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C11755-1395-6451-07ED-EF468948BDD2}" v="6" dt="2025-06-24T14:42:46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ovanna Araujo Borgato (2314616)" userId="S::2314616@student.uwtsd.ac.uk::760c64f7-669e-450c-852c-4ee65026df00" providerId="AD" clId="Web-{70C11755-1395-6451-07ED-EF468948BDD2}"/>
    <pc:docChg chg="modSld">
      <pc:chgData name="Giovanna Araujo Borgato (2314616)" userId="S::2314616@student.uwtsd.ac.uk::760c64f7-669e-450c-852c-4ee65026df00" providerId="AD" clId="Web-{70C11755-1395-6451-07ED-EF468948BDD2}" dt="2025-06-24T15:02:53.998" v="757" actId="20577"/>
      <pc:docMkLst>
        <pc:docMk/>
      </pc:docMkLst>
      <pc:sldChg chg="addSp delSp modSp mod setBg modClrScheme chgLayout">
        <pc:chgData name="Giovanna Araujo Borgato (2314616)" userId="S::2314616@student.uwtsd.ac.uk::760c64f7-669e-450c-852c-4ee65026df00" providerId="AD" clId="Web-{70C11755-1395-6451-07ED-EF468948BDD2}" dt="2025-06-24T15:02:53.998" v="757" actId="20577"/>
        <pc:sldMkLst>
          <pc:docMk/>
          <pc:sldMk cId="109857222" sldId="256"/>
        </pc:sldMkLst>
        <pc:spChg chg="del">
          <ac:chgData name="Giovanna Araujo Borgato (2314616)" userId="S::2314616@student.uwtsd.ac.uk::760c64f7-669e-450c-852c-4ee65026df00" providerId="AD" clId="Web-{70C11755-1395-6451-07ED-EF468948BDD2}" dt="2025-06-24T14:33:15.356" v="6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Giovanna Araujo Borgato (2314616)" userId="S::2314616@student.uwtsd.ac.uk::760c64f7-669e-450c-852c-4ee65026df00" providerId="AD" clId="Web-{70C11755-1395-6451-07ED-EF468948BDD2}" dt="2025-06-24T14:33:15.356" v="6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Giovanna Araujo Borgato (2314616)" userId="S::2314616@student.uwtsd.ac.uk::760c64f7-669e-450c-852c-4ee65026df00" providerId="AD" clId="Web-{70C11755-1395-6451-07ED-EF468948BDD2}" dt="2025-06-24T14:35:06.267" v="86"/>
          <ac:spMkLst>
            <pc:docMk/>
            <pc:sldMk cId="109857222" sldId="256"/>
            <ac:spMk id="9" creationId="{257363FD-7E77-4145-9483-331A807ADF0E}"/>
          </ac:spMkLst>
        </pc:spChg>
        <pc:graphicFrameChg chg="add mod modGraphic">
          <ac:chgData name="Giovanna Araujo Borgato (2314616)" userId="S::2314616@student.uwtsd.ac.uk::760c64f7-669e-450c-852c-4ee65026df00" providerId="AD" clId="Web-{70C11755-1395-6451-07ED-EF468948BDD2}" dt="2025-06-24T15:02:53.998" v="757" actId="20577"/>
          <ac:graphicFrameMkLst>
            <pc:docMk/>
            <pc:sldMk cId="109857222" sldId="256"/>
            <ac:graphicFrameMk id="4" creationId="{302E8354-592D-4038-CAD0-C0C54A9AF2D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37729B-993C-4C72-B5D7-37F3722D1063}" type="doc">
      <dgm:prSet loTypeId="urn:microsoft.com/office/officeart/2005/8/layout/orgChart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377F4A4-66CC-43E6-B75C-753CC828F0D4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owner</a:t>
          </a:r>
          <a:endParaRPr lang="en-GB" dirty="0"/>
        </a:p>
      </dgm:t>
    </dgm:pt>
    <dgm:pt modelId="{66B86854-7E8F-403B-8B98-E9426254A4E9}" type="parTrans" cxnId="{B990C6CA-C17A-4C75-9050-8F2F8B5307F8}">
      <dgm:prSet/>
      <dgm:spPr/>
      <dgm:t>
        <a:bodyPr/>
        <a:lstStyle/>
        <a:p>
          <a:endParaRPr lang="en-GB"/>
        </a:p>
      </dgm:t>
    </dgm:pt>
    <dgm:pt modelId="{0DD927A0-40AF-4AEE-ABFC-073506CBA64D}" type="sibTrans" cxnId="{B990C6CA-C17A-4C75-9050-8F2F8B5307F8}">
      <dgm:prSet/>
      <dgm:spPr/>
      <dgm:t>
        <a:bodyPr/>
        <a:lstStyle/>
        <a:p>
          <a:endParaRPr lang="en-GB"/>
        </a:p>
      </dgm:t>
    </dgm:pt>
    <dgm:pt modelId="{5C740E35-F80E-4748-81E9-BC8FE40FEA47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Head manager </a:t>
          </a:r>
          <a:endParaRPr lang="en-GB" dirty="0"/>
        </a:p>
      </dgm:t>
    </dgm:pt>
    <dgm:pt modelId="{6C35F858-7E68-45E8-AF46-FBFCEDA8ED33}" type="parTrans" cxnId="{A50686B4-3D6A-48F9-812F-68640D51F7E6}">
      <dgm:prSet/>
      <dgm:spPr/>
      <dgm:t>
        <a:bodyPr/>
        <a:lstStyle/>
        <a:p>
          <a:endParaRPr lang="en-GB"/>
        </a:p>
      </dgm:t>
    </dgm:pt>
    <dgm:pt modelId="{1279C523-798D-4A90-8FAD-30B9ED7FDEB1}" type="sibTrans" cxnId="{A50686B4-3D6A-48F9-812F-68640D51F7E6}">
      <dgm:prSet/>
      <dgm:spPr/>
      <dgm:t>
        <a:bodyPr/>
        <a:lstStyle/>
        <a:p>
          <a:endParaRPr lang="en-GB"/>
        </a:p>
      </dgm:t>
    </dgm:pt>
    <dgm:pt modelId="{81D023EC-0D12-4CC3-90DE-406F99D6AE26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Chef</a:t>
          </a:r>
          <a:endParaRPr lang="en-GB" dirty="0"/>
        </a:p>
      </dgm:t>
    </dgm:pt>
    <dgm:pt modelId="{12FACA93-71A7-4638-A57A-CFB3D2CEE064}" type="parTrans" cxnId="{4121B6F3-8937-4725-B584-2F6F8CA81BB1}">
      <dgm:prSet/>
      <dgm:spPr/>
      <dgm:t>
        <a:bodyPr/>
        <a:lstStyle/>
        <a:p>
          <a:endParaRPr lang="en-GB"/>
        </a:p>
      </dgm:t>
    </dgm:pt>
    <dgm:pt modelId="{EBB9B1D9-DDC0-4706-9B9B-53D8044326A6}" type="sibTrans" cxnId="{4121B6F3-8937-4725-B584-2F6F8CA81BB1}">
      <dgm:prSet/>
      <dgm:spPr/>
      <dgm:t>
        <a:bodyPr/>
        <a:lstStyle/>
        <a:p>
          <a:endParaRPr lang="en-GB"/>
        </a:p>
      </dgm:t>
    </dgm:pt>
    <dgm:pt modelId="{5F2375D7-7C8C-4D61-9121-494B55C2E103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Barista </a:t>
          </a:r>
          <a:endParaRPr lang="en-GB" dirty="0"/>
        </a:p>
      </dgm:t>
    </dgm:pt>
    <dgm:pt modelId="{58BADBFD-E0F4-4993-9298-52188BF90461}" type="parTrans" cxnId="{0FF144AC-F619-4335-BA7D-56A6082B5AF3}">
      <dgm:prSet/>
      <dgm:spPr/>
      <dgm:t>
        <a:bodyPr/>
        <a:lstStyle/>
        <a:p>
          <a:endParaRPr lang="en-GB"/>
        </a:p>
      </dgm:t>
    </dgm:pt>
    <dgm:pt modelId="{5A775652-346A-4123-8813-F71A9A75686B}" type="sibTrans" cxnId="{0FF144AC-F619-4335-BA7D-56A6082B5AF3}">
      <dgm:prSet/>
      <dgm:spPr/>
      <dgm:t>
        <a:bodyPr/>
        <a:lstStyle/>
        <a:p>
          <a:endParaRPr lang="en-GB"/>
        </a:p>
      </dgm:t>
    </dgm:pt>
    <dgm:pt modelId="{AA72172D-BF44-4BB0-B6D6-BCA0B181B431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Teamworker </a:t>
          </a:r>
        </a:p>
      </dgm:t>
    </dgm:pt>
    <dgm:pt modelId="{661E394F-9730-49A8-9ECF-FDDCBBC2C70A}" type="parTrans" cxnId="{007B0DB2-EFC9-4335-AB7F-E157F1094183}">
      <dgm:prSet/>
      <dgm:spPr/>
    </dgm:pt>
    <dgm:pt modelId="{C26870E7-51FD-4428-ABBF-B74D7200F2AF}" type="sibTrans" cxnId="{007B0DB2-EFC9-4335-AB7F-E157F1094183}">
      <dgm:prSet/>
      <dgm:spPr/>
    </dgm:pt>
    <dgm:pt modelId="{1514D0F6-A77A-4C66-A01A-DE34E9957A94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Clean </a:t>
          </a:r>
        </a:p>
      </dgm:t>
    </dgm:pt>
    <dgm:pt modelId="{E33E55A8-E9D1-429C-8021-A4CF4DDC7B4C}" type="parTrans" cxnId="{FA4FFA9E-8A42-45D7-BE73-E4A1F277BB10}">
      <dgm:prSet/>
      <dgm:spPr/>
    </dgm:pt>
    <dgm:pt modelId="{4ADFAB68-5589-4377-8B4B-A64ADE2703A2}" type="sibTrans" cxnId="{FA4FFA9E-8A42-45D7-BE73-E4A1F277BB10}">
      <dgm:prSet/>
      <dgm:spPr/>
    </dgm:pt>
    <dgm:pt modelId="{FCFC046E-3C8C-4D63-92B0-4B4903AD7EC7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Cashier </a:t>
          </a:r>
        </a:p>
      </dgm:t>
    </dgm:pt>
    <dgm:pt modelId="{B81C8F25-2A5E-4281-81B3-1A980CA443E8}" type="parTrans" cxnId="{5C6C235F-881E-40C8-94B8-6AB4D2D80B12}">
      <dgm:prSet/>
      <dgm:spPr/>
    </dgm:pt>
    <dgm:pt modelId="{D39D061D-A220-48E0-871E-EB2E8AB63B96}" type="sibTrans" cxnId="{5C6C235F-881E-40C8-94B8-6AB4D2D80B12}">
      <dgm:prSet/>
      <dgm:spPr/>
    </dgm:pt>
    <dgm:pt modelId="{7861FAFE-5946-4E42-90FB-D0C668B6210A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Write resources</a:t>
          </a:r>
          <a:r>
            <a:rPr lang="en-GB" dirty="0"/>
            <a:t> needed</a:t>
          </a:r>
          <a:r>
            <a:rPr lang="en-GB" dirty="0">
              <a:latin typeface="Aptos Display" panose="020F0302020204030204"/>
            </a:rPr>
            <a:t> in the kitchen</a:t>
          </a:r>
        </a:p>
      </dgm:t>
    </dgm:pt>
    <dgm:pt modelId="{E4967BF3-32A9-48ED-8058-3FBEC3B084E0}" type="parTrans" cxnId="{7322EA64-5877-4602-86DB-D1AD44148A69}">
      <dgm:prSet/>
      <dgm:spPr/>
    </dgm:pt>
    <dgm:pt modelId="{B774843F-7BEC-4210-9C74-68D43A1D2A86}" type="sibTrans" cxnId="{7322EA64-5877-4602-86DB-D1AD44148A69}">
      <dgm:prSet/>
      <dgm:spPr/>
    </dgm:pt>
    <dgm:pt modelId="{0B81ECEC-30B9-4BB4-AD58-F8DF3D4E9267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Cooking</a:t>
          </a:r>
        </a:p>
      </dgm:t>
    </dgm:pt>
    <dgm:pt modelId="{A5C58513-2305-4DF5-83FA-47DBAAFF5EFF}" type="parTrans" cxnId="{5BB139A9-78DD-4A66-95B0-48BD4FD22F49}">
      <dgm:prSet/>
      <dgm:spPr/>
    </dgm:pt>
    <dgm:pt modelId="{E81D066A-CF3F-44B6-A371-F320032B9B13}" type="sibTrans" cxnId="{5BB139A9-78DD-4A66-95B0-48BD4FD22F49}">
      <dgm:prSet/>
      <dgm:spPr/>
    </dgm:pt>
    <dgm:pt modelId="{BB54E7F6-C91B-478E-B59D-25B686038883}">
      <dgm:prSet phldr="0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Calibri"/>
              <a:ea typeface="Calibri"/>
              <a:cs typeface="Calibri"/>
            </a:rPr>
            <a:t>Write resources needed in the bar</a:t>
          </a:r>
          <a:endParaRPr lang="en-US" dirty="0">
            <a:solidFill>
              <a:schemeClr val="bg1"/>
            </a:solidFill>
            <a:latin typeface="Calibri"/>
            <a:ea typeface="Calibri"/>
            <a:cs typeface="Calibri"/>
          </a:endParaRPr>
        </a:p>
      </dgm:t>
    </dgm:pt>
    <dgm:pt modelId="{B9C1FDC0-A417-4B1A-A841-E6B9959C4B36}" type="parTrans" cxnId="{1AEECC45-F063-468D-9FCB-5EAC3449E8ED}">
      <dgm:prSet/>
      <dgm:spPr/>
    </dgm:pt>
    <dgm:pt modelId="{2D620AC0-166E-4D1E-8924-FDE2B801F3B6}" type="sibTrans" cxnId="{1AEECC45-F063-468D-9FCB-5EAC3449E8ED}">
      <dgm:prSet/>
      <dgm:spPr/>
    </dgm:pt>
    <dgm:pt modelId="{AB9C0F39-FE94-4E81-A668-B6C8B9B995C4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Preparing drinks</a:t>
          </a:r>
        </a:p>
      </dgm:t>
    </dgm:pt>
    <dgm:pt modelId="{47A4EC86-EBBA-4ACE-A49D-4E5B2635B442}" type="parTrans" cxnId="{B6F2DD37-1684-4978-AF8E-7CCAFD47E54F}">
      <dgm:prSet/>
      <dgm:spPr/>
    </dgm:pt>
    <dgm:pt modelId="{C46F41D6-0EB5-4A88-95AC-8AA4E9F91D2E}" type="sibTrans" cxnId="{B6F2DD37-1684-4978-AF8E-7CCAFD47E54F}">
      <dgm:prSet/>
      <dgm:spPr/>
    </dgm:pt>
    <dgm:pt modelId="{336CFA13-477A-4DD8-99EF-F5ED732820FA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Superviser the other chefs </a:t>
          </a:r>
        </a:p>
      </dgm:t>
    </dgm:pt>
    <dgm:pt modelId="{5EAC9941-6F43-46D5-A21F-1DB8B5864FBE}" type="parTrans" cxnId="{F430E030-01D6-4188-9069-AF94C60AF08C}">
      <dgm:prSet/>
      <dgm:spPr/>
    </dgm:pt>
    <dgm:pt modelId="{191C5BE3-DBE7-4B8A-96F3-CE25FDA93EC8}" type="sibTrans" cxnId="{F430E030-01D6-4188-9069-AF94C60AF08C}">
      <dgm:prSet/>
      <dgm:spPr/>
    </dgm:pt>
    <dgm:pt modelId="{2921FD23-B856-480D-B62F-E3A3F31E05B2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Closing and open the till </a:t>
          </a:r>
        </a:p>
      </dgm:t>
    </dgm:pt>
    <dgm:pt modelId="{52791FEA-2CBD-4F07-871C-3B3B1D160781}" type="parTrans" cxnId="{5BFC298B-5370-4847-81AB-5DBC70A9A6CA}">
      <dgm:prSet/>
      <dgm:spPr/>
    </dgm:pt>
    <dgm:pt modelId="{850BFC02-E8DA-42FC-A4D7-B8C0F4CC9A6F}" type="sibTrans" cxnId="{5BFC298B-5370-4847-81AB-5DBC70A9A6CA}">
      <dgm:prSet/>
      <dgm:spPr/>
    </dgm:pt>
    <dgm:pt modelId="{CA49A8D0-310B-49D5-A1E8-95C6986EEF19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Place all the orders from different company </a:t>
          </a:r>
        </a:p>
      </dgm:t>
    </dgm:pt>
    <dgm:pt modelId="{AE9D1539-A4A8-4F6D-A2C6-D84540AC35EF}" type="parTrans" cxnId="{925E98FE-374B-4352-A7EE-A4391E66FE43}">
      <dgm:prSet/>
      <dgm:spPr/>
    </dgm:pt>
    <dgm:pt modelId="{D4C33CAC-27F5-42BD-ADC0-4A85FDBCF6E2}" type="sibTrans" cxnId="{925E98FE-374B-4352-A7EE-A4391E66FE43}">
      <dgm:prSet/>
      <dgm:spPr/>
    </dgm:pt>
    <dgm:pt modelId="{C00527C0-6D90-4493-8029-09417D18AE6B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Supervisor all staffs</a:t>
          </a:r>
        </a:p>
      </dgm:t>
    </dgm:pt>
    <dgm:pt modelId="{539323F7-C97E-4824-8292-9F0C4362765B}" type="parTrans" cxnId="{7ABEE904-25B8-476C-8ECD-D07C1096D09F}">
      <dgm:prSet/>
      <dgm:spPr/>
    </dgm:pt>
    <dgm:pt modelId="{E37FBC7F-BABF-4B20-A776-EA1275A73A43}" type="sibTrans" cxnId="{7ABEE904-25B8-476C-8ECD-D07C1096D09F}">
      <dgm:prSet/>
      <dgm:spPr/>
    </dgm:pt>
    <dgm:pt modelId="{AF21BC2C-763D-4691-A09C-8D4AB7776D24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Host the customers </a:t>
          </a:r>
        </a:p>
      </dgm:t>
    </dgm:pt>
    <dgm:pt modelId="{C5EF869E-D467-4AD7-8C1E-975050FE71DD}" type="parTrans" cxnId="{4F1946BA-CB4B-4288-9C74-52CCA06A713F}">
      <dgm:prSet/>
      <dgm:spPr/>
    </dgm:pt>
    <dgm:pt modelId="{6913AD41-C0AE-4964-BBD1-D1607DA8104D}" type="sibTrans" cxnId="{4F1946BA-CB4B-4288-9C74-52CCA06A713F}">
      <dgm:prSet/>
      <dgm:spPr/>
    </dgm:pt>
    <dgm:pt modelId="{6B57D855-7DDC-437D-B450-83C085099623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Recruting staffs </a:t>
          </a:r>
        </a:p>
      </dgm:t>
    </dgm:pt>
    <dgm:pt modelId="{1FA901DE-949E-446B-9C28-FE91F6806861}" type="parTrans" cxnId="{2D10D769-3939-4683-8F65-2AEC77B874D2}">
      <dgm:prSet/>
      <dgm:spPr/>
    </dgm:pt>
    <dgm:pt modelId="{7C11E406-D18B-4C72-8BAF-1015124DCF9F}" type="sibTrans" cxnId="{2D10D769-3939-4683-8F65-2AEC77B874D2}">
      <dgm:prSet/>
      <dgm:spPr/>
    </dgm:pt>
    <dgm:pt modelId="{8B04CCE8-EE6F-457D-A3F2-E5B52A969B17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Implementing rules and tasks</a:t>
          </a:r>
        </a:p>
      </dgm:t>
    </dgm:pt>
    <dgm:pt modelId="{8D187C8B-64E1-467D-9679-8D4E58D2E460}" type="parTrans" cxnId="{01C44AE4-80CD-4E12-84EA-9DBEAA3B08E2}">
      <dgm:prSet/>
      <dgm:spPr/>
    </dgm:pt>
    <dgm:pt modelId="{68E2883B-F9B2-47E7-96DE-0883D328A0CB}" type="sibTrans" cxnId="{01C44AE4-80CD-4E12-84EA-9DBEAA3B08E2}">
      <dgm:prSet/>
      <dgm:spPr/>
    </dgm:pt>
    <dgm:pt modelId="{9F6B442F-93D1-4ECC-B611-D70C85242E95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Open and closing the shop</a:t>
          </a:r>
        </a:p>
      </dgm:t>
    </dgm:pt>
    <dgm:pt modelId="{47BA9706-083D-4732-A657-5965E1D209CB}" type="parTrans" cxnId="{5CF3D0C0-B868-46CF-B450-929DB3BC4ECC}">
      <dgm:prSet/>
      <dgm:spPr/>
    </dgm:pt>
    <dgm:pt modelId="{95DC8CDB-7CC8-4DA3-A653-492A87BDC93C}" type="sibTrans" cxnId="{5CF3D0C0-B868-46CF-B450-929DB3BC4ECC}">
      <dgm:prSet/>
      <dgm:spPr/>
    </dgm:pt>
    <dgm:pt modelId="{C9CD2277-B953-4E75-91B7-E8A6D74C3D38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Multiple roles, barista, server, cashier</a:t>
          </a:r>
        </a:p>
      </dgm:t>
    </dgm:pt>
    <dgm:pt modelId="{AB09FC4D-6067-46D2-A31F-23BD2CCF1AA9}" type="parTrans" cxnId="{F87A2E2C-37E5-4A87-AA1D-D2F2B1F5E1CF}">
      <dgm:prSet/>
      <dgm:spPr/>
    </dgm:pt>
    <dgm:pt modelId="{B4986AB7-2CEB-452F-9FF8-6A4ED015CE78}" type="sibTrans" cxnId="{F87A2E2C-37E5-4A87-AA1D-D2F2B1F5E1CF}">
      <dgm:prSet/>
      <dgm:spPr/>
    </dgm:pt>
    <dgm:pt modelId="{3E77F487-CB1E-4BF3-8851-90B8DF139BB2}">
      <dgm:prSet phldr="0"/>
      <dgm:spPr/>
      <dgm:t>
        <a:bodyPr/>
        <a:lstStyle/>
        <a:p>
          <a:pPr rtl="0"/>
          <a:r>
            <a:rPr lang="en-GB" dirty="0"/>
            <a:t>Multiple roles, barista, server, cashier </a:t>
          </a:r>
          <a:endParaRPr lang="en-GB" dirty="0">
            <a:latin typeface="Aptos Display" panose="020F0302020204030204"/>
          </a:endParaRPr>
        </a:p>
      </dgm:t>
    </dgm:pt>
    <dgm:pt modelId="{B3F4459B-923F-494E-84B7-83E6E6CDA4FB}" type="parTrans" cxnId="{2A1C704F-5856-421D-B94A-47817D50C04B}">
      <dgm:prSet/>
      <dgm:spPr/>
    </dgm:pt>
    <dgm:pt modelId="{624F4F6F-EDC5-4CF0-B3F1-4F9C0A17FE45}" type="sibTrans" cxnId="{2A1C704F-5856-421D-B94A-47817D50C04B}">
      <dgm:prSet/>
      <dgm:spPr/>
    </dgm:pt>
    <dgm:pt modelId="{B159C55D-26E5-4E13-8647-5E7D58E39926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Take others from customers</a:t>
          </a:r>
        </a:p>
      </dgm:t>
    </dgm:pt>
    <dgm:pt modelId="{9E57365C-C4A6-4C70-BF81-F69A9E6C4320}" type="parTrans" cxnId="{B2782578-EACA-4CAC-944E-320F267A6758}">
      <dgm:prSet/>
      <dgm:spPr/>
    </dgm:pt>
    <dgm:pt modelId="{B5742239-E845-48B7-ABB8-26519001E5C7}" type="sibTrans" cxnId="{B2782578-EACA-4CAC-944E-320F267A6758}">
      <dgm:prSet/>
      <dgm:spPr/>
    </dgm:pt>
    <dgm:pt modelId="{CB5DCEC2-EF8D-46C4-894C-BC37DB3382D0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Financial team</a:t>
          </a:r>
        </a:p>
      </dgm:t>
    </dgm:pt>
    <dgm:pt modelId="{92445793-421B-49F0-807F-22858B322AA2}" type="parTrans" cxnId="{D49CD685-F6C1-495A-B1AA-D09A44003AC6}">
      <dgm:prSet/>
      <dgm:spPr/>
    </dgm:pt>
    <dgm:pt modelId="{5399BC71-D34D-4048-A323-C55F2C72DC6C}" type="sibTrans" cxnId="{D49CD685-F6C1-495A-B1AA-D09A44003AC6}">
      <dgm:prSet/>
      <dgm:spPr/>
    </dgm:pt>
    <dgm:pt modelId="{9004B262-4EEB-40C4-9879-199068139543}">
      <dgm:prSet phldr="0"/>
      <dgm:spPr/>
      <dgm:t>
        <a:bodyPr/>
        <a:lstStyle/>
        <a:p>
          <a:r>
            <a:rPr lang="en-GB" dirty="0"/>
            <a:t>Budgeting</a:t>
          </a:r>
          <a:endParaRPr lang="en-GB" dirty="0">
            <a:latin typeface="Aptos Display" panose="020F0302020204030204"/>
          </a:endParaRPr>
        </a:p>
      </dgm:t>
    </dgm:pt>
    <dgm:pt modelId="{FF17EB9C-6BD2-49B5-B9C2-705C2F25DA2B}" type="parTrans" cxnId="{6C62BC2F-55D1-4B34-8F7D-18E61CD9C0B8}">
      <dgm:prSet/>
      <dgm:spPr/>
    </dgm:pt>
    <dgm:pt modelId="{A66B1F88-F4AE-421F-A22F-3744E4687F5E}" type="sibTrans" cxnId="{6C62BC2F-55D1-4B34-8F7D-18E61CD9C0B8}">
      <dgm:prSet/>
      <dgm:spPr/>
    </dgm:pt>
    <dgm:pt modelId="{828C45C9-9FDA-491F-AC5A-47F2ADE35DDC}">
      <dgm:prSet phldr="0"/>
      <dgm:spPr/>
      <dgm:t>
        <a:bodyPr/>
        <a:lstStyle/>
        <a:p>
          <a:r>
            <a:rPr lang="en-GB" dirty="0"/>
            <a:t>Forecasting</a:t>
          </a:r>
          <a:endParaRPr lang="en-GB" dirty="0">
            <a:latin typeface="Aptos Display" panose="020F0302020204030204"/>
          </a:endParaRPr>
        </a:p>
      </dgm:t>
    </dgm:pt>
    <dgm:pt modelId="{DA8329C9-F05C-4292-953F-9FF92C2C078B}" type="parTrans" cxnId="{DA2336CD-5C38-4F30-8E02-552AAD532E63}">
      <dgm:prSet/>
      <dgm:spPr/>
    </dgm:pt>
    <dgm:pt modelId="{14CF9B3B-74AB-478A-A63E-26DF0870F93E}" type="sibTrans" cxnId="{DA2336CD-5C38-4F30-8E02-552AAD532E63}">
      <dgm:prSet/>
      <dgm:spPr/>
    </dgm:pt>
    <dgm:pt modelId="{D177F02E-B1A4-4664-827E-EA542AA05EED}">
      <dgm:prSet phldr="0"/>
      <dgm:spPr/>
      <dgm:t>
        <a:bodyPr/>
        <a:lstStyle/>
        <a:p>
          <a:pPr rtl="0"/>
          <a:r>
            <a:rPr lang="en-GB" dirty="0"/>
            <a:t>Financial Statements</a:t>
          </a:r>
          <a:endParaRPr lang="en-GB" dirty="0">
            <a:latin typeface="Aptos Display" panose="020F0302020204030204"/>
          </a:endParaRPr>
        </a:p>
      </dgm:t>
    </dgm:pt>
    <dgm:pt modelId="{DA06F8C3-948E-4A49-A58E-AE9CFB050FAB}" type="parTrans" cxnId="{E2670E2E-CE73-49D2-9164-C15EC6F3C91B}">
      <dgm:prSet/>
      <dgm:spPr/>
    </dgm:pt>
    <dgm:pt modelId="{136F66EF-3287-4316-9A01-2AC14F766C83}" type="sibTrans" cxnId="{E2670E2E-CE73-49D2-9164-C15EC6F3C91B}">
      <dgm:prSet/>
      <dgm:spPr/>
    </dgm:pt>
    <dgm:pt modelId="{31E50363-4B9E-4AB8-B6E8-031EDB272CBD}">
      <dgm:prSet phldr="0"/>
      <dgm:spPr/>
      <dgm:t>
        <a:bodyPr/>
        <a:lstStyle/>
        <a:p>
          <a:pPr rtl="0"/>
          <a:r>
            <a:rPr lang="en-GB" dirty="0"/>
            <a:t>Cost Control</a:t>
          </a:r>
          <a:endParaRPr lang="en-GB" dirty="0">
            <a:latin typeface="Aptos Display" panose="020F0302020204030204"/>
          </a:endParaRPr>
        </a:p>
      </dgm:t>
    </dgm:pt>
    <dgm:pt modelId="{10A910D2-6A59-4ABD-A3A1-72283AEB3999}" type="parTrans" cxnId="{12B680A9-76C4-480D-B509-99EE0CFD5B25}">
      <dgm:prSet/>
      <dgm:spPr/>
    </dgm:pt>
    <dgm:pt modelId="{5634DA37-8022-4583-9FC2-E0BBD43A34A2}" type="sibTrans" cxnId="{12B680A9-76C4-480D-B509-99EE0CFD5B25}">
      <dgm:prSet/>
      <dgm:spPr/>
    </dgm:pt>
    <dgm:pt modelId="{4958BA26-5C3C-43B0-9E7E-259100EA4787}">
      <dgm:prSet phldr="0"/>
      <dgm:spPr/>
      <dgm:t>
        <a:bodyPr/>
        <a:lstStyle/>
        <a:p>
          <a:pPr rtl="0"/>
          <a:r>
            <a:rPr lang="en-GB" dirty="0"/>
            <a:t>Profitability Analysis</a:t>
          </a:r>
          <a:endParaRPr lang="en-GB" dirty="0">
            <a:latin typeface="Aptos Display" panose="020F0302020204030204"/>
          </a:endParaRPr>
        </a:p>
      </dgm:t>
    </dgm:pt>
    <dgm:pt modelId="{EB181321-AD5E-44AF-98BC-C76D71991532}" type="parTrans" cxnId="{4709B770-3A08-420D-8E77-E978DDFBDB61}">
      <dgm:prSet/>
      <dgm:spPr/>
    </dgm:pt>
    <dgm:pt modelId="{36B2BD7F-DDD7-4F63-97C0-0BE3D62FCC08}" type="sibTrans" cxnId="{4709B770-3A08-420D-8E77-E978DDFBDB61}">
      <dgm:prSet/>
      <dgm:spPr/>
    </dgm:pt>
    <dgm:pt modelId="{ABF9D528-FF2D-4CEA-8FD4-1254BD1C8E27}">
      <dgm:prSet phldr="0"/>
      <dgm:spPr/>
      <dgm:t>
        <a:bodyPr/>
        <a:lstStyle/>
        <a:p>
          <a:pPr rtl="0"/>
          <a:r>
            <a:rPr lang="en-GB" dirty="0"/>
            <a:t>Payroll Management</a:t>
          </a:r>
          <a:endParaRPr lang="en-GB" dirty="0">
            <a:latin typeface="Aptos Display" panose="020F0302020204030204"/>
          </a:endParaRPr>
        </a:p>
      </dgm:t>
    </dgm:pt>
    <dgm:pt modelId="{585DB3EC-0159-4FF0-86F0-E8B72CCD0039}" type="parTrans" cxnId="{D0ED87B7-5275-4980-B8C9-B389994A318A}">
      <dgm:prSet/>
      <dgm:spPr/>
    </dgm:pt>
    <dgm:pt modelId="{B1F06CE8-5C45-4AF9-A1A4-F53CFB6F034E}" type="sibTrans" cxnId="{D0ED87B7-5275-4980-B8C9-B389994A318A}">
      <dgm:prSet/>
      <dgm:spPr/>
    </dgm:pt>
    <dgm:pt modelId="{0214B227-060A-4C24-84C8-5317D0194416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Advertisement team</a:t>
          </a:r>
        </a:p>
      </dgm:t>
    </dgm:pt>
    <dgm:pt modelId="{A671BB79-63DB-45A4-893C-E4FE0040AA07}" type="parTrans" cxnId="{E79FAFF7-4433-4FBD-A8FC-B1D92D690C51}">
      <dgm:prSet/>
      <dgm:spPr/>
    </dgm:pt>
    <dgm:pt modelId="{CD70D09B-3D3F-451E-8B30-DCEEEAD4FDA2}" type="sibTrans" cxnId="{E79FAFF7-4433-4FBD-A8FC-B1D92D690C51}">
      <dgm:prSet/>
      <dgm:spPr/>
    </dgm:pt>
    <dgm:pt modelId="{88E9B66D-D57A-4B9A-BE84-46C4296A64C3}">
      <dgm:prSet phldr="0"/>
      <dgm:spPr/>
      <dgm:t>
        <a:bodyPr/>
        <a:lstStyle/>
        <a:p>
          <a:pPr rtl="0"/>
          <a:r>
            <a:rPr lang="en-GB" dirty="0"/>
            <a:t>Managing Online Presence</a:t>
          </a:r>
          <a:endParaRPr lang="en-GB" dirty="0">
            <a:latin typeface="Aptos Display" panose="020F0302020204030204"/>
          </a:endParaRPr>
        </a:p>
      </dgm:t>
    </dgm:pt>
    <dgm:pt modelId="{2EFC8CF9-B61A-4A22-997F-4B549712C535}" type="parTrans" cxnId="{40CD2FF5-E213-4D93-9DA3-E84D3F610FD0}">
      <dgm:prSet/>
      <dgm:spPr/>
    </dgm:pt>
    <dgm:pt modelId="{A42F29A1-AC2D-42C9-8366-610AD9B77C47}" type="sibTrans" cxnId="{40CD2FF5-E213-4D93-9DA3-E84D3F610FD0}">
      <dgm:prSet/>
      <dgm:spPr/>
    </dgm:pt>
    <dgm:pt modelId="{E6E1B6F3-0055-4B56-98C4-73E1FD05400C}">
      <dgm:prSet phldr="0"/>
      <dgm:spPr/>
      <dgm:t>
        <a:bodyPr/>
        <a:lstStyle/>
        <a:p>
          <a:pPr rtl="0"/>
          <a:r>
            <a:rPr lang="en-GB" dirty="0"/>
            <a:t>Creating and Executing Campaigns</a:t>
          </a:r>
          <a:endParaRPr lang="en-GB" dirty="0">
            <a:latin typeface="Aptos Display" panose="020F0302020204030204"/>
          </a:endParaRPr>
        </a:p>
      </dgm:t>
    </dgm:pt>
    <dgm:pt modelId="{C8FFB0DC-2A96-489C-A4D3-657BD8406186}" type="parTrans" cxnId="{F7BE221E-FEA0-4872-A8D8-A550FED24477}">
      <dgm:prSet/>
      <dgm:spPr/>
    </dgm:pt>
    <dgm:pt modelId="{CB942B3A-BF2B-4396-9DFD-692EAC143336}" type="sibTrans" cxnId="{F7BE221E-FEA0-4872-A8D8-A550FED24477}">
      <dgm:prSet/>
      <dgm:spPr/>
    </dgm:pt>
    <dgm:pt modelId="{91C72334-924C-49C8-B323-BAEF69D73E33}">
      <dgm:prSet phldr="0"/>
      <dgm:spPr/>
      <dgm:t>
        <a:bodyPr/>
        <a:lstStyle/>
        <a:p>
          <a:pPr rtl="0"/>
          <a:r>
            <a:rPr lang="en-GB" dirty="0"/>
            <a:t>Engaging with the Community</a:t>
          </a:r>
          <a:endParaRPr lang="en-GB" dirty="0">
            <a:latin typeface="Aptos Display" panose="020F0302020204030204"/>
          </a:endParaRPr>
        </a:p>
      </dgm:t>
    </dgm:pt>
    <dgm:pt modelId="{22014881-C29A-49CE-8111-3249975DBCB1}" type="parTrans" cxnId="{7C648831-9B8A-4C2A-B3CC-CC74AE5D1FBC}">
      <dgm:prSet/>
      <dgm:spPr/>
    </dgm:pt>
    <dgm:pt modelId="{E09A1F44-D26D-4C24-81EC-4D33233B4D0D}" type="sibTrans" cxnId="{7C648831-9B8A-4C2A-B3CC-CC74AE5D1FBC}">
      <dgm:prSet/>
      <dgm:spPr/>
    </dgm:pt>
    <dgm:pt modelId="{B36F725A-641C-4745-850A-6444D940E9A8}">
      <dgm:prSet phldr="0"/>
      <dgm:spPr/>
      <dgm:t>
        <a:bodyPr/>
        <a:lstStyle/>
        <a:p>
          <a:pPr rtl="0"/>
          <a:r>
            <a:rPr lang="en-GB" dirty="0"/>
            <a:t>Developing Marketing Strategies</a:t>
          </a:r>
          <a:endParaRPr lang="en-GB" dirty="0">
            <a:latin typeface="Aptos Display" panose="020F0302020204030204"/>
          </a:endParaRPr>
        </a:p>
      </dgm:t>
    </dgm:pt>
    <dgm:pt modelId="{81CD21E1-273B-45F8-A19B-D04E87C45020}" type="parTrans" cxnId="{F61C701E-0E6B-43AC-B4E4-33914BBE8D60}">
      <dgm:prSet/>
      <dgm:spPr/>
    </dgm:pt>
    <dgm:pt modelId="{AA98E761-0B67-4319-89CA-4198D877E21D}" type="sibTrans" cxnId="{F61C701E-0E6B-43AC-B4E4-33914BBE8D60}">
      <dgm:prSet/>
      <dgm:spPr/>
    </dgm:pt>
    <dgm:pt modelId="{948F58C0-4082-4882-9553-936CF234EFC2}">
      <dgm:prSet phldr="0"/>
      <dgm:spPr/>
      <dgm:t>
        <a:bodyPr/>
        <a:lstStyle/>
        <a:p>
          <a:pPr rtl="0"/>
          <a:r>
            <a:rPr lang="en-GB" dirty="0"/>
            <a:t>Building Brand Awareness</a:t>
          </a:r>
          <a:endParaRPr lang="en-GB" dirty="0">
            <a:latin typeface="Aptos Display" panose="020F0302020204030204"/>
          </a:endParaRPr>
        </a:p>
      </dgm:t>
    </dgm:pt>
    <dgm:pt modelId="{D8AFDB76-627C-495F-86CC-71C9D32DF728}" type="parTrans" cxnId="{2C81983B-D053-4828-9ADB-4977C8968961}">
      <dgm:prSet/>
      <dgm:spPr/>
    </dgm:pt>
    <dgm:pt modelId="{45E20A4C-1490-4074-B318-ED61A0AD4160}" type="sibTrans" cxnId="{2C81983B-D053-4828-9ADB-4977C8968961}">
      <dgm:prSet/>
      <dgm:spPr/>
    </dgm:pt>
    <dgm:pt modelId="{84EA4DA0-D46A-440A-B97D-8A1A57E231ED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Top up drinks and bar resources </a:t>
          </a:r>
        </a:p>
      </dgm:t>
    </dgm:pt>
    <dgm:pt modelId="{17D3146E-B852-439C-A054-62515878DF3B}" type="parTrans" cxnId="{ABFD331C-480D-41CE-836D-01CC25D1BC6D}">
      <dgm:prSet/>
      <dgm:spPr/>
    </dgm:pt>
    <dgm:pt modelId="{991D5D7B-3433-4784-BAFB-F99C047C89A8}" type="sibTrans" cxnId="{ABFD331C-480D-41CE-836D-01CC25D1BC6D}">
      <dgm:prSet/>
      <dgm:spPr/>
    </dgm:pt>
    <dgm:pt modelId="{43F6DA55-89B8-4653-9B3D-3489A9E57576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Kitchen porter </a:t>
          </a:r>
        </a:p>
      </dgm:t>
    </dgm:pt>
    <dgm:pt modelId="{9086B1AD-C723-4378-83F7-615378378FF3}" type="parTrans" cxnId="{382E982E-CD23-47B0-9982-48922612C1F5}">
      <dgm:prSet/>
      <dgm:spPr/>
    </dgm:pt>
    <dgm:pt modelId="{6783C441-1957-455C-801C-FAECE7BDC425}" type="sibTrans" cxnId="{382E982E-CD23-47B0-9982-48922612C1F5}">
      <dgm:prSet/>
      <dgm:spPr/>
    </dgm:pt>
    <dgm:pt modelId="{BAE9AC5C-6E10-47EB-B23E-0A5D27633EED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Clean plates and kitchens utensilios </a:t>
          </a:r>
        </a:p>
      </dgm:t>
    </dgm:pt>
    <dgm:pt modelId="{C701ECEA-D036-4EAB-AF48-203B1A2AC7CD}" type="parTrans" cxnId="{9A5E42C0-6BB1-4654-9C31-685006FF8564}">
      <dgm:prSet/>
      <dgm:spPr/>
    </dgm:pt>
    <dgm:pt modelId="{9118109A-D2BC-43D0-91B5-F2609FD7B23B}" type="sibTrans" cxnId="{9A5E42C0-6BB1-4654-9C31-685006FF8564}">
      <dgm:prSet/>
      <dgm:spPr/>
    </dgm:pt>
    <dgm:pt modelId="{0CF9E92F-092F-4317-A32B-3AAEBD125A3A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Deep clean all kitchen area</a:t>
          </a:r>
        </a:p>
      </dgm:t>
    </dgm:pt>
    <dgm:pt modelId="{ACBEA5A2-3D64-46A9-AB89-DCAAE21F3302}" type="parTrans" cxnId="{566F7D3F-2B9E-43CB-BF1F-B90B29BD7A4B}">
      <dgm:prSet/>
      <dgm:spPr/>
    </dgm:pt>
    <dgm:pt modelId="{ACA6E999-A615-4C28-B528-1FD101B5A858}" type="sibTrans" cxnId="{566F7D3F-2B9E-43CB-BF1F-B90B29BD7A4B}">
      <dgm:prSet/>
      <dgm:spPr/>
    </dgm:pt>
    <dgm:pt modelId="{7FC64C07-6484-4C7F-8DCE-3578457BE772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Clean everything before close the shop  </a:t>
          </a:r>
          <a:endParaRPr lang="en-GB" dirty="0"/>
        </a:p>
      </dgm:t>
    </dgm:pt>
    <dgm:pt modelId="{0D53C46A-BCBE-4CEC-BF19-747C3D331494}" type="parTrans" cxnId="{5D7830C2-7584-4CB2-8FFB-1D8AA0080719}">
      <dgm:prSet/>
      <dgm:spPr/>
    </dgm:pt>
    <dgm:pt modelId="{0BCE3659-4093-4130-AAA8-0F38DB0DC398}" type="sibTrans" cxnId="{5D7830C2-7584-4CB2-8FFB-1D8AA0080719}">
      <dgm:prSet/>
      <dgm:spPr/>
    </dgm:pt>
    <dgm:pt modelId="{EF3B1C28-BCA8-49D6-B975-43A0E1FD1571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Buy urgent things for the kitchen </a:t>
          </a:r>
        </a:p>
      </dgm:t>
    </dgm:pt>
    <dgm:pt modelId="{E3D5E7CB-6665-4EF8-B396-372716350A37}" type="parTrans" cxnId="{BB7AF843-EDD4-4E85-AC79-1EA322BBF412}">
      <dgm:prSet/>
      <dgm:spPr/>
    </dgm:pt>
    <dgm:pt modelId="{F1EA1E8F-90DA-49DC-8C56-381579D2B31E}" type="sibTrans" cxnId="{BB7AF843-EDD4-4E85-AC79-1EA322BBF412}">
      <dgm:prSet/>
      <dgm:spPr/>
    </dgm:pt>
    <dgm:pt modelId="{1A4056C8-78B5-4815-9B13-DE236C698CBB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Take out all rubbish bins</a:t>
          </a:r>
        </a:p>
      </dgm:t>
    </dgm:pt>
    <dgm:pt modelId="{DB46E2E9-8FC2-4BDD-BD57-4ABCAEBA6932}" type="parTrans" cxnId="{8F893560-C28A-4CE8-A259-7D56C31BE9BE}">
      <dgm:prSet/>
      <dgm:spPr/>
    </dgm:pt>
    <dgm:pt modelId="{FED70F21-644F-4644-A70B-83382F2B8D92}" type="sibTrans" cxnId="{8F893560-C28A-4CE8-A259-7D56C31BE9BE}">
      <dgm:prSet/>
      <dgm:spPr/>
    </dgm:pt>
    <dgm:pt modelId="{87647C38-5BB0-4265-9734-1A3752A52E9D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Supervise teamworkers</a:t>
          </a:r>
        </a:p>
      </dgm:t>
    </dgm:pt>
    <dgm:pt modelId="{AE3FF792-450F-4EE2-ABF6-A3F7FA5BB6AD}" type="parTrans" cxnId="{43E39304-97EC-4F07-A8FD-48424711DB42}">
      <dgm:prSet/>
      <dgm:spPr/>
    </dgm:pt>
    <dgm:pt modelId="{E96A675E-BD9C-4F7C-AC22-81D58D095CFF}" type="sibTrans" cxnId="{43E39304-97EC-4F07-A8FD-48424711DB42}">
      <dgm:prSet/>
      <dgm:spPr/>
    </dgm:pt>
    <dgm:pt modelId="{86825D69-0425-405D-9234-6CCC7716D3EA}" type="pres">
      <dgm:prSet presAssocID="{7637729B-993C-4C72-B5D7-37F3722D106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7A1C9C4-D5B7-4C32-8DB4-927CB31790C3}" type="pres">
      <dgm:prSet presAssocID="{4377F4A4-66CC-43E6-B75C-753CC828F0D4}" presName="hierRoot1" presStyleCnt="0">
        <dgm:presLayoutVars>
          <dgm:hierBranch val="init"/>
        </dgm:presLayoutVars>
      </dgm:prSet>
      <dgm:spPr/>
    </dgm:pt>
    <dgm:pt modelId="{DFAF6F67-5EF2-4AE6-825A-E377DF8C0C89}" type="pres">
      <dgm:prSet presAssocID="{4377F4A4-66CC-43E6-B75C-753CC828F0D4}" presName="rootComposite1" presStyleCnt="0"/>
      <dgm:spPr/>
    </dgm:pt>
    <dgm:pt modelId="{E9C96E74-F6DF-4738-8316-FBFB528E3F13}" type="pres">
      <dgm:prSet presAssocID="{4377F4A4-66CC-43E6-B75C-753CC828F0D4}" presName="rootText1" presStyleLbl="node0" presStyleIdx="0" presStyleCnt="1">
        <dgm:presLayoutVars>
          <dgm:chPref val="3"/>
        </dgm:presLayoutVars>
      </dgm:prSet>
      <dgm:spPr/>
    </dgm:pt>
    <dgm:pt modelId="{18955280-CBBE-4A6F-BF07-822F5C7BB6DF}" type="pres">
      <dgm:prSet presAssocID="{4377F4A4-66CC-43E6-B75C-753CC828F0D4}" presName="rootConnector1" presStyleLbl="node1" presStyleIdx="0" presStyleCnt="0"/>
      <dgm:spPr/>
    </dgm:pt>
    <dgm:pt modelId="{BC1585A4-A371-4F89-8709-66430DC94530}" type="pres">
      <dgm:prSet presAssocID="{4377F4A4-66CC-43E6-B75C-753CC828F0D4}" presName="hierChild2" presStyleCnt="0"/>
      <dgm:spPr/>
    </dgm:pt>
    <dgm:pt modelId="{9000CF39-D1C6-4134-A7FA-F5B6834D1E9B}" type="pres">
      <dgm:prSet presAssocID="{6C35F858-7E68-45E8-AF46-FBFCEDA8ED33}" presName="Name37" presStyleLbl="parChTrans1D2" presStyleIdx="0" presStyleCnt="7"/>
      <dgm:spPr/>
    </dgm:pt>
    <dgm:pt modelId="{D9E75FDD-4A2A-4488-A9BF-C33511E87D3B}" type="pres">
      <dgm:prSet presAssocID="{5C740E35-F80E-4748-81E9-BC8FE40FEA47}" presName="hierRoot2" presStyleCnt="0">
        <dgm:presLayoutVars>
          <dgm:hierBranch val="init"/>
        </dgm:presLayoutVars>
      </dgm:prSet>
      <dgm:spPr/>
    </dgm:pt>
    <dgm:pt modelId="{15B7AA49-3097-4B07-9CFA-44AA731B9462}" type="pres">
      <dgm:prSet presAssocID="{5C740E35-F80E-4748-81E9-BC8FE40FEA47}" presName="rootComposite" presStyleCnt="0"/>
      <dgm:spPr/>
    </dgm:pt>
    <dgm:pt modelId="{89D767A6-4144-4293-A7F0-839FD628D27B}" type="pres">
      <dgm:prSet presAssocID="{5C740E35-F80E-4748-81E9-BC8FE40FEA47}" presName="rootText" presStyleLbl="node2" presStyleIdx="0" presStyleCnt="7">
        <dgm:presLayoutVars>
          <dgm:chPref val="3"/>
        </dgm:presLayoutVars>
      </dgm:prSet>
      <dgm:spPr/>
    </dgm:pt>
    <dgm:pt modelId="{2ACC2121-1771-4FA6-959E-2FFF7949AC0C}" type="pres">
      <dgm:prSet presAssocID="{5C740E35-F80E-4748-81E9-BC8FE40FEA47}" presName="rootConnector" presStyleLbl="node2" presStyleIdx="0" presStyleCnt="7"/>
      <dgm:spPr/>
    </dgm:pt>
    <dgm:pt modelId="{B94B6711-FB54-4652-886E-62D977DD7F63}" type="pres">
      <dgm:prSet presAssocID="{5C740E35-F80E-4748-81E9-BC8FE40FEA47}" presName="hierChild4" presStyleCnt="0"/>
      <dgm:spPr/>
    </dgm:pt>
    <dgm:pt modelId="{6F2D1C2E-D927-4E9A-A860-22563B3A5E71}" type="pres">
      <dgm:prSet presAssocID="{52791FEA-2CBD-4F07-871C-3B3B1D160781}" presName="Name37" presStyleLbl="parChTrans1D3" presStyleIdx="0" presStyleCnt="35"/>
      <dgm:spPr/>
    </dgm:pt>
    <dgm:pt modelId="{18EB31F3-14E5-4A3C-88C6-74E895295F88}" type="pres">
      <dgm:prSet presAssocID="{2921FD23-B856-480D-B62F-E3A3F31E05B2}" presName="hierRoot2" presStyleCnt="0">
        <dgm:presLayoutVars>
          <dgm:hierBranch val="init"/>
        </dgm:presLayoutVars>
      </dgm:prSet>
      <dgm:spPr/>
    </dgm:pt>
    <dgm:pt modelId="{FF3A6E04-B243-4A0B-9F9C-9C004F6031F1}" type="pres">
      <dgm:prSet presAssocID="{2921FD23-B856-480D-B62F-E3A3F31E05B2}" presName="rootComposite" presStyleCnt="0"/>
      <dgm:spPr/>
    </dgm:pt>
    <dgm:pt modelId="{6687C28A-46FD-4345-B0DA-96B3F2E1D494}" type="pres">
      <dgm:prSet presAssocID="{2921FD23-B856-480D-B62F-E3A3F31E05B2}" presName="rootText" presStyleLbl="node3" presStyleIdx="0" presStyleCnt="35">
        <dgm:presLayoutVars>
          <dgm:chPref val="3"/>
        </dgm:presLayoutVars>
      </dgm:prSet>
      <dgm:spPr/>
    </dgm:pt>
    <dgm:pt modelId="{C4B9E492-5BF1-4203-A908-82B9FF9F0B23}" type="pres">
      <dgm:prSet presAssocID="{2921FD23-B856-480D-B62F-E3A3F31E05B2}" presName="rootConnector" presStyleLbl="node3" presStyleIdx="0" presStyleCnt="35"/>
      <dgm:spPr/>
    </dgm:pt>
    <dgm:pt modelId="{65B5B953-6810-43B0-8157-5B1CB58458C1}" type="pres">
      <dgm:prSet presAssocID="{2921FD23-B856-480D-B62F-E3A3F31E05B2}" presName="hierChild4" presStyleCnt="0"/>
      <dgm:spPr/>
    </dgm:pt>
    <dgm:pt modelId="{3885BCF0-E075-4A62-8F88-D71FB20F75B3}" type="pres">
      <dgm:prSet presAssocID="{2921FD23-B856-480D-B62F-E3A3F31E05B2}" presName="hierChild5" presStyleCnt="0"/>
      <dgm:spPr/>
    </dgm:pt>
    <dgm:pt modelId="{FEB51FB7-1B0B-4321-8C33-CC3DF6C6AE1D}" type="pres">
      <dgm:prSet presAssocID="{AE9D1539-A4A8-4F6D-A2C6-D84540AC35EF}" presName="Name37" presStyleLbl="parChTrans1D3" presStyleIdx="1" presStyleCnt="35"/>
      <dgm:spPr/>
    </dgm:pt>
    <dgm:pt modelId="{244BB3DE-D2C3-4AC9-B6B7-968E1C84AB68}" type="pres">
      <dgm:prSet presAssocID="{CA49A8D0-310B-49D5-A1E8-95C6986EEF19}" presName="hierRoot2" presStyleCnt="0">
        <dgm:presLayoutVars>
          <dgm:hierBranch val="init"/>
        </dgm:presLayoutVars>
      </dgm:prSet>
      <dgm:spPr/>
    </dgm:pt>
    <dgm:pt modelId="{F95D2D9A-61E7-48A7-906D-C0EA69099998}" type="pres">
      <dgm:prSet presAssocID="{CA49A8D0-310B-49D5-A1E8-95C6986EEF19}" presName="rootComposite" presStyleCnt="0"/>
      <dgm:spPr/>
    </dgm:pt>
    <dgm:pt modelId="{BC278492-8D7F-4DD5-8371-2311B37E9EF8}" type="pres">
      <dgm:prSet presAssocID="{CA49A8D0-310B-49D5-A1E8-95C6986EEF19}" presName="rootText" presStyleLbl="node3" presStyleIdx="1" presStyleCnt="35">
        <dgm:presLayoutVars>
          <dgm:chPref val="3"/>
        </dgm:presLayoutVars>
      </dgm:prSet>
      <dgm:spPr/>
    </dgm:pt>
    <dgm:pt modelId="{AC4323C3-8DC8-4089-81CA-CE7DC37EB615}" type="pres">
      <dgm:prSet presAssocID="{CA49A8D0-310B-49D5-A1E8-95C6986EEF19}" presName="rootConnector" presStyleLbl="node3" presStyleIdx="1" presStyleCnt="35"/>
      <dgm:spPr/>
    </dgm:pt>
    <dgm:pt modelId="{B34FE99A-D072-4FFA-812A-B9306AD00ED4}" type="pres">
      <dgm:prSet presAssocID="{CA49A8D0-310B-49D5-A1E8-95C6986EEF19}" presName="hierChild4" presStyleCnt="0"/>
      <dgm:spPr/>
    </dgm:pt>
    <dgm:pt modelId="{10DD8008-5C12-40A0-B8C0-8FD7751627FE}" type="pres">
      <dgm:prSet presAssocID="{CA49A8D0-310B-49D5-A1E8-95C6986EEF19}" presName="hierChild5" presStyleCnt="0"/>
      <dgm:spPr/>
    </dgm:pt>
    <dgm:pt modelId="{7797B486-AFFE-4975-B7CB-F864252333CE}" type="pres">
      <dgm:prSet presAssocID="{539323F7-C97E-4824-8292-9F0C4362765B}" presName="Name37" presStyleLbl="parChTrans1D3" presStyleIdx="2" presStyleCnt="35"/>
      <dgm:spPr/>
    </dgm:pt>
    <dgm:pt modelId="{EB3AB414-3D40-4F13-9B28-841C35B91524}" type="pres">
      <dgm:prSet presAssocID="{C00527C0-6D90-4493-8029-09417D18AE6B}" presName="hierRoot2" presStyleCnt="0">
        <dgm:presLayoutVars>
          <dgm:hierBranch val="init"/>
        </dgm:presLayoutVars>
      </dgm:prSet>
      <dgm:spPr/>
    </dgm:pt>
    <dgm:pt modelId="{474D51DF-D274-447A-8C32-E81E9379E538}" type="pres">
      <dgm:prSet presAssocID="{C00527C0-6D90-4493-8029-09417D18AE6B}" presName="rootComposite" presStyleCnt="0"/>
      <dgm:spPr/>
    </dgm:pt>
    <dgm:pt modelId="{6FAF29D3-E204-44AF-824D-4F4D364B693F}" type="pres">
      <dgm:prSet presAssocID="{C00527C0-6D90-4493-8029-09417D18AE6B}" presName="rootText" presStyleLbl="node3" presStyleIdx="2" presStyleCnt="35">
        <dgm:presLayoutVars>
          <dgm:chPref val="3"/>
        </dgm:presLayoutVars>
      </dgm:prSet>
      <dgm:spPr/>
    </dgm:pt>
    <dgm:pt modelId="{E2CCB0CE-C50B-486C-8ED3-43FF78FE7DEF}" type="pres">
      <dgm:prSet presAssocID="{C00527C0-6D90-4493-8029-09417D18AE6B}" presName="rootConnector" presStyleLbl="node3" presStyleIdx="2" presStyleCnt="35"/>
      <dgm:spPr/>
    </dgm:pt>
    <dgm:pt modelId="{BF9A8271-0BDF-49F1-AB12-C1D8F6FD0067}" type="pres">
      <dgm:prSet presAssocID="{C00527C0-6D90-4493-8029-09417D18AE6B}" presName="hierChild4" presStyleCnt="0"/>
      <dgm:spPr/>
    </dgm:pt>
    <dgm:pt modelId="{DC339A91-431D-4CCD-8386-673E366EDBAD}" type="pres">
      <dgm:prSet presAssocID="{C00527C0-6D90-4493-8029-09417D18AE6B}" presName="hierChild5" presStyleCnt="0"/>
      <dgm:spPr/>
    </dgm:pt>
    <dgm:pt modelId="{6465B651-4D1F-471E-9787-45BF12C54CBB}" type="pres">
      <dgm:prSet presAssocID="{C5EF869E-D467-4AD7-8C1E-975050FE71DD}" presName="Name37" presStyleLbl="parChTrans1D3" presStyleIdx="3" presStyleCnt="35"/>
      <dgm:spPr/>
    </dgm:pt>
    <dgm:pt modelId="{F7EE2952-0481-4B70-9DC3-E2C531810F77}" type="pres">
      <dgm:prSet presAssocID="{AF21BC2C-763D-4691-A09C-8D4AB7776D24}" presName="hierRoot2" presStyleCnt="0">
        <dgm:presLayoutVars>
          <dgm:hierBranch val="init"/>
        </dgm:presLayoutVars>
      </dgm:prSet>
      <dgm:spPr/>
    </dgm:pt>
    <dgm:pt modelId="{C3B719D2-7CD4-431D-8E8D-0008D6AD1EC5}" type="pres">
      <dgm:prSet presAssocID="{AF21BC2C-763D-4691-A09C-8D4AB7776D24}" presName="rootComposite" presStyleCnt="0"/>
      <dgm:spPr/>
    </dgm:pt>
    <dgm:pt modelId="{43E330F5-3452-4A9F-B084-7DE0657E1579}" type="pres">
      <dgm:prSet presAssocID="{AF21BC2C-763D-4691-A09C-8D4AB7776D24}" presName="rootText" presStyleLbl="node3" presStyleIdx="3" presStyleCnt="35">
        <dgm:presLayoutVars>
          <dgm:chPref val="3"/>
        </dgm:presLayoutVars>
      </dgm:prSet>
      <dgm:spPr/>
    </dgm:pt>
    <dgm:pt modelId="{E423B6F4-A57C-4105-8F05-5DADCC4E4B5C}" type="pres">
      <dgm:prSet presAssocID="{AF21BC2C-763D-4691-A09C-8D4AB7776D24}" presName="rootConnector" presStyleLbl="node3" presStyleIdx="3" presStyleCnt="35"/>
      <dgm:spPr/>
    </dgm:pt>
    <dgm:pt modelId="{2AF2CD48-1354-4FB8-88AB-A17CED1985F8}" type="pres">
      <dgm:prSet presAssocID="{AF21BC2C-763D-4691-A09C-8D4AB7776D24}" presName="hierChild4" presStyleCnt="0"/>
      <dgm:spPr/>
    </dgm:pt>
    <dgm:pt modelId="{6788982D-3977-4E13-8278-96E165391964}" type="pres">
      <dgm:prSet presAssocID="{AF21BC2C-763D-4691-A09C-8D4AB7776D24}" presName="hierChild5" presStyleCnt="0"/>
      <dgm:spPr/>
    </dgm:pt>
    <dgm:pt modelId="{F93480A7-1B9F-41D8-96C2-F41C6B8492A6}" type="pres">
      <dgm:prSet presAssocID="{1FA901DE-949E-446B-9C28-FE91F6806861}" presName="Name37" presStyleLbl="parChTrans1D3" presStyleIdx="4" presStyleCnt="35"/>
      <dgm:spPr/>
    </dgm:pt>
    <dgm:pt modelId="{9D1D2CCA-BDD9-4B8B-915A-B9B2AC9DB215}" type="pres">
      <dgm:prSet presAssocID="{6B57D855-7DDC-437D-B450-83C085099623}" presName="hierRoot2" presStyleCnt="0">
        <dgm:presLayoutVars>
          <dgm:hierBranch val="init"/>
        </dgm:presLayoutVars>
      </dgm:prSet>
      <dgm:spPr/>
    </dgm:pt>
    <dgm:pt modelId="{A3734E95-61E9-4AB8-85F5-A83B0AFCF17A}" type="pres">
      <dgm:prSet presAssocID="{6B57D855-7DDC-437D-B450-83C085099623}" presName="rootComposite" presStyleCnt="0"/>
      <dgm:spPr/>
    </dgm:pt>
    <dgm:pt modelId="{9F96A438-702B-4A5C-B2BE-4E995925594E}" type="pres">
      <dgm:prSet presAssocID="{6B57D855-7DDC-437D-B450-83C085099623}" presName="rootText" presStyleLbl="node3" presStyleIdx="4" presStyleCnt="35">
        <dgm:presLayoutVars>
          <dgm:chPref val="3"/>
        </dgm:presLayoutVars>
      </dgm:prSet>
      <dgm:spPr/>
    </dgm:pt>
    <dgm:pt modelId="{AFD71158-785E-450E-85E4-9592902D0D7F}" type="pres">
      <dgm:prSet presAssocID="{6B57D855-7DDC-437D-B450-83C085099623}" presName="rootConnector" presStyleLbl="node3" presStyleIdx="4" presStyleCnt="35"/>
      <dgm:spPr/>
    </dgm:pt>
    <dgm:pt modelId="{2B8C11FB-1BF8-4369-85AB-30FF15CA25A7}" type="pres">
      <dgm:prSet presAssocID="{6B57D855-7DDC-437D-B450-83C085099623}" presName="hierChild4" presStyleCnt="0"/>
      <dgm:spPr/>
    </dgm:pt>
    <dgm:pt modelId="{93FE24ED-6E9F-41FD-A401-125B9F1DF6C0}" type="pres">
      <dgm:prSet presAssocID="{6B57D855-7DDC-437D-B450-83C085099623}" presName="hierChild5" presStyleCnt="0"/>
      <dgm:spPr/>
    </dgm:pt>
    <dgm:pt modelId="{FB1A378D-DADA-4D9D-B16B-502DE9C918D1}" type="pres">
      <dgm:prSet presAssocID="{8D187C8B-64E1-467D-9679-8D4E58D2E460}" presName="Name37" presStyleLbl="parChTrans1D3" presStyleIdx="5" presStyleCnt="35"/>
      <dgm:spPr/>
    </dgm:pt>
    <dgm:pt modelId="{313940EC-366F-401B-A8E9-1812C6FFD0D8}" type="pres">
      <dgm:prSet presAssocID="{8B04CCE8-EE6F-457D-A3F2-E5B52A969B17}" presName="hierRoot2" presStyleCnt="0">
        <dgm:presLayoutVars>
          <dgm:hierBranch val="init"/>
        </dgm:presLayoutVars>
      </dgm:prSet>
      <dgm:spPr/>
    </dgm:pt>
    <dgm:pt modelId="{BA560630-0A24-4915-B329-194AA3250AEC}" type="pres">
      <dgm:prSet presAssocID="{8B04CCE8-EE6F-457D-A3F2-E5B52A969B17}" presName="rootComposite" presStyleCnt="0"/>
      <dgm:spPr/>
    </dgm:pt>
    <dgm:pt modelId="{0C9D5630-F42E-41EB-A1B5-AD9798FAA12C}" type="pres">
      <dgm:prSet presAssocID="{8B04CCE8-EE6F-457D-A3F2-E5B52A969B17}" presName="rootText" presStyleLbl="node3" presStyleIdx="5" presStyleCnt="35">
        <dgm:presLayoutVars>
          <dgm:chPref val="3"/>
        </dgm:presLayoutVars>
      </dgm:prSet>
      <dgm:spPr/>
    </dgm:pt>
    <dgm:pt modelId="{8FF3DE90-F871-4770-A5BB-CAE59AD1748D}" type="pres">
      <dgm:prSet presAssocID="{8B04CCE8-EE6F-457D-A3F2-E5B52A969B17}" presName="rootConnector" presStyleLbl="node3" presStyleIdx="5" presStyleCnt="35"/>
      <dgm:spPr/>
    </dgm:pt>
    <dgm:pt modelId="{4AB1CBB3-1684-4271-8E09-FCAFBFBD23FD}" type="pres">
      <dgm:prSet presAssocID="{8B04CCE8-EE6F-457D-A3F2-E5B52A969B17}" presName="hierChild4" presStyleCnt="0"/>
      <dgm:spPr/>
    </dgm:pt>
    <dgm:pt modelId="{CDFC8006-1E72-4FF5-8AE2-AEBFF2540546}" type="pres">
      <dgm:prSet presAssocID="{8B04CCE8-EE6F-457D-A3F2-E5B52A969B17}" presName="hierChild5" presStyleCnt="0"/>
      <dgm:spPr/>
    </dgm:pt>
    <dgm:pt modelId="{1304B8A9-DA7D-4E96-AA60-AB3CC68DFA90}" type="pres">
      <dgm:prSet presAssocID="{5C740E35-F80E-4748-81E9-BC8FE40FEA47}" presName="hierChild5" presStyleCnt="0"/>
      <dgm:spPr/>
    </dgm:pt>
    <dgm:pt modelId="{879739CB-C0B0-4C27-96B4-40A7036ABC9E}" type="pres">
      <dgm:prSet presAssocID="{92445793-421B-49F0-807F-22858B322AA2}" presName="Name37" presStyleLbl="parChTrans1D2" presStyleIdx="1" presStyleCnt="7"/>
      <dgm:spPr/>
    </dgm:pt>
    <dgm:pt modelId="{034EE73F-907C-47D6-B02D-976E7C6A5CBC}" type="pres">
      <dgm:prSet presAssocID="{CB5DCEC2-EF8D-46C4-894C-BC37DB3382D0}" presName="hierRoot2" presStyleCnt="0">
        <dgm:presLayoutVars>
          <dgm:hierBranch val="init"/>
        </dgm:presLayoutVars>
      </dgm:prSet>
      <dgm:spPr/>
    </dgm:pt>
    <dgm:pt modelId="{5FF961DA-8DBA-4488-AD17-10E9CD8C2CFA}" type="pres">
      <dgm:prSet presAssocID="{CB5DCEC2-EF8D-46C4-894C-BC37DB3382D0}" presName="rootComposite" presStyleCnt="0"/>
      <dgm:spPr/>
    </dgm:pt>
    <dgm:pt modelId="{AACBC3CD-AEAF-4F6D-A446-F8629A9687C0}" type="pres">
      <dgm:prSet presAssocID="{CB5DCEC2-EF8D-46C4-894C-BC37DB3382D0}" presName="rootText" presStyleLbl="node2" presStyleIdx="1" presStyleCnt="7">
        <dgm:presLayoutVars>
          <dgm:chPref val="3"/>
        </dgm:presLayoutVars>
      </dgm:prSet>
      <dgm:spPr/>
    </dgm:pt>
    <dgm:pt modelId="{7004E84D-C14C-4E14-8738-8F6D00D86126}" type="pres">
      <dgm:prSet presAssocID="{CB5DCEC2-EF8D-46C4-894C-BC37DB3382D0}" presName="rootConnector" presStyleLbl="node2" presStyleIdx="1" presStyleCnt="7"/>
      <dgm:spPr/>
    </dgm:pt>
    <dgm:pt modelId="{E989380A-5DBF-4F97-8509-FA03D0D23475}" type="pres">
      <dgm:prSet presAssocID="{CB5DCEC2-EF8D-46C4-894C-BC37DB3382D0}" presName="hierChild4" presStyleCnt="0"/>
      <dgm:spPr/>
    </dgm:pt>
    <dgm:pt modelId="{CB111FD3-61D0-4799-8088-6949F6DBD929}" type="pres">
      <dgm:prSet presAssocID="{FF17EB9C-6BD2-49B5-B9C2-705C2F25DA2B}" presName="Name37" presStyleLbl="parChTrans1D3" presStyleIdx="6" presStyleCnt="35"/>
      <dgm:spPr/>
    </dgm:pt>
    <dgm:pt modelId="{443CD92F-102D-49CA-9B64-A8DF77262E39}" type="pres">
      <dgm:prSet presAssocID="{9004B262-4EEB-40C4-9879-199068139543}" presName="hierRoot2" presStyleCnt="0">
        <dgm:presLayoutVars>
          <dgm:hierBranch val="init"/>
        </dgm:presLayoutVars>
      </dgm:prSet>
      <dgm:spPr/>
    </dgm:pt>
    <dgm:pt modelId="{137BE699-5534-48A4-99EB-FC409CABECD0}" type="pres">
      <dgm:prSet presAssocID="{9004B262-4EEB-40C4-9879-199068139543}" presName="rootComposite" presStyleCnt="0"/>
      <dgm:spPr/>
    </dgm:pt>
    <dgm:pt modelId="{36AB4D60-66BD-4325-BCE6-A77CF96FE370}" type="pres">
      <dgm:prSet presAssocID="{9004B262-4EEB-40C4-9879-199068139543}" presName="rootText" presStyleLbl="node3" presStyleIdx="6" presStyleCnt="35">
        <dgm:presLayoutVars>
          <dgm:chPref val="3"/>
        </dgm:presLayoutVars>
      </dgm:prSet>
      <dgm:spPr/>
    </dgm:pt>
    <dgm:pt modelId="{AB2088F5-E160-468E-B1FE-A035954C5A32}" type="pres">
      <dgm:prSet presAssocID="{9004B262-4EEB-40C4-9879-199068139543}" presName="rootConnector" presStyleLbl="node3" presStyleIdx="6" presStyleCnt="35"/>
      <dgm:spPr/>
    </dgm:pt>
    <dgm:pt modelId="{1C575EC7-6755-4070-A160-E0CFD7BD9315}" type="pres">
      <dgm:prSet presAssocID="{9004B262-4EEB-40C4-9879-199068139543}" presName="hierChild4" presStyleCnt="0"/>
      <dgm:spPr/>
    </dgm:pt>
    <dgm:pt modelId="{4F2728E1-71BE-4B43-A411-168F646DEA3C}" type="pres">
      <dgm:prSet presAssocID="{9004B262-4EEB-40C4-9879-199068139543}" presName="hierChild5" presStyleCnt="0"/>
      <dgm:spPr/>
    </dgm:pt>
    <dgm:pt modelId="{4CD83D0E-719A-45B0-AEBC-26381B36ACFC}" type="pres">
      <dgm:prSet presAssocID="{DA8329C9-F05C-4292-953F-9FF92C2C078B}" presName="Name37" presStyleLbl="parChTrans1D3" presStyleIdx="7" presStyleCnt="35"/>
      <dgm:spPr/>
    </dgm:pt>
    <dgm:pt modelId="{1AE504ED-2B47-4A84-AB4D-A1CE6B2BB820}" type="pres">
      <dgm:prSet presAssocID="{828C45C9-9FDA-491F-AC5A-47F2ADE35DDC}" presName="hierRoot2" presStyleCnt="0">
        <dgm:presLayoutVars>
          <dgm:hierBranch val="init"/>
        </dgm:presLayoutVars>
      </dgm:prSet>
      <dgm:spPr/>
    </dgm:pt>
    <dgm:pt modelId="{E6FB4AD4-8038-400B-AF59-61ABEEBDBD32}" type="pres">
      <dgm:prSet presAssocID="{828C45C9-9FDA-491F-AC5A-47F2ADE35DDC}" presName="rootComposite" presStyleCnt="0"/>
      <dgm:spPr/>
    </dgm:pt>
    <dgm:pt modelId="{93B281AD-81F0-4563-87CB-0625C2100E78}" type="pres">
      <dgm:prSet presAssocID="{828C45C9-9FDA-491F-AC5A-47F2ADE35DDC}" presName="rootText" presStyleLbl="node3" presStyleIdx="7" presStyleCnt="35">
        <dgm:presLayoutVars>
          <dgm:chPref val="3"/>
        </dgm:presLayoutVars>
      </dgm:prSet>
      <dgm:spPr/>
    </dgm:pt>
    <dgm:pt modelId="{DDF03E62-2392-4A44-818F-DEE7FD010B49}" type="pres">
      <dgm:prSet presAssocID="{828C45C9-9FDA-491F-AC5A-47F2ADE35DDC}" presName="rootConnector" presStyleLbl="node3" presStyleIdx="7" presStyleCnt="35"/>
      <dgm:spPr/>
    </dgm:pt>
    <dgm:pt modelId="{063719ED-882B-4B2A-A0F2-B975C2EE134F}" type="pres">
      <dgm:prSet presAssocID="{828C45C9-9FDA-491F-AC5A-47F2ADE35DDC}" presName="hierChild4" presStyleCnt="0"/>
      <dgm:spPr/>
    </dgm:pt>
    <dgm:pt modelId="{6218B141-3293-4EE3-9CC5-5ED5DCB8782B}" type="pres">
      <dgm:prSet presAssocID="{828C45C9-9FDA-491F-AC5A-47F2ADE35DDC}" presName="hierChild5" presStyleCnt="0"/>
      <dgm:spPr/>
    </dgm:pt>
    <dgm:pt modelId="{25691309-EAD3-44CC-B6AB-6FDD546F9B39}" type="pres">
      <dgm:prSet presAssocID="{DA06F8C3-948E-4A49-A58E-AE9CFB050FAB}" presName="Name37" presStyleLbl="parChTrans1D3" presStyleIdx="8" presStyleCnt="35"/>
      <dgm:spPr/>
    </dgm:pt>
    <dgm:pt modelId="{F534E651-F16F-4699-9BE1-24B3BE28D325}" type="pres">
      <dgm:prSet presAssocID="{D177F02E-B1A4-4664-827E-EA542AA05EED}" presName="hierRoot2" presStyleCnt="0">
        <dgm:presLayoutVars>
          <dgm:hierBranch val="init"/>
        </dgm:presLayoutVars>
      </dgm:prSet>
      <dgm:spPr/>
    </dgm:pt>
    <dgm:pt modelId="{51D0E4DF-82B2-4140-A7B6-48EDF0FD96E7}" type="pres">
      <dgm:prSet presAssocID="{D177F02E-B1A4-4664-827E-EA542AA05EED}" presName="rootComposite" presStyleCnt="0"/>
      <dgm:spPr/>
    </dgm:pt>
    <dgm:pt modelId="{CD44BC09-027B-48AC-9553-9A258E945373}" type="pres">
      <dgm:prSet presAssocID="{D177F02E-B1A4-4664-827E-EA542AA05EED}" presName="rootText" presStyleLbl="node3" presStyleIdx="8" presStyleCnt="35">
        <dgm:presLayoutVars>
          <dgm:chPref val="3"/>
        </dgm:presLayoutVars>
      </dgm:prSet>
      <dgm:spPr/>
    </dgm:pt>
    <dgm:pt modelId="{52855BFD-151A-420B-9D5A-C4B6F31BF1C8}" type="pres">
      <dgm:prSet presAssocID="{D177F02E-B1A4-4664-827E-EA542AA05EED}" presName="rootConnector" presStyleLbl="node3" presStyleIdx="8" presStyleCnt="35"/>
      <dgm:spPr/>
    </dgm:pt>
    <dgm:pt modelId="{C43306C3-3CDB-4CF9-9A35-C17F5AC4FF90}" type="pres">
      <dgm:prSet presAssocID="{D177F02E-B1A4-4664-827E-EA542AA05EED}" presName="hierChild4" presStyleCnt="0"/>
      <dgm:spPr/>
    </dgm:pt>
    <dgm:pt modelId="{A6AAB245-8F4B-4448-BE4E-93EA6F030912}" type="pres">
      <dgm:prSet presAssocID="{D177F02E-B1A4-4664-827E-EA542AA05EED}" presName="hierChild5" presStyleCnt="0"/>
      <dgm:spPr/>
    </dgm:pt>
    <dgm:pt modelId="{B72AAF56-443F-4E8F-A963-B412B1EB7A1B}" type="pres">
      <dgm:prSet presAssocID="{10A910D2-6A59-4ABD-A3A1-72283AEB3999}" presName="Name37" presStyleLbl="parChTrans1D3" presStyleIdx="9" presStyleCnt="35"/>
      <dgm:spPr/>
    </dgm:pt>
    <dgm:pt modelId="{D7AA11B7-ED96-456C-B14D-464FFAA4889E}" type="pres">
      <dgm:prSet presAssocID="{31E50363-4B9E-4AB8-B6E8-031EDB272CBD}" presName="hierRoot2" presStyleCnt="0">
        <dgm:presLayoutVars>
          <dgm:hierBranch val="init"/>
        </dgm:presLayoutVars>
      </dgm:prSet>
      <dgm:spPr/>
    </dgm:pt>
    <dgm:pt modelId="{2E17E1B7-62A1-452D-BBAE-2195206F05F4}" type="pres">
      <dgm:prSet presAssocID="{31E50363-4B9E-4AB8-B6E8-031EDB272CBD}" presName="rootComposite" presStyleCnt="0"/>
      <dgm:spPr/>
    </dgm:pt>
    <dgm:pt modelId="{5424AAD8-6F03-4C38-B8D3-A63BD3F4EA29}" type="pres">
      <dgm:prSet presAssocID="{31E50363-4B9E-4AB8-B6E8-031EDB272CBD}" presName="rootText" presStyleLbl="node3" presStyleIdx="9" presStyleCnt="35">
        <dgm:presLayoutVars>
          <dgm:chPref val="3"/>
        </dgm:presLayoutVars>
      </dgm:prSet>
      <dgm:spPr/>
    </dgm:pt>
    <dgm:pt modelId="{625251F5-AC33-400C-AA66-B248B7A14013}" type="pres">
      <dgm:prSet presAssocID="{31E50363-4B9E-4AB8-B6E8-031EDB272CBD}" presName="rootConnector" presStyleLbl="node3" presStyleIdx="9" presStyleCnt="35"/>
      <dgm:spPr/>
    </dgm:pt>
    <dgm:pt modelId="{BB718CDA-A1B5-4735-92B0-18D3587EA455}" type="pres">
      <dgm:prSet presAssocID="{31E50363-4B9E-4AB8-B6E8-031EDB272CBD}" presName="hierChild4" presStyleCnt="0"/>
      <dgm:spPr/>
    </dgm:pt>
    <dgm:pt modelId="{3BEC7CC9-D605-49AD-8C70-08A8A5FF2107}" type="pres">
      <dgm:prSet presAssocID="{31E50363-4B9E-4AB8-B6E8-031EDB272CBD}" presName="hierChild5" presStyleCnt="0"/>
      <dgm:spPr/>
    </dgm:pt>
    <dgm:pt modelId="{AAFA34A5-2A29-42E8-A121-9C5D8B049DC8}" type="pres">
      <dgm:prSet presAssocID="{EB181321-AD5E-44AF-98BC-C76D71991532}" presName="Name37" presStyleLbl="parChTrans1D3" presStyleIdx="10" presStyleCnt="35"/>
      <dgm:spPr/>
    </dgm:pt>
    <dgm:pt modelId="{DFBBDD1A-6CA2-442D-9662-428AB4C5C0A1}" type="pres">
      <dgm:prSet presAssocID="{4958BA26-5C3C-43B0-9E7E-259100EA4787}" presName="hierRoot2" presStyleCnt="0">
        <dgm:presLayoutVars>
          <dgm:hierBranch val="init"/>
        </dgm:presLayoutVars>
      </dgm:prSet>
      <dgm:spPr/>
    </dgm:pt>
    <dgm:pt modelId="{A9570433-154F-4D2E-825B-30609BC2730F}" type="pres">
      <dgm:prSet presAssocID="{4958BA26-5C3C-43B0-9E7E-259100EA4787}" presName="rootComposite" presStyleCnt="0"/>
      <dgm:spPr/>
    </dgm:pt>
    <dgm:pt modelId="{0B66CBC6-E42F-47A3-BCCC-435BB4CA1C26}" type="pres">
      <dgm:prSet presAssocID="{4958BA26-5C3C-43B0-9E7E-259100EA4787}" presName="rootText" presStyleLbl="node3" presStyleIdx="10" presStyleCnt="35">
        <dgm:presLayoutVars>
          <dgm:chPref val="3"/>
        </dgm:presLayoutVars>
      </dgm:prSet>
      <dgm:spPr/>
    </dgm:pt>
    <dgm:pt modelId="{D7BADDC6-F94B-4331-A03B-4EF22742049B}" type="pres">
      <dgm:prSet presAssocID="{4958BA26-5C3C-43B0-9E7E-259100EA4787}" presName="rootConnector" presStyleLbl="node3" presStyleIdx="10" presStyleCnt="35"/>
      <dgm:spPr/>
    </dgm:pt>
    <dgm:pt modelId="{91042896-D0AC-4D1C-B68A-A90694E6C011}" type="pres">
      <dgm:prSet presAssocID="{4958BA26-5C3C-43B0-9E7E-259100EA4787}" presName="hierChild4" presStyleCnt="0"/>
      <dgm:spPr/>
    </dgm:pt>
    <dgm:pt modelId="{28EAE728-1748-44DC-BF22-963C8D861B9F}" type="pres">
      <dgm:prSet presAssocID="{4958BA26-5C3C-43B0-9E7E-259100EA4787}" presName="hierChild5" presStyleCnt="0"/>
      <dgm:spPr/>
    </dgm:pt>
    <dgm:pt modelId="{214732C3-0BA4-4655-BFCA-ABD659111050}" type="pres">
      <dgm:prSet presAssocID="{585DB3EC-0159-4FF0-86F0-E8B72CCD0039}" presName="Name37" presStyleLbl="parChTrans1D3" presStyleIdx="11" presStyleCnt="35"/>
      <dgm:spPr/>
    </dgm:pt>
    <dgm:pt modelId="{C5D8054F-3832-47A6-B288-2A4DD29E1F56}" type="pres">
      <dgm:prSet presAssocID="{ABF9D528-FF2D-4CEA-8FD4-1254BD1C8E27}" presName="hierRoot2" presStyleCnt="0">
        <dgm:presLayoutVars>
          <dgm:hierBranch val="init"/>
        </dgm:presLayoutVars>
      </dgm:prSet>
      <dgm:spPr/>
    </dgm:pt>
    <dgm:pt modelId="{5E35F2C2-9DD4-4A18-8304-A094B7675233}" type="pres">
      <dgm:prSet presAssocID="{ABF9D528-FF2D-4CEA-8FD4-1254BD1C8E27}" presName="rootComposite" presStyleCnt="0"/>
      <dgm:spPr/>
    </dgm:pt>
    <dgm:pt modelId="{0C92C93A-F4EF-4E40-8DFB-5EACCDBDFCC8}" type="pres">
      <dgm:prSet presAssocID="{ABF9D528-FF2D-4CEA-8FD4-1254BD1C8E27}" presName="rootText" presStyleLbl="node3" presStyleIdx="11" presStyleCnt="35">
        <dgm:presLayoutVars>
          <dgm:chPref val="3"/>
        </dgm:presLayoutVars>
      </dgm:prSet>
      <dgm:spPr/>
    </dgm:pt>
    <dgm:pt modelId="{D8D9ABC0-DB4E-43C8-8002-9054BD4DA216}" type="pres">
      <dgm:prSet presAssocID="{ABF9D528-FF2D-4CEA-8FD4-1254BD1C8E27}" presName="rootConnector" presStyleLbl="node3" presStyleIdx="11" presStyleCnt="35"/>
      <dgm:spPr/>
    </dgm:pt>
    <dgm:pt modelId="{35579C45-4484-489C-8176-5313FF16E095}" type="pres">
      <dgm:prSet presAssocID="{ABF9D528-FF2D-4CEA-8FD4-1254BD1C8E27}" presName="hierChild4" presStyleCnt="0"/>
      <dgm:spPr/>
    </dgm:pt>
    <dgm:pt modelId="{03824574-A6D4-4096-BA34-F135717527AB}" type="pres">
      <dgm:prSet presAssocID="{ABF9D528-FF2D-4CEA-8FD4-1254BD1C8E27}" presName="hierChild5" presStyleCnt="0"/>
      <dgm:spPr/>
    </dgm:pt>
    <dgm:pt modelId="{3E67ACDB-1F3B-4A5F-AF76-EB5A4320EC84}" type="pres">
      <dgm:prSet presAssocID="{CB5DCEC2-EF8D-46C4-894C-BC37DB3382D0}" presName="hierChild5" presStyleCnt="0"/>
      <dgm:spPr/>
    </dgm:pt>
    <dgm:pt modelId="{A852F0F9-A9AA-40D3-B7E7-8D5354522AF3}" type="pres">
      <dgm:prSet presAssocID="{12FACA93-71A7-4638-A57A-CFB3D2CEE064}" presName="Name37" presStyleLbl="parChTrans1D2" presStyleIdx="2" presStyleCnt="7"/>
      <dgm:spPr/>
    </dgm:pt>
    <dgm:pt modelId="{58D3E2F0-4799-46CA-BB0A-241CE360DAF1}" type="pres">
      <dgm:prSet presAssocID="{81D023EC-0D12-4CC3-90DE-406F99D6AE26}" presName="hierRoot2" presStyleCnt="0">
        <dgm:presLayoutVars>
          <dgm:hierBranch val="init"/>
        </dgm:presLayoutVars>
      </dgm:prSet>
      <dgm:spPr/>
    </dgm:pt>
    <dgm:pt modelId="{53925B6F-19EA-43BC-BE1B-861B5326249B}" type="pres">
      <dgm:prSet presAssocID="{81D023EC-0D12-4CC3-90DE-406F99D6AE26}" presName="rootComposite" presStyleCnt="0"/>
      <dgm:spPr/>
    </dgm:pt>
    <dgm:pt modelId="{ECBF8BA3-11DB-4AA1-92CE-C1332B6A04C2}" type="pres">
      <dgm:prSet presAssocID="{81D023EC-0D12-4CC3-90DE-406F99D6AE26}" presName="rootText" presStyleLbl="node2" presStyleIdx="2" presStyleCnt="7">
        <dgm:presLayoutVars>
          <dgm:chPref val="3"/>
        </dgm:presLayoutVars>
      </dgm:prSet>
      <dgm:spPr/>
    </dgm:pt>
    <dgm:pt modelId="{B5C118BE-2C73-43D7-82A8-BCBCC9E1CAE8}" type="pres">
      <dgm:prSet presAssocID="{81D023EC-0D12-4CC3-90DE-406F99D6AE26}" presName="rootConnector" presStyleLbl="node2" presStyleIdx="2" presStyleCnt="7"/>
      <dgm:spPr/>
    </dgm:pt>
    <dgm:pt modelId="{22374C7C-6CD4-42CB-908B-AEAD140484E6}" type="pres">
      <dgm:prSet presAssocID="{81D023EC-0D12-4CC3-90DE-406F99D6AE26}" presName="hierChild4" presStyleCnt="0"/>
      <dgm:spPr/>
    </dgm:pt>
    <dgm:pt modelId="{870A2628-8032-456B-A29B-9687D22F6DAF}" type="pres">
      <dgm:prSet presAssocID="{A5C58513-2305-4DF5-83FA-47DBAAFF5EFF}" presName="Name37" presStyleLbl="parChTrans1D3" presStyleIdx="12" presStyleCnt="35"/>
      <dgm:spPr/>
    </dgm:pt>
    <dgm:pt modelId="{20F4396C-5AD4-4422-98AC-9FF06F1E48F4}" type="pres">
      <dgm:prSet presAssocID="{0B81ECEC-30B9-4BB4-AD58-F8DF3D4E9267}" presName="hierRoot2" presStyleCnt="0">
        <dgm:presLayoutVars>
          <dgm:hierBranch val="init"/>
        </dgm:presLayoutVars>
      </dgm:prSet>
      <dgm:spPr/>
    </dgm:pt>
    <dgm:pt modelId="{974EB30B-ECDA-49FC-AB2C-BC0A3BFA11C5}" type="pres">
      <dgm:prSet presAssocID="{0B81ECEC-30B9-4BB4-AD58-F8DF3D4E9267}" presName="rootComposite" presStyleCnt="0"/>
      <dgm:spPr/>
    </dgm:pt>
    <dgm:pt modelId="{D1CC7123-FC1D-4557-A5D1-0684B829DFE1}" type="pres">
      <dgm:prSet presAssocID="{0B81ECEC-30B9-4BB4-AD58-F8DF3D4E9267}" presName="rootText" presStyleLbl="node3" presStyleIdx="12" presStyleCnt="35">
        <dgm:presLayoutVars>
          <dgm:chPref val="3"/>
        </dgm:presLayoutVars>
      </dgm:prSet>
      <dgm:spPr/>
    </dgm:pt>
    <dgm:pt modelId="{4FD70B33-EB93-4076-8F43-2CDD937DAB98}" type="pres">
      <dgm:prSet presAssocID="{0B81ECEC-30B9-4BB4-AD58-F8DF3D4E9267}" presName="rootConnector" presStyleLbl="node3" presStyleIdx="12" presStyleCnt="35"/>
      <dgm:spPr/>
    </dgm:pt>
    <dgm:pt modelId="{F72139C5-5441-4A87-AA89-904B0601D273}" type="pres">
      <dgm:prSet presAssocID="{0B81ECEC-30B9-4BB4-AD58-F8DF3D4E9267}" presName="hierChild4" presStyleCnt="0"/>
      <dgm:spPr/>
    </dgm:pt>
    <dgm:pt modelId="{A4FCF834-BE68-4A42-9A62-39E000AF13DD}" type="pres">
      <dgm:prSet presAssocID="{0B81ECEC-30B9-4BB4-AD58-F8DF3D4E9267}" presName="hierChild5" presStyleCnt="0"/>
      <dgm:spPr/>
    </dgm:pt>
    <dgm:pt modelId="{24E41877-315F-4A98-9727-F5C7B7A71539}" type="pres">
      <dgm:prSet presAssocID="{5EAC9941-6F43-46D5-A21F-1DB8B5864FBE}" presName="Name37" presStyleLbl="parChTrans1D3" presStyleIdx="13" presStyleCnt="35"/>
      <dgm:spPr/>
    </dgm:pt>
    <dgm:pt modelId="{0EF52672-5633-4AF8-BC4C-1AE319C7285E}" type="pres">
      <dgm:prSet presAssocID="{336CFA13-477A-4DD8-99EF-F5ED732820FA}" presName="hierRoot2" presStyleCnt="0">
        <dgm:presLayoutVars>
          <dgm:hierBranch val="init"/>
        </dgm:presLayoutVars>
      </dgm:prSet>
      <dgm:spPr/>
    </dgm:pt>
    <dgm:pt modelId="{56D1E98A-9F69-45E1-B081-61B277D68A25}" type="pres">
      <dgm:prSet presAssocID="{336CFA13-477A-4DD8-99EF-F5ED732820FA}" presName="rootComposite" presStyleCnt="0"/>
      <dgm:spPr/>
    </dgm:pt>
    <dgm:pt modelId="{B81234FC-8C34-4420-AF7D-B60CB911ABB5}" type="pres">
      <dgm:prSet presAssocID="{336CFA13-477A-4DD8-99EF-F5ED732820FA}" presName="rootText" presStyleLbl="node3" presStyleIdx="13" presStyleCnt="35">
        <dgm:presLayoutVars>
          <dgm:chPref val="3"/>
        </dgm:presLayoutVars>
      </dgm:prSet>
      <dgm:spPr/>
    </dgm:pt>
    <dgm:pt modelId="{F5A877DA-8846-487C-A0BD-A8B50C5CA340}" type="pres">
      <dgm:prSet presAssocID="{336CFA13-477A-4DD8-99EF-F5ED732820FA}" presName="rootConnector" presStyleLbl="node3" presStyleIdx="13" presStyleCnt="35"/>
      <dgm:spPr/>
    </dgm:pt>
    <dgm:pt modelId="{910EE410-27D1-48F4-81A1-2893B3069972}" type="pres">
      <dgm:prSet presAssocID="{336CFA13-477A-4DD8-99EF-F5ED732820FA}" presName="hierChild4" presStyleCnt="0"/>
      <dgm:spPr/>
    </dgm:pt>
    <dgm:pt modelId="{28E9B21C-9B93-442B-B26F-F46922B38C7B}" type="pres">
      <dgm:prSet presAssocID="{336CFA13-477A-4DD8-99EF-F5ED732820FA}" presName="hierChild5" presStyleCnt="0"/>
      <dgm:spPr/>
    </dgm:pt>
    <dgm:pt modelId="{18179459-569A-47D3-B9AC-0C3802C3CF17}" type="pres">
      <dgm:prSet presAssocID="{E4967BF3-32A9-48ED-8058-3FBEC3B084E0}" presName="Name37" presStyleLbl="parChTrans1D3" presStyleIdx="14" presStyleCnt="35"/>
      <dgm:spPr/>
    </dgm:pt>
    <dgm:pt modelId="{7A708873-9931-4504-92B1-EFEBB9819F4D}" type="pres">
      <dgm:prSet presAssocID="{7861FAFE-5946-4E42-90FB-D0C668B6210A}" presName="hierRoot2" presStyleCnt="0">
        <dgm:presLayoutVars>
          <dgm:hierBranch val="init"/>
        </dgm:presLayoutVars>
      </dgm:prSet>
      <dgm:spPr/>
    </dgm:pt>
    <dgm:pt modelId="{16EDC2CC-5944-4BC2-8E3D-A563E95F9ED6}" type="pres">
      <dgm:prSet presAssocID="{7861FAFE-5946-4E42-90FB-D0C668B6210A}" presName="rootComposite" presStyleCnt="0"/>
      <dgm:spPr/>
    </dgm:pt>
    <dgm:pt modelId="{986D5EA4-16C0-4881-A721-55DC63FE12E1}" type="pres">
      <dgm:prSet presAssocID="{7861FAFE-5946-4E42-90FB-D0C668B6210A}" presName="rootText" presStyleLbl="node3" presStyleIdx="14" presStyleCnt="35">
        <dgm:presLayoutVars>
          <dgm:chPref val="3"/>
        </dgm:presLayoutVars>
      </dgm:prSet>
      <dgm:spPr/>
    </dgm:pt>
    <dgm:pt modelId="{4C73C2D5-162F-4F54-A367-F6CD2108E75F}" type="pres">
      <dgm:prSet presAssocID="{7861FAFE-5946-4E42-90FB-D0C668B6210A}" presName="rootConnector" presStyleLbl="node3" presStyleIdx="14" presStyleCnt="35"/>
      <dgm:spPr/>
    </dgm:pt>
    <dgm:pt modelId="{14661735-CDF3-4FB1-8415-C3F340393AE5}" type="pres">
      <dgm:prSet presAssocID="{7861FAFE-5946-4E42-90FB-D0C668B6210A}" presName="hierChild4" presStyleCnt="0"/>
      <dgm:spPr/>
    </dgm:pt>
    <dgm:pt modelId="{1A3A0E37-5025-4405-99A5-CA8DAA755012}" type="pres">
      <dgm:prSet presAssocID="{7861FAFE-5946-4E42-90FB-D0C668B6210A}" presName="hierChild5" presStyleCnt="0"/>
      <dgm:spPr/>
    </dgm:pt>
    <dgm:pt modelId="{539A1CC6-A4B9-43BE-9177-7F86F70E4E20}" type="pres">
      <dgm:prSet presAssocID="{47BA9706-083D-4732-A657-5965E1D209CB}" presName="Name37" presStyleLbl="parChTrans1D3" presStyleIdx="15" presStyleCnt="35"/>
      <dgm:spPr/>
    </dgm:pt>
    <dgm:pt modelId="{51DB8DCE-3796-4C2E-B36C-26956091535C}" type="pres">
      <dgm:prSet presAssocID="{9F6B442F-93D1-4ECC-B611-D70C85242E95}" presName="hierRoot2" presStyleCnt="0">
        <dgm:presLayoutVars>
          <dgm:hierBranch val="init"/>
        </dgm:presLayoutVars>
      </dgm:prSet>
      <dgm:spPr/>
    </dgm:pt>
    <dgm:pt modelId="{252B5DDA-8C25-487C-B127-4C6F359F37C7}" type="pres">
      <dgm:prSet presAssocID="{9F6B442F-93D1-4ECC-B611-D70C85242E95}" presName="rootComposite" presStyleCnt="0"/>
      <dgm:spPr/>
    </dgm:pt>
    <dgm:pt modelId="{5945F098-6E4E-4D87-A60E-D6BFAA9503B3}" type="pres">
      <dgm:prSet presAssocID="{9F6B442F-93D1-4ECC-B611-D70C85242E95}" presName="rootText" presStyleLbl="node3" presStyleIdx="15" presStyleCnt="35">
        <dgm:presLayoutVars>
          <dgm:chPref val="3"/>
        </dgm:presLayoutVars>
      </dgm:prSet>
      <dgm:spPr/>
    </dgm:pt>
    <dgm:pt modelId="{D25B266B-CE86-48F1-9896-C3F4FEF71BDE}" type="pres">
      <dgm:prSet presAssocID="{9F6B442F-93D1-4ECC-B611-D70C85242E95}" presName="rootConnector" presStyleLbl="node3" presStyleIdx="15" presStyleCnt="35"/>
      <dgm:spPr/>
    </dgm:pt>
    <dgm:pt modelId="{6ABD7C3B-6D47-4C40-93FE-12CBF23C7F53}" type="pres">
      <dgm:prSet presAssocID="{9F6B442F-93D1-4ECC-B611-D70C85242E95}" presName="hierChild4" presStyleCnt="0"/>
      <dgm:spPr/>
    </dgm:pt>
    <dgm:pt modelId="{C3B2D81B-CE9F-4125-8FE8-3D6B73DF3D2D}" type="pres">
      <dgm:prSet presAssocID="{9F6B442F-93D1-4ECC-B611-D70C85242E95}" presName="hierChild5" presStyleCnt="0"/>
      <dgm:spPr/>
    </dgm:pt>
    <dgm:pt modelId="{5E0C7DA5-AD1F-46D7-B790-550320E8FBAA}" type="pres">
      <dgm:prSet presAssocID="{E3D5E7CB-6665-4EF8-B396-372716350A37}" presName="Name37" presStyleLbl="parChTrans1D3" presStyleIdx="16" presStyleCnt="35"/>
      <dgm:spPr/>
    </dgm:pt>
    <dgm:pt modelId="{54373D33-7F3E-40D5-9977-9759D59AC08D}" type="pres">
      <dgm:prSet presAssocID="{EF3B1C28-BCA8-49D6-B975-43A0E1FD1571}" presName="hierRoot2" presStyleCnt="0">
        <dgm:presLayoutVars>
          <dgm:hierBranch val="init"/>
        </dgm:presLayoutVars>
      </dgm:prSet>
      <dgm:spPr/>
    </dgm:pt>
    <dgm:pt modelId="{7C4032F4-0439-43DC-94D3-B2488EFCDA03}" type="pres">
      <dgm:prSet presAssocID="{EF3B1C28-BCA8-49D6-B975-43A0E1FD1571}" presName="rootComposite" presStyleCnt="0"/>
      <dgm:spPr/>
    </dgm:pt>
    <dgm:pt modelId="{C7A26846-09B7-4FB9-8969-0442639337F9}" type="pres">
      <dgm:prSet presAssocID="{EF3B1C28-BCA8-49D6-B975-43A0E1FD1571}" presName="rootText" presStyleLbl="node3" presStyleIdx="16" presStyleCnt="35">
        <dgm:presLayoutVars>
          <dgm:chPref val="3"/>
        </dgm:presLayoutVars>
      </dgm:prSet>
      <dgm:spPr/>
    </dgm:pt>
    <dgm:pt modelId="{2ECA0EDE-EC84-4E16-8F3C-8669F2E1F8B8}" type="pres">
      <dgm:prSet presAssocID="{EF3B1C28-BCA8-49D6-B975-43A0E1FD1571}" presName="rootConnector" presStyleLbl="node3" presStyleIdx="16" presStyleCnt="35"/>
      <dgm:spPr/>
    </dgm:pt>
    <dgm:pt modelId="{DA05D093-F79E-48F3-81E4-478CF554AD90}" type="pres">
      <dgm:prSet presAssocID="{EF3B1C28-BCA8-49D6-B975-43A0E1FD1571}" presName="hierChild4" presStyleCnt="0"/>
      <dgm:spPr/>
    </dgm:pt>
    <dgm:pt modelId="{4FAD3C65-02E0-42FB-9F70-A0C057E8D74C}" type="pres">
      <dgm:prSet presAssocID="{EF3B1C28-BCA8-49D6-B975-43A0E1FD1571}" presName="hierChild5" presStyleCnt="0"/>
      <dgm:spPr/>
    </dgm:pt>
    <dgm:pt modelId="{36D63840-EEF4-42EC-A0D4-56E84307EF26}" type="pres">
      <dgm:prSet presAssocID="{DB46E2E9-8FC2-4BDD-BD57-4ABCAEBA6932}" presName="Name37" presStyleLbl="parChTrans1D3" presStyleIdx="17" presStyleCnt="35"/>
      <dgm:spPr/>
    </dgm:pt>
    <dgm:pt modelId="{4FFA7ABE-B993-4387-ADFA-45FD5254D6D3}" type="pres">
      <dgm:prSet presAssocID="{1A4056C8-78B5-4815-9B13-DE236C698CBB}" presName="hierRoot2" presStyleCnt="0">
        <dgm:presLayoutVars>
          <dgm:hierBranch val="init"/>
        </dgm:presLayoutVars>
      </dgm:prSet>
      <dgm:spPr/>
    </dgm:pt>
    <dgm:pt modelId="{BDE8DA5C-C904-4722-BA89-FB9C90263F63}" type="pres">
      <dgm:prSet presAssocID="{1A4056C8-78B5-4815-9B13-DE236C698CBB}" presName="rootComposite" presStyleCnt="0"/>
      <dgm:spPr/>
    </dgm:pt>
    <dgm:pt modelId="{220C3FDE-8234-427A-B756-7A704E200EA8}" type="pres">
      <dgm:prSet presAssocID="{1A4056C8-78B5-4815-9B13-DE236C698CBB}" presName="rootText" presStyleLbl="node3" presStyleIdx="17" presStyleCnt="35">
        <dgm:presLayoutVars>
          <dgm:chPref val="3"/>
        </dgm:presLayoutVars>
      </dgm:prSet>
      <dgm:spPr/>
    </dgm:pt>
    <dgm:pt modelId="{59A3A299-2D5B-437A-89F3-F1BDB386F580}" type="pres">
      <dgm:prSet presAssocID="{1A4056C8-78B5-4815-9B13-DE236C698CBB}" presName="rootConnector" presStyleLbl="node3" presStyleIdx="17" presStyleCnt="35"/>
      <dgm:spPr/>
    </dgm:pt>
    <dgm:pt modelId="{2FD2203A-88C2-4D2A-97DD-6981373C3D42}" type="pres">
      <dgm:prSet presAssocID="{1A4056C8-78B5-4815-9B13-DE236C698CBB}" presName="hierChild4" presStyleCnt="0"/>
      <dgm:spPr/>
    </dgm:pt>
    <dgm:pt modelId="{06046E12-C3EB-48F2-B998-45A02A352989}" type="pres">
      <dgm:prSet presAssocID="{1A4056C8-78B5-4815-9B13-DE236C698CBB}" presName="hierChild5" presStyleCnt="0"/>
      <dgm:spPr/>
    </dgm:pt>
    <dgm:pt modelId="{77AAB71E-104E-4028-9D38-4579084D0F94}" type="pres">
      <dgm:prSet presAssocID="{81D023EC-0D12-4CC3-90DE-406F99D6AE26}" presName="hierChild5" presStyleCnt="0"/>
      <dgm:spPr/>
    </dgm:pt>
    <dgm:pt modelId="{CB669851-8353-4C41-AC53-0AF014108A8E}" type="pres">
      <dgm:prSet presAssocID="{9086B1AD-C723-4378-83F7-615378378FF3}" presName="Name37" presStyleLbl="parChTrans1D2" presStyleIdx="3" presStyleCnt="7"/>
      <dgm:spPr/>
    </dgm:pt>
    <dgm:pt modelId="{D654A422-62C2-4DC8-9162-8A2E3A8B754A}" type="pres">
      <dgm:prSet presAssocID="{43F6DA55-89B8-4653-9B3D-3489A9E57576}" presName="hierRoot2" presStyleCnt="0">
        <dgm:presLayoutVars>
          <dgm:hierBranch val="init"/>
        </dgm:presLayoutVars>
      </dgm:prSet>
      <dgm:spPr/>
    </dgm:pt>
    <dgm:pt modelId="{DE997023-A719-48CE-9773-51A60850970B}" type="pres">
      <dgm:prSet presAssocID="{43F6DA55-89B8-4653-9B3D-3489A9E57576}" presName="rootComposite" presStyleCnt="0"/>
      <dgm:spPr/>
    </dgm:pt>
    <dgm:pt modelId="{9ABCF2B9-8242-4CDF-A8B6-224EFDE6D863}" type="pres">
      <dgm:prSet presAssocID="{43F6DA55-89B8-4653-9B3D-3489A9E57576}" presName="rootText" presStyleLbl="node2" presStyleIdx="3" presStyleCnt="7">
        <dgm:presLayoutVars>
          <dgm:chPref val="3"/>
        </dgm:presLayoutVars>
      </dgm:prSet>
      <dgm:spPr/>
    </dgm:pt>
    <dgm:pt modelId="{C85D7E66-3C1E-44AA-94A5-35A91E9CDBA7}" type="pres">
      <dgm:prSet presAssocID="{43F6DA55-89B8-4653-9B3D-3489A9E57576}" presName="rootConnector" presStyleLbl="node2" presStyleIdx="3" presStyleCnt="7"/>
      <dgm:spPr/>
    </dgm:pt>
    <dgm:pt modelId="{33CCD729-D9FB-45F3-BBF3-ED9601EAD7E4}" type="pres">
      <dgm:prSet presAssocID="{43F6DA55-89B8-4653-9B3D-3489A9E57576}" presName="hierChild4" presStyleCnt="0"/>
      <dgm:spPr/>
    </dgm:pt>
    <dgm:pt modelId="{0C60456E-D288-4DAA-8E13-7ED311DCFC35}" type="pres">
      <dgm:prSet presAssocID="{C701ECEA-D036-4EAB-AF48-203B1A2AC7CD}" presName="Name37" presStyleLbl="parChTrans1D3" presStyleIdx="18" presStyleCnt="35"/>
      <dgm:spPr/>
    </dgm:pt>
    <dgm:pt modelId="{EDA24AFF-DE74-433D-BBA2-C5EF39186846}" type="pres">
      <dgm:prSet presAssocID="{BAE9AC5C-6E10-47EB-B23E-0A5D27633EED}" presName="hierRoot2" presStyleCnt="0">
        <dgm:presLayoutVars>
          <dgm:hierBranch val="init"/>
        </dgm:presLayoutVars>
      </dgm:prSet>
      <dgm:spPr/>
    </dgm:pt>
    <dgm:pt modelId="{34425C2F-DFB2-4330-83AF-9DD48C8447C6}" type="pres">
      <dgm:prSet presAssocID="{BAE9AC5C-6E10-47EB-B23E-0A5D27633EED}" presName="rootComposite" presStyleCnt="0"/>
      <dgm:spPr/>
    </dgm:pt>
    <dgm:pt modelId="{4D08EC8E-0DB1-4581-BE27-4D2BEFC228ED}" type="pres">
      <dgm:prSet presAssocID="{BAE9AC5C-6E10-47EB-B23E-0A5D27633EED}" presName="rootText" presStyleLbl="node3" presStyleIdx="18" presStyleCnt="35">
        <dgm:presLayoutVars>
          <dgm:chPref val="3"/>
        </dgm:presLayoutVars>
      </dgm:prSet>
      <dgm:spPr/>
    </dgm:pt>
    <dgm:pt modelId="{B4376ACF-D0A7-4CBD-980D-47FFC835BB75}" type="pres">
      <dgm:prSet presAssocID="{BAE9AC5C-6E10-47EB-B23E-0A5D27633EED}" presName="rootConnector" presStyleLbl="node3" presStyleIdx="18" presStyleCnt="35"/>
      <dgm:spPr/>
    </dgm:pt>
    <dgm:pt modelId="{CAFBB5CA-D705-487D-9036-AD7A5F8458D0}" type="pres">
      <dgm:prSet presAssocID="{BAE9AC5C-6E10-47EB-B23E-0A5D27633EED}" presName="hierChild4" presStyleCnt="0"/>
      <dgm:spPr/>
    </dgm:pt>
    <dgm:pt modelId="{11B5DB14-F389-47CD-8812-2D85DC717657}" type="pres">
      <dgm:prSet presAssocID="{BAE9AC5C-6E10-47EB-B23E-0A5D27633EED}" presName="hierChild5" presStyleCnt="0"/>
      <dgm:spPr/>
    </dgm:pt>
    <dgm:pt modelId="{8A70E783-8698-4642-AEB9-5AFAE5A852C0}" type="pres">
      <dgm:prSet presAssocID="{ACBEA5A2-3D64-46A9-AB89-DCAAE21F3302}" presName="Name37" presStyleLbl="parChTrans1D3" presStyleIdx="19" presStyleCnt="35"/>
      <dgm:spPr/>
    </dgm:pt>
    <dgm:pt modelId="{EBD41461-CDBC-4B12-9F4B-E140B510772B}" type="pres">
      <dgm:prSet presAssocID="{0CF9E92F-092F-4317-A32B-3AAEBD125A3A}" presName="hierRoot2" presStyleCnt="0">
        <dgm:presLayoutVars>
          <dgm:hierBranch val="init"/>
        </dgm:presLayoutVars>
      </dgm:prSet>
      <dgm:spPr/>
    </dgm:pt>
    <dgm:pt modelId="{A1DDD103-6139-4753-B690-75ACA98B1617}" type="pres">
      <dgm:prSet presAssocID="{0CF9E92F-092F-4317-A32B-3AAEBD125A3A}" presName="rootComposite" presStyleCnt="0"/>
      <dgm:spPr/>
    </dgm:pt>
    <dgm:pt modelId="{0FBA0ED9-8591-4C93-9771-B869CE9A18F9}" type="pres">
      <dgm:prSet presAssocID="{0CF9E92F-092F-4317-A32B-3AAEBD125A3A}" presName="rootText" presStyleLbl="node3" presStyleIdx="19" presStyleCnt="35">
        <dgm:presLayoutVars>
          <dgm:chPref val="3"/>
        </dgm:presLayoutVars>
      </dgm:prSet>
      <dgm:spPr/>
    </dgm:pt>
    <dgm:pt modelId="{4E249247-9F2E-4871-B7D1-A335D324005E}" type="pres">
      <dgm:prSet presAssocID="{0CF9E92F-092F-4317-A32B-3AAEBD125A3A}" presName="rootConnector" presStyleLbl="node3" presStyleIdx="19" presStyleCnt="35"/>
      <dgm:spPr/>
    </dgm:pt>
    <dgm:pt modelId="{4C35FE3A-824E-4F77-B98F-2B63D197D1B0}" type="pres">
      <dgm:prSet presAssocID="{0CF9E92F-092F-4317-A32B-3AAEBD125A3A}" presName="hierChild4" presStyleCnt="0"/>
      <dgm:spPr/>
    </dgm:pt>
    <dgm:pt modelId="{719F4605-7E2D-47E0-B91B-D549A93813F5}" type="pres">
      <dgm:prSet presAssocID="{0CF9E92F-092F-4317-A32B-3AAEBD125A3A}" presName="hierChild5" presStyleCnt="0"/>
      <dgm:spPr/>
    </dgm:pt>
    <dgm:pt modelId="{A68EE232-9BAB-42C9-9203-387C1456D175}" type="pres">
      <dgm:prSet presAssocID="{0D53C46A-BCBE-4CEC-BF19-747C3D331494}" presName="Name37" presStyleLbl="parChTrans1D3" presStyleIdx="20" presStyleCnt="35"/>
      <dgm:spPr/>
    </dgm:pt>
    <dgm:pt modelId="{936B6FEA-965B-483F-A86B-EC11530B50EE}" type="pres">
      <dgm:prSet presAssocID="{7FC64C07-6484-4C7F-8DCE-3578457BE772}" presName="hierRoot2" presStyleCnt="0">
        <dgm:presLayoutVars>
          <dgm:hierBranch val="init"/>
        </dgm:presLayoutVars>
      </dgm:prSet>
      <dgm:spPr/>
    </dgm:pt>
    <dgm:pt modelId="{7CB696CA-E5A4-4991-929C-AF183D849A08}" type="pres">
      <dgm:prSet presAssocID="{7FC64C07-6484-4C7F-8DCE-3578457BE772}" presName="rootComposite" presStyleCnt="0"/>
      <dgm:spPr/>
    </dgm:pt>
    <dgm:pt modelId="{98E07362-4944-4256-8834-C4E623E4446E}" type="pres">
      <dgm:prSet presAssocID="{7FC64C07-6484-4C7F-8DCE-3578457BE772}" presName="rootText" presStyleLbl="node3" presStyleIdx="20" presStyleCnt="35">
        <dgm:presLayoutVars>
          <dgm:chPref val="3"/>
        </dgm:presLayoutVars>
      </dgm:prSet>
      <dgm:spPr/>
    </dgm:pt>
    <dgm:pt modelId="{9C2BAE16-BA02-4AFD-8001-06511E22CC8F}" type="pres">
      <dgm:prSet presAssocID="{7FC64C07-6484-4C7F-8DCE-3578457BE772}" presName="rootConnector" presStyleLbl="node3" presStyleIdx="20" presStyleCnt="35"/>
      <dgm:spPr/>
    </dgm:pt>
    <dgm:pt modelId="{E3B748AF-3FEF-4EBE-99BB-F2192BFAC807}" type="pres">
      <dgm:prSet presAssocID="{7FC64C07-6484-4C7F-8DCE-3578457BE772}" presName="hierChild4" presStyleCnt="0"/>
      <dgm:spPr/>
    </dgm:pt>
    <dgm:pt modelId="{DB877C7C-5D59-4C19-871B-BBEA042563FA}" type="pres">
      <dgm:prSet presAssocID="{7FC64C07-6484-4C7F-8DCE-3578457BE772}" presName="hierChild5" presStyleCnt="0"/>
      <dgm:spPr/>
    </dgm:pt>
    <dgm:pt modelId="{1E6C3FB8-96C9-4B45-91AE-9C56BA476E7D}" type="pres">
      <dgm:prSet presAssocID="{43F6DA55-89B8-4653-9B3D-3489A9E57576}" presName="hierChild5" presStyleCnt="0"/>
      <dgm:spPr/>
    </dgm:pt>
    <dgm:pt modelId="{99FEADC8-739E-4B39-89AA-7F41CD66AD76}" type="pres">
      <dgm:prSet presAssocID="{58BADBFD-E0F4-4993-9298-52188BF90461}" presName="Name37" presStyleLbl="parChTrans1D2" presStyleIdx="4" presStyleCnt="7"/>
      <dgm:spPr/>
    </dgm:pt>
    <dgm:pt modelId="{9EFCD8C6-2691-4558-8E1B-677C4CDA42DF}" type="pres">
      <dgm:prSet presAssocID="{5F2375D7-7C8C-4D61-9121-494B55C2E103}" presName="hierRoot2" presStyleCnt="0">
        <dgm:presLayoutVars>
          <dgm:hierBranch val="init"/>
        </dgm:presLayoutVars>
      </dgm:prSet>
      <dgm:spPr/>
    </dgm:pt>
    <dgm:pt modelId="{6D54CBE0-6809-4D28-ABDB-A480BFEE6364}" type="pres">
      <dgm:prSet presAssocID="{5F2375D7-7C8C-4D61-9121-494B55C2E103}" presName="rootComposite" presStyleCnt="0"/>
      <dgm:spPr/>
    </dgm:pt>
    <dgm:pt modelId="{19B7E714-6D82-48EA-B9E0-A85336EA7074}" type="pres">
      <dgm:prSet presAssocID="{5F2375D7-7C8C-4D61-9121-494B55C2E103}" presName="rootText" presStyleLbl="node2" presStyleIdx="4" presStyleCnt="7">
        <dgm:presLayoutVars>
          <dgm:chPref val="3"/>
        </dgm:presLayoutVars>
      </dgm:prSet>
      <dgm:spPr/>
    </dgm:pt>
    <dgm:pt modelId="{863F77D5-153D-4346-B28F-FA2D9212D680}" type="pres">
      <dgm:prSet presAssocID="{5F2375D7-7C8C-4D61-9121-494B55C2E103}" presName="rootConnector" presStyleLbl="node2" presStyleIdx="4" presStyleCnt="7"/>
      <dgm:spPr/>
    </dgm:pt>
    <dgm:pt modelId="{B511F842-25D3-4580-B239-798C899AD1F1}" type="pres">
      <dgm:prSet presAssocID="{5F2375D7-7C8C-4D61-9121-494B55C2E103}" presName="hierChild4" presStyleCnt="0"/>
      <dgm:spPr/>
    </dgm:pt>
    <dgm:pt modelId="{B1B2C3B7-28B6-4C03-B598-1DF76311D614}" type="pres">
      <dgm:prSet presAssocID="{B9C1FDC0-A417-4B1A-A841-E6B9959C4B36}" presName="Name37" presStyleLbl="parChTrans1D3" presStyleIdx="21" presStyleCnt="35"/>
      <dgm:spPr/>
    </dgm:pt>
    <dgm:pt modelId="{582C1E82-0CC3-426F-9D34-2D993497F1DA}" type="pres">
      <dgm:prSet presAssocID="{BB54E7F6-C91B-478E-B59D-25B686038883}" presName="hierRoot2" presStyleCnt="0">
        <dgm:presLayoutVars>
          <dgm:hierBranch val="init"/>
        </dgm:presLayoutVars>
      </dgm:prSet>
      <dgm:spPr/>
    </dgm:pt>
    <dgm:pt modelId="{1E779437-3838-4135-A13F-7A576EEDB4C9}" type="pres">
      <dgm:prSet presAssocID="{BB54E7F6-C91B-478E-B59D-25B686038883}" presName="rootComposite" presStyleCnt="0"/>
      <dgm:spPr/>
    </dgm:pt>
    <dgm:pt modelId="{727AAF34-2980-4804-B7D0-F0C3B3B69D22}" type="pres">
      <dgm:prSet presAssocID="{BB54E7F6-C91B-478E-B59D-25B686038883}" presName="rootText" presStyleLbl="node3" presStyleIdx="21" presStyleCnt="35">
        <dgm:presLayoutVars>
          <dgm:chPref val="3"/>
        </dgm:presLayoutVars>
      </dgm:prSet>
      <dgm:spPr/>
    </dgm:pt>
    <dgm:pt modelId="{69B52E47-A7FD-4338-BEA4-123CFCC3EA5F}" type="pres">
      <dgm:prSet presAssocID="{BB54E7F6-C91B-478E-B59D-25B686038883}" presName="rootConnector" presStyleLbl="node3" presStyleIdx="21" presStyleCnt="35"/>
      <dgm:spPr/>
    </dgm:pt>
    <dgm:pt modelId="{BCA69BDA-6710-48C3-BE92-A59DAE51B92F}" type="pres">
      <dgm:prSet presAssocID="{BB54E7F6-C91B-478E-B59D-25B686038883}" presName="hierChild4" presStyleCnt="0"/>
      <dgm:spPr/>
    </dgm:pt>
    <dgm:pt modelId="{F6DC4FDA-F263-4414-936C-86A4FE6C346C}" type="pres">
      <dgm:prSet presAssocID="{BB54E7F6-C91B-478E-B59D-25B686038883}" presName="hierChild5" presStyleCnt="0"/>
      <dgm:spPr/>
    </dgm:pt>
    <dgm:pt modelId="{2CE50B33-86CA-42E5-B2D1-32CAE75AC7BB}" type="pres">
      <dgm:prSet presAssocID="{B3F4459B-923F-494E-84B7-83E6E6CDA4FB}" presName="Name37" presStyleLbl="parChTrans1D3" presStyleIdx="22" presStyleCnt="35"/>
      <dgm:spPr/>
    </dgm:pt>
    <dgm:pt modelId="{6076C6B1-A9B7-4600-8ABE-4FFFE9FF4906}" type="pres">
      <dgm:prSet presAssocID="{3E77F487-CB1E-4BF3-8851-90B8DF139BB2}" presName="hierRoot2" presStyleCnt="0">
        <dgm:presLayoutVars>
          <dgm:hierBranch val="init"/>
        </dgm:presLayoutVars>
      </dgm:prSet>
      <dgm:spPr/>
    </dgm:pt>
    <dgm:pt modelId="{D0F8239C-489E-4579-8C45-1CFE19C7C4EE}" type="pres">
      <dgm:prSet presAssocID="{3E77F487-CB1E-4BF3-8851-90B8DF139BB2}" presName="rootComposite" presStyleCnt="0"/>
      <dgm:spPr/>
    </dgm:pt>
    <dgm:pt modelId="{F324351A-9BB3-4D07-A4DD-E06FF19D8461}" type="pres">
      <dgm:prSet presAssocID="{3E77F487-CB1E-4BF3-8851-90B8DF139BB2}" presName="rootText" presStyleLbl="node3" presStyleIdx="22" presStyleCnt="35">
        <dgm:presLayoutVars>
          <dgm:chPref val="3"/>
        </dgm:presLayoutVars>
      </dgm:prSet>
      <dgm:spPr/>
    </dgm:pt>
    <dgm:pt modelId="{F2E43CBD-683F-4FF1-A639-6CC6C114F5AF}" type="pres">
      <dgm:prSet presAssocID="{3E77F487-CB1E-4BF3-8851-90B8DF139BB2}" presName="rootConnector" presStyleLbl="node3" presStyleIdx="22" presStyleCnt="35"/>
      <dgm:spPr/>
    </dgm:pt>
    <dgm:pt modelId="{893E2354-069D-4CC1-B214-5E513FF523D9}" type="pres">
      <dgm:prSet presAssocID="{3E77F487-CB1E-4BF3-8851-90B8DF139BB2}" presName="hierChild4" presStyleCnt="0"/>
      <dgm:spPr/>
    </dgm:pt>
    <dgm:pt modelId="{F722BD11-0EC5-4E03-A698-E261B7EB2C77}" type="pres">
      <dgm:prSet presAssocID="{3E77F487-CB1E-4BF3-8851-90B8DF139BB2}" presName="hierChild5" presStyleCnt="0"/>
      <dgm:spPr/>
    </dgm:pt>
    <dgm:pt modelId="{2F0DAA71-1323-4470-B86C-3819155F03D2}" type="pres">
      <dgm:prSet presAssocID="{47A4EC86-EBBA-4ACE-A49D-4E5B2635B442}" presName="Name37" presStyleLbl="parChTrans1D3" presStyleIdx="23" presStyleCnt="35"/>
      <dgm:spPr/>
    </dgm:pt>
    <dgm:pt modelId="{B0A88B78-8CEE-4B44-B558-15962D35934E}" type="pres">
      <dgm:prSet presAssocID="{AB9C0F39-FE94-4E81-A668-B6C8B9B995C4}" presName="hierRoot2" presStyleCnt="0">
        <dgm:presLayoutVars>
          <dgm:hierBranch val="init"/>
        </dgm:presLayoutVars>
      </dgm:prSet>
      <dgm:spPr/>
    </dgm:pt>
    <dgm:pt modelId="{1C3855DF-BFB5-46FC-A2FF-4789F9650400}" type="pres">
      <dgm:prSet presAssocID="{AB9C0F39-FE94-4E81-A668-B6C8B9B995C4}" presName="rootComposite" presStyleCnt="0"/>
      <dgm:spPr/>
    </dgm:pt>
    <dgm:pt modelId="{118E2824-5348-4720-9B72-27AC9DC3F42F}" type="pres">
      <dgm:prSet presAssocID="{AB9C0F39-FE94-4E81-A668-B6C8B9B995C4}" presName="rootText" presStyleLbl="node3" presStyleIdx="23" presStyleCnt="35">
        <dgm:presLayoutVars>
          <dgm:chPref val="3"/>
        </dgm:presLayoutVars>
      </dgm:prSet>
      <dgm:spPr/>
    </dgm:pt>
    <dgm:pt modelId="{CDE1E992-53DB-436D-B254-CC5139F90AA1}" type="pres">
      <dgm:prSet presAssocID="{AB9C0F39-FE94-4E81-A668-B6C8B9B995C4}" presName="rootConnector" presStyleLbl="node3" presStyleIdx="23" presStyleCnt="35"/>
      <dgm:spPr/>
    </dgm:pt>
    <dgm:pt modelId="{E6335C68-9369-4D00-8B1A-F508E9AD29E6}" type="pres">
      <dgm:prSet presAssocID="{AB9C0F39-FE94-4E81-A668-B6C8B9B995C4}" presName="hierChild4" presStyleCnt="0"/>
      <dgm:spPr/>
    </dgm:pt>
    <dgm:pt modelId="{2557929F-AAE0-4705-A588-6AB97849C0BC}" type="pres">
      <dgm:prSet presAssocID="{AB9C0F39-FE94-4E81-A668-B6C8B9B995C4}" presName="hierChild5" presStyleCnt="0"/>
      <dgm:spPr/>
    </dgm:pt>
    <dgm:pt modelId="{1958FE6C-B889-4643-89C4-42A0C08B0698}" type="pres">
      <dgm:prSet presAssocID="{AE3FF792-450F-4EE2-ABF6-A3F7FA5BB6AD}" presName="Name37" presStyleLbl="parChTrans1D3" presStyleIdx="24" presStyleCnt="35"/>
      <dgm:spPr/>
    </dgm:pt>
    <dgm:pt modelId="{CA8FC7CD-E46A-4565-ACF1-9A3AC7BFECA3}" type="pres">
      <dgm:prSet presAssocID="{87647C38-5BB0-4265-9734-1A3752A52E9D}" presName="hierRoot2" presStyleCnt="0">
        <dgm:presLayoutVars>
          <dgm:hierBranch val="init"/>
        </dgm:presLayoutVars>
      </dgm:prSet>
      <dgm:spPr/>
    </dgm:pt>
    <dgm:pt modelId="{BD036675-3C0C-4D7A-89C7-7270BFE48C43}" type="pres">
      <dgm:prSet presAssocID="{87647C38-5BB0-4265-9734-1A3752A52E9D}" presName="rootComposite" presStyleCnt="0"/>
      <dgm:spPr/>
    </dgm:pt>
    <dgm:pt modelId="{2ACD0474-8764-455D-AC3E-D5C181F54912}" type="pres">
      <dgm:prSet presAssocID="{87647C38-5BB0-4265-9734-1A3752A52E9D}" presName="rootText" presStyleLbl="node3" presStyleIdx="24" presStyleCnt="35">
        <dgm:presLayoutVars>
          <dgm:chPref val="3"/>
        </dgm:presLayoutVars>
      </dgm:prSet>
      <dgm:spPr/>
    </dgm:pt>
    <dgm:pt modelId="{E9608F62-F865-4BF8-A4CE-87458E33D2A5}" type="pres">
      <dgm:prSet presAssocID="{87647C38-5BB0-4265-9734-1A3752A52E9D}" presName="rootConnector" presStyleLbl="node3" presStyleIdx="24" presStyleCnt="35"/>
      <dgm:spPr/>
    </dgm:pt>
    <dgm:pt modelId="{65F379CA-F89B-4128-9ACC-BB64297BF374}" type="pres">
      <dgm:prSet presAssocID="{87647C38-5BB0-4265-9734-1A3752A52E9D}" presName="hierChild4" presStyleCnt="0"/>
      <dgm:spPr/>
    </dgm:pt>
    <dgm:pt modelId="{F6E8C25E-85FF-43BF-ABC8-838D0B79DA45}" type="pres">
      <dgm:prSet presAssocID="{87647C38-5BB0-4265-9734-1A3752A52E9D}" presName="hierChild5" presStyleCnt="0"/>
      <dgm:spPr/>
    </dgm:pt>
    <dgm:pt modelId="{F186848D-0DF6-4F0E-8552-AD2A9473C612}" type="pres">
      <dgm:prSet presAssocID="{5F2375D7-7C8C-4D61-9121-494B55C2E103}" presName="hierChild5" presStyleCnt="0"/>
      <dgm:spPr/>
    </dgm:pt>
    <dgm:pt modelId="{950567B8-F0AF-4336-8AF1-666DA0E0DD16}" type="pres">
      <dgm:prSet presAssocID="{661E394F-9730-49A8-9ECF-FDDCBBC2C70A}" presName="Name37" presStyleLbl="parChTrans1D2" presStyleIdx="5" presStyleCnt="7"/>
      <dgm:spPr/>
    </dgm:pt>
    <dgm:pt modelId="{68D15132-622D-4D0E-8946-8E5D1397089D}" type="pres">
      <dgm:prSet presAssocID="{AA72172D-BF44-4BB0-B6D6-BCA0B181B431}" presName="hierRoot2" presStyleCnt="0">
        <dgm:presLayoutVars>
          <dgm:hierBranch val="init"/>
        </dgm:presLayoutVars>
      </dgm:prSet>
      <dgm:spPr/>
    </dgm:pt>
    <dgm:pt modelId="{29EFF5BA-0770-456E-9A10-2502A3BD568F}" type="pres">
      <dgm:prSet presAssocID="{AA72172D-BF44-4BB0-B6D6-BCA0B181B431}" presName="rootComposite" presStyleCnt="0"/>
      <dgm:spPr/>
    </dgm:pt>
    <dgm:pt modelId="{33FD8C84-67DD-4753-A232-DB2C1307F5A0}" type="pres">
      <dgm:prSet presAssocID="{AA72172D-BF44-4BB0-B6D6-BCA0B181B431}" presName="rootText" presStyleLbl="node2" presStyleIdx="5" presStyleCnt="7">
        <dgm:presLayoutVars>
          <dgm:chPref val="3"/>
        </dgm:presLayoutVars>
      </dgm:prSet>
      <dgm:spPr/>
    </dgm:pt>
    <dgm:pt modelId="{BC60BCBF-D428-4A9C-AA32-8E27B4F97E70}" type="pres">
      <dgm:prSet presAssocID="{AA72172D-BF44-4BB0-B6D6-BCA0B181B431}" presName="rootConnector" presStyleLbl="node2" presStyleIdx="5" presStyleCnt="7"/>
      <dgm:spPr/>
    </dgm:pt>
    <dgm:pt modelId="{1C2A0980-6E0E-4F57-80E4-0A79A2E229EE}" type="pres">
      <dgm:prSet presAssocID="{AA72172D-BF44-4BB0-B6D6-BCA0B181B431}" presName="hierChild4" presStyleCnt="0"/>
      <dgm:spPr/>
    </dgm:pt>
    <dgm:pt modelId="{0C294C4C-E2EF-4A7D-9372-EC40E9B36795}" type="pres">
      <dgm:prSet presAssocID="{E33E55A8-E9D1-429C-8021-A4CF4DDC7B4C}" presName="Name37" presStyleLbl="parChTrans1D3" presStyleIdx="25" presStyleCnt="35"/>
      <dgm:spPr/>
    </dgm:pt>
    <dgm:pt modelId="{CF488B5D-19E8-4C4D-993A-D62668FED79C}" type="pres">
      <dgm:prSet presAssocID="{1514D0F6-A77A-4C66-A01A-DE34E9957A94}" presName="hierRoot2" presStyleCnt="0">
        <dgm:presLayoutVars>
          <dgm:hierBranch val="init"/>
        </dgm:presLayoutVars>
      </dgm:prSet>
      <dgm:spPr/>
    </dgm:pt>
    <dgm:pt modelId="{B85FA47C-39BE-46A1-BEFD-ED0820F9AB03}" type="pres">
      <dgm:prSet presAssocID="{1514D0F6-A77A-4C66-A01A-DE34E9957A94}" presName="rootComposite" presStyleCnt="0"/>
      <dgm:spPr/>
    </dgm:pt>
    <dgm:pt modelId="{837F8374-179A-40BE-B1C3-143BF9D69662}" type="pres">
      <dgm:prSet presAssocID="{1514D0F6-A77A-4C66-A01A-DE34E9957A94}" presName="rootText" presStyleLbl="node3" presStyleIdx="25" presStyleCnt="35">
        <dgm:presLayoutVars>
          <dgm:chPref val="3"/>
        </dgm:presLayoutVars>
      </dgm:prSet>
      <dgm:spPr/>
    </dgm:pt>
    <dgm:pt modelId="{BC758D48-5CFA-4854-A8EB-6FA724454868}" type="pres">
      <dgm:prSet presAssocID="{1514D0F6-A77A-4C66-A01A-DE34E9957A94}" presName="rootConnector" presStyleLbl="node3" presStyleIdx="25" presStyleCnt="35"/>
      <dgm:spPr/>
    </dgm:pt>
    <dgm:pt modelId="{53DEC02E-5EEC-4866-8582-F56FF9B9A555}" type="pres">
      <dgm:prSet presAssocID="{1514D0F6-A77A-4C66-A01A-DE34E9957A94}" presName="hierChild4" presStyleCnt="0"/>
      <dgm:spPr/>
    </dgm:pt>
    <dgm:pt modelId="{452D8909-9B3A-4133-BC8C-8AAF3A788DEC}" type="pres">
      <dgm:prSet presAssocID="{1514D0F6-A77A-4C66-A01A-DE34E9957A94}" presName="hierChild5" presStyleCnt="0"/>
      <dgm:spPr/>
    </dgm:pt>
    <dgm:pt modelId="{09FA03A4-3934-4769-A966-9A4D5A1326B2}" type="pres">
      <dgm:prSet presAssocID="{B81C8F25-2A5E-4281-81B3-1A980CA443E8}" presName="Name37" presStyleLbl="parChTrans1D3" presStyleIdx="26" presStyleCnt="35"/>
      <dgm:spPr/>
    </dgm:pt>
    <dgm:pt modelId="{204F76C7-A859-4C05-84E9-072EC55024FC}" type="pres">
      <dgm:prSet presAssocID="{FCFC046E-3C8C-4D63-92B0-4B4903AD7EC7}" presName="hierRoot2" presStyleCnt="0">
        <dgm:presLayoutVars>
          <dgm:hierBranch val="init"/>
        </dgm:presLayoutVars>
      </dgm:prSet>
      <dgm:spPr/>
    </dgm:pt>
    <dgm:pt modelId="{47FD4F45-ADB6-451D-80F8-63CFF8606BE2}" type="pres">
      <dgm:prSet presAssocID="{FCFC046E-3C8C-4D63-92B0-4B4903AD7EC7}" presName="rootComposite" presStyleCnt="0"/>
      <dgm:spPr/>
    </dgm:pt>
    <dgm:pt modelId="{9F20DB90-2E26-489A-A546-E6825A25E898}" type="pres">
      <dgm:prSet presAssocID="{FCFC046E-3C8C-4D63-92B0-4B4903AD7EC7}" presName="rootText" presStyleLbl="node3" presStyleIdx="26" presStyleCnt="35">
        <dgm:presLayoutVars>
          <dgm:chPref val="3"/>
        </dgm:presLayoutVars>
      </dgm:prSet>
      <dgm:spPr/>
    </dgm:pt>
    <dgm:pt modelId="{2CBB418C-7303-4D96-BFBF-D0395B679AFE}" type="pres">
      <dgm:prSet presAssocID="{FCFC046E-3C8C-4D63-92B0-4B4903AD7EC7}" presName="rootConnector" presStyleLbl="node3" presStyleIdx="26" presStyleCnt="35"/>
      <dgm:spPr/>
    </dgm:pt>
    <dgm:pt modelId="{3A3234D9-977D-4F4F-9986-D94BEF2DEE37}" type="pres">
      <dgm:prSet presAssocID="{FCFC046E-3C8C-4D63-92B0-4B4903AD7EC7}" presName="hierChild4" presStyleCnt="0"/>
      <dgm:spPr/>
    </dgm:pt>
    <dgm:pt modelId="{0304632C-7962-45BE-8377-7B03B9AD64DC}" type="pres">
      <dgm:prSet presAssocID="{FCFC046E-3C8C-4D63-92B0-4B4903AD7EC7}" presName="hierChild5" presStyleCnt="0"/>
      <dgm:spPr/>
    </dgm:pt>
    <dgm:pt modelId="{63F82AE2-C386-48A2-8A43-74CD099B8650}" type="pres">
      <dgm:prSet presAssocID="{AB09FC4D-6067-46D2-A31F-23BD2CCF1AA9}" presName="Name37" presStyleLbl="parChTrans1D3" presStyleIdx="27" presStyleCnt="35"/>
      <dgm:spPr/>
    </dgm:pt>
    <dgm:pt modelId="{4FFEF35A-D585-4339-B571-CE1B9CE8B78D}" type="pres">
      <dgm:prSet presAssocID="{C9CD2277-B953-4E75-91B7-E8A6D74C3D38}" presName="hierRoot2" presStyleCnt="0">
        <dgm:presLayoutVars>
          <dgm:hierBranch val="init"/>
        </dgm:presLayoutVars>
      </dgm:prSet>
      <dgm:spPr/>
    </dgm:pt>
    <dgm:pt modelId="{75E79211-4725-4CCF-BEB5-01111299A926}" type="pres">
      <dgm:prSet presAssocID="{C9CD2277-B953-4E75-91B7-E8A6D74C3D38}" presName="rootComposite" presStyleCnt="0"/>
      <dgm:spPr/>
    </dgm:pt>
    <dgm:pt modelId="{BCBCF12C-5F49-4812-A79A-A601D8E377D7}" type="pres">
      <dgm:prSet presAssocID="{C9CD2277-B953-4E75-91B7-E8A6D74C3D38}" presName="rootText" presStyleLbl="node3" presStyleIdx="27" presStyleCnt="35">
        <dgm:presLayoutVars>
          <dgm:chPref val="3"/>
        </dgm:presLayoutVars>
      </dgm:prSet>
      <dgm:spPr/>
    </dgm:pt>
    <dgm:pt modelId="{7FC1BD98-68CE-47F9-9719-F5FA928C74BA}" type="pres">
      <dgm:prSet presAssocID="{C9CD2277-B953-4E75-91B7-E8A6D74C3D38}" presName="rootConnector" presStyleLbl="node3" presStyleIdx="27" presStyleCnt="35"/>
      <dgm:spPr/>
    </dgm:pt>
    <dgm:pt modelId="{122634AB-EE60-4AC8-9519-260FB1D9BB75}" type="pres">
      <dgm:prSet presAssocID="{C9CD2277-B953-4E75-91B7-E8A6D74C3D38}" presName="hierChild4" presStyleCnt="0"/>
      <dgm:spPr/>
    </dgm:pt>
    <dgm:pt modelId="{24E6E019-F2FC-47D4-AF73-B745EAEFE34F}" type="pres">
      <dgm:prSet presAssocID="{C9CD2277-B953-4E75-91B7-E8A6D74C3D38}" presName="hierChild5" presStyleCnt="0"/>
      <dgm:spPr/>
    </dgm:pt>
    <dgm:pt modelId="{8E43E5BD-CBE4-443D-8A1D-F66227E8D780}" type="pres">
      <dgm:prSet presAssocID="{9E57365C-C4A6-4C70-BF81-F69A9E6C4320}" presName="Name37" presStyleLbl="parChTrans1D3" presStyleIdx="28" presStyleCnt="35"/>
      <dgm:spPr/>
    </dgm:pt>
    <dgm:pt modelId="{8A9D82C0-2D0B-4725-9C78-27FB9CA7EB4D}" type="pres">
      <dgm:prSet presAssocID="{B159C55D-26E5-4E13-8647-5E7D58E39926}" presName="hierRoot2" presStyleCnt="0">
        <dgm:presLayoutVars>
          <dgm:hierBranch val="init"/>
        </dgm:presLayoutVars>
      </dgm:prSet>
      <dgm:spPr/>
    </dgm:pt>
    <dgm:pt modelId="{6DB8D6A5-42D1-4AFF-A1B7-9031908CA7CF}" type="pres">
      <dgm:prSet presAssocID="{B159C55D-26E5-4E13-8647-5E7D58E39926}" presName="rootComposite" presStyleCnt="0"/>
      <dgm:spPr/>
    </dgm:pt>
    <dgm:pt modelId="{70924FFA-8487-4DB9-8279-C7DFCDCDA7C0}" type="pres">
      <dgm:prSet presAssocID="{B159C55D-26E5-4E13-8647-5E7D58E39926}" presName="rootText" presStyleLbl="node3" presStyleIdx="28" presStyleCnt="35">
        <dgm:presLayoutVars>
          <dgm:chPref val="3"/>
        </dgm:presLayoutVars>
      </dgm:prSet>
      <dgm:spPr/>
    </dgm:pt>
    <dgm:pt modelId="{ECCDD056-1966-4754-B21C-4ED595CE0931}" type="pres">
      <dgm:prSet presAssocID="{B159C55D-26E5-4E13-8647-5E7D58E39926}" presName="rootConnector" presStyleLbl="node3" presStyleIdx="28" presStyleCnt="35"/>
      <dgm:spPr/>
    </dgm:pt>
    <dgm:pt modelId="{1BA8CE37-F9A0-4CCE-9078-B3E908D63118}" type="pres">
      <dgm:prSet presAssocID="{B159C55D-26E5-4E13-8647-5E7D58E39926}" presName="hierChild4" presStyleCnt="0"/>
      <dgm:spPr/>
    </dgm:pt>
    <dgm:pt modelId="{49727028-A611-4DAC-A721-7EFA4A2FFF70}" type="pres">
      <dgm:prSet presAssocID="{B159C55D-26E5-4E13-8647-5E7D58E39926}" presName="hierChild5" presStyleCnt="0"/>
      <dgm:spPr/>
    </dgm:pt>
    <dgm:pt modelId="{C5B8D42D-5528-483B-B67C-67045074AA91}" type="pres">
      <dgm:prSet presAssocID="{17D3146E-B852-439C-A054-62515878DF3B}" presName="Name37" presStyleLbl="parChTrans1D3" presStyleIdx="29" presStyleCnt="35"/>
      <dgm:spPr/>
    </dgm:pt>
    <dgm:pt modelId="{24CE7F9F-A43E-47D2-8C4F-4BD3664668E6}" type="pres">
      <dgm:prSet presAssocID="{84EA4DA0-D46A-440A-B97D-8A1A57E231ED}" presName="hierRoot2" presStyleCnt="0">
        <dgm:presLayoutVars>
          <dgm:hierBranch val="init"/>
        </dgm:presLayoutVars>
      </dgm:prSet>
      <dgm:spPr/>
    </dgm:pt>
    <dgm:pt modelId="{4F693C11-D444-4D0D-B699-424D6B8362E9}" type="pres">
      <dgm:prSet presAssocID="{84EA4DA0-D46A-440A-B97D-8A1A57E231ED}" presName="rootComposite" presStyleCnt="0"/>
      <dgm:spPr/>
    </dgm:pt>
    <dgm:pt modelId="{3FE8EC0D-689B-4DB8-834F-3F5B1FCAD331}" type="pres">
      <dgm:prSet presAssocID="{84EA4DA0-D46A-440A-B97D-8A1A57E231ED}" presName="rootText" presStyleLbl="node3" presStyleIdx="29" presStyleCnt="35">
        <dgm:presLayoutVars>
          <dgm:chPref val="3"/>
        </dgm:presLayoutVars>
      </dgm:prSet>
      <dgm:spPr/>
    </dgm:pt>
    <dgm:pt modelId="{7E4B9067-838F-49BC-BFF0-F49A0B4BDC9C}" type="pres">
      <dgm:prSet presAssocID="{84EA4DA0-D46A-440A-B97D-8A1A57E231ED}" presName="rootConnector" presStyleLbl="node3" presStyleIdx="29" presStyleCnt="35"/>
      <dgm:spPr/>
    </dgm:pt>
    <dgm:pt modelId="{6591EC34-9ECA-4053-A742-A6F6C454AAFD}" type="pres">
      <dgm:prSet presAssocID="{84EA4DA0-D46A-440A-B97D-8A1A57E231ED}" presName="hierChild4" presStyleCnt="0"/>
      <dgm:spPr/>
    </dgm:pt>
    <dgm:pt modelId="{B837BA57-A173-4282-8B23-FE913CF22083}" type="pres">
      <dgm:prSet presAssocID="{84EA4DA0-D46A-440A-B97D-8A1A57E231ED}" presName="hierChild5" presStyleCnt="0"/>
      <dgm:spPr/>
    </dgm:pt>
    <dgm:pt modelId="{43C6E34B-CC4A-40E2-88A5-CB453A8ABB5E}" type="pres">
      <dgm:prSet presAssocID="{AA72172D-BF44-4BB0-B6D6-BCA0B181B431}" presName="hierChild5" presStyleCnt="0"/>
      <dgm:spPr/>
    </dgm:pt>
    <dgm:pt modelId="{5E36F38D-BF1E-412E-8E6B-FCD578CA8165}" type="pres">
      <dgm:prSet presAssocID="{A671BB79-63DB-45A4-893C-E4FE0040AA07}" presName="Name37" presStyleLbl="parChTrans1D2" presStyleIdx="6" presStyleCnt="7"/>
      <dgm:spPr/>
    </dgm:pt>
    <dgm:pt modelId="{9E61D89C-9945-4DBF-841E-23CFC6947EDC}" type="pres">
      <dgm:prSet presAssocID="{0214B227-060A-4C24-84C8-5317D0194416}" presName="hierRoot2" presStyleCnt="0">
        <dgm:presLayoutVars>
          <dgm:hierBranch val="init"/>
        </dgm:presLayoutVars>
      </dgm:prSet>
      <dgm:spPr/>
    </dgm:pt>
    <dgm:pt modelId="{7E0AFF5C-B915-4F35-BAC6-8D2C78369BD9}" type="pres">
      <dgm:prSet presAssocID="{0214B227-060A-4C24-84C8-5317D0194416}" presName="rootComposite" presStyleCnt="0"/>
      <dgm:spPr/>
    </dgm:pt>
    <dgm:pt modelId="{875DC7CC-8A7D-4651-8783-112373B9A96F}" type="pres">
      <dgm:prSet presAssocID="{0214B227-060A-4C24-84C8-5317D0194416}" presName="rootText" presStyleLbl="node2" presStyleIdx="6" presStyleCnt="7">
        <dgm:presLayoutVars>
          <dgm:chPref val="3"/>
        </dgm:presLayoutVars>
      </dgm:prSet>
      <dgm:spPr/>
    </dgm:pt>
    <dgm:pt modelId="{B86166BA-533C-43ED-BC7D-8E603065A571}" type="pres">
      <dgm:prSet presAssocID="{0214B227-060A-4C24-84C8-5317D0194416}" presName="rootConnector" presStyleLbl="node2" presStyleIdx="6" presStyleCnt="7"/>
      <dgm:spPr/>
    </dgm:pt>
    <dgm:pt modelId="{89017512-41D4-4317-B33F-74BEF678E64B}" type="pres">
      <dgm:prSet presAssocID="{0214B227-060A-4C24-84C8-5317D0194416}" presName="hierChild4" presStyleCnt="0"/>
      <dgm:spPr/>
    </dgm:pt>
    <dgm:pt modelId="{B0127A4B-7E46-4DA7-B40F-7705E704B313}" type="pres">
      <dgm:prSet presAssocID="{2EFC8CF9-B61A-4A22-997F-4B549712C535}" presName="Name37" presStyleLbl="parChTrans1D3" presStyleIdx="30" presStyleCnt="35"/>
      <dgm:spPr/>
    </dgm:pt>
    <dgm:pt modelId="{A9909D26-0B92-4631-B4BE-446A630A2764}" type="pres">
      <dgm:prSet presAssocID="{88E9B66D-D57A-4B9A-BE84-46C4296A64C3}" presName="hierRoot2" presStyleCnt="0">
        <dgm:presLayoutVars>
          <dgm:hierBranch val="init"/>
        </dgm:presLayoutVars>
      </dgm:prSet>
      <dgm:spPr/>
    </dgm:pt>
    <dgm:pt modelId="{BA2C5E5C-2ED2-4BF7-A23A-1CF336D8702C}" type="pres">
      <dgm:prSet presAssocID="{88E9B66D-D57A-4B9A-BE84-46C4296A64C3}" presName="rootComposite" presStyleCnt="0"/>
      <dgm:spPr/>
    </dgm:pt>
    <dgm:pt modelId="{DE18445C-399F-4EF0-95D1-CC5ADE9E67B4}" type="pres">
      <dgm:prSet presAssocID="{88E9B66D-D57A-4B9A-BE84-46C4296A64C3}" presName="rootText" presStyleLbl="node3" presStyleIdx="30" presStyleCnt="35">
        <dgm:presLayoutVars>
          <dgm:chPref val="3"/>
        </dgm:presLayoutVars>
      </dgm:prSet>
      <dgm:spPr/>
    </dgm:pt>
    <dgm:pt modelId="{88598460-DBFA-4922-BDD2-598749E94061}" type="pres">
      <dgm:prSet presAssocID="{88E9B66D-D57A-4B9A-BE84-46C4296A64C3}" presName="rootConnector" presStyleLbl="node3" presStyleIdx="30" presStyleCnt="35"/>
      <dgm:spPr/>
    </dgm:pt>
    <dgm:pt modelId="{849574E2-571F-46EA-9A07-D4D595A82133}" type="pres">
      <dgm:prSet presAssocID="{88E9B66D-D57A-4B9A-BE84-46C4296A64C3}" presName="hierChild4" presStyleCnt="0"/>
      <dgm:spPr/>
    </dgm:pt>
    <dgm:pt modelId="{54EC483F-F562-41FF-AFA8-C67A0F206040}" type="pres">
      <dgm:prSet presAssocID="{88E9B66D-D57A-4B9A-BE84-46C4296A64C3}" presName="hierChild5" presStyleCnt="0"/>
      <dgm:spPr/>
    </dgm:pt>
    <dgm:pt modelId="{0BC12A64-6B2D-4717-8875-52C1C6870B36}" type="pres">
      <dgm:prSet presAssocID="{C8FFB0DC-2A96-489C-A4D3-657BD8406186}" presName="Name37" presStyleLbl="parChTrans1D3" presStyleIdx="31" presStyleCnt="35"/>
      <dgm:spPr/>
    </dgm:pt>
    <dgm:pt modelId="{8EA50123-7122-4B01-BB9D-9C5BEAB497F5}" type="pres">
      <dgm:prSet presAssocID="{E6E1B6F3-0055-4B56-98C4-73E1FD05400C}" presName="hierRoot2" presStyleCnt="0">
        <dgm:presLayoutVars>
          <dgm:hierBranch val="init"/>
        </dgm:presLayoutVars>
      </dgm:prSet>
      <dgm:spPr/>
    </dgm:pt>
    <dgm:pt modelId="{7932CEFC-060F-49E9-B655-D7C3224824AF}" type="pres">
      <dgm:prSet presAssocID="{E6E1B6F3-0055-4B56-98C4-73E1FD05400C}" presName="rootComposite" presStyleCnt="0"/>
      <dgm:spPr/>
    </dgm:pt>
    <dgm:pt modelId="{30E335BE-EF93-4804-A267-E2038862405F}" type="pres">
      <dgm:prSet presAssocID="{E6E1B6F3-0055-4B56-98C4-73E1FD05400C}" presName="rootText" presStyleLbl="node3" presStyleIdx="31" presStyleCnt="35">
        <dgm:presLayoutVars>
          <dgm:chPref val="3"/>
        </dgm:presLayoutVars>
      </dgm:prSet>
      <dgm:spPr/>
    </dgm:pt>
    <dgm:pt modelId="{74358A46-1BE1-4A66-A514-829ACBDABDB7}" type="pres">
      <dgm:prSet presAssocID="{E6E1B6F3-0055-4B56-98C4-73E1FD05400C}" presName="rootConnector" presStyleLbl="node3" presStyleIdx="31" presStyleCnt="35"/>
      <dgm:spPr/>
    </dgm:pt>
    <dgm:pt modelId="{47D17861-C6FA-4CFE-BF35-19355A900B14}" type="pres">
      <dgm:prSet presAssocID="{E6E1B6F3-0055-4B56-98C4-73E1FD05400C}" presName="hierChild4" presStyleCnt="0"/>
      <dgm:spPr/>
    </dgm:pt>
    <dgm:pt modelId="{E1FDCE45-CDD7-4008-80DA-75D60033AB62}" type="pres">
      <dgm:prSet presAssocID="{E6E1B6F3-0055-4B56-98C4-73E1FD05400C}" presName="hierChild5" presStyleCnt="0"/>
      <dgm:spPr/>
    </dgm:pt>
    <dgm:pt modelId="{49834104-F6D8-408D-AA8A-1AA871330E2D}" type="pres">
      <dgm:prSet presAssocID="{22014881-C29A-49CE-8111-3249975DBCB1}" presName="Name37" presStyleLbl="parChTrans1D3" presStyleIdx="32" presStyleCnt="35"/>
      <dgm:spPr/>
    </dgm:pt>
    <dgm:pt modelId="{1B6EA140-4FB1-4D20-B976-3B4C96136A39}" type="pres">
      <dgm:prSet presAssocID="{91C72334-924C-49C8-B323-BAEF69D73E33}" presName="hierRoot2" presStyleCnt="0">
        <dgm:presLayoutVars>
          <dgm:hierBranch val="init"/>
        </dgm:presLayoutVars>
      </dgm:prSet>
      <dgm:spPr/>
    </dgm:pt>
    <dgm:pt modelId="{5C5927A7-C0B3-45ED-9F5A-4EDDDA157F72}" type="pres">
      <dgm:prSet presAssocID="{91C72334-924C-49C8-B323-BAEF69D73E33}" presName="rootComposite" presStyleCnt="0"/>
      <dgm:spPr/>
    </dgm:pt>
    <dgm:pt modelId="{9D3B021E-4643-447C-AAD1-ED3944A14292}" type="pres">
      <dgm:prSet presAssocID="{91C72334-924C-49C8-B323-BAEF69D73E33}" presName="rootText" presStyleLbl="node3" presStyleIdx="32" presStyleCnt="35">
        <dgm:presLayoutVars>
          <dgm:chPref val="3"/>
        </dgm:presLayoutVars>
      </dgm:prSet>
      <dgm:spPr/>
    </dgm:pt>
    <dgm:pt modelId="{AA1C06CC-62D8-4A79-9C9D-92DD994F2742}" type="pres">
      <dgm:prSet presAssocID="{91C72334-924C-49C8-B323-BAEF69D73E33}" presName="rootConnector" presStyleLbl="node3" presStyleIdx="32" presStyleCnt="35"/>
      <dgm:spPr/>
    </dgm:pt>
    <dgm:pt modelId="{BE6C2516-723C-4AF3-8EC1-1A4AFED8D9FA}" type="pres">
      <dgm:prSet presAssocID="{91C72334-924C-49C8-B323-BAEF69D73E33}" presName="hierChild4" presStyleCnt="0"/>
      <dgm:spPr/>
    </dgm:pt>
    <dgm:pt modelId="{57CD371D-B4DF-4156-A390-92D74B5F75AE}" type="pres">
      <dgm:prSet presAssocID="{91C72334-924C-49C8-B323-BAEF69D73E33}" presName="hierChild5" presStyleCnt="0"/>
      <dgm:spPr/>
    </dgm:pt>
    <dgm:pt modelId="{1659D3A2-0B7E-4FE6-97A0-6930D2C73CF5}" type="pres">
      <dgm:prSet presAssocID="{81CD21E1-273B-45F8-A19B-D04E87C45020}" presName="Name37" presStyleLbl="parChTrans1D3" presStyleIdx="33" presStyleCnt="35"/>
      <dgm:spPr/>
    </dgm:pt>
    <dgm:pt modelId="{C650CDFE-0A3A-4EB0-B18E-89F87353BF21}" type="pres">
      <dgm:prSet presAssocID="{B36F725A-641C-4745-850A-6444D940E9A8}" presName="hierRoot2" presStyleCnt="0">
        <dgm:presLayoutVars>
          <dgm:hierBranch val="init"/>
        </dgm:presLayoutVars>
      </dgm:prSet>
      <dgm:spPr/>
    </dgm:pt>
    <dgm:pt modelId="{4CE51337-863D-4116-933E-B0BB107379FF}" type="pres">
      <dgm:prSet presAssocID="{B36F725A-641C-4745-850A-6444D940E9A8}" presName="rootComposite" presStyleCnt="0"/>
      <dgm:spPr/>
    </dgm:pt>
    <dgm:pt modelId="{82494AF6-B676-4A55-A878-3533103F13BE}" type="pres">
      <dgm:prSet presAssocID="{B36F725A-641C-4745-850A-6444D940E9A8}" presName="rootText" presStyleLbl="node3" presStyleIdx="33" presStyleCnt="35">
        <dgm:presLayoutVars>
          <dgm:chPref val="3"/>
        </dgm:presLayoutVars>
      </dgm:prSet>
      <dgm:spPr/>
    </dgm:pt>
    <dgm:pt modelId="{3446A6ED-3684-4764-B9F7-BBEFA092CE94}" type="pres">
      <dgm:prSet presAssocID="{B36F725A-641C-4745-850A-6444D940E9A8}" presName="rootConnector" presStyleLbl="node3" presStyleIdx="33" presStyleCnt="35"/>
      <dgm:spPr/>
    </dgm:pt>
    <dgm:pt modelId="{7C40F4A9-17AE-4032-85C6-F50D5DD1B956}" type="pres">
      <dgm:prSet presAssocID="{B36F725A-641C-4745-850A-6444D940E9A8}" presName="hierChild4" presStyleCnt="0"/>
      <dgm:spPr/>
    </dgm:pt>
    <dgm:pt modelId="{FF094DD4-EADC-48D5-994D-5E2975CC2E0E}" type="pres">
      <dgm:prSet presAssocID="{B36F725A-641C-4745-850A-6444D940E9A8}" presName="hierChild5" presStyleCnt="0"/>
      <dgm:spPr/>
    </dgm:pt>
    <dgm:pt modelId="{466DFF4E-92EC-4F1E-83D6-374647D86FF0}" type="pres">
      <dgm:prSet presAssocID="{D8AFDB76-627C-495F-86CC-71C9D32DF728}" presName="Name37" presStyleLbl="parChTrans1D3" presStyleIdx="34" presStyleCnt="35"/>
      <dgm:spPr/>
    </dgm:pt>
    <dgm:pt modelId="{18E04AEA-AA2F-49BD-9933-98FF6FFED23C}" type="pres">
      <dgm:prSet presAssocID="{948F58C0-4082-4882-9553-936CF234EFC2}" presName="hierRoot2" presStyleCnt="0">
        <dgm:presLayoutVars>
          <dgm:hierBranch val="init"/>
        </dgm:presLayoutVars>
      </dgm:prSet>
      <dgm:spPr/>
    </dgm:pt>
    <dgm:pt modelId="{FE719B43-2597-4A23-A20A-325C58A547C8}" type="pres">
      <dgm:prSet presAssocID="{948F58C0-4082-4882-9553-936CF234EFC2}" presName="rootComposite" presStyleCnt="0"/>
      <dgm:spPr/>
    </dgm:pt>
    <dgm:pt modelId="{C6566E83-6FEB-492F-9C68-3A1BFA0C59E0}" type="pres">
      <dgm:prSet presAssocID="{948F58C0-4082-4882-9553-936CF234EFC2}" presName="rootText" presStyleLbl="node3" presStyleIdx="34" presStyleCnt="35">
        <dgm:presLayoutVars>
          <dgm:chPref val="3"/>
        </dgm:presLayoutVars>
      </dgm:prSet>
      <dgm:spPr/>
    </dgm:pt>
    <dgm:pt modelId="{7720F041-8EF0-4731-8656-70B99A6AC44A}" type="pres">
      <dgm:prSet presAssocID="{948F58C0-4082-4882-9553-936CF234EFC2}" presName="rootConnector" presStyleLbl="node3" presStyleIdx="34" presStyleCnt="35"/>
      <dgm:spPr/>
    </dgm:pt>
    <dgm:pt modelId="{7A82AC03-074E-48AE-9EE9-CED062E3A1A7}" type="pres">
      <dgm:prSet presAssocID="{948F58C0-4082-4882-9553-936CF234EFC2}" presName="hierChild4" presStyleCnt="0"/>
      <dgm:spPr/>
    </dgm:pt>
    <dgm:pt modelId="{35EF3A7B-10BE-4EA0-91C5-20D9356E24A2}" type="pres">
      <dgm:prSet presAssocID="{948F58C0-4082-4882-9553-936CF234EFC2}" presName="hierChild5" presStyleCnt="0"/>
      <dgm:spPr/>
    </dgm:pt>
    <dgm:pt modelId="{8829BAFB-A55F-43FD-91D5-EAAEF8EEC08C}" type="pres">
      <dgm:prSet presAssocID="{0214B227-060A-4C24-84C8-5317D0194416}" presName="hierChild5" presStyleCnt="0"/>
      <dgm:spPr/>
    </dgm:pt>
    <dgm:pt modelId="{144D1B02-E2AB-40FE-B8B6-56CF1207C289}" type="pres">
      <dgm:prSet presAssocID="{4377F4A4-66CC-43E6-B75C-753CC828F0D4}" presName="hierChild3" presStyleCnt="0"/>
      <dgm:spPr/>
    </dgm:pt>
  </dgm:ptLst>
  <dgm:cxnLst>
    <dgm:cxn modelId="{A2F6A900-2E58-47BF-9C65-8B630777C8A5}" type="presOf" srcId="{6C35F858-7E68-45E8-AF46-FBFCEDA8ED33}" destId="{9000CF39-D1C6-4134-A7FA-F5B6834D1E9B}" srcOrd="0" destOrd="0" presId="urn:microsoft.com/office/officeart/2005/8/layout/orgChart1"/>
    <dgm:cxn modelId="{65C49C01-9A45-42AB-B8E2-F79CE9ADEB82}" type="presOf" srcId="{CB5DCEC2-EF8D-46C4-894C-BC37DB3382D0}" destId="{AACBC3CD-AEAF-4F6D-A446-F8629A9687C0}" srcOrd="0" destOrd="0" presId="urn:microsoft.com/office/officeart/2005/8/layout/orgChart1"/>
    <dgm:cxn modelId="{43E39304-97EC-4F07-A8FD-48424711DB42}" srcId="{5F2375D7-7C8C-4D61-9121-494B55C2E103}" destId="{87647C38-5BB0-4265-9734-1A3752A52E9D}" srcOrd="3" destOrd="0" parTransId="{AE3FF792-450F-4EE2-ABF6-A3F7FA5BB6AD}" sibTransId="{E96A675E-BD9C-4F7C-AC22-81D58D095CFF}"/>
    <dgm:cxn modelId="{8C29D804-3361-4D12-9654-D2BD345E0432}" type="presOf" srcId="{5F2375D7-7C8C-4D61-9121-494B55C2E103}" destId="{19B7E714-6D82-48EA-B9E0-A85336EA7074}" srcOrd="0" destOrd="0" presId="urn:microsoft.com/office/officeart/2005/8/layout/orgChart1"/>
    <dgm:cxn modelId="{7ABEE904-25B8-476C-8ECD-D07C1096D09F}" srcId="{5C740E35-F80E-4748-81E9-BC8FE40FEA47}" destId="{C00527C0-6D90-4493-8029-09417D18AE6B}" srcOrd="2" destOrd="0" parTransId="{539323F7-C97E-4824-8292-9F0C4362765B}" sibTransId="{E37FBC7F-BABF-4B20-A776-EA1275A73A43}"/>
    <dgm:cxn modelId="{BA769306-3609-4D92-A4FF-B24B9AA7BB6F}" type="presOf" srcId="{DB46E2E9-8FC2-4BDD-BD57-4ABCAEBA6932}" destId="{36D63840-EEF4-42EC-A0D4-56E84307EF26}" srcOrd="0" destOrd="0" presId="urn:microsoft.com/office/officeart/2005/8/layout/orgChart1"/>
    <dgm:cxn modelId="{E941A106-14D3-4ADE-A0A4-230040BAB1CA}" type="presOf" srcId="{1FA901DE-949E-446B-9C28-FE91F6806861}" destId="{F93480A7-1B9F-41D8-96C2-F41C6B8492A6}" srcOrd="0" destOrd="0" presId="urn:microsoft.com/office/officeart/2005/8/layout/orgChart1"/>
    <dgm:cxn modelId="{7952E30C-41AB-4E3D-94C0-C547BEED975B}" type="presOf" srcId="{0B81ECEC-30B9-4BB4-AD58-F8DF3D4E9267}" destId="{4FD70B33-EB93-4076-8F43-2CDD937DAB98}" srcOrd="1" destOrd="0" presId="urn:microsoft.com/office/officeart/2005/8/layout/orgChart1"/>
    <dgm:cxn modelId="{DCC94B0E-BD74-4B51-A5A0-C0FFDFE72FBE}" type="presOf" srcId="{948F58C0-4082-4882-9553-936CF234EFC2}" destId="{7720F041-8EF0-4731-8656-70B99A6AC44A}" srcOrd="1" destOrd="0" presId="urn:microsoft.com/office/officeart/2005/8/layout/orgChart1"/>
    <dgm:cxn modelId="{18F3040F-22E0-4D58-A89A-6012B5E7755F}" type="presOf" srcId="{43F6DA55-89B8-4653-9B3D-3489A9E57576}" destId="{9ABCF2B9-8242-4CDF-A8B6-224EFDE6D863}" srcOrd="0" destOrd="0" presId="urn:microsoft.com/office/officeart/2005/8/layout/orgChart1"/>
    <dgm:cxn modelId="{2C25070F-8C69-460F-BDAF-05F0C5BFB871}" type="presOf" srcId="{0B81ECEC-30B9-4BB4-AD58-F8DF3D4E9267}" destId="{D1CC7123-FC1D-4557-A5D1-0684B829DFE1}" srcOrd="0" destOrd="0" presId="urn:microsoft.com/office/officeart/2005/8/layout/orgChart1"/>
    <dgm:cxn modelId="{62A05F0F-B7A2-428C-8CF5-06BDD3C53391}" type="presOf" srcId="{43F6DA55-89B8-4653-9B3D-3489A9E57576}" destId="{C85D7E66-3C1E-44AA-94A5-35A91E9CDBA7}" srcOrd="1" destOrd="0" presId="urn:microsoft.com/office/officeart/2005/8/layout/orgChart1"/>
    <dgm:cxn modelId="{088B6D12-4A37-4B05-BEE4-B5D837B8115D}" type="presOf" srcId="{AE3FF792-450F-4EE2-ABF6-A3F7FA5BB6AD}" destId="{1958FE6C-B889-4643-89C4-42A0C08B0698}" srcOrd="0" destOrd="0" presId="urn:microsoft.com/office/officeart/2005/8/layout/orgChart1"/>
    <dgm:cxn modelId="{D34C8A13-1C21-4723-A21C-D6B850FC9CE0}" type="presOf" srcId="{C00527C0-6D90-4493-8029-09417D18AE6B}" destId="{E2CCB0CE-C50B-486C-8ED3-43FF78FE7DEF}" srcOrd="1" destOrd="0" presId="urn:microsoft.com/office/officeart/2005/8/layout/orgChart1"/>
    <dgm:cxn modelId="{EE244C16-4302-4184-93AA-3A03D2D5487F}" type="presOf" srcId="{E6E1B6F3-0055-4B56-98C4-73E1FD05400C}" destId="{74358A46-1BE1-4A66-A514-829ACBDABDB7}" srcOrd="1" destOrd="0" presId="urn:microsoft.com/office/officeart/2005/8/layout/orgChart1"/>
    <dgm:cxn modelId="{55C39116-8BDD-4B8A-8506-BFAE552D380B}" type="presOf" srcId="{AA72172D-BF44-4BB0-B6D6-BCA0B181B431}" destId="{BC60BCBF-D428-4A9C-AA32-8E27B4F97E70}" srcOrd="1" destOrd="0" presId="urn:microsoft.com/office/officeart/2005/8/layout/orgChart1"/>
    <dgm:cxn modelId="{BFF3E016-D546-43D7-B37B-E305691D8D97}" type="presOf" srcId="{3E77F487-CB1E-4BF3-8851-90B8DF139BB2}" destId="{F324351A-9BB3-4D07-A4DD-E06FF19D8461}" srcOrd="0" destOrd="0" presId="urn:microsoft.com/office/officeart/2005/8/layout/orgChart1"/>
    <dgm:cxn modelId="{FD666D19-C113-482B-B5A9-04ABCFA33F5D}" type="presOf" srcId="{EB181321-AD5E-44AF-98BC-C76D71991532}" destId="{AAFA34A5-2A29-42E8-A121-9C5D8B049DC8}" srcOrd="0" destOrd="0" presId="urn:microsoft.com/office/officeart/2005/8/layout/orgChart1"/>
    <dgm:cxn modelId="{6BCBAA1A-519D-4195-B0C6-3F729D73E110}" type="presOf" srcId="{AB9C0F39-FE94-4E81-A668-B6C8B9B995C4}" destId="{CDE1E992-53DB-436D-B254-CC5139F90AA1}" srcOrd="1" destOrd="0" presId="urn:microsoft.com/office/officeart/2005/8/layout/orgChart1"/>
    <dgm:cxn modelId="{ABFD331C-480D-41CE-836D-01CC25D1BC6D}" srcId="{AA72172D-BF44-4BB0-B6D6-BCA0B181B431}" destId="{84EA4DA0-D46A-440A-B97D-8A1A57E231ED}" srcOrd="4" destOrd="0" parTransId="{17D3146E-B852-439C-A054-62515878DF3B}" sibTransId="{991D5D7B-3433-4784-BAFB-F99C047C89A8}"/>
    <dgm:cxn modelId="{F845391C-BF13-4CE3-8230-394E23844217}" type="presOf" srcId="{5EAC9941-6F43-46D5-A21F-1DB8B5864FBE}" destId="{24E41877-315F-4A98-9727-F5C7B7A71539}" srcOrd="0" destOrd="0" presId="urn:microsoft.com/office/officeart/2005/8/layout/orgChart1"/>
    <dgm:cxn modelId="{8AA1811C-30BF-4C9A-8DF3-797A4B96AD9E}" type="presOf" srcId="{FCFC046E-3C8C-4D63-92B0-4B4903AD7EC7}" destId="{9F20DB90-2E26-489A-A546-E6825A25E898}" srcOrd="0" destOrd="0" presId="urn:microsoft.com/office/officeart/2005/8/layout/orgChart1"/>
    <dgm:cxn modelId="{F7BE221E-FEA0-4872-A8D8-A550FED24477}" srcId="{0214B227-060A-4C24-84C8-5317D0194416}" destId="{E6E1B6F3-0055-4B56-98C4-73E1FD05400C}" srcOrd="1" destOrd="0" parTransId="{C8FFB0DC-2A96-489C-A4D3-657BD8406186}" sibTransId="{CB942B3A-BF2B-4396-9DFD-692EAC143336}"/>
    <dgm:cxn modelId="{F61C701E-0E6B-43AC-B4E4-33914BBE8D60}" srcId="{0214B227-060A-4C24-84C8-5317D0194416}" destId="{B36F725A-641C-4745-850A-6444D940E9A8}" srcOrd="3" destOrd="0" parTransId="{81CD21E1-273B-45F8-A19B-D04E87C45020}" sibTransId="{AA98E761-0B67-4319-89CA-4198D877E21D}"/>
    <dgm:cxn modelId="{9313B81F-145B-4F28-B001-C914E78173D2}" type="presOf" srcId="{B159C55D-26E5-4E13-8647-5E7D58E39926}" destId="{ECCDD056-1966-4754-B21C-4ED595CE0931}" srcOrd="1" destOrd="0" presId="urn:microsoft.com/office/officeart/2005/8/layout/orgChart1"/>
    <dgm:cxn modelId="{8005EB20-2AB2-4DF1-BCBD-AD6480CFFD2D}" type="presOf" srcId="{87647C38-5BB0-4265-9734-1A3752A52E9D}" destId="{E9608F62-F865-4BF8-A4CE-87458E33D2A5}" srcOrd="1" destOrd="0" presId="urn:microsoft.com/office/officeart/2005/8/layout/orgChart1"/>
    <dgm:cxn modelId="{864D2322-E933-402D-8234-8C612075AD9A}" type="presOf" srcId="{C8FFB0DC-2A96-489C-A4D3-657BD8406186}" destId="{0BC12A64-6B2D-4717-8875-52C1C6870B36}" srcOrd="0" destOrd="0" presId="urn:microsoft.com/office/officeart/2005/8/layout/orgChart1"/>
    <dgm:cxn modelId="{C227AE22-C26D-4778-8ADD-2FC6EAAD66EE}" type="presOf" srcId="{661E394F-9730-49A8-9ECF-FDDCBBC2C70A}" destId="{950567B8-F0AF-4336-8AF1-666DA0E0DD16}" srcOrd="0" destOrd="0" presId="urn:microsoft.com/office/officeart/2005/8/layout/orgChart1"/>
    <dgm:cxn modelId="{E4FEC422-4D8C-4A89-B1E7-4230BED4FC49}" type="presOf" srcId="{2EFC8CF9-B61A-4A22-997F-4B549712C535}" destId="{B0127A4B-7E46-4DA7-B40F-7705E704B313}" srcOrd="0" destOrd="0" presId="urn:microsoft.com/office/officeart/2005/8/layout/orgChart1"/>
    <dgm:cxn modelId="{6264C124-0F01-4063-8B89-E97AA534A068}" type="presOf" srcId="{E33E55A8-E9D1-429C-8021-A4CF4DDC7B4C}" destId="{0C294C4C-E2EF-4A7D-9372-EC40E9B36795}" srcOrd="0" destOrd="0" presId="urn:microsoft.com/office/officeart/2005/8/layout/orgChart1"/>
    <dgm:cxn modelId="{B7E59929-21B8-4D35-BCF4-3F766137788B}" type="presOf" srcId="{C9CD2277-B953-4E75-91B7-E8A6D74C3D38}" destId="{7FC1BD98-68CE-47F9-9719-F5FA928C74BA}" srcOrd="1" destOrd="0" presId="urn:microsoft.com/office/officeart/2005/8/layout/orgChart1"/>
    <dgm:cxn modelId="{D3920D2A-CEB2-4F64-A4F6-85541804A513}" type="presOf" srcId="{E6E1B6F3-0055-4B56-98C4-73E1FD05400C}" destId="{30E335BE-EF93-4804-A267-E2038862405F}" srcOrd="0" destOrd="0" presId="urn:microsoft.com/office/officeart/2005/8/layout/orgChart1"/>
    <dgm:cxn modelId="{F87A2E2C-37E5-4A87-AA1D-D2F2B1F5E1CF}" srcId="{AA72172D-BF44-4BB0-B6D6-BCA0B181B431}" destId="{C9CD2277-B953-4E75-91B7-E8A6D74C3D38}" srcOrd="2" destOrd="0" parTransId="{AB09FC4D-6067-46D2-A31F-23BD2CCF1AA9}" sibTransId="{B4986AB7-2CEB-452F-9FF8-6A4ED015CE78}"/>
    <dgm:cxn modelId="{E2670E2E-CE73-49D2-9164-C15EC6F3C91B}" srcId="{CB5DCEC2-EF8D-46C4-894C-BC37DB3382D0}" destId="{D177F02E-B1A4-4664-827E-EA542AA05EED}" srcOrd="2" destOrd="0" parTransId="{DA06F8C3-948E-4A49-A58E-AE9CFB050FAB}" sibTransId="{136F66EF-3287-4316-9A01-2AC14F766C83}"/>
    <dgm:cxn modelId="{54EE6C2E-5D5E-46A1-BF77-2D3BE41EF24A}" type="presOf" srcId="{81CD21E1-273B-45F8-A19B-D04E87C45020}" destId="{1659D3A2-0B7E-4FE6-97A0-6930D2C73CF5}" srcOrd="0" destOrd="0" presId="urn:microsoft.com/office/officeart/2005/8/layout/orgChart1"/>
    <dgm:cxn modelId="{382E982E-CD23-47B0-9982-48922612C1F5}" srcId="{4377F4A4-66CC-43E6-B75C-753CC828F0D4}" destId="{43F6DA55-89B8-4653-9B3D-3489A9E57576}" srcOrd="3" destOrd="0" parTransId="{9086B1AD-C723-4378-83F7-615378378FF3}" sibTransId="{6783C441-1957-455C-801C-FAECE7BDC425}"/>
    <dgm:cxn modelId="{7F4CC92E-3536-4B42-B420-CA0000836BED}" type="presOf" srcId="{B159C55D-26E5-4E13-8647-5E7D58E39926}" destId="{70924FFA-8487-4DB9-8279-C7DFCDCDA7C0}" srcOrd="0" destOrd="0" presId="urn:microsoft.com/office/officeart/2005/8/layout/orgChart1"/>
    <dgm:cxn modelId="{3FF1F72E-AFE4-4FF2-B2CC-4A3D0EA49412}" type="presOf" srcId="{4958BA26-5C3C-43B0-9E7E-259100EA4787}" destId="{D7BADDC6-F94B-4331-A03B-4EF22742049B}" srcOrd="1" destOrd="0" presId="urn:microsoft.com/office/officeart/2005/8/layout/orgChart1"/>
    <dgm:cxn modelId="{6C62BC2F-55D1-4B34-8F7D-18E61CD9C0B8}" srcId="{CB5DCEC2-EF8D-46C4-894C-BC37DB3382D0}" destId="{9004B262-4EEB-40C4-9879-199068139543}" srcOrd="0" destOrd="0" parTransId="{FF17EB9C-6BD2-49B5-B9C2-705C2F25DA2B}" sibTransId="{A66B1F88-F4AE-421F-A22F-3744E4687F5E}"/>
    <dgm:cxn modelId="{89320730-2DDE-4113-82EE-3A968678B736}" type="presOf" srcId="{4958BA26-5C3C-43B0-9E7E-259100EA4787}" destId="{0B66CBC6-E42F-47A3-BCCC-435BB4CA1C26}" srcOrd="0" destOrd="0" presId="urn:microsoft.com/office/officeart/2005/8/layout/orgChart1"/>
    <dgm:cxn modelId="{24457E30-5EBA-4614-A2D4-ECA8177B6929}" type="presOf" srcId="{BB54E7F6-C91B-478E-B59D-25B686038883}" destId="{727AAF34-2980-4804-B7D0-F0C3B3B69D22}" srcOrd="0" destOrd="0" presId="urn:microsoft.com/office/officeart/2005/8/layout/orgChart1"/>
    <dgm:cxn modelId="{F430E030-01D6-4188-9069-AF94C60AF08C}" srcId="{81D023EC-0D12-4CC3-90DE-406F99D6AE26}" destId="{336CFA13-477A-4DD8-99EF-F5ED732820FA}" srcOrd="1" destOrd="0" parTransId="{5EAC9941-6F43-46D5-A21F-1DB8B5864FBE}" sibTransId="{191C5BE3-DBE7-4B8A-96F3-CE25FDA93EC8}"/>
    <dgm:cxn modelId="{7C648831-9B8A-4C2A-B3CC-CC74AE5D1FBC}" srcId="{0214B227-060A-4C24-84C8-5317D0194416}" destId="{91C72334-924C-49C8-B323-BAEF69D73E33}" srcOrd="2" destOrd="0" parTransId="{22014881-C29A-49CE-8111-3249975DBCB1}" sibTransId="{E09A1F44-D26D-4C24-81EC-4D33233B4D0D}"/>
    <dgm:cxn modelId="{7F199332-E008-4596-BDFD-3972C6A65DAA}" type="presOf" srcId="{2921FD23-B856-480D-B62F-E3A3F31E05B2}" destId="{6687C28A-46FD-4345-B0DA-96B3F2E1D494}" srcOrd="0" destOrd="0" presId="urn:microsoft.com/office/officeart/2005/8/layout/orgChart1"/>
    <dgm:cxn modelId="{12764433-B46E-4324-8CC1-1057EF994544}" type="presOf" srcId="{0D53C46A-BCBE-4CEC-BF19-747C3D331494}" destId="{A68EE232-9BAB-42C9-9203-387C1456D175}" srcOrd="0" destOrd="0" presId="urn:microsoft.com/office/officeart/2005/8/layout/orgChart1"/>
    <dgm:cxn modelId="{B1AFBF34-5D28-4AD3-860C-E63DE85FF731}" type="presOf" srcId="{BB54E7F6-C91B-478E-B59D-25B686038883}" destId="{69B52E47-A7FD-4338-BEA4-123CFCC3EA5F}" srcOrd="1" destOrd="0" presId="urn:microsoft.com/office/officeart/2005/8/layout/orgChart1"/>
    <dgm:cxn modelId="{B6F2DD37-1684-4978-AF8E-7CCAFD47E54F}" srcId="{5F2375D7-7C8C-4D61-9121-494B55C2E103}" destId="{AB9C0F39-FE94-4E81-A668-B6C8B9B995C4}" srcOrd="2" destOrd="0" parTransId="{47A4EC86-EBBA-4ACE-A49D-4E5B2635B442}" sibTransId="{C46F41D6-0EB5-4A88-95AC-8AA4E9F91D2E}"/>
    <dgm:cxn modelId="{6A2C1F38-BE79-4183-B3C5-F9BD0B99D3E8}" type="presOf" srcId="{AF21BC2C-763D-4691-A09C-8D4AB7776D24}" destId="{43E330F5-3452-4A9F-B084-7DE0657E1579}" srcOrd="0" destOrd="0" presId="urn:microsoft.com/office/officeart/2005/8/layout/orgChart1"/>
    <dgm:cxn modelId="{7AB37539-648D-4B00-8065-C79FC0F800EA}" type="presOf" srcId="{0214B227-060A-4C24-84C8-5317D0194416}" destId="{875DC7CC-8A7D-4651-8783-112373B9A96F}" srcOrd="0" destOrd="0" presId="urn:microsoft.com/office/officeart/2005/8/layout/orgChart1"/>
    <dgm:cxn modelId="{2C81983B-D053-4828-9ADB-4977C8968961}" srcId="{0214B227-060A-4C24-84C8-5317D0194416}" destId="{948F58C0-4082-4882-9553-936CF234EFC2}" srcOrd="4" destOrd="0" parTransId="{D8AFDB76-627C-495F-86CC-71C9D32DF728}" sibTransId="{45E20A4C-1490-4074-B318-ED61A0AD4160}"/>
    <dgm:cxn modelId="{64B1123F-B6A8-490F-8183-F2AD7F7C3AA2}" type="presOf" srcId="{4377F4A4-66CC-43E6-B75C-753CC828F0D4}" destId="{18955280-CBBE-4A6F-BF07-822F5C7BB6DF}" srcOrd="1" destOrd="0" presId="urn:microsoft.com/office/officeart/2005/8/layout/orgChart1"/>
    <dgm:cxn modelId="{566F7D3F-2B9E-43CB-BF1F-B90B29BD7A4B}" srcId="{43F6DA55-89B8-4653-9B3D-3489A9E57576}" destId="{0CF9E92F-092F-4317-A32B-3AAEBD125A3A}" srcOrd="1" destOrd="0" parTransId="{ACBEA5A2-3D64-46A9-AB89-DCAAE21F3302}" sibTransId="{ACA6E999-A615-4C28-B528-1FD101B5A858}"/>
    <dgm:cxn modelId="{2B47B65C-680A-4AD2-958F-EF50B29BCC10}" type="presOf" srcId="{ABF9D528-FF2D-4CEA-8FD4-1254BD1C8E27}" destId="{D8D9ABC0-DB4E-43C8-8002-9054BD4DA216}" srcOrd="1" destOrd="0" presId="urn:microsoft.com/office/officeart/2005/8/layout/orgChart1"/>
    <dgm:cxn modelId="{1E4A345D-25F0-4054-BCC6-4E5E9937CD46}" type="presOf" srcId="{12FACA93-71A7-4638-A57A-CFB3D2CEE064}" destId="{A852F0F9-A9AA-40D3-B7E7-8D5354522AF3}" srcOrd="0" destOrd="0" presId="urn:microsoft.com/office/officeart/2005/8/layout/orgChart1"/>
    <dgm:cxn modelId="{9B70E55E-25BF-45F0-8D2C-64DBB85E0DDA}" type="presOf" srcId="{B9C1FDC0-A417-4B1A-A841-E6B9959C4B36}" destId="{B1B2C3B7-28B6-4C03-B598-1DF76311D614}" srcOrd="0" destOrd="0" presId="urn:microsoft.com/office/officeart/2005/8/layout/orgChart1"/>
    <dgm:cxn modelId="{5C6C235F-881E-40C8-94B8-6AB4D2D80B12}" srcId="{AA72172D-BF44-4BB0-B6D6-BCA0B181B431}" destId="{FCFC046E-3C8C-4D63-92B0-4B4903AD7EC7}" srcOrd="1" destOrd="0" parTransId="{B81C8F25-2A5E-4281-81B3-1A980CA443E8}" sibTransId="{D39D061D-A220-48E0-871E-EB2E8AB63B96}"/>
    <dgm:cxn modelId="{8F893560-C28A-4CE8-A259-7D56C31BE9BE}" srcId="{81D023EC-0D12-4CC3-90DE-406F99D6AE26}" destId="{1A4056C8-78B5-4815-9B13-DE236C698CBB}" srcOrd="5" destOrd="0" parTransId="{DB46E2E9-8FC2-4BDD-BD57-4ABCAEBA6932}" sibTransId="{FED70F21-644F-4644-A70B-83382F2B8D92}"/>
    <dgm:cxn modelId="{0B75D041-DEDD-494E-8489-9D58AE4C3F1B}" type="presOf" srcId="{EF3B1C28-BCA8-49D6-B975-43A0E1FD1571}" destId="{2ECA0EDE-EC84-4E16-8F3C-8669F2E1F8B8}" srcOrd="1" destOrd="0" presId="urn:microsoft.com/office/officeart/2005/8/layout/orgChart1"/>
    <dgm:cxn modelId="{E8FB2C42-9248-4468-85F9-294373583C93}" type="presOf" srcId="{81D023EC-0D12-4CC3-90DE-406F99D6AE26}" destId="{ECBF8BA3-11DB-4AA1-92CE-C1332B6A04C2}" srcOrd="0" destOrd="0" presId="urn:microsoft.com/office/officeart/2005/8/layout/orgChart1"/>
    <dgm:cxn modelId="{575F4643-AB51-4154-A0C2-B86485BA3D1A}" type="presOf" srcId="{8D187C8B-64E1-467D-9679-8D4E58D2E460}" destId="{FB1A378D-DADA-4D9D-B16B-502DE9C918D1}" srcOrd="0" destOrd="0" presId="urn:microsoft.com/office/officeart/2005/8/layout/orgChart1"/>
    <dgm:cxn modelId="{BB7AF843-EDD4-4E85-AC79-1EA322BBF412}" srcId="{81D023EC-0D12-4CC3-90DE-406F99D6AE26}" destId="{EF3B1C28-BCA8-49D6-B975-43A0E1FD1571}" srcOrd="4" destOrd="0" parTransId="{E3D5E7CB-6665-4EF8-B396-372716350A37}" sibTransId="{F1EA1E8F-90DA-49DC-8C56-381579D2B31E}"/>
    <dgm:cxn modelId="{B5C9C964-E630-40F5-8985-8E6A9E8A98CA}" type="presOf" srcId="{D177F02E-B1A4-4664-827E-EA542AA05EED}" destId="{CD44BC09-027B-48AC-9553-9A258E945373}" srcOrd="0" destOrd="0" presId="urn:microsoft.com/office/officeart/2005/8/layout/orgChart1"/>
    <dgm:cxn modelId="{7322EA64-5877-4602-86DB-D1AD44148A69}" srcId="{81D023EC-0D12-4CC3-90DE-406F99D6AE26}" destId="{7861FAFE-5946-4E42-90FB-D0C668B6210A}" srcOrd="2" destOrd="0" parTransId="{E4967BF3-32A9-48ED-8058-3FBEC3B084E0}" sibTransId="{B774843F-7BEC-4210-9C74-68D43A1D2A86}"/>
    <dgm:cxn modelId="{1AEECC45-F063-468D-9FCB-5EAC3449E8ED}" srcId="{5F2375D7-7C8C-4D61-9121-494B55C2E103}" destId="{BB54E7F6-C91B-478E-B59D-25B686038883}" srcOrd="0" destOrd="0" parTransId="{B9C1FDC0-A417-4B1A-A841-E6B9959C4B36}" sibTransId="{2D620AC0-166E-4D1E-8924-FDE2B801F3B6}"/>
    <dgm:cxn modelId="{274EAF46-BF1F-4F7D-8541-9987037FB521}" type="presOf" srcId="{336CFA13-477A-4DD8-99EF-F5ED732820FA}" destId="{F5A877DA-8846-487C-A0BD-A8B50C5CA340}" srcOrd="1" destOrd="0" presId="urn:microsoft.com/office/officeart/2005/8/layout/orgChart1"/>
    <dgm:cxn modelId="{57077E67-12F0-4C34-A673-7233AC0DD85A}" type="presOf" srcId="{EF3B1C28-BCA8-49D6-B975-43A0E1FD1571}" destId="{C7A26846-09B7-4FB9-8969-0442639337F9}" srcOrd="0" destOrd="0" presId="urn:microsoft.com/office/officeart/2005/8/layout/orgChart1"/>
    <dgm:cxn modelId="{5B7F9A47-848B-49D8-AD58-AD0F7E69BFFE}" type="presOf" srcId="{9E57365C-C4A6-4C70-BF81-F69A9E6C4320}" destId="{8E43E5BD-CBE4-443D-8A1D-F66227E8D780}" srcOrd="0" destOrd="0" presId="urn:microsoft.com/office/officeart/2005/8/layout/orgChart1"/>
    <dgm:cxn modelId="{D5367068-0124-463F-841D-96EB1E59FAA7}" type="presOf" srcId="{AE9D1539-A4A8-4F6D-A2C6-D84540AC35EF}" destId="{FEB51FB7-1B0B-4321-8C33-CC3DF6C6AE1D}" srcOrd="0" destOrd="0" presId="urn:microsoft.com/office/officeart/2005/8/layout/orgChart1"/>
    <dgm:cxn modelId="{C307DB48-FCE9-4873-B19A-85F63DC96916}" type="presOf" srcId="{E4967BF3-32A9-48ED-8058-3FBEC3B084E0}" destId="{18179459-569A-47D3-B9AC-0C3802C3CF17}" srcOrd="0" destOrd="0" presId="urn:microsoft.com/office/officeart/2005/8/layout/orgChart1"/>
    <dgm:cxn modelId="{2D10D769-3939-4683-8F65-2AEC77B874D2}" srcId="{5C740E35-F80E-4748-81E9-BC8FE40FEA47}" destId="{6B57D855-7DDC-437D-B450-83C085099623}" srcOrd="4" destOrd="0" parTransId="{1FA901DE-949E-446B-9C28-FE91F6806861}" sibTransId="{7C11E406-D18B-4C72-8BAF-1015124DCF9F}"/>
    <dgm:cxn modelId="{4D99F56B-96E0-4AA1-89A7-A986AE9B1EFC}" type="presOf" srcId="{828C45C9-9FDA-491F-AC5A-47F2ADE35DDC}" destId="{93B281AD-81F0-4563-87CB-0625C2100E78}" srcOrd="0" destOrd="0" presId="urn:microsoft.com/office/officeart/2005/8/layout/orgChart1"/>
    <dgm:cxn modelId="{9153216C-54D6-490D-B9A2-B3B658FE7053}" type="presOf" srcId="{B81C8F25-2A5E-4281-81B3-1A980CA443E8}" destId="{09FA03A4-3934-4769-A966-9A4D5A1326B2}" srcOrd="0" destOrd="0" presId="urn:microsoft.com/office/officeart/2005/8/layout/orgChart1"/>
    <dgm:cxn modelId="{C47AC36D-FC46-4214-9918-6D508897B8A4}" type="presOf" srcId="{C00527C0-6D90-4493-8029-09417D18AE6B}" destId="{6FAF29D3-E204-44AF-824D-4F4D364B693F}" srcOrd="0" destOrd="0" presId="urn:microsoft.com/office/officeart/2005/8/layout/orgChart1"/>
    <dgm:cxn modelId="{D74A0D4E-8CA2-49BD-A1B1-F12FB150B9DE}" type="presOf" srcId="{88E9B66D-D57A-4B9A-BE84-46C4296A64C3}" destId="{88598460-DBFA-4922-BDD2-598749E94061}" srcOrd="1" destOrd="0" presId="urn:microsoft.com/office/officeart/2005/8/layout/orgChart1"/>
    <dgm:cxn modelId="{B3AAC84E-194C-4F7A-80E9-E20416B9BF2B}" type="presOf" srcId="{AF21BC2C-763D-4691-A09C-8D4AB7776D24}" destId="{E423B6F4-A57C-4105-8F05-5DADCC4E4B5C}" srcOrd="1" destOrd="0" presId="urn:microsoft.com/office/officeart/2005/8/layout/orgChart1"/>
    <dgm:cxn modelId="{2A1C704F-5856-421D-B94A-47817D50C04B}" srcId="{5F2375D7-7C8C-4D61-9121-494B55C2E103}" destId="{3E77F487-CB1E-4BF3-8851-90B8DF139BB2}" srcOrd="1" destOrd="0" parTransId="{B3F4459B-923F-494E-84B7-83E6E6CDA4FB}" sibTransId="{624F4F6F-EDC5-4CF0-B3F1-4F9C0A17FE45}"/>
    <dgm:cxn modelId="{C890A16F-CCA1-4B5B-AE32-9A5907250411}" type="presOf" srcId="{91C72334-924C-49C8-B323-BAEF69D73E33}" destId="{AA1C06CC-62D8-4A79-9C9D-92DD994F2742}" srcOrd="1" destOrd="0" presId="urn:microsoft.com/office/officeart/2005/8/layout/orgChart1"/>
    <dgm:cxn modelId="{1DE9FC6F-9165-4EEE-8A10-35CC3D761F68}" type="presOf" srcId="{BAE9AC5C-6E10-47EB-B23E-0A5D27633EED}" destId="{B4376ACF-D0A7-4CBD-980D-47FFC835BB75}" srcOrd="1" destOrd="0" presId="urn:microsoft.com/office/officeart/2005/8/layout/orgChart1"/>
    <dgm:cxn modelId="{61D38A70-4387-4F60-B83A-5932F03D3983}" type="presOf" srcId="{828C45C9-9FDA-491F-AC5A-47F2ADE35DDC}" destId="{DDF03E62-2392-4A44-818F-DEE7FD010B49}" srcOrd="1" destOrd="0" presId="urn:microsoft.com/office/officeart/2005/8/layout/orgChart1"/>
    <dgm:cxn modelId="{4709B770-3A08-420D-8E77-E978DDFBDB61}" srcId="{CB5DCEC2-EF8D-46C4-894C-BC37DB3382D0}" destId="{4958BA26-5C3C-43B0-9E7E-259100EA4787}" srcOrd="4" destOrd="0" parTransId="{EB181321-AD5E-44AF-98BC-C76D71991532}" sibTransId="{36B2BD7F-DDD7-4F63-97C0-0BE3D62FCC08}"/>
    <dgm:cxn modelId="{AF1D5452-0B3C-456A-A763-B28C8B9FAB21}" type="presOf" srcId="{47A4EC86-EBBA-4ACE-A49D-4E5B2635B442}" destId="{2F0DAA71-1323-4470-B86C-3819155F03D2}" srcOrd="0" destOrd="0" presId="urn:microsoft.com/office/officeart/2005/8/layout/orgChart1"/>
    <dgm:cxn modelId="{F36F7474-A236-4E6C-9E7C-B1B4FD08D4F3}" type="presOf" srcId="{7861FAFE-5946-4E42-90FB-D0C668B6210A}" destId="{986D5EA4-16C0-4881-A721-55DC63FE12E1}" srcOrd="0" destOrd="0" presId="urn:microsoft.com/office/officeart/2005/8/layout/orgChart1"/>
    <dgm:cxn modelId="{18A0B454-E61B-4A2A-86C7-C703466AD26D}" type="presOf" srcId="{92445793-421B-49F0-807F-22858B322AA2}" destId="{879739CB-C0B0-4C27-96B4-40A7036ABC9E}" srcOrd="0" destOrd="0" presId="urn:microsoft.com/office/officeart/2005/8/layout/orgChart1"/>
    <dgm:cxn modelId="{EB81CE54-39D4-4A89-88C6-DF04FE22305B}" type="presOf" srcId="{E3D5E7CB-6665-4EF8-B396-372716350A37}" destId="{5E0C7DA5-AD1F-46D7-B790-550320E8FBAA}" srcOrd="0" destOrd="0" presId="urn:microsoft.com/office/officeart/2005/8/layout/orgChart1"/>
    <dgm:cxn modelId="{DC5A1056-9193-44F2-8804-4EFA391D33DC}" type="presOf" srcId="{47BA9706-083D-4732-A657-5965E1D209CB}" destId="{539A1CC6-A4B9-43BE-9177-7F86F70E4E20}" srcOrd="0" destOrd="0" presId="urn:microsoft.com/office/officeart/2005/8/layout/orgChart1"/>
    <dgm:cxn modelId="{8F31C776-CD8A-41CD-82C8-ECC5B0B3B05E}" type="presOf" srcId="{CA49A8D0-310B-49D5-A1E8-95C6986EEF19}" destId="{AC4323C3-8DC8-4089-81CA-CE7DC37EB615}" srcOrd="1" destOrd="0" presId="urn:microsoft.com/office/officeart/2005/8/layout/orgChart1"/>
    <dgm:cxn modelId="{B2782578-EACA-4CAC-944E-320F267A6758}" srcId="{AA72172D-BF44-4BB0-B6D6-BCA0B181B431}" destId="{B159C55D-26E5-4E13-8647-5E7D58E39926}" srcOrd="3" destOrd="0" parTransId="{9E57365C-C4A6-4C70-BF81-F69A9E6C4320}" sibTransId="{B5742239-E845-48B7-ABB8-26519001E5C7}"/>
    <dgm:cxn modelId="{F12A6658-874E-41D6-964E-C2551FD884D4}" type="presOf" srcId="{6B57D855-7DDC-437D-B450-83C085099623}" destId="{AFD71158-785E-450E-85E4-9592902D0D7F}" srcOrd="1" destOrd="0" presId="urn:microsoft.com/office/officeart/2005/8/layout/orgChart1"/>
    <dgm:cxn modelId="{0AE98B78-3E2E-4A74-AD44-F8D8B04F18E6}" type="presOf" srcId="{52791FEA-2CBD-4F07-871C-3B3B1D160781}" destId="{6F2D1C2E-D927-4E9A-A860-22563B3A5E71}" srcOrd="0" destOrd="0" presId="urn:microsoft.com/office/officeart/2005/8/layout/orgChart1"/>
    <dgm:cxn modelId="{41EAC978-FFA2-4F08-A487-1E7826ECF235}" type="presOf" srcId="{31E50363-4B9E-4AB8-B6E8-031EDB272CBD}" destId="{625251F5-AC33-400C-AA66-B248B7A14013}" srcOrd="1" destOrd="0" presId="urn:microsoft.com/office/officeart/2005/8/layout/orgChart1"/>
    <dgm:cxn modelId="{E9D9217E-DF24-4C5E-B119-0433F0CCD26E}" type="presOf" srcId="{9004B262-4EEB-40C4-9879-199068139543}" destId="{AB2088F5-E160-468E-B1FE-A035954C5A32}" srcOrd="1" destOrd="0" presId="urn:microsoft.com/office/officeart/2005/8/layout/orgChart1"/>
    <dgm:cxn modelId="{2707A07E-D6F5-451E-8DDE-D39B6EC0A2D7}" type="presOf" srcId="{1514D0F6-A77A-4C66-A01A-DE34E9957A94}" destId="{837F8374-179A-40BE-B1C3-143BF9D69662}" srcOrd="0" destOrd="0" presId="urn:microsoft.com/office/officeart/2005/8/layout/orgChart1"/>
    <dgm:cxn modelId="{BC9EBB82-C0B9-47AA-A498-436A4568E03A}" type="presOf" srcId="{FCFC046E-3C8C-4D63-92B0-4B4903AD7EC7}" destId="{2CBB418C-7303-4D96-BFBF-D0395B679AFE}" srcOrd="1" destOrd="0" presId="urn:microsoft.com/office/officeart/2005/8/layout/orgChart1"/>
    <dgm:cxn modelId="{BE15CC83-4F33-4D44-A7FB-076E502696D1}" type="presOf" srcId="{BAE9AC5C-6E10-47EB-B23E-0A5D27633EED}" destId="{4D08EC8E-0DB1-4581-BE27-4D2BEFC228ED}" srcOrd="0" destOrd="0" presId="urn:microsoft.com/office/officeart/2005/8/layout/orgChart1"/>
    <dgm:cxn modelId="{C8BCCA84-D1F8-406B-9FAC-D1ECA5D9DEFD}" type="presOf" srcId="{AA72172D-BF44-4BB0-B6D6-BCA0B181B431}" destId="{33FD8C84-67DD-4753-A232-DB2C1307F5A0}" srcOrd="0" destOrd="0" presId="urn:microsoft.com/office/officeart/2005/8/layout/orgChart1"/>
    <dgm:cxn modelId="{D49CD685-F6C1-495A-B1AA-D09A44003AC6}" srcId="{4377F4A4-66CC-43E6-B75C-753CC828F0D4}" destId="{CB5DCEC2-EF8D-46C4-894C-BC37DB3382D0}" srcOrd="1" destOrd="0" parTransId="{92445793-421B-49F0-807F-22858B322AA2}" sibTransId="{5399BC71-D34D-4048-A323-C55F2C72DC6C}"/>
    <dgm:cxn modelId="{4A989386-1F7D-4043-BE37-6E1D615F6EE2}" type="presOf" srcId="{B36F725A-641C-4745-850A-6444D940E9A8}" destId="{82494AF6-B676-4A55-A878-3533103F13BE}" srcOrd="0" destOrd="0" presId="urn:microsoft.com/office/officeart/2005/8/layout/orgChart1"/>
    <dgm:cxn modelId="{5BFC298B-5370-4847-81AB-5DBC70A9A6CA}" srcId="{5C740E35-F80E-4748-81E9-BC8FE40FEA47}" destId="{2921FD23-B856-480D-B62F-E3A3F31E05B2}" srcOrd="0" destOrd="0" parTransId="{52791FEA-2CBD-4F07-871C-3B3B1D160781}" sibTransId="{850BFC02-E8DA-42FC-A4D7-B8C0F4CC9A6F}"/>
    <dgm:cxn modelId="{93A7098C-B5A8-47BA-B36B-D336B40402AD}" type="presOf" srcId="{5F2375D7-7C8C-4D61-9121-494B55C2E103}" destId="{863F77D5-153D-4346-B28F-FA2D9212D680}" srcOrd="1" destOrd="0" presId="urn:microsoft.com/office/officeart/2005/8/layout/orgChart1"/>
    <dgm:cxn modelId="{9AAE748F-490F-45F0-A93F-E1B9AC4419D8}" type="presOf" srcId="{CB5DCEC2-EF8D-46C4-894C-BC37DB3382D0}" destId="{7004E84D-C14C-4E14-8738-8F6D00D86126}" srcOrd="1" destOrd="0" presId="urn:microsoft.com/office/officeart/2005/8/layout/orgChart1"/>
    <dgm:cxn modelId="{730A6790-5E72-479A-938A-B645ED811658}" type="presOf" srcId="{9F6B442F-93D1-4ECC-B611-D70C85242E95}" destId="{5945F098-6E4E-4D87-A60E-D6BFAA9503B3}" srcOrd="0" destOrd="0" presId="urn:microsoft.com/office/officeart/2005/8/layout/orgChart1"/>
    <dgm:cxn modelId="{86BA2591-307E-48CE-AD32-BF83C119B367}" type="presOf" srcId="{0CF9E92F-092F-4317-A32B-3AAEBD125A3A}" destId="{0FBA0ED9-8591-4C93-9771-B869CE9A18F9}" srcOrd="0" destOrd="0" presId="urn:microsoft.com/office/officeart/2005/8/layout/orgChart1"/>
    <dgm:cxn modelId="{5F70F593-D129-4F4E-BDCE-5028D00FC3A4}" type="presOf" srcId="{0214B227-060A-4C24-84C8-5317D0194416}" destId="{B86166BA-533C-43ED-BC7D-8E603065A571}" srcOrd="1" destOrd="0" presId="urn:microsoft.com/office/officeart/2005/8/layout/orgChart1"/>
    <dgm:cxn modelId="{45E03696-9C3B-44D6-B1A5-3BFC3F75A6F6}" type="presOf" srcId="{88E9B66D-D57A-4B9A-BE84-46C4296A64C3}" destId="{DE18445C-399F-4EF0-95D1-CC5ADE9E67B4}" srcOrd="0" destOrd="0" presId="urn:microsoft.com/office/officeart/2005/8/layout/orgChart1"/>
    <dgm:cxn modelId="{8EB5F296-C27D-4274-BDFB-881DA4F69EF0}" type="presOf" srcId="{7FC64C07-6484-4C7F-8DCE-3578457BE772}" destId="{98E07362-4944-4256-8834-C4E623E4446E}" srcOrd="0" destOrd="0" presId="urn:microsoft.com/office/officeart/2005/8/layout/orgChart1"/>
    <dgm:cxn modelId="{C7E24798-C577-42C2-B009-E01CDF71F4AB}" type="presOf" srcId="{1A4056C8-78B5-4815-9B13-DE236C698CBB}" destId="{220C3FDE-8234-427A-B756-7A704E200EA8}" srcOrd="0" destOrd="0" presId="urn:microsoft.com/office/officeart/2005/8/layout/orgChart1"/>
    <dgm:cxn modelId="{FA4FFA9E-8A42-45D7-BE73-E4A1F277BB10}" srcId="{AA72172D-BF44-4BB0-B6D6-BCA0B181B431}" destId="{1514D0F6-A77A-4C66-A01A-DE34E9957A94}" srcOrd="0" destOrd="0" parTransId="{E33E55A8-E9D1-429C-8021-A4CF4DDC7B4C}" sibTransId="{4ADFAB68-5589-4377-8B4B-A64ADE2703A2}"/>
    <dgm:cxn modelId="{DE46499F-351D-4B9C-8D60-6F868730BD25}" type="presOf" srcId="{D177F02E-B1A4-4664-827E-EA542AA05EED}" destId="{52855BFD-151A-420B-9D5A-C4B6F31BF1C8}" srcOrd="1" destOrd="0" presId="urn:microsoft.com/office/officeart/2005/8/layout/orgChart1"/>
    <dgm:cxn modelId="{ADEE2FA0-46B6-43C6-BE46-F8B59C2BFBB8}" type="presOf" srcId="{3E77F487-CB1E-4BF3-8851-90B8DF139BB2}" destId="{F2E43CBD-683F-4FF1-A639-6CC6C114F5AF}" srcOrd="1" destOrd="0" presId="urn:microsoft.com/office/officeart/2005/8/layout/orgChart1"/>
    <dgm:cxn modelId="{CD8F1FA1-B020-4590-8210-E8B577C80AD3}" type="presOf" srcId="{7FC64C07-6484-4C7F-8DCE-3578457BE772}" destId="{9C2BAE16-BA02-4AFD-8001-06511E22CC8F}" srcOrd="1" destOrd="0" presId="urn:microsoft.com/office/officeart/2005/8/layout/orgChart1"/>
    <dgm:cxn modelId="{BB78B0A1-5B01-41E9-B218-69CA293C6CCB}" type="presOf" srcId="{1A4056C8-78B5-4815-9B13-DE236C698CBB}" destId="{59A3A299-2D5B-437A-89F3-F1BDB386F580}" srcOrd="1" destOrd="0" presId="urn:microsoft.com/office/officeart/2005/8/layout/orgChart1"/>
    <dgm:cxn modelId="{F77B15A3-23ED-49FC-B397-CB1A0EADDC9F}" type="presOf" srcId="{17D3146E-B852-439C-A054-62515878DF3B}" destId="{C5B8D42D-5528-483B-B67C-67045074AA91}" srcOrd="0" destOrd="0" presId="urn:microsoft.com/office/officeart/2005/8/layout/orgChart1"/>
    <dgm:cxn modelId="{A7F8EEA4-94A6-4721-B8F3-DA3CE5B0899A}" type="presOf" srcId="{91C72334-924C-49C8-B323-BAEF69D73E33}" destId="{9D3B021E-4643-447C-AAD1-ED3944A14292}" srcOrd="0" destOrd="0" presId="urn:microsoft.com/office/officeart/2005/8/layout/orgChart1"/>
    <dgm:cxn modelId="{D2E3A5A8-6904-4393-ABD1-F3A807DE8EDB}" type="presOf" srcId="{8B04CCE8-EE6F-457D-A3F2-E5B52A969B17}" destId="{8FF3DE90-F871-4770-A5BB-CAE59AD1748D}" srcOrd="1" destOrd="0" presId="urn:microsoft.com/office/officeart/2005/8/layout/orgChart1"/>
    <dgm:cxn modelId="{F59D33A9-FE6B-4C93-9ADF-1004C13EC7E5}" type="presOf" srcId="{4377F4A4-66CC-43E6-B75C-753CC828F0D4}" destId="{E9C96E74-F6DF-4738-8316-FBFB528E3F13}" srcOrd="0" destOrd="0" presId="urn:microsoft.com/office/officeart/2005/8/layout/orgChart1"/>
    <dgm:cxn modelId="{5BB139A9-78DD-4A66-95B0-48BD4FD22F49}" srcId="{81D023EC-0D12-4CC3-90DE-406F99D6AE26}" destId="{0B81ECEC-30B9-4BB4-AD58-F8DF3D4E9267}" srcOrd="0" destOrd="0" parTransId="{A5C58513-2305-4DF5-83FA-47DBAAFF5EFF}" sibTransId="{E81D066A-CF3F-44B6-A371-F320032B9B13}"/>
    <dgm:cxn modelId="{12B680A9-76C4-480D-B509-99EE0CFD5B25}" srcId="{CB5DCEC2-EF8D-46C4-894C-BC37DB3382D0}" destId="{31E50363-4B9E-4AB8-B6E8-031EDB272CBD}" srcOrd="3" destOrd="0" parTransId="{10A910D2-6A59-4ABD-A3A1-72283AEB3999}" sibTransId="{5634DA37-8022-4583-9FC2-E0BBD43A34A2}"/>
    <dgm:cxn modelId="{F767A1AA-3665-472A-8BCD-49442604082D}" type="presOf" srcId="{31E50363-4B9E-4AB8-B6E8-031EDB272CBD}" destId="{5424AAD8-6F03-4C38-B8D3-A63BD3F4EA29}" srcOrd="0" destOrd="0" presId="urn:microsoft.com/office/officeart/2005/8/layout/orgChart1"/>
    <dgm:cxn modelId="{FFA8C4AA-8FA3-43B7-A332-A99969962E9C}" type="presOf" srcId="{ABF9D528-FF2D-4CEA-8FD4-1254BD1C8E27}" destId="{0C92C93A-F4EF-4E40-8DFB-5EACCDBDFCC8}" srcOrd="0" destOrd="0" presId="urn:microsoft.com/office/officeart/2005/8/layout/orgChart1"/>
    <dgm:cxn modelId="{F64E76AB-E2AB-4214-906B-9BCE36973FB7}" type="presOf" srcId="{FF17EB9C-6BD2-49B5-B9C2-705C2F25DA2B}" destId="{CB111FD3-61D0-4799-8088-6949F6DBD929}" srcOrd="0" destOrd="0" presId="urn:microsoft.com/office/officeart/2005/8/layout/orgChart1"/>
    <dgm:cxn modelId="{20A560AC-95C0-4452-932E-62E89FE93DDC}" type="presOf" srcId="{7861FAFE-5946-4E42-90FB-D0C668B6210A}" destId="{4C73C2D5-162F-4F54-A367-F6CD2108E75F}" srcOrd="1" destOrd="0" presId="urn:microsoft.com/office/officeart/2005/8/layout/orgChart1"/>
    <dgm:cxn modelId="{0FF144AC-F619-4335-BA7D-56A6082B5AF3}" srcId="{4377F4A4-66CC-43E6-B75C-753CC828F0D4}" destId="{5F2375D7-7C8C-4D61-9121-494B55C2E103}" srcOrd="4" destOrd="0" parTransId="{58BADBFD-E0F4-4993-9298-52188BF90461}" sibTransId="{5A775652-346A-4123-8813-F71A9A75686B}"/>
    <dgm:cxn modelId="{170A2EAD-0179-41E1-B786-D7B886C3C0F1}" type="presOf" srcId="{7637729B-993C-4C72-B5D7-37F3722D1063}" destId="{86825D69-0425-405D-9234-6CCC7716D3EA}" srcOrd="0" destOrd="0" presId="urn:microsoft.com/office/officeart/2005/8/layout/orgChart1"/>
    <dgm:cxn modelId="{36AC65AE-A6CA-4AF4-B9C4-2F9BF3663217}" type="presOf" srcId="{5C740E35-F80E-4748-81E9-BC8FE40FEA47}" destId="{89D767A6-4144-4293-A7F0-839FD628D27B}" srcOrd="0" destOrd="0" presId="urn:microsoft.com/office/officeart/2005/8/layout/orgChart1"/>
    <dgm:cxn modelId="{7089A8B1-DF8B-4B58-A828-65F37FABBE98}" type="presOf" srcId="{8B04CCE8-EE6F-457D-A3F2-E5B52A969B17}" destId="{0C9D5630-F42E-41EB-A1B5-AD9798FAA12C}" srcOrd="0" destOrd="0" presId="urn:microsoft.com/office/officeart/2005/8/layout/orgChart1"/>
    <dgm:cxn modelId="{007B0DB2-EFC9-4335-AB7F-E157F1094183}" srcId="{4377F4A4-66CC-43E6-B75C-753CC828F0D4}" destId="{AA72172D-BF44-4BB0-B6D6-BCA0B181B431}" srcOrd="5" destOrd="0" parTransId="{661E394F-9730-49A8-9ECF-FDDCBBC2C70A}" sibTransId="{C26870E7-51FD-4428-ABBF-B74D7200F2AF}"/>
    <dgm:cxn modelId="{E92182B2-64E6-4C71-8248-81801FC94C30}" type="presOf" srcId="{336CFA13-477A-4DD8-99EF-F5ED732820FA}" destId="{B81234FC-8C34-4420-AF7D-B60CB911ABB5}" srcOrd="0" destOrd="0" presId="urn:microsoft.com/office/officeart/2005/8/layout/orgChart1"/>
    <dgm:cxn modelId="{A50686B4-3D6A-48F9-812F-68640D51F7E6}" srcId="{4377F4A4-66CC-43E6-B75C-753CC828F0D4}" destId="{5C740E35-F80E-4748-81E9-BC8FE40FEA47}" srcOrd="0" destOrd="0" parTransId="{6C35F858-7E68-45E8-AF46-FBFCEDA8ED33}" sibTransId="{1279C523-798D-4A90-8FAD-30B9ED7FDEB1}"/>
    <dgm:cxn modelId="{963FACB4-3C5E-4089-AE96-10475181DDBF}" type="presOf" srcId="{5C740E35-F80E-4748-81E9-BC8FE40FEA47}" destId="{2ACC2121-1771-4FA6-959E-2FFF7949AC0C}" srcOrd="1" destOrd="0" presId="urn:microsoft.com/office/officeart/2005/8/layout/orgChart1"/>
    <dgm:cxn modelId="{C569D1B5-9604-46E6-A56D-48E93D46CABF}" type="presOf" srcId="{D8AFDB76-627C-495F-86CC-71C9D32DF728}" destId="{466DFF4E-92EC-4F1E-83D6-374647D86FF0}" srcOrd="0" destOrd="0" presId="urn:microsoft.com/office/officeart/2005/8/layout/orgChart1"/>
    <dgm:cxn modelId="{D0ED87B7-5275-4980-B8C9-B389994A318A}" srcId="{CB5DCEC2-EF8D-46C4-894C-BC37DB3382D0}" destId="{ABF9D528-FF2D-4CEA-8FD4-1254BD1C8E27}" srcOrd="5" destOrd="0" parTransId="{585DB3EC-0159-4FF0-86F0-E8B72CCD0039}" sibTransId="{B1F06CE8-5C45-4AF9-A1A4-F53CFB6F034E}"/>
    <dgm:cxn modelId="{41C5BAB7-0DF1-43FE-84A3-0BA615A33A90}" type="presOf" srcId="{CA49A8D0-310B-49D5-A1E8-95C6986EEF19}" destId="{BC278492-8D7F-4DD5-8371-2311B37E9EF8}" srcOrd="0" destOrd="0" presId="urn:microsoft.com/office/officeart/2005/8/layout/orgChart1"/>
    <dgm:cxn modelId="{4F1946BA-CB4B-4288-9C74-52CCA06A713F}" srcId="{5C740E35-F80E-4748-81E9-BC8FE40FEA47}" destId="{AF21BC2C-763D-4691-A09C-8D4AB7776D24}" srcOrd="3" destOrd="0" parTransId="{C5EF869E-D467-4AD7-8C1E-975050FE71DD}" sibTransId="{6913AD41-C0AE-4964-BBD1-D1607DA8104D}"/>
    <dgm:cxn modelId="{9A5E42C0-6BB1-4654-9C31-685006FF8564}" srcId="{43F6DA55-89B8-4653-9B3D-3489A9E57576}" destId="{BAE9AC5C-6E10-47EB-B23E-0A5D27633EED}" srcOrd="0" destOrd="0" parTransId="{C701ECEA-D036-4EAB-AF48-203B1A2AC7CD}" sibTransId="{9118109A-D2BC-43D0-91B5-F2609FD7B23B}"/>
    <dgm:cxn modelId="{5CF3D0C0-B868-46CF-B450-929DB3BC4ECC}" srcId="{81D023EC-0D12-4CC3-90DE-406F99D6AE26}" destId="{9F6B442F-93D1-4ECC-B611-D70C85242E95}" srcOrd="3" destOrd="0" parTransId="{47BA9706-083D-4732-A657-5965E1D209CB}" sibTransId="{95DC8CDB-7CC8-4DA3-A653-492A87BDC93C}"/>
    <dgm:cxn modelId="{5D7830C2-7584-4CB2-8FFB-1D8AA0080719}" srcId="{43F6DA55-89B8-4653-9B3D-3489A9E57576}" destId="{7FC64C07-6484-4C7F-8DCE-3578457BE772}" srcOrd="2" destOrd="0" parTransId="{0D53C46A-BCBE-4CEC-BF19-747C3D331494}" sibTransId="{0BCE3659-4093-4130-AAA8-0F38DB0DC398}"/>
    <dgm:cxn modelId="{1375D6C5-0A38-4FB3-A005-377E262B4266}" type="presOf" srcId="{1514D0F6-A77A-4C66-A01A-DE34E9957A94}" destId="{BC758D48-5CFA-4854-A8EB-6FA724454868}" srcOrd="1" destOrd="0" presId="urn:microsoft.com/office/officeart/2005/8/layout/orgChart1"/>
    <dgm:cxn modelId="{9E75CEC7-9D24-4E54-AD74-25B96F3F1E76}" type="presOf" srcId="{A671BB79-63DB-45A4-893C-E4FE0040AA07}" destId="{5E36F38D-BF1E-412E-8E6B-FCD578CA8165}" srcOrd="0" destOrd="0" presId="urn:microsoft.com/office/officeart/2005/8/layout/orgChart1"/>
    <dgm:cxn modelId="{B990C6CA-C17A-4C75-9050-8F2F8B5307F8}" srcId="{7637729B-993C-4C72-B5D7-37F3722D1063}" destId="{4377F4A4-66CC-43E6-B75C-753CC828F0D4}" srcOrd="0" destOrd="0" parTransId="{66B86854-7E8F-403B-8B98-E9426254A4E9}" sibTransId="{0DD927A0-40AF-4AEE-ABFC-073506CBA64D}"/>
    <dgm:cxn modelId="{50C003CC-FE9B-4F58-9511-BDA960B62166}" type="presOf" srcId="{84EA4DA0-D46A-440A-B97D-8A1A57E231ED}" destId="{3FE8EC0D-689B-4DB8-834F-3F5B1FCAD331}" srcOrd="0" destOrd="0" presId="urn:microsoft.com/office/officeart/2005/8/layout/orgChart1"/>
    <dgm:cxn modelId="{8BACC7CC-1AE4-4669-B9AE-C3AF65DD2218}" type="presOf" srcId="{585DB3EC-0159-4FF0-86F0-E8B72CCD0039}" destId="{214732C3-0BA4-4655-BFCA-ABD659111050}" srcOrd="0" destOrd="0" presId="urn:microsoft.com/office/officeart/2005/8/layout/orgChart1"/>
    <dgm:cxn modelId="{DA2336CD-5C38-4F30-8E02-552AAD532E63}" srcId="{CB5DCEC2-EF8D-46C4-894C-BC37DB3382D0}" destId="{828C45C9-9FDA-491F-AC5A-47F2ADE35DDC}" srcOrd="1" destOrd="0" parTransId="{DA8329C9-F05C-4292-953F-9FF92C2C078B}" sibTransId="{14CF9B3B-74AB-478A-A63E-26DF0870F93E}"/>
    <dgm:cxn modelId="{B25356D1-FBD2-41EC-B516-9EA885ADDD5E}" type="presOf" srcId="{539323F7-C97E-4824-8292-9F0C4362765B}" destId="{7797B486-AFFE-4975-B7CB-F864252333CE}" srcOrd="0" destOrd="0" presId="urn:microsoft.com/office/officeart/2005/8/layout/orgChart1"/>
    <dgm:cxn modelId="{6061E8D3-0BA1-4928-8BB1-49FD982364A1}" type="presOf" srcId="{22014881-C29A-49CE-8111-3249975DBCB1}" destId="{49834104-F6D8-408D-AA8A-1AA871330E2D}" srcOrd="0" destOrd="0" presId="urn:microsoft.com/office/officeart/2005/8/layout/orgChart1"/>
    <dgm:cxn modelId="{43A4B4D4-78A3-41DE-BE0D-DB99AE1A6A02}" type="presOf" srcId="{C5EF869E-D467-4AD7-8C1E-975050FE71DD}" destId="{6465B651-4D1F-471E-9787-45BF12C54CBB}" srcOrd="0" destOrd="0" presId="urn:microsoft.com/office/officeart/2005/8/layout/orgChart1"/>
    <dgm:cxn modelId="{994A22D6-ABD5-4039-AAED-5CB352E04342}" type="presOf" srcId="{C701ECEA-D036-4EAB-AF48-203B1A2AC7CD}" destId="{0C60456E-D288-4DAA-8E13-7ED311DCFC35}" srcOrd="0" destOrd="0" presId="urn:microsoft.com/office/officeart/2005/8/layout/orgChart1"/>
    <dgm:cxn modelId="{22698CD7-CA7E-4633-BDFF-E70FD7EE44FC}" type="presOf" srcId="{87647C38-5BB0-4265-9734-1A3752A52E9D}" destId="{2ACD0474-8764-455D-AC3E-D5C181F54912}" srcOrd="0" destOrd="0" presId="urn:microsoft.com/office/officeart/2005/8/layout/orgChart1"/>
    <dgm:cxn modelId="{60EF0DD8-68D2-4999-BD81-CE88BC9AFEF7}" type="presOf" srcId="{AB9C0F39-FE94-4E81-A668-B6C8B9B995C4}" destId="{118E2824-5348-4720-9B72-27AC9DC3F42F}" srcOrd="0" destOrd="0" presId="urn:microsoft.com/office/officeart/2005/8/layout/orgChart1"/>
    <dgm:cxn modelId="{3FC479DA-7D32-49B6-A466-05C3CD8F50BB}" type="presOf" srcId="{A5C58513-2305-4DF5-83FA-47DBAAFF5EFF}" destId="{870A2628-8032-456B-A29B-9687D22F6DAF}" srcOrd="0" destOrd="0" presId="urn:microsoft.com/office/officeart/2005/8/layout/orgChart1"/>
    <dgm:cxn modelId="{2605F6DC-57BF-4C8D-BEEA-427339258B85}" type="presOf" srcId="{9F6B442F-93D1-4ECC-B611-D70C85242E95}" destId="{D25B266B-CE86-48F1-9896-C3F4FEF71BDE}" srcOrd="1" destOrd="0" presId="urn:microsoft.com/office/officeart/2005/8/layout/orgChart1"/>
    <dgm:cxn modelId="{34D4C5DD-D12C-4FBF-8ABA-0622C4DDE162}" type="presOf" srcId="{9086B1AD-C723-4378-83F7-615378378FF3}" destId="{CB669851-8353-4C41-AC53-0AF014108A8E}" srcOrd="0" destOrd="0" presId="urn:microsoft.com/office/officeart/2005/8/layout/orgChart1"/>
    <dgm:cxn modelId="{C39920DE-AE94-4876-BAF8-01DD7CB2C432}" type="presOf" srcId="{6B57D855-7DDC-437D-B450-83C085099623}" destId="{9F96A438-702B-4A5C-B2BE-4E995925594E}" srcOrd="0" destOrd="0" presId="urn:microsoft.com/office/officeart/2005/8/layout/orgChart1"/>
    <dgm:cxn modelId="{23C376E2-1901-4B4D-92FD-7CBBA41D1B67}" type="presOf" srcId="{C9CD2277-B953-4E75-91B7-E8A6D74C3D38}" destId="{BCBCF12C-5F49-4812-A79A-A601D8E377D7}" srcOrd="0" destOrd="0" presId="urn:microsoft.com/office/officeart/2005/8/layout/orgChart1"/>
    <dgm:cxn modelId="{01C44AE4-80CD-4E12-84EA-9DBEAA3B08E2}" srcId="{5C740E35-F80E-4748-81E9-BC8FE40FEA47}" destId="{8B04CCE8-EE6F-457D-A3F2-E5B52A969B17}" srcOrd="5" destOrd="0" parTransId="{8D187C8B-64E1-467D-9679-8D4E58D2E460}" sibTransId="{68E2883B-F9B2-47E7-96DE-0883D328A0CB}"/>
    <dgm:cxn modelId="{C67D58E9-4CD5-4D8B-A22A-1D5EA541E707}" type="presOf" srcId="{B36F725A-641C-4745-850A-6444D940E9A8}" destId="{3446A6ED-3684-4764-B9F7-BBEFA092CE94}" srcOrd="1" destOrd="0" presId="urn:microsoft.com/office/officeart/2005/8/layout/orgChart1"/>
    <dgm:cxn modelId="{550A4CEC-49E4-4D7B-826B-8DD6B95186E1}" type="presOf" srcId="{81D023EC-0D12-4CC3-90DE-406F99D6AE26}" destId="{B5C118BE-2C73-43D7-82A8-BCBCC9E1CAE8}" srcOrd="1" destOrd="0" presId="urn:microsoft.com/office/officeart/2005/8/layout/orgChart1"/>
    <dgm:cxn modelId="{98DB60EE-CB58-4509-99E8-FD4BFADA35EC}" type="presOf" srcId="{ACBEA5A2-3D64-46A9-AB89-DCAAE21F3302}" destId="{8A70E783-8698-4642-AEB9-5AFAE5A852C0}" srcOrd="0" destOrd="0" presId="urn:microsoft.com/office/officeart/2005/8/layout/orgChart1"/>
    <dgm:cxn modelId="{3872F7EE-F809-4149-8BEE-8CC455F8EBBB}" type="presOf" srcId="{2921FD23-B856-480D-B62F-E3A3F31E05B2}" destId="{C4B9E492-5BF1-4203-A908-82B9FF9F0B23}" srcOrd="1" destOrd="0" presId="urn:microsoft.com/office/officeart/2005/8/layout/orgChart1"/>
    <dgm:cxn modelId="{41D710F0-CB89-4FC6-ADEC-2A4111B56B05}" type="presOf" srcId="{DA8329C9-F05C-4292-953F-9FF92C2C078B}" destId="{4CD83D0E-719A-45B0-AEBC-26381B36ACFC}" srcOrd="0" destOrd="0" presId="urn:microsoft.com/office/officeart/2005/8/layout/orgChart1"/>
    <dgm:cxn modelId="{80EEA7F2-5100-43DC-9FC8-07E390E14894}" type="presOf" srcId="{B3F4459B-923F-494E-84B7-83E6E6CDA4FB}" destId="{2CE50B33-86CA-42E5-B2D1-32CAE75AC7BB}" srcOrd="0" destOrd="0" presId="urn:microsoft.com/office/officeart/2005/8/layout/orgChart1"/>
    <dgm:cxn modelId="{1BBB90F3-FFDA-4810-9A69-3ED4039012BA}" type="presOf" srcId="{10A910D2-6A59-4ABD-A3A1-72283AEB3999}" destId="{B72AAF56-443F-4E8F-A963-B412B1EB7A1B}" srcOrd="0" destOrd="0" presId="urn:microsoft.com/office/officeart/2005/8/layout/orgChart1"/>
    <dgm:cxn modelId="{4121B6F3-8937-4725-B584-2F6F8CA81BB1}" srcId="{4377F4A4-66CC-43E6-B75C-753CC828F0D4}" destId="{81D023EC-0D12-4CC3-90DE-406F99D6AE26}" srcOrd="2" destOrd="0" parTransId="{12FACA93-71A7-4638-A57A-CFB3D2CEE064}" sibTransId="{EBB9B1D9-DDC0-4706-9B9B-53D8044326A6}"/>
    <dgm:cxn modelId="{B991F5F4-F8D0-49BB-8647-1E11F601B40D}" type="presOf" srcId="{AB09FC4D-6067-46D2-A31F-23BD2CCF1AA9}" destId="{63F82AE2-C386-48A2-8A43-74CD099B8650}" srcOrd="0" destOrd="0" presId="urn:microsoft.com/office/officeart/2005/8/layout/orgChart1"/>
    <dgm:cxn modelId="{40CD2FF5-E213-4D93-9DA3-E84D3F610FD0}" srcId="{0214B227-060A-4C24-84C8-5317D0194416}" destId="{88E9B66D-D57A-4B9A-BE84-46C4296A64C3}" srcOrd="0" destOrd="0" parTransId="{2EFC8CF9-B61A-4A22-997F-4B549712C535}" sibTransId="{A42F29A1-AC2D-42C9-8366-610AD9B77C47}"/>
    <dgm:cxn modelId="{73054DF5-2B67-48F0-8958-4BBFBE2E3E12}" type="presOf" srcId="{948F58C0-4082-4882-9553-936CF234EFC2}" destId="{C6566E83-6FEB-492F-9C68-3A1BFA0C59E0}" srcOrd="0" destOrd="0" presId="urn:microsoft.com/office/officeart/2005/8/layout/orgChart1"/>
    <dgm:cxn modelId="{8F284DF6-9A54-4BFC-94CC-C9A7CB3819B3}" type="presOf" srcId="{DA06F8C3-948E-4A49-A58E-AE9CFB050FAB}" destId="{25691309-EAD3-44CC-B6AB-6FDD546F9B39}" srcOrd="0" destOrd="0" presId="urn:microsoft.com/office/officeart/2005/8/layout/orgChart1"/>
    <dgm:cxn modelId="{324C4FF6-45F5-4118-81CD-D72BFED2BACA}" type="presOf" srcId="{58BADBFD-E0F4-4993-9298-52188BF90461}" destId="{99FEADC8-739E-4B39-89AA-7F41CD66AD76}" srcOrd="0" destOrd="0" presId="urn:microsoft.com/office/officeart/2005/8/layout/orgChart1"/>
    <dgm:cxn modelId="{E79FAFF7-4433-4FBD-A8FC-B1D92D690C51}" srcId="{4377F4A4-66CC-43E6-B75C-753CC828F0D4}" destId="{0214B227-060A-4C24-84C8-5317D0194416}" srcOrd="6" destOrd="0" parTransId="{A671BB79-63DB-45A4-893C-E4FE0040AA07}" sibTransId="{CD70D09B-3D3F-451E-8B30-DCEEEAD4FDA2}"/>
    <dgm:cxn modelId="{48075AFA-69B6-4918-A47C-106CC16F841B}" type="presOf" srcId="{9004B262-4EEB-40C4-9879-199068139543}" destId="{36AB4D60-66BD-4325-BCE6-A77CF96FE370}" srcOrd="0" destOrd="0" presId="urn:microsoft.com/office/officeart/2005/8/layout/orgChart1"/>
    <dgm:cxn modelId="{4E1924FE-4304-4A7D-83C4-38DEC7D5E727}" type="presOf" srcId="{84EA4DA0-D46A-440A-B97D-8A1A57E231ED}" destId="{7E4B9067-838F-49BC-BFF0-F49A0B4BDC9C}" srcOrd="1" destOrd="0" presId="urn:microsoft.com/office/officeart/2005/8/layout/orgChart1"/>
    <dgm:cxn modelId="{925E98FE-374B-4352-A7EE-A4391E66FE43}" srcId="{5C740E35-F80E-4748-81E9-BC8FE40FEA47}" destId="{CA49A8D0-310B-49D5-A1E8-95C6986EEF19}" srcOrd="1" destOrd="0" parTransId="{AE9D1539-A4A8-4F6D-A2C6-D84540AC35EF}" sibTransId="{D4C33CAC-27F5-42BD-ADC0-4A85FDBCF6E2}"/>
    <dgm:cxn modelId="{8C53D8FF-FCAE-42B0-8EA5-F2386CB44EC7}" type="presOf" srcId="{0CF9E92F-092F-4317-A32B-3AAEBD125A3A}" destId="{4E249247-9F2E-4871-B7D1-A335D324005E}" srcOrd="1" destOrd="0" presId="urn:microsoft.com/office/officeart/2005/8/layout/orgChart1"/>
    <dgm:cxn modelId="{2F6D7C86-913E-4806-BF2E-478007F8637E}" type="presParOf" srcId="{86825D69-0425-405D-9234-6CCC7716D3EA}" destId="{67A1C9C4-D5B7-4C32-8DB4-927CB31790C3}" srcOrd="0" destOrd="0" presId="urn:microsoft.com/office/officeart/2005/8/layout/orgChart1"/>
    <dgm:cxn modelId="{B5ED790E-363C-43B4-9334-AFEAA6E0170D}" type="presParOf" srcId="{67A1C9C4-D5B7-4C32-8DB4-927CB31790C3}" destId="{DFAF6F67-5EF2-4AE6-825A-E377DF8C0C89}" srcOrd="0" destOrd="0" presId="urn:microsoft.com/office/officeart/2005/8/layout/orgChart1"/>
    <dgm:cxn modelId="{B2BC5900-F97E-4EEE-92B7-503025D767E7}" type="presParOf" srcId="{DFAF6F67-5EF2-4AE6-825A-E377DF8C0C89}" destId="{E9C96E74-F6DF-4738-8316-FBFB528E3F13}" srcOrd="0" destOrd="0" presId="urn:microsoft.com/office/officeart/2005/8/layout/orgChart1"/>
    <dgm:cxn modelId="{9D5A8B53-9D3B-4527-8E47-400355D61DD4}" type="presParOf" srcId="{DFAF6F67-5EF2-4AE6-825A-E377DF8C0C89}" destId="{18955280-CBBE-4A6F-BF07-822F5C7BB6DF}" srcOrd="1" destOrd="0" presId="urn:microsoft.com/office/officeart/2005/8/layout/orgChart1"/>
    <dgm:cxn modelId="{13B96D21-18AB-4BE3-8C08-1C53F55AFE60}" type="presParOf" srcId="{67A1C9C4-D5B7-4C32-8DB4-927CB31790C3}" destId="{BC1585A4-A371-4F89-8709-66430DC94530}" srcOrd="1" destOrd="0" presId="urn:microsoft.com/office/officeart/2005/8/layout/orgChart1"/>
    <dgm:cxn modelId="{3CF903D0-8531-492C-9879-120ED5CF5A5D}" type="presParOf" srcId="{BC1585A4-A371-4F89-8709-66430DC94530}" destId="{9000CF39-D1C6-4134-A7FA-F5B6834D1E9B}" srcOrd="0" destOrd="0" presId="urn:microsoft.com/office/officeart/2005/8/layout/orgChart1"/>
    <dgm:cxn modelId="{E9BBA3B8-94BD-4B47-8ACA-137E11261881}" type="presParOf" srcId="{BC1585A4-A371-4F89-8709-66430DC94530}" destId="{D9E75FDD-4A2A-4488-A9BF-C33511E87D3B}" srcOrd="1" destOrd="0" presId="urn:microsoft.com/office/officeart/2005/8/layout/orgChart1"/>
    <dgm:cxn modelId="{DC504D7E-624F-4054-8A1B-F105CE0A5F9F}" type="presParOf" srcId="{D9E75FDD-4A2A-4488-A9BF-C33511E87D3B}" destId="{15B7AA49-3097-4B07-9CFA-44AA731B9462}" srcOrd="0" destOrd="0" presId="urn:microsoft.com/office/officeart/2005/8/layout/orgChart1"/>
    <dgm:cxn modelId="{701D33CC-1468-405D-BFC5-08C5CAAB0ECD}" type="presParOf" srcId="{15B7AA49-3097-4B07-9CFA-44AA731B9462}" destId="{89D767A6-4144-4293-A7F0-839FD628D27B}" srcOrd="0" destOrd="0" presId="urn:microsoft.com/office/officeart/2005/8/layout/orgChart1"/>
    <dgm:cxn modelId="{808875A1-20E7-487B-97D6-BAC18EE5C4D2}" type="presParOf" srcId="{15B7AA49-3097-4B07-9CFA-44AA731B9462}" destId="{2ACC2121-1771-4FA6-959E-2FFF7949AC0C}" srcOrd="1" destOrd="0" presId="urn:microsoft.com/office/officeart/2005/8/layout/orgChart1"/>
    <dgm:cxn modelId="{1B3B0B6D-2592-4674-8C02-785ACBD511D0}" type="presParOf" srcId="{D9E75FDD-4A2A-4488-A9BF-C33511E87D3B}" destId="{B94B6711-FB54-4652-886E-62D977DD7F63}" srcOrd="1" destOrd="0" presId="urn:microsoft.com/office/officeart/2005/8/layout/orgChart1"/>
    <dgm:cxn modelId="{10482A11-FEC8-4348-9EDD-B9A1FFDC5B3A}" type="presParOf" srcId="{B94B6711-FB54-4652-886E-62D977DD7F63}" destId="{6F2D1C2E-D927-4E9A-A860-22563B3A5E71}" srcOrd="0" destOrd="0" presId="urn:microsoft.com/office/officeart/2005/8/layout/orgChart1"/>
    <dgm:cxn modelId="{B30D6A3D-0D9E-4C30-8C42-B3FD917BF43E}" type="presParOf" srcId="{B94B6711-FB54-4652-886E-62D977DD7F63}" destId="{18EB31F3-14E5-4A3C-88C6-74E895295F88}" srcOrd="1" destOrd="0" presId="urn:microsoft.com/office/officeart/2005/8/layout/orgChart1"/>
    <dgm:cxn modelId="{BD9B7765-6A5C-4921-AD85-833E71B5C477}" type="presParOf" srcId="{18EB31F3-14E5-4A3C-88C6-74E895295F88}" destId="{FF3A6E04-B243-4A0B-9F9C-9C004F6031F1}" srcOrd="0" destOrd="0" presId="urn:microsoft.com/office/officeart/2005/8/layout/orgChart1"/>
    <dgm:cxn modelId="{4D376EE8-FAAF-4571-B771-9EABA69F756F}" type="presParOf" srcId="{FF3A6E04-B243-4A0B-9F9C-9C004F6031F1}" destId="{6687C28A-46FD-4345-B0DA-96B3F2E1D494}" srcOrd="0" destOrd="0" presId="urn:microsoft.com/office/officeart/2005/8/layout/orgChart1"/>
    <dgm:cxn modelId="{54369E9A-D2C0-4022-AB7C-FDE97F5A28EF}" type="presParOf" srcId="{FF3A6E04-B243-4A0B-9F9C-9C004F6031F1}" destId="{C4B9E492-5BF1-4203-A908-82B9FF9F0B23}" srcOrd="1" destOrd="0" presId="urn:microsoft.com/office/officeart/2005/8/layout/orgChart1"/>
    <dgm:cxn modelId="{2E350375-D514-43EE-A11E-E0791DB63B90}" type="presParOf" srcId="{18EB31F3-14E5-4A3C-88C6-74E895295F88}" destId="{65B5B953-6810-43B0-8157-5B1CB58458C1}" srcOrd="1" destOrd="0" presId="urn:microsoft.com/office/officeart/2005/8/layout/orgChart1"/>
    <dgm:cxn modelId="{01B49C32-ACA7-4067-9E1C-254A5574ADD7}" type="presParOf" srcId="{18EB31F3-14E5-4A3C-88C6-74E895295F88}" destId="{3885BCF0-E075-4A62-8F88-D71FB20F75B3}" srcOrd="2" destOrd="0" presId="urn:microsoft.com/office/officeart/2005/8/layout/orgChart1"/>
    <dgm:cxn modelId="{618C4A5C-1430-4BC2-93D3-68B040DF3897}" type="presParOf" srcId="{B94B6711-FB54-4652-886E-62D977DD7F63}" destId="{FEB51FB7-1B0B-4321-8C33-CC3DF6C6AE1D}" srcOrd="2" destOrd="0" presId="urn:microsoft.com/office/officeart/2005/8/layout/orgChart1"/>
    <dgm:cxn modelId="{D823A0F4-DBB3-43FC-BA03-EF2B3BC0530E}" type="presParOf" srcId="{B94B6711-FB54-4652-886E-62D977DD7F63}" destId="{244BB3DE-D2C3-4AC9-B6B7-968E1C84AB68}" srcOrd="3" destOrd="0" presId="urn:microsoft.com/office/officeart/2005/8/layout/orgChart1"/>
    <dgm:cxn modelId="{BF0000E3-6232-49CB-914A-0041D2F0A86A}" type="presParOf" srcId="{244BB3DE-D2C3-4AC9-B6B7-968E1C84AB68}" destId="{F95D2D9A-61E7-48A7-906D-C0EA69099998}" srcOrd="0" destOrd="0" presId="urn:microsoft.com/office/officeart/2005/8/layout/orgChart1"/>
    <dgm:cxn modelId="{F8FEE175-64B1-409A-92F5-FA05FED35390}" type="presParOf" srcId="{F95D2D9A-61E7-48A7-906D-C0EA69099998}" destId="{BC278492-8D7F-4DD5-8371-2311B37E9EF8}" srcOrd="0" destOrd="0" presId="urn:microsoft.com/office/officeart/2005/8/layout/orgChart1"/>
    <dgm:cxn modelId="{B5857D5F-1C25-469B-92C4-238948136E04}" type="presParOf" srcId="{F95D2D9A-61E7-48A7-906D-C0EA69099998}" destId="{AC4323C3-8DC8-4089-81CA-CE7DC37EB615}" srcOrd="1" destOrd="0" presId="urn:microsoft.com/office/officeart/2005/8/layout/orgChart1"/>
    <dgm:cxn modelId="{0CBD0CC4-50F8-4C60-91A8-EEB5E467A7FF}" type="presParOf" srcId="{244BB3DE-D2C3-4AC9-B6B7-968E1C84AB68}" destId="{B34FE99A-D072-4FFA-812A-B9306AD00ED4}" srcOrd="1" destOrd="0" presId="urn:microsoft.com/office/officeart/2005/8/layout/orgChart1"/>
    <dgm:cxn modelId="{F67194F8-D482-402D-A36B-97D8B3B650F6}" type="presParOf" srcId="{244BB3DE-D2C3-4AC9-B6B7-968E1C84AB68}" destId="{10DD8008-5C12-40A0-B8C0-8FD7751627FE}" srcOrd="2" destOrd="0" presId="urn:microsoft.com/office/officeart/2005/8/layout/orgChart1"/>
    <dgm:cxn modelId="{FD8A8B0C-A169-43C7-B8F6-C8792416DC64}" type="presParOf" srcId="{B94B6711-FB54-4652-886E-62D977DD7F63}" destId="{7797B486-AFFE-4975-B7CB-F864252333CE}" srcOrd="4" destOrd="0" presId="urn:microsoft.com/office/officeart/2005/8/layout/orgChart1"/>
    <dgm:cxn modelId="{DC70D040-14FC-4825-AC7E-41F873922ECA}" type="presParOf" srcId="{B94B6711-FB54-4652-886E-62D977DD7F63}" destId="{EB3AB414-3D40-4F13-9B28-841C35B91524}" srcOrd="5" destOrd="0" presId="urn:microsoft.com/office/officeart/2005/8/layout/orgChart1"/>
    <dgm:cxn modelId="{95A1C82D-B345-4871-A632-DA33FD5EFC1C}" type="presParOf" srcId="{EB3AB414-3D40-4F13-9B28-841C35B91524}" destId="{474D51DF-D274-447A-8C32-E81E9379E538}" srcOrd="0" destOrd="0" presId="urn:microsoft.com/office/officeart/2005/8/layout/orgChart1"/>
    <dgm:cxn modelId="{2F578117-75FE-458D-954D-9ADADD8EF26C}" type="presParOf" srcId="{474D51DF-D274-447A-8C32-E81E9379E538}" destId="{6FAF29D3-E204-44AF-824D-4F4D364B693F}" srcOrd="0" destOrd="0" presId="urn:microsoft.com/office/officeart/2005/8/layout/orgChart1"/>
    <dgm:cxn modelId="{2803AEBB-6D8E-43F4-BE6D-D2771FA601E0}" type="presParOf" srcId="{474D51DF-D274-447A-8C32-E81E9379E538}" destId="{E2CCB0CE-C50B-486C-8ED3-43FF78FE7DEF}" srcOrd="1" destOrd="0" presId="urn:microsoft.com/office/officeart/2005/8/layout/orgChart1"/>
    <dgm:cxn modelId="{9BDBDA73-A87C-4292-B607-2CF8730AB715}" type="presParOf" srcId="{EB3AB414-3D40-4F13-9B28-841C35B91524}" destId="{BF9A8271-0BDF-49F1-AB12-C1D8F6FD0067}" srcOrd="1" destOrd="0" presId="urn:microsoft.com/office/officeart/2005/8/layout/orgChart1"/>
    <dgm:cxn modelId="{9F9630D6-401C-40F6-B6E1-CB3839A9F176}" type="presParOf" srcId="{EB3AB414-3D40-4F13-9B28-841C35B91524}" destId="{DC339A91-431D-4CCD-8386-673E366EDBAD}" srcOrd="2" destOrd="0" presId="urn:microsoft.com/office/officeart/2005/8/layout/orgChart1"/>
    <dgm:cxn modelId="{1E937EF6-1DE0-41B0-A34E-8370DD877A15}" type="presParOf" srcId="{B94B6711-FB54-4652-886E-62D977DD7F63}" destId="{6465B651-4D1F-471E-9787-45BF12C54CBB}" srcOrd="6" destOrd="0" presId="urn:microsoft.com/office/officeart/2005/8/layout/orgChart1"/>
    <dgm:cxn modelId="{9C059451-7E81-43E9-8ACA-88D604928B35}" type="presParOf" srcId="{B94B6711-FB54-4652-886E-62D977DD7F63}" destId="{F7EE2952-0481-4B70-9DC3-E2C531810F77}" srcOrd="7" destOrd="0" presId="urn:microsoft.com/office/officeart/2005/8/layout/orgChart1"/>
    <dgm:cxn modelId="{AE218370-CCC7-404C-87A2-C1C40E49690E}" type="presParOf" srcId="{F7EE2952-0481-4B70-9DC3-E2C531810F77}" destId="{C3B719D2-7CD4-431D-8E8D-0008D6AD1EC5}" srcOrd="0" destOrd="0" presId="urn:microsoft.com/office/officeart/2005/8/layout/orgChart1"/>
    <dgm:cxn modelId="{F870405E-3625-43DB-B50F-F226FA6C0010}" type="presParOf" srcId="{C3B719D2-7CD4-431D-8E8D-0008D6AD1EC5}" destId="{43E330F5-3452-4A9F-B084-7DE0657E1579}" srcOrd="0" destOrd="0" presId="urn:microsoft.com/office/officeart/2005/8/layout/orgChart1"/>
    <dgm:cxn modelId="{30B2C60C-44CA-4954-8162-9DF9D7D8FC36}" type="presParOf" srcId="{C3B719D2-7CD4-431D-8E8D-0008D6AD1EC5}" destId="{E423B6F4-A57C-4105-8F05-5DADCC4E4B5C}" srcOrd="1" destOrd="0" presId="urn:microsoft.com/office/officeart/2005/8/layout/orgChart1"/>
    <dgm:cxn modelId="{E69A299F-8DC7-4310-BB64-FB8082E14C05}" type="presParOf" srcId="{F7EE2952-0481-4B70-9DC3-E2C531810F77}" destId="{2AF2CD48-1354-4FB8-88AB-A17CED1985F8}" srcOrd="1" destOrd="0" presId="urn:microsoft.com/office/officeart/2005/8/layout/orgChart1"/>
    <dgm:cxn modelId="{D1704AF1-A12E-40C2-9106-B6E643A62CEA}" type="presParOf" srcId="{F7EE2952-0481-4B70-9DC3-E2C531810F77}" destId="{6788982D-3977-4E13-8278-96E165391964}" srcOrd="2" destOrd="0" presId="urn:microsoft.com/office/officeart/2005/8/layout/orgChart1"/>
    <dgm:cxn modelId="{1349C435-931D-48CE-AF6E-CC8C913633D7}" type="presParOf" srcId="{B94B6711-FB54-4652-886E-62D977DD7F63}" destId="{F93480A7-1B9F-41D8-96C2-F41C6B8492A6}" srcOrd="8" destOrd="0" presId="urn:microsoft.com/office/officeart/2005/8/layout/orgChart1"/>
    <dgm:cxn modelId="{97624E51-33D5-46C3-9A97-4CE95FA109F7}" type="presParOf" srcId="{B94B6711-FB54-4652-886E-62D977DD7F63}" destId="{9D1D2CCA-BDD9-4B8B-915A-B9B2AC9DB215}" srcOrd="9" destOrd="0" presId="urn:microsoft.com/office/officeart/2005/8/layout/orgChart1"/>
    <dgm:cxn modelId="{A4AC3615-CB91-4A1C-9989-5E7D4010C553}" type="presParOf" srcId="{9D1D2CCA-BDD9-4B8B-915A-B9B2AC9DB215}" destId="{A3734E95-61E9-4AB8-85F5-A83B0AFCF17A}" srcOrd="0" destOrd="0" presId="urn:microsoft.com/office/officeart/2005/8/layout/orgChart1"/>
    <dgm:cxn modelId="{1F581E0B-2548-4762-88AA-3F3507776C33}" type="presParOf" srcId="{A3734E95-61E9-4AB8-85F5-A83B0AFCF17A}" destId="{9F96A438-702B-4A5C-B2BE-4E995925594E}" srcOrd="0" destOrd="0" presId="urn:microsoft.com/office/officeart/2005/8/layout/orgChart1"/>
    <dgm:cxn modelId="{8635C7E9-D635-49A4-B360-28D0541FF3E9}" type="presParOf" srcId="{A3734E95-61E9-4AB8-85F5-A83B0AFCF17A}" destId="{AFD71158-785E-450E-85E4-9592902D0D7F}" srcOrd="1" destOrd="0" presId="urn:microsoft.com/office/officeart/2005/8/layout/orgChart1"/>
    <dgm:cxn modelId="{D37EA17D-D7CB-4689-A8C0-27D8D39A42A9}" type="presParOf" srcId="{9D1D2CCA-BDD9-4B8B-915A-B9B2AC9DB215}" destId="{2B8C11FB-1BF8-4369-85AB-30FF15CA25A7}" srcOrd="1" destOrd="0" presId="urn:microsoft.com/office/officeart/2005/8/layout/orgChart1"/>
    <dgm:cxn modelId="{95BCE3C7-FF7C-498D-9425-FD736573EA60}" type="presParOf" srcId="{9D1D2CCA-BDD9-4B8B-915A-B9B2AC9DB215}" destId="{93FE24ED-6E9F-41FD-A401-125B9F1DF6C0}" srcOrd="2" destOrd="0" presId="urn:microsoft.com/office/officeart/2005/8/layout/orgChart1"/>
    <dgm:cxn modelId="{5E2C8153-468F-4EB8-8B38-B3E1F1098CCC}" type="presParOf" srcId="{B94B6711-FB54-4652-886E-62D977DD7F63}" destId="{FB1A378D-DADA-4D9D-B16B-502DE9C918D1}" srcOrd="10" destOrd="0" presId="urn:microsoft.com/office/officeart/2005/8/layout/orgChart1"/>
    <dgm:cxn modelId="{54BDED60-44E2-4C61-8D75-3697084AF3FA}" type="presParOf" srcId="{B94B6711-FB54-4652-886E-62D977DD7F63}" destId="{313940EC-366F-401B-A8E9-1812C6FFD0D8}" srcOrd="11" destOrd="0" presId="urn:microsoft.com/office/officeart/2005/8/layout/orgChart1"/>
    <dgm:cxn modelId="{D590B685-C41F-418A-96AA-98113E879BFB}" type="presParOf" srcId="{313940EC-366F-401B-A8E9-1812C6FFD0D8}" destId="{BA560630-0A24-4915-B329-194AA3250AEC}" srcOrd="0" destOrd="0" presId="urn:microsoft.com/office/officeart/2005/8/layout/orgChart1"/>
    <dgm:cxn modelId="{E1AC0D31-DE4A-4464-8FE8-F5A0513B976B}" type="presParOf" srcId="{BA560630-0A24-4915-B329-194AA3250AEC}" destId="{0C9D5630-F42E-41EB-A1B5-AD9798FAA12C}" srcOrd="0" destOrd="0" presId="urn:microsoft.com/office/officeart/2005/8/layout/orgChart1"/>
    <dgm:cxn modelId="{2AE6281C-1AE0-4900-B18E-2F2FAB4C6DAC}" type="presParOf" srcId="{BA560630-0A24-4915-B329-194AA3250AEC}" destId="{8FF3DE90-F871-4770-A5BB-CAE59AD1748D}" srcOrd="1" destOrd="0" presId="urn:microsoft.com/office/officeart/2005/8/layout/orgChart1"/>
    <dgm:cxn modelId="{916AB018-4FFD-45C0-9CAA-6E7A81EC52C2}" type="presParOf" srcId="{313940EC-366F-401B-A8E9-1812C6FFD0D8}" destId="{4AB1CBB3-1684-4271-8E09-FCAFBFBD23FD}" srcOrd="1" destOrd="0" presId="urn:microsoft.com/office/officeart/2005/8/layout/orgChart1"/>
    <dgm:cxn modelId="{4A3D8529-1E65-4426-94F2-C21F2FBB84DF}" type="presParOf" srcId="{313940EC-366F-401B-A8E9-1812C6FFD0D8}" destId="{CDFC8006-1E72-4FF5-8AE2-AEBFF2540546}" srcOrd="2" destOrd="0" presId="urn:microsoft.com/office/officeart/2005/8/layout/orgChart1"/>
    <dgm:cxn modelId="{269F11AB-EF29-4360-8F77-DE8244D65B79}" type="presParOf" srcId="{D9E75FDD-4A2A-4488-A9BF-C33511E87D3B}" destId="{1304B8A9-DA7D-4E96-AA60-AB3CC68DFA90}" srcOrd="2" destOrd="0" presId="urn:microsoft.com/office/officeart/2005/8/layout/orgChart1"/>
    <dgm:cxn modelId="{7A2FBB12-7F09-460C-810D-6D86483A196D}" type="presParOf" srcId="{BC1585A4-A371-4F89-8709-66430DC94530}" destId="{879739CB-C0B0-4C27-96B4-40A7036ABC9E}" srcOrd="2" destOrd="0" presId="urn:microsoft.com/office/officeart/2005/8/layout/orgChart1"/>
    <dgm:cxn modelId="{A7A98193-CEBB-4387-A187-101C889F1AD6}" type="presParOf" srcId="{BC1585A4-A371-4F89-8709-66430DC94530}" destId="{034EE73F-907C-47D6-B02D-976E7C6A5CBC}" srcOrd="3" destOrd="0" presId="urn:microsoft.com/office/officeart/2005/8/layout/orgChart1"/>
    <dgm:cxn modelId="{CE641ECD-9F3A-42AB-8642-3F88044D7378}" type="presParOf" srcId="{034EE73F-907C-47D6-B02D-976E7C6A5CBC}" destId="{5FF961DA-8DBA-4488-AD17-10E9CD8C2CFA}" srcOrd="0" destOrd="0" presId="urn:microsoft.com/office/officeart/2005/8/layout/orgChart1"/>
    <dgm:cxn modelId="{FAA2FFDC-AF26-4CA0-96BC-20B244E90991}" type="presParOf" srcId="{5FF961DA-8DBA-4488-AD17-10E9CD8C2CFA}" destId="{AACBC3CD-AEAF-4F6D-A446-F8629A9687C0}" srcOrd="0" destOrd="0" presId="urn:microsoft.com/office/officeart/2005/8/layout/orgChart1"/>
    <dgm:cxn modelId="{57544FDF-525A-4928-9F8D-5B123434006C}" type="presParOf" srcId="{5FF961DA-8DBA-4488-AD17-10E9CD8C2CFA}" destId="{7004E84D-C14C-4E14-8738-8F6D00D86126}" srcOrd="1" destOrd="0" presId="urn:microsoft.com/office/officeart/2005/8/layout/orgChart1"/>
    <dgm:cxn modelId="{29EC4F61-950D-4087-B2F6-6674AF42FB92}" type="presParOf" srcId="{034EE73F-907C-47D6-B02D-976E7C6A5CBC}" destId="{E989380A-5DBF-4F97-8509-FA03D0D23475}" srcOrd="1" destOrd="0" presId="urn:microsoft.com/office/officeart/2005/8/layout/orgChart1"/>
    <dgm:cxn modelId="{275FB96F-13BA-4531-809D-44782FAA30A0}" type="presParOf" srcId="{E989380A-5DBF-4F97-8509-FA03D0D23475}" destId="{CB111FD3-61D0-4799-8088-6949F6DBD929}" srcOrd="0" destOrd="0" presId="urn:microsoft.com/office/officeart/2005/8/layout/orgChart1"/>
    <dgm:cxn modelId="{EB184DE8-D16B-4FA0-93F0-E093B640AFBE}" type="presParOf" srcId="{E989380A-5DBF-4F97-8509-FA03D0D23475}" destId="{443CD92F-102D-49CA-9B64-A8DF77262E39}" srcOrd="1" destOrd="0" presId="urn:microsoft.com/office/officeart/2005/8/layout/orgChart1"/>
    <dgm:cxn modelId="{F6F44725-CEB1-4B5D-A90E-8F9F42487C3D}" type="presParOf" srcId="{443CD92F-102D-49CA-9B64-A8DF77262E39}" destId="{137BE699-5534-48A4-99EB-FC409CABECD0}" srcOrd="0" destOrd="0" presId="urn:microsoft.com/office/officeart/2005/8/layout/orgChart1"/>
    <dgm:cxn modelId="{FFDCEBA9-2257-468F-995E-329E15FC606F}" type="presParOf" srcId="{137BE699-5534-48A4-99EB-FC409CABECD0}" destId="{36AB4D60-66BD-4325-BCE6-A77CF96FE370}" srcOrd="0" destOrd="0" presId="urn:microsoft.com/office/officeart/2005/8/layout/orgChart1"/>
    <dgm:cxn modelId="{C9893C85-96BA-44E2-AFA6-70CC84196261}" type="presParOf" srcId="{137BE699-5534-48A4-99EB-FC409CABECD0}" destId="{AB2088F5-E160-468E-B1FE-A035954C5A32}" srcOrd="1" destOrd="0" presId="urn:microsoft.com/office/officeart/2005/8/layout/orgChart1"/>
    <dgm:cxn modelId="{6C800C77-2394-4116-8173-46534D981851}" type="presParOf" srcId="{443CD92F-102D-49CA-9B64-A8DF77262E39}" destId="{1C575EC7-6755-4070-A160-E0CFD7BD9315}" srcOrd="1" destOrd="0" presId="urn:microsoft.com/office/officeart/2005/8/layout/orgChart1"/>
    <dgm:cxn modelId="{49480467-583D-49A8-967C-A431DBBAF15F}" type="presParOf" srcId="{443CD92F-102D-49CA-9B64-A8DF77262E39}" destId="{4F2728E1-71BE-4B43-A411-168F646DEA3C}" srcOrd="2" destOrd="0" presId="urn:microsoft.com/office/officeart/2005/8/layout/orgChart1"/>
    <dgm:cxn modelId="{539EA15E-9E40-4DF2-95C9-398C2D76BD8B}" type="presParOf" srcId="{E989380A-5DBF-4F97-8509-FA03D0D23475}" destId="{4CD83D0E-719A-45B0-AEBC-26381B36ACFC}" srcOrd="2" destOrd="0" presId="urn:microsoft.com/office/officeart/2005/8/layout/orgChart1"/>
    <dgm:cxn modelId="{846C1328-8232-419A-9696-853298453E67}" type="presParOf" srcId="{E989380A-5DBF-4F97-8509-FA03D0D23475}" destId="{1AE504ED-2B47-4A84-AB4D-A1CE6B2BB820}" srcOrd="3" destOrd="0" presId="urn:microsoft.com/office/officeart/2005/8/layout/orgChart1"/>
    <dgm:cxn modelId="{086B9A22-7580-45F6-8826-EE6F2CDD6117}" type="presParOf" srcId="{1AE504ED-2B47-4A84-AB4D-A1CE6B2BB820}" destId="{E6FB4AD4-8038-400B-AF59-61ABEEBDBD32}" srcOrd="0" destOrd="0" presId="urn:microsoft.com/office/officeart/2005/8/layout/orgChart1"/>
    <dgm:cxn modelId="{F6CC6F0A-7A98-455F-A220-932CF46E0201}" type="presParOf" srcId="{E6FB4AD4-8038-400B-AF59-61ABEEBDBD32}" destId="{93B281AD-81F0-4563-87CB-0625C2100E78}" srcOrd="0" destOrd="0" presId="urn:microsoft.com/office/officeart/2005/8/layout/orgChart1"/>
    <dgm:cxn modelId="{796B8067-01F6-4423-BA05-9146452BC4D8}" type="presParOf" srcId="{E6FB4AD4-8038-400B-AF59-61ABEEBDBD32}" destId="{DDF03E62-2392-4A44-818F-DEE7FD010B49}" srcOrd="1" destOrd="0" presId="urn:microsoft.com/office/officeart/2005/8/layout/orgChart1"/>
    <dgm:cxn modelId="{235B784F-533E-4E9E-BE11-5DFB176C4E6B}" type="presParOf" srcId="{1AE504ED-2B47-4A84-AB4D-A1CE6B2BB820}" destId="{063719ED-882B-4B2A-A0F2-B975C2EE134F}" srcOrd="1" destOrd="0" presId="urn:microsoft.com/office/officeart/2005/8/layout/orgChart1"/>
    <dgm:cxn modelId="{17498DD6-D856-4C2B-9DC2-1FD87C780BB1}" type="presParOf" srcId="{1AE504ED-2B47-4A84-AB4D-A1CE6B2BB820}" destId="{6218B141-3293-4EE3-9CC5-5ED5DCB8782B}" srcOrd="2" destOrd="0" presId="urn:microsoft.com/office/officeart/2005/8/layout/orgChart1"/>
    <dgm:cxn modelId="{E059B313-5875-4D9D-87BA-1EFDC945231B}" type="presParOf" srcId="{E989380A-5DBF-4F97-8509-FA03D0D23475}" destId="{25691309-EAD3-44CC-B6AB-6FDD546F9B39}" srcOrd="4" destOrd="0" presId="urn:microsoft.com/office/officeart/2005/8/layout/orgChart1"/>
    <dgm:cxn modelId="{727BBC49-E9CB-4CA5-885A-D47C1C93DFE2}" type="presParOf" srcId="{E989380A-5DBF-4F97-8509-FA03D0D23475}" destId="{F534E651-F16F-4699-9BE1-24B3BE28D325}" srcOrd="5" destOrd="0" presId="urn:microsoft.com/office/officeart/2005/8/layout/orgChart1"/>
    <dgm:cxn modelId="{9FF3A70F-6E64-4B60-8011-718DF6084063}" type="presParOf" srcId="{F534E651-F16F-4699-9BE1-24B3BE28D325}" destId="{51D0E4DF-82B2-4140-A7B6-48EDF0FD96E7}" srcOrd="0" destOrd="0" presId="urn:microsoft.com/office/officeart/2005/8/layout/orgChart1"/>
    <dgm:cxn modelId="{04CE8A83-A02F-4A8F-B6B9-ACEDAC9DE1C0}" type="presParOf" srcId="{51D0E4DF-82B2-4140-A7B6-48EDF0FD96E7}" destId="{CD44BC09-027B-48AC-9553-9A258E945373}" srcOrd="0" destOrd="0" presId="urn:microsoft.com/office/officeart/2005/8/layout/orgChart1"/>
    <dgm:cxn modelId="{442AC281-C836-45B5-90F2-675BAB5BF444}" type="presParOf" srcId="{51D0E4DF-82B2-4140-A7B6-48EDF0FD96E7}" destId="{52855BFD-151A-420B-9D5A-C4B6F31BF1C8}" srcOrd="1" destOrd="0" presId="urn:microsoft.com/office/officeart/2005/8/layout/orgChart1"/>
    <dgm:cxn modelId="{0CF9544C-25C1-4218-A94F-5D7A480DD55D}" type="presParOf" srcId="{F534E651-F16F-4699-9BE1-24B3BE28D325}" destId="{C43306C3-3CDB-4CF9-9A35-C17F5AC4FF90}" srcOrd="1" destOrd="0" presId="urn:microsoft.com/office/officeart/2005/8/layout/orgChart1"/>
    <dgm:cxn modelId="{5AF7DF40-09FD-4390-9721-457EBA6D9415}" type="presParOf" srcId="{F534E651-F16F-4699-9BE1-24B3BE28D325}" destId="{A6AAB245-8F4B-4448-BE4E-93EA6F030912}" srcOrd="2" destOrd="0" presId="urn:microsoft.com/office/officeart/2005/8/layout/orgChart1"/>
    <dgm:cxn modelId="{B65C5057-8700-4B93-ACEE-D17CD6F7D140}" type="presParOf" srcId="{E989380A-5DBF-4F97-8509-FA03D0D23475}" destId="{B72AAF56-443F-4E8F-A963-B412B1EB7A1B}" srcOrd="6" destOrd="0" presId="urn:microsoft.com/office/officeart/2005/8/layout/orgChart1"/>
    <dgm:cxn modelId="{83EFC200-5B47-4B60-AD21-3750C3D84CA6}" type="presParOf" srcId="{E989380A-5DBF-4F97-8509-FA03D0D23475}" destId="{D7AA11B7-ED96-456C-B14D-464FFAA4889E}" srcOrd="7" destOrd="0" presId="urn:microsoft.com/office/officeart/2005/8/layout/orgChart1"/>
    <dgm:cxn modelId="{1ADB94B5-E0B8-43BB-9830-B302F8450975}" type="presParOf" srcId="{D7AA11B7-ED96-456C-B14D-464FFAA4889E}" destId="{2E17E1B7-62A1-452D-BBAE-2195206F05F4}" srcOrd="0" destOrd="0" presId="urn:microsoft.com/office/officeart/2005/8/layout/orgChart1"/>
    <dgm:cxn modelId="{4B2FF742-C3F1-4B4C-B20D-0243B0097B24}" type="presParOf" srcId="{2E17E1B7-62A1-452D-BBAE-2195206F05F4}" destId="{5424AAD8-6F03-4C38-B8D3-A63BD3F4EA29}" srcOrd="0" destOrd="0" presId="urn:microsoft.com/office/officeart/2005/8/layout/orgChart1"/>
    <dgm:cxn modelId="{57E0331F-71FD-49E6-B20C-E674A2F3434B}" type="presParOf" srcId="{2E17E1B7-62A1-452D-BBAE-2195206F05F4}" destId="{625251F5-AC33-400C-AA66-B248B7A14013}" srcOrd="1" destOrd="0" presId="urn:microsoft.com/office/officeart/2005/8/layout/orgChart1"/>
    <dgm:cxn modelId="{443D077C-59F1-49BC-AD80-ED34F15B969B}" type="presParOf" srcId="{D7AA11B7-ED96-456C-B14D-464FFAA4889E}" destId="{BB718CDA-A1B5-4735-92B0-18D3587EA455}" srcOrd="1" destOrd="0" presId="urn:microsoft.com/office/officeart/2005/8/layout/orgChart1"/>
    <dgm:cxn modelId="{4B2B3063-F27C-489F-AF58-D0704933975B}" type="presParOf" srcId="{D7AA11B7-ED96-456C-B14D-464FFAA4889E}" destId="{3BEC7CC9-D605-49AD-8C70-08A8A5FF2107}" srcOrd="2" destOrd="0" presId="urn:microsoft.com/office/officeart/2005/8/layout/orgChart1"/>
    <dgm:cxn modelId="{9C853B9E-E8E9-44F4-AF0C-29688C5AD99C}" type="presParOf" srcId="{E989380A-5DBF-4F97-8509-FA03D0D23475}" destId="{AAFA34A5-2A29-42E8-A121-9C5D8B049DC8}" srcOrd="8" destOrd="0" presId="urn:microsoft.com/office/officeart/2005/8/layout/orgChart1"/>
    <dgm:cxn modelId="{A7BEC353-0CCA-416B-B24C-47721C32BDEB}" type="presParOf" srcId="{E989380A-5DBF-4F97-8509-FA03D0D23475}" destId="{DFBBDD1A-6CA2-442D-9662-428AB4C5C0A1}" srcOrd="9" destOrd="0" presId="urn:microsoft.com/office/officeart/2005/8/layout/orgChart1"/>
    <dgm:cxn modelId="{F4A13CF0-F20A-4534-A2B4-B509BE8A0C59}" type="presParOf" srcId="{DFBBDD1A-6CA2-442D-9662-428AB4C5C0A1}" destId="{A9570433-154F-4D2E-825B-30609BC2730F}" srcOrd="0" destOrd="0" presId="urn:microsoft.com/office/officeart/2005/8/layout/orgChart1"/>
    <dgm:cxn modelId="{15133BCC-5CB2-4792-AF4D-32F1F957F161}" type="presParOf" srcId="{A9570433-154F-4D2E-825B-30609BC2730F}" destId="{0B66CBC6-E42F-47A3-BCCC-435BB4CA1C26}" srcOrd="0" destOrd="0" presId="urn:microsoft.com/office/officeart/2005/8/layout/orgChart1"/>
    <dgm:cxn modelId="{88CDF5DE-E09A-4517-BCC1-65E620E024E6}" type="presParOf" srcId="{A9570433-154F-4D2E-825B-30609BC2730F}" destId="{D7BADDC6-F94B-4331-A03B-4EF22742049B}" srcOrd="1" destOrd="0" presId="urn:microsoft.com/office/officeart/2005/8/layout/orgChart1"/>
    <dgm:cxn modelId="{C9373AA7-7B38-4CB2-B9CA-0A4D0FB46FBD}" type="presParOf" srcId="{DFBBDD1A-6CA2-442D-9662-428AB4C5C0A1}" destId="{91042896-D0AC-4D1C-B68A-A90694E6C011}" srcOrd="1" destOrd="0" presId="urn:microsoft.com/office/officeart/2005/8/layout/orgChart1"/>
    <dgm:cxn modelId="{7EB424E8-5E5E-4106-BFC2-043C075BFFEF}" type="presParOf" srcId="{DFBBDD1A-6CA2-442D-9662-428AB4C5C0A1}" destId="{28EAE728-1748-44DC-BF22-963C8D861B9F}" srcOrd="2" destOrd="0" presId="urn:microsoft.com/office/officeart/2005/8/layout/orgChart1"/>
    <dgm:cxn modelId="{570926EF-BCDD-44DC-B964-858797A16151}" type="presParOf" srcId="{E989380A-5DBF-4F97-8509-FA03D0D23475}" destId="{214732C3-0BA4-4655-BFCA-ABD659111050}" srcOrd="10" destOrd="0" presId="urn:microsoft.com/office/officeart/2005/8/layout/orgChart1"/>
    <dgm:cxn modelId="{0D3D0AA1-444E-47EC-AF5E-EB1239414994}" type="presParOf" srcId="{E989380A-5DBF-4F97-8509-FA03D0D23475}" destId="{C5D8054F-3832-47A6-B288-2A4DD29E1F56}" srcOrd="11" destOrd="0" presId="urn:microsoft.com/office/officeart/2005/8/layout/orgChart1"/>
    <dgm:cxn modelId="{781FF262-E683-411D-AE31-F3CEFBD27BF0}" type="presParOf" srcId="{C5D8054F-3832-47A6-B288-2A4DD29E1F56}" destId="{5E35F2C2-9DD4-4A18-8304-A094B7675233}" srcOrd="0" destOrd="0" presId="urn:microsoft.com/office/officeart/2005/8/layout/orgChart1"/>
    <dgm:cxn modelId="{17DE0BCF-E3BD-4056-93A8-6AB064FA5C48}" type="presParOf" srcId="{5E35F2C2-9DD4-4A18-8304-A094B7675233}" destId="{0C92C93A-F4EF-4E40-8DFB-5EACCDBDFCC8}" srcOrd="0" destOrd="0" presId="urn:microsoft.com/office/officeart/2005/8/layout/orgChart1"/>
    <dgm:cxn modelId="{C95E8E34-2107-480C-9E78-1ABD8D0A557E}" type="presParOf" srcId="{5E35F2C2-9DD4-4A18-8304-A094B7675233}" destId="{D8D9ABC0-DB4E-43C8-8002-9054BD4DA216}" srcOrd="1" destOrd="0" presId="urn:microsoft.com/office/officeart/2005/8/layout/orgChart1"/>
    <dgm:cxn modelId="{BA7B9EE3-4917-4150-86BD-170A66BDFA4F}" type="presParOf" srcId="{C5D8054F-3832-47A6-B288-2A4DD29E1F56}" destId="{35579C45-4484-489C-8176-5313FF16E095}" srcOrd="1" destOrd="0" presId="urn:microsoft.com/office/officeart/2005/8/layout/orgChart1"/>
    <dgm:cxn modelId="{8F645DD7-7AD9-4699-A440-D2DB381D799C}" type="presParOf" srcId="{C5D8054F-3832-47A6-B288-2A4DD29E1F56}" destId="{03824574-A6D4-4096-BA34-F135717527AB}" srcOrd="2" destOrd="0" presId="urn:microsoft.com/office/officeart/2005/8/layout/orgChart1"/>
    <dgm:cxn modelId="{F63FD6F2-4DC3-4565-8D8C-F6A88912E714}" type="presParOf" srcId="{034EE73F-907C-47D6-B02D-976E7C6A5CBC}" destId="{3E67ACDB-1F3B-4A5F-AF76-EB5A4320EC84}" srcOrd="2" destOrd="0" presId="urn:microsoft.com/office/officeart/2005/8/layout/orgChart1"/>
    <dgm:cxn modelId="{8FEBBADD-DCDA-4C95-89E2-8CB85639BD59}" type="presParOf" srcId="{BC1585A4-A371-4F89-8709-66430DC94530}" destId="{A852F0F9-A9AA-40D3-B7E7-8D5354522AF3}" srcOrd="4" destOrd="0" presId="urn:microsoft.com/office/officeart/2005/8/layout/orgChart1"/>
    <dgm:cxn modelId="{7FF7C1B9-406C-4D05-9093-8B0F711EDB9D}" type="presParOf" srcId="{BC1585A4-A371-4F89-8709-66430DC94530}" destId="{58D3E2F0-4799-46CA-BB0A-241CE360DAF1}" srcOrd="5" destOrd="0" presId="urn:microsoft.com/office/officeart/2005/8/layout/orgChart1"/>
    <dgm:cxn modelId="{E2E68BEC-57E9-4203-A75D-583DDFC19316}" type="presParOf" srcId="{58D3E2F0-4799-46CA-BB0A-241CE360DAF1}" destId="{53925B6F-19EA-43BC-BE1B-861B5326249B}" srcOrd="0" destOrd="0" presId="urn:microsoft.com/office/officeart/2005/8/layout/orgChart1"/>
    <dgm:cxn modelId="{FEDBD7E8-B77B-4A96-8B21-B48D73ED4BCE}" type="presParOf" srcId="{53925B6F-19EA-43BC-BE1B-861B5326249B}" destId="{ECBF8BA3-11DB-4AA1-92CE-C1332B6A04C2}" srcOrd="0" destOrd="0" presId="urn:microsoft.com/office/officeart/2005/8/layout/orgChart1"/>
    <dgm:cxn modelId="{A2EC984B-CC0B-49E8-BE59-9E9DA9DCAEF5}" type="presParOf" srcId="{53925B6F-19EA-43BC-BE1B-861B5326249B}" destId="{B5C118BE-2C73-43D7-82A8-BCBCC9E1CAE8}" srcOrd="1" destOrd="0" presId="urn:microsoft.com/office/officeart/2005/8/layout/orgChart1"/>
    <dgm:cxn modelId="{960DA23B-0E6A-42CF-99B1-BAA0262B01A7}" type="presParOf" srcId="{58D3E2F0-4799-46CA-BB0A-241CE360DAF1}" destId="{22374C7C-6CD4-42CB-908B-AEAD140484E6}" srcOrd="1" destOrd="0" presId="urn:microsoft.com/office/officeart/2005/8/layout/orgChart1"/>
    <dgm:cxn modelId="{18E2694D-8445-420E-A416-EAEC70D42344}" type="presParOf" srcId="{22374C7C-6CD4-42CB-908B-AEAD140484E6}" destId="{870A2628-8032-456B-A29B-9687D22F6DAF}" srcOrd="0" destOrd="0" presId="urn:microsoft.com/office/officeart/2005/8/layout/orgChart1"/>
    <dgm:cxn modelId="{3FCD109F-707B-47F4-AAAC-8C3469AD74AB}" type="presParOf" srcId="{22374C7C-6CD4-42CB-908B-AEAD140484E6}" destId="{20F4396C-5AD4-4422-98AC-9FF06F1E48F4}" srcOrd="1" destOrd="0" presId="urn:microsoft.com/office/officeart/2005/8/layout/orgChart1"/>
    <dgm:cxn modelId="{9286C60A-BBB9-4928-95EB-7A00222135D9}" type="presParOf" srcId="{20F4396C-5AD4-4422-98AC-9FF06F1E48F4}" destId="{974EB30B-ECDA-49FC-AB2C-BC0A3BFA11C5}" srcOrd="0" destOrd="0" presId="urn:microsoft.com/office/officeart/2005/8/layout/orgChart1"/>
    <dgm:cxn modelId="{84518AAC-A9DB-4D11-9DF1-4AD980CF31A0}" type="presParOf" srcId="{974EB30B-ECDA-49FC-AB2C-BC0A3BFA11C5}" destId="{D1CC7123-FC1D-4557-A5D1-0684B829DFE1}" srcOrd="0" destOrd="0" presId="urn:microsoft.com/office/officeart/2005/8/layout/orgChart1"/>
    <dgm:cxn modelId="{9F45989D-C317-4DEB-9319-49A46E0165BF}" type="presParOf" srcId="{974EB30B-ECDA-49FC-AB2C-BC0A3BFA11C5}" destId="{4FD70B33-EB93-4076-8F43-2CDD937DAB98}" srcOrd="1" destOrd="0" presId="urn:microsoft.com/office/officeart/2005/8/layout/orgChart1"/>
    <dgm:cxn modelId="{0341DABD-4AC0-49AA-8D96-18156392FFA4}" type="presParOf" srcId="{20F4396C-5AD4-4422-98AC-9FF06F1E48F4}" destId="{F72139C5-5441-4A87-AA89-904B0601D273}" srcOrd="1" destOrd="0" presId="urn:microsoft.com/office/officeart/2005/8/layout/orgChart1"/>
    <dgm:cxn modelId="{DEF11422-45C1-4A4B-AB77-4871C23C29F4}" type="presParOf" srcId="{20F4396C-5AD4-4422-98AC-9FF06F1E48F4}" destId="{A4FCF834-BE68-4A42-9A62-39E000AF13DD}" srcOrd="2" destOrd="0" presId="urn:microsoft.com/office/officeart/2005/8/layout/orgChart1"/>
    <dgm:cxn modelId="{84B9A73C-A491-4B92-BD84-A4A2A78E20C2}" type="presParOf" srcId="{22374C7C-6CD4-42CB-908B-AEAD140484E6}" destId="{24E41877-315F-4A98-9727-F5C7B7A71539}" srcOrd="2" destOrd="0" presId="urn:microsoft.com/office/officeart/2005/8/layout/orgChart1"/>
    <dgm:cxn modelId="{4590033B-EED7-4D7E-9808-F4552193090A}" type="presParOf" srcId="{22374C7C-6CD4-42CB-908B-AEAD140484E6}" destId="{0EF52672-5633-4AF8-BC4C-1AE319C7285E}" srcOrd="3" destOrd="0" presId="urn:microsoft.com/office/officeart/2005/8/layout/orgChart1"/>
    <dgm:cxn modelId="{41195E96-63A3-461E-BD47-2338BEAFFC01}" type="presParOf" srcId="{0EF52672-5633-4AF8-BC4C-1AE319C7285E}" destId="{56D1E98A-9F69-45E1-B081-61B277D68A25}" srcOrd="0" destOrd="0" presId="urn:microsoft.com/office/officeart/2005/8/layout/orgChart1"/>
    <dgm:cxn modelId="{3F8B4125-F97A-49FA-A8CF-EF5428BB960E}" type="presParOf" srcId="{56D1E98A-9F69-45E1-B081-61B277D68A25}" destId="{B81234FC-8C34-4420-AF7D-B60CB911ABB5}" srcOrd="0" destOrd="0" presId="urn:microsoft.com/office/officeart/2005/8/layout/orgChart1"/>
    <dgm:cxn modelId="{F00A3C9E-7516-4EC0-A6A3-CCC8DCD03E59}" type="presParOf" srcId="{56D1E98A-9F69-45E1-B081-61B277D68A25}" destId="{F5A877DA-8846-487C-A0BD-A8B50C5CA340}" srcOrd="1" destOrd="0" presId="urn:microsoft.com/office/officeart/2005/8/layout/orgChart1"/>
    <dgm:cxn modelId="{F715779B-97A9-46D4-978B-3D18298C7BC5}" type="presParOf" srcId="{0EF52672-5633-4AF8-BC4C-1AE319C7285E}" destId="{910EE410-27D1-48F4-81A1-2893B3069972}" srcOrd="1" destOrd="0" presId="urn:microsoft.com/office/officeart/2005/8/layout/orgChart1"/>
    <dgm:cxn modelId="{0E63EC17-1B4F-4312-95B5-A9B16FBEFEBC}" type="presParOf" srcId="{0EF52672-5633-4AF8-BC4C-1AE319C7285E}" destId="{28E9B21C-9B93-442B-B26F-F46922B38C7B}" srcOrd="2" destOrd="0" presId="urn:microsoft.com/office/officeart/2005/8/layout/orgChart1"/>
    <dgm:cxn modelId="{022EEB5B-60FB-4090-ADE9-FCCCB14D127B}" type="presParOf" srcId="{22374C7C-6CD4-42CB-908B-AEAD140484E6}" destId="{18179459-569A-47D3-B9AC-0C3802C3CF17}" srcOrd="4" destOrd="0" presId="urn:microsoft.com/office/officeart/2005/8/layout/orgChart1"/>
    <dgm:cxn modelId="{11604333-9830-4B1C-9B6B-B7CD274A2A98}" type="presParOf" srcId="{22374C7C-6CD4-42CB-908B-AEAD140484E6}" destId="{7A708873-9931-4504-92B1-EFEBB9819F4D}" srcOrd="5" destOrd="0" presId="urn:microsoft.com/office/officeart/2005/8/layout/orgChart1"/>
    <dgm:cxn modelId="{A57971F4-F63F-4475-B0A6-ED0F9F8C72CE}" type="presParOf" srcId="{7A708873-9931-4504-92B1-EFEBB9819F4D}" destId="{16EDC2CC-5944-4BC2-8E3D-A563E95F9ED6}" srcOrd="0" destOrd="0" presId="urn:microsoft.com/office/officeart/2005/8/layout/orgChart1"/>
    <dgm:cxn modelId="{67A45068-66BF-4C82-A177-92D290963A38}" type="presParOf" srcId="{16EDC2CC-5944-4BC2-8E3D-A563E95F9ED6}" destId="{986D5EA4-16C0-4881-A721-55DC63FE12E1}" srcOrd="0" destOrd="0" presId="urn:microsoft.com/office/officeart/2005/8/layout/orgChart1"/>
    <dgm:cxn modelId="{735B9AF3-6B28-439A-A418-A736DE568999}" type="presParOf" srcId="{16EDC2CC-5944-4BC2-8E3D-A563E95F9ED6}" destId="{4C73C2D5-162F-4F54-A367-F6CD2108E75F}" srcOrd="1" destOrd="0" presId="urn:microsoft.com/office/officeart/2005/8/layout/orgChart1"/>
    <dgm:cxn modelId="{D888E481-8A4E-40DE-8A54-EA487942387D}" type="presParOf" srcId="{7A708873-9931-4504-92B1-EFEBB9819F4D}" destId="{14661735-CDF3-4FB1-8415-C3F340393AE5}" srcOrd="1" destOrd="0" presId="urn:microsoft.com/office/officeart/2005/8/layout/orgChart1"/>
    <dgm:cxn modelId="{159DC914-5999-4D9A-AC9E-63792DEF9C0A}" type="presParOf" srcId="{7A708873-9931-4504-92B1-EFEBB9819F4D}" destId="{1A3A0E37-5025-4405-99A5-CA8DAA755012}" srcOrd="2" destOrd="0" presId="urn:microsoft.com/office/officeart/2005/8/layout/orgChart1"/>
    <dgm:cxn modelId="{FE64D860-E58F-406F-A097-13D215F8CACB}" type="presParOf" srcId="{22374C7C-6CD4-42CB-908B-AEAD140484E6}" destId="{539A1CC6-A4B9-43BE-9177-7F86F70E4E20}" srcOrd="6" destOrd="0" presId="urn:microsoft.com/office/officeart/2005/8/layout/orgChart1"/>
    <dgm:cxn modelId="{5FBEC502-6C54-48E8-84C9-B8956F9A74D8}" type="presParOf" srcId="{22374C7C-6CD4-42CB-908B-AEAD140484E6}" destId="{51DB8DCE-3796-4C2E-B36C-26956091535C}" srcOrd="7" destOrd="0" presId="urn:microsoft.com/office/officeart/2005/8/layout/orgChart1"/>
    <dgm:cxn modelId="{9581BE78-F803-426C-9E40-AAC6F17B7CB2}" type="presParOf" srcId="{51DB8DCE-3796-4C2E-B36C-26956091535C}" destId="{252B5DDA-8C25-487C-B127-4C6F359F37C7}" srcOrd="0" destOrd="0" presId="urn:microsoft.com/office/officeart/2005/8/layout/orgChart1"/>
    <dgm:cxn modelId="{CDF0414A-DFC9-443B-BFD7-F91A450C2EFE}" type="presParOf" srcId="{252B5DDA-8C25-487C-B127-4C6F359F37C7}" destId="{5945F098-6E4E-4D87-A60E-D6BFAA9503B3}" srcOrd="0" destOrd="0" presId="urn:microsoft.com/office/officeart/2005/8/layout/orgChart1"/>
    <dgm:cxn modelId="{316D90BD-D058-403F-8E67-81EE2DA71ADD}" type="presParOf" srcId="{252B5DDA-8C25-487C-B127-4C6F359F37C7}" destId="{D25B266B-CE86-48F1-9896-C3F4FEF71BDE}" srcOrd="1" destOrd="0" presId="urn:microsoft.com/office/officeart/2005/8/layout/orgChart1"/>
    <dgm:cxn modelId="{EAC75FC0-3FE0-435A-92BA-D3365C57C521}" type="presParOf" srcId="{51DB8DCE-3796-4C2E-B36C-26956091535C}" destId="{6ABD7C3B-6D47-4C40-93FE-12CBF23C7F53}" srcOrd="1" destOrd="0" presId="urn:microsoft.com/office/officeart/2005/8/layout/orgChart1"/>
    <dgm:cxn modelId="{FB9F7653-C5DE-4FCA-A521-549022A52A04}" type="presParOf" srcId="{51DB8DCE-3796-4C2E-B36C-26956091535C}" destId="{C3B2D81B-CE9F-4125-8FE8-3D6B73DF3D2D}" srcOrd="2" destOrd="0" presId="urn:microsoft.com/office/officeart/2005/8/layout/orgChart1"/>
    <dgm:cxn modelId="{AF379904-C0F3-40EA-8283-5F9B6AFB32F6}" type="presParOf" srcId="{22374C7C-6CD4-42CB-908B-AEAD140484E6}" destId="{5E0C7DA5-AD1F-46D7-B790-550320E8FBAA}" srcOrd="8" destOrd="0" presId="urn:microsoft.com/office/officeart/2005/8/layout/orgChart1"/>
    <dgm:cxn modelId="{2952DEED-3FCA-4CDE-81C3-4D7367724FDB}" type="presParOf" srcId="{22374C7C-6CD4-42CB-908B-AEAD140484E6}" destId="{54373D33-7F3E-40D5-9977-9759D59AC08D}" srcOrd="9" destOrd="0" presId="urn:microsoft.com/office/officeart/2005/8/layout/orgChart1"/>
    <dgm:cxn modelId="{C9B36DDD-9507-45D6-98A4-96EECC812BD1}" type="presParOf" srcId="{54373D33-7F3E-40D5-9977-9759D59AC08D}" destId="{7C4032F4-0439-43DC-94D3-B2488EFCDA03}" srcOrd="0" destOrd="0" presId="urn:microsoft.com/office/officeart/2005/8/layout/orgChart1"/>
    <dgm:cxn modelId="{21EBA93B-9652-4AAD-B9D2-6B0FBE6C188B}" type="presParOf" srcId="{7C4032F4-0439-43DC-94D3-B2488EFCDA03}" destId="{C7A26846-09B7-4FB9-8969-0442639337F9}" srcOrd="0" destOrd="0" presId="urn:microsoft.com/office/officeart/2005/8/layout/orgChart1"/>
    <dgm:cxn modelId="{1B8DF64A-444B-4B5B-BFC1-25FB91BE7823}" type="presParOf" srcId="{7C4032F4-0439-43DC-94D3-B2488EFCDA03}" destId="{2ECA0EDE-EC84-4E16-8F3C-8669F2E1F8B8}" srcOrd="1" destOrd="0" presId="urn:microsoft.com/office/officeart/2005/8/layout/orgChart1"/>
    <dgm:cxn modelId="{D147C09B-7C25-4FF1-B918-E85AEAC22601}" type="presParOf" srcId="{54373D33-7F3E-40D5-9977-9759D59AC08D}" destId="{DA05D093-F79E-48F3-81E4-478CF554AD90}" srcOrd="1" destOrd="0" presId="urn:microsoft.com/office/officeart/2005/8/layout/orgChart1"/>
    <dgm:cxn modelId="{1D4B8A5E-ED34-4039-84F9-5704A3C1DA0E}" type="presParOf" srcId="{54373D33-7F3E-40D5-9977-9759D59AC08D}" destId="{4FAD3C65-02E0-42FB-9F70-A0C057E8D74C}" srcOrd="2" destOrd="0" presId="urn:microsoft.com/office/officeart/2005/8/layout/orgChart1"/>
    <dgm:cxn modelId="{7A666DC3-D069-4820-870A-46A7168A6967}" type="presParOf" srcId="{22374C7C-6CD4-42CB-908B-AEAD140484E6}" destId="{36D63840-EEF4-42EC-A0D4-56E84307EF26}" srcOrd="10" destOrd="0" presId="urn:microsoft.com/office/officeart/2005/8/layout/orgChart1"/>
    <dgm:cxn modelId="{A3923848-A5E6-4BB5-947C-2714AEB250F9}" type="presParOf" srcId="{22374C7C-6CD4-42CB-908B-AEAD140484E6}" destId="{4FFA7ABE-B993-4387-ADFA-45FD5254D6D3}" srcOrd="11" destOrd="0" presId="urn:microsoft.com/office/officeart/2005/8/layout/orgChart1"/>
    <dgm:cxn modelId="{527E812C-636D-4712-8EEA-189824501613}" type="presParOf" srcId="{4FFA7ABE-B993-4387-ADFA-45FD5254D6D3}" destId="{BDE8DA5C-C904-4722-BA89-FB9C90263F63}" srcOrd="0" destOrd="0" presId="urn:microsoft.com/office/officeart/2005/8/layout/orgChart1"/>
    <dgm:cxn modelId="{08F442FC-895D-4E6F-8225-5EEDB0D1A95E}" type="presParOf" srcId="{BDE8DA5C-C904-4722-BA89-FB9C90263F63}" destId="{220C3FDE-8234-427A-B756-7A704E200EA8}" srcOrd="0" destOrd="0" presId="urn:microsoft.com/office/officeart/2005/8/layout/orgChart1"/>
    <dgm:cxn modelId="{0C5C02D8-367D-40BA-84C1-F702871A8525}" type="presParOf" srcId="{BDE8DA5C-C904-4722-BA89-FB9C90263F63}" destId="{59A3A299-2D5B-437A-89F3-F1BDB386F580}" srcOrd="1" destOrd="0" presId="urn:microsoft.com/office/officeart/2005/8/layout/orgChart1"/>
    <dgm:cxn modelId="{50C2597E-2A19-430B-8E73-A3AAA8171504}" type="presParOf" srcId="{4FFA7ABE-B993-4387-ADFA-45FD5254D6D3}" destId="{2FD2203A-88C2-4D2A-97DD-6981373C3D42}" srcOrd="1" destOrd="0" presId="urn:microsoft.com/office/officeart/2005/8/layout/orgChart1"/>
    <dgm:cxn modelId="{6DED5E91-A94A-4108-A212-5A61B234654F}" type="presParOf" srcId="{4FFA7ABE-B993-4387-ADFA-45FD5254D6D3}" destId="{06046E12-C3EB-48F2-B998-45A02A352989}" srcOrd="2" destOrd="0" presId="urn:microsoft.com/office/officeart/2005/8/layout/orgChart1"/>
    <dgm:cxn modelId="{8D244C76-815C-4996-95B7-9A60A26E158E}" type="presParOf" srcId="{58D3E2F0-4799-46CA-BB0A-241CE360DAF1}" destId="{77AAB71E-104E-4028-9D38-4579084D0F94}" srcOrd="2" destOrd="0" presId="urn:microsoft.com/office/officeart/2005/8/layout/orgChart1"/>
    <dgm:cxn modelId="{A3F94AA7-82EC-4EF0-B62E-588A1076B377}" type="presParOf" srcId="{BC1585A4-A371-4F89-8709-66430DC94530}" destId="{CB669851-8353-4C41-AC53-0AF014108A8E}" srcOrd="6" destOrd="0" presId="urn:microsoft.com/office/officeart/2005/8/layout/orgChart1"/>
    <dgm:cxn modelId="{D9D964FF-27A7-4B8A-9D1A-54D554936D8D}" type="presParOf" srcId="{BC1585A4-A371-4F89-8709-66430DC94530}" destId="{D654A422-62C2-4DC8-9162-8A2E3A8B754A}" srcOrd="7" destOrd="0" presId="urn:microsoft.com/office/officeart/2005/8/layout/orgChart1"/>
    <dgm:cxn modelId="{E7486D33-9E15-4C21-BD0A-727A0CBED535}" type="presParOf" srcId="{D654A422-62C2-4DC8-9162-8A2E3A8B754A}" destId="{DE997023-A719-48CE-9773-51A60850970B}" srcOrd="0" destOrd="0" presId="urn:microsoft.com/office/officeart/2005/8/layout/orgChart1"/>
    <dgm:cxn modelId="{20A78A13-579B-4915-B35E-CF92777E6A5C}" type="presParOf" srcId="{DE997023-A719-48CE-9773-51A60850970B}" destId="{9ABCF2B9-8242-4CDF-A8B6-224EFDE6D863}" srcOrd="0" destOrd="0" presId="urn:microsoft.com/office/officeart/2005/8/layout/orgChart1"/>
    <dgm:cxn modelId="{7B6E8F31-25DE-4011-A262-4348EA8F8B58}" type="presParOf" srcId="{DE997023-A719-48CE-9773-51A60850970B}" destId="{C85D7E66-3C1E-44AA-94A5-35A91E9CDBA7}" srcOrd="1" destOrd="0" presId="urn:microsoft.com/office/officeart/2005/8/layout/orgChart1"/>
    <dgm:cxn modelId="{CA6AEA97-A393-485E-890F-1EBA93BB4FAA}" type="presParOf" srcId="{D654A422-62C2-4DC8-9162-8A2E3A8B754A}" destId="{33CCD729-D9FB-45F3-BBF3-ED9601EAD7E4}" srcOrd="1" destOrd="0" presId="urn:microsoft.com/office/officeart/2005/8/layout/orgChart1"/>
    <dgm:cxn modelId="{72BF4688-05FA-4DA6-A0DA-7E3B02BC19A5}" type="presParOf" srcId="{33CCD729-D9FB-45F3-BBF3-ED9601EAD7E4}" destId="{0C60456E-D288-4DAA-8E13-7ED311DCFC35}" srcOrd="0" destOrd="0" presId="urn:microsoft.com/office/officeart/2005/8/layout/orgChart1"/>
    <dgm:cxn modelId="{0FFA7F3B-A23A-4887-9C76-B804AF0B7E84}" type="presParOf" srcId="{33CCD729-D9FB-45F3-BBF3-ED9601EAD7E4}" destId="{EDA24AFF-DE74-433D-BBA2-C5EF39186846}" srcOrd="1" destOrd="0" presId="urn:microsoft.com/office/officeart/2005/8/layout/orgChart1"/>
    <dgm:cxn modelId="{F1EF5978-FDEB-4192-B837-EC4048845A9F}" type="presParOf" srcId="{EDA24AFF-DE74-433D-BBA2-C5EF39186846}" destId="{34425C2F-DFB2-4330-83AF-9DD48C8447C6}" srcOrd="0" destOrd="0" presId="urn:microsoft.com/office/officeart/2005/8/layout/orgChart1"/>
    <dgm:cxn modelId="{1D3BA196-781D-4120-B1F3-F83C3C2817D7}" type="presParOf" srcId="{34425C2F-DFB2-4330-83AF-9DD48C8447C6}" destId="{4D08EC8E-0DB1-4581-BE27-4D2BEFC228ED}" srcOrd="0" destOrd="0" presId="urn:microsoft.com/office/officeart/2005/8/layout/orgChart1"/>
    <dgm:cxn modelId="{2F8B0D95-8DEE-4A8E-81C5-22956AEA0B0E}" type="presParOf" srcId="{34425C2F-DFB2-4330-83AF-9DD48C8447C6}" destId="{B4376ACF-D0A7-4CBD-980D-47FFC835BB75}" srcOrd="1" destOrd="0" presId="urn:microsoft.com/office/officeart/2005/8/layout/orgChart1"/>
    <dgm:cxn modelId="{4A903AF6-33A8-4102-97EC-404A0329B5B4}" type="presParOf" srcId="{EDA24AFF-DE74-433D-BBA2-C5EF39186846}" destId="{CAFBB5CA-D705-487D-9036-AD7A5F8458D0}" srcOrd="1" destOrd="0" presId="urn:microsoft.com/office/officeart/2005/8/layout/orgChart1"/>
    <dgm:cxn modelId="{042CA1C6-69A1-437B-B5F0-003B0EB0F2F3}" type="presParOf" srcId="{EDA24AFF-DE74-433D-BBA2-C5EF39186846}" destId="{11B5DB14-F389-47CD-8812-2D85DC717657}" srcOrd="2" destOrd="0" presId="urn:microsoft.com/office/officeart/2005/8/layout/orgChart1"/>
    <dgm:cxn modelId="{A66F498D-43F7-4664-98F6-8B8E0DEFA70C}" type="presParOf" srcId="{33CCD729-D9FB-45F3-BBF3-ED9601EAD7E4}" destId="{8A70E783-8698-4642-AEB9-5AFAE5A852C0}" srcOrd="2" destOrd="0" presId="urn:microsoft.com/office/officeart/2005/8/layout/orgChart1"/>
    <dgm:cxn modelId="{F1FA3B34-402A-4065-B131-029B77AE97F9}" type="presParOf" srcId="{33CCD729-D9FB-45F3-BBF3-ED9601EAD7E4}" destId="{EBD41461-CDBC-4B12-9F4B-E140B510772B}" srcOrd="3" destOrd="0" presId="urn:microsoft.com/office/officeart/2005/8/layout/orgChart1"/>
    <dgm:cxn modelId="{CD7A354C-DE89-48CE-833F-B6745FB172BF}" type="presParOf" srcId="{EBD41461-CDBC-4B12-9F4B-E140B510772B}" destId="{A1DDD103-6139-4753-B690-75ACA98B1617}" srcOrd="0" destOrd="0" presId="urn:microsoft.com/office/officeart/2005/8/layout/orgChart1"/>
    <dgm:cxn modelId="{1387A3C0-7DB8-4B88-B126-C2C842EF611E}" type="presParOf" srcId="{A1DDD103-6139-4753-B690-75ACA98B1617}" destId="{0FBA0ED9-8591-4C93-9771-B869CE9A18F9}" srcOrd="0" destOrd="0" presId="urn:microsoft.com/office/officeart/2005/8/layout/orgChart1"/>
    <dgm:cxn modelId="{4B1AA8BC-F3FD-4E8B-A1CC-0D1483F6688D}" type="presParOf" srcId="{A1DDD103-6139-4753-B690-75ACA98B1617}" destId="{4E249247-9F2E-4871-B7D1-A335D324005E}" srcOrd="1" destOrd="0" presId="urn:microsoft.com/office/officeart/2005/8/layout/orgChart1"/>
    <dgm:cxn modelId="{20A5ED05-48C1-42B8-8F10-228646D06B7D}" type="presParOf" srcId="{EBD41461-CDBC-4B12-9F4B-E140B510772B}" destId="{4C35FE3A-824E-4F77-B98F-2B63D197D1B0}" srcOrd="1" destOrd="0" presId="urn:microsoft.com/office/officeart/2005/8/layout/orgChart1"/>
    <dgm:cxn modelId="{27226F13-6378-4DBC-8C57-FDE8F65BD8E8}" type="presParOf" srcId="{EBD41461-CDBC-4B12-9F4B-E140B510772B}" destId="{719F4605-7E2D-47E0-B91B-D549A93813F5}" srcOrd="2" destOrd="0" presId="urn:microsoft.com/office/officeart/2005/8/layout/orgChart1"/>
    <dgm:cxn modelId="{31A9A256-890E-46E5-8B68-3BC98EB6043E}" type="presParOf" srcId="{33CCD729-D9FB-45F3-BBF3-ED9601EAD7E4}" destId="{A68EE232-9BAB-42C9-9203-387C1456D175}" srcOrd="4" destOrd="0" presId="urn:microsoft.com/office/officeart/2005/8/layout/orgChart1"/>
    <dgm:cxn modelId="{02172D7E-38CE-48B0-A7BB-2F399D263FC6}" type="presParOf" srcId="{33CCD729-D9FB-45F3-BBF3-ED9601EAD7E4}" destId="{936B6FEA-965B-483F-A86B-EC11530B50EE}" srcOrd="5" destOrd="0" presId="urn:microsoft.com/office/officeart/2005/8/layout/orgChart1"/>
    <dgm:cxn modelId="{A12967A7-1A47-4484-BE14-A4FBA38DCC2E}" type="presParOf" srcId="{936B6FEA-965B-483F-A86B-EC11530B50EE}" destId="{7CB696CA-E5A4-4991-929C-AF183D849A08}" srcOrd="0" destOrd="0" presId="urn:microsoft.com/office/officeart/2005/8/layout/orgChart1"/>
    <dgm:cxn modelId="{A6E00715-E0FF-4FC3-9D53-13BC9199896A}" type="presParOf" srcId="{7CB696CA-E5A4-4991-929C-AF183D849A08}" destId="{98E07362-4944-4256-8834-C4E623E4446E}" srcOrd="0" destOrd="0" presId="urn:microsoft.com/office/officeart/2005/8/layout/orgChart1"/>
    <dgm:cxn modelId="{6CC7AE4E-876B-457B-BB24-F653C12B934C}" type="presParOf" srcId="{7CB696CA-E5A4-4991-929C-AF183D849A08}" destId="{9C2BAE16-BA02-4AFD-8001-06511E22CC8F}" srcOrd="1" destOrd="0" presId="urn:microsoft.com/office/officeart/2005/8/layout/orgChart1"/>
    <dgm:cxn modelId="{CEB67D8B-AA6E-42C7-AF82-8C01B52C1E99}" type="presParOf" srcId="{936B6FEA-965B-483F-A86B-EC11530B50EE}" destId="{E3B748AF-3FEF-4EBE-99BB-F2192BFAC807}" srcOrd="1" destOrd="0" presId="urn:microsoft.com/office/officeart/2005/8/layout/orgChart1"/>
    <dgm:cxn modelId="{53B2C8D4-768B-4820-93F9-35BE83115394}" type="presParOf" srcId="{936B6FEA-965B-483F-A86B-EC11530B50EE}" destId="{DB877C7C-5D59-4C19-871B-BBEA042563FA}" srcOrd="2" destOrd="0" presId="urn:microsoft.com/office/officeart/2005/8/layout/orgChart1"/>
    <dgm:cxn modelId="{C17C5AAA-9CF2-43B5-963B-EC224B9D71C6}" type="presParOf" srcId="{D654A422-62C2-4DC8-9162-8A2E3A8B754A}" destId="{1E6C3FB8-96C9-4B45-91AE-9C56BA476E7D}" srcOrd="2" destOrd="0" presId="urn:microsoft.com/office/officeart/2005/8/layout/orgChart1"/>
    <dgm:cxn modelId="{8131DD50-81EC-4ABA-81F4-F68FFB38ADEA}" type="presParOf" srcId="{BC1585A4-A371-4F89-8709-66430DC94530}" destId="{99FEADC8-739E-4B39-89AA-7F41CD66AD76}" srcOrd="8" destOrd="0" presId="urn:microsoft.com/office/officeart/2005/8/layout/orgChart1"/>
    <dgm:cxn modelId="{46E9296D-E4E2-4596-9159-DCADB9B4F718}" type="presParOf" srcId="{BC1585A4-A371-4F89-8709-66430DC94530}" destId="{9EFCD8C6-2691-4558-8E1B-677C4CDA42DF}" srcOrd="9" destOrd="0" presId="urn:microsoft.com/office/officeart/2005/8/layout/orgChart1"/>
    <dgm:cxn modelId="{E2D86349-3A7C-4526-8ABD-25EAA1B384F2}" type="presParOf" srcId="{9EFCD8C6-2691-4558-8E1B-677C4CDA42DF}" destId="{6D54CBE0-6809-4D28-ABDB-A480BFEE6364}" srcOrd="0" destOrd="0" presId="urn:microsoft.com/office/officeart/2005/8/layout/orgChart1"/>
    <dgm:cxn modelId="{5F21C353-CAA5-408B-8D83-F392409309F3}" type="presParOf" srcId="{6D54CBE0-6809-4D28-ABDB-A480BFEE6364}" destId="{19B7E714-6D82-48EA-B9E0-A85336EA7074}" srcOrd="0" destOrd="0" presId="urn:microsoft.com/office/officeart/2005/8/layout/orgChart1"/>
    <dgm:cxn modelId="{C3EFA145-A915-45BB-9CCF-B289B7E9682A}" type="presParOf" srcId="{6D54CBE0-6809-4D28-ABDB-A480BFEE6364}" destId="{863F77D5-153D-4346-B28F-FA2D9212D680}" srcOrd="1" destOrd="0" presId="urn:microsoft.com/office/officeart/2005/8/layout/orgChart1"/>
    <dgm:cxn modelId="{5F444EDF-3FE4-4243-8E2C-DC3EAAFB2A98}" type="presParOf" srcId="{9EFCD8C6-2691-4558-8E1B-677C4CDA42DF}" destId="{B511F842-25D3-4580-B239-798C899AD1F1}" srcOrd="1" destOrd="0" presId="urn:microsoft.com/office/officeart/2005/8/layout/orgChart1"/>
    <dgm:cxn modelId="{E253D13F-676E-47FB-B8CE-FD373ACCFAD1}" type="presParOf" srcId="{B511F842-25D3-4580-B239-798C899AD1F1}" destId="{B1B2C3B7-28B6-4C03-B598-1DF76311D614}" srcOrd="0" destOrd="0" presId="urn:microsoft.com/office/officeart/2005/8/layout/orgChart1"/>
    <dgm:cxn modelId="{C979D8D3-2046-4193-9D41-BAEF7564BB69}" type="presParOf" srcId="{B511F842-25D3-4580-B239-798C899AD1F1}" destId="{582C1E82-0CC3-426F-9D34-2D993497F1DA}" srcOrd="1" destOrd="0" presId="urn:microsoft.com/office/officeart/2005/8/layout/orgChart1"/>
    <dgm:cxn modelId="{05AB8196-43B4-4C8D-86A0-9207443700D5}" type="presParOf" srcId="{582C1E82-0CC3-426F-9D34-2D993497F1DA}" destId="{1E779437-3838-4135-A13F-7A576EEDB4C9}" srcOrd="0" destOrd="0" presId="urn:microsoft.com/office/officeart/2005/8/layout/orgChart1"/>
    <dgm:cxn modelId="{4EB74161-7AF0-4CE6-AF2F-6BAAA575A397}" type="presParOf" srcId="{1E779437-3838-4135-A13F-7A576EEDB4C9}" destId="{727AAF34-2980-4804-B7D0-F0C3B3B69D22}" srcOrd="0" destOrd="0" presId="urn:microsoft.com/office/officeart/2005/8/layout/orgChart1"/>
    <dgm:cxn modelId="{A0D4AB95-88B5-4BD8-9FBB-66B8A6EAE267}" type="presParOf" srcId="{1E779437-3838-4135-A13F-7A576EEDB4C9}" destId="{69B52E47-A7FD-4338-BEA4-123CFCC3EA5F}" srcOrd="1" destOrd="0" presId="urn:microsoft.com/office/officeart/2005/8/layout/orgChart1"/>
    <dgm:cxn modelId="{1223C0E8-E649-4075-947F-3977D8EEA16F}" type="presParOf" srcId="{582C1E82-0CC3-426F-9D34-2D993497F1DA}" destId="{BCA69BDA-6710-48C3-BE92-A59DAE51B92F}" srcOrd="1" destOrd="0" presId="urn:microsoft.com/office/officeart/2005/8/layout/orgChart1"/>
    <dgm:cxn modelId="{538D4612-C078-4759-90DB-A622F457914A}" type="presParOf" srcId="{582C1E82-0CC3-426F-9D34-2D993497F1DA}" destId="{F6DC4FDA-F263-4414-936C-86A4FE6C346C}" srcOrd="2" destOrd="0" presId="urn:microsoft.com/office/officeart/2005/8/layout/orgChart1"/>
    <dgm:cxn modelId="{DED300CC-E7E0-4DCE-8A49-2F2038C5EE55}" type="presParOf" srcId="{B511F842-25D3-4580-B239-798C899AD1F1}" destId="{2CE50B33-86CA-42E5-B2D1-32CAE75AC7BB}" srcOrd="2" destOrd="0" presId="urn:microsoft.com/office/officeart/2005/8/layout/orgChart1"/>
    <dgm:cxn modelId="{C2002072-B582-41F5-BCC0-BEF7DF0E2F17}" type="presParOf" srcId="{B511F842-25D3-4580-B239-798C899AD1F1}" destId="{6076C6B1-A9B7-4600-8ABE-4FFFE9FF4906}" srcOrd="3" destOrd="0" presId="urn:microsoft.com/office/officeart/2005/8/layout/orgChart1"/>
    <dgm:cxn modelId="{B9B1BF7C-C37B-44CE-B7D9-1A138DCE4E31}" type="presParOf" srcId="{6076C6B1-A9B7-4600-8ABE-4FFFE9FF4906}" destId="{D0F8239C-489E-4579-8C45-1CFE19C7C4EE}" srcOrd="0" destOrd="0" presId="urn:microsoft.com/office/officeart/2005/8/layout/orgChart1"/>
    <dgm:cxn modelId="{BB6F002F-A982-4C24-81BB-C2BEEBE4669B}" type="presParOf" srcId="{D0F8239C-489E-4579-8C45-1CFE19C7C4EE}" destId="{F324351A-9BB3-4D07-A4DD-E06FF19D8461}" srcOrd="0" destOrd="0" presId="urn:microsoft.com/office/officeart/2005/8/layout/orgChart1"/>
    <dgm:cxn modelId="{5EF53552-5127-41D8-B14E-BD4C0B991CBC}" type="presParOf" srcId="{D0F8239C-489E-4579-8C45-1CFE19C7C4EE}" destId="{F2E43CBD-683F-4FF1-A639-6CC6C114F5AF}" srcOrd="1" destOrd="0" presId="urn:microsoft.com/office/officeart/2005/8/layout/orgChart1"/>
    <dgm:cxn modelId="{61C67ACE-9DCC-4FC8-8CC5-FA0AF0D128E9}" type="presParOf" srcId="{6076C6B1-A9B7-4600-8ABE-4FFFE9FF4906}" destId="{893E2354-069D-4CC1-B214-5E513FF523D9}" srcOrd="1" destOrd="0" presId="urn:microsoft.com/office/officeart/2005/8/layout/orgChart1"/>
    <dgm:cxn modelId="{9C607F7E-4AFD-497F-BC7E-AA1A0FE77A16}" type="presParOf" srcId="{6076C6B1-A9B7-4600-8ABE-4FFFE9FF4906}" destId="{F722BD11-0EC5-4E03-A698-E261B7EB2C77}" srcOrd="2" destOrd="0" presId="urn:microsoft.com/office/officeart/2005/8/layout/orgChart1"/>
    <dgm:cxn modelId="{F20AB96D-2E99-4667-9928-CE5510D88AF6}" type="presParOf" srcId="{B511F842-25D3-4580-B239-798C899AD1F1}" destId="{2F0DAA71-1323-4470-B86C-3819155F03D2}" srcOrd="4" destOrd="0" presId="urn:microsoft.com/office/officeart/2005/8/layout/orgChart1"/>
    <dgm:cxn modelId="{A35C04C4-2CD3-4669-8581-0E680F0ABB52}" type="presParOf" srcId="{B511F842-25D3-4580-B239-798C899AD1F1}" destId="{B0A88B78-8CEE-4B44-B558-15962D35934E}" srcOrd="5" destOrd="0" presId="urn:microsoft.com/office/officeart/2005/8/layout/orgChart1"/>
    <dgm:cxn modelId="{824D4158-544D-4C10-B2CD-44485A0E3712}" type="presParOf" srcId="{B0A88B78-8CEE-4B44-B558-15962D35934E}" destId="{1C3855DF-BFB5-46FC-A2FF-4789F9650400}" srcOrd="0" destOrd="0" presId="urn:microsoft.com/office/officeart/2005/8/layout/orgChart1"/>
    <dgm:cxn modelId="{582D063C-EA14-4C61-902F-E1702C0D8006}" type="presParOf" srcId="{1C3855DF-BFB5-46FC-A2FF-4789F9650400}" destId="{118E2824-5348-4720-9B72-27AC9DC3F42F}" srcOrd="0" destOrd="0" presId="urn:microsoft.com/office/officeart/2005/8/layout/orgChart1"/>
    <dgm:cxn modelId="{F4F47427-04D7-4BF7-80A6-15987FD7469A}" type="presParOf" srcId="{1C3855DF-BFB5-46FC-A2FF-4789F9650400}" destId="{CDE1E992-53DB-436D-B254-CC5139F90AA1}" srcOrd="1" destOrd="0" presId="urn:microsoft.com/office/officeart/2005/8/layout/orgChart1"/>
    <dgm:cxn modelId="{6D6D2504-CC22-464C-9689-90DBB8591960}" type="presParOf" srcId="{B0A88B78-8CEE-4B44-B558-15962D35934E}" destId="{E6335C68-9369-4D00-8B1A-F508E9AD29E6}" srcOrd="1" destOrd="0" presId="urn:microsoft.com/office/officeart/2005/8/layout/orgChart1"/>
    <dgm:cxn modelId="{546F17A7-0863-408A-9263-7D0CE0A9AAA3}" type="presParOf" srcId="{B0A88B78-8CEE-4B44-B558-15962D35934E}" destId="{2557929F-AAE0-4705-A588-6AB97849C0BC}" srcOrd="2" destOrd="0" presId="urn:microsoft.com/office/officeart/2005/8/layout/orgChart1"/>
    <dgm:cxn modelId="{D103D21A-505C-4F18-AF06-81395D164972}" type="presParOf" srcId="{B511F842-25D3-4580-B239-798C899AD1F1}" destId="{1958FE6C-B889-4643-89C4-42A0C08B0698}" srcOrd="6" destOrd="0" presId="urn:microsoft.com/office/officeart/2005/8/layout/orgChart1"/>
    <dgm:cxn modelId="{FAA02BA9-2555-4EB3-A872-EDB4FD8E7055}" type="presParOf" srcId="{B511F842-25D3-4580-B239-798C899AD1F1}" destId="{CA8FC7CD-E46A-4565-ACF1-9A3AC7BFECA3}" srcOrd="7" destOrd="0" presId="urn:microsoft.com/office/officeart/2005/8/layout/orgChart1"/>
    <dgm:cxn modelId="{F2FD84FD-1C13-4FF9-9856-6A938B58F4DF}" type="presParOf" srcId="{CA8FC7CD-E46A-4565-ACF1-9A3AC7BFECA3}" destId="{BD036675-3C0C-4D7A-89C7-7270BFE48C43}" srcOrd="0" destOrd="0" presId="urn:microsoft.com/office/officeart/2005/8/layout/orgChart1"/>
    <dgm:cxn modelId="{7E4A3D59-549A-4403-BC4E-F1A597A5A99E}" type="presParOf" srcId="{BD036675-3C0C-4D7A-89C7-7270BFE48C43}" destId="{2ACD0474-8764-455D-AC3E-D5C181F54912}" srcOrd="0" destOrd="0" presId="urn:microsoft.com/office/officeart/2005/8/layout/orgChart1"/>
    <dgm:cxn modelId="{FFBD7777-4B72-470F-880D-ACF13A224E2E}" type="presParOf" srcId="{BD036675-3C0C-4D7A-89C7-7270BFE48C43}" destId="{E9608F62-F865-4BF8-A4CE-87458E33D2A5}" srcOrd="1" destOrd="0" presId="urn:microsoft.com/office/officeart/2005/8/layout/orgChart1"/>
    <dgm:cxn modelId="{E4B8E36C-A577-48FE-8B60-BA6496A01B00}" type="presParOf" srcId="{CA8FC7CD-E46A-4565-ACF1-9A3AC7BFECA3}" destId="{65F379CA-F89B-4128-9ACC-BB64297BF374}" srcOrd="1" destOrd="0" presId="urn:microsoft.com/office/officeart/2005/8/layout/orgChart1"/>
    <dgm:cxn modelId="{2B454972-93F9-4AFB-B472-F7DEBE984E4C}" type="presParOf" srcId="{CA8FC7CD-E46A-4565-ACF1-9A3AC7BFECA3}" destId="{F6E8C25E-85FF-43BF-ABC8-838D0B79DA45}" srcOrd="2" destOrd="0" presId="urn:microsoft.com/office/officeart/2005/8/layout/orgChart1"/>
    <dgm:cxn modelId="{3C621736-0FE3-4436-B3BC-49C664B099BB}" type="presParOf" srcId="{9EFCD8C6-2691-4558-8E1B-677C4CDA42DF}" destId="{F186848D-0DF6-4F0E-8552-AD2A9473C612}" srcOrd="2" destOrd="0" presId="urn:microsoft.com/office/officeart/2005/8/layout/orgChart1"/>
    <dgm:cxn modelId="{FCC54361-7B89-4D1A-B6F9-298C77E0BA7F}" type="presParOf" srcId="{BC1585A4-A371-4F89-8709-66430DC94530}" destId="{950567B8-F0AF-4336-8AF1-666DA0E0DD16}" srcOrd="10" destOrd="0" presId="urn:microsoft.com/office/officeart/2005/8/layout/orgChart1"/>
    <dgm:cxn modelId="{CA1F0F57-F41A-429B-8AB3-1E2E613300F9}" type="presParOf" srcId="{BC1585A4-A371-4F89-8709-66430DC94530}" destId="{68D15132-622D-4D0E-8946-8E5D1397089D}" srcOrd="11" destOrd="0" presId="urn:microsoft.com/office/officeart/2005/8/layout/orgChart1"/>
    <dgm:cxn modelId="{E82272CE-E29D-4D9C-B26C-4DE252F6D46C}" type="presParOf" srcId="{68D15132-622D-4D0E-8946-8E5D1397089D}" destId="{29EFF5BA-0770-456E-9A10-2502A3BD568F}" srcOrd="0" destOrd="0" presId="urn:microsoft.com/office/officeart/2005/8/layout/orgChart1"/>
    <dgm:cxn modelId="{F8336229-D1CB-40FF-AFCA-A593F71336B7}" type="presParOf" srcId="{29EFF5BA-0770-456E-9A10-2502A3BD568F}" destId="{33FD8C84-67DD-4753-A232-DB2C1307F5A0}" srcOrd="0" destOrd="0" presId="urn:microsoft.com/office/officeart/2005/8/layout/orgChart1"/>
    <dgm:cxn modelId="{A1B22AB0-D78C-43B7-AECA-AFD26F05B106}" type="presParOf" srcId="{29EFF5BA-0770-456E-9A10-2502A3BD568F}" destId="{BC60BCBF-D428-4A9C-AA32-8E27B4F97E70}" srcOrd="1" destOrd="0" presId="urn:microsoft.com/office/officeart/2005/8/layout/orgChart1"/>
    <dgm:cxn modelId="{9A47CA74-4EC5-432C-A99F-26FF806CF90B}" type="presParOf" srcId="{68D15132-622D-4D0E-8946-8E5D1397089D}" destId="{1C2A0980-6E0E-4F57-80E4-0A79A2E229EE}" srcOrd="1" destOrd="0" presId="urn:microsoft.com/office/officeart/2005/8/layout/orgChart1"/>
    <dgm:cxn modelId="{11168928-E800-428B-ACE8-F8DA220FEC84}" type="presParOf" srcId="{1C2A0980-6E0E-4F57-80E4-0A79A2E229EE}" destId="{0C294C4C-E2EF-4A7D-9372-EC40E9B36795}" srcOrd="0" destOrd="0" presId="urn:microsoft.com/office/officeart/2005/8/layout/orgChart1"/>
    <dgm:cxn modelId="{085F4CFA-24FA-43D8-ABB1-86B25E0FC61E}" type="presParOf" srcId="{1C2A0980-6E0E-4F57-80E4-0A79A2E229EE}" destId="{CF488B5D-19E8-4C4D-993A-D62668FED79C}" srcOrd="1" destOrd="0" presId="urn:microsoft.com/office/officeart/2005/8/layout/orgChart1"/>
    <dgm:cxn modelId="{54920AFF-B20F-40CE-BB33-339E1BB3C5B6}" type="presParOf" srcId="{CF488B5D-19E8-4C4D-993A-D62668FED79C}" destId="{B85FA47C-39BE-46A1-BEFD-ED0820F9AB03}" srcOrd="0" destOrd="0" presId="urn:microsoft.com/office/officeart/2005/8/layout/orgChart1"/>
    <dgm:cxn modelId="{91CBC331-47F3-494C-8EDD-06E956172F8C}" type="presParOf" srcId="{B85FA47C-39BE-46A1-BEFD-ED0820F9AB03}" destId="{837F8374-179A-40BE-B1C3-143BF9D69662}" srcOrd="0" destOrd="0" presId="urn:microsoft.com/office/officeart/2005/8/layout/orgChart1"/>
    <dgm:cxn modelId="{9B83BEA7-9787-4C38-90A8-8AC706C0013D}" type="presParOf" srcId="{B85FA47C-39BE-46A1-BEFD-ED0820F9AB03}" destId="{BC758D48-5CFA-4854-A8EB-6FA724454868}" srcOrd="1" destOrd="0" presId="urn:microsoft.com/office/officeart/2005/8/layout/orgChart1"/>
    <dgm:cxn modelId="{48F46C65-D9DD-483E-AAE7-5FDE3232FFA7}" type="presParOf" srcId="{CF488B5D-19E8-4C4D-993A-D62668FED79C}" destId="{53DEC02E-5EEC-4866-8582-F56FF9B9A555}" srcOrd="1" destOrd="0" presId="urn:microsoft.com/office/officeart/2005/8/layout/orgChart1"/>
    <dgm:cxn modelId="{4001BB82-942A-4853-B09D-A0C9B6374FBA}" type="presParOf" srcId="{CF488B5D-19E8-4C4D-993A-D62668FED79C}" destId="{452D8909-9B3A-4133-BC8C-8AAF3A788DEC}" srcOrd="2" destOrd="0" presId="urn:microsoft.com/office/officeart/2005/8/layout/orgChart1"/>
    <dgm:cxn modelId="{43B149FC-EDD7-493C-A372-9B5843D8900C}" type="presParOf" srcId="{1C2A0980-6E0E-4F57-80E4-0A79A2E229EE}" destId="{09FA03A4-3934-4769-A966-9A4D5A1326B2}" srcOrd="2" destOrd="0" presId="urn:microsoft.com/office/officeart/2005/8/layout/orgChart1"/>
    <dgm:cxn modelId="{DA49E508-46A0-40A0-9CE5-65D022608F47}" type="presParOf" srcId="{1C2A0980-6E0E-4F57-80E4-0A79A2E229EE}" destId="{204F76C7-A859-4C05-84E9-072EC55024FC}" srcOrd="3" destOrd="0" presId="urn:microsoft.com/office/officeart/2005/8/layout/orgChart1"/>
    <dgm:cxn modelId="{16D26086-F38F-4F3F-A5FF-F445EB4F0E00}" type="presParOf" srcId="{204F76C7-A859-4C05-84E9-072EC55024FC}" destId="{47FD4F45-ADB6-451D-80F8-63CFF8606BE2}" srcOrd="0" destOrd="0" presId="urn:microsoft.com/office/officeart/2005/8/layout/orgChart1"/>
    <dgm:cxn modelId="{0C111CBB-F93F-4D49-BED1-A14DDFF466C4}" type="presParOf" srcId="{47FD4F45-ADB6-451D-80F8-63CFF8606BE2}" destId="{9F20DB90-2E26-489A-A546-E6825A25E898}" srcOrd="0" destOrd="0" presId="urn:microsoft.com/office/officeart/2005/8/layout/orgChart1"/>
    <dgm:cxn modelId="{DCA6DF8A-760B-4558-B763-FEA141A1A06E}" type="presParOf" srcId="{47FD4F45-ADB6-451D-80F8-63CFF8606BE2}" destId="{2CBB418C-7303-4D96-BFBF-D0395B679AFE}" srcOrd="1" destOrd="0" presId="urn:microsoft.com/office/officeart/2005/8/layout/orgChart1"/>
    <dgm:cxn modelId="{F4CAECCB-735D-422E-8A8D-DF7EE05AA509}" type="presParOf" srcId="{204F76C7-A859-4C05-84E9-072EC55024FC}" destId="{3A3234D9-977D-4F4F-9986-D94BEF2DEE37}" srcOrd="1" destOrd="0" presId="urn:microsoft.com/office/officeart/2005/8/layout/orgChart1"/>
    <dgm:cxn modelId="{21539C2C-FFD2-4B82-8467-D2AE0F401480}" type="presParOf" srcId="{204F76C7-A859-4C05-84E9-072EC55024FC}" destId="{0304632C-7962-45BE-8377-7B03B9AD64DC}" srcOrd="2" destOrd="0" presId="urn:microsoft.com/office/officeart/2005/8/layout/orgChart1"/>
    <dgm:cxn modelId="{4C4800EB-711D-4F3C-ADDB-C53D3BA46F68}" type="presParOf" srcId="{1C2A0980-6E0E-4F57-80E4-0A79A2E229EE}" destId="{63F82AE2-C386-48A2-8A43-74CD099B8650}" srcOrd="4" destOrd="0" presId="urn:microsoft.com/office/officeart/2005/8/layout/orgChart1"/>
    <dgm:cxn modelId="{32E736F1-DCF7-46A5-9189-F250F0BE2262}" type="presParOf" srcId="{1C2A0980-6E0E-4F57-80E4-0A79A2E229EE}" destId="{4FFEF35A-D585-4339-B571-CE1B9CE8B78D}" srcOrd="5" destOrd="0" presId="urn:microsoft.com/office/officeart/2005/8/layout/orgChart1"/>
    <dgm:cxn modelId="{2DAA686B-A3BF-46D0-9B24-A620819E1B2A}" type="presParOf" srcId="{4FFEF35A-D585-4339-B571-CE1B9CE8B78D}" destId="{75E79211-4725-4CCF-BEB5-01111299A926}" srcOrd="0" destOrd="0" presId="urn:microsoft.com/office/officeart/2005/8/layout/orgChart1"/>
    <dgm:cxn modelId="{0DD18D7D-BCD4-4388-A331-26598CBFDD52}" type="presParOf" srcId="{75E79211-4725-4CCF-BEB5-01111299A926}" destId="{BCBCF12C-5F49-4812-A79A-A601D8E377D7}" srcOrd="0" destOrd="0" presId="urn:microsoft.com/office/officeart/2005/8/layout/orgChart1"/>
    <dgm:cxn modelId="{A25E0138-0556-4496-B787-32395F509A25}" type="presParOf" srcId="{75E79211-4725-4CCF-BEB5-01111299A926}" destId="{7FC1BD98-68CE-47F9-9719-F5FA928C74BA}" srcOrd="1" destOrd="0" presId="urn:microsoft.com/office/officeart/2005/8/layout/orgChart1"/>
    <dgm:cxn modelId="{82D92747-CE92-4F0E-AFDF-8ECA3F3E0ACE}" type="presParOf" srcId="{4FFEF35A-D585-4339-B571-CE1B9CE8B78D}" destId="{122634AB-EE60-4AC8-9519-260FB1D9BB75}" srcOrd="1" destOrd="0" presId="urn:microsoft.com/office/officeart/2005/8/layout/orgChart1"/>
    <dgm:cxn modelId="{4201346D-79C7-465C-B072-9E7073E88B59}" type="presParOf" srcId="{4FFEF35A-D585-4339-B571-CE1B9CE8B78D}" destId="{24E6E019-F2FC-47D4-AF73-B745EAEFE34F}" srcOrd="2" destOrd="0" presId="urn:microsoft.com/office/officeart/2005/8/layout/orgChart1"/>
    <dgm:cxn modelId="{7DCFEBB6-DC32-46BD-8CB4-DD0BDC062EE8}" type="presParOf" srcId="{1C2A0980-6E0E-4F57-80E4-0A79A2E229EE}" destId="{8E43E5BD-CBE4-443D-8A1D-F66227E8D780}" srcOrd="6" destOrd="0" presId="urn:microsoft.com/office/officeart/2005/8/layout/orgChart1"/>
    <dgm:cxn modelId="{B0BF70F2-455B-4BA6-96DD-B03EA3E8453E}" type="presParOf" srcId="{1C2A0980-6E0E-4F57-80E4-0A79A2E229EE}" destId="{8A9D82C0-2D0B-4725-9C78-27FB9CA7EB4D}" srcOrd="7" destOrd="0" presId="urn:microsoft.com/office/officeart/2005/8/layout/orgChart1"/>
    <dgm:cxn modelId="{1327E6A7-CC6D-4F82-8969-47E6420AB00D}" type="presParOf" srcId="{8A9D82C0-2D0B-4725-9C78-27FB9CA7EB4D}" destId="{6DB8D6A5-42D1-4AFF-A1B7-9031908CA7CF}" srcOrd="0" destOrd="0" presId="urn:microsoft.com/office/officeart/2005/8/layout/orgChart1"/>
    <dgm:cxn modelId="{7348247F-B1E3-4E17-B681-72641E57E4D3}" type="presParOf" srcId="{6DB8D6A5-42D1-4AFF-A1B7-9031908CA7CF}" destId="{70924FFA-8487-4DB9-8279-C7DFCDCDA7C0}" srcOrd="0" destOrd="0" presId="urn:microsoft.com/office/officeart/2005/8/layout/orgChart1"/>
    <dgm:cxn modelId="{54B47220-9995-4620-85C5-48F846DA8969}" type="presParOf" srcId="{6DB8D6A5-42D1-4AFF-A1B7-9031908CA7CF}" destId="{ECCDD056-1966-4754-B21C-4ED595CE0931}" srcOrd="1" destOrd="0" presId="urn:microsoft.com/office/officeart/2005/8/layout/orgChart1"/>
    <dgm:cxn modelId="{69E049FF-2841-49FF-BF10-0F148947815D}" type="presParOf" srcId="{8A9D82C0-2D0B-4725-9C78-27FB9CA7EB4D}" destId="{1BA8CE37-F9A0-4CCE-9078-B3E908D63118}" srcOrd="1" destOrd="0" presId="urn:microsoft.com/office/officeart/2005/8/layout/orgChart1"/>
    <dgm:cxn modelId="{516EDCF4-5575-4DCE-8E4A-EA57CA3F0F96}" type="presParOf" srcId="{8A9D82C0-2D0B-4725-9C78-27FB9CA7EB4D}" destId="{49727028-A611-4DAC-A721-7EFA4A2FFF70}" srcOrd="2" destOrd="0" presId="urn:microsoft.com/office/officeart/2005/8/layout/orgChart1"/>
    <dgm:cxn modelId="{DB9483F6-F57B-4578-BF95-02C73F5316C6}" type="presParOf" srcId="{1C2A0980-6E0E-4F57-80E4-0A79A2E229EE}" destId="{C5B8D42D-5528-483B-B67C-67045074AA91}" srcOrd="8" destOrd="0" presId="urn:microsoft.com/office/officeart/2005/8/layout/orgChart1"/>
    <dgm:cxn modelId="{AEDE453E-7398-4537-AFCB-6AE24A23D07C}" type="presParOf" srcId="{1C2A0980-6E0E-4F57-80E4-0A79A2E229EE}" destId="{24CE7F9F-A43E-47D2-8C4F-4BD3664668E6}" srcOrd="9" destOrd="0" presId="urn:microsoft.com/office/officeart/2005/8/layout/orgChart1"/>
    <dgm:cxn modelId="{30076D84-2DED-4B93-ACB2-960751A1495D}" type="presParOf" srcId="{24CE7F9F-A43E-47D2-8C4F-4BD3664668E6}" destId="{4F693C11-D444-4D0D-B699-424D6B8362E9}" srcOrd="0" destOrd="0" presId="urn:microsoft.com/office/officeart/2005/8/layout/orgChart1"/>
    <dgm:cxn modelId="{3A29CAD2-9F88-4BD3-A542-82AFEC02D530}" type="presParOf" srcId="{4F693C11-D444-4D0D-B699-424D6B8362E9}" destId="{3FE8EC0D-689B-4DB8-834F-3F5B1FCAD331}" srcOrd="0" destOrd="0" presId="urn:microsoft.com/office/officeart/2005/8/layout/orgChart1"/>
    <dgm:cxn modelId="{1BF160C1-9DFA-479E-8BCA-C5F5FD170493}" type="presParOf" srcId="{4F693C11-D444-4D0D-B699-424D6B8362E9}" destId="{7E4B9067-838F-49BC-BFF0-F49A0B4BDC9C}" srcOrd="1" destOrd="0" presId="urn:microsoft.com/office/officeart/2005/8/layout/orgChart1"/>
    <dgm:cxn modelId="{1DE9BB99-C23C-43CE-BBCC-29481946E4A0}" type="presParOf" srcId="{24CE7F9F-A43E-47D2-8C4F-4BD3664668E6}" destId="{6591EC34-9ECA-4053-A742-A6F6C454AAFD}" srcOrd="1" destOrd="0" presId="urn:microsoft.com/office/officeart/2005/8/layout/orgChart1"/>
    <dgm:cxn modelId="{98492DD3-8E2A-40E5-9838-18758DED9A9E}" type="presParOf" srcId="{24CE7F9F-A43E-47D2-8C4F-4BD3664668E6}" destId="{B837BA57-A173-4282-8B23-FE913CF22083}" srcOrd="2" destOrd="0" presId="urn:microsoft.com/office/officeart/2005/8/layout/orgChart1"/>
    <dgm:cxn modelId="{E895917E-793B-4D5D-B452-59F28767B3DC}" type="presParOf" srcId="{68D15132-622D-4D0E-8946-8E5D1397089D}" destId="{43C6E34B-CC4A-40E2-88A5-CB453A8ABB5E}" srcOrd="2" destOrd="0" presId="urn:microsoft.com/office/officeart/2005/8/layout/orgChart1"/>
    <dgm:cxn modelId="{B74A23F6-3D97-4A29-85C2-E729637618E9}" type="presParOf" srcId="{BC1585A4-A371-4F89-8709-66430DC94530}" destId="{5E36F38D-BF1E-412E-8E6B-FCD578CA8165}" srcOrd="12" destOrd="0" presId="urn:microsoft.com/office/officeart/2005/8/layout/orgChart1"/>
    <dgm:cxn modelId="{9646CE67-04B3-49DC-B418-70269E35E602}" type="presParOf" srcId="{BC1585A4-A371-4F89-8709-66430DC94530}" destId="{9E61D89C-9945-4DBF-841E-23CFC6947EDC}" srcOrd="13" destOrd="0" presId="urn:microsoft.com/office/officeart/2005/8/layout/orgChart1"/>
    <dgm:cxn modelId="{0670058B-5D6E-4F37-9EBB-B8230B83A5C3}" type="presParOf" srcId="{9E61D89C-9945-4DBF-841E-23CFC6947EDC}" destId="{7E0AFF5C-B915-4F35-BAC6-8D2C78369BD9}" srcOrd="0" destOrd="0" presId="urn:microsoft.com/office/officeart/2005/8/layout/orgChart1"/>
    <dgm:cxn modelId="{C86D7001-2A13-4FA2-B21B-BAB6626E7552}" type="presParOf" srcId="{7E0AFF5C-B915-4F35-BAC6-8D2C78369BD9}" destId="{875DC7CC-8A7D-4651-8783-112373B9A96F}" srcOrd="0" destOrd="0" presId="urn:microsoft.com/office/officeart/2005/8/layout/orgChart1"/>
    <dgm:cxn modelId="{E2564C17-4470-42A2-84C7-2CC1F8F50F8B}" type="presParOf" srcId="{7E0AFF5C-B915-4F35-BAC6-8D2C78369BD9}" destId="{B86166BA-533C-43ED-BC7D-8E603065A571}" srcOrd="1" destOrd="0" presId="urn:microsoft.com/office/officeart/2005/8/layout/orgChart1"/>
    <dgm:cxn modelId="{3F53062C-B817-4CA0-82E7-78740A8D08FD}" type="presParOf" srcId="{9E61D89C-9945-4DBF-841E-23CFC6947EDC}" destId="{89017512-41D4-4317-B33F-74BEF678E64B}" srcOrd="1" destOrd="0" presId="urn:microsoft.com/office/officeart/2005/8/layout/orgChart1"/>
    <dgm:cxn modelId="{6E30EBFA-7D7D-4A22-9ACE-C5E3FD181996}" type="presParOf" srcId="{89017512-41D4-4317-B33F-74BEF678E64B}" destId="{B0127A4B-7E46-4DA7-B40F-7705E704B313}" srcOrd="0" destOrd="0" presId="urn:microsoft.com/office/officeart/2005/8/layout/orgChart1"/>
    <dgm:cxn modelId="{F0A01C54-124D-4E80-93CE-05060761A8BF}" type="presParOf" srcId="{89017512-41D4-4317-B33F-74BEF678E64B}" destId="{A9909D26-0B92-4631-B4BE-446A630A2764}" srcOrd="1" destOrd="0" presId="urn:microsoft.com/office/officeart/2005/8/layout/orgChart1"/>
    <dgm:cxn modelId="{598F0067-758A-496A-ACE5-9C5BADD3FB5B}" type="presParOf" srcId="{A9909D26-0B92-4631-B4BE-446A630A2764}" destId="{BA2C5E5C-2ED2-4BF7-A23A-1CF336D8702C}" srcOrd="0" destOrd="0" presId="urn:microsoft.com/office/officeart/2005/8/layout/orgChart1"/>
    <dgm:cxn modelId="{56E47D4D-7295-4D10-BF35-9D887AA5D628}" type="presParOf" srcId="{BA2C5E5C-2ED2-4BF7-A23A-1CF336D8702C}" destId="{DE18445C-399F-4EF0-95D1-CC5ADE9E67B4}" srcOrd="0" destOrd="0" presId="urn:microsoft.com/office/officeart/2005/8/layout/orgChart1"/>
    <dgm:cxn modelId="{BA013648-6A3A-48F8-8EBB-B8FFEB845ACA}" type="presParOf" srcId="{BA2C5E5C-2ED2-4BF7-A23A-1CF336D8702C}" destId="{88598460-DBFA-4922-BDD2-598749E94061}" srcOrd="1" destOrd="0" presId="urn:microsoft.com/office/officeart/2005/8/layout/orgChart1"/>
    <dgm:cxn modelId="{A2819CAF-FFC0-4109-B3AD-30376C65491A}" type="presParOf" srcId="{A9909D26-0B92-4631-B4BE-446A630A2764}" destId="{849574E2-571F-46EA-9A07-D4D595A82133}" srcOrd="1" destOrd="0" presId="urn:microsoft.com/office/officeart/2005/8/layout/orgChart1"/>
    <dgm:cxn modelId="{AB2B8431-4E14-4A3E-93AF-F363C82E22CD}" type="presParOf" srcId="{A9909D26-0B92-4631-B4BE-446A630A2764}" destId="{54EC483F-F562-41FF-AFA8-C67A0F206040}" srcOrd="2" destOrd="0" presId="urn:microsoft.com/office/officeart/2005/8/layout/orgChart1"/>
    <dgm:cxn modelId="{79953CFD-1E9C-4B28-8656-4270D303B920}" type="presParOf" srcId="{89017512-41D4-4317-B33F-74BEF678E64B}" destId="{0BC12A64-6B2D-4717-8875-52C1C6870B36}" srcOrd="2" destOrd="0" presId="urn:microsoft.com/office/officeart/2005/8/layout/orgChart1"/>
    <dgm:cxn modelId="{1D5BBC22-F835-4C8E-801A-35A8DFA75BA1}" type="presParOf" srcId="{89017512-41D4-4317-B33F-74BEF678E64B}" destId="{8EA50123-7122-4B01-BB9D-9C5BEAB497F5}" srcOrd="3" destOrd="0" presId="urn:microsoft.com/office/officeart/2005/8/layout/orgChart1"/>
    <dgm:cxn modelId="{52450DDE-B893-4F45-A634-211505405C74}" type="presParOf" srcId="{8EA50123-7122-4B01-BB9D-9C5BEAB497F5}" destId="{7932CEFC-060F-49E9-B655-D7C3224824AF}" srcOrd="0" destOrd="0" presId="urn:microsoft.com/office/officeart/2005/8/layout/orgChart1"/>
    <dgm:cxn modelId="{D40AEA11-3ADA-4005-ACDF-1EE55F07A352}" type="presParOf" srcId="{7932CEFC-060F-49E9-B655-D7C3224824AF}" destId="{30E335BE-EF93-4804-A267-E2038862405F}" srcOrd="0" destOrd="0" presId="urn:microsoft.com/office/officeart/2005/8/layout/orgChart1"/>
    <dgm:cxn modelId="{E4E82826-3E2B-4214-B143-EA3D0EBC2E1A}" type="presParOf" srcId="{7932CEFC-060F-49E9-B655-D7C3224824AF}" destId="{74358A46-1BE1-4A66-A514-829ACBDABDB7}" srcOrd="1" destOrd="0" presId="urn:microsoft.com/office/officeart/2005/8/layout/orgChart1"/>
    <dgm:cxn modelId="{377C5A2C-8DD1-4B68-B5E8-F3C4C1E204DA}" type="presParOf" srcId="{8EA50123-7122-4B01-BB9D-9C5BEAB497F5}" destId="{47D17861-C6FA-4CFE-BF35-19355A900B14}" srcOrd="1" destOrd="0" presId="urn:microsoft.com/office/officeart/2005/8/layout/orgChart1"/>
    <dgm:cxn modelId="{DEB52BDD-32FB-4796-A2FB-EADAF58B8461}" type="presParOf" srcId="{8EA50123-7122-4B01-BB9D-9C5BEAB497F5}" destId="{E1FDCE45-CDD7-4008-80DA-75D60033AB62}" srcOrd="2" destOrd="0" presId="urn:microsoft.com/office/officeart/2005/8/layout/orgChart1"/>
    <dgm:cxn modelId="{880E586D-8B9A-4D72-8FA1-E5870B5B614B}" type="presParOf" srcId="{89017512-41D4-4317-B33F-74BEF678E64B}" destId="{49834104-F6D8-408D-AA8A-1AA871330E2D}" srcOrd="4" destOrd="0" presId="urn:microsoft.com/office/officeart/2005/8/layout/orgChart1"/>
    <dgm:cxn modelId="{C02E1FA1-567D-4095-8ED2-8F4D62431C3D}" type="presParOf" srcId="{89017512-41D4-4317-B33F-74BEF678E64B}" destId="{1B6EA140-4FB1-4D20-B976-3B4C96136A39}" srcOrd="5" destOrd="0" presId="urn:microsoft.com/office/officeart/2005/8/layout/orgChart1"/>
    <dgm:cxn modelId="{4E2CEAD9-3173-46FF-9CBA-168EF1D9C448}" type="presParOf" srcId="{1B6EA140-4FB1-4D20-B976-3B4C96136A39}" destId="{5C5927A7-C0B3-45ED-9F5A-4EDDDA157F72}" srcOrd="0" destOrd="0" presId="urn:microsoft.com/office/officeart/2005/8/layout/orgChart1"/>
    <dgm:cxn modelId="{CFF41901-AB29-4C81-8BFA-2B59F16AF618}" type="presParOf" srcId="{5C5927A7-C0B3-45ED-9F5A-4EDDDA157F72}" destId="{9D3B021E-4643-447C-AAD1-ED3944A14292}" srcOrd="0" destOrd="0" presId="urn:microsoft.com/office/officeart/2005/8/layout/orgChart1"/>
    <dgm:cxn modelId="{30CD40BC-5717-4B5A-9F9E-064D4350029B}" type="presParOf" srcId="{5C5927A7-C0B3-45ED-9F5A-4EDDDA157F72}" destId="{AA1C06CC-62D8-4A79-9C9D-92DD994F2742}" srcOrd="1" destOrd="0" presId="urn:microsoft.com/office/officeart/2005/8/layout/orgChart1"/>
    <dgm:cxn modelId="{D95CFD4A-D0AB-40A9-8C4F-EC8D7C1C216A}" type="presParOf" srcId="{1B6EA140-4FB1-4D20-B976-3B4C96136A39}" destId="{BE6C2516-723C-4AF3-8EC1-1A4AFED8D9FA}" srcOrd="1" destOrd="0" presId="urn:microsoft.com/office/officeart/2005/8/layout/orgChart1"/>
    <dgm:cxn modelId="{C6D83D88-5344-4E02-87DE-7FC7563D806F}" type="presParOf" srcId="{1B6EA140-4FB1-4D20-B976-3B4C96136A39}" destId="{57CD371D-B4DF-4156-A390-92D74B5F75AE}" srcOrd="2" destOrd="0" presId="urn:microsoft.com/office/officeart/2005/8/layout/orgChart1"/>
    <dgm:cxn modelId="{89CAFEE1-7D2E-4363-B199-B59102C44239}" type="presParOf" srcId="{89017512-41D4-4317-B33F-74BEF678E64B}" destId="{1659D3A2-0B7E-4FE6-97A0-6930D2C73CF5}" srcOrd="6" destOrd="0" presId="urn:microsoft.com/office/officeart/2005/8/layout/orgChart1"/>
    <dgm:cxn modelId="{1C20B694-0B8B-4B70-9AB1-151494163E38}" type="presParOf" srcId="{89017512-41D4-4317-B33F-74BEF678E64B}" destId="{C650CDFE-0A3A-4EB0-B18E-89F87353BF21}" srcOrd="7" destOrd="0" presId="urn:microsoft.com/office/officeart/2005/8/layout/orgChart1"/>
    <dgm:cxn modelId="{77DDA1C4-A280-42ED-A44B-46F49F5D922C}" type="presParOf" srcId="{C650CDFE-0A3A-4EB0-B18E-89F87353BF21}" destId="{4CE51337-863D-4116-933E-B0BB107379FF}" srcOrd="0" destOrd="0" presId="urn:microsoft.com/office/officeart/2005/8/layout/orgChart1"/>
    <dgm:cxn modelId="{FC6A3267-A301-41FE-8E77-589D2333683A}" type="presParOf" srcId="{4CE51337-863D-4116-933E-B0BB107379FF}" destId="{82494AF6-B676-4A55-A878-3533103F13BE}" srcOrd="0" destOrd="0" presId="urn:microsoft.com/office/officeart/2005/8/layout/orgChart1"/>
    <dgm:cxn modelId="{7E224C53-0024-4F9B-A6DD-3FF760393537}" type="presParOf" srcId="{4CE51337-863D-4116-933E-B0BB107379FF}" destId="{3446A6ED-3684-4764-B9F7-BBEFA092CE94}" srcOrd="1" destOrd="0" presId="urn:microsoft.com/office/officeart/2005/8/layout/orgChart1"/>
    <dgm:cxn modelId="{D715DC4F-8170-4C6D-89CF-3C371FC1CD94}" type="presParOf" srcId="{C650CDFE-0A3A-4EB0-B18E-89F87353BF21}" destId="{7C40F4A9-17AE-4032-85C6-F50D5DD1B956}" srcOrd="1" destOrd="0" presId="urn:microsoft.com/office/officeart/2005/8/layout/orgChart1"/>
    <dgm:cxn modelId="{B9F71423-BA17-4DD2-B2A1-71D0EAED5672}" type="presParOf" srcId="{C650CDFE-0A3A-4EB0-B18E-89F87353BF21}" destId="{FF094DD4-EADC-48D5-994D-5E2975CC2E0E}" srcOrd="2" destOrd="0" presId="urn:microsoft.com/office/officeart/2005/8/layout/orgChart1"/>
    <dgm:cxn modelId="{FBA71C0F-AA29-4B46-844A-740E1E3B540A}" type="presParOf" srcId="{89017512-41D4-4317-B33F-74BEF678E64B}" destId="{466DFF4E-92EC-4F1E-83D6-374647D86FF0}" srcOrd="8" destOrd="0" presId="urn:microsoft.com/office/officeart/2005/8/layout/orgChart1"/>
    <dgm:cxn modelId="{7F3C570F-E25E-4871-B643-A64E89E557E8}" type="presParOf" srcId="{89017512-41D4-4317-B33F-74BEF678E64B}" destId="{18E04AEA-AA2F-49BD-9933-98FF6FFED23C}" srcOrd="9" destOrd="0" presId="urn:microsoft.com/office/officeart/2005/8/layout/orgChart1"/>
    <dgm:cxn modelId="{B2BEF2AF-1D74-4280-B558-778D6316FCAF}" type="presParOf" srcId="{18E04AEA-AA2F-49BD-9933-98FF6FFED23C}" destId="{FE719B43-2597-4A23-A20A-325C58A547C8}" srcOrd="0" destOrd="0" presId="urn:microsoft.com/office/officeart/2005/8/layout/orgChart1"/>
    <dgm:cxn modelId="{C382ABBF-2B2F-4F6B-A0DC-733C6FD93944}" type="presParOf" srcId="{FE719B43-2597-4A23-A20A-325C58A547C8}" destId="{C6566E83-6FEB-492F-9C68-3A1BFA0C59E0}" srcOrd="0" destOrd="0" presId="urn:microsoft.com/office/officeart/2005/8/layout/orgChart1"/>
    <dgm:cxn modelId="{F48158D9-AA0B-47FC-85DE-9128B3580557}" type="presParOf" srcId="{FE719B43-2597-4A23-A20A-325C58A547C8}" destId="{7720F041-8EF0-4731-8656-70B99A6AC44A}" srcOrd="1" destOrd="0" presId="urn:microsoft.com/office/officeart/2005/8/layout/orgChart1"/>
    <dgm:cxn modelId="{D339F361-7563-49AA-9EA4-6286B8584569}" type="presParOf" srcId="{18E04AEA-AA2F-49BD-9933-98FF6FFED23C}" destId="{7A82AC03-074E-48AE-9EE9-CED062E3A1A7}" srcOrd="1" destOrd="0" presId="urn:microsoft.com/office/officeart/2005/8/layout/orgChart1"/>
    <dgm:cxn modelId="{8A26820C-C16F-4CE7-A7B7-FF2F66BA3317}" type="presParOf" srcId="{18E04AEA-AA2F-49BD-9933-98FF6FFED23C}" destId="{35EF3A7B-10BE-4EA0-91C5-20D9356E24A2}" srcOrd="2" destOrd="0" presId="urn:microsoft.com/office/officeart/2005/8/layout/orgChart1"/>
    <dgm:cxn modelId="{BC10C977-87F4-4485-B10F-699A15E8FF31}" type="presParOf" srcId="{9E61D89C-9945-4DBF-841E-23CFC6947EDC}" destId="{8829BAFB-A55F-43FD-91D5-EAAEF8EEC08C}" srcOrd="2" destOrd="0" presId="urn:microsoft.com/office/officeart/2005/8/layout/orgChart1"/>
    <dgm:cxn modelId="{71CB505E-1AB8-495D-A847-AAAD9E83B48C}" type="presParOf" srcId="{67A1C9C4-D5B7-4C32-8DB4-927CB31790C3}" destId="{144D1B02-E2AB-40FE-B8B6-56CF1207C28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DFF4E-92EC-4F1E-83D6-374647D86FF0}">
      <dsp:nvSpPr>
        <dsp:cNvPr id="0" name=""/>
        <dsp:cNvSpPr/>
      </dsp:nvSpPr>
      <dsp:spPr>
        <a:xfrm>
          <a:off x="9011003" y="1236518"/>
          <a:ext cx="153184" cy="337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060"/>
              </a:lnTo>
              <a:lnTo>
                <a:pt x="153184" y="33700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59D3A2-0B7E-4FE6-97A0-6930D2C73CF5}">
      <dsp:nvSpPr>
        <dsp:cNvPr id="0" name=""/>
        <dsp:cNvSpPr/>
      </dsp:nvSpPr>
      <dsp:spPr>
        <a:xfrm>
          <a:off x="9011003" y="1236518"/>
          <a:ext cx="153184" cy="2644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986"/>
              </a:lnTo>
              <a:lnTo>
                <a:pt x="153184" y="264498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834104-F6D8-408D-AA8A-1AA871330E2D}">
      <dsp:nvSpPr>
        <dsp:cNvPr id="0" name=""/>
        <dsp:cNvSpPr/>
      </dsp:nvSpPr>
      <dsp:spPr>
        <a:xfrm>
          <a:off x="9011003" y="1236518"/>
          <a:ext cx="153184" cy="1919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913"/>
              </a:lnTo>
              <a:lnTo>
                <a:pt x="153184" y="191991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C12A64-6B2D-4717-8875-52C1C6870B36}">
      <dsp:nvSpPr>
        <dsp:cNvPr id="0" name=""/>
        <dsp:cNvSpPr/>
      </dsp:nvSpPr>
      <dsp:spPr>
        <a:xfrm>
          <a:off x="9011003" y="1236518"/>
          <a:ext cx="153184" cy="1194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4839"/>
              </a:lnTo>
              <a:lnTo>
                <a:pt x="153184" y="11948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127A4B-7E46-4DA7-B40F-7705E704B313}">
      <dsp:nvSpPr>
        <dsp:cNvPr id="0" name=""/>
        <dsp:cNvSpPr/>
      </dsp:nvSpPr>
      <dsp:spPr>
        <a:xfrm>
          <a:off x="9011003" y="1236518"/>
          <a:ext cx="153184" cy="469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9765"/>
              </a:lnTo>
              <a:lnTo>
                <a:pt x="153184" y="46976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36F38D-BF1E-412E-8E6B-FCD578CA8165}">
      <dsp:nvSpPr>
        <dsp:cNvPr id="0" name=""/>
        <dsp:cNvSpPr/>
      </dsp:nvSpPr>
      <dsp:spPr>
        <a:xfrm>
          <a:off x="5712429" y="511444"/>
          <a:ext cx="3707066" cy="2144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229"/>
              </a:lnTo>
              <a:lnTo>
                <a:pt x="3707066" y="107229"/>
              </a:lnTo>
              <a:lnTo>
                <a:pt x="3707066" y="21445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B8D42D-5528-483B-B67C-67045074AA91}">
      <dsp:nvSpPr>
        <dsp:cNvPr id="0" name=""/>
        <dsp:cNvSpPr/>
      </dsp:nvSpPr>
      <dsp:spPr>
        <a:xfrm>
          <a:off x="7775314" y="1236518"/>
          <a:ext cx="153184" cy="337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060"/>
              </a:lnTo>
              <a:lnTo>
                <a:pt x="153184" y="33700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3E5BD-CBE4-443D-8A1D-F66227E8D780}">
      <dsp:nvSpPr>
        <dsp:cNvPr id="0" name=""/>
        <dsp:cNvSpPr/>
      </dsp:nvSpPr>
      <dsp:spPr>
        <a:xfrm>
          <a:off x="7775314" y="1236518"/>
          <a:ext cx="153184" cy="2644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986"/>
              </a:lnTo>
              <a:lnTo>
                <a:pt x="153184" y="264498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F82AE2-C386-48A2-8A43-74CD099B8650}">
      <dsp:nvSpPr>
        <dsp:cNvPr id="0" name=""/>
        <dsp:cNvSpPr/>
      </dsp:nvSpPr>
      <dsp:spPr>
        <a:xfrm>
          <a:off x="7775314" y="1236518"/>
          <a:ext cx="153184" cy="1919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913"/>
              </a:lnTo>
              <a:lnTo>
                <a:pt x="153184" y="191991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FA03A4-3934-4769-A966-9A4D5A1326B2}">
      <dsp:nvSpPr>
        <dsp:cNvPr id="0" name=""/>
        <dsp:cNvSpPr/>
      </dsp:nvSpPr>
      <dsp:spPr>
        <a:xfrm>
          <a:off x="7775314" y="1236518"/>
          <a:ext cx="153184" cy="1194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4839"/>
              </a:lnTo>
              <a:lnTo>
                <a:pt x="153184" y="11948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294C4C-E2EF-4A7D-9372-EC40E9B36795}">
      <dsp:nvSpPr>
        <dsp:cNvPr id="0" name=""/>
        <dsp:cNvSpPr/>
      </dsp:nvSpPr>
      <dsp:spPr>
        <a:xfrm>
          <a:off x="7775314" y="1236518"/>
          <a:ext cx="153184" cy="469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9765"/>
              </a:lnTo>
              <a:lnTo>
                <a:pt x="153184" y="46976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0567B8-F0AF-4336-8AF1-666DA0E0DD16}">
      <dsp:nvSpPr>
        <dsp:cNvPr id="0" name=""/>
        <dsp:cNvSpPr/>
      </dsp:nvSpPr>
      <dsp:spPr>
        <a:xfrm>
          <a:off x="5712429" y="511444"/>
          <a:ext cx="2471377" cy="2144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229"/>
              </a:lnTo>
              <a:lnTo>
                <a:pt x="2471377" y="107229"/>
              </a:lnTo>
              <a:lnTo>
                <a:pt x="2471377" y="21445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58FE6C-B889-4643-89C4-42A0C08B0698}">
      <dsp:nvSpPr>
        <dsp:cNvPr id="0" name=""/>
        <dsp:cNvSpPr/>
      </dsp:nvSpPr>
      <dsp:spPr>
        <a:xfrm>
          <a:off x="6539625" y="1236518"/>
          <a:ext cx="153184" cy="2644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986"/>
              </a:lnTo>
              <a:lnTo>
                <a:pt x="153184" y="264498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0DAA71-1323-4470-B86C-3819155F03D2}">
      <dsp:nvSpPr>
        <dsp:cNvPr id="0" name=""/>
        <dsp:cNvSpPr/>
      </dsp:nvSpPr>
      <dsp:spPr>
        <a:xfrm>
          <a:off x="6539625" y="1236518"/>
          <a:ext cx="153184" cy="1919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913"/>
              </a:lnTo>
              <a:lnTo>
                <a:pt x="153184" y="191991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E50B33-86CA-42E5-B2D1-32CAE75AC7BB}">
      <dsp:nvSpPr>
        <dsp:cNvPr id="0" name=""/>
        <dsp:cNvSpPr/>
      </dsp:nvSpPr>
      <dsp:spPr>
        <a:xfrm>
          <a:off x="6539625" y="1236518"/>
          <a:ext cx="153184" cy="1194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4839"/>
              </a:lnTo>
              <a:lnTo>
                <a:pt x="153184" y="11948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B2C3B7-28B6-4C03-B598-1DF76311D614}">
      <dsp:nvSpPr>
        <dsp:cNvPr id="0" name=""/>
        <dsp:cNvSpPr/>
      </dsp:nvSpPr>
      <dsp:spPr>
        <a:xfrm>
          <a:off x="6539625" y="1236518"/>
          <a:ext cx="153184" cy="469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9765"/>
              </a:lnTo>
              <a:lnTo>
                <a:pt x="153184" y="46976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FEADC8-739E-4B39-89AA-7F41CD66AD76}">
      <dsp:nvSpPr>
        <dsp:cNvPr id="0" name=""/>
        <dsp:cNvSpPr/>
      </dsp:nvSpPr>
      <dsp:spPr>
        <a:xfrm>
          <a:off x="5712429" y="511444"/>
          <a:ext cx="1235688" cy="2144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7229"/>
              </a:lnTo>
              <a:lnTo>
                <a:pt x="1235688" y="107229"/>
              </a:lnTo>
              <a:lnTo>
                <a:pt x="1235688" y="21445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8EE232-9BAB-42C9-9203-387C1456D175}">
      <dsp:nvSpPr>
        <dsp:cNvPr id="0" name=""/>
        <dsp:cNvSpPr/>
      </dsp:nvSpPr>
      <dsp:spPr>
        <a:xfrm>
          <a:off x="5303937" y="1236518"/>
          <a:ext cx="153184" cy="1919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913"/>
              </a:lnTo>
              <a:lnTo>
                <a:pt x="153184" y="191991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70E783-8698-4642-AEB9-5AFAE5A852C0}">
      <dsp:nvSpPr>
        <dsp:cNvPr id="0" name=""/>
        <dsp:cNvSpPr/>
      </dsp:nvSpPr>
      <dsp:spPr>
        <a:xfrm>
          <a:off x="5303937" y="1236518"/>
          <a:ext cx="153184" cy="1194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4839"/>
              </a:lnTo>
              <a:lnTo>
                <a:pt x="153184" y="11948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60456E-D288-4DAA-8E13-7ED311DCFC35}">
      <dsp:nvSpPr>
        <dsp:cNvPr id="0" name=""/>
        <dsp:cNvSpPr/>
      </dsp:nvSpPr>
      <dsp:spPr>
        <a:xfrm>
          <a:off x="5303937" y="1236518"/>
          <a:ext cx="153184" cy="469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9765"/>
              </a:lnTo>
              <a:lnTo>
                <a:pt x="153184" y="46976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669851-8353-4C41-AC53-0AF014108A8E}">
      <dsp:nvSpPr>
        <dsp:cNvPr id="0" name=""/>
        <dsp:cNvSpPr/>
      </dsp:nvSpPr>
      <dsp:spPr>
        <a:xfrm>
          <a:off x="5666709" y="511444"/>
          <a:ext cx="91440" cy="2144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1445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D63840-EEF4-42EC-A0D4-56E84307EF26}">
      <dsp:nvSpPr>
        <dsp:cNvPr id="0" name=""/>
        <dsp:cNvSpPr/>
      </dsp:nvSpPr>
      <dsp:spPr>
        <a:xfrm>
          <a:off x="4068248" y="1236518"/>
          <a:ext cx="153184" cy="40951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95133"/>
              </a:lnTo>
              <a:lnTo>
                <a:pt x="153184" y="409513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0C7DA5-AD1F-46D7-B790-550320E8FBAA}">
      <dsp:nvSpPr>
        <dsp:cNvPr id="0" name=""/>
        <dsp:cNvSpPr/>
      </dsp:nvSpPr>
      <dsp:spPr>
        <a:xfrm>
          <a:off x="4068248" y="1236518"/>
          <a:ext cx="153184" cy="337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060"/>
              </a:lnTo>
              <a:lnTo>
                <a:pt x="153184" y="33700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9A1CC6-A4B9-43BE-9177-7F86F70E4E20}">
      <dsp:nvSpPr>
        <dsp:cNvPr id="0" name=""/>
        <dsp:cNvSpPr/>
      </dsp:nvSpPr>
      <dsp:spPr>
        <a:xfrm>
          <a:off x="4068248" y="1236518"/>
          <a:ext cx="153184" cy="2644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986"/>
              </a:lnTo>
              <a:lnTo>
                <a:pt x="153184" y="264498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179459-569A-47D3-B9AC-0C3802C3CF17}">
      <dsp:nvSpPr>
        <dsp:cNvPr id="0" name=""/>
        <dsp:cNvSpPr/>
      </dsp:nvSpPr>
      <dsp:spPr>
        <a:xfrm>
          <a:off x="4068248" y="1236518"/>
          <a:ext cx="153184" cy="1919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913"/>
              </a:lnTo>
              <a:lnTo>
                <a:pt x="153184" y="191991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E41877-315F-4A98-9727-F5C7B7A71539}">
      <dsp:nvSpPr>
        <dsp:cNvPr id="0" name=""/>
        <dsp:cNvSpPr/>
      </dsp:nvSpPr>
      <dsp:spPr>
        <a:xfrm>
          <a:off x="4068248" y="1236518"/>
          <a:ext cx="153184" cy="1194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4839"/>
              </a:lnTo>
              <a:lnTo>
                <a:pt x="153184" y="11948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0A2628-8032-456B-A29B-9687D22F6DAF}">
      <dsp:nvSpPr>
        <dsp:cNvPr id="0" name=""/>
        <dsp:cNvSpPr/>
      </dsp:nvSpPr>
      <dsp:spPr>
        <a:xfrm>
          <a:off x="4068248" y="1236518"/>
          <a:ext cx="153184" cy="469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9765"/>
              </a:lnTo>
              <a:lnTo>
                <a:pt x="153184" y="46976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52F0F9-A9AA-40D3-B7E7-8D5354522AF3}">
      <dsp:nvSpPr>
        <dsp:cNvPr id="0" name=""/>
        <dsp:cNvSpPr/>
      </dsp:nvSpPr>
      <dsp:spPr>
        <a:xfrm>
          <a:off x="4476740" y="511444"/>
          <a:ext cx="1235688" cy="214458"/>
        </a:xfrm>
        <a:custGeom>
          <a:avLst/>
          <a:gdLst/>
          <a:ahLst/>
          <a:cxnLst/>
          <a:rect l="0" t="0" r="0" b="0"/>
          <a:pathLst>
            <a:path>
              <a:moveTo>
                <a:pt x="1235688" y="0"/>
              </a:moveTo>
              <a:lnTo>
                <a:pt x="1235688" y="107229"/>
              </a:lnTo>
              <a:lnTo>
                <a:pt x="0" y="107229"/>
              </a:lnTo>
              <a:lnTo>
                <a:pt x="0" y="21445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4732C3-0BA4-4655-BFCA-ABD659111050}">
      <dsp:nvSpPr>
        <dsp:cNvPr id="0" name=""/>
        <dsp:cNvSpPr/>
      </dsp:nvSpPr>
      <dsp:spPr>
        <a:xfrm>
          <a:off x="2832559" y="1236518"/>
          <a:ext cx="153184" cy="40951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95133"/>
              </a:lnTo>
              <a:lnTo>
                <a:pt x="153184" y="409513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FA34A5-2A29-42E8-A121-9C5D8B049DC8}">
      <dsp:nvSpPr>
        <dsp:cNvPr id="0" name=""/>
        <dsp:cNvSpPr/>
      </dsp:nvSpPr>
      <dsp:spPr>
        <a:xfrm>
          <a:off x="2832559" y="1236518"/>
          <a:ext cx="153184" cy="337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060"/>
              </a:lnTo>
              <a:lnTo>
                <a:pt x="153184" y="33700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2AAF56-443F-4E8F-A963-B412B1EB7A1B}">
      <dsp:nvSpPr>
        <dsp:cNvPr id="0" name=""/>
        <dsp:cNvSpPr/>
      </dsp:nvSpPr>
      <dsp:spPr>
        <a:xfrm>
          <a:off x="2832559" y="1236518"/>
          <a:ext cx="153184" cy="2644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986"/>
              </a:lnTo>
              <a:lnTo>
                <a:pt x="153184" y="264498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691309-EAD3-44CC-B6AB-6FDD546F9B39}">
      <dsp:nvSpPr>
        <dsp:cNvPr id="0" name=""/>
        <dsp:cNvSpPr/>
      </dsp:nvSpPr>
      <dsp:spPr>
        <a:xfrm>
          <a:off x="2832559" y="1236518"/>
          <a:ext cx="153184" cy="1919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913"/>
              </a:lnTo>
              <a:lnTo>
                <a:pt x="153184" y="191991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D83D0E-719A-45B0-AEBC-26381B36ACFC}">
      <dsp:nvSpPr>
        <dsp:cNvPr id="0" name=""/>
        <dsp:cNvSpPr/>
      </dsp:nvSpPr>
      <dsp:spPr>
        <a:xfrm>
          <a:off x="2832559" y="1236518"/>
          <a:ext cx="153184" cy="1194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4839"/>
              </a:lnTo>
              <a:lnTo>
                <a:pt x="153184" y="11948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11FD3-61D0-4799-8088-6949F6DBD929}">
      <dsp:nvSpPr>
        <dsp:cNvPr id="0" name=""/>
        <dsp:cNvSpPr/>
      </dsp:nvSpPr>
      <dsp:spPr>
        <a:xfrm>
          <a:off x="2832559" y="1236518"/>
          <a:ext cx="153184" cy="469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9765"/>
              </a:lnTo>
              <a:lnTo>
                <a:pt x="153184" y="46976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9739CB-C0B0-4C27-96B4-40A7036ABC9E}">
      <dsp:nvSpPr>
        <dsp:cNvPr id="0" name=""/>
        <dsp:cNvSpPr/>
      </dsp:nvSpPr>
      <dsp:spPr>
        <a:xfrm>
          <a:off x="3241051" y="511444"/>
          <a:ext cx="2471377" cy="214458"/>
        </a:xfrm>
        <a:custGeom>
          <a:avLst/>
          <a:gdLst/>
          <a:ahLst/>
          <a:cxnLst/>
          <a:rect l="0" t="0" r="0" b="0"/>
          <a:pathLst>
            <a:path>
              <a:moveTo>
                <a:pt x="2471377" y="0"/>
              </a:moveTo>
              <a:lnTo>
                <a:pt x="2471377" y="107229"/>
              </a:lnTo>
              <a:lnTo>
                <a:pt x="0" y="107229"/>
              </a:lnTo>
              <a:lnTo>
                <a:pt x="0" y="21445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1A378D-DADA-4D9D-B16B-502DE9C918D1}">
      <dsp:nvSpPr>
        <dsp:cNvPr id="0" name=""/>
        <dsp:cNvSpPr/>
      </dsp:nvSpPr>
      <dsp:spPr>
        <a:xfrm>
          <a:off x="1596870" y="1236518"/>
          <a:ext cx="153184" cy="40951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95133"/>
              </a:lnTo>
              <a:lnTo>
                <a:pt x="153184" y="409513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3480A7-1B9F-41D8-96C2-F41C6B8492A6}">
      <dsp:nvSpPr>
        <dsp:cNvPr id="0" name=""/>
        <dsp:cNvSpPr/>
      </dsp:nvSpPr>
      <dsp:spPr>
        <a:xfrm>
          <a:off x="1596870" y="1236518"/>
          <a:ext cx="153184" cy="33700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70060"/>
              </a:lnTo>
              <a:lnTo>
                <a:pt x="153184" y="33700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65B651-4D1F-471E-9787-45BF12C54CBB}">
      <dsp:nvSpPr>
        <dsp:cNvPr id="0" name=""/>
        <dsp:cNvSpPr/>
      </dsp:nvSpPr>
      <dsp:spPr>
        <a:xfrm>
          <a:off x="1596870" y="1236518"/>
          <a:ext cx="153184" cy="26449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44986"/>
              </a:lnTo>
              <a:lnTo>
                <a:pt x="153184" y="264498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97B486-AFFE-4975-B7CB-F864252333CE}">
      <dsp:nvSpPr>
        <dsp:cNvPr id="0" name=""/>
        <dsp:cNvSpPr/>
      </dsp:nvSpPr>
      <dsp:spPr>
        <a:xfrm>
          <a:off x="1596870" y="1236518"/>
          <a:ext cx="153184" cy="19199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9913"/>
              </a:lnTo>
              <a:lnTo>
                <a:pt x="153184" y="1919913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B51FB7-1B0B-4321-8C33-CC3DF6C6AE1D}">
      <dsp:nvSpPr>
        <dsp:cNvPr id="0" name=""/>
        <dsp:cNvSpPr/>
      </dsp:nvSpPr>
      <dsp:spPr>
        <a:xfrm>
          <a:off x="1596870" y="1236518"/>
          <a:ext cx="153184" cy="1194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94839"/>
              </a:lnTo>
              <a:lnTo>
                <a:pt x="153184" y="1194839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2D1C2E-D927-4E9A-A860-22563B3A5E71}">
      <dsp:nvSpPr>
        <dsp:cNvPr id="0" name=""/>
        <dsp:cNvSpPr/>
      </dsp:nvSpPr>
      <dsp:spPr>
        <a:xfrm>
          <a:off x="1596870" y="1236518"/>
          <a:ext cx="153184" cy="469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9765"/>
              </a:lnTo>
              <a:lnTo>
                <a:pt x="153184" y="46976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00CF39-D1C6-4134-A7FA-F5B6834D1E9B}">
      <dsp:nvSpPr>
        <dsp:cNvPr id="0" name=""/>
        <dsp:cNvSpPr/>
      </dsp:nvSpPr>
      <dsp:spPr>
        <a:xfrm>
          <a:off x="2005363" y="511444"/>
          <a:ext cx="3707066" cy="214458"/>
        </a:xfrm>
        <a:custGeom>
          <a:avLst/>
          <a:gdLst/>
          <a:ahLst/>
          <a:cxnLst/>
          <a:rect l="0" t="0" r="0" b="0"/>
          <a:pathLst>
            <a:path>
              <a:moveTo>
                <a:pt x="3707066" y="0"/>
              </a:moveTo>
              <a:lnTo>
                <a:pt x="3707066" y="107229"/>
              </a:lnTo>
              <a:lnTo>
                <a:pt x="0" y="107229"/>
              </a:lnTo>
              <a:lnTo>
                <a:pt x="0" y="214458"/>
              </a:lnTo>
            </a:path>
          </a:pathLst>
        </a:custGeom>
        <a:noFill/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C96E74-F6DF-4738-8316-FBFB528E3F13}">
      <dsp:nvSpPr>
        <dsp:cNvPr id="0" name=""/>
        <dsp:cNvSpPr/>
      </dsp:nvSpPr>
      <dsp:spPr>
        <a:xfrm>
          <a:off x="5201814" y="829"/>
          <a:ext cx="1021230" cy="51061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owner</a:t>
          </a:r>
          <a:endParaRPr lang="en-GB" sz="1000" kern="1200" dirty="0"/>
        </a:p>
      </dsp:txBody>
      <dsp:txXfrm>
        <a:off x="5201814" y="829"/>
        <a:ext cx="1021230" cy="510615"/>
      </dsp:txXfrm>
    </dsp:sp>
    <dsp:sp modelId="{89D767A6-4144-4293-A7F0-839FD628D27B}">
      <dsp:nvSpPr>
        <dsp:cNvPr id="0" name=""/>
        <dsp:cNvSpPr/>
      </dsp:nvSpPr>
      <dsp:spPr>
        <a:xfrm>
          <a:off x="1494747" y="725903"/>
          <a:ext cx="1021230" cy="5106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Head manager </a:t>
          </a:r>
          <a:endParaRPr lang="en-GB" sz="1000" kern="1200" dirty="0"/>
        </a:p>
      </dsp:txBody>
      <dsp:txXfrm>
        <a:off x="1494747" y="725903"/>
        <a:ext cx="1021230" cy="510615"/>
      </dsp:txXfrm>
    </dsp:sp>
    <dsp:sp modelId="{6687C28A-46FD-4345-B0DA-96B3F2E1D494}">
      <dsp:nvSpPr>
        <dsp:cNvPr id="0" name=""/>
        <dsp:cNvSpPr/>
      </dsp:nvSpPr>
      <dsp:spPr>
        <a:xfrm>
          <a:off x="1750055" y="1450976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Closing and open the till </a:t>
          </a:r>
        </a:p>
      </dsp:txBody>
      <dsp:txXfrm>
        <a:off x="1750055" y="1450976"/>
        <a:ext cx="1021230" cy="510615"/>
      </dsp:txXfrm>
    </dsp:sp>
    <dsp:sp modelId="{BC278492-8D7F-4DD5-8371-2311B37E9EF8}">
      <dsp:nvSpPr>
        <dsp:cNvPr id="0" name=""/>
        <dsp:cNvSpPr/>
      </dsp:nvSpPr>
      <dsp:spPr>
        <a:xfrm>
          <a:off x="1750055" y="217605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Place all the orders from different company </a:t>
          </a:r>
        </a:p>
      </dsp:txBody>
      <dsp:txXfrm>
        <a:off x="1750055" y="2176050"/>
        <a:ext cx="1021230" cy="510615"/>
      </dsp:txXfrm>
    </dsp:sp>
    <dsp:sp modelId="{6FAF29D3-E204-44AF-824D-4F4D364B693F}">
      <dsp:nvSpPr>
        <dsp:cNvPr id="0" name=""/>
        <dsp:cNvSpPr/>
      </dsp:nvSpPr>
      <dsp:spPr>
        <a:xfrm>
          <a:off x="1750055" y="2901123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Supervisor all staffs</a:t>
          </a:r>
        </a:p>
      </dsp:txBody>
      <dsp:txXfrm>
        <a:off x="1750055" y="2901123"/>
        <a:ext cx="1021230" cy="510615"/>
      </dsp:txXfrm>
    </dsp:sp>
    <dsp:sp modelId="{43E330F5-3452-4A9F-B084-7DE0657E1579}">
      <dsp:nvSpPr>
        <dsp:cNvPr id="0" name=""/>
        <dsp:cNvSpPr/>
      </dsp:nvSpPr>
      <dsp:spPr>
        <a:xfrm>
          <a:off x="1750055" y="3626197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Host the customers </a:t>
          </a:r>
        </a:p>
      </dsp:txBody>
      <dsp:txXfrm>
        <a:off x="1750055" y="3626197"/>
        <a:ext cx="1021230" cy="510615"/>
      </dsp:txXfrm>
    </dsp:sp>
    <dsp:sp modelId="{9F96A438-702B-4A5C-B2BE-4E995925594E}">
      <dsp:nvSpPr>
        <dsp:cNvPr id="0" name=""/>
        <dsp:cNvSpPr/>
      </dsp:nvSpPr>
      <dsp:spPr>
        <a:xfrm>
          <a:off x="1750055" y="435127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Recruting staffs </a:t>
          </a:r>
        </a:p>
      </dsp:txBody>
      <dsp:txXfrm>
        <a:off x="1750055" y="4351270"/>
        <a:ext cx="1021230" cy="510615"/>
      </dsp:txXfrm>
    </dsp:sp>
    <dsp:sp modelId="{0C9D5630-F42E-41EB-A1B5-AD9798FAA12C}">
      <dsp:nvSpPr>
        <dsp:cNvPr id="0" name=""/>
        <dsp:cNvSpPr/>
      </dsp:nvSpPr>
      <dsp:spPr>
        <a:xfrm>
          <a:off x="1750055" y="5076344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Implementing rules and tasks</a:t>
          </a:r>
        </a:p>
      </dsp:txBody>
      <dsp:txXfrm>
        <a:off x="1750055" y="5076344"/>
        <a:ext cx="1021230" cy="510615"/>
      </dsp:txXfrm>
    </dsp:sp>
    <dsp:sp modelId="{AACBC3CD-AEAF-4F6D-A446-F8629A9687C0}">
      <dsp:nvSpPr>
        <dsp:cNvPr id="0" name=""/>
        <dsp:cNvSpPr/>
      </dsp:nvSpPr>
      <dsp:spPr>
        <a:xfrm>
          <a:off x="2730436" y="725903"/>
          <a:ext cx="1021230" cy="5106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Financial team</a:t>
          </a:r>
        </a:p>
      </dsp:txBody>
      <dsp:txXfrm>
        <a:off x="2730436" y="725903"/>
        <a:ext cx="1021230" cy="510615"/>
      </dsp:txXfrm>
    </dsp:sp>
    <dsp:sp modelId="{36AB4D60-66BD-4325-BCE6-A77CF96FE370}">
      <dsp:nvSpPr>
        <dsp:cNvPr id="0" name=""/>
        <dsp:cNvSpPr/>
      </dsp:nvSpPr>
      <dsp:spPr>
        <a:xfrm>
          <a:off x="2985744" y="1450976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Budgeting</a:t>
          </a:r>
          <a:endParaRPr lang="en-GB" sz="1000" kern="1200" dirty="0">
            <a:latin typeface="Aptos Display" panose="020F0302020204030204"/>
          </a:endParaRPr>
        </a:p>
      </dsp:txBody>
      <dsp:txXfrm>
        <a:off x="2985744" y="1450976"/>
        <a:ext cx="1021230" cy="510615"/>
      </dsp:txXfrm>
    </dsp:sp>
    <dsp:sp modelId="{93B281AD-81F0-4563-87CB-0625C2100E78}">
      <dsp:nvSpPr>
        <dsp:cNvPr id="0" name=""/>
        <dsp:cNvSpPr/>
      </dsp:nvSpPr>
      <dsp:spPr>
        <a:xfrm>
          <a:off x="2985744" y="217605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Forecasting</a:t>
          </a:r>
          <a:endParaRPr lang="en-GB" sz="1000" kern="1200" dirty="0">
            <a:latin typeface="Aptos Display" panose="020F0302020204030204"/>
          </a:endParaRPr>
        </a:p>
      </dsp:txBody>
      <dsp:txXfrm>
        <a:off x="2985744" y="2176050"/>
        <a:ext cx="1021230" cy="510615"/>
      </dsp:txXfrm>
    </dsp:sp>
    <dsp:sp modelId="{CD44BC09-027B-48AC-9553-9A258E945373}">
      <dsp:nvSpPr>
        <dsp:cNvPr id="0" name=""/>
        <dsp:cNvSpPr/>
      </dsp:nvSpPr>
      <dsp:spPr>
        <a:xfrm>
          <a:off x="2985744" y="2901123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Financial Statements</a:t>
          </a:r>
          <a:endParaRPr lang="en-GB" sz="1000" kern="1200" dirty="0">
            <a:latin typeface="Aptos Display" panose="020F0302020204030204"/>
          </a:endParaRPr>
        </a:p>
      </dsp:txBody>
      <dsp:txXfrm>
        <a:off x="2985744" y="2901123"/>
        <a:ext cx="1021230" cy="510615"/>
      </dsp:txXfrm>
    </dsp:sp>
    <dsp:sp modelId="{5424AAD8-6F03-4C38-B8D3-A63BD3F4EA29}">
      <dsp:nvSpPr>
        <dsp:cNvPr id="0" name=""/>
        <dsp:cNvSpPr/>
      </dsp:nvSpPr>
      <dsp:spPr>
        <a:xfrm>
          <a:off x="2985744" y="3626197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Cost Control</a:t>
          </a:r>
          <a:endParaRPr lang="en-GB" sz="1000" kern="1200" dirty="0">
            <a:latin typeface="Aptos Display" panose="020F0302020204030204"/>
          </a:endParaRPr>
        </a:p>
      </dsp:txBody>
      <dsp:txXfrm>
        <a:off x="2985744" y="3626197"/>
        <a:ext cx="1021230" cy="510615"/>
      </dsp:txXfrm>
    </dsp:sp>
    <dsp:sp modelId="{0B66CBC6-E42F-47A3-BCCC-435BB4CA1C26}">
      <dsp:nvSpPr>
        <dsp:cNvPr id="0" name=""/>
        <dsp:cNvSpPr/>
      </dsp:nvSpPr>
      <dsp:spPr>
        <a:xfrm>
          <a:off x="2985744" y="435127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Profitability Analysis</a:t>
          </a:r>
          <a:endParaRPr lang="en-GB" sz="1000" kern="1200" dirty="0">
            <a:latin typeface="Aptos Display" panose="020F0302020204030204"/>
          </a:endParaRPr>
        </a:p>
      </dsp:txBody>
      <dsp:txXfrm>
        <a:off x="2985744" y="4351270"/>
        <a:ext cx="1021230" cy="510615"/>
      </dsp:txXfrm>
    </dsp:sp>
    <dsp:sp modelId="{0C92C93A-F4EF-4E40-8DFB-5EACCDBDFCC8}">
      <dsp:nvSpPr>
        <dsp:cNvPr id="0" name=""/>
        <dsp:cNvSpPr/>
      </dsp:nvSpPr>
      <dsp:spPr>
        <a:xfrm>
          <a:off x="2985744" y="5076344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Payroll Management</a:t>
          </a:r>
          <a:endParaRPr lang="en-GB" sz="1000" kern="1200" dirty="0">
            <a:latin typeface="Aptos Display" panose="020F0302020204030204"/>
          </a:endParaRPr>
        </a:p>
      </dsp:txBody>
      <dsp:txXfrm>
        <a:off x="2985744" y="5076344"/>
        <a:ext cx="1021230" cy="510615"/>
      </dsp:txXfrm>
    </dsp:sp>
    <dsp:sp modelId="{ECBF8BA3-11DB-4AA1-92CE-C1332B6A04C2}">
      <dsp:nvSpPr>
        <dsp:cNvPr id="0" name=""/>
        <dsp:cNvSpPr/>
      </dsp:nvSpPr>
      <dsp:spPr>
        <a:xfrm>
          <a:off x="3966125" y="725903"/>
          <a:ext cx="1021230" cy="5106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Chef</a:t>
          </a:r>
          <a:endParaRPr lang="en-GB" sz="1000" kern="1200" dirty="0"/>
        </a:p>
      </dsp:txBody>
      <dsp:txXfrm>
        <a:off x="3966125" y="725903"/>
        <a:ext cx="1021230" cy="510615"/>
      </dsp:txXfrm>
    </dsp:sp>
    <dsp:sp modelId="{D1CC7123-FC1D-4557-A5D1-0684B829DFE1}">
      <dsp:nvSpPr>
        <dsp:cNvPr id="0" name=""/>
        <dsp:cNvSpPr/>
      </dsp:nvSpPr>
      <dsp:spPr>
        <a:xfrm>
          <a:off x="4221432" y="1450976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Cooking</a:t>
          </a:r>
        </a:p>
      </dsp:txBody>
      <dsp:txXfrm>
        <a:off x="4221432" y="1450976"/>
        <a:ext cx="1021230" cy="510615"/>
      </dsp:txXfrm>
    </dsp:sp>
    <dsp:sp modelId="{B81234FC-8C34-4420-AF7D-B60CB911ABB5}">
      <dsp:nvSpPr>
        <dsp:cNvPr id="0" name=""/>
        <dsp:cNvSpPr/>
      </dsp:nvSpPr>
      <dsp:spPr>
        <a:xfrm>
          <a:off x="4221432" y="217605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Superviser the other chefs </a:t>
          </a:r>
        </a:p>
      </dsp:txBody>
      <dsp:txXfrm>
        <a:off x="4221432" y="2176050"/>
        <a:ext cx="1021230" cy="510615"/>
      </dsp:txXfrm>
    </dsp:sp>
    <dsp:sp modelId="{986D5EA4-16C0-4881-A721-55DC63FE12E1}">
      <dsp:nvSpPr>
        <dsp:cNvPr id="0" name=""/>
        <dsp:cNvSpPr/>
      </dsp:nvSpPr>
      <dsp:spPr>
        <a:xfrm>
          <a:off x="4221432" y="2901123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Write resources</a:t>
          </a:r>
          <a:r>
            <a:rPr lang="en-GB" sz="1000" kern="1200" dirty="0"/>
            <a:t> needed</a:t>
          </a:r>
          <a:r>
            <a:rPr lang="en-GB" sz="1000" kern="1200" dirty="0">
              <a:latin typeface="Aptos Display" panose="020F0302020204030204"/>
            </a:rPr>
            <a:t> in the kitchen</a:t>
          </a:r>
        </a:p>
      </dsp:txBody>
      <dsp:txXfrm>
        <a:off x="4221432" y="2901123"/>
        <a:ext cx="1021230" cy="510615"/>
      </dsp:txXfrm>
    </dsp:sp>
    <dsp:sp modelId="{5945F098-6E4E-4D87-A60E-D6BFAA9503B3}">
      <dsp:nvSpPr>
        <dsp:cNvPr id="0" name=""/>
        <dsp:cNvSpPr/>
      </dsp:nvSpPr>
      <dsp:spPr>
        <a:xfrm>
          <a:off x="4221432" y="3626197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Open and closing the shop</a:t>
          </a:r>
        </a:p>
      </dsp:txBody>
      <dsp:txXfrm>
        <a:off x="4221432" y="3626197"/>
        <a:ext cx="1021230" cy="510615"/>
      </dsp:txXfrm>
    </dsp:sp>
    <dsp:sp modelId="{C7A26846-09B7-4FB9-8969-0442639337F9}">
      <dsp:nvSpPr>
        <dsp:cNvPr id="0" name=""/>
        <dsp:cNvSpPr/>
      </dsp:nvSpPr>
      <dsp:spPr>
        <a:xfrm>
          <a:off x="4221432" y="435127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Buy urgent things for the kitchen </a:t>
          </a:r>
        </a:p>
      </dsp:txBody>
      <dsp:txXfrm>
        <a:off x="4221432" y="4351270"/>
        <a:ext cx="1021230" cy="510615"/>
      </dsp:txXfrm>
    </dsp:sp>
    <dsp:sp modelId="{220C3FDE-8234-427A-B756-7A704E200EA8}">
      <dsp:nvSpPr>
        <dsp:cNvPr id="0" name=""/>
        <dsp:cNvSpPr/>
      </dsp:nvSpPr>
      <dsp:spPr>
        <a:xfrm>
          <a:off x="4221432" y="5076344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Take out all rubbish bins</a:t>
          </a:r>
        </a:p>
      </dsp:txBody>
      <dsp:txXfrm>
        <a:off x="4221432" y="5076344"/>
        <a:ext cx="1021230" cy="510615"/>
      </dsp:txXfrm>
    </dsp:sp>
    <dsp:sp modelId="{9ABCF2B9-8242-4CDF-A8B6-224EFDE6D863}">
      <dsp:nvSpPr>
        <dsp:cNvPr id="0" name=""/>
        <dsp:cNvSpPr/>
      </dsp:nvSpPr>
      <dsp:spPr>
        <a:xfrm>
          <a:off x="5201814" y="725903"/>
          <a:ext cx="1021230" cy="5106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Kitchen porter </a:t>
          </a:r>
        </a:p>
      </dsp:txBody>
      <dsp:txXfrm>
        <a:off x="5201814" y="725903"/>
        <a:ext cx="1021230" cy="510615"/>
      </dsp:txXfrm>
    </dsp:sp>
    <dsp:sp modelId="{4D08EC8E-0DB1-4581-BE27-4D2BEFC228ED}">
      <dsp:nvSpPr>
        <dsp:cNvPr id="0" name=""/>
        <dsp:cNvSpPr/>
      </dsp:nvSpPr>
      <dsp:spPr>
        <a:xfrm>
          <a:off x="5457121" y="1450976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Clean plates and kitchens utensilios </a:t>
          </a:r>
        </a:p>
      </dsp:txBody>
      <dsp:txXfrm>
        <a:off x="5457121" y="1450976"/>
        <a:ext cx="1021230" cy="510615"/>
      </dsp:txXfrm>
    </dsp:sp>
    <dsp:sp modelId="{0FBA0ED9-8591-4C93-9771-B869CE9A18F9}">
      <dsp:nvSpPr>
        <dsp:cNvPr id="0" name=""/>
        <dsp:cNvSpPr/>
      </dsp:nvSpPr>
      <dsp:spPr>
        <a:xfrm>
          <a:off x="5457121" y="217605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Deep clean all kitchen area</a:t>
          </a:r>
        </a:p>
      </dsp:txBody>
      <dsp:txXfrm>
        <a:off x="5457121" y="2176050"/>
        <a:ext cx="1021230" cy="510615"/>
      </dsp:txXfrm>
    </dsp:sp>
    <dsp:sp modelId="{98E07362-4944-4256-8834-C4E623E4446E}">
      <dsp:nvSpPr>
        <dsp:cNvPr id="0" name=""/>
        <dsp:cNvSpPr/>
      </dsp:nvSpPr>
      <dsp:spPr>
        <a:xfrm>
          <a:off x="5457121" y="2901123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Clean everything before close the shop  </a:t>
          </a:r>
          <a:endParaRPr lang="en-GB" sz="1000" kern="1200" dirty="0"/>
        </a:p>
      </dsp:txBody>
      <dsp:txXfrm>
        <a:off x="5457121" y="2901123"/>
        <a:ext cx="1021230" cy="510615"/>
      </dsp:txXfrm>
    </dsp:sp>
    <dsp:sp modelId="{19B7E714-6D82-48EA-B9E0-A85336EA7074}">
      <dsp:nvSpPr>
        <dsp:cNvPr id="0" name=""/>
        <dsp:cNvSpPr/>
      </dsp:nvSpPr>
      <dsp:spPr>
        <a:xfrm>
          <a:off x="6437502" y="725903"/>
          <a:ext cx="1021230" cy="5106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Barista </a:t>
          </a:r>
          <a:endParaRPr lang="en-GB" sz="1000" kern="1200" dirty="0"/>
        </a:p>
      </dsp:txBody>
      <dsp:txXfrm>
        <a:off x="6437502" y="725903"/>
        <a:ext cx="1021230" cy="510615"/>
      </dsp:txXfrm>
    </dsp:sp>
    <dsp:sp modelId="{727AAF34-2980-4804-B7D0-F0C3B3B69D22}">
      <dsp:nvSpPr>
        <dsp:cNvPr id="0" name=""/>
        <dsp:cNvSpPr/>
      </dsp:nvSpPr>
      <dsp:spPr>
        <a:xfrm>
          <a:off x="6692810" y="1450976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bg1"/>
              </a:solidFill>
              <a:latin typeface="Calibri"/>
              <a:ea typeface="Calibri"/>
              <a:cs typeface="Calibri"/>
            </a:rPr>
            <a:t>Write resources needed in the bar</a:t>
          </a:r>
          <a:endParaRPr lang="en-US" sz="1000" kern="1200" dirty="0">
            <a:solidFill>
              <a:schemeClr val="bg1"/>
            </a:solidFill>
            <a:latin typeface="Calibri"/>
            <a:ea typeface="Calibri"/>
            <a:cs typeface="Calibri"/>
          </a:endParaRPr>
        </a:p>
      </dsp:txBody>
      <dsp:txXfrm>
        <a:off x="6692810" y="1450976"/>
        <a:ext cx="1021230" cy="510615"/>
      </dsp:txXfrm>
    </dsp:sp>
    <dsp:sp modelId="{F324351A-9BB3-4D07-A4DD-E06FF19D8461}">
      <dsp:nvSpPr>
        <dsp:cNvPr id="0" name=""/>
        <dsp:cNvSpPr/>
      </dsp:nvSpPr>
      <dsp:spPr>
        <a:xfrm>
          <a:off x="6692810" y="217605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Multiple roles, barista, server, cashier </a:t>
          </a:r>
          <a:endParaRPr lang="en-GB" sz="1000" kern="1200" dirty="0">
            <a:latin typeface="Aptos Display" panose="020F0302020204030204"/>
          </a:endParaRPr>
        </a:p>
      </dsp:txBody>
      <dsp:txXfrm>
        <a:off x="6692810" y="2176050"/>
        <a:ext cx="1021230" cy="510615"/>
      </dsp:txXfrm>
    </dsp:sp>
    <dsp:sp modelId="{118E2824-5348-4720-9B72-27AC9DC3F42F}">
      <dsp:nvSpPr>
        <dsp:cNvPr id="0" name=""/>
        <dsp:cNvSpPr/>
      </dsp:nvSpPr>
      <dsp:spPr>
        <a:xfrm>
          <a:off x="6692810" y="2901123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Preparing drinks</a:t>
          </a:r>
        </a:p>
      </dsp:txBody>
      <dsp:txXfrm>
        <a:off x="6692810" y="2901123"/>
        <a:ext cx="1021230" cy="510615"/>
      </dsp:txXfrm>
    </dsp:sp>
    <dsp:sp modelId="{2ACD0474-8764-455D-AC3E-D5C181F54912}">
      <dsp:nvSpPr>
        <dsp:cNvPr id="0" name=""/>
        <dsp:cNvSpPr/>
      </dsp:nvSpPr>
      <dsp:spPr>
        <a:xfrm>
          <a:off x="6692810" y="3626197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Supervise teamworkers</a:t>
          </a:r>
        </a:p>
      </dsp:txBody>
      <dsp:txXfrm>
        <a:off x="6692810" y="3626197"/>
        <a:ext cx="1021230" cy="510615"/>
      </dsp:txXfrm>
    </dsp:sp>
    <dsp:sp modelId="{33FD8C84-67DD-4753-A232-DB2C1307F5A0}">
      <dsp:nvSpPr>
        <dsp:cNvPr id="0" name=""/>
        <dsp:cNvSpPr/>
      </dsp:nvSpPr>
      <dsp:spPr>
        <a:xfrm>
          <a:off x="7673191" y="725903"/>
          <a:ext cx="1021230" cy="5106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Teamworker </a:t>
          </a:r>
        </a:p>
      </dsp:txBody>
      <dsp:txXfrm>
        <a:off x="7673191" y="725903"/>
        <a:ext cx="1021230" cy="510615"/>
      </dsp:txXfrm>
    </dsp:sp>
    <dsp:sp modelId="{837F8374-179A-40BE-B1C3-143BF9D69662}">
      <dsp:nvSpPr>
        <dsp:cNvPr id="0" name=""/>
        <dsp:cNvSpPr/>
      </dsp:nvSpPr>
      <dsp:spPr>
        <a:xfrm>
          <a:off x="7928499" y="1450976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Clean </a:t>
          </a:r>
        </a:p>
      </dsp:txBody>
      <dsp:txXfrm>
        <a:off x="7928499" y="1450976"/>
        <a:ext cx="1021230" cy="510615"/>
      </dsp:txXfrm>
    </dsp:sp>
    <dsp:sp modelId="{9F20DB90-2E26-489A-A546-E6825A25E898}">
      <dsp:nvSpPr>
        <dsp:cNvPr id="0" name=""/>
        <dsp:cNvSpPr/>
      </dsp:nvSpPr>
      <dsp:spPr>
        <a:xfrm>
          <a:off x="7928499" y="217605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Cashier </a:t>
          </a:r>
        </a:p>
      </dsp:txBody>
      <dsp:txXfrm>
        <a:off x="7928499" y="2176050"/>
        <a:ext cx="1021230" cy="510615"/>
      </dsp:txXfrm>
    </dsp:sp>
    <dsp:sp modelId="{BCBCF12C-5F49-4812-A79A-A601D8E377D7}">
      <dsp:nvSpPr>
        <dsp:cNvPr id="0" name=""/>
        <dsp:cNvSpPr/>
      </dsp:nvSpPr>
      <dsp:spPr>
        <a:xfrm>
          <a:off x="7928499" y="2901123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Multiple roles, barista, server, cashier</a:t>
          </a:r>
        </a:p>
      </dsp:txBody>
      <dsp:txXfrm>
        <a:off x="7928499" y="2901123"/>
        <a:ext cx="1021230" cy="510615"/>
      </dsp:txXfrm>
    </dsp:sp>
    <dsp:sp modelId="{70924FFA-8487-4DB9-8279-C7DFCDCDA7C0}">
      <dsp:nvSpPr>
        <dsp:cNvPr id="0" name=""/>
        <dsp:cNvSpPr/>
      </dsp:nvSpPr>
      <dsp:spPr>
        <a:xfrm>
          <a:off x="7928499" y="3626197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Take others from customers</a:t>
          </a:r>
        </a:p>
      </dsp:txBody>
      <dsp:txXfrm>
        <a:off x="7928499" y="3626197"/>
        <a:ext cx="1021230" cy="510615"/>
      </dsp:txXfrm>
    </dsp:sp>
    <dsp:sp modelId="{3FE8EC0D-689B-4DB8-834F-3F5B1FCAD331}">
      <dsp:nvSpPr>
        <dsp:cNvPr id="0" name=""/>
        <dsp:cNvSpPr/>
      </dsp:nvSpPr>
      <dsp:spPr>
        <a:xfrm>
          <a:off x="7928499" y="435127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Top up drinks and bar resources </a:t>
          </a:r>
        </a:p>
      </dsp:txBody>
      <dsp:txXfrm>
        <a:off x="7928499" y="4351270"/>
        <a:ext cx="1021230" cy="510615"/>
      </dsp:txXfrm>
    </dsp:sp>
    <dsp:sp modelId="{875DC7CC-8A7D-4651-8783-112373B9A96F}">
      <dsp:nvSpPr>
        <dsp:cNvPr id="0" name=""/>
        <dsp:cNvSpPr/>
      </dsp:nvSpPr>
      <dsp:spPr>
        <a:xfrm>
          <a:off x="8908880" y="725903"/>
          <a:ext cx="1021230" cy="51061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ptos Display" panose="020F0302020204030204"/>
            </a:rPr>
            <a:t>Advertisement team</a:t>
          </a:r>
        </a:p>
      </dsp:txBody>
      <dsp:txXfrm>
        <a:off x="8908880" y="725903"/>
        <a:ext cx="1021230" cy="510615"/>
      </dsp:txXfrm>
    </dsp:sp>
    <dsp:sp modelId="{DE18445C-399F-4EF0-95D1-CC5ADE9E67B4}">
      <dsp:nvSpPr>
        <dsp:cNvPr id="0" name=""/>
        <dsp:cNvSpPr/>
      </dsp:nvSpPr>
      <dsp:spPr>
        <a:xfrm>
          <a:off x="9164187" y="1450976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Managing Online Presence</a:t>
          </a:r>
          <a:endParaRPr lang="en-GB" sz="1000" kern="1200" dirty="0">
            <a:latin typeface="Aptos Display" panose="020F0302020204030204"/>
          </a:endParaRPr>
        </a:p>
      </dsp:txBody>
      <dsp:txXfrm>
        <a:off x="9164187" y="1450976"/>
        <a:ext cx="1021230" cy="510615"/>
      </dsp:txXfrm>
    </dsp:sp>
    <dsp:sp modelId="{30E335BE-EF93-4804-A267-E2038862405F}">
      <dsp:nvSpPr>
        <dsp:cNvPr id="0" name=""/>
        <dsp:cNvSpPr/>
      </dsp:nvSpPr>
      <dsp:spPr>
        <a:xfrm>
          <a:off x="9164187" y="217605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Creating and Executing Campaigns</a:t>
          </a:r>
          <a:endParaRPr lang="en-GB" sz="1000" kern="1200" dirty="0">
            <a:latin typeface="Aptos Display" panose="020F0302020204030204"/>
          </a:endParaRPr>
        </a:p>
      </dsp:txBody>
      <dsp:txXfrm>
        <a:off x="9164187" y="2176050"/>
        <a:ext cx="1021230" cy="510615"/>
      </dsp:txXfrm>
    </dsp:sp>
    <dsp:sp modelId="{9D3B021E-4643-447C-AAD1-ED3944A14292}">
      <dsp:nvSpPr>
        <dsp:cNvPr id="0" name=""/>
        <dsp:cNvSpPr/>
      </dsp:nvSpPr>
      <dsp:spPr>
        <a:xfrm>
          <a:off x="9164187" y="2901123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Engaging with the Community</a:t>
          </a:r>
          <a:endParaRPr lang="en-GB" sz="1000" kern="1200" dirty="0">
            <a:latin typeface="Aptos Display" panose="020F0302020204030204"/>
          </a:endParaRPr>
        </a:p>
      </dsp:txBody>
      <dsp:txXfrm>
        <a:off x="9164187" y="2901123"/>
        <a:ext cx="1021230" cy="510615"/>
      </dsp:txXfrm>
    </dsp:sp>
    <dsp:sp modelId="{82494AF6-B676-4A55-A878-3533103F13BE}">
      <dsp:nvSpPr>
        <dsp:cNvPr id="0" name=""/>
        <dsp:cNvSpPr/>
      </dsp:nvSpPr>
      <dsp:spPr>
        <a:xfrm>
          <a:off x="9164187" y="3626197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Developing Marketing Strategies</a:t>
          </a:r>
          <a:endParaRPr lang="en-GB" sz="1000" kern="1200" dirty="0">
            <a:latin typeface="Aptos Display" panose="020F0302020204030204"/>
          </a:endParaRPr>
        </a:p>
      </dsp:txBody>
      <dsp:txXfrm>
        <a:off x="9164187" y="3626197"/>
        <a:ext cx="1021230" cy="510615"/>
      </dsp:txXfrm>
    </dsp:sp>
    <dsp:sp modelId="{C6566E83-6FEB-492F-9C68-3A1BFA0C59E0}">
      <dsp:nvSpPr>
        <dsp:cNvPr id="0" name=""/>
        <dsp:cNvSpPr/>
      </dsp:nvSpPr>
      <dsp:spPr>
        <a:xfrm>
          <a:off x="9164187" y="4351270"/>
          <a:ext cx="1021230" cy="5106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Building Brand Awareness</a:t>
          </a:r>
          <a:endParaRPr lang="en-GB" sz="1000" kern="1200" dirty="0">
            <a:latin typeface="Aptos Display" panose="020F0302020204030204"/>
          </a:endParaRPr>
        </a:p>
      </dsp:txBody>
      <dsp:txXfrm>
        <a:off x="9164187" y="4351270"/>
        <a:ext cx="1021230" cy="510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02E8354-592D-4038-CAD0-C0C54A9AF2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027815"/>
              </p:ext>
            </p:extLst>
          </p:nvPr>
        </p:nvGraphicFramePr>
        <p:xfrm>
          <a:off x="205596" y="847966"/>
          <a:ext cx="11680166" cy="5587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177</cp:revision>
  <dcterms:created xsi:type="dcterms:W3CDTF">2025-06-24T14:31:02Z</dcterms:created>
  <dcterms:modified xsi:type="dcterms:W3CDTF">2025-06-24T15:03:02Z</dcterms:modified>
</cp:coreProperties>
</file>