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42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8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CD316-63ED-4F55-BEB5-C0F8CEF470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2C967C-39A9-4E23-8BDF-8647AEF939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93974F-2964-4790-ABE8-806B1AA5A4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1C9E2-AB55-4452-8397-C5A910A19103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071660-9C07-4222-8A9D-AB651C745F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E5B203-9A53-4896-B716-8B29C5389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AA692-FFFE-470F-A2BF-501E0090D6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2230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6A327-D8A9-4432-A422-52F73D3994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4E115F-CC9B-4D24-A4C4-245E701CBC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759148-8317-4BEC-A20A-42BE799FAC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1C9E2-AB55-4452-8397-C5A910A19103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9660A6-6C03-4083-8801-3509B21DF3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33887-6A09-4BDD-99C3-67CF63BFC9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AA692-FFFE-470F-A2BF-501E0090D6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314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9BFBB0-D063-4BC3-A078-998A39BE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D0A3ED-0343-4F5B-9E95-8BB9A22C54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535EC8-73AA-4D88-8DE3-5EA996D657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1C9E2-AB55-4452-8397-C5A910A19103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E4899F-F114-4CC4-90CE-64F6097447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954550-F8AE-45C1-AE46-2E3C95AA2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AA692-FFFE-470F-A2BF-501E0090D6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304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31302-0D5B-4DCC-93B0-347BA12AFB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AEB372-6154-47F8-9BF8-3545F25339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31E66B-7400-48BE-8C02-95689B1488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7ED591-F535-4355-B7C3-BBA1BDD8C8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1C9E2-AB55-4452-8397-C5A910A19103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F5E41B-7AE3-4D9C-9860-DF9F15D25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FD7BC1-5218-4763-AB86-0B8A33E0F1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AA692-FFFE-470F-A2BF-501E0090D6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086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B0B4CE-5D0A-48EC-9CF5-B3A8F9A9E0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150DCD-7E13-41B5-B597-A48D6FCF03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CDAD9E-FA34-4BE8-BCC1-40B9F4B0F6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E60CDFA-F66C-4619-AAE7-816DBA20C8D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A819F5-6F37-4893-AD60-8F752CC094F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45B3B2-F55F-4E75-8F05-4B4714398C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1C9E2-AB55-4452-8397-C5A910A19103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D564014-832F-40F6-A97E-0D33683221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5C29A-8526-4E14-9B98-58D407193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AA692-FFFE-470F-A2BF-501E0090D6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949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F6285-DACA-4452-8DF3-2F3AF7C3A1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46620E-AE8E-47C7-8959-4CC05ABF7C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1C9E2-AB55-4452-8397-C5A910A19103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34F008-5353-4E19-8AF9-370ED1E416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330D49-6BEA-48CA-8679-F936AF474C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AA692-FFFE-470F-A2BF-501E0090D6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7572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0E8A8-54BE-49DF-A8DB-CEAD9BBAB3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1C9E2-AB55-4452-8397-C5A910A19103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C02ED60-8FC5-4B72-96BD-39132CBC76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DC772F-B27E-4437-9F7F-9ADAAF8040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AA692-FFFE-470F-A2BF-501E0090D6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4825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EAD968-7C21-4E46-A157-3552819D2E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196008-9B45-46DB-9C16-178F5B9E03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DFADBC-0626-4FDA-AD9F-D93C5AA8FA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337331-D85B-44D7-BC42-A40BC4A7B0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1C9E2-AB55-4452-8397-C5A910A19103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25F593-5DA9-4A79-8A77-AC6F4577B9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CA7402-2134-4D1D-BAA4-9092D6883E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AA692-FFFE-470F-A2BF-501E0090D6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3860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9C2F7-733E-4315-809B-FD127AAF4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868725-3795-4EA4-81B6-2F58B85976C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6FC15A-DE55-4E73-82C1-78D32D5D36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496A70-557E-43FE-9324-CF3AF9436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1C9E2-AB55-4452-8397-C5A910A19103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755184-36A5-473D-93D9-5B6DBC84F6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EF2239-2599-4A4D-AC39-A4EC2EAC9C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AA692-FFFE-470F-A2BF-501E0090D6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505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1B5539-F43E-4D60-9BD1-80CB23C5F0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781CA7-EC3E-43C5-AB92-1A52415A99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8BE356-71A5-4749-A8B0-C7429D9149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1C9E2-AB55-4452-8397-C5A910A19103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EDF81-20C5-40E8-BBD4-AC084876A1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E954E-A9CA-466D-AC00-1950F178A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AA692-FFFE-470F-A2BF-501E0090D6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579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CFF28E-E743-4AE8-B832-D596C08764B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267ED49-6D4B-41F7-A9F9-2673C072BC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7BB3FA-58DA-4234-A12F-1922B3DAD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1C9E2-AB55-4452-8397-C5A910A19103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E60D48-A379-4B70-8D47-C97C522F49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24230E-490E-4B79-A869-396EDF01DA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AA692-FFFE-470F-A2BF-501E0090D6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1593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7D82BB6-ECCD-4080-A807-03745A3EF5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123E7D-7D93-4547-A1BC-54C71205E6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27396B-355D-481C-8C0B-F4B1024762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E1C9E2-AB55-4452-8397-C5A910A19103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17862F-B91E-47A2-A423-794F15DC065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BDCF6E-331A-4EC4-AEBD-3EC0673260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3AA692-FFFE-470F-A2BF-501E0090D6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4577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media" Target="../media/media2.m4a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2.m4a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48B6A-74BE-4D19-ACF8-E204687A5A4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DIALOGUE SPANISH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31BF93-BB95-4C34-A0AA-13174E4B4BD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NAME: SYED JOYED AHMED</a:t>
            </a:r>
          </a:p>
        </p:txBody>
      </p:sp>
    </p:spTree>
    <p:extLst>
      <p:ext uri="{BB962C8B-B14F-4D97-AF65-F5344CB8AC3E}">
        <p14:creationId xmlns:p14="http://schemas.microsoft.com/office/powerpoint/2010/main" val="24049787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49261-DEBB-4148-9C14-661E98BB6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DIALOGUE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01FA2E-0962-4B7D-A872-B34D74D07B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919" y="1359016"/>
            <a:ext cx="10669438" cy="4298804"/>
          </a:xfrm>
        </p:spPr>
        <p:txBody>
          <a:bodyPr>
            <a:normAutofit fontScale="32500" lnSpcReduction="20000"/>
          </a:bodyPr>
          <a:lstStyle/>
          <a:p>
            <a:pPr algn="l"/>
            <a:r>
              <a:rPr lang="en-GB" sz="3400" dirty="0" err="1">
                <a:latin typeface="+mj-lt"/>
              </a:rPr>
              <a:t>Recepcionista</a:t>
            </a:r>
            <a:r>
              <a:rPr lang="en-GB" sz="3400" dirty="0">
                <a:latin typeface="+mj-lt"/>
              </a:rPr>
              <a:t>: Buenos </a:t>
            </a:r>
            <a:r>
              <a:rPr lang="en-GB" sz="3400" dirty="0" err="1">
                <a:latin typeface="+mj-lt"/>
              </a:rPr>
              <a:t>dias</a:t>
            </a:r>
            <a:r>
              <a:rPr lang="en-GB" sz="3400" dirty="0">
                <a:latin typeface="+mj-lt"/>
              </a:rPr>
              <a:t>! Hotel </a:t>
            </a:r>
            <a:r>
              <a:rPr lang="en-GB" sz="3400" dirty="0" err="1">
                <a:latin typeface="+mj-lt"/>
              </a:rPr>
              <a:t>Rrealeza</a:t>
            </a:r>
            <a:r>
              <a:rPr lang="en-GB" sz="3400" dirty="0">
                <a:latin typeface="+mj-lt"/>
              </a:rPr>
              <a:t>. Como le </a:t>
            </a:r>
            <a:r>
              <a:rPr lang="en-GB" sz="3400" dirty="0" err="1">
                <a:latin typeface="+mj-lt"/>
              </a:rPr>
              <a:t>puedo</a:t>
            </a:r>
            <a:r>
              <a:rPr lang="en-GB" sz="3400" dirty="0">
                <a:latin typeface="+mj-lt"/>
              </a:rPr>
              <a:t> </a:t>
            </a:r>
            <a:r>
              <a:rPr lang="en-GB" sz="3400" dirty="0" err="1">
                <a:latin typeface="+mj-lt"/>
              </a:rPr>
              <a:t>ayudar</a:t>
            </a:r>
            <a:r>
              <a:rPr lang="en-GB" sz="3400" dirty="0">
                <a:latin typeface="+mj-lt"/>
              </a:rPr>
              <a:t>?</a:t>
            </a:r>
          </a:p>
          <a:p>
            <a:pPr algn="l"/>
            <a:r>
              <a:rPr lang="en-GB" sz="3400" dirty="0">
                <a:latin typeface="+mj-lt"/>
              </a:rPr>
              <a:t>Senor. Syed: Buenos </a:t>
            </a:r>
            <a:r>
              <a:rPr lang="en-GB" sz="3400" dirty="0" err="1">
                <a:latin typeface="+mj-lt"/>
              </a:rPr>
              <a:t>dias</a:t>
            </a:r>
            <a:r>
              <a:rPr lang="en-GB" sz="3400" dirty="0">
                <a:latin typeface="+mj-lt"/>
              </a:rPr>
              <a:t>! Me </a:t>
            </a:r>
            <a:r>
              <a:rPr lang="en-GB" sz="3400" dirty="0" err="1">
                <a:latin typeface="+mj-lt"/>
              </a:rPr>
              <a:t>gustaria</a:t>
            </a:r>
            <a:r>
              <a:rPr lang="en-GB" sz="3400" dirty="0">
                <a:latin typeface="+mj-lt"/>
              </a:rPr>
              <a:t> </a:t>
            </a:r>
            <a:r>
              <a:rPr lang="en-GB" sz="3400" dirty="0" err="1">
                <a:latin typeface="+mj-lt"/>
              </a:rPr>
              <a:t>reservar</a:t>
            </a:r>
            <a:r>
              <a:rPr lang="en-GB" sz="3400" dirty="0">
                <a:latin typeface="+mj-lt"/>
              </a:rPr>
              <a:t> </a:t>
            </a:r>
            <a:r>
              <a:rPr lang="en-GB" sz="3400" dirty="0" err="1">
                <a:latin typeface="+mj-lt"/>
              </a:rPr>
              <a:t>una</a:t>
            </a:r>
            <a:r>
              <a:rPr lang="en-GB" sz="3400" dirty="0">
                <a:latin typeface="+mj-lt"/>
              </a:rPr>
              <a:t> </a:t>
            </a:r>
            <a:r>
              <a:rPr lang="en-GB" sz="3400" dirty="0" err="1">
                <a:latin typeface="+mj-lt"/>
              </a:rPr>
              <a:t>habitacion</a:t>
            </a:r>
            <a:r>
              <a:rPr lang="en-GB" sz="3400" dirty="0">
                <a:latin typeface="+mj-lt"/>
              </a:rPr>
              <a:t> </a:t>
            </a:r>
            <a:r>
              <a:rPr lang="en-GB" sz="3400" dirty="0" err="1">
                <a:latin typeface="+mj-lt"/>
              </a:rPr>
              <a:t>en</a:t>
            </a:r>
            <a:r>
              <a:rPr lang="en-GB" sz="3400" dirty="0">
                <a:latin typeface="+mj-lt"/>
              </a:rPr>
              <a:t> </a:t>
            </a:r>
            <a:r>
              <a:rPr lang="en-GB" sz="3400" dirty="0" err="1">
                <a:latin typeface="+mj-lt"/>
              </a:rPr>
              <a:t>el</a:t>
            </a:r>
            <a:r>
              <a:rPr lang="en-GB" sz="3400" dirty="0">
                <a:latin typeface="+mj-lt"/>
              </a:rPr>
              <a:t> hotel.</a:t>
            </a:r>
          </a:p>
          <a:p>
            <a:pPr algn="l"/>
            <a:r>
              <a:rPr lang="en-GB" sz="3400" dirty="0" err="1">
                <a:latin typeface="+mj-lt"/>
              </a:rPr>
              <a:t>Recepcionista</a:t>
            </a:r>
            <a:r>
              <a:rPr lang="en-GB" sz="3400" dirty="0">
                <a:latin typeface="+mj-lt"/>
              </a:rPr>
              <a:t>: </a:t>
            </a:r>
            <a:r>
              <a:rPr lang="en-GB" sz="3400" dirty="0" err="1">
                <a:latin typeface="+mj-lt"/>
              </a:rPr>
              <a:t>Muy</a:t>
            </a:r>
            <a:r>
              <a:rPr lang="en-GB" sz="3400" dirty="0">
                <a:latin typeface="+mj-lt"/>
              </a:rPr>
              <a:t> bien. Como se llama </a:t>
            </a:r>
            <a:r>
              <a:rPr lang="en-GB" sz="3400" dirty="0" err="1">
                <a:latin typeface="+mj-lt"/>
              </a:rPr>
              <a:t>usted</a:t>
            </a:r>
            <a:r>
              <a:rPr lang="en-GB" sz="3400" dirty="0">
                <a:latin typeface="+mj-lt"/>
              </a:rPr>
              <a:t>?</a:t>
            </a:r>
          </a:p>
          <a:p>
            <a:pPr algn="l"/>
            <a:r>
              <a:rPr lang="en-GB" sz="3400" dirty="0">
                <a:latin typeface="+mj-lt"/>
              </a:rPr>
              <a:t>Senor. Syed: Me </a:t>
            </a:r>
            <a:r>
              <a:rPr lang="en-GB" sz="3400" dirty="0" err="1">
                <a:latin typeface="+mj-lt"/>
              </a:rPr>
              <a:t>llamo</a:t>
            </a:r>
            <a:r>
              <a:rPr lang="en-GB" sz="3400" dirty="0">
                <a:latin typeface="+mj-lt"/>
              </a:rPr>
              <a:t> Syed Joyed Ahmed. </a:t>
            </a:r>
          </a:p>
          <a:p>
            <a:pPr algn="l"/>
            <a:r>
              <a:rPr lang="en-GB" sz="3400" dirty="0" err="1">
                <a:latin typeface="+mj-lt"/>
              </a:rPr>
              <a:t>Recepcionista</a:t>
            </a:r>
            <a:r>
              <a:rPr lang="en-GB" sz="3400" dirty="0">
                <a:latin typeface="+mj-lt"/>
              </a:rPr>
              <a:t>: </a:t>
            </a:r>
            <a:r>
              <a:rPr lang="en-GB" sz="3400" dirty="0" err="1">
                <a:latin typeface="+mj-lt"/>
              </a:rPr>
              <a:t>Muy</a:t>
            </a:r>
            <a:r>
              <a:rPr lang="en-GB" sz="3400" dirty="0">
                <a:latin typeface="+mj-lt"/>
              </a:rPr>
              <a:t> bien Senor Ahmed. Para </a:t>
            </a:r>
            <a:r>
              <a:rPr lang="en-GB" sz="3400" dirty="0" err="1">
                <a:latin typeface="+mj-lt"/>
              </a:rPr>
              <a:t>cuantas</a:t>
            </a:r>
            <a:r>
              <a:rPr lang="en-GB" sz="3400" dirty="0">
                <a:latin typeface="+mj-lt"/>
              </a:rPr>
              <a:t> personas?</a:t>
            </a:r>
          </a:p>
          <a:p>
            <a:pPr algn="l"/>
            <a:r>
              <a:rPr lang="en-GB" sz="3400" dirty="0">
                <a:latin typeface="+mj-lt"/>
              </a:rPr>
              <a:t>Senor. Syed: Para dos personas.</a:t>
            </a:r>
          </a:p>
          <a:p>
            <a:pPr algn="l"/>
            <a:r>
              <a:rPr lang="en-GB" sz="3400" dirty="0" err="1">
                <a:latin typeface="+mj-lt"/>
              </a:rPr>
              <a:t>Recepcionista</a:t>
            </a:r>
            <a:r>
              <a:rPr lang="en-GB" sz="3400" dirty="0">
                <a:latin typeface="+mj-lt"/>
              </a:rPr>
              <a:t>: Una o dos </a:t>
            </a:r>
            <a:r>
              <a:rPr lang="en-GB" sz="3400" dirty="0" err="1">
                <a:latin typeface="+mj-lt"/>
              </a:rPr>
              <a:t>habitaciones</a:t>
            </a:r>
            <a:r>
              <a:rPr lang="en-GB" sz="3400" dirty="0">
                <a:latin typeface="+mj-lt"/>
              </a:rPr>
              <a:t>.</a:t>
            </a:r>
          </a:p>
          <a:p>
            <a:pPr algn="l"/>
            <a:r>
              <a:rPr lang="en-GB" sz="3400" dirty="0">
                <a:latin typeface="+mj-lt"/>
              </a:rPr>
              <a:t>Senor. Syed: Una </a:t>
            </a:r>
            <a:r>
              <a:rPr lang="en-GB" sz="3400" dirty="0" err="1">
                <a:latin typeface="+mj-lt"/>
              </a:rPr>
              <a:t>habitacion</a:t>
            </a:r>
            <a:r>
              <a:rPr lang="en-GB" sz="3400" dirty="0">
                <a:latin typeface="+mj-lt"/>
              </a:rPr>
              <a:t>.</a:t>
            </a:r>
          </a:p>
          <a:p>
            <a:pPr algn="l"/>
            <a:r>
              <a:rPr lang="en-GB" sz="3400" dirty="0" err="1">
                <a:latin typeface="+mj-lt"/>
              </a:rPr>
              <a:t>Recepcionista</a:t>
            </a:r>
            <a:r>
              <a:rPr lang="en-GB" sz="3400" dirty="0">
                <a:latin typeface="+mj-lt"/>
              </a:rPr>
              <a:t>: </a:t>
            </a:r>
            <a:r>
              <a:rPr lang="en-GB" sz="3400" dirty="0" err="1">
                <a:latin typeface="+mj-lt"/>
              </a:rPr>
              <a:t>Cama</a:t>
            </a:r>
            <a:r>
              <a:rPr lang="en-GB" sz="3400" dirty="0">
                <a:latin typeface="+mj-lt"/>
              </a:rPr>
              <a:t> doble o dos </a:t>
            </a:r>
            <a:r>
              <a:rPr lang="en-GB" sz="3400" dirty="0" err="1">
                <a:latin typeface="+mj-lt"/>
              </a:rPr>
              <a:t>individuales</a:t>
            </a:r>
            <a:r>
              <a:rPr lang="en-GB" sz="3400" dirty="0">
                <a:latin typeface="+mj-lt"/>
              </a:rPr>
              <a:t>?</a:t>
            </a:r>
          </a:p>
          <a:p>
            <a:pPr algn="l"/>
            <a:r>
              <a:rPr lang="en-GB" sz="3400" dirty="0">
                <a:latin typeface="+mj-lt"/>
              </a:rPr>
              <a:t>Senor. Syed: Dos </a:t>
            </a:r>
            <a:r>
              <a:rPr lang="en-GB" sz="3400" dirty="0" err="1">
                <a:latin typeface="+mj-lt"/>
              </a:rPr>
              <a:t>individuales</a:t>
            </a:r>
            <a:r>
              <a:rPr lang="en-GB" sz="3400" dirty="0">
                <a:latin typeface="+mj-lt"/>
              </a:rPr>
              <a:t>. </a:t>
            </a:r>
          </a:p>
          <a:p>
            <a:pPr algn="l"/>
            <a:r>
              <a:rPr lang="en-GB" sz="3400" dirty="0" err="1">
                <a:latin typeface="+mj-lt"/>
              </a:rPr>
              <a:t>Recepcionista</a:t>
            </a:r>
            <a:r>
              <a:rPr lang="en-GB" sz="3400" dirty="0">
                <a:latin typeface="+mj-lt"/>
              </a:rPr>
              <a:t>: Para que </a:t>
            </a:r>
            <a:r>
              <a:rPr lang="en-GB" sz="3400" dirty="0" err="1">
                <a:latin typeface="+mj-lt"/>
              </a:rPr>
              <a:t>fecha</a:t>
            </a:r>
            <a:r>
              <a:rPr lang="en-GB" sz="3400" dirty="0">
                <a:latin typeface="+mj-lt"/>
              </a:rPr>
              <a:t>?</a:t>
            </a:r>
          </a:p>
          <a:p>
            <a:pPr algn="l"/>
            <a:r>
              <a:rPr lang="en-GB" sz="3400" dirty="0">
                <a:latin typeface="+mj-lt"/>
              </a:rPr>
              <a:t>Senor. Syed: : Para </a:t>
            </a:r>
            <a:r>
              <a:rPr lang="en-GB" sz="3400" dirty="0" err="1">
                <a:latin typeface="+mj-lt"/>
              </a:rPr>
              <a:t>el</a:t>
            </a:r>
            <a:r>
              <a:rPr lang="en-GB" sz="3400" dirty="0">
                <a:latin typeface="+mj-lt"/>
              </a:rPr>
              <a:t> </a:t>
            </a:r>
            <a:r>
              <a:rPr lang="en-GB" sz="3400" dirty="0" err="1">
                <a:latin typeface="+mj-lt"/>
              </a:rPr>
              <a:t>tres</a:t>
            </a:r>
            <a:r>
              <a:rPr lang="en-GB" sz="3400" dirty="0">
                <a:latin typeface="+mj-lt"/>
              </a:rPr>
              <a:t> de Agosto de dos mil </a:t>
            </a:r>
            <a:r>
              <a:rPr lang="en-GB" sz="3400" dirty="0" err="1">
                <a:latin typeface="+mj-lt"/>
              </a:rPr>
              <a:t>veintidos</a:t>
            </a:r>
            <a:r>
              <a:rPr lang="en-GB" sz="3400" dirty="0">
                <a:latin typeface="+mj-lt"/>
              </a:rPr>
              <a:t>.</a:t>
            </a:r>
          </a:p>
          <a:p>
            <a:pPr algn="l"/>
            <a:r>
              <a:rPr lang="en-GB" sz="3400" dirty="0" err="1">
                <a:latin typeface="+mj-lt"/>
              </a:rPr>
              <a:t>Recepcionista</a:t>
            </a:r>
            <a:r>
              <a:rPr lang="en-GB" sz="3400" dirty="0">
                <a:latin typeface="+mj-lt"/>
              </a:rPr>
              <a:t>: Por </a:t>
            </a:r>
            <a:r>
              <a:rPr lang="en-GB" sz="3400" dirty="0" err="1">
                <a:latin typeface="+mj-lt"/>
              </a:rPr>
              <a:t>cuantas</a:t>
            </a:r>
            <a:r>
              <a:rPr lang="en-GB" sz="3400" dirty="0">
                <a:latin typeface="+mj-lt"/>
              </a:rPr>
              <a:t> </a:t>
            </a:r>
            <a:r>
              <a:rPr lang="en-GB" sz="3400" dirty="0" err="1">
                <a:latin typeface="+mj-lt"/>
              </a:rPr>
              <a:t>noches</a:t>
            </a:r>
            <a:r>
              <a:rPr lang="en-GB" sz="3400" dirty="0">
                <a:latin typeface="+mj-lt"/>
              </a:rPr>
              <a:t>?</a:t>
            </a:r>
          </a:p>
          <a:p>
            <a:pPr algn="l"/>
            <a:r>
              <a:rPr lang="en-GB" sz="3400" dirty="0">
                <a:latin typeface="+mj-lt"/>
              </a:rPr>
              <a:t>Senor. Syed: Por </a:t>
            </a:r>
            <a:r>
              <a:rPr lang="en-GB" sz="3400" dirty="0" err="1">
                <a:latin typeface="+mj-lt"/>
              </a:rPr>
              <a:t>tres</a:t>
            </a:r>
            <a:r>
              <a:rPr lang="en-GB" sz="3400" dirty="0">
                <a:latin typeface="+mj-lt"/>
              </a:rPr>
              <a:t> </a:t>
            </a:r>
            <a:r>
              <a:rPr lang="en-GB" sz="3400" dirty="0" err="1">
                <a:latin typeface="+mj-lt"/>
              </a:rPr>
              <a:t>noches</a:t>
            </a:r>
            <a:r>
              <a:rPr lang="en-GB" sz="3400" dirty="0">
                <a:latin typeface="+mj-lt"/>
              </a:rPr>
              <a:t>.</a:t>
            </a:r>
          </a:p>
          <a:p>
            <a:pPr algn="l"/>
            <a:r>
              <a:rPr lang="en-GB" sz="3400" dirty="0" err="1">
                <a:latin typeface="+mj-lt"/>
              </a:rPr>
              <a:t>Recepcionista</a:t>
            </a:r>
            <a:r>
              <a:rPr lang="en-GB" sz="3400" dirty="0">
                <a:latin typeface="+mj-lt"/>
              </a:rPr>
              <a:t>: Bueno. </a:t>
            </a:r>
            <a:r>
              <a:rPr lang="en-GB" sz="3400" dirty="0" err="1">
                <a:latin typeface="+mj-lt"/>
              </a:rPr>
              <a:t>Todo</a:t>
            </a:r>
            <a:r>
              <a:rPr lang="en-GB" sz="3400" dirty="0">
                <a:latin typeface="+mj-lt"/>
              </a:rPr>
              <a:t> </a:t>
            </a:r>
            <a:r>
              <a:rPr lang="en-GB" sz="3400" dirty="0" err="1">
                <a:latin typeface="+mj-lt"/>
              </a:rPr>
              <a:t>esta</a:t>
            </a:r>
            <a:r>
              <a:rPr lang="en-GB" sz="3400" dirty="0">
                <a:latin typeface="+mj-lt"/>
              </a:rPr>
              <a:t> </a:t>
            </a:r>
            <a:r>
              <a:rPr lang="en-GB" sz="3400">
                <a:latin typeface="+mj-lt"/>
              </a:rPr>
              <a:t>reservado.</a:t>
            </a:r>
            <a:endParaRPr lang="en-GB" sz="3400" dirty="0">
              <a:latin typeface="+mj-lt"/>
            </a:endParaRPr>
          </a:p>
          <a:p>
            <a:pPr algn="l"/>
            <a:r>
              <a:rPr lang="en-GB" sz="3400" dirty="0">
                <a:latin typeface="+mj-lt"/>
              </a:rPr>
              <a:t>Senor. Syed: : Genial! </a:t>
            </a:r>
            <a:r>
              <a:rPr lang="en-GB" sz="3400" dirty="0" err="1">
                <a:latin typeface="+mj-lt"/>
              </a:rPr>
              <a:t>Muchas</a:t>
            </a:r>
            <a:r>
              <a:rPr lang="en-GB" sz="3400" dirty="0">
                <a:latin typeface="+mj-lt"/>
              </a:rPr>
              <a:t> Gracias. Adios.</a:t>
            </a:r>
          </a:p>
          <a:p>
            <a:pPr algn="l"/>
            <a:r>
              <a:rPr lang="en-GB" sz="3400" dirty="0" err="1">
                <a:latin typeface="+mj-lt"/>
              </a:rPr>
              <a:t>Recepcionista</a:t>
            </a:r>
            <a:r>
              <a:rPr lang="en-GB" sz="3400" dirty="0">
                <a:latin typeface="+mj-lt"/>
              </a:rPr>
              <a:t>: </a:t>
            </a:r>
            <a:r>
              <a:rPr lang="en-GB" sz="3400" dirty="0" err="1">
                <a:latin typeface="+mj-lt"/>
              </a:rPr>
              <a:t>Muchas</a:t>
            </a:r>
            <a:r>
              <a:rPr lang="en-GB" sz="3400" dirty="0">
                <a:latin typeface="+mj-lt"/>
              </a:rPr>
              <a:t> gracias. Adios.</a:t>
            </a:r>
          </a:p>
          <a:p>
            <a:endParaRPr lang="en-GB" sz="2000" dirty="0"/>
          </a:p>
        </p:txBody>
      </p:sp>
      <p:pic>
        <p:nvPicPr>
          <p:cNvPr id="4" name="assignment">
            <a:hlinkClick r:id="" action="ppaction://media"/>
            <a:extLst>
              <a:ext uri="{FF2B5EF4-FFF2-40B4-BE49-F238E27FC236}">
                <a16:creationId xmlns:a16="http://schemas.microsoft.com/office/drawing/2014/main" id="{A88B1507-363C-4F46-B430-D08C8D3B7B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299F9FE-9B11-4DE1-ADDD-79D7C931E3AD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6638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80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5115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277</TotalTime>
  <Words>168</Words>
  <Application>Microsoft Office PowerPoint</Application>
  <PresentationFormat>Widescreen</PresentationFormat>
  <Paragraphs>20</Paragraphs>
  <Slides>2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DIALOGUE SPANISH </vt:lpstr>
      <vt:lpstr>DIALOGUE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DIALOGUE SPANISH </dc:title>
  <dc:creator>Shamia Akther</dc:creator>
  <cp:lastModifiedBy>Shamia Akther</cp:lastModifiedBy>
  <cp:revision>6</cp:revision>
  <dcterms:created xsi:type="dcterms:W3CDTF">2022-06-07T13:12:00Z</dcterms:created>
  <dcterms:modified xsi:type="dcterms:W3CDTF">2022-06-09T11:18:20Z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aa6745fb-3f26-4c57-86f8-58701135f02c_Enabled">
    <vt:lpwstr>true</vt:lpwstr>
  </property>
  <property fmtid="{D5CDD505-2E9C-101B-9397-08002B2CF9AE}" pid="3" name="MSIP_Label_aa6745fb-3f26-4c57-86f8-58701135f02c_SetDate">
    <vt:lpwstr>2022-06-07T13:19:42Z</vt:lpwstr>
  </property>
  <property fmtid="{D5CDD505-2E9C-101B-9397-08002B2CF9AE}" pid="4" name="MSIP_Label_aa6745fb-3f26-4c57-86f8-58701135f02c_Method">
    <vt:lpwstr>Privileged</vt:lpwstr>
  </property>
  <property fmtid="{D5CDD505-2E9C-101B-9397-08002B2CF9AE}" pid="5" name="MSIP_Label_aa6745fb-3f26-4c57-86f8-58701135f02c_Name">
    <vt:lpwstr>NO MARKING (PUBLIC)</vt:lpwstr>
  </property>
  <property fmtid="{D5CDD505-2E9C-101B-9397-08002B2CF9AE}" pid="6" name="MSIP_Label_aa6745fb-3f26-4c57-86f8-58701135f02c_SiteId">
    <vt:lpwstr>4c6898a9-8fca-42f9-aa92-82cb3e252bc6</vt:lpwstr>
  </property>
  <property fmtid="{D5CDD505-2E9C-101B-9397-08002B2CF9AE}" pid="7" name="MSIP_Label_aa6745fb-3f26-4c57-86f8-58701135f02c_ActionId">
    <vt:lpwstr>692332af-c886-4cc6-bf9e-0000152337f4</vt:lpwstr>
  </property>
  <property fmtid="{D5CDD505-2E9C-101B-9397-08002B2CF9AE}" pid="8" name="MSIP_Label_aa6745fb-3f26-4c57-86f8-58701135f02c_ContentBits">
    <vt:lpwstr>0</vt:lpwstr>
  </property>
</Properties>
</file>