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13"/>
  </p:notesMasterIdLst>
  <p:sldIdLst>
    <p:sldId id="256" r:id="rId2"/>
    <p:sldId id="264" r:id="rId3"/>
    <p:sldId id="257" r:id="rId4"/>
    <p:sldId id="260" r:id="rId5"/>
    <p:sldId id="259" r:id="rId6"/>
    <p:sldId id="263" r:id="rId7"/>
    <p:sldId id="268" r:id="rId8"/>
    <p:sldId id="266" r:id="rId9"/>
    <p:sldId id="265" r:id="rId10"/>
    <p:sldId id="267"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F07BC9-43BD-F10B-D5BC-83BEF069A58B}" v="636" dt="2024-12-09T00:01:27.399"/>
    <p1510:client id="{29238D56-3F19-D22C-D5F2-7C0CA6BC6B91}" v="48" dt="2024-12-09T09:12:33.723"/>
    <p1510:client id="{4CCA63AC-0A14-956E-FEAC-7BB10E72A854}" v="280" dt="2024-12-09T09:52:41.832"/>
    <p1510:client id="{BBD6609E-3030-1CA7-B6DA-DA17AB1CE989}" v="326" dt="2024-12-08T21:12:36.8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Lloyd (2404571)" userId="S::2404571@student.uwtsd.ac.uk::b520863b-16c9-430e-903a-1e21ec5cf41f" providerId="AD" clId="Web-{4CCA63AC-0A14-956E-FEAC-7BB10E72A854}"/>
    <pc:docChg chg="addSld modSld sldOrd">
      <pc:chgData name="Nathan Lloyd (2404571)" userId="S::2404571@student.uwtsd.ac.uk::b520863b-16c9-430e-903a-1e21ec5cf41f" providerId="AD" clId="Web-{4CCA63AC-0A14-956E-FEAC-7BB10E72A854}" dt="2024-12-09T09:52:41.332" v="281" actId="20577"/>
      <pc:docMkLst>
        <pc:docMk/>
      </pc:docMkLst>
      <pc:sldChg chg="modNotes">
        <pc:chgData name="Nathan Lloyd (2404571)" userId="S::2404571@student.uwtsd.ac.uk::b520863b-16c9-430e-903a-1e21ec5cf41f" providerId="AD" clId="Web-{4CCA63AC-0A14-956E-FEAC-7BB10E72A854}" dt="2024-12-09T09:44:36.593" v="3"/>
        <pc:sldMkLst>
          <pc:docMk/>
          <pc:sldMk cId="2237390632" sldId="259"/>
        </pc:sldMkLst>
      </pc:sldChg>
      <pc:sldChg chg="modSp">
        <pc:chgData name="Nathan Lloyd (2404571)" userId="S::2404571@student.uwtsd.ac.uk::b520863b-16c9-430e-903a-1e21ec5cf41f" providerId="AD" clId="Web-{4CCA63AC-0A14-956E-FEAC-7BB10E72A854}" dt="2024-12-09T09:52:41.332" v="281" actId="20577"/>
        <pc:sldMkLst>
          <pc:docMk/>
          <pc:sldMk cId="3726440018" sldId="263"/>
        </pc:sldMkLst>
        <pc:spChg chg="mod">
          <ac:chgData name="Nathan Lloyd (2404571)" userId="S::2404571@student.uwtsd.ac.uk::b520863b-16c9-430e-903a-1e21ec5cf41f" providerId="AD" clId="Web-{4CCA63AC-0A14-956E-FEAC-7BB10E72A854}" dt="2024-12-09T09:52:41.332" v="281" actId="20577"/>
          <ac:spMkLst>
            <pc:docMk/>
            <pc:sldMk cId="3726440018" sldId="263"/>
            <ac:spMk id="8" creationId="{6A5973AF-0D1D-AFDA-05B8-1FBCF84D625B}"/>
          </ac:spMkLst>
        </pc:spChg>
      </pc:sldChg>
      <pc:sldChg chg="ord">
        <pc:chgData name="Nathan Lloyd (2404571)" userId="S::2404571@student.uwtsd.ac.uk::b520863b-16c9-430e-903a-1e21ec5cf41f" providerId="AD" clId="Web-{4CCA63AC-0A14-956E-FEAC-7BB10E72A854}" dt="2024-12-09T09:52:09.518" v="274"/>
        <pc:sldMkLst>
          <pc:docMk/>
          <pc:sldMk cId="235499312" sldId="266"/>
        </pc:sldMkLst>
      </pc:sldChg>
      <pc:sldChg chg="modSp new">
        <pc:chgData name="Nathan Lloyd (2404571)" userId="S::2404571@student.uwtsd.ac.uk::b520863b-16c9-430e-903a-1e21ec5cf41f" providerId="AD" clId="Web-{4CCA63AC-0A14-956E-FEAC-7BB10E72A854}" dt="2024-12-09T09:50:16.764" v="273" actId="20577"/>
        <pc:sldMkLst>
          <pc:docMk/>
          <pc:sldMk cId="1660680766" sldId="268"/>
        </pc:sldMkLst>
        <pc:spChg chg="mod">
          <ac:chgData name="Nathan Lloyd (2404571)" userId="S::2404571@student.uwtsd.ac.uk::b520863b-16c9-430e-903a-1e21ec5cf41f" providerId="AD" clId="Web-{4CCA63AC-0A14-956E-FEAC-7BB10E72A854}" dt="2024-12-09T09:45:27.455" v="7" actId="20577"/>
          <ac:spMkLst>
            <pc:docMk/>
            <pc:sldMk cId="1660680766" sldId="268"/>
            <ac:spMk id="2" creationId="{F5F36756-AAD6-4A2B-970D-1727EDF5E84C}"/>
          </ac:spMkLst>
        </pc:spChg>
        <pc:spChg chg="mod">
          <ac:chgData name="Nathan Lloyd (2404571)" userId="S::2404571@student.uwtsd.ac.uk::b520863b-16c9-430e-903a-1e21ec5cf41f" providerId="AD" clId="Web-{4CCA63AC-0A14-956E-FEAC-7BB10E72A854}" dt="2024-12-09T09:50:16.764" v="273" actId="20577"/>
          <ac:spMkLst>
            <pc:docMk/>
            <pc:sldMk cId="1660680766" sldId="268"/>
            <ac:spMk id="3" creationId="{6BDA78D5-4B70-0BD1-9B74-BEC81ADB6943}"/>
          </ac:spMkLst>
        </pc:spChg>
      </pc:sldChg>
    </pc:docChg>
  </pc:docChgLst>
  <pc:docChgLst>
    <pc:chgData name="Nathan Lloyd (2404571)" userId="S::2404571@student.uwtsd.ac.uk::b520863b-16c9-430e-903a-1e21ec5cf41f" providerId="AD" clId="Web-{BBD6609E-3030-1CA7-B6DA-DA17AB1CE989}"/>
    <pc:docChg chg="addSld delSld modSld sldOrd">
      <pc:chgData name="Nathan Lloyd (2404571)" userId="S::2404571@student.uwtsd.ac.uk::b520863b-16c9-430e-903a-1e21ec5cf41f" providerId="AD" clId="Web-{BBD6609E-3030-1CA7-B6DA-DA17AB1CE989}" dt="2024-12-08T21:12:36.868" v="292" actId="1076"/>
      <pc:docMkLst>
        <pc:docMk/>
      </pc:docMkLst>
      <pc:sldChg chg="modSp">
        <pc:chgData name="Nathan Lloyd (2404571)" userId="S::2404571@student.uwtsd.ac.uk::b520863b-16c9-430e-903a-1e21ec5cf41f" providerId="AD" clId="Web-{BBD6609E-3030-1CA7-B6DA-DA17AB1CE989}" dt="2024-12-08T21:02:52.921" v="180" actId="20577"/>
        <pc:sldMkLst>
          <pc:docMk/>
          <pc:sldMk cId="3574426181" sldId="257"/>
        </pc:sldMkLst>
        <pc:spChg chg="mod">
          <ac:chgData name="Nathan Lloyd (2404571)" userId="S::2404571@student.uwtsd.ac.uk::b520863b-16c9-430e-903a-1e21ec5cf41f" providerId="AD" clId="Web-{BBD6609E-3030-1CA7-B6DA-DA17AB1CE989}" dt="2024-12-08T21:02:52.921" v="180" actId="20577"/>
          <ac:spMkLst>
            <pc:docMk/>
            <pc:sldMk cId="3574426181" sldId="257"/>
            <ac:spMk id="3" creationId="{42688035-DC95-2DC8-C7FE-4E79E6FFE8AD}"/>
          </ac:spMkLst>
        </pc:spChg>
      </pc:sldChg>
      <pc:sldChg chg="addSp modSp">
        <pc:chgData name="Nathan Lloyd (2404571)" userId="S::2404571@student.uwtsd.ac.uk::b520863b-16c9-430e-903a-1e21ec5cf41f" providerId="AD" clId="Web-{BBD6609E-3030-1CA7-B6DA-DA17AB1CE989}" dt="2024-12-08T21:12:36.868" v="292" actId="1076"/>
        <pc:sldMkLst>
          <pc:docMk/>
          <pc:sldMk cId="2237390632" sldId="259"/>
        </pc:sldMkLst>
        <pc:spChg chg="add mod">
          <ac:chgData name="Nathan Lloyd (2404571)" userId="S::2404571@student.uwtsd.ac.uk::b520863b-16c9-430e-903a-1e21ec5cf41f" providerId="AD" clId="Web-{BBD6609E-3030-1CA7-B6DA-DA17AB1CE989}" dt="2024-12-08T21:12:36.868" v="292" actId="1076"/>
          <ac:spMkLst>
            <pc:docMk/>
            <pc:sldMk cId="2237390632" sldId="259"/>
            <ac:spMk id="6" creationId="{8291E55C-200A-2315-BA60-93595E97BA0A}"/>
          </ac:spMkLst>
        </pc:spChg>
      </pc:sldChg>
      <pc:sldChg chg="addSp delSp modSp">
        <pc:chgData name="Nathan Lloyd (2404571)" userId="S::2404571@student.uwtsd.ac.uk::b520863b-16c9-430e-903a-1e21ec5cf41f" providerId="AD" clId="Web-{BBD6609E-3030-1CA7-B6DA-DA17AB1CE989}" dt="2024-12-08T21:03:47.423" v="187"/>
        <pc:sldMkLst>
          <pc:docMk/>
          <pc:sldMk cId="2665436212" sldId="260"/>
        </pc:sldMkLst>
        <pc:spChg chg="mod">
          <ac:chgData name="Nathan Lloyd (2404571)" userId="S::2404571@student.uwtsd.ac.uk::b520863b-16c9-430e-903a-1e21ec5cf41f" providerId="AD" clId="Web-{BBD6609E-3030-1CA7-B6DA-DA17AB1CE989}" dt="2024-12-08T21:03:47.423" v="187"/>
          <ac:spMkLst>
            <pc:docMk/>
            <pc:sldMk cId="2665436212" sldId="260"/>
            <ac:spMk id="3" creationId="{7438AE1B-BC30-49E4-4EE2-79F966FED412}"/>
          </ac:spMkLst>
        </pc:spChg>
        <pc:spChg chg="add del">
          <ac:chgData name="Nathan Lloyd (2404571)" userId="S::2404571@student.uwtsd.ac.uk::b520863b-16c9-430e-903a-1e21ec5cf41f" providerId="AD" clId="Web-{BBD6609E-3030-1CA7-B6DA-DA17AB1CE989}" dt="2024-12-08T21:03:47.423" v="187"/>
          <ac:spMkLst>
            <pc:docMk/>
            <pc:sldMk cId="2665436212" sldId="260"/>
            <ac:spMk id="25" creationId="{5D28D120-1389-4B3F-BECB-0949DCCAC752}"/>
          </ac:spMkLst>
        </pc:spChg>
        <pc:spChg chg="add del">
          <ac:chgData name="Nathan Lloyd (2404571)" userId="S::2404571@student.uwtsd.ac.uk::b520863b-16c9-430e-903a-1e21ec5cf41f" providerId="AD" clId="Web-{BBD6609E-3030-1CA7-B6DA-DA17AB1CE989}" dt="2024-12-08T21:03:40.844" v="182"/>
          <ac:spMkLst>
            <pc:docMk/>
            <pc:sldMk cId="2665436212" sldId="260"/>
            <ac:spMk id="36" creationId="{EBAF395E-7D52-496C-ACDD-468AEC1ADF0A}"/>
          </ac:spMkLst>
        </pc:spChg>
        <pc:spChg chg="add del">
          <ac:chgData name="Nathan Lloyd (2404571)" userId="S::2404571@student.uwtsd.ac.uk::b520863b-16c9-430e-903a-1e21ec5cf41f" providerId="AD" clId="Web-{BBD6609E-3030-1CA7-B6DA-DA17AB1CE989}" dt="2024-12-08T21:03:45.079" v="184"/>
          <ac:spMkLst>
            <pc:docMk/>
            <pc:sldMk cId="2665436212" sldId="260"/>
            <ac:spMk id="45" creationId="{EBAF395E-7D52-496C-ACDD-468AEC1ADF0A}"/>
          </ac:spMkLst>
        </pc:spChg>
        <pc:spChg chg="add del">
          <ac:chgData name="Nathan Lloyd (2404571)" userId="S::2404571@student.uwtsd.ac.uk::b520863b-16c9-430e-903a-1e21ec5cf41f" providerId="AD" clId="Web-{BBD6609E-3030-1CA7-B6DA-DA17AB1CE989}" dt="2024-12-08T21:03:47.407" v="186"/>
          <ac:spMkLst>
            <pc:docMk/>
            <pc:sldMk cId="2665436212" sldId="260"/>
            <ac:spMk id="50" creationId="{5D28D120-1389-4B3F-BECB-0949DCCAC752}"/>
          </ac:spMkLst>
        </pc:spChg>
        <pc:spChg chg="add">
          <ac:chgData name="Nathan Lloyd (2404571)" userId="S::2404571@student.uwtsd.ac.uk::b520863b-16c9-430e-903a-1e21ec5cf41f" providerId="AD" clId="Web-{BBD6609E-3030-1CA7-B6DA-DA17AB1CE989}" dt="2024-12-08T21:03:47.423" v="187"/>
          <ac:spMkLst>
            <pc:docMk/>
            <pc:sldMk cId="2665436212" sldId="260"/>
            <ac:spMk id="55" creationId="{EBAF395E-7D52-496C-ACDD-468AEC1ADF0A}"/>
          </ac:spMkLst>
        </pc:spChg>
        <pc:picChg chg="mod ord">
          <ac:chgData name="Nathan Lloyd (2404571)" userId="S::2404571@student.uwtsd.ac.uk::b520863b-16c9-430e-903a-1e21ec5cf41f" providerId="AD" clId="Web-{BBD6609E-3030-1CA7-B6DA-DA17AB1CE989}" dt="2024-12-08T21:03:47.423" v="187"/>
          <ac:picMkLst>
            <pc:docMk/>
            <pc:sldMk cId="2665436212" sldId="260"/>
            <ac:picMk id="5" creationId="{FE6201A9-8147-A244-53F9-7CABD9F96A64}"/>
          </ac:picMkLst>
        </pc:picChg>
        <pc:cxnChg chg="add del">
          <ac:chgData name="Nathan Lloyd (2404571)" userId="S::2404571@student.uwtsd.ac.uk::b520863b-16c9-430e-903a-1e21ec5cf41f" providerId="AD" clId="Web-{BBD6609E-3030-1CA7-B6DA-DA17AB1CE989}" dt="2024-12-08T21:03:47.423" v="187"/>
          <ac:cxnSpMkLst>
            <pc:docMk/>
            <pc:sldMk cId="2665436212" sldId="260"/>
            <ac:cxnSpMk id="27" creationId="{D927055D-9ECF-487E-91DD-FFA84AB92DB8}"/>
          </ac:cxnSpMkLst>
        </pc:cxnChg>
        <pc:cxnChg chg="add del">
          <ac:chgData name="Nathan Lloyd (2404571)" userId="S::2404571@student.uwtsd.ac.uk::b520863b-16c9-430e-903a-1e21ec5cf41f" providerId="AD" clId="Web-{BBD6609E-3030-1CA7-B6DA-DA17AB1CE989}" dt="2024-12-08T21:03:47.423" v="187"/>
          <ac:cxnSpMkLst>
            <pc:docMk/>
            <pc:sldMk cId="2665436212" sldId="260"/>
            <ac:cxnSpMk id="29" creationId="{F0DC1883-8AF7-483D-9074-3C6D8AF57596}"/>
          </ac:cxnSpMkLst>
        </pc:cxnChg>
        <pc:cxnChg chg="add del">
          <ac:chgData name="Nathan Lloyd (2404571)" userId="S::2404571@student.uwtsd.ac.uk::b520863b-16c9-430e-903a-1e21ec5cf41f" providerId="AD" clId="Web-{BBD6609E-3030-1CA7-B6DA-DA17AB1CE989}" dt="2024-12-08T21:03:47.423" v="187"/>
          <ac:cxnSpMkLst>
            <pc:docMk/>
            <pc:sldMk cId="2665436212" sldId="260"/>
            <ac:cxnSpMk id="31" creationId="{1CF89D75-E5AC-4C45-9D87-228849A4C7A5}"/>
          </ac:cxnSpMkLst>
        </pc:cxnChg>
        <pc:cxnChg chg="add del">
          <ac:chgData name="Nathan Lloyd (2404571)" userId="S::2404571@student.uwtsd.ac.uk::b520863b-16c9-430e-903a-1e21ec5cf41f" providerId="AD" clId="Web-{BBD6609E-3030-1CA7-B6DA-DA17AB1CE989}" dt="2024-12-08T21:03:40.844" v="182"/>
          <ac:cxnSpMkLst>
            <pc:docMk/>
            <pc:sldMk cId="2665436212" sldId="260"/>
            <ac:cxnSpMk id="38" creationId="{56BAADB1-054E-4A82-8D07-643BD1F433EF}"/>
          </ac:cxnSpMkLst>
        </pc:cxnChg>
        <pc:cxnChg chg="add del">
          <ac:chgData name="Nathan Lloyd (2404571)" userId="S::2404571@student.uwtsd.ac.uk::b520863b-16c9-430e-903a-1e21ec5cf41f" providerId="AD" clId="Web-{BBD6609E-3030-1CA7-B6DA-DA17AB1CE989}" dt="2024-12-08T21:03:40.844" v="182"/>
          <ac:cxnSpMkLst>
            <pc:docMk/>
            <pc:sldMk cId="2665436212" sldId="260"/>
            <ac:cxnSpMk id="40" creationId="{B3121654-FB13-441C-AB60-76710D9170C9}"/>
          </ac:cxnSpMkLst>
        </pc:cxnChg>
        <pc:cxnChg chg="add del">
          <ac:chgData name="Nathan Lloyd (2404571)" userId="S::2404571@student.uwtsd.ac.uk::b520863b-16c9-430e-903a-1e21ec5cf41f" providerId="AD" clId="Web-{BBD6609E-3030-1CA7-B6DA-DA17AB1CE989}" dt="2024-12-08T21:03:40.844" v="182"/>
          <ac:cxnSpMkLst>
            <pc:docMk/>
            <pc:sldMk cId="2665436212" sldId="260"/>
            <ac:cxnSpMk id="42" creationId="{C58D2D3E-B980-4D6F-BBFB-DF7A3A947292}"/>
          </ac:cxnSpMkLst>
        </pc:cxnChg>
        <pc:cxnChg chg="del">
          <ac:chgData name="Nathan Lloyd (2404571)" userId="S::2404571@student.uwtsd.ac.uk::b520863b-16c9-430e-903a-1e21ec5cf41f" providerId="AD" clId="Web-{BBD6609E-3030-1CA7-B6DA-DA17AB1CE989}" dt="2024-12-08T21:03:45.079" v="184"/>
          <ac:cxnSpMkLst>
            <pc:docMk/>
            <pc:sldMk cId="2665436212" sldId="260"/>
            <ac:cxnSpMk id="44" creationId="{C58D2D3E-B980-4D6F-BBFB-DF7A3A947292}"/>
          </ac:cxnSpMkLst>
        </pc:cxnChg>
        <pc:cxnChg chg="add del">
          <ac:chgData name="Nathan Lloyd (2404571)" userId="S::2404571@student.uwtsd.ac.uk::b520863b-16c9-430e-903a-1e21ec5cf41f" providerId="AD" clId="Web-{BBD6609E-3030-1CA7-B6DA-DA17AB1CE989}" dt="2024-12-08T21:03:45.079" v="184"/>
          <ac:cxnSpMkLst>
            <pc:docMk/>
            <pc:sldMk cId="2665436212" sldId="260"/>
            <ac:cxnSpMk id="46" creationId="{56BAADB1-054E-4A82-8D07-643BD1F433EF}"/>
          </ac:cxnSpMkLst>
        </pc:cxnChg>
        <pc:cxnChg chg="add del">
          <ac:chgData name="Nathan Lloyd (2404571)" userId="S::2404571@student.uwtsd.ac.uk::b520863b-16c9-430e-903a-1e21ec5cf41f" providerId="AD" clId="Web-{BBD6609E-3030-1CA7-B6DA-DA17AB1CE989}" dt="2024-12-08T21:03:45.079" v="184"/>
          <ac:cxnSpMkLst>
            <pc:docMk/>
            <pc:sldMk cId="2665436212" sldId="260"/>
            <ac:cxnSpMk id="47" creationId="{B3121654-FB13-441C-AB60-76710D9170C9}"/>
          </ac:cxnSpMkLst>
        </pc:cxnChg>
        <pc:cxnChg chg="add del">
          <ac:chgData name="Nathan Lloyd (2404571)" userId="S::2404571@student.uwtsd.ac.uk::b520863b-16c9-430e-903a-1e21ec5cf41f" providerId="AD" clId="Web-{BBD6609E-3030-1CA7-B6DA-DA17AB1CE989}" dt="2024-12-08T21:03:45.079" v="184"/>
          <ac:cxnSpMkLst>
            <pc:docMk/>
            <pc:sldMk cId="2665436212" sldId="260"/>
            <ac:cxnSpMk id="48" creationId="{B60E2184-5CB3-4E83-A25F-90871164B0FC}"/>
          </ac:cxnSpMkLst>
        </pc:cxnChg>
        <pc:cxnChg chg="add del">
          <ac:chgData name="Nathan Lloyd (2404571)" userId="S::2404571@student.uwtsd.ac.uk::b520863b-16c9-430e-903a-1e21ec5cf41f" providerId="AD" clId="Web-{BBD6609E-3030-1CA7-B6DA-DA17AB1CE989}" dt="2024-12-08T21:03:47.407" v="186"/>
          <ac:cxnSpMkLst>
            <pc:docMk/>
            <pc:sldMk cId="2665436212" sldId="260"/>
            <ac:cxnSpMk id="51" creationId="{D927055D-9ECF-487E-91DD-FFA84AB92DB8}"/>
          </ac:cxnSpMkLst>
        </pc:cxnChg>
        <pc:cxnChg chg="add del">
          <ac:chgData name="Nathan Lloyd (2404571)" userId="S::2404571@student.uwtsd.ac.uk::b520863b-16c9-430e-903a-1e21ec5cf41f" providerId="AD" clId="Web-{BBD6609E-3030-1CA7-B6DA-DA17AB1CE989}" dt="2024-12-08T21:03:47.407" v="186"/>
          <ac:cxnSpMkLst>
            <pc:docMk/>
            <pc:sldMk cId="2665436212" sldId="260"/>
            <ac:cxnSpMk id="52" creationId="{F0DC1883-8AF7-483D-9074-3C6D8AF57596}"/>
          </ac:cxnSpMkLst>
        </pc:cxnChg>
        <pc:cxnChg chg="add del">
          <ac:chgData name="Nathan Lloyd (2404571)" userId="S::2404571@student.uwtsd.ac.uk::b520863b-16c9-430e-903a-1e21ec5cf41f" providerId="AD" clId="Web-{BBD6609E-3030-1CA7-B6DA-DA17AB1CE989}" dt="2024-12-08T21:03:47.407" v="186"/>
          <ac:cxnSpMkLst>
            <pc:docMk/>
            <pc:sldMk cId="2665436212" sldId="260"/>
            <ac:cxnSpMk id="53" creationId="{1CF89D75-E5AC-4C45-9D87-228849A4C7A5}"/>
          </ac:cxnSpMkLst>
        </pc:cxnChg>
        <pc:cxnChg chg="add">
          <ac:chgData name="Nathan Lloyd (2404571)" userId="S::2404571@student.uwtsd.ac.uk::b520863b-16c9-430e-903a-1e21ec5cf41f" providerId="AD" clId="Web-{BBD6609E-3030-1CA7-B6DA-DA17AB1CE989}" dt="2024-12-08T21:03:47.423" v="187"/>
          <ac:cxnSpMkLst>
            <pc:docMk/>
            <pc:sldMk cId="2665436212" sldId="260"/>
            <ac:cxnSpMk id="56" creationId="{56BAADB1-054E-4A82-8D07-643BD1F433EF}"/>
          </ac:cxnSpMkLst>
        </pc:cxnChg>
        <pc:cxnChg chg="add">
          <ac:chgData name="Nathan Lloyd (2404571)" userId="S::2404571@student.uwtsd.ac.uk::b520863b-16c9-430e-903a-1e21ec5cf41f" providerId="AD" clId="Web-{BBD6609E-3030-1CA7-B6DA-DA17AB1CE989}" dt="2024-12-08T21:03:47.423" v="187"/>
          <ac:cxnSpMkLst>
            <pc:docMk/>
            <pc:sldMk cId="2665436212" sldId="260"/>
            <ac:cxnSpMk id="58" creationId="{B60E2184-5CB3-4E83-A25F-90871164B0FC}"/>
          </ac:cxnSpMkLst>
        </pc:cxnChg>
        <pc:cxnChg chg="add">
          <ac:chgData name="Nathan Lloyd (2404571)" userId="S::2404571@student.uwtsd.ac.uk::b520863b-16c9-430e-903a-1e21ec5cf41f" providerId="AD" clId="Web-{BBD6609E-3030-1CA7-B6DA-DA17AB1CE989}" dt="2024-12-08T21:03:47.423" v="187"/>
          <ac:cxnSpMkLst>
            <pc:docMk/>
            <pc:sldMk cId="2665436212" sldId="260"/>
            <ac:cxnSpMk id="59" creationId="{C58D2D3E-B980-4D6F-BBFB-DF7A3A947292}"/>
          </ac:cxnSpMkLst>
        </pc:cxnChg>
      </pc:sldChg>
      <pc:sldChg chg="del">
        <pc:chgData name="Nathan Lloyd (2404571)" userId="S::2404571@student.uwtsd.ac.uk::b520863b-16c9-430e-903a-1e21ec5cf41f" providerId="AD" clId="Web-{BBD6609E-3030-1CA7-B6DA-DA17AB1CE989}" dt="2024-12-08T20:58:18.722" v="101"/>
        <pc:sldMkLst>
          <pc:docMk/>
          <pc:sldMk cId="2527923492" sldId="261"/>
        </pc:sldMkLst>
      </pc:sldChg>
      <pc:sldChg chg="del">
        <pc:chgData name="Nathan Lloyd (2404571)" userId="S::2404571@student.uwtsd.ac.uk::b520863b-16c9-430e-903a-1e21ec5cf41f" providerId="AD" clId="Web-{BBD6609E-3030-1CA7-B6DA-DA17AB1CE989}" dt="2024-12-08T20:53:11.492" v="0"/>
        <pc:sldMkLst>
          <pc:docMk/>
          <pc:sldMk cId="228075776" sldId="262"/>
        </pc:sldMkLst>
      </pc:sldChg>
      <pc:sldChg chg="addSp delSp modSp new mod ord setBg">
        <pc:chgData name="Nathan Lloyd (2404571)" userId="S::2404571@student.uwtsd.ac.uk::b520863b-16c9-430e-903a-1e21ec5cf41f" providerId="AD" clId="Web-{BBD6609E-3030-1CA7-B6DA-DA17AB1CE989}" dt="2024-12-08T21:07:05.540" v="239" actId="20577"/>
        <pc:sldMkLst>
          <pc:docMk/>
          <pc:sldMk cId="4093561525" sldId="264"/>
        </pc:sldMkLst>
        <pc:spChg chg="mod">
          <ac:chgData name="Nathan Lloyd (2404571)" userId="S::2404571@student.uwtsd.ac.uk::b520863b-16c9-430e-903a-1e21ec5cf41f" providerId="AD" clId="Web-{BBD6609E-3030-1CA7-B6DA-DA17AB1CE989}" dt="2024-12-08T21:01:33.918" v="178"/>
          <ac:spMkLst>
            <pc:docMk/>
            <pc:sldMk cId="4093561525" sldId="264"/>
            <ac:spMk id="2" creationId="{7E933299-35AD-22FB-1C2C-00C1920A48D4}"/>
          </ac:spMkLst>
        </pc:spChg>
        <pc:spChg chg="mod">
          <ac:chgData name="Nathan Lloyd (2404571)" userId="S::2404571@student.uwtsd.ac.uk::b520863b-16c9-430e-903a-1e21ec5cf41f" providerId="AD" clId="Web-{BBD6609E-3030-1CA7-B6DA-DA17AB1CE989}" dt="2024-12-08T21:07:05.540" v="239" actId="20577"/>
          <ac:spMkLst>
            <pc:docMk/>
            <pc:sldMk cId="4093561525" sldId="264"/>
            <ac:spMk id="3" creationId="{46C06931-9121-DC9C-6E4C-24EEE10EB7E8}"/>
          </ac:spMkLst>
        </pc:spChg>
        <pc:spChg chg="add del">
          <ac:chgData name="Nathan Lloyd (2404571)" userId="S::2404571@student.uwtsd.ac.uk::b520863b-16c9-430e-903a-1e21ec5cf41f" providerId="AD" clId="Web-{BBD6609E-3030-1CA7-B6DA-DA17AB1CE989}" dt="2024-12-08T21:01:22.980" v="173"/>
          <ac:spMkLst>
            <pc:docMk/>
            <pc:sldMk cId="4093561525" sldId="264"/>
            <ac:spMk id="10" creationId="{EBAF395E-7D52-496C-ACDD-468AEC1ADF0A}"/>
          </ac:spMkLst>
        </pc:spChg>
        <pc:spChg chg="add del">
          <ac:chgData name="Nathan Lloyd (2404571)" userId="S::2404571@student.uwtsd.ac.uk::b520863b-16c9-430e-903a-1e21ec5cf41f" providerId="AD" clId="Web-{BBD6609E-3030-1CA7-B6DA-DA17AB1CE989}" dt="2024-12-08T21:01:26.980" v="175"/>
          <ac:spMkLst>
            <pc:docMk/>
            <pc:sldMk cId="4093561525" sldId="264"/>
            <ac:spMk id="18" creationId="{EBAF395E-7D52-496C-ACDD-468AEC1ADF0A}"/>
          </ac:spMkLst>
        </pc:spChg>
        <pc:spChg chg="add del">
          <ac:chgData name="Nathan Lloyd (2404571)" userId="S::2404571@student.uwtsd.ac.uk::b520863b-16c9-430e-903a-1e21ec5cf41f" providerId="AD" clId="Web-{BBD6609E-3030-1CA7-B6DA-DA17AB1CE989}" dt="2024-12-08T21:01:33.902" v="177"/>
          <ac:spMkLst>
            <pc:docMk/>
            <pc:sldMk cId="4093561525" sldId="264"/>
            <ac:spMk id="24" creationId="{EBAF395E-7D52-496C-ACDD-468AEC1ADF0A}"/>
          </ac:spMkLst>
        </pc:spChg>
        <pc:spChg chg="add">
          <ac:chgData name="Nathan Lloyd (2404571)" userId="S::2404571@student.uwtsd.ac.uk::b520863b-16c9-430e-903a-1e21ec5cf41f" providerId="AD" clId="Web-{BBD6609E-3030-1CA7-B6DA-DA17AB1CE989}" dt="2024-12-08T21:01:33.918" v="178"/>
          <ac:spMkLst>
            <pc:docMk/>
            <pc:sldMk cId="4093561525" sldId="264"/>
            <ac:spMk id="30" creationId="{EBAF395E-7D52-496C-ACDD-468AEC1ADF0A}"/>
          </ac:spMkLst>
        </pc:spChg>
        <pc:picChg chg="add del">
          <ac:chgData name="Nathan Lloyd (2404571)" userId="S::2404571@student.uwtsd.ac.uk::b520863b-16c9-430e-903a-1e21ec5cf41f" providerId="AD" clId="Web-{BBD6609E-3030-1CA7-B6DA-DA17AB1CE989}" dt="2024-12-08T21:01:22.980" v="173"/>
          <ac:picMkLst>
            <pc:docMk/>
            <pc:sldMk cId="4093561525" sldId="264"/>
            <ac:picMk id="7" creationId="{486E9A8E-618E-C590-1538-4D8BE6AD0724}"/>
          </ac:picMkLst>
        </pc:picChg>
        <pc:picChg chg="add del">
          <ac:chgData name="Nathan Lloyd (2404571)" userId="S::2404571@student.uwtsd.ac.uk::b520863b-16c9-430e-903a-1e21ec5cf41f" providerId="AD" clId="Web-{BBD6609E-3030-1CA7-B6DA-DA17AB1CE989}" dt="2024-12-08T21:01:26.980" v="175"/>
          <ac:picMkLst>
            <pc:docMk/>
            <pc:sldMk cId="4093561525" sldId="264"/>
            <ac:picMk id="21" creationId="{8B42D84A-5A0E-1044-B39C-C1A882387B6C}"/>
          </ac:picMkLst>
        </pc:picChg>
        <pc:picChg chg="add del">
          <ac:chgData name="Nathan Lloyd (2404571)" userId="S::2404571@student.uwtsd.ac.uk::b520863b-16c9-430e-903a-1e21ec5cf41f" providerId="AD" clId="Web-{BBD6609E-3030-1CA7-B6DA-DA17AB1CE989}" dt="2024-12-08T21:01:33.902" v="177"/>
          <ac:picMkLst>
            <pc:docMk/>
            <pc:sldMk cId="4093561525" sldId="264"/>
            <ac:picMk id="27" creationId="{486E9A8E-618E-C590-1538-4D8BE6AD0724}"/>
          </ac:picMkLst>
        </pc:picChg>
        <pc:picChg chg="add">
          <ac:chgData name="Nathan Lloyd (2404571)" userId="S::2404571@student.uwtsd.ac.uk::b520863b-16c9-430e-903a-1e21ec5cf41f" providerId="AD" clId="Web-{BBD6609E-3030-1CA7-B6DA-DA17AB1CE989}" dt="2024-12-08T21:01:33.918" v="178"/>
          <ac:picMkLst>
            <pc:docMk/>
            <pc:sldMk cId="4093561525" sldId="264"/>
            <ac:picMk id="33" creationId="{8B42D84A-5A0E-1044-B39C-C1A882387B6C}"/>
          </ac:picMkLst>
        </pc:picChg>
        <pc:cxnChg chg="add del">
          <ac:chgData name="Nathan Lloyd (2404571)" userId="S::2404571@student.uwtsd.ac.uk::b520863b-16c9-430e-903a-1e21ec5cf41f" providerId="AD" clId="Web-{BBD6609E-3030-1CA7-B6DA-DA17AB1CE989}" dt="2024-12-08T21:01:22.980" v="173"/>
          <ac:cxnSpMkLst>
            <pc:docMk/>
            <pc:sldMk cId="4093561525" sldId="264"/>
            <ac:cxnSpMk id="12" creationId="{56BAADB1-054E-4A82-8D07-643BD1F433EF}"/>
          </ac:cxnSpMkLst>
        </pc:cxnChg>
        <pc:cxnChg chg="add del">
          <ac:chgData name="Nathan Lloyd (2404571)" userId="S::2404571@student.uwtsd.ac.uk::b520863b-16c9-430e-903a-1e21ec5cf41f" providerId="AD" clId="Web-{BBD6609E-3030-1CA7-B6DA-DA17AB1CE989}" dt="2024-12-08T21:01:22.980" v="173"/>
          <ac:cxnSpMkLst>
            <pc:docMk/>
            <pc:sldMk cId="4093561525" sldId="264"/>
            <ac:cxnSpMk id="14" creationId="{B3121654-FB13-441C-AB60-76710D9170C9}"/>
          </ac:cxnSpMkLst>
        </pc:cxnChg>
        <pc:cxnChg chg="add del">
          <ac:chgData name="Nathan Lloyd (2404571)" userId="S::2404571@student.uwtsd.ac.uk::b520863b-16c9-430e-903a-1e21ec5cf41f" providerId="AD" clId="Web-{BBD6609E-3030-1CA7-B6DA-DA17AB1CE989}" dt="2024-12-08T21:01:22.980" v="173"/>
          <ac:cxnSpMkLst>
            <pc:docMk/>
            <pc:sldMk cId="4093561525" sldId="264"/>
            <ac:cxnSpMk id="16" creationId="{C58D2D3E-B980-4D6F-BBFB-DF7A3A947292}"/>
          </ac:cxnSpMkLst>
        </pc:cxnChg>
        <pc:cxnChg chg="add del">
          <ac:chgData name="Nathan Lloyd (2404571)" userId="S::2404571@student.uwtsd.ac.uk::b520863b-16c9-430e-903a-1e21ec5cf41f" providerId="AD" clId="Web-{BBD6609E-3030-1CA7-B6DA-DA17AB1CE989}" dt="2024-12-08T21:01:26.980" v="175"/>
          <ac:cxnSpMkLst>
            <pc:docMk/>
            <pc:sldMk cId="4093561525" sldId="264"/>
            <ac:cxnSpMk id="19" creationId="{56BAADB1-054E-4A82-8D07-643BD1F433EF}"/>
          </ac:cxnSpMkLst>
        </pc:cxnChg>
        <pc:cxnChg chg="add del">
          <ac:chgData name="Nathan Lloyd (2404571)" userId="S::2404571@student.uwtsd.ac.uk::b520863b-16c9-430e-903a-1e21ec5cf41f" providerId="AD" clId="Web-{BBD6609E-3030-1CA7-B6DA-DA17AB1CE989}" dt="2024-12-08T21:01:26.980" v="175"/>
          <ac:cxnSpMkLst>
            <pc:docMk/>
            <pc:sldMk cId="4093561525" sldId="264"/>
            <ac:cxnSpMk id="20" creationId="{B3121654-FB13-441C-AB60-76710D9170C9}"/>
          </ac:cxnSpMkLst>
        </pc:cxnChg>
        <pc:cxnChg chg="add del">
          <ac:chgData name="Nathan Lloyd (2404571)" userId="S::2404571@student.uwtsd.ac.uk::b520863b-16c9-430e-903a-1e21ec5cf41f" providerId="AD" clId="Web-{BBD6609E-3030-1CA7-B6DA-DA17AB1CE989}" dt="2024-12-08T21:01:26.980" v="175"/>
          <ac:cxnSpMkLst>
            <pc:docMk/>
            <pc:sldMk cId="4093561525" sldId="264"/>
            <ac:cxnSpMk id="22" creationId="{C58D2D3E-B980-4D6F-BBFB-DF7A3A947292}"/>
          </ac:cxnSpMkLst>
        </pc:cxnChg>
        <pc:cxnChg chg="add del">
          <ac:chgData name="Nathan Lloyd (2404571)" userId="S::2404571@student.uwtsd.ac.uk::b520863b-16c9-430e-903a-1e21ec5cf41f" providerId="AD" clId="Web-{BBD6609E-3030-1CA7-B6DA-DA17AB1CE989}" dt="2024-12-08T21:01:33.902" v="177"/>
          <ac:cxnSpMkLst>
            <pc:docMk/>
            <pc:sldMk cId="4093561525" sldId="264"/>
            <ac:cxnSpMk id="25" creationId="{56BAADB1-054E-4A82-8D07-643BD1F433EF}"/>
          </ac:cxnSpMkLst>
        </pc:cxnChg>
        <pc:cxnChg chg="add del">
          <ac:chgData name="Nathan Lloyd (2404571)" userId="S::2404571@student.uwtsd.ac.uk::b520863b-16c9-430e-903a-1e21ec5cf41f" providerId="AD" clId="Web-{BBD6609E-3030-1CA7-B6DA-DA17AB1CE989}" dt="2024-12-08T21:01:33.902" v="177"/>
          <ac:cxnSpMkLst>
            <pc:docMk/>
            <pc:sldMk cId="4093561525" sldId="264"/>
            <ac:cxnSpMk id="26" creationId="{B3121654-FB13-441C-AB60-76710D9170C9}"/>
          </ac:cxnSpMkLst>
        </pc:cxnChg>
        <pc:cxnChg chg="add del">
          <ac:chgData name="Nathan Lloyd (2404571)" userId="S::2404571@student.uwtsd.ac.uk::b520863b-16c9-430e-903a-1e21ec5cf41f" providerId="AD" clId="Web-{BBD6609E-3030-1CA7-B6DA-DA17AB1CE989}" dt="2024-12-08T21:01:33.902" v="177"/>
          <ac:cxnSpMkLst>
            <pc:docMk/>
            <pc:sldMk cId="4093561525" sldId="264"/>
            <ac:cxnSpMk id="28" creationId="{C58D2D3E-B980-4D6F-BBFB-DF7A3A947292}"/>
          </ac:cxnSpMkLst>
        </pc:cxnChg>
        <pc:cxnChg chg="add">
          <ac:chgData name="Nathan Lloyd (2404571)" userId="S::2404571@student.uwtsd.ac.uk::b520863b-16c9-430e-903a-1e21ec5cf41f" providerId="AD" clId="Web-{BBD6609E-3030-1CA7-B6DA-DA17AB1CE989}" dt="2024-12-08T21:01:33.918" v="178"/>
          <ac:cxnSpMkLst>
            <pc:docMk/>
            <pc:sldMk cId="4093561525" sldId="264"/>
            <ac:cxnSpMk id="31" creationId="{56BAADB1-054E-4A82-8D07-643BD1F433EF}"/>
          </ac:cxnSpMkLst>
        </pc:cxnChg>
        <pc:cxnChg chg="add">
          <ac:chgData name="Nathan Lloyd (2404571)" userId="S::2404571@student.uwtsd.ac.uk::b520863b-16c9-430e-903a-1e21ec5cf41f" providerId="AD" clId="Web-{BBD6609E-3030-1CA7-B6DA-DA17AB1CE989}" dt="2024-12-08T21:01:33.918" v="178"/>
          <ac:cxnSpMkLst>
            <pc:docMk/>
            <pc:sldMk cId="4093561525" sldId="264"/>
            <ac:cxnSpMk id="32" creationId="{B3121654-FB13-441C-AB60-76710D9170C9}"/>
          </ac:cxnSpMkLst>
        </pc:cxnChg>
        <pc:cxnChg chg="add">
          <ac:chgData name="Nathan Lloyd (2404571)" userId="S::2404571@student.uwtsd.ac.uk::b520863b-16c9-430e-903a-1e21ec5cf41f" providerId="AD" clId="Web-{BBD6609E-3030-1CA7-B6DA-DA17AB1CE989}" dt="2024-12-08T21:01:33.918" v="178"/>
          <ac:cxnSpMkLst>
            <pc:docMk/>
            <pc:sldMk cId="4093561525" sldId="264"/>
            <ac:cxnSpMk id="34" creationId="{C58D2D3E-B980-4D6F-BBFB-DF7A3A947292}"/>
          </ac:cxnSpMkLst>
        </pc:cxnChg>
      </pc:sldChg>
    </pc:docChg>
  </pc:docChgLst>
  <pc:docChgLst>
    <pc:chgData name="Nathan Lloyd (2404571)" userId="S::2404571@student.uwtsd.ac.uk::b520863b-16c9-430e-903a-1e21ec5cf41f" providerId="AD" clId="Web-{6EF49A78-D605-01A5-E607-B15CC94B84F4}"/>
    <pc:docChg chg="modSld">
      <pc:chgData name="Nathan Lloyd (2404571)" userId="S::2404571@student.uwtsd.ac.uk::b520863b-16c9-430e-903a-1e21ec5cf41f" providerId="AD" clId="Web-{6EF49A78-D605-01A5-E607-B15CC94B84F4}" dt="2024-12-09T00:06:09.956" v="1" actId="20577"/>
      <pc:docMkLst>
        <pc:docMk/>
      </pc:docMkLst>
      <pc:sldChg chg="modSp">
        <pc:chgData name="Nathan Lloyd (2404571)" userId="S::2404571@student.uwtsd.ac.uk::b520863b-16c9-430e-903a-1e21ec5cf41f" providerId="AD" clId="Web-{6EF49A78-D605-01A5-E607-B15CC94B84F4}" dt="2024-12-09T00:06:09.956" v="1" actId="20577"/>
        <pc:sldMkLst>
          <pc:docMk/>
          <pc:sldMk cId="2516465165" sldId="258"/>
        </pc:sldMkLst>
        <pc:graphicFrameChg chg="modGraphic">
          <ac:chgData name="Nathan Lloyd (2404571)" userId="S::2404571@student.uwtsd.ac.uk::b520863b-16c9-430e-903a-1e21ec5cf41f" providerId="AD" clId="Web-{6EF49A78-D605-01A5-E607-B15CC94B84F4}" dt="2024-12-09T00:06:09.956" v="1" actId="20577"/>
          <ac:graphicFrameMkLst>
            <pc:docMk/>
            <pc:sldMk cId="2516465165" sldId="258"/>
            <ac:graphicFrameMk id="43" creationId="{F81FA7F0-83BD-EEC5-F7C1-DCDF20F3E6D3}"/>
          </ac:graphicFrameMkLst>
        </pc:graphicFrameChg>
      </pc:sldChg>
    </pc:docChg>
  </pc:docChgLst>
  <pc:docChgLst>
    <pc:chgData name="Nathan Lloyd (2404571)" userId="S::2404571@student.uwtsd.ac.uk::b520863b-16c9-430e-903a-1e21ec5cf41f" providerId="AD" clId="Web-{15F07BC9-43BD-F10B-D5BC-83BEF069A58B}"/>
    <pc:docChg chg="addSld modSld sldOrd">
      <pc:chgData name="Nathan Lloyd (2404571)" userId="S::2404571@student.uwtsd.ac.uk::b520863b-16c9-430e-903a-1e21ec5cf41f" providerId="AD" clId="Web-{15F07BC9-43BD-F10B-D5BC-83BEF069A58B}" dt="2024-12-09T00:04:14.187" v="1394" actId="20577"/>
      <pc:docMkLst>
        <pc:docMk/>
      </pc:docMkLst>
      <pc:sldChg chg="addSp delSp modSp mod ord setBg">
        <pc:chgData name="Nathan Lloyd (2404571)" userId="S::2404571@student.uwtsd.ac.uk::b520863b-16c9-430e-903a-1e21ec5cf41f" providerId="AD" clId="Web-{15F07BC9-43BD-F10B-D5BC-83BEF069A58B}" dt="2024-12-09T00:04:14.187" v="1394" actId="20577"/>
        <pc:sldMkLst>
          <pc:docMk/>
          <pc:sldMk cId="2516465165" sldId="258"/>
        </pc:sldMkLst>
        <pc:spChg chg="mod">
          <ac:chgData name="Nathan Lloyd (2404571)" userId="S::2404571@student.uwtsd.ac.uk::b520863b-16c9-430e-903a-1e21ec5cf41f" providerId="AD" clId="Web-{15F07BC9-43BD-F10B-D5BC-83BEF069A58B}" dt="2024-12-08T23:37:53.670" v="626"/>
          <ac:spMkLst>
            <pc:docMk/>
            <pc:sldMk cId="2516465165" sldId="258"/>
            <ac:spMk id="2" creationId="{73BF4AED-1DBB-A3D1-4553-52C5B5F8CCE6}"/>
          </ac:spMkLst>
        </pc:spChg>
        <pc:spChg chg="add del">
          <ac:chgData name="Nathan Lloyd (2404571)" userId="S::2404571@student.uwtsd.ac.uk::b520863b-16c9-430e-903a-1e21ec5cf41f" providerId="AD" clId="Web-{15F07BC9-43BD-F10B-D5BC-83BEF069A58B}" dt="2024-12-08T23:34:44.616" v="618"/>
          <ac:spMkLst>
            <pc:docMk/>
            <pc:sldMk cId="2516465165" sldId="258"/>
            <ac:spMk id="3" creationId="{659C76F9-23B5-78C4-460F-685EA711625E}"/>
          </ac:spMkLst>
        </pc:spChg>
        <pc:spChg chg="add del">
          <ac:chgData name="Nathan Lloyd (2404571)" userId="S::2404571@student.uwtsd.ac.uk::b520863b-16c9-430e-903a-1e21ec5cf41f" providerId="AD" clId="Web-{15F07BC9-43BD-F10B-D5BC-83BEF069A58B}" dt="2024-12-08T23:38:00.061" v="631"/>
          <ac:spMkLst>
            <pc:docMk/>
            <pc:sldMk cId="2516465165" sldId="258"/>
            <ac:spMk id="8" creationId="{5889F449-A8C1-4223-8D3F-453A7C93038E}"/>
          </ac:spMkLst>
        </pc:spChg>
        <pc:spChg chg="add del">
          <ac:chgData name="Nathan Lloyd (2404571)" userId="S::2404571@student.uwtsd.ac.uk::b520863b-16c9-430e-903a-1e21ec5cf41f" providerId="AD" clId="Web-{15F07BC9-43BD-F10B-D5BC-83BEF069A58B}" dt="2024-12-08T23:34:44.616" v="617"/>
          <ac:spMkLst>
            <pc:docMk/>
            <pc:sldMk cId="2516465165" sldId="258"/>
            <ac:spMk id="9" creationId="{7B4314D2-D2A1-4CD8-AC61-D3A8624096DF}"/>
          </ac:spMkLst>
        </pc:spChg>
        <pc:spChg chg="add del mod">
          <ac:chgData name="Nathan Lloyd (2404571)" userId="S::2404571@student.uwtsd.ac.uk::b520863b-16c9-430e-903a-1e21ec5cf41f" providerId="AD" clId="Web-{15F07BC9-43BD-F10B-D5BC-83BEF069A58B}" dt="2024-12-08T23:38:00.061" v="631"/>
          <ac:spMkLst>
            <pc:docMk/>
            <pc:sldMk cId="2516465165" sldId="258"/>
            <ac:spMk id="15" creationId="{659C76F9-23B5-78C4-460F-685EA711625E}"/>
          </ac:spMkLst>
        </pc:spChg>
        <pc:spChg chg="add del">
          <ac:chgData name="Nathan Lloyd (2404571)" userId="S::2404571@student.uwtsd.ac.uk::b520863b-16c9-430e-903a-1e21ec5cf41f" providerId="AD" clId="Web-{15F07BC9-43BD-F10B-D5BC-83BEF069A58B}" dt="2024-12-08T23:37:53.670" v="626"/>
          <ac:spMkLst>
            <pc:docMk/>
            <pc:sldMk cId="2516465165" sldId="258"/>
            <ac:spMk id="21" creationId="{7B4314D2-D2A1-4CD8-AC61-D3A8624096DF}"/>
          </ac:spMkLst>
        </pc:spChg>
        <pc:spChg chg="add del">
          <ac:chgData name="Nathan Lloyd (2404571)" userId="S::2404571@student.uwtsd.ac.uk::b520863b-16c9-430e-903a-1e21ec5cf41f" providerId="AD" clId="Web-{15F07BC9-43BD-F10B-D5BC-83BEF069A58B}" dt="2024-12-08T23:37:57.358" v="628"/>
          <ac:spMkLst>
            <pc:docMk/>
            <pc:sldMk cId="2516465165" sldId="258"/>
            <ac:spMk id="27" creationId="{5889F449-A8C1-4223-8D3F-453A7C93038E}"/>
          </ac:spMkLst>
        </pc:spChg>
        <pc:spChg chg="add del">
          <ac:chgData name="Nathan Lloyd (2404571)" userId="S::2404571@student.uwtsd.ac.uk::b520863b-16c9-430e-903a-1e21ec5cf41f" providerId="AD" clId="Web-{15F07BC9-43BD-F10B-D5BC-83BEF069A58B}" dt="2024-12-08T23:38:00.046" v="630"/>
          <ac:spMkLst>
            <pc:docMk/>
            <pc:sldMk cId="2516465165" sldId="258"/>
            <ac:spMk id="33" creationId="{5889F449-A8C1-4223-8D3F-453A7C93038E}"/>
          </ac:spMkLst>
        </pc:spChg>
        <pc:spChg chg="add">
          <ac:chgData name="Nathan Lloyd (2404571)" userId="S::2404571@student.uwtsd.ac.uk::b520863b-16c9-430e-903a-1e21ec5cf41f" providerId="AD" clId="Web-{15F07BC9-43BD-F10B-D5BC-83BEF069A58B}" dt="2024-12-08T23:38:00.061" v="631"/>
          <ac:spMkLst>
            <pc:docMk/>
            <pc:sldMk cId="2516465165" sldId="258"/>
            <ac:spMk id="39" creationId="{5889F449-A8C1-4223-8D3F-453A7C93038E}"/>
          </ac:spMkLst>
        </pc:spChg>
        <pc:graphicFrameChg chg="add del">
          <ac:chgData name="Nathan Lloyd (2404571)" userId="S::2404571@student.uwtsd.ac.uk::b520863b-16c9-430e-903a-1e21ec5cf41f" providerId="AD" clId="Web-{15F07BC9-43BD-F10B-D5BC-83BEF069A58B}" dt="2024-12-08T23:34:44.616" v="617"/>
          <ac:graphicFrameMkLst>
            <pc:docMk/>
            <pc:sldMk cId="2516465165" sldId="258"/>
            <ac:graphicFrameMk id="5" creationId="{54AB3EF3-4CB5-DF31-B111-687A6E3F9401}"/>
          </ac:graphicFrameMkLst>
        </pc:graphicFrameChg>
        <pc:graphicFrameChg chg="add del">
          <ac:chgData name="Nathan Lloyd (2404571)" userId="S::2404571@student.uwtsd.ac.uk::b520863b-16c9-430e-903a-1e21ec5cf41f" providerId="AD" clId="Web-{15F07BC9-43BD-F10B-D5BC-83BEF069A58B}" dt="2024-12-08T23:37:53.670" v="626"/>
          <ac:graphicFrameMkLst>
            <pc:docMk/>
            <pc:sldMk cId="2516465165" sldId="258"/>
            <ac:graphicFrameMk id="17" creationId="{9527CF0D-7891-264D-61D0-04D413412C5A}"/>
          </ac:graphicFrameMkLst>
        </pc:graphicFrameChg>
        <pc:graphicFrameChg chg="add del">
          <ac:chgData name="Nathan Lloyd (2404571)" userId="S::2404571@student.uwtsd.ac.uk::b520863b-16c9-430e-903a-1e21ec5cf41f" providerId="AD" clId="Web-{15F07BC9-43BD-F10B-D5BC-83BEF069A58B}" dt="2024-12-08T23:37:57.358" v="628"/>
          <ac:graphicFrameMkLst>
            <pc:docMk/>
            <pc:sldMk cId="2516465165" sldId="258"/>
            <ac:graphicFrameMk id="31" creationId="{29F25151-0B1D-9B5C-13AC-6CFBDB0AF2AD}"/>
          </ac:graphicFrameMkLst>
        </pc:graphicFrameChg>
        <pc:graphicFrameChg chg="add del">
          <ac:chgData name="Nathan Lloyd (2404571)" userId="S::2404571@student.uwtsd.ac.uk::b520863b-16c9-430e-903a-1e21ec5cf41f" providerId="AD" clId="Web-{15F07BC9-43BD-F10B-D5BC-83BEF069A58B}" dt="2024-12-08T23:38:00.046" v="630"/>
          <ac:graphicFrameMkLst>
            <pc:docMk/>
            <pc:sldMk cId="2516465165" sldId="258"/>
            <ac:graphicFrameMk id="37" creationId="{227089F9-7B0C-DEDD-807E-2E1543B191F1}"/>
          </ac:graphicFrameMkLst>
        </pc:graphicFrameChg>
        <pc:graphicFrameChg chg="add modGraphic">
          <ac:chgData name="Nathan Lloyd (2404571)" userId="S::2404571@student.uwtsd.ac.uk::b520863b-16c9-430e-903a-1e21ec5cf41f" providerId="AD" clId="Web-{15F07BC9-43BD-F10B-D5BC-83BEF069A58B}" dt="2024-12-09T00:04:14.187" v="1394" actId="20577"/>
          <ac:graphicFrameMkLst>
            <pc:docMk/>
            <pc:sldMk cId="2516465165" sldId="258"/>
            <ac:graphicFrameMk id="43" creationId="{F81FA7F0-83BD-EEC5-F7C1-DCDF20F3E6D3}"/>
          </ac:graphicFrameMkLst>
        </pc:graphicFrameChg>
        <pc:cxnChg chg="add del">
          <ac:chgData name="Nathan Lloyd (2404571)" userId="S::2404571@student.uwtsd.ac.uk::b520863b-16c9-430e-903a-1e21ec5cf41f" providerId="AD" clId="Web-{15F07BC9-43BD-F10B-D5BC-83BEF069A58B}" dt="2024-12-08T23:38:00.061" v="631"/>
          <ac:cxnSpMkLst>
            <pc:docMk/>
            <pc:sldMk cId="2516465165" sldId="258"/>
            <ac:cxnSpMk id="10" creationId="{9B483DE6-F425-4CA0-9983-0778A131FA7B}"/>
          </ac:cxnSpMkLst>
        </pc:cxnChg>
        <pc:cxnChg chg="add del">
          <ac:chgData name="Nathan Lloyd (2404571)" userId="S::2404571@student.uwtsd.ac.uk::b520863b-16c9-430e-903a-1e21ec5cf41f" providerId="AD" clId="Web-{15F07BC9-43BD-F10B-D5BC-83BEF069A58B}" dt="2024-12-08T23:34:44.616" v="617"/>
          <ac:cxnSpMkLst>
            <pc:docMk/>
            <pc:sldMk cId="2516465165" sldId="258"/>
            <ac:cxnSpMk id="11" creationId="{989C9033-50A6-4C0D-A434-1DA417B55CA3}"/>
          </ac:cxnSpMkLst>
        </pc:cxnChg>
        <pc:cxnChg chg="add del">
          <ac:chgData name="Nathan Lloyd (2404571)" userId="S::2404571@student.uwtsd.ac.uk::b520863b-16c9-430e-903a-1e21ec5cf41f" providerId="AD" clId="Web-{15F07BC9-43BD-F10B-D5BC-83BEF069A58B}" dt="2024-12-08T23:38:00.061" v="631"/>
          <ac:cxnSpMkLst>
            <pc:docMk/>
            <pc:sldMk cId="2516465165" sldId="258"/>
            <ac:cxnSpMk id="12" creationId="{C8F3C27F-5DD1-4734-BC17-6CA44602646E}"/>
          </ac:cxnSpMkLst>
        </pc:cxnChg>
        <pc:cxnChg chg="add del">
          <ac:chgData name="Nathan Lloyd (2404571)" userId="S::2404571@student.uwtsd.ac.uk::b520863b-16c9-430e-903a-1e21ec5cf41f" providerId="AD" clId="Web-{15F07BC9-43BD-F10B-D5BC-83BEF069A58B}" dt="2024-12-08T23:34:44.616" v="617"/>
          <ac:cxnSpMkLst>
            <pc:docMk/>
            <pc:sldMk cId="2516465165" sldId="258"/>
            <ac:cxnSpMk id="13" creationId="{6E77119D-632B-44FE-918A-65D2788D0094}"/>
          </ac:cxnSpMkLst>
        </pc:cxnChg>
        <pc:cxnChg chg="add del">
          <ac:chgData name="Nathan Lloyd (2404571)" userId="S::2404571@student.uwtsd.ac.uk::b520863b-16c9-430e-903a-1e21ec5cf41f" providerId="AD" clId="Web-{15F07BC9-43BD-F10B-D5BC-83BEF069A58B}" dt="2024-12-08T23:38:00.061" v="631"/>
          <ac:cxnSpMkLst>
            <pc:docMk/>
            <pc:sldMk cId="2516465165" sldId="258"/>
            <ac:cxnSpMk id="14" creationId="{61F67967-936C-4D11-B434-DEBD15F2B7EA}"/>
          </ac:cxnSpMkLst>
        </pc:cxnChg>
        <pc:cxnChg chg="add del">
          <ac:chgData name="Nathan Lloyd (2404571)" userId="S::2404571@student.uwtsd.ac.uk::b520863b-16c9-430e-903a-1e21ec5cf41f" providerId="AD" clId="Web-{15F07BC9-43BD-F10B-D5BC-83BEF069A58B}" dt="2024-12-08T23:37:53.670" v="626"/>
          <ac:cxnSpMkLst>
            <pc:docMk/>
            <pc:sldMk cId="2516465165" sldId="258"/>
            <ac:cxnSpMk id="23" creationId="{989C9033-50A6-4C0D-A434-1DA417B55CA3}"/>
          </ac:cxnSpMkLst>
        </pc:cxnChg>
        <pc:cxnChg chg="add del">
          <ac:chgData name="Nathan Lloyd (2404571)" userId="S::2404571@student.uwtsd.ac.uk::b520863b-16c9-430e-903a-1e21ec5cf41f" providerId="AD" clId="Web-{15F07BC9-43BD-F10B-D5BC-83BEF069A58B}" dt="2024-12-08T23:37:53.670" v="626"/>
          <ac:cxnSpMkLst>
            <pc:docMk/>
            <pc:sldMk cId="2516465165" sldId="258"/>
            <ac:cxnSpMk id="25" creationId="{6E77119D-632B-44FE-918A-65D2788D0094}"/>
          </ac:cxnSpMkLst>
        </pc:cxnChg>
        <pc:cxnChg chg="add del">
          <ac:chgData name="Nathan Lloyd (2404571)" userId="S::2404571@student.uwtsd.ac.uk::b520863b-16c9-430e-903a-1e21ec5cf41f" providerId="AD" clId="Web-{15F07BC9-43BD-F10B-D5BC-83BEF069A58B}" dt="2024-12-08T23:37:57.358" v="628"/>
          <ac:cxnSpMkLst>
            <pc:docMk/>
            <pc:sldMk cId="2516465165" sldId="258"/>
            <ac:cxnSpMk id="28" creationId="{9B483DE6-F425-4CA0-9983-0778A131FA7B}"/>
          </ac:cxnSpMkLst>
        </pc:cxnChg>
        <pc:cxnChg chg="add del">
          <ac:chgData name="Nathan Lloyd (2404571)" userId="S::2404571@student.uwtsd.ac.uk::b520863b-16c9-430e-903a-1e21ec5cf41f" providerId="AD" clId="Web-{15F07BC9-43BD-F10B-D5BC-83BEF069A58B}" dt="2024-12-08T23:37:57.358" v="628"/>
          <ac:cxnSpMkLst>
            <pc:docMk/>
            <pc:sldMk cId="2516465165" sldId="258"/>
            <ac:cxnSpMk id="29" creationId="{C8F3C27F-5DD1-4734-BC17-6CA44602646E}"/>
          </ac:cxnSpMkLst>
        </pc:cxnChg>
        <pc:cxnChg chg="add del">
          <ac:chgData name="Nathan Lloyd (2404571)" userId="S::2404571@student.uwtsd.ac.uk::b520863b-16c9-430e-903a-1e21ec5cf41f" providerId="AD" clId="Web-{15F07BC9-43BD-F10B-D5BC-83BEF069A58B}" dt="2024-12-08T23:37:57.358" v="628"/>
          <ac:cxnSpMkLst>
            <pc:docMk/>
            <pc:sldMk cId="2516465165" sldId="258"/>
            <ac:cxnSpMk id="30" creationId="{61F67967-936C-4D11-B434-DEBD15F2B7EA}"/>
          </ac:cxnSpMkLst>
        </pc:cxnChg>
        <pc:cxnChg chg="add del">
          <ac:chgData name="Nathan Lloyd (2404571)" userId="S::2404571@student.uwtsd.ac.uk::b520863b-16c9-430e-903a-1e21ec5cf41f" providerId="AD" clId="Web-{15F07BC9-43BD-F10B-D5BC-83BEF069A58B}" dt="2024-12-08T23:38:00.046" v="630"/>
          <ac:cxnSpMkLst>
            <pc:docMk/>
            <pc:sldMk cId="2516465165" sldId="258"/>
            <ac:cxnSpMk id="34" creationId="{9B483DE6-F425-4CA0-9983-0778A131FA7B}"/>
          </ac:cxnSpMkLst>
        </pc:cxnChg>
        <pc:cxnChg chg="add del">
          <ac:chgData name="Nathan Lloyd (2404571)" userId="S::2404571@student.uwtsd.ac.uk::b520863b-16c9-430e-903a-1e21ec5cf41f" providerId="AD" clId="Web-{15F07BC9-43BD-F10B-D5BC-83BEF069A58B}" dt="2024-12-08T23:38:00.046" v="630"/>
          <ac:cxnSpMkLst>
            <pc:docMk/>
            <pc:sldMk cId="2516465165" sldId="258"/>
            <ac:cxnSpMk id="35" creationId="{C8F3C27F-5DD1-4734-BC17-6CA44602646E}"/>
          </ac:cxnSpMkLst>
        </pc:cxnChg>
        <pc:cxnChg chg="add del">
          <ac:chgData name="Nathan Lloyd (2404571)" userId="S::2404571@student.uwtsd.ac.uk::b520863b-16c9-430e-903a-1e21ec5cf41f" providerId="AD" clId="Web-{15F07BC9-43BD-F10B-D5BC-83BEF069A58B}" dt="2024-12-08T23:38:00.046" v="630"/>
          <ac:cxnSpMkLst>
            <pc:docMk/>
            <pc:sldMk cId="2516465165" sldId="258"/>
            <ac:cxnSpMk id="36" creationId="{61F67967-936C-4D11-B434-DEBD15F2B7EA}"/>
          </ac:cxnSpMkLst>
        </pc:cxnChg>
        <pc:cxnChg chg="add">
          <ac:chgData name="Nathan Lloyd (2404571)" userId="S::2404571@student.uwtsd.ac.uk::b520863b-16c9-430e-903a-1e21ec5cf41f" providerId="AD" clId="Web-{15F07BC9-43BD-F10B-D5BC-83BEF069A58B}" dt="2024-12-08T23:38:00.061" v="631"/>
          <ac:cxnSpMkLst>
            <pc:docMk/>
            <pc:sldMk cId="2516465165" sldId="258"/>
            <ac:cxnSpMk id="40" creationId="{9B483DE6-F425-4CA0-9983-0778A131FA7B}"/>
          </ac:cxnSpMkLst>
        </pc:cxnChg>
        <pc:cxnChg chg="add">
          <ac:chgData name="Nathan Lloyd (2404571)" userId="S::2404571@student.uwtsd.ac.uk::b520863b-16c9-430e-903a-1e21ec5cf41f" providerId="AD" clId="Web-{15F07BC9-43BD-F10B-D5BC-83BEF069A58B}" dt="2024-12-08T23:38:00.061" v="631"/>
          <ac:cxnSpMkLst>
            <pc:docMk/>
            <pc:sldMk cId="2516465165" sldId="258"/>
            <ac:cxnSpMk id="41" creationId="{C8F3C27F-5DD1-4734-BC17-6CA44602646E}"/>
          </ac:cxnSpMkLst>
        </pc:cxnChg>
        <pc:cxnChg chg="add">
          <ac:chgData name="Nathan Lloyd (2404571)" userId="S::2404571@student.uwtsd.ac.uk::b520863b-16c9-430e-903a-1e21ec5cf41f" providerId="AD" clId="Web-{15F07BC9-43BD-F10B-D5BC-83BEF069A58B}" dt="2024-12-08T23:38:00.061" v="631"/>
          <ac:cxnSpMkLst>
            <pc:docMk/>
            <pc:sldMk cId="2516465165" sldId="258"/>
            <ac:cxnSpMk id="42" creationId="{61F67967-936C-4D11-B434-DEBD15F2B7EA}"/>
          </ac:cxnSpMkLst>
        </pc:cxnChg>
      </pc:sldChg>
      <pc:sldChg chg="modSp modNotes">
        <pc:chgData name="Nathan Lloyd (2404571)" userId="S::2404571@student.uwtsd.ac.uk::b520863b-16c9-430e-903a-1e21ec5cf41f" providerId="AD" clId="Web-{15F07BC9-43BD-F10B-D5BC-83BEF069A58B}" dt="2024-12-09T00:01:16.758" v="1386"/>
        <pc:sldMkLst>
          <pc:docMk/>
          <pc:sldMk cId="2665436212" sldId="260"/>
        </pc:sldMkLst>
        <pc:spChg chg="mod">
          <ac:chgData name="Nathan Lloyd (2404571)" userId="S::2404571@student.uwtsd.ac.uk::b520863b-16c9-430e-903a-1e21ec5cf41f" providerId="AD" clId="Web-{15F07BC9-43BD-F10B-D5BC-83BEF069A58B}" dt="2024-12-08T23:59:38.676" v="1383" actId="20577"/>
          <ac:spMkLst>
            <pc:docMk/>
            <pc:sldMk cId="2665436212" sldId="260"/>
            <ac:spMk id="3" creationId="{7438AE1B-BC30-49E4-4EE2-79F966FED412}"/>
          </ac:spMkLst>
        </pc:spChg>
      </pc:sldChg>
      <pc:sldChg chg="addSp delSp modSp new mod setBg">
        <pc:chgData name="Nathan Lloyd (2404571)" userId="S::2404571@student.uwtsd.ac.uk::b520863b-16c9-430e-903a-1e21ec5cf41f" providerId="AD" clId="Web-{15F07BC9-43BD-F10B-D5BC-83BEF069A58B}" dt="2024-12-08T23:48:37.195" v="1067" actId="20577"/>
        <pc:sldMkLst>
          <pc:docMk/>
          <pc:sldMk cId="453646805" sldId="265"/>
        </pc:sldMkLst>
        <pc:spChg chg="mod">
          <ac:chgData name="Nathan Lloyd (2404571)" userId="S::2404571@student.uwtsd.ac.uk::b520863b-16c9-430e-903a-1e21ec5cf41f" providerId="AD" clId="Web-{15F07BC9-43BD-F10B-D5BC-83BEF069A58B}" dt="2024-12-08T23:39:41.002" v="634"/>
          <ac:spMkLst>
            <pc:docMk/>
            <pc:sldMk cId="453646805" sldId="265"/>
            <ac:spMk id="2" creationId="{C947BA75-4904-90FA-4A67-DCEA9F7A7F13}"/>
          </ac:spMkLst>
        </pc:spChg>
        <pc:spChg chg="add del mod">
          <ac:chgData name="Nathan Lloyd (2404571)" userId="S::2404571@student.uwtsd.ac.uk::b520863b-16c9-430e-903a-1e21ec5cf41f" providerId="AD" clId="Web-{15F07BC9-43BD-F10B-D5BC-83BEF069A58B}" dt="2024-12-08T23:39:41.002" v="634"/>
          <ac:spMkLst>
            <pc:docMk/>
            <pc:sldMk cId="453646805" sldId="265"/>
            <ac:spMk id="3" creationId="{2844C974-A67E-7F4E-C4AF-1221211241F0}"/>
          </ac:spMkLst>
        </pc:spChg>
        <pc:spChg chg="add del">
          <ac:chgData name="Nathan Lloyd (2404571)" userId="S::2404571@student.uwtsd.ac.uk::b520863b-16c9-430e-903a-1e21ec5cf41f" providerId="AD" clId="Web-{15F07BC9-43BD-F10B-D5BC-83BEF069A58B}" dt="2024-12-08T23:39:40.971" v="633"/>
          <ac:spMkLst>
            <pc:docMk/>
            <pc:sldMk cId="453646805" sldId="265"/>
            <ac:spMk id="9" creationId="{7B4314D2-D2A1-4CD8-AC61-D3A8624096DF}"/>
          </ac:spMkLst>
        </pc:spChg>
        <pc:spChg chg="add">
          <ac:chgData name="Nathan Lloyd (2404571)" userId="S::2404571@student.uwtsd.ac.uk::b520863b-16c9-430e-903a-1e21ec5cf41f" providerId="AD" clId="Web-{15F07BC9-43BD-F10B-D5BC-83BEF069A58B}" dt="2024-12-08T23:39:41.002" v="634"/>
          <ac:spMkLst>
            <pc:docMk/>
            <pc:sldMk cId="453646805" sldId="265"/>
            <ac:spMk id="16" creationId="{9F0B1846-6CE5-47AE-B0D0-7202A39CEF64}"/>
          </ac:spMkLst>
        </pc:spChg>
        <pc:graphicFrameChg chg="add del">
          <ac:chgData name="Nathan Lloyd (2404571)" userId="S::2404571@student.uwtsd.ac.uk::b520863b-16c9-430e-903a-1e21ec5cf41f" providerId="AD" clId="Web-{15F07BC9-43BD-F10B-D5BC-83BEF069A58B}" dt="2024-12-08T23:39:40.971" v="633"/>
          <ac:graphicFrameMkLst>
            <pc:docMk/>
            <pc:sldMk cId="453646805" sldId="265"/>
            <ac:graphicFrameMk id="5" creationId="{071B6C20-94C2-3644-CF5A-211D632C1366}"/>
          </ac:graphicFrameMkLst>
        </pc:graphicFrameChg>
        <pc:graphicFrameChg chg="add modGraphic">
          <ac:chgData name="Nathan Lloyd (2404571)" userId="S::2404571@student.uwtsd.ac.uk::b520863b-16c9-430e-903a-1e21ec5cf41f" providerId="AD" clId="Web-{15F07BC9-43BD-F10B-D5BC-83BEF069A58B}" dt="2024-12-08T23:48:37.195" v="1067" actId="20577"/>
          <ac:graphicFrameMkLst>
            <pc:docMk/>
            <pc:sldMk cId="453646805" sldId="265"/>
            <ac:graphicFrameMk id="19" creationId="{D769B19A-B444-2AF3-8A89-9D00EE4EFF12}"/>
          </ac:graphicFrameMkLst>
        </pc:graphicFrameChg>
        <pc:cxnChg chg="add del">
          <ac:chgData name="Nathan Lloyd (2404571)" userId="S::2404571@student.uwtsd.ac.uk::b520863b-16c9-430e-903a-1e21ec5cf41f" providerId="AD" clId="Web-{15F07BC9-43BD-F10B-D5BC-83BEF069A58B}" dt="2024-12-08T23:39:40.971" v="633"/>
          <ac:cxnSpMkLst>
            <pc:docMk/>
            <pc:sldMk cId="453646805" sldId="265"/>
            <ac:cxnSpMk id="11" creationId="{989C9033-50A6-4C0D-A434-1DA417B55CA3}"/>
          </ac:cxnSpMkLst>
        </pc:cxnChg>
        <pc:cxnChg chg="add del">
          <ac:chgData name="Nathan Lloyd (2404571)" userId="S::2404571@student.uwtsd.ac.uk::b520863b-16c9-430e-903a-1e21ec5cf41f" providerId="AD" clId="Web-{15F07BC9-43BD-F10B-D5BC-83BEF069A58B}" dt="2024-12-08T23:39:40.971" v="633"/>
          <ac:cxnSpMkLst>
            <pc:docMk/>
            <pc:sldMk cId="453646805" sldId="265"/>
            <ac:cxnSpMk id="13" creationId="{6E77119D-632B-44FE-918A-65D2788D0094}"/>
          </ac:cxnSpMkLst>
        </pc:cxnChg>
        <pc:cxnChg chg="add">
          <ac:chgData name="Nathan Lloyd (2404571)" userId="S::2404571@student.uwtsd.ac.uk::b520863b-16c9-430e-903a-1e21ec5cf41f" providerId="AD" clId="Web-{15F07BC9-43BD-F10B-D5BC-83BEF069A58B}" dt="2024-12-08T23:39:41.002" v="634"/>
          <ac:cxnSpMkLst>
            <pc:docMk/>
            <pc:sldMk cId="453646805" sldId="265"/>
            <ac:cxnSpMk id="15" creationId="{C64F6F91-27E3-4BF5-9BD7-E5923D27CC56}"/>
          </ac:cxnSpMkLst>
        </pc:cxnChg>
        <pc:cxnChg chg="add">
          <ac:chgData name="Nathan Lloyd (2404571)" userId="S::2404571@student.uwtsd.ac.uk::b520863b-16c9-430e-903a-1e21ec5cf41f" providerId="AD" clId="Web-{15F07BC9-43BD-F10B-D5BC-83BEF069A58B}" dt="2024-12-08T23:39:41.002" v="634"/>
          <ac:cxnSpMkLst>
            <pc:docMk/>
            <pc:sldMk cId="453646805" sldId="265"/>
            <ac:cxnSpMk id="17" creationId="{4B706659-8817-44F5-87F5-B7804F1CBE94}"/>
          </ac:cxnSpMkLst>
        </pc:cxnChg>
        <pc:cxnChg chg="add">
          <ac:chgData name="Nathan Lloyd (2404571)" userId="S::2404571@student.uwtsd.ac.uk::b520863b-16c9-430e-903a-1e21ec5cf41f" providerId="AD" clId="Web-{15F07BC9-43BD-F10B-D5BC-83BEF069A58B}" dt="2024-12-08T23:39:41.002" v="634"/>
          <ac:cxnSpMkLst>
            <pc:docMk/>
            <pc:sldMk cId="453646805" sldId="265"/>
            <ac:cxnSpMk id="18" creationId="{CE7E0E66-59D6-4A3A-B1A2-84B907843286}"/>
          </ac:cxnSpMkLst>
        </pc:cxnChg>
      </pc:sldChg>
      <pc:sldChg chg="addSp delSp modSp new mod ord setBg">
        <pc:chgData name="Nathan Lloyd (2404571)" userId="S::2404571@student.uwtsd.ac.uk::b520863b-16c9-430e-903a-1e21ec5cf41f" providerId="AD" clId="Web-{15F07BC9-43BD-F10B-D5BC-83BEF069A58B}" dt="2024-12-09T00:01:27.399" v="1388"/>
        <pc:sldMkLst>
          <pc:docMk/>
          <pc:sldMk cId="235499312" sldId="266"/>
        </pc:sldMkLst>
        <pc:spChg chg="mod">
          <ac:chgData name="Nathan Lloyd (2404571)" userId="S::2404571@student.uwtsd.ac.uk::b520863b-16c9-430e-903a-1e21ec5cf41f" providerId="AD" clId="Web-{15F07BC9-43BD-F10B-D5BC-83BEF069A58B}" dt="2024-12-08T23:32:47.018" v="615" actId="20577"/>
          <ac:spMkLst>
            <pc:docMk/>
            <pc:sldMk cId="235499312" sldId="266"/>
            <ac:spMk id="2" creationId="{EBDCB7CF-AB2D-61F7-9BA8-386182A0C5A0}"/>
          </ac:spMkLst>
        </pc:spChg>
        <pc:spChg chg="del">
          <ac:chgData name="Nathan Lloyd (2404571)" userId="S::2404571@student.uwtsd.ac.uk::b520863b-16c9-430e-903a-1e21ec5cf41f" providerId="AD" clId="Web-{15F07BC9-43BD-F10B-D5BC-83BEF069A58B}" dt="2024-12-08T23:32:25.611" v="603"/>
          <ac:spMkLst>
            <pc:docMk/>
            <pc:sldMk cId="235499312" sldId="266"/>
            <ac:spMk id="3" creationId="{30EA2921-87A1-E045-5B62-A30E32790576}"/>
          </ac:spMkLst>
        </pc:spChg>
        <pc:spChg chg="add">
          <ac:chgData name="Nathan Lloyd (2404571)" userId="S::2404571@student.uwtsd.ac.uk::b520863b-16c9-430e-903a-1e21ec5cf41f" providerId="AD" clId="Web-{15F07BC9-43BD-F10B-D5BC-83BEF069A58B}" dt="2024-12-08T23:32:37.862" v="604"/>
          <ac:spMkLst>
            <pc:docMk/>
            <pc:sldMk cId="235499312" sldId="266"/>
            <ac:spMk id="15" creationId="{D26BC87E-DCC8-4E66-972D-A587756DF30A}"/>
          </ac:spMkLst>
        </pc:spChg>
        <pc:picChg chg="add mod ord">
          <ac:chgData name="Nathan Lloyd (2404571)" userId="S::2404571@student.uwtsd.ac.uk::b520863b-16c9-430e-903a-1e21ec5cf41f" providerId="AD" clId="Web-{15F07BC9-43BD-F10B-D5BC-83BEF069A58B}" dt="2024-12-08T23:32:37.862" v="604"/>
          <ac:picMkLst>
            <pc:docMk/>
            <pc:sldMk cId="235499312" sldId="266"/>
            <ac:picMk id="4" creationId="{96C38227-EC8E-F13E-73A3-86EEC320F53C}"/>
          </ac:picMkLst>
        </pc:picChg>
        <pc:cxnChg chg="add">
          <ac:chgData name="Nathan Lloyd (2404571)" userId="S::2404571@student.uwtsd.ac.uk::b520863b-16c9-430e-903a-1e21ec5cf41f" providerId="AD" clId="Web-{15F07BC9-43BD-F10B-D5BC-83BEF069A58B}" dt="2024-12-08T23:32:37.862" v="604"/>
          <ac:cxnSpMkLst>
            <pc:docMk/>
            <pc:sldMk cId="235499312" sldId="266"/>
            <ac:cxnSpMk id="9" creationId="{A240FCEE-B6E2-46D0-9BB0-F45F79545E9D}"/>
          </ac:cxnSpMkLst>
        </pc:cxnChg>
        <pc:cxnChg chg="add">
          <ac:chgData name="Nathan Lloyd (2404571)" userId="S::2404571@student.uwtsd.ac.uk::b520863b-16c9-430e-903a-1e21ec5cf41f" providerId="AD" clId="Web-{15F07BC9-43BD-F10B-D5BC-83BEF069A58B}" dt="2024-12-08T23:32:37.862" v="604"/>
          <ac:cxnSpMkLst>
            <pc:docMk/>
            <pc:sldMk cId="235499312" sldId="266"/>
            <ac:cxnSpMk id="11" creationId="{3BD2FB83-3783-4477-80B5-DA5BF10BAF57}"/>
          </ac:cxnSpMkLst>
        </pc:cxnChg>
        <pc:cxnChg chg="add">
          <ac:chgData name="Nathan Lloyd (2404571)" userId="S::2404571@student.uwtsd.ac.uk::b520863b-16c9-430e-903a-1e21ec5cf41f" providerId="AD" clId="Web-{15F07BC9-43BD-F10B-D5BC-83BEF069A58B}" dt="2024-12-08T23:32:37.862" v="604"/>
          <ac:cxnSpMkLst>
            <pc:docMk/>
            <pc:sldMk cId="235499312" sldId="266"/>
            <ac:cxnSpMk id="13" creationId="{E83EA203-71D5-49C0-9626-FFA8E46787B0}"/>
          </ac:cxnSpMkLst>
        </pc:cxnChg>
        <pc:cxnChg chg="add">
          <ac:chgData name="Nathan Lloyd (2404571)" userId="S::2404571@student.uwtsd.ac.uk::b520863b-16c9-430e-903a-1e21ec5cf41f" providerId="AD" clId="Web-{15F07BC9-43BD-F10B-D5BC-83BEF069A58B}" dt="2024-12-08T23:32:37.862" v="604"/>
          <ac:cxnSpMkLst>
            <pc:docMk/>
            <pc:sldMk cId="235499312" sldId="266"/>
            <ac:cxnSpMk id="17" creationId="{8B45C962-0D68-4A01-9627-70DEBBC363C7}"/>
          </ac:cxnSpMkLst>
        </pc:cxnChg>
        <pc:cxnChg chg="add">
          <ac:chgData name="Nathan Lloyd (2404571)" userId="S::2404571@student.uwtsd.ac.uk::b520863b-16c9-430e-903a-1e21ec5cf41f" providerId="AD" clId="Web-{15F07BC9-43BD-F10B-D5BC-83BEF069A58B}" dt="2024-12-08T23:32:37.862" v="604"/>
          <ac:cxnSpMkLst>
            <pc:docMk/>
            <pc:sldMk cId="235499312" sldId="266"/>
            <ac:cxnSpMk id="19" creationId="{F1D89FBF-493B-4E7D-B511-7E40674F6323}"/>
          </ac:cxnSpMkLst>
        </pc:cxnChg>
        <pc:cxnChg chg="add">
          <ac:chgData name="Nathan Lloyd (2404571)" userId="S::2404571@student.uwtsd.ac.uk::b520863b-16c9-430e-903a-1e21ec5cf41f" providerId="AD" clId="Web-{15F07BC9-43BD-F10B-D5BC-83BEF069A58B}" dt="2024-12-08T23:32:37.862" v="604"/>
          <ac:cxnSpMkLst>
            <pc:docMk/>
            <pc:sldMk cId="235499312" sldId="266"/>
            <ac:cxnSpMk id="21" creationId="{4BCC744E-5590-4542-B37F-B764470BF05E}"/>
          </ac:cxnSpMkLst>
        </pc:cxnChg>
      </pc:sldChg>
      <pc:sldChg chg="addSp delSp modSp add replId">
        <pc:chgData name="Nathan Lloyd (2404571)" userId="S::2404571@student.uwtsd.ac.uk::b520863b-16c9-430e-903a-1e21ec5cf41f" providerId="AD" clId="Web-{15F07BC9-43BD-F10B-D5BC-83BEF069A58B}" dt="2024-12-08T23:51:25.471" v="1161" actId="20577"/>
        <pc:sldMkLst>
          <pc:docMk/>
          <pc:sldMk cId="3493764207" sldId="267"/>
        </pc:sldMkLst>
        <pc:spChg chg="add del mod">
          <ac:chgData name="Nathan Lloyd (2404571)" userId="S::2404571@student.uwtsd.ac.uk::b520863b-16c9-430e-903a-1e21ec5cf41f" providerId="AD" clId="Web-{15F07BC9-43BD-F10B-D5BC-83BEF069A58B}" dt="2024-12-08T23:43:46.731" v="825"/>
          <ac:spMkLst>
            <pc:docMk/>
            <pc:sldMk cId="3493764207" sldId="267"/>
            <ac:spMk id="1167" creationId="{ECBE8A7A-5267-16F2-A839-97709F1BFFAE}"/>
          </ac:spMkLst>
        </pc:spChg>
        <pc:spChg chg="add del mod">
          <ac:chgData name="Nathan Lloyd (2404571)" userId="S::2404571@student.uwtsd.ac.uk::b520863b-16c9-430e-903a-1e21ec5cf41f" providerId="AD" clId="Web-{15F07BC9-43BD-F10B-D5BC-83BEF069A58B}" dt="2024-12-08T23:48:03.334" v="1026"/>
          <ac:spMkLst>
            <pc:docMk/>
            <pc:sldMk cId="3493764207" sldId="267"/>
            <ac:spMk id="2393" creationId="{DB2D913B-0576-6D97-830E-0340CF32B4E1}"/>
          </ac:spMkLst>
        </pc:spChg>
        <pc:graphicFrameChg chg="add del modGraphic">
          <ac:chgData name="Nathan Lloyd (2404571)" userId="S::2404571@student.uwtsd.ac.uk::b520863b-16c9-430e-903a-1e21ec5cf41f" providerId="AD" clId="Web-{15F07BC9-43BD-F10B-D5BC-83BEF069A58B}" dt="2024-12-08T23:51:25.471" v="1161" actId="20577"/>
          <ac:graphicFrameMkLst>
            <pc:docMk/>
            <pc:sldMk cId="3493764207" sldId="267"/>
            <ac:graphicFrameMk id="19" creationId="{D769B19A-B444-2AF3-8A89-9D00EE4EFF12}"/>
          </ac:graphicFrameMkLst>
        </pc:graphicFrameChg>
      </pc:sldChg>
    </pc:docChg>
  </pc:docChgLst>
  <pc:docChgLst>
    <pc:chgData name="Nathan Lloyd (2404571)" userId="S::2404571@student.uwtsd.ac.uk::b520863b-16c9-430e-903a-1e21ec5cf41f" providerId="AD" clId="Web-{0CAAD412-B277-1C56-F4B3-CCB7D9D8017E}"/>
    <pc:docChg chg="addSld modSld">
      <pc:chgData name="Nathan Lloyd (2404571)" userId="S::2404571@student.uwtsd.ac.uk::b520863b-16c9-430e-903a-1e21ec5cf41f" providerId="AD" clId="Web-{0CAAD412-B277-1C56-F4B3-CCB7D9D8017E}" dt="2024-12-02T16:15:28.691" v="211"/>
      <pc:docMkLst>
        <pc:docMk/>
      </pc:docMkLst>
      <pc:sldChg chg="addSp delSp modSp">
        <pc:chgData name="Nathan Lloyd (2404571)" userId="S::2404571@student.uwtsd.ac.uk::b520863b-16c9-430e-903a-1e21ec5cf41f" providerId="AD" clId="Web-{0CAAD412-B277-1C56-F4B3-CCB7D9D8017E}" dt="2024-12-02T08:50:27.252" v="110"/>
        <pc:sldMkLst>
          <pc:docMk/>
          <pc:sldMk cId="109857222" sldId="256"/>
        </pc:sldMkLst>
        <pc:spChg chg="mod">
          <ac:chgData name="Nathan Lloyd (2404571)" userId="S::2404571@student.uwtsd.ac.uk::b520863b-16c9-430e-903a-1e21ec5cf41f" providerId="AD" clId="Web-{0CAAD412-B277-1C56-F4B3-CCB7D9D8017E}" dt="2024-12-02T08:50:27.252" v="110"/>
          <ac:spMkLst>
            <pc:docMk/>
            <pc:sldMk cId="109857222" sldId="256"/>
            <ac:spMk id="2" creationId="{00000000-0000-0000-0000-000000000000}"/>
          </ac:spMkLst>
        </pc:spChg>
        <pc:spChg chg="mod">
          <ac:chgData name="Nathan Lloyd (2404571)" userId="S::2404571@student.uwtsd.ac.uk::b520863b-16c9-430e-903a-1e21ec5cf41f" providerId="AD" clId="Web-{0CAAD412-B277-1C56-F4B3-CCB7D9D8017E}" dt="2024-12-02T08:50:27.252" v="110"/>
          <ac:spMkLst>
            <pc:docMk/>
            <pc:sldMk cId="109857222" sldId="256"/>
            <ac:spMk id="3" creationId="{00000000-0000-0000-0000-000000000000}"/>
          </ac:spMkLst>
        </pc:spChg>
        <pc:spChg chg="add">
          <ac:chgData name="Nathan Lloyd (2404571)" userId="S::2404571@student.uwtsd.ac.uk::b520863b-16c9-430e-903a-1e21ec5cf41f" providerId="AD" clId="Web-{0CAAD412-B277-1C56-F4B3-CCB7D9D8017E}" dt="2024-12-02T08:50:27.252" v="110"/>
          <ac:spMkLst>
            <pc:docMk/>
            <pc:sldMk cId="109857222" sldId="256"/>
            <ac:spMk id="74" creationId="{7D2EF33D-68BD-428C-B26E-2F4962407A12}"/>
          </ac:spMkLst>
        </pc:spChg>
        <pc:picChg chg="add mod ord">
          <ac:chgData name="Nathan Lloyd (2404571)" userId="S::2404571@student.uwtsd.ac.uk::b520863b-16c9-430e-903a-1e21ec5cf41f" providerId="AD" clId="Web-{0CAAD412-B277-1C56-F4B3-CCB7D9D8017E}" dt="2024-12-02T08:50:27.252" v="110"/>
          <ac:picMkLst>
            <pc:docMk/>
            <pc:sldMk cId="109857222" sldId="256"/>
            <ac:picMk id="4" creationId="{19B5A92E-BAD0-463B-08A0-7CF9DB7E360B}"/>
          </ac:picMkLst>
        </pc:picChg>
        <pc:picChg chg="add mod">
          <ac:chgData name="Nathan Lloyd (2404571)" userId="S::2404571@student.uwtsd.ac.uk::b520863b-16c9-430e-903a-1e21ec5cf41f" providerId="AD" clId="Web-{0CAAD412-B277-1C56-F4B3-CCB7D9D8017E}" dt="2024-12-02T08:50:27.252" v="110"/>
          <ac:picMkLst>
            <pc:docMk/>
            <pc:sldMk cId="109857222" sldId="256"/>
            <ac:picMk id="5" creationId="{4189E6C3-B804-41F8-C4FC-4A4C8CA79506}"/>
          </ac:picMkLst>
        </pc:picChg>
        <pc:cxnChg chg="add">
          <ac:chgData name="Nathan Lloyd (2404571)" userId="S::2404571@student.uwtsd.ac.uk::b520863b-16c9-430e-903a-1e21ec5cf41f" providerId="AD" clId="Web-{0CAAD412-B277-1C56-F4B3-CCB7D9D8017E}" dt="2024-12-02T08:50:27.252" v="110"/>
          <ac:cxnSpMkLst>
            <pc:docMk/>
            <pc:sldMk cId="109857222" sldId="256"/>
            <ac:cxnSpMk id="76" creationId="{A91E38C7-3164-416B-A453-D3B6F612D325}"/>
          </ac:cxnSpMkLst>
        </pc:cxnChg>
      </pc:sldChg>
      <pc:sldChg chg="modSp modNotes">
        <pc:chgData name="Nathan Lloyd (2404571)" userId="S::2404571@student.uwtsd.ac.uk::b520863b-16c9-430e-903a-1e21ec5cf41f" providerId="AD" clId="Web-{0CAAD412-B277-1C56-F4B3-CCB7D9D8017E}" dt="2024-12-02T16:00:28.709" v="186" actId="20577"/>
        <pc:sldMkLst>
          <pc:docMk/>
          <pc:sldMk cId="3574426181" sldId="257"/>
        </pc:sldMkLst>
        <pc:spChg chg="mod">
          <ac:chgData name="Nathan Lloyd (2404571)" userId="S::2404571@student.uwtsd.ac.uk::b520863b-16c9-430e-903a-1e21ec5cf41f" providerId="AD" clId="Web-{0CAAD412-B277-1C56-F4B3-CCB7D9D8017E}" dt="2024-12-02T16:00:28.709" v="186" actId="20577"/>
          <ac:spMkLst>
            <pc:docMk/>
            <pc:sldMk cId="3574426181" sldId="257"/>
            <ac:spMk id="3" creationId="{42688035-DC95-2DC8-C7FE-4E79E6FFE8AD}"/>
          </ac:spMkLst>
        </pc:spChg>
      </pc:sldChg>
      <pc:sldChg chg="modSp">
        <pc:chgData name="Nathan Lloyd (2404571)" userId="S::2404571@student.uwtsd.ac.uk::b520863b-16c9-430e-903a-1e21ec5cf41f" providerId="AD" clId="Web-{0CAAD412-B277-1C56-F4B3-CCB7D9D8017E}" dt="2024-12-02T16:13:30.605" v="209" actId="20577"/>
        <pc:sldMkLst>
          <pc:docMk/>
          <pc:sldMk cId="2516465165" sldId="258"/>
        </pc:sldMkLst>
      </pc:sldChg>
      <pc:sldChg chg="addSp modSp new mod setBg modNotes">
        <pc:chgData name="Nathan Lloyd (2404571)" userId="S::2404571@student.uwtsd.ac.uk::b520863b-16c9-430e-903a-1e21ec5cf41f" providerId="AD" clId="Web-{0CAAD412-B277-1C56-F4B3-CCB7D9D8017E}" dt="2024-12-02T16:15:28.691" v="211"/>
        <pc:sldMkLst>
          <pc:docMk/>
          <pc:sldMk cId="2237390632" sldId="259"/>
        </pc:sldMkLst>
        <pc:spChg chg="mod">
          <ac:chgData name="Nathan Lloyd (2404571)" userId="S::2404571@student.uwtsd.ac.uk::b520863b-16c9-430e-903a-1e21ec5cf41f" providerId="AD" clId="Web-{0CAAD412-B277-1C56-F4B3-CCB7D9D8017E}" dt="2024-12-02T16:15:28.691" v="211"/>
          <ac:spMkLst>
            <pc:docMk/>
            <pc:sldMk cId="2237390632" sldId="259"/>
            <ac:spMk id="2" creationId="{644DD4A6-8A41-4D21-84E3-9A7A5896E821}"/>
          </ac:spMkLst>
        </pc:spChg>
        <pc:spChg chg="mod ord">
          <ac:chgData name="Nathan Lloyd (2404571)" userId="S::2404571@student.uwtsd.ac.uk::b520863b-16c9-430e-903a-1e21ec5cf41f" providerId="AD" clId="Web-{0CAAD412-B277-1C56-F4B3-CCB7D9D8017E}" dt="2024-12-02T16:15:28.691" v="211"/>
          <ac:spMkLst>
            <pc:docMk/>
            <pc:sldMk cId="2237390632" sldId="259"/>
            <ac:spMk id="3" creationId="{E208474B-16C5-D34E-66A0-138BD7286460}"/>
          </ac:spMkLst>
        </pc:spChg>
        <pc:spChg chg="add">
          <ac:chgData name="Nathan Lloyd (2404571)" userId="S::2404571@student.uwtsd.ac.uk::b520863b-16c9-430e-903a-1e21ec5cf41f" providerId="AD" clId="Web-{0CAAD412-B277-1C56-F4B3-CCB7D9D8017E}" dt="2024-12-02T16:15:28.691" v="211"/>
          <ac:spMkLst>
            <pc:docMk/>
            <pc:sldMk cId="2237390632" sldId="259"/>
            <ac:spMk id="9" creationId="{5D28D120-1389-4B3F-BECB-0949DCCAC752}"/>
          </ac:spMkLst>
        </pc:spChg>
        <pc:picChg chg="add mod">
          <ac:chgData name="Nathan Lloyd (2404571)" userId="S::2404571@student.uwtsd.ac.uk::b520863b-16c9-430e-903a-1e21ec5cf41f" providerId="AD" clId="Web-{0CAAD412-B277-1C56-F4B3-CCB7D9D8017E}" dt="2024-12-02T16:15:28.691" v="211"/>
          <ac:picMkLst>
            <pc:docMk/>
            <pc:sldMk cId="2237390632" sldId="259"/>
            <ac:picMk id="4" creationId="{0EAF3ADE-79B0-2460-B167-F598351FC524}"/>
          </ac:picMkLst>
        </pc:picChg>
        <pc:cxnChg chg="add">
          <ac:chgData name="Nathan Lloyd (2404571)" userId="S::2404571@student.uwtsd.ac.uk::b520863b-16c9-430e-903a-1e21ec5cf41f" providerId="AD" clId="Web-{0CAAD412-B277-1C56-F4B3-CCB7D9D8017E}" dt="2024-12-02T16:15:28.691" v="211"/>
          <ac:cxnSpMkLst>
            <pc:docMk/>
            <pc:sldMk cId="2237390632" sldId="259"/>
            <ac:cxnSpMk id="11" creationId="{D927055D-9ECF-487E-91DD-FFA84AB92DB8}"/>
          </ac:cxnSpMkLst>
        </pc:cxnChg>
        <pc:cxnChg chg="add">
          <ac:chgData name="Nathan Lloyd (2404571)" userId="S::2404571@student.uwtsd.ac.uk::b520863b-16c9-430e-903a-1e21ec5cf41f" providerId="AD" clId="Web-{0CAAD412-B277-1C56-F4B3-CCB7D9D8017E}" dt="2024-12-02T16:15:28.691" v="211"/>
          <ac:cxnSpMkLst>
            <pc:docMk/>
            <pc:sldMk cId="2237390632" sldId="259"/>
            <ac:cxnSpMk id="13" creationId="{F0DC1883-8AF7-483D-9074-3C6D8AF57596}"/>
          </ac:cxnSpMkLst>
        </pc:cxnChg>
        <pc:cxnChg chg="add">
          <ac:chgData name="Nathan Lloyd (2404571)" userId="S::2404571@student.uwtsd.ac.uk::b520863b-16c9-430e-903a-1e21ec5cf41f" providerId="AD" clId="Web-{0CAAD412-B277-1C56-F4B3-CCB7D9D8017E}" dt="2024-12-02T16:15:28.691" v="211"/>
          <ac:cxnSpMkLst>
            <pc:docMk/>
            <pc:sldMk cId="2237390632" sldId="259"/>
            <ac:cxnSpMk id="15" creationId="{1CF89D75-E5AC-4C45-9D87-228849A4C7A5}"/>
          </ac:cxnSpMkLst>
        </pc:cxnChg>
        <pc:cxnChg chg="add">
          <ac:chgData name="Nathan Lloyd (2404571)" userId="S::2404571@student.uwtsd.ac.uk::b520863b-16c9-430e-903a-1e21ec5cf41f" providerId="AD" clId="Web-{0CAAD412-B277-1C56-F4B3-CCB7D9D8017E}" dt="2024-12-02T16:15:28.691" v="211"/>
          <ac:cxnSpMkLst>
            <pc:docMk/>
            <pc:sldMk cId="2237390632" sldId="259"/>
            <ac:cxnSpMk id="17" creationId="{2EF75477-8086-4A8E-9F09-5DF9FA7DB643}"/>
          </ac:cxnSpMkLst>
        </pc:cxnChg>
      </pc:sldChg>
      <pc:sldChg chg="addSp delSp modSp new mod setBg modNotes">
        <pc:chgData name="Nathan Lloyd (2404571)" userId="S::2404571@student.uwtsd.ac.uk::b520863b-16c9-430e-903a-1e21ec5cf41f" providerId="AD" clId="Web-{0CAAD412-B277-1C56-F4B3-CCB7D9D8017E}" dt="2024-12-02T16:02:22.076" v="191"/>
        <pc:sldMkLst>
          <pc:docMk/>
          <pc:sldMk cId="2665436212" sldId="260"/>
        </pc:sldMkLst>
        <pc:spChg chg="mod ord">
          <ac:chgData name="Nathan Lloyd (2404571)" userId="S::2404571@student.uwtsd.ac.uk::b520863b-16c9-430e-903a-1e21ec5cf41f" providerId="AD" clId="Web-{0CAAD412-B277-1C56-F4B3-CCB7D9D8017E}" dt="2024-12-02T16:00:51.335" v="189" actId="20577"/>
          <ac:spMkLst>
            <pc:docMk/>
            <pc:sldMk cId="2665436212" sldId="260"/>
            <ac:spMk id="3" creationId="{7438AE1B-BC30-49E4-4EE2-79F966FED412}"/>
          </ac:spMkLst>
        </pc:spChg>
        <pc:picChg chg="add mod">
          <ac:chgData name="Nathan Lloyd (2404571)" userId="S::2404571@student.uwtsd.ac.uk::b520863b-16c9-430e-903a-1e21ec5cf41f" providerId="AD" clId="Web-{0CAAD412-B277-1C56-F4B3-CCB7D9D8017E}" dt="2024-12-02T08:38:41.108" v="69"/>
          <ac:picMkLst>
            <pc:docMk/>
            <pc:sldMk cId="2665436212" sldId="260"/>
            <ac:picMk id="5" creationId="{FE6201A9-8147-A244-53F9-7CABD9F96A64}"/>
          </ac:picMkLst>
        </pc:picChg>
      </pc:sldChg>
      <pc:sldChg chg="modSp new">
        <pc:chgData name="Nathan Lloyd (2404571)" userId="S::2404571@student.uwtsd.ac.uk::b520863b-16c9-430e-903a-1e21ec5cf41f" providerId="AD" clId="Web-{0CAAD412-B277-1C56-F4B3-CCB7D9D8017E}" dt="2024-12-02T09:05:40.840" v="166" actId="20577"/>
        <pc:sldMkLst>
          <pc:docMk/>
          <pc:sldMk cId="2527923492" sldId="261"/>
        </pc:sldMkLst>
      </pc:sldChg>
    </pc:docChg>
  </pc:docChgLst>
  <pc:docChgLst>
    <pc:chgData name="Nathan Lloyd (2404571)" userId="S::2404571@student.uwtsd.ac.uk::b520863b-16c9-430e-903a-1e21ec5cf41f" providerId="AD" clId="Web-{49B4B576-83E5-EC34-6874-B12C20BD3F0D}"/>
    <pc:docChg chg="modSld">
      <pc:chgData name="Nathan Lloyd (2404571)" userId="S::2404571@student.uwtsd.ac.uk::b520863b-16c9-430e-903a-1e21ec5cf41f" providerId="AD" clId="Web-{49B4B576-83E5-EC34-6874-B12C20BD3F0D}" dt="2024-12-05T19:25:58.444" v="324"/>
      <pc:docMkLst>
        <pc:docMk/>
      </pc:docMkLst>
      <pc:sldChg chg="modSp">
        <pc:chgData name="Nathan Lloyd (2404571)" userId="S::2404571@student.uwtsd.ac.uk::b520863b-16c9-430e-903a-1e21ec5cf41f" providerId="AD" clId="Web-{49B4B576-83E5-EC34-6874-B12C20BD3F0D}" dt="2024-12-05T19:13:53.013" v="24" actId="20577"/>
        <pc:sldMkLst>
          <pc:docMk/>
          <pc:sldMk cId="2237390632" sldId="259"/>
        </pc:sldMkLst>
        <pc:spChg chg="mod">
          <ac:chgData name="Nathan Lloyd (2404571)" userId="S::2404571@student.uwtsd.ac.uk::b520863b-16c9-430e-903a-1e21ec5cf41f" providerId="AD" clId="Web-{49B4B576-83E5-EC34-6874-B12C20BD3F0D}" dt="2024-12-05T19:13:53.013" v="24" actId="20577"/>
          <ac:spMkLst>
            <pc:docMk/>
            <pc:sldMk cId="2237390632" sldId="259"/>
            <ac:spMk id="3" creationId="{E208474B-16C5-D34E-66A0-138BD7286460}"/>
          </ac:spMkLst>
        </pc:spChg>
      </pc:sldChg>
      <pc:sldChg chg="addSp delSp modSp mod setBg modNotes">
        <pc:chgData name="Nathan Lloyd (2404571)" userId="S::2404571@student.uwtsd.ac.uk::b520863b-16c9-430e-903a-1e21ec5cf41f" providerId="AD" clId="Web-{49B4B576-83E5-EC34-6874-B12C20BD3F0D}" dt="2024-12-05T19:25:58.444" v="324"/>
        <pc:sldMkLst>
          <pc:docMk/>
          <pc:sldMk cId="3726440018" sldId="263"/>
        </pc:sldMkLst>
        <pc:spChg chg="mod">
          <ac:chgData name="Nathan Lloyd (2404571)" userId="S::2404571@student.uwtsd.ac.uk::b520863b-16c9-430e-903a-1e21ec5cf41f" providerId="AD" clId="Web-{49B4B576-83E5-EC34-6874-B12C20BD3F0D}" dt="2024-12-04T16:45:44.935" v="2"/>
          <ac:spMkLst>
            <pc:docMk/>
            <pc:sldMk cId="3726440018" sldId="263"/>
            <ac:spMk id="2" creationId="{CAF24C5E-27AD-1102-918E-D895EC4F5DA4}"/>
          </ac:spMkLst>
        </pc:spChg>
        <pc:spChg chg="add mod">
          <ac:chgData name="Nathan Lloyd (2404571)" userId="S::2404571@student.uwtsd.ac.uk::b520863b-16c9-430e-903a-1e21ec5cf41f" providerId="AD" clId="Web-{49B4B576-83E5-EC34-6874-B12C20BD3F0D}" dt="2024-12-05T19:17:27.958" v="81" actId="20577"/>
          <ac:spMkLst>
            <pc:docMk/>
            <pc:sldMk cId="3726440018" sldId="263"/>
            <ac:spMk id="8" creationId="{6A5973AF-0D1D-AFDA-05B8-1FBCF84D625B}"/>
          </ac:spMkLst>
        </pc:spChg>
        <pc:spChg chg="add">
          <ac:chgData name="Nathan Lloyd (2404571)" userId="S::2404571@student.uwtsd.ac.uk::b520863b-16c9-430e-903a-1e21ec5cf41f" providerId="AD" clId="Web-{49B4B576-83E5-EC34-6874-B12C20BD3F0D}" dt="2024-12-04T16:45:44.935" v="2"/>
          <ac:spMkLst>
            <pc:docMk/>
            <pc:sldMk cId="3726440018" sldId="263"/>
            <ac:spMk id="11" creationId="{EBAF395E-7D52-496C-ACDD-468AEC1ADF0A}"/>
          </ac:spMkLst>
        </pc:spChg>
        <pc:picChg chg="add mod ord">
          <ac:chgData name="Nathan Lloyd (2404571)" userId="S::2404571@student.uwtsd.ac.uk::b520863b-16c9-430e-903a-1e21ec5cf41f" providerId="AD" clId="Web-{49B4B576-83E5-EC34-6874-B12C20BD3F0D}" dt="2024-12-04T16:45:44.935" v="2"/>
          <ac:picMkLst>
            <pc:docMk/>
            <pc:sldMk cId="3726440018" sldId="263"/>
            <ac:picMk id="4" creationId="{27D7D6E7-1359-0715-B4CC-927587969E6B}"/>
          </ac:picMkLst>
        </pc:picChg>
        <pc:cxnChg chg="add">
          <ac:chgData name="Nathan Lloyd (2404571)" userId="S::2404571@student.uwtsd.ac.uk::b520863b-16c9-430e-903a-1e21ec5cf41f" providerId="AD" clId="Web-{49B4B576-83E5-EC34-6874-B12C20BD3F0D}" dt="2024-12-04T16:45:44.935" v="2"/>
          <ac:cxnSpMkLst>
            <pc:docMk/>
            <pc:sldMk cId="3726440018" sldId="263"/>
            <ac:cxnSpMk id="13" creationId="{56BAADB1-054E-4A82-8D07-643BD1F433EF}"/>
          </ac:cxnSpMkLst>
        </pc:cxnChg>
        <pc:cxnChg chg="add">
          <ac:chgData name="Nathan Lloyd (2404571)" userId="S::2404571@student.uwtsd.ac.uk::b520863b-16c9-430e-903a-1e21ec5cf41f" providerId="AD" clId="Web-{49B4B576-83E5-EC34-6874-B12C20BD3F0D}" dt="2024-12-04T16:45:44.935" v="2"/>
          <ac:cxnSpMkLst>
            <pc:docMk/>
            <pc:sldMk cId="3726440018" sldId="263"/>
            <ac:cxnSpMk id="15" creationId="{B3121654-FB13-441C-AB60-76710D9170C9}"/>
          </ac:cxnSpMkLst>
        </pc:cxnChg>
        <pc:cxnChg chg="add">
          <ac:chgData name="Nathan Lloyd (2404571)" userId="S::2404571@student.uwtsd.ac.uk::b520863b-16c9-430e-903a-1e21ec5cf41f" providerId="AD" clId="Web-{49B4B576-83E5-EC34-6874-B12C20BD3F0D}" dt="2024-12-04T16:45:44.935" v="2"/>
          <ac:cxnSpMkLst>
            <pc:docMk/>
            <pc:sldMk cId="3726440018" sldId="263"/>
            <ac:cxnSpMk id="17" creationId="{C58D2D3E-B980-4D6F-BBFB-DF7A3A947292}"/>
          </ac:cxnSpMkLst>
        </pc:cxnChg>
      </pc:sldChg>
    </pc:docChg>
  </pc:docChgLst>
  <pc:docChgLst>
    <pc:chgData name="Nathan Lloyd (2404571)" userId="S::2404571@student.uwtsd.ac.uk::b520863b-16c9-430e-903a-1e21ec5cf41f" providerId="AD" clId="Web-{29238D56-3F19-D22C-D5F2-7C0CA6BC6B91}"/>
    <pc:docChg chg="modSld">
      <pc:chgData name="Nathan Lloyd (2404571)" userId="S::2404571@student.uwtsd.ac.uk::b520863b-16c9-430e-903a-1e21ec5cf41f" providerId="AD" clId="Web-{29238D56-3F19-D22C-D5F2-7C0CA6BC6B91}" dt="2024-12-09T09:12:33.723" v="53" actId="20577"/>
      <pc:docMkLst>
        <pc:docMk/>
      </pc:docMkLst>
      <pc:sldChg chg="modSp">
        <pc:chgData name="Nathan Lloyd (2404571)" userId="S::2404571@student.uwtsd.ac.uk::b520863b-16c9-430e-903a-1e21ec5cf41f" providerId="AD" clId="Web-{29238D56-3F19-D22C-D5F2-7C0CA6BC6B91}" dt="2024-12-09T09:07:38.527" v="17" actId="20577"/>
        <pc:sldMkLst>
          <pc:docMk/>
          <pc:sldMk cId="2516465165" sldId="258"/>
        </pc:sldMkLst>
        <pc:graphicFrameChg chg="modGraphic">
          <ac:chgData name="Nathan Lloyd (2404571)" userId="S::2404571@student.uwtsd.ac.uk::b520863b-16c9-430e-903a-1e21ec5cf41f" providerId="AD" clId="Web-{29238D56-3F19-D22C-D5F2-7C0CA6BC6B91}" dt="2024-12-09T09:07:38.527" v="17" actId="20577"/>
          <ac:graphicFrameMkLst>
            <pc:docMk/>
            <pc:sldMk cId="2516465165" sldId="258"/>
            <ac:graphicFrameMk id="43" creationId="{F81FA7F0-83BD-EEC5-F7C1-DCDF20F3E6D3}"/>
          </ac:graphicFrameMkLst>
        </pc:graphicFrameChg>
      </pc:sldChg>
      <pc:sldChg chg="modSp">
        <pc:chgData name="Nathan Lloyd (2404571)" userId="S::2404571@student.uwtsd.ac.uk::b520863b-16c9-430e-903a-1e21ec5cf41f" providerId="AD" clId="Web-{29238D56-3F19-D22C-D5F2-7C0CA6BC6B91}" dt="2024-12-09T09:11:07.314" v="32" actId="20577"/>
        <pc:sldMkLst>
          <pc:docMk/>
          <pc:sldMk cId="2237390632" sldId="259"/>
        </pc:sldMkLst>
        <pc:spChg chg="mod">
          <ac:chgData name="Nathan Lloyd (2404571)" userId="S::2404571@student.uwtsd.ac.uk::b520863b-16c9-430e-903a-1e21ec5cf41f" providerId="AD" clId="Web-{29238D56-3F19-D22C-D5F2-7C0CA6BC6B91}" dt="2024-12-09T09:11:07.314" v="32" actId="20577"/>
          <ac:spMkLst>
            <pc:docMk/>
            <pc:sldMk cId="2237390632" sldId="259"/>
            <ac:spMk id="3" creationId="{E208474B-16C5-D34E-66A0-138BD7286460}"/>
          </ac:spMkLst>
        </pc:spChg>
      </pc:sldChg>
      <pc:sldChg chg="modSp">
        <pc:chgData name="Nathan Lloyd (2404571)" userId="S::2404571@student.uwtsd.ac.uk::b520863b-16c9-430e-903a-1e21ec5cf41f" providerId="AD" clId="Web-{29238D56-3F19-D22C-D5F2-7C0CA6BC6B91}" dt="2024-12-09T09:12:33.723" v="53" actId="20577"/>
        <pc:sldMkLst>
          <pc:docMk/>
          <pc:sldMk cId="4093561525" sldId="264"/>
        </pc:sldMkLst>
        <pc:spChg chg="mod">
          <ac:chgData name="Nathan Lloyd (2404571)" userId="S::2404571@student.uwtsd.ac.uk::b520863b-16c9-430e-903a-1e21ec5cf41f" providerId="AD" clId="Web-{29238D56-3F19-D22C-D5F2-7C0CA6BC6B91}" dt="2024-12-09T09:12:33.723" v="53" actId="20577"/>
          <ac:spMkLst>
            <pc:docMk/>
            <pc:sldMk cId="4093561525" sldId="264"/>
            <ac:spMk id="3" creationId="{46C06931-9121-DC9C-6E4C-24EEE10EB7E8}"/>
          </ac:spMkLst>
        </pc:spChg>
      </pc:sldChg>
    </pc:docChg>
  </pc:docChgLst>
  <pc:docChgLst>
    <pc:chgData name="Nathan Lloyd (2404571)" userId="S::2404571@student.uwtsd.ac.uk::b520863b-16c9-430e-903a-1e21ec5cf41f" providerId="AD" clId="Web-{0B5AD015-49A4-EBE9-9F1A-955C898C97CC}"/>
    <pc:docChg chg="modSld">
      <pc:chgData name="Nathan Lloyd (2404571)" userId="S::2404571@student.uwtsd.ac.uk::b520863b-16c9-430e-903a-1e21ec5cf41f" providerId="AD" clId="Web-{0B5AD015-49A4-EBE9-9F1A-955C898C97CC}" dt="2024-12-03T12:32:00.805" v="29"/>
      <pc:docMkLst>
        <pc:docMk/>
      </pc:docMkLst>
      <pc:sldChg chg="modSp">
        <pc:chgData name="Nathan Lloyd (2404571)" userId="S::2404571@student.uwtsd.ac.uk::b520863b-16c9-430e-903a-1e21ec5cf41f" providerId="AD" clId="Web-{0B5AD015-49A4-EBE9-9F1A-955C898C97CC}" dt="2024-12-03T12:28:47.160" v="6" actId="20577"/>
        <pc:sldMkLst>
          <pc:docMk/>
          <pc:sldMk cId="2516465165" sldId="258"/>
        </pc:sldMkLst>
      </pc:sldChg>
      <pc:sldChg chg="addSp modSp modNotes">
        <pc:chgData name="Nathan Lloyd (2404571)" userId="S::2404571@student.uwtsd.ac.uk::b520863b-16c9-430e-903a-1e21ec5cf41f" providerId="AD" clId="Web-{0B5AD015-49A4-EBE9-9F1A-955C898C97CC}" dt="2024-12-03T12:32:00.805" v="29"/>
        <pc:sldMkLst>
          <pc:docMk/>
          <pc:sldMk cId="2237390632" sldId="259"/>
        </pc:sldMkLst>
        <pc:spChg chg="add mod">
          <ac:chgData name="Nathan Lloyd (2404571)" userId="S::2404571@student.uwtsd.ac.uk::b520863b-16c9-430e-903a-1e21ec5cf41f" providerId="AD" clId="Web-{0B5AD015-49A4-EBE9-9F1A-955C898C97CC}" dt="2024-12-03T12:30:25.646" v="25" actId="1076"/>
          <ac:spMkLst>
            <pc:docMk/>
            <pc:sldMk cId="2237390632" sldId="259"/>
            <ac:spMk id="5" creationId="{713BF240-4188-F5F1-3838-7A562A5E2FEE}"/>
          </ac:spMkLst>
        </pc:spChg>
        <pc:picChg chg="mod">
          <ac:chgData name="Nathan Lloyd (2404571)" userId="S::2404571@student.uwtsd.ac.uk::b520863b-16c9-430e-903a-1e21ec5cf41f" providerId="AD" clId="Web-{0B5AD015-49A4-EBE9-9F1A-955C898C97CC}" dt="2024-12-03T12:29:03.504" v="7" actId="1076"/>
          <ac:picMkLst>
            <pc:docMk/>
            <pc:sldMk cId="2237390632" sldId="259"/>
            <ac:picMk id="4" creationId="{0EAF3ADE-79B0-2460-B167-F598351FC524}"/>
          </ac:picMkLst>
        </pc:picChg>
      </pc:sldChg>
    </pc:docChg>
  </pc:docChgLst>
  <pc:docChgLst>
    <pc:chgData name="Nathan Lloyd (2404571)" userId="S::2404571@student.uwtsd.ac.uk::b520863b-16c9-430e-903a-1e21ec5cf41f" providerId="AD" clId="Web-{6B055B64-4E97-69A7-79E0-2C40C0AD3D5E}"/>
    <pc:docChg chg="addSld modSld">
      <pc:chgData name="Nathan Lloyd (2404571)" userId="S::2404571@student.uwtsd.ac.uk::b520863b-16c9-430e-903a-1e21ec5cf41f" providerId="AD" clId="Web-{6B055B64-4E97-69A7-79E0-2C40C0AD3D5E}" dt="2024-12-03T09:42:41.188" v="164" actId="20577"/>
      <pc:docMkLst>
        <pc:docMk/>
      </pc:docMkLst>
      <pc:sldChg chg="modNotes">
        <pc:chgData name="Nathan Lloyd (2404571)" userId="S::2404571@student.uwtsd.ac.uk::b520863b-16c9-430e-903a-1e21ec5cf41f" providerId="AD" clId="Web-{6B055B64-4E97-69A7-79E0-2C40C0AD3D5E}" dt="2024-12-03T09:33:19.754" v="49"/>
        <pc:sldMkLst>
          <pc:docMk/>
          <pc:sldMk cId="2237390632" sldId="259"/>
        </pc:sldMkLst>
      </pc:sldChg>
      <pc:sldChg chg="modSp new">
        <pc:chgData name="Nathan Lloyd (2404571)" userId="S::2404571@student.uwtsd.ac.uk::b520863b-16c9-430e-903a-1e21ec5cf41f" providerId="AD" clId="Web-{6B055B64-4E97-69A7-79E0-2C40C0AD3D5E}" dt="2024-12-03T09:37:59.979" v="78" actId="20577"/>
        <pc:sldMkLst>
          <pc:docMk/>
          <pc:sldMk cId="228075776" sldId="262"/>
        </pc:sldMkLst>
      </pc:sldChg>
      <pc:sldChg chg="modSp new">
        <pc:chgData name="Nathan Lloyd (2404571)" userId="S::2404571@student.uwtsd.ac.uk::b520863b-16c9-430e-903a-1e21ec5cf41f" providerId="AD" clId="Web-{6B055B64-4E97-69A7-79E0-2C40C0AD3D5E}" dt="2024-12-03T09:42:41.188" v="164" actId="20577"/>
        <pc:sldMkLst>
          <pc:docMk/>
          <pc:sldMk cId="3726440018" sldId="263"/>
        </pc:sldMkLst>
        <pc:spChg chg="mod">
          <ac:chgData name="Nathan Lloyd (2404571)" userId="S::2404571@student.uwtsd.ac.uk::b520863b-16c9-430e-903a-1e21ec5cf41f" providerId="AD" clId="Web-{6B055B64-4E97-69A7-79E0-2C40C0AD3D5E}" dt="2024-12-03T09:42:41.188" v="164" actId="20577"/>
          <ac:spMkLst>
            <pc:docMk/>
            <pc:sldMk cId="3726440018" sldId="263"/>
            <ac:spMk id="2" creationId="{CAF24C5E-27AD-1102-918E-D895EC4F5DA4}"/>
          </ac:spMkLst>
        </pc:spChg>
      </pc:sldChg>
    </pc:docChg>
  </pc:docChgLst>
  <pc:docChgLst>
    <pc:chgData name="Nathan Lloyd (2404571)" userId="S::2404571@student.uwtsd.ac.uk::b520863b-16c9-430e-903a-1e21ec5cf41f" providerId="AD" clId="Web-{7FEC48D7-CDF8-4013-D9DF-A10AB3F99CFD}"/>
    <pc:docChg chg="addSld modSld addMainMaster delMainMaster">
      <pc:chgData name="Nathan Lloyd (2404571)" userId="S::2404571@student.uwtsd.ac.uk::b520863b-16c9-430e-903a-1e21ec5cf41f" providerId="AD" clId="Web-{7FEC48D7-CDF8-4013-D9DF-A10AB3F99CFD}" dt="2024-11-26T16:39:08.709" v="95" actId="20577"/>
      <pc:docMkLst>
        <pc:docMk/>
      </pc:docMkLst>
      <pc:sldChg chg="addSp delSp modSp mod setBg modClrScheme setClrOvrMap chgLayout">
        <pc:chgData name="Nathan Lloyd (2404571)" userId="S::2404571@student.uwtsd.ac.uk::b520863b-16c9-430e-903a-1e21ec5cf41f" providerId="AD" clId="Web-{7FEC48D7-CDF8-4013-D9DF-A10AB3F99CFD}" dt="2024-11-26T15:58:13.403" v="38" actId="20577"/>
        <pc:sldMkLst>
          <pc:docMk/>
          <pc:sldMk cId="109857222" sldId="256"/>
        </pc:sldMkLst>
        <pc:spChg chg="mod">
          <ac:chgData name="Nathan Lloyd (2404571)" userId="S::2404571@student.uwtsd.ac.uk::b520863b-16c9-430e-903a-1e21ec5cf41f" providerId="AD" clId="Web-{7FEC48D7-CDF8-4013-D9DF-A10AB3F99CFD}" dt="2024-11-26T15:53:50.303" v="16" actId="20577"/>
          <ac:spMkLst>
            <pc:docMk/>
            <pc:sldMk cId="109857222" sldId="256"/>
            <ac:spMk id="2" creationId="{00000000-0000-0000-0000-000000000000}"/>
          </ac:spMkLst>
        </pc:spChg>
        <pc:spChg chg="mod">
          <ac:chgData name="Nathan Lloyd (2404571)" userId="S::2404571@student.uwtsd.ac.uk::b520863b-16c9-430e-903a-1e21ec5cf41f" providerId="AD" clId="Web-{7FEC48D7-CDF8-4013-D9DF-A10AB3F99CFD}" dt="2024-11-26T15:58:13.403" v="38" actId="20577"/>
          <ac:spMkLst>
            <pc:docMk/>
            <pc:sldMk cId="109857222" sldId="256"/>
            <ac:spMk id="3" creationId="{00000000-0000-0000-0000-000000000000}"/>
          </ac:spMkLst>
        </pc:spChg>
      </pc:sldChg>
      <pc:sldChg chg="modSp new">
        <pc:chgData name="Nathan Lloyd (2404571)" userId="S::2404571@student.uwtsd.ac.uk::b520863b-16c9-430e-903a-1e21ec5cf41f" providerId="AD" clId="Web-{7FEC48D7-CDF8-4013-D9DF-A10AB3F99CFD}" dt="2024-11-26T16:38:05.567" v="79" actId="20577"/>
        <pc:sldMkLst>
          <pc:docMk/>
          <pc:sldMk cId="3574426181" sldId="257"/>
        </pc:sldMkLst>
        <pc:spChg chg="mod">
          <ac:chgData name="Nathan Lloyd (2404571)" userId="S::2404571@student.uwtsd.ac.uk::b520863b-16c9-430e-903a-1e21ec5cf41f" providerId="AD" clId="Web-{7FEC48D7-CDF8-4013-D9DF-A10AB3F99CFD}" dt="2024-11-26T16:02:24.018" v="66" actId="20577"/>
          <ac:spMkLst>
            <pc:docMk/>
            <pc:sldMk cId="3574426181" sldId="257"/>
            <ac:spMk id="2" creationId="{CC370BC7-845E-CB87-85A2-7B12BF9A73C5}"/>
          </ac:spMkLst>
        </pc:spChg>
        <pc:spChg chg="mod">
          <ac:chgData name="Nathan Lloyd (2404571)" userId="S::2404571@student.uwtsd.ac.uk::b520863b-16c9-430e-903a-1e21ec5cf41f" providerId="AD" clId="Web-{7FEC48D7-CDF8-4013-D9DF-A10AB3F99CFD}" dt="2024-11-26T16:38:05.567" v="79" actId="20577"/>
          <ac:spMkLst>
            <pc:docMk/>
            <pc:sldMk cId="3574426181" sldId="257"/>
            <ac:spMk id="3" creationId="{42688035-DC95-2DC8-C7FE-4E79E6FFE8AD}"/>
          </ac:spMkLst>
        </pc:spChg>
      </pc:sldChg>
      <pc:sldChg chg="modSp new">
        <pc:chgData name="Nathan Lloyd (2404571)" userId="S::2404571@student.uwtsd.ac.uk::b520863b-16c9-430e-903a-1e21ec5cf41f" providerId="AD" clId="Web-{7FEC48D7-CDF8-4013-D9DF-A10AB3F99CFD}" dt="2024-11-26T16:39:08.709" v="95" actId="20577"/>
        <pc:sldMkLst>
          <pc:docMk/>
          <pc:sldMk cId="2516465165" sldId="258"/>
        </pc:sldMkLst>
        <pc:spChg chg="mod">
          <ac:chgData name="Nathan Lloyd (2404571)" userId="S::2404571@student.uwtsd.ac.uk::b520863b-16c9-430e-903a-1e21ec5cf41f" providerId="AD" clId="Web-{7FEC48D7-CDF8-4013-D9DF-A10AB3F99CFD}" dt="2024-11-26T16:38:18.567" v="92" actId="20577"/>
          <ac:spMkLst>
            <pc:docMk/>
            <pc:sldMk cId="2516465165" sldId="258"/>
            <ac:spMk id="2" creationId="{73BF4AED-1DBB-A3D1-4553-52C5B5F8CCE6}"/>
          </ac:spMkLst>
        </pc:spChg>
      </pc:sldChg>
      <pc:sldMasterChg chg="add del addSldLayout delSldLayout">
        <pc:chgData name="Nathan Lloyd (2404571)" userId="S::2404571@student.uwtsd.ac.uk::b520863b-16c9-430e-903a-1e21ec5cf41f" providerId="AD" clId="Web-{7FEC48D7-CDF8-4013-D9DF-A10AB3F99CFD}" dt="2024-11-26T15:53:44.100" v="14"/>
        <pc:sldMasterMkLst>
          <pc:docMk/>
          <pc:sldMasterMk cId="2460954070" sldId="2147483660"/>
        </pc:sldMasterMkLst>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2385387890" sldId="2147483661"/>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949138452" sldId="2147483662"/>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2591524520" sldId="2147483663"/>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1203092039" sldId="2147483664"/>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3733172339" sldId="2147483665"/>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3210312558" sldId="2147483666"/>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3146388984" sldId="2147483667"/>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3171841454" sldId="2147483668"/>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1718958274" sldId="2147483669"/>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2202905451" sldId="2147483670"/>
          </pc:sldLayoutMkLst>
        </pc:sldLayoutChg>
        <pc:sldLayoutChg chg="add del">
          <pc:chgData name="Nathan Lloyd (2404571)" userId="S::2404571@student.uwtsd.ac.uk::b520863b-16c9-430e-903a-1e21ec5cf41f" providerId="AD" clId="Web-{7FEC48D7-CDF8-4013-D9DF-A10AB3F99CFD}" dt="2024-11-26T15:53:44.100" v="14"/>
          <pc:sldLayoutMkLst>
            <pc:docMk/>
            <pc:sldMasterMk cId="2460954070" sldId="2147483660"/>
            <pc:sldLayoutMk cId="3479445657" sldId="2147483671"/>
          </pc:sldLayoutMkLst>
        </pc:sldLayoutChg>
      </pc:sldMasterChg>
      <pc:sldMasterChg chg="add del replId addSldLayout delSldLayout">
        <pc:chgData name="Nathan Lloyd (2404571)" userId="S::2404571@student.uwtsd.ac.uk::b520863b-16c9-430e-903a-1e21ec5cf41f" providerId="AD" clId="Web-{7FEC48D7-CDF8-4013-D9DF-A10AB3F99CFD}" dt="2024-11-26T15:52:59.192" v="1"/>
        <pc:sldMasterMkLst>
          <pc:docMk/>
          <pc:sldMasterMk cId="460540801" sldId="2147483672"/>
        </pc:sldMasterMkLst>
        <pc:sldLayoutChg chg="add del">
          <pc:chgData name="Nathan Lloyd (2404571)" userId="S::2404571@student.uwtsd.ac.uk::b520863b-16c9-430e-903a-1e21ec5cf41f" providerId="AD" clId="Web-{7FEC48D7-CDF8-4013-D9DF-A10AB3F99CFD}" dt="2024-11-26T15:52:59.192" v="1"/>
          <pc:sldLayoutMkLst>
            <pc:docMk/>
            <pc:sldMasterMk cId="460540801" sldId="2147483672"/>
            <pc:sldLayoutMk cId="2583191273" sldId="2147483673"/>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2097857385" sldId="2147483674"/>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88968284" sldId="2147483675"/>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325891720" sldId="2147483676"/>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1983758164" sldId="2147483677"/>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1771105872" sldId="2147483678"/>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3948602543" sldId="2147483679"/>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501519978" sldId="2147483680"/>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2493652487" sldId="2147483681"/>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1520882734" sldId="2147483682"/>
          </pc:sldLayoutMkLst>
        </pc:sldLayoutChg>
        <pc:sldLayoutChg chg="add del replId">
          <pc:chgData name="Nathan Lloyd (2404571)" userId="S::2404571@student.uwtsd.ac.uk::b520863b-16c9-430e-903a-1e21ec5cf41f" providerId="AD" clId="Web-{7FEC48D7-CDF8-4013-D9DF-A10AB3F99CFD}" dt="2024-11-26T15:52:59.192" v="1"/>
          <pc:sldLayoutMkLst>
            <pc:docMk/>
            <pc:sldMasterMk cId="460540801" sldId="2147483672"/>
            <pc:sldLayoutMk cId="3660229098" sldId="2147483683"/>
          </pc:sldLayoutMkLst>
        </pc:sldLayoutChg>
      </pc:sldMasterChg>
      <pc:sldMasterChg chg="add del replId addSldLayout delSldLayout">
        <pc:chgData name="Nathan Lloyd (2404571)" userId="S::2404571@student.uwtsd.ac.uk::b520863b-16c9-430e-903a-1e21ec5cf41f" providerId="AD" clId="Web-{7FEC48D7-CDF8-4013-D9DF-A10AB3F99CFD}" dt="2024-11-26T15:53:38.990" v="11"/>
        <pc:sldMasterMkLst>
          <pc:docMk/>
          <pc:sldMasterMk cId="3879908948" sldId="2147483672"/>
        </pc:sldMasterMkLst>
        <pc:sldLayoutChg chg="add del">
          <pc:chgData name="Nathan Lloyd (2404571)" userId="S::2404571@student.uwtsd.ac.uk::b520863b-16c9-430e-903a-1e21ec5cf41f" providerId="AD" clId="Web-{7FEC48D7-CDF8-4013-D9DF-A10AB3F99CFD}" dt="2024-11-26T15:53:38.990" v="11"/>
          <pc:sldLayoutMkLst>
            <pc:docMk/>
            <pc:sldMasterMk cId="3879908948" sldId="2147483672"/>
            <pc:sldLayoutMk cId="3244561667" sldId="2147483673"/>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331906862" sldId="2147483674"/>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3347168963" sldId="2147483675"/>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2559917716" sldId="2147483676"/>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4284199718" sldId="2147483677"/>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549721088" sldId="2147483678"/>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4204360786" sldId="2147483679"/>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1395477400" sldId="2147483680"/>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4020948317" sldId="2147483681"/>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3706685678" sldId="2147483682"/>
          </pc:sldLayoutMkLst>
        </pc:sldLayoutChg>
        <pc:sldLayoutChg chg="add del replId">
          <pc:chgData name="Nathan Lloyd (2404571)" userId="S::2404571@student.uwtsd.ac.uk::b520863b-16c9-430e-903a-1e21ec5cf41f" providerId="AD" clId="Web-{7FEC48D7-CDF8-4013-D9DF-A10AB3F99CFD}" dt="2024-11-26T15:53:38.990" v="11"/>
          <pc:sldLayoutMkLst>
            <pc:docMk/>
            <pc:sldMasterMk cId="3879908948" sldId="2147483672"/>
            <pc:sldLayoutMk cId="1687804827" sldId="2147483683"/>
          </pc:sldLayoutMkLst>
        </pc:sldLayoutChg>
      </pc:sldMasterChg>
      <pc:sldMasterChg chg="add del addSldLayout delSldLayout">
        <pc:chgData name="Nathan Lloyd (2404571)" userId="S::2404571@student.uwtsd.ac.uk::b520863b-16c9-430e-903a-1e21ec5cf41f" providerId="AD" clId="Web-{7FEC48D7-CDF8-4013-D9DF-A10AB3F99CFD}" dt="2024-11-26T15:53:35.631" v="9"/>
        <pc:sldMasterMkLst>
          <pc:docMk/>
          <pc:sldMasterMk cId="3310046037" sldId="2147483685"/>
        </pc:sldMasterMkLst>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2459176605" sldId="2147483674"/>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4217607899" sldId="2147483675"/>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1710457821" sldId="2147483676"/>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1692668425" sldId="2147483677"/>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1037634740" sldId="2147483678"/>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2637634504" sldId="2147483679"/>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530641804" sldId="2147483680"/>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3207721951" sldId="2147483681"/>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2697444745" sldId="2147483682"/>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1348730521" sldId="2147483683"/>
          </pc:sldLayoutMkLst>
        </pc:sldLayoutChg>
        <pc:sldLayoutChg chg="add del">
          <pc:chgData name="Nathan Lloyd (2404571)" userId="S::2404571@student.uwtsd.ac.uk::b520863b-16c9-430e-903a-1e21ec5cf41f" providerId="AD" clId="Web-{7FEC48D7-CDF8-4013-D9DF-A10AB3F99CFD}" dt="2024-11-26T15:53:35.631" v="9"/>
          <pc:sldLayoutMkLst>
            <pc:docMk/>
            <pc:sldMasterMk cId="3310046037" sldId="2147483685"/>
            <pc:sldLayoutMk cId="1142479181" sldId="2147483684"/>
          </pc:sldLayoutMkLst>
        </pc:sldLayoutChg>
      </pc:sldMasterChg>
      <pc:sldMasterChg chg="add del addSldLayout delSldLayout">
        <pc:chgData name="Nathan Lloyd (2404571)" userId="S::2404571@student.uwtsd.ac.uk::b520863b-16c9-430e-903a-1e21ec5cf41f" providerId="AD" clId="Web-{7FEC48D7-CDF8-4013-D9DF-A10AB3F99CFD}" dt="2024-11-26T15:53:32.521" v="7"/>
        <pc:sldMasterMkLst>
          <pc:docMk/>
          <pc:sldMasterMk cId="597856791" sldId="2147483698"/>
        </pc:sldMasterMkLst>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1262978156" sldId="2147483687"/>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3869431894" sldId="2147483688"/>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1438975174" sldId="2147483689"/>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1228197214" sldId="2147483690"/>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968257772" sldId="2147483691"/>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450732377" sldId="2147483692"/>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2112003717" sldId="2147483693"/>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3212919182" sldId="2147483694"/>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2133435751" sldId="2147483695"/>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3879075374" sldId="2147483696"/>
          </pc:sldLayoutMkLst>
        </pc:sldLayoutChg>
        <pc:sldLayoutChg chg="add del">
          <pc:chgData name="Nathan Lloyd (2404571)" userId="S::2404571@student.uwtsd.ac.uk::b520863b-16c9-430e-903a-1e21ec5cf41f" providerId="AD" clId="Web-{7FEC48D7-CDF8-4013-D9DF-A10AB3F99CFD}" dt="2024-11-26T15:53:32.521" v="7"/>
          <pc:sldLayoutMkLst>
            <pc:docMk/>
            <pc:sldMasterMk cId="597856791" sldId="2147483698"/>
            <pc:sldLayoutMk cId="4078807880" sldId="2147483697"/>
          </pc:sldLayoutMkLst>
        </pc:sldLayoutChg>
      </pc:sldMasterChg>
      <pc:sldMasterChg chg="add addSldLayout">
        <pc:chgData name="Nathan Lloyd (2404571)" userId="S::2404571@student.uwtsd.ac.uk::b520863b-16c9-430e-903a-1e21ec5cf41f" providerId="AD" clId="Web-{7FEC48D7-CDF8-4013-D9DF-A10AB3F99CFD}" dt="2024-11-26T15:53:44.100" v="14"/>
        <pc:sldMasterMkLst>
          <pc:docMk/>
          <pc:sldMasterMk cId="4032723405" sldId="2147483711"/>
        </pc:sldMasterMkLst>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4065449852" sldId="2147483700"/>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1520053174" sldId="2147483701"/>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821343526" sldId="2147483702"/>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1132406341" sldId="2147483703"/>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854783347" sldId="2147483704"/>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393753917" sldId="2147483705"/>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2919385090" sldId="2147483706"/>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2505730615" sldId="2147483707"/>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3567229051" sldId="2147483708"/>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3796535132" sldId="2147483709"/>
          </pc:sldLayoutMkLst>
        </pc:sldLayoutChg>
        <pc:sldLayoutChg chg="add">
          <pc:chgData name="Nathan Lloyd (2404571)" userId="S::2404571@student.uwtsd.ac.uk::b520863b-16c9-430e-903a-1e21ec5cf41f" providerId="AD" clId="Web-{7FEC48D7-CDF8-4013-D9DF-A10AB3F99CFD}" dt="2024-11-26T15:53:44.100" v="14"/>
          <pc:sldLayoutMkLst>
            <pc:docMk/>
            <pc:sldMasterMk cId="4032723405" sldId="2147483711"/>
            <pc:sldLayoutMk cId="2135748141" sldId="2147483710"/>
          </pc:sldLayoutMkLst>
        </pc:sldLayoutChg>
      </pc:sldMasterChg>
      <pc:sldMasterChg chg="add del addSldLayout delSldLayout">
        <pc:chgData name="Nathan Lloyd (2404571)" userId="S::2404571@student.uwtsd.ac.uk::b520863b-16c9-430e-903a-1e21ec5cf41f" providerId="AD" clId="Web-{7FEC48D7-CDF8-4013-D9DF-A10AB3F99CFD}" dt="2024-11-26T15:53:44.037" v="13"/>
        <pc:sldMasterMkLst>
          <pc:docMk/>
          <pc:sldMasterMk cId="178166571" sldId="2147483724"/>
        </pc:sldMasterMkLst>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3249051512" sldId="2147483713"/>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439176253" sldId="2147483714"/>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319194212" sldId="2147483715"/>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1935899061" sldId="2147483716"/>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1473218985" sldId="2147483717"/>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1018848562" sldId="2147483718"/>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2760156360" sldId="2147483719"/>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2951971562" sldId="2147483720"/>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507160418" sldId="2147483721"/>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1976586855" sldId="2147483722"/>
          </pc:sldLayoutMkLst>
        </pc:sldLayoutChg>
        <pc:sldLayoutChg chg="add del">
          <pc:chgData name="Nathan Lloyd (2404571)" userId="S::2404571@student.uwtsd.ac.uk::b520863b-16c9-430e-903a-1e21ec5cf41f" providerId="AD" clId="Web-{7FEC48D7-CDF8-4013-D9DF-A10AB3F99CFD}" dt="2024-11-26T15:53:44.037" v="13"/>
          <pc:sldLayoutMkLst>
            <pc:docMk/>
            <pc:sldMasterMk cId="178166571" sldId="2147483724"/>
            <pc:sldLayoutMk cId="98681152" sldId="2147483723"/>
          </pc:sldLayoutMkLst>
        </pc:sldLayoutChg>
      </pc:sldMasterChg>
      <pc:sldMasterChg chg="add del addSldLayout delSldLayout">
        <pc:chgData name="Nathan Lloyd (2404571)" userId="S::2404571@student.uwtsd.ac.uk::b520863b-16c9-430e-903a-1e21ec5cf41f" providerId="AD" clId="Web-{7FEC48D7-CDF8-4013-D9DF-A10AB3F99CFD}" dt="2024-11-26T15:53:07.739" v="5"/>
        <pc:sldMasterMkLst>
          <pc:docMk/>
          <pc:sldMasterMk cId="381549092" sldId="2147483724"/>
        </pc:sldMasterMkLst>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835469408" sldId="2147483713"/>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4150110779" sldId="2147483714"/>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059321863" sldId="2147483715"/>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992420037" sldId="2147483716"/>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239348556" sldId="2147483717"/>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630644493" sldId="2147483718"/>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1931448316" sldId="2147483719"/>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62672964" sldId="2147483720"/>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321715125" sldId="2147483721"/>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586561771" sldId="2147483722"/>
          </pc:sldLayoutMkLst>
        </pc:sldLayoutChg>
        <pc:sldLayoutChg chg="add del">
          <pc:chgData name="Nathan Lloyd (2404571)" userId="S::2404571@student.uwtsd.ac.uk::b520863b-16c9-430e-903a-1e21ec5cf41f" providerId="AD" clId="Web-{7FEC48D7-CDF8-4013-D9DF-A10AB3F99CFD}" dt="2024-11-26T15:53:07.739" v="5"/>
          <pc:sldLayoutMkLst>
            <pc:docMk/>
            <pc:sldMasterMk cId="381549092" sldId="2147483724"/>
            <pc:sldLayoutMk cId="2153955035" sldId="2147483723"/>
          </pc:sldLayoutMkLst>
        </pc:sldLayoutChg>
      </pc:sldMasterChg>
      <pc:sldMasterChg chg="add del addSldLayout delSldLayout">
        <pc:chgData name="Nathan Lloyd (2404571)" userId="S::2404571@student.uwtsd.ac.uk::b520863b-16c9-430e-903a-1e21ec5cf41f" providerId="AD" clId="Web-{7FEC48D7-CDF8-4013-D9DF-A10AB3F99CFD}" dt="2024-11-26T15:53:04.630" v="3"/>
        <pc:sldMasterMkLst>
          <pc:docMk/>
          <pc:sldMasterMk cId="1197324960" sldId="2147483750"/>
        </pc:sldMasterMkLst>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513027772" sldId="2147483739"/>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38030800" sldId="2147483740"/>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3021665060" sldId="2147483741"/>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788652700" sldId="2147483742"/>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134530276" sldId="2147483743"/>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830745436" sldId="2147483744"/>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461213437" sldId="2147483745"/>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126431945" sldId="2147483746"/>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569126743" sldId="2147483747"/>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1189466348" sldId="2147483748"/>
          </pc:sldLayoutMkLst>
        </pc:sldLayoutChg>
        <pc:sldLayoutChg chg="add del">
          <pc:chgData name="Nathan Lloyd (2404571)" userId="S::2404571@student.uwtsd.ac.uk::b520863b-16c9-430e-903a-1e21ec5cf41f" providerId="AD" clId="Web-{7FEC48D7-CDF8-4013-D9DF-A10AB3F99CFD}" dt="2024-11-26T15:53:04.630" v="3"/>
          <pc:sldLayoutMkLst>
            <pc:docMk/>
            <pc:sldMasterMk cId="1197324960" sldId="2147483750"/>
            <pc:sldLayoutMk cId="3375503965" sldId="2147483749"/>
          </pc:sldLayoutMkLst>
        </pc:sldLayoutChg>
      </pc:sldMasterChg>
    </pc:docChg>
  </pc:docChgLst>
</pc:chgInfo>
</file>

<file path=ppt/diagrams/_rels/data3.xml.rels><?xml version="1.0" encoding="UTF-8" standalone="yes"?>
<Relationships xmlns="http://schemas.openxmlformats.org/package/2006/relationships"><Relationship Id="rId2" Type="http://schemas.openxmlformats.org/officeDocument/2006/relationships/hyperlink" Target="https://www.college.police.uk/career-learning/competency-and-values-framework/we-collaborate" TargetMode="External"/><Relationship Id="rId1" Type="http://schemas.openxmlformats.org/officeDocument/2006/relationships/hyperlink" Target="http://www.college.police.uk/" TargetMode="External"/></Relationships>
</file>

<file path=ppt/diagrams/_rels/drawing3.xml.rels><?xml version="1.0" encoding="UTF-8" standalone="yes"?>
<Relationships xmlns="http://schemas.openxmlformats.org/package/2006/relationships"><Relationship Id="rId2" Type="http://schemas.openxmlformats.org/officeDocument/2006/relationships/hyperlink" Target="https://www.college.police.uk/career-learning/competency-and-values-framework/we-collaborate" TargetMode="External"/><Relationship Id="rId1" Type="http://schemas.openxmlformats.org/officeDocument/2006/relationships/hyperlink" Target="http://www.college.police.uk/"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880A02-1273-44B3-8D1E-28DA4867CF17}"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962843DA-FCC3-414E-B7D7-B42F7717E248}">
      <dgm:prSet/>
      <dgm:spPr/>
      <dgm:t>
        <a:bodyPr/>
        <a:lstStyle/>
        <a:p>
          <a:r>
            <a:rPr lang="en-US"/>
            <a:t>Background Reading: I read through case studies and College of Policing, because we needed case studies to support our answers and College of Policing is where I start for all my assignments because they are trusted and reliable. </a:t>
          </a:r>
        </a:p>
      </dgm:t>
    </dgm:pt>
    <dgm:pt modelId="{58B2CADB-5E89-4F41-AA3E-01B33951E981}" type="parTrans" cxnId="{8D911653-96CD-4C94-B660-8F1BE863C4B5}">
      <dgm:prSet/>
      <dgm:spPr/>
      <dgm:t>
        <a:bodyPr/>
        <a:lstStyle/>
        <a:p>
          <a:endParaRPr lang="en-US"/>
        </a:p>
      </dgm:t>
    </dgm:pt>
    <dgm:pt modelId="{9C32FE47-329E-45CB-AA20-12A8B347C2D1}" type="sibTrans" cxnId="{8D911653-96CD-4C94-B660-8F1BE863C4B5}">
      <dgm:prSet/>
      <dgm:spPr/>
      <dgm:t>
        <a:bodyPr/>
        <a:lstStyle/>
        <a:p>
          <a:endParaRPr lang="en-US"/>
        </a:p>
      </dgm:t>
    </dgm:pt>
    <dgm:pt modelId="{34C83F75-B3C3-4F06-AA33-1CA5D32E06DC}">
      <dgm:prSet/>
      <dgm:spPr/>
      <dgm:t>
        <a:bodyPr/>
        <a:lstStyle/>
        <a:p>
          <a:r>
            <a:rPr lang="en-US"/>
            <a:t>Planning: I used the assignment brief and used the subheadings given to us as a guide and searched on the College of policing website the topics to see if anything came up, as we talked about The Victoria </a:t>
          </a:r>
          <a:r>
            <a:rPr lang="en-US" err="1"/>
            <a:t>Climbe</a:t>
          </a:r>
          <a:r>
            <a:rPr lang="en-US"/>
            <a:t> Inquiry when in lesson I thought it would be a good fit for the presentation as I have read through most of the case and know what I could talk about in my presentation.</a:t>
          </a:r>
        </a:p>
      </dgm:t>
    </dgm:pt>
    <dgm:pt modelId="{FCC89D98-5AEE-423F-9C7B-ED6A6CEAEF0B}" type="parTrans" cxnId="{C410B3F0-FF14-4608-BA1E-0618DAF849AA}">
      <dgm:prSet/>
      <dgm:spPr/>
      <dgm:t>
        <a:bodyPr/>
        <a:lstStyle/>
        <a:p>
          <a:endParaRPr lang="en-US"/>
        </a:p>
      </dgm:t>
    </dgm:pt>
    <dgm:pt modelId="{BB3469B4-E4D1-4136-AE97-2EDD2AC7704B}" type="sibTrans" cxnId="{C410B3F0-FF14-4608-BA1E-0618DAF849AA}">
      <dgm:prSet/>
      <dgm:spPr/>
      <dgm:t>
        <a:bodyPr/>
        <a:lstStyle/>
        <a:p>
          <a:endParaRPr lang="en-US"/>
        </a:p>
      </dgm:t>
    </dgm:pt>
    <dgm:pt modelId="{F762F4E2-0892-420B-B0CA-564AE8163847}">
      <dgm:prSet/>
      <dgm:spPr/>
      <dgm:t>
        <a:bodyPr/>
        <a:lstStyle/>
        <a:p>
          <a:r>
            <a:rPr lang="en-US"/>
            <a:t>Structure: I read through the assignment brief for the structure of the presentation and I used the guide bullet points given to us as heading for my slides and listened to what the lecturer had to say about the start and ending of my </a:t>
          </a:r>
          <a:r>
            <a:rPr lang="en-US" err="1"/>
            <a:t>Powerpoint</a:t>
          </a:r>
          <a:r>
            <a:rPr lang="en-US"/>
            <a:t>, adding in an introduction slide and to make sure to add a "Any Questions?" Slide in</a:t>
          </a:r>
          <a:r>
            <a:rPr lang="en-US">
              <a:latin typeface="Batang"/>
            </a:rPr>
            <a:t>.</a:t>
          </a:r>
          <a:endParaRPr lang="en-US"/>
        </a:p>
      </dgm:t>
    </dgm:pt>
    <dgm:pt modelId="{D84B0876-BB39-46CF-944F-CDFD62CF779B}" type="parTrans" cxnId="{9578C82C-72A2-4B61-9BB3-878DC315F10C}">
      <dgm:prSet/>
      <dgm:spPr/>
      <dgm:t>
        <a:bodyPr/>
        <a:lstStyle/>
        <a:p>
          <a:endParaRPr lang="en-US"/>
        </a:p>
      </dgm:t>
    </dgm:pt>
    <dgm:pt modelId="{63DD4875-0E02-413B-8A57-EC858D7D0181}" type="sibTrans" cxnId="{9578C82C-72A2-4B61-9BB3-878DC315F10C}">
      <dgm:prSet/>
      <dgm:spPr/>
      <dgm:t>
        <a:bodyPr/>
        <a:lstStyle/>
        <a:p>
          <a:endParaRPr lang="en-US"/>
        </a:p>
      </dgm:t>
    </dgm:pt>
    <dgm:pt modelId="{BF0382F2-F174-4C70-9BBE-0BEACF117B52}" type="pres">
      <dgm:prSet presAssocID="{11880A02-1273-44B3-8D1E-28DA4867CF17}" presName="Name0" presStyleCnt="0">
        <dgm:presLayoutVars>
          <dgm:dir/>
          <dgm:resizeHandles val="exact"/>
        </dgm:presLayoutVars>
      </dgm:prSet>
      <dgm:spPr/>
    </dgm:pt>
    <dgm:pt modelId="{46267911-AED1-4253-AFF0-F728D1257B20}" type="pres">
      <dgm:prSet presAssocID="{962843DA-FCC3-414E-B7D7-B42F7717E248}" presName="node" presStyleLbl="node1" presStyleIdx="0" presStyleCnt="3">
        <dgm:presLayoutVars>
          <dgm:bulletEnabled val="1"/>
        </dgm:presLayoutVars>
      </dgm:prSet>
      <dgm:spPr/>
    </dgm:pt>
    <dgm:pt modelId="{525A8243-4829-4F2B-9BBE-B4D262CCCEF7}" type="pres">
      <dgm:prSet presAssocID="{9C32FE47-329E-45CB-AA20-12A8B347C2D1}" presName="sibTrans" presStyleLbl="sibTrans2D1" presStyleIdx="0" presStyleCnt="2"/>
      <dgm:spPr/>
    </dgm:pt>
    <dgm:pt modelId="{C6CF3CC3-B69D-451C-9ADC-0C59729FA635}" type="pres">
      <dgm:prSet presAssocID="{9C32FE47-329E-45CB-AA20-12A8B347C2D1}" presName="connectorText" presStyleLbl="sibTrans2D1" presStyleIdx="0" presStyleCnt="2"/>
      <dgm:spPr/>
    </dgm:pt>
    <dgm:pt modelId="{D52AAF1F-328F-4E60-A04B-3C706E742B51}" type="pres">
      <dgm:prSet presAssocID="{34C83F75-B3C3-4F06-AA33-1CA5D32E06DC}" presName="node" presStyleLbl="node1" presStyleIdx="1" presStyleCnt="3">
        <dgm:presLayoutVars>
          <dgm:bulletEnabled val="1"/>
        </dgm:presLayoutVars>
      </dgm:prSet>
      <dgm:spPr/>
    </dgm:pt>
    <dgm:pt modelId="{F6274053-6DE4-45D2-B9E1-F879A5E449BD}" type="pres">
      <dgm:prSet presAssocID="{BB3469B4-E4D1-4136-AE97-2EDD2AC7704B}" presName="sibTrans" presStyleLbl="sibTrans2D1" presStyleIdx="1" presStyleCnt="2"/>
      <dgm:spPr/>
    </dgm:pt>
    <dgm:pt modelId="{63900FA3-44EA-4D45-A55B-FB86522C714E}" type="pres">
      <dgm:prSet presAssocID="{BB3469B4-E4D1-4136-AE97-2EDD2AC7704B}" presName="connectorText" presStyleLbl="sibTrans2D1" presStyleIdx="1" presStyleCnt="2"/>
      <dgm:spPr/>
    </dgm:pt>
    <dgm:pt modelId="{D0106ED3-ED8A-4E62-8ABD-E1F5C7685AFE}" type="pres">
      <dgm:prSet presAssocID="{F762F4E2-0892-420B-B0CA-564AE8163847}" presName="node" presStyleLbl="node1" presStyleIdx="2" presStyleCnt="3">
        <dgm:presLayoutVars>
          <dgm:bulletEnabled val="1"/>
        </dgm:presLayoutVars>
      </dgm:prSet>
      <dgm:spPr/>
    </dgm:pt>
  </dgm:ptLst>
  <dgm:cxnLst>
    <dgm:cxn modelId="{79AB7009-588B-4137-AB66-C77A121251F4}" type="presOf" srcId="{34C83F75-B3C3-4F06-AA33-1CA5D32E06DC}" destId="{D52AAF1F-328F-4E60-A04B-3C706E742B51}" srcOrd="0" destOrd="0" presId="urn:microsoft.com/office/officeart/2005/8/layout/process1"/>
    <dgm:cxn modelId="{9578C82C-72A2-4B61-9BB3-878DC315F10C}" srcId="{11880A02-1273-44B3-8D1E-28DA4867CF17}" destId="{F762F4E2-0892-420B-B0CA-564AE8163847}" srcOrd="2" destOrd="0" parTransId="{D84B0876-BB39-46CF-944F-CDFD62CF779B}" sibTransId="{63DD4875-0E02-413B-8A57-EC858D7D0181}"/>
    <dgm:cxn modelId="{90BC6C35-DEF9-4D78-B1DA-3151D05F9878}" type="presOf" srcId="{11880A02-1273-44B3-8D1E-28DA4867CF17}" destId="{BF0382F2-F174-4C70-9BBE-0BEACF117B52}" srcOrd="0" destOrd="0" presId="urn:microsoft.com/office/officeart/2005/8/layout/process1"/>
    <dgm:cxn modelId="{8D911653-96CD-4C94-B660-8F1BE863C4B5}" srcId="{11880A02-1273-44B3-8D1E-28DA4867CF17}" destId="{962843DA-FCC3-414E-B7D7-B42F7717E248}" srcOrd="0" destOrd="0" parTransId="{58B2CADB-5E89-4F41-AA3E-01B33951E981}" sibTransId="{9C32FE47-329E-45CB-AA20-12A8B347C2D1}"/>
    <dgm:cxn modelId="{3BE2F55A-6FCD-4115-B1A3-CB090B06974C}" type="presOf" srcId="{BB3469B4-E4D1-4136-AE97-2EDD2AC7704B}" destId="{F6274053-6DE4-45D2-B9E1-F879A5E449BD}" srcOrd="0" destOrd="0" presId="urn:microsoft.com/office/officeart/2005/8/layout/process1"/>
    <dgm:cxn modelId="{4368FB82-AE2E-452F-B0A9-BBD05413C6DD}" type="presOf" srcId="{F762F4E2-0892-420B-B0CA-564AE8163847}" destId="{D0106ED3-ED8A-4E62-8ABD-E1F5C7685AFE}" srcOrd="0" destOrd="0" presId="urn:microsoft.com/office/officeart/2005/8/layout/process1"/>
    <dgm:cxn modelId="{58C735B5-326A-4A2F-9CD7-7FD13727CED7}" type="presOf" srcId="{962843DA-FCC3-414E-B7D7-B42F7717E248}" destId="{46267911-AED1-4253-AFF0-F728D1257B20}" srcOrd="0" destOrd="0" presId="urn:microsoft.com/office/officeart/2005/8/layout/process1"/>
    <dgm:cxn modelId="{8CADCBB7-CC95-40BE-8FB0-21CD38D7D331}" type="presOf" srcId="{BB3469B4-E4D1-4136-AE97-2EDD2AC7704B}" destId="{63900FA3-44EA-4D45-A55B-FB86522C714E}" srcOrd="1" destOrd="0" presId="urn:microsoft.com/office/officeart/2005/8/layout/process1"/>
    <dgm:cxn modelId="{E5ECB1BE-15CA-4335-ACC3-7330BE726FA4}" type="presOf" srcId="{9C32FE47-329E-45CB-AA20-12A8B347C2D1}" destId="{525A8243-4829-4F2B-9BBE-B4D262CCCEF7}" srcOrd="0" destOrd="0" presId="urn:microsoft.com/office/officeart/2005/8/layout/process1"/>
    <dgm:cxn modelId="{8DCB58C0-7C34-4158-9C72-4653556709D3}" type="presOf" srcId="{9C32FE47-329E-45CB-AA20-12A8B347C2D1}" destId="{C6CF3CC3-B69D-451C-9ADC-0C59729FA635}" srcOrd="1" destOrd="0" presId="urn:microsoft.com/office/officeart/2005/8/layout/process1"/>
    <dgm:cxn modelId="{C410B3F0-FF14-4608-BA1E-0618DAF849AA}" srcId="{11880A02-1273-44B3-8D1E-28DA4867CF17}" destId="{34C83F75-B3C3-4F06-AA33-1CA5D32E06DC}" srcOrd="1" destOrd="0" parTransId="{FCC89D98-5AEE-423F-9C7B-ED6A6CEAEF0B}" sibTransId="{BB3469B4-E4D1-4136-AE97-2EDD2AC7704B}"/>
    <dgm:cxn modelId="{524DF02E-5BE0-4F6A-8F7E-DDB65FF323CE}" type="presParOf" srcId="{BF0382F2-F174-4C70-9BBE-0BEACF117B52}" destId="{46267911-AED1-4253-AFF0-F728D1257B20}" srcOrd="0" destOrd="0" presId="urn:microsoft.com/office/officeart/2005/8/layout/process1"/>
    <dgm:cxn modelId="{78EE4DB0-4FE1-4473-B205-13FED156A562}" type="presParOf" srcId="{BF0382F2-F174-4C70-9BBE-0BEACF117B52}" destId="{525A8243-4829-4F2B-9BBE-B4D262CCCEF7}" srcOrd="1" destOrd="0" presId="urn:microsoft.com/office/officeart/2005/8/layout/process1"/>
    <dgm:cxn modelId="{D672B9C9-C101-4966-8520-2245B6A52E96}" type="presParOf" srcId="{525A8243-4829-4F2B-9BBE-B4D262CCCEF7}" destId="{C6CF3CC3-B69D-451C-9ADC-0C59729FA635}" srcOrd="0" destOrd="0" presId="urn:microsoft.com/office/officeart/2005/8/layout/process1"/>
    <dgm:cxn modelId="{77E83FD1-4C21-41B7-8807-EB234994B5B4}" type="presParOf" srcId="{BF0382F2-F174-4C70-9BBE-0BEACF117B52}" destId="{D52AAF1F-328F-4E60-A04B-3C706E742B51}" srcOrd="2" destOrd="0" presId="urn:microsoft.com/office/officeart/2005/8/layout/process1"/>
    <dgm:cxn modelId="{5D9922CA-56E2-402A-A9F3-2D413BFA0360}" type="presParOf" srcId="{BF0382F2-F174-4C70-9BBE-0BEACF117B52}" destId="{F6274053-6DE4-45D2-B9E1-F879A5E449BD}" srcOrd="3" destOrd="0" presId="urn:microsoft.com/office/officeart/2005/8/layout/process1"/>
    <dgm:cxn modelId="{DB53DAE1-68EB-4773-94DC-EA497E99E279}" type="presParOf" srcId="{F6274053-6DE4-45D2-B9E1-F879A5E449BD}" destId="{63900FA3-44EA-4D45-A55B-FB86522C714E}" srcOrd="0" destOrd="0" presId="urn:microsoft.com/office/officeart/2005/8/layout/process1"/>
    <dgm:cxn modelId="{B9CFDC2B-1D74-45A9-BEE2-89595AE42C47}" type="presParOf" srcId="{BF0382F2-F174-4C70-9BBE-0BEACF117B52}" destId="{D0106ED3-ED8A-4E62-8ABD-E1F5C7685AF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880A02-1273-44B3-8D1E-28DA4867CF17}"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962843DA-FCC3-414E-B7D7-B42F7717E248}">
      <dgm:prSet phldr="0"/>
      <dgm:spPr/>
      <dgm:t>
        <a:bodyPr/>
        <a:lstStyle/>
        <a:p>
          <a:pPr rtl="0"/>
          <a:r>
            <a:rPr lang="en-GB">
              <a:latin typeface="Batang"/>
            </a:rPr>
            <a:t>Wider Reading: After College of Policing I used other sources to make sure it was reliable. After the lecture when we discussed The Victoria Climbe Inquiry I searched it and researched to make sure all researched gather was sourced and reliable.</a:t>
          </a:r>
          <a:endParaRPr lang="en-GB"/>
        </a:p>
      </dgm:t>
    </dgm:pt>
    <dgm:pt modelId="{58B2CADB-5E89-4F41-AA3E-01B33951E981}" type="parTrans" cxnId="{8D911653-96CD-4C94-B660-8F1BE863C4B5}">
      <dgm:prSet/>
      <dgm:spPr/>
      <dgm:t>
        <a:bodyPr/>
        <a:lstStyle/>
        <a:p>
          <a:endParaRPr lang="en-US"/>
        </a:p>
      </dgm:t>
    </dgm:pt>
    <dgm:pt modelId="{9C32FE47-329E-45CB-AA20-12A8B347C2D1}" type="sibTrans" cxnId="{8D911653-96CD-4C94-B660-8F1BE863C4B5}">
      <dgm:prSet/>
      <dgm:spPr/>
      <dgm:t>
        <a:bodyPr/>
        <a:lstStyle/>
        <a:p>
          <a:endParaRPr lang="en-US"/>
        </a:p>
      </dgm:t>
    </dgm:pt>
    <dgm:pt modelId="{34C83F75-B3C3-4F06-AA33-1CA5D32E06DC}">
      <dgm:prSet/>
      <dgm:spPr/>
      <dgm:t>
        <a:bodyPr/>
        <a:lstStyle/>
        <a:p>
          <a:pPr rtl="0"/>
          <a:r>
            <a:rPr lang="en-GB">
              <a:latin typeface="Batang"/>
            </a:rPr>
            <a:t>Reflection/ Challenges: I realised that I don't give myself enough time on assessments and that I can't do them in a week. However, I now realise why they are set when they are set. It's because of the amount of work you need to put into them and I will be taking this onboard for future assignments I also found it difficult to find case studies from the UK.</a:t>
          </a:r>
          <a:endParaRPr lang="en-GB"/>
        </a:p>
      </dgm:t>
    </dgm:pt>
    <dgm:pt modelId="{FCC89D98-5AEE-423F-9C7B-ED6A6CEAEF0B}" type="parTrans" cxnId="{C410B3F0-FF14-4608-BA1E-0618DAF849AA}">
      <dgm:prSet/>
      <dgm:spPr/>
      <dgm:t>
        <a:bodyPr/>
        <a:lstStyle/>
        <a:p>
          <a:endParaRPr lang="en-US"/>
        </a:p>
      </dgm:t>
    </dgm:pt>
    <dgm:pt modelId="{BB3469B4-E4D1-4136-AE97-2EDD2AC7704B}" type="sibTrans" cxnId="{C410B3F0-FF14-4608-BA1E-0618DAF849AA}">
      <dgm:prSet/>
      <dgm:spPr/>
      <dgm:t>
        <a:bodyPr/>
        <a:lstStyle/>
        <a:p>
          <a:endParaRPr lang="en-US"/>
        </a:p>
      </dgm:t>
    </dgm:pt>
    <dgm:pt modelId="{BF0382F2-F174-4C70-9BBE-0BEACF117B52}" type="pres">
      <dgm:prSet presAssocID="{11880A02-1273-44B3-8D1E-28DA4867CF17}" presName="Name0" presStyleCnt="0">
        <dgm:presLayoutVars>
          <dgm:dir/>
          <dgm:resizeHandles val="exact"/>
        </dgm:presLayoutVars>
      </dgm:prSet>
      <dgm:spPr/>
    </dgm:pt>
    <dgm:pt modelId="{46267911-AED1-4253-AFF0-F728D1257B20}" type="pres">
      <dgm:prSet presAssocID="{962843DA-FCC3-414E-B7D7-B42F7717E248}" presName="node" presStyleLbl="node1" presStyleIdx="0" presStyleCnt="2">
        <dgm:presLayoutVars>
          <dgm:bulletEnabled val="1"/>
        </dgm:presLayoutVars>
      </dgm:prSet>
      <dgm:spPr/>
    </dgm:pt>
    <dgm:pt modelId="{525A8243-4829-4F2B-9BBE-B4D262CCCEF7}" type="pres">
      <dgm:prSet presAssocID="{9C32FE47-329E-45CB-AA20-12A8B347C2D1}" presName="sibTrans" presStyleLbl="sibTrans2D1" presStyleIdx="0" presStyleCnt="1"/>
      <dgm:spPr/>
    </dgm:pt>
    <dgm:pt modelId="{C6CF3CC3-B69D-451C-9ADC-0C59729FA635}" type="pres">
      <dgm:prSet presAssocID="{9C32FE47-329E-45CB-AA20-12A8B347C2D1}" presName="connectorText" presStyleLbl="sibTrans2D1" presStyleIdx="0" presStyleCnt="1"/>
      <dgm:spPr/>
    </dgm:pt>
    <dgm:pt modelId="{D52AAF1F-328F-4E60-A04B-3C706E742B51}" type="pres">
      <dgm:prSet presAssocID="{34C83F75-B3C3-4F06-AA33-1CA5D32E06DC}" presName="node" presStyleLbl="node1" presStyleIdx="1" presStyleCnt="2">
        <dgm:presLayoutVars>
          <dgm:bulletEnabled val="1"/>
        </dgm:presLayoutVars>
      </dgm:prSet>
      <dgm:spPr/>
    </dgm:pt>
  </dgm:ptLst>
  <dgm:cxnLst>
    <dgm:cxn modelId="{79AB7009-588B-4137-AB66-C77A121251F4}" type="presOf" srcId="{34C83F75-B3C3-4F06-AA33-1CA5D32E06DC}" destId="{D52AAF1F-328F-4E60-A04B-3C706E742B51}" srcOrd="0" destOrd="0" presId="urn:microsoft.com/office/officeart/2005/8/layout/process1"/>
    <dgm:cxn modelId="{90BC6C35-DEF9-4D78-B1DA-3151D05F9878}" type="presOf" srcId="{11880A02-1273-44B3-8D1E-28DA4867CF17}" destId="{BF0382F2-F174-4C70-9BBE-0BEACF117B52}" srcOrd="0" destOrd="0" presId="urn:microsoft.com/office/officeart/2005/8/layout/process1"/>
    <dgm:cxn modelId="{8D911653-96CD-4C94-B660-8F1BE863C4B5}" srcId="{11880A02-1273-44B3-8D1E-28DA4867CF17}" destId="{962843DA-FCC3-414E-B7D7-B42F7717E248}" srcOrd="0" destOrd="0" parTransId="{58B2CADB-5E89-4F41-AA3E-01B33951E981}" sibTransId="{9C32FE47-329E-45CB-AA20-12A8B347C2D1}"/>
    <dgm:cxn modelId="{58C735B5-326A-4A2F-9CD7-7FD13727CED7}" type="presOf" srcId="{962843DA-FCC3-414E-B7D7-B42F7717E248}" destId="{46267911-AED1-4253-AFF0-F728D1257B20}" srcOrd="0" destOrd="0" presId="urn:microsoft.com/office/officeart/2005/8/layout/process1"/>
    <dgm:cxn modelId="{E5ECB1BE-15CA-4335-ACC3-7330BE726FA4}" type="presOf" srcId="{9C32FE47-329E-45CB-AA20-12A8B347C2D1}" destId="{525A8243-4829-4F2B-9BBE-B4D262CCCEF7}" srcOrd="0" destOrd="0" presId="urn:microsoft.com/office/officeart/2005/8/layout/process1"/>
    <dgm:cxn modelId="{8DCB58C0-7C34-4158-9C72-4653556709D3}" type="presOf" srcId="{9C32FE47-329E-45CB-AA20-12A8B347C2D1}" destId="{C6CF3CC3-B69D-451C-9ADC-0C59729FA635}" srcOrd="1" destOrd="0" presId="urn:microsoft.com/office/officeart/2005/8/layout/process1"/>
    <dgm:cxn modelId="{C410B3F0-FF14-4608-BA1E-0618DAF849AA}" srcId="{11880A02-1273-44B3-8D1E-28DA4867CF17}" destId="{34C83F75-B3C3-4F06-AA33-1CA5D32E06DC}" srcOrd="1" destOrd="0" parTransId="{FCC89D98-5AEE-423F-9C7B-ED6A6CEAEF0B}" sibTransId="{BB3469B4-E4D1-4136-AE97-2EDD2AC7704B}"/>
    <dgm:cxn modelId="{524DF02E-5BE0-4F6A-8F7E-DDB65FF323CE}" type="presParOf" srcId="{BF0382F2-F174-4C70-9BBE-0BEACF117B52}" destId="{46267911-AED1-4253-AFF0-F728D1257B20}" srcOrd="0" destOrd="0" presId="urn:microsoft.com/office/officeart/2005/8/layout/process1"/>
    <dgm:cxn modelId="{78EE4DB0-4FE1-4473-B205-13FED156A562}" type="presParOf" srcId="{BF0382F2-F174-4C70-9BBE-0BEACF117B52}" destId="{525A8243-4829-4F2B-9BBE-B4D262CCCEF7}" srcOrd="1" destOrd="0" presId="urn:microsoft.com/office/officeart/2005/8/layout/process1"/>
    <dgm:cxn modelId="{D672B9C9-C101-4966-8520-2245B6A52E96}" type="presParOf" srcId="{525A8243-4829-4F2B-9BBE-B4D262CCCEF7}" destId="{C6CF3CC3-B69D-451C-9ADC-0C59729FA635}" srcOrd="0" destOrd="0" presId="urn:microsoft.com/office/officeart/2005/8/layout/process1"/>
    <dgm:cxn modelId="{77E83FD1-4C21-41B7-8807-EB234994B5B4}" type="presParOf" srcId="{BF0382F2-F174-4C70-9BBE-0BEACF117B52}" destId="{D52AAF1F-328F-4E60-A04B-3C706E742B51}"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84509C-322A-4761-A374-1D900311E19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DDEE192-E864-4A23-8092-943706C81106}">
      <dgm:prSet/>
      <dgm:spPr/>
      <dgm:t>
        <a:bodyPr/>
        <a:lstStyle/>
        <a:p>
          <a:r>
            <a:rPr lang="en-US" dirty="0"/>
            <a:t>Farrell, Chris. “Partnership Working – Why Is This Important.” Careers in Blue, 6 Mar. 2022, careersinblue.co.uk/partnership-working-why-is-this-important/. </a:t>
          </a:r>
        </a:p>
      </dgm:t>
    </dgm:pt>
    <dgm:pt modelId="{CAF05ECF-6849-41C6-9F4B-1A9FC0419D40}" type="parTrans" cxnId="{24A990EC-53D2-4123-8258-BD2424489FC0}">
      <dgm:prSet/>
      <dgm:spPr/>
      <dgm:t>
        <a:bodyPr/>
        <a:lstStyle/>
        <a:p>
          <a:endParaRPr lang="en-US"/>
        </a:p>
      </dgm:t>
    </dgm:pt>
    <dgm:pt modelId="{944BCE65-B5F1-40DD-B1D4-719CC8AC847A}" type="sibTrans" cxnId="{24A990EC-53D2-4123-8258-BD2424489FC0}">
      <dgm:prSet/>
      <dgm:spPr/>
      <dgm:t>
        <a:bodyPr/>
        <a:lstStyle/>
        <a:p>
          <a:endParaRPr lang="en-US"/>
        </a:p>
      </dgm:t>
    </dgm:pt>
    <dgm:pt modelId="{A32E25FE-F76A-4E9D-BA66-6966C345A840}">
      <dgm:prSet/>
      <dgm:spPr/>
      <dgm:t>
        <a:bodyPr/>
        <a:lstStyle/>
        <a:p>
          <a:r>
            <a:rPr lang="en-US" dirty="0"/>
            <a:t>Laming, Lord. “The Inquiry Victoria Climbié.” Jan. 2003. </a:t>
          </a:r>
        </a:p>
      </dgm:t>
    </dgm:pt>
    <dgm:pt modelId="{D4DD2DDC-C9A6-4DF9-A467-B190188E9199}" type="parTrans" cxnId="{E8771C4E-4A82-4B80-B4BE-64C5A0FF3EF4}">
      <dgm:prSet/>
      <dgm:spPr/>
      <dgm:t>
        <a:bodyPr/>
        <a:lstStyle/>
        <a:p>
          <a:endParaRPr lang="en-US"/>
        </a:p>
      </dgm:t>
    </dgm:pt>
    <dgm:pt modelId="{8013A278-4632-466A-93A3-03E7DD6A922C}" type="sibTrans" cxnId="{E8771C4E-4A82-4B80-B4BE-64C5A0FF3EF4}">
      <dgm:prSet/>
      <dgm:spPr/>
      <dgm:t>
        <a:bodyPr/>
        <a:lstStyle/>
        <a:p>
          <a:endParaRPr lang="en-US"/>
        </a:p>
      </dgm:t>
    </dgm:pt>
    <dgm:pt modelId="{B4FA9F23-5251-4749-87DE-DDDF9EDB68DC}">
      <dgm:prSet/>
      <dgm:spPr/>
      <dgm:t>
        <a:bodyPr/>
        <a:lstStyle/>
        <a:p>
          <a:r>
            <a:rPr lang="en-US" dirty="0"/>
            <a:t>Wakefield, Alison, and Jenny Fleming. “Multi-Agency Policing.” SAGE Knowledge, SAGE Publications Ltd, 2009, sk.sagepub.com/reference/the-sage-dictionary-of-policing/n79.xml. Accessed 2 Dec. 2024. </a:t>
          </a:r>
        </a:p>
      </dgm:t>
    </dgm:pt>
    <dgm:pt modelId="{D595B7D1-C861-4E28-B8B0-B0CD4392970A}" type="parTrans" cxnId="{B5B1DFD0-3BC3-405B-B63E-EDC02EFB45C2}">
      <dgm:prSet/>
      <dgm:spPr/>
      <dgm:t>
        <a:bodyPr/>
        <a:lstStyle/>
        <a:p>
          <a:endParaRPr lang="en-US"/>
        </a:p>
      </dgm:t>
    </dgm:pt>
    <dgm:pt modelId="{5320C5BF-7F71-4DCE-80E1-FC5083FA2563}" type="sibTrans" cxnId="{B5B1DFD0-3BC3-405B-B63E-EDC02EFB45C2}">
      <dgm:prSet/>
      <dgm:spPr/>
      <dgm:t>
        <a:bodyPr/>
        <a:lstStyle/>
        <a:p>
          <a:endParaRPr lang="en-US"/>
        </a:p>
      </dgm:t>
    </dgm:pt>
    <dgm:pt modelId="{C1695179-581E-4A8D-8833-B5E45EC81333}">
      <dgm:prSet/>
      <dgm:spPr/>
      <dgm:t>
        <a:bodyPr/>
        <a:lstStyle/>
        <a:p>
          <a:r>
            <a:rPr lang="en-US" dirty="0">
              <a:hlinkClick xmlns:r="http://schemas.openxmlformats.org/officeDocument/2006/relationships" r:id="rId1"/>
            </a:rPr>
            <a:t>www.college.police.uk</a:t>
          </a:r>
          <a:r>
            <a:rPr lang="en-US" dirty="0"/>
            <a:t>. (2024). We collaborate – CVF competency | College of Policing. [online] Available at: </a:t>
          </a:r>
          <a:r>
            <a:rPr lang="en-US" dirty="0">
              <a:hlinkClick xmlns:r="http://schemas.openxmlformats.org/officeDocument/2006/relationships" r:id="rId2"/>
            </a:rPr>
            <a:t>https://www.college.police.uk/career-learning/competency-and-values-framework/we-collaborate</a:t>
          </a:r>
          <a:r>
            <a:rPr lang="en-US" dirty="0"/>
            <a:t>. </a:t>
          </a:r>
        </a:p>
      </dgm:t>
    </dgm:pt>
    <dgm:pt modelId="{EA587B00-3D49-4B4A-8EB6-2F7C170C2CD6}" type="parTrans" cxnId="{CFBF64B5-1895-4C87-B390-27D01C2ADEB5}">
      <dgm:prSet/>
      <dgm:spPr/>
      <dgm:t>
        <a:bodyPr/>
        <a:lstStyle/>
        <a:p>
          <a:endParaRPr lang="en-US"/>
        </a:p>
      </dgm:t>
    </dgm:pt>
    <dgm:pt modelId="{1D6E886C-2AE0-4263-8E0B-F30E40A58865}" type="sibTrans" cxnId="{CFBF64B5-1895-4C87-B390-27D01C2ADEB5}">
      <dgm:prSet/>
      <dgm:spPr/>
      <dgm:t>
        <a:bodyPr/>
        <a:lstStyle/>
        <a:p>
          <a:endParaRPr lang="en-US"/>
        </a:p>
      </dgm:t>
    </dgm:pt>
    <dgm:pt modelId="{F00EE538-825D-4034-AB7A-DA1EFE0FE97F}">
      <dgm:prSet/>
      <dgm:spPr/>
      <dgm:t>
        <a:bodyPr/>
        <a:lstStyle/>
        <a:p>
          <a:r>
            <a:rPr lang="en-US" dirty="0"/>
            <a:t>“Accusations Fly at Climbie Inquiry.” News.bbc.co.uk, 19 Feb. 2002, news.bbc.co.uk/1/hi/</a:t>
          </a:r>
          <a:r>
            <a:rPr lang="en-US" dirty="0" err="1"/>
            <a:t>england</a:t>
          </a:r>
          <a:r>
            <a:rPr lang="en-US" dirty="0"/>
            <a:t>/1828547.stm. Accessed 3 Dec. 2024. </a:t>
          </a:r>
        </a:p>
      </dgm:t>
    </dgm:pt>
    <dgm:pt modelId="{03497A13-AEC2-4E22-821F-B2ED9FD74EAD}" type="parTrans" cxnId="{63F59464-E284-4D75-9CDF-C8F956CC5747}">
      <dgm:prSet/>
      <dgm:spPr/>
      <dgm:t>
        <a:bodyPr/>
        <a:lstStyle/>
        <a:p>
          <a:endParaRPr lang="en-US"/>
        </a:p>
      </dgm:t>
    </dgm:pt>
    <dgm:pt modelId="{1D297B9F-DA80-41FF-A502-BDFAE22CA04C}" type="sibTrans" cxnId="{63F59464-E284-4D75-9CDF-C8F956CC5747}">
      <dgm:prSet/>
      <dgm:spPr/>
      <dgm:t>
        <a:bodyPr/>
        <a:lstStyle/>
        <a:p>
          <a:endParaRPr lang="en-US"/>
        </a:p>
      </dgm:t>
    </dgm:pt>
    <dgm:pt modelId="{BABBB9F0-F0B4-4FC4-AD78-0B8D33A548E9}">
      <dgm:prSet phldr="0"/>
      <dgm:spPr/>
      <dgm:t>
        <a:bodyPr/>
        <a:lstStyle/>
        <a:p>
          <a:pPr rtl="0"/>
          <a:r>
            <a:rPr lang="en-US" dirty="0">
              <a:latin typeface="Batang"/>
            </a:rPr>
            <a:t>BBC. “Black History Month: The 1981 Brixton Riots - CBBC </a:t>
          </a:r>
          <a:r>
            <a:rPr lang="en-US" dirty="0" err="1">
              <a:latin typeface="Batang"/>
            </a:rPr>
            <a:t>Newsround</a:t>
          </a:r>
          <a:r>
            <a:rPr lang="en-US" dirty="0">
              <a:latin typeface="Batang"/>
            </a:rPr>
            <a:t>.” Www.bbc.co.uk, 12 Apr. 2021, www.bbc.co.uk/newsround/50035769. Accessed 9 Dec. 2024.</a:t>
          </a:r>
        </a:p>
      </dgm:t>
    </dgm:pt>
    <dgm:pt modelId="{B3D8824B-5F09-4083-B54A-C43F2DDCA22B}" type="parTrans" cxnId="{54232BC0-DCDB-4B5B-8A73-541BCBD2ACD6}">
      <dgm:prSet/>
      <dgm:spPr/>
    </dgm:pt>
    <dgm:pt modelId="{87E9F6A4-D627-43AF-A7EB-554AEE5FA65C}" type="sibTrans" cxnId="{54232BC0-DCDB-4B5B-8A73-541BCBD2ACD6}">
      <dgm:prSet/>
      <dgm:spPr/>
    </dgm:pt>
    <dgm:pt modelId="{7A27A31E-8399-4209-BE51-F784CBF71819}">
      <dgm:prSet phldr="0"/>
      <dgm:spPr/>
      <dgm:t>
        <a:bodyPr/>
        <a:lstStyle/>
        <a:p>
          <a:endParaRPr lang="en-US" dirty="0">
            <a:latin typeface="Batang"/>
          </a:endParaRPr>
        </a:p>
      </dgm:t>
    </dgm:pt>
    <dgm:pt modelId="{626D1C49-24C5-4951-909F-A99C8FD5CF1F}" type="parTrans" cxnId="{F6B21145-2E86-4EE8-89C5-259A15195D37}">
      <dgm:prSet/>
      <dgm:spPr/>
    </dgm:pt>
    <dgm:pt modelId="{CA840DCA-DA73-4D5D-B209-678699EBFC21}" type="sibTrans" cxnId="{F6B21145-2E86-4EE8-89C5-259A15195D37}">
      <dgm:prSet/>
      <dgm:spPr/>
    </dgm:pt>
    <dgm:pt modelId="{50AADA7A-2272-4068-A3A4-C6D39991F550}">
      <dgm:prSet phldr="0"/>
      <dgm:spPr/>
      <dgm:t>
        <a:bodyPr/>
        <a:lstStyle/>
        <a:p>
          <a:pPr rtl="0"/>
          <a:r>
            <a:rPr lang="en-US" dirty="0">
              <a:latin typeface="Batang"/>
            </a:rPr>
            <a:t>Wood, Dominic;, et al. Blackstone’s Handbook for Policing Students 2024. 18th ed., Oxford University Press, USA, 12 Feb. 2024, p. 124.</a:t>
          </a:r>
        </a:p>
      </dgm:t>
    </dgm:pt>
    <dgm:pt modelId="{9E0C78D5-4470-4143-A417-255ACDD377FE}" type="parTrans" cxnId="{6E56B44E-C59F-4F97-BF24-8364A3A715B4}">
      <dgm:prSet/>
      <dgm:spPr/>
    </dgm:pt>
    <dgm:pt modelId="{D2436A81-50F2-41E9-967F-399C4E64F9B9}" type="sibTrans" cxnId="{6E56B44E-C59F-4F97-BF24-8364A3A715B4}">
      <dgm:prSet/>
      <dgm:spPr/>
    </dgm:pt>
    <dgm:pt modelId="{E6666A02-D408-4063-8906-14C7F0686FF3}" type="pres">
      <dgm:prSet presAssocID="{3884509C-322A-4761-A374-1D900311E191}" presName="vert0" presStyleCnt="0">
        <dgm:presLayoutVars>
          <dgm:dir/>
          <dgm:animOne val="branch"/>
          <dgm:animLvl val="lvl"/>
        </dgm:presLayoutVars>
      </dgm:prSet>
      <dgm:spPr/>
    </dgm:pt>
    <dgm:pt modelId="{2ADCBE19-9E2B-48C5-BB82-24BC8130E330}" type="pres">
      <dgm:prSet presAssocID="{BABBB9F0-F0B4-4FC4-AD78-0B8D33A548E9}" presName="thickLine" presStyleLbl="alignNode1" presStyleIdx="0" presStyleCnt="8"/>
      <dgm:spPr/>
    </dgm:pt>
    <dgm:pt modelId="{DAEAF73B-F448-4173-BA36-B2D5EE91E28D}" type="pres">
      <dgm:prSet presAssocID="{BABBB9F0-F0B4-4FC4-AD78-0B8D33A548E9}" presName="horz1" presStyleCnt="0"/>
      <dgm:spPr/>
    </dgm:pt>
    <dgm:pt modelId="{A3520E98-4161-4F67-98B1-E593DA482E73}" type="pres">
      <dgm:prSet presAssocID="{BABBB9F0-F0B4-4FC4-AD78-0B8D33A548E9}" presName="tx1" presStyleLbl="revTx" presStyleIdx="0" presStyleCnt="8"/>
      <dgm:spPr/>
    </dgm:pt>
    <dgm:pt modelId="{EBF999C2-DE48-40D2-B742-8E582C814890}" type="pres">
      <dgm:prSet presAssocID="{BABBB9F0-F0B4-4FC4-AD78-0B8D33A548E9}" presName="vert1" presStyleCnt="0"/>
      <dgm:spPr/>
    </dgm:pt>
    <dgm:pt modelId="{006CFD49-6AC5-49F4-80C8-8862CC2DFB65}" type="pres">
      <dgm:prSet presAssocID="{7DDEE192-E864-4A23-8092-943706C81106}" presName="thickLine" presStyleLbl="alignNode1" presStyleIdx="1" presStyleCnt="8"/>
      <dgm:spPr/>
    </dgm:pt>
    <dgm:pt modelId="{F8DE088D-5350-4463-B8C9-A6ED5D10FDB7}" type="pres">
      <dgm:prSet presAssocID="{7DDEE192-E864-4A23-8092-943706C81106}" presName="horz1" presStyleCnt="0"/>
      <dgm:spPr/>
    </dgm:pt>
    <dgm:pt modelId="{C0BDBFC8-324F-4F90-98FE-DE5AD6F714D0}" type="pres">
      <dgm:prSet presAssocID="{7DDEE192-E864-4A23-8092-943706C81106}" presName="tx1" presStyleLbl="revTx" presStyleIdx="1" presStyleCnt="8"/>
      <dgm:spPr/>
    </dgm:pt>
    <dgm:pt modelId="{6BE80283-DC3A-43E0-8DFF-5B2EF88EA099}" type="pres">
      <dgm:prSet presAssocID="{7DDEE192-E864-4A23-8092-943706C81106}" presName="vert1" presStyleCnt="0"/>
      <dgm:spPr/>
    </dgm:pt>
    <dgm:pt modelId="{1E56CE55-B29F-4C0F-A4AD-9DE38D3AE0BB}" type="pres">
      <dgm:prSet presAssocID="{A32E25FE-F76A-4E9D-BA66-6966C345A840}" presName="thickLine" presStyleLbl="alignNode1" presStyleIdx="2" presStyleCnt="8"/>
      <dgm:spPr/>
    </dgm:pt>
    <dgm:pt modelId="{A57DC76E-4A40-4E1E-AE02-E1D38943D848}" type="pres">
      <dgm:prSet presAssocID="{A32E25FE-F76A-4E9D-BA66-6966C345A840}" presName="horz1" presStyleCnt="0"/>
      <dgm:spPr/>
    </dgm:pt>
    <dgm:pt modelId="{1E82C00B-8B95-4A5D-AA30-DE76211F931D}" type="pres">
      <dgm:prSet presAssocID="{A32E25FE-F76A-4E9D-BA66-6966C345A840}" presName="tx1" presStyleLbl="revTx" presStyleIdx="2" presStyleCnt="8"/>
      <dgm:spPr/>
    </dgm:pt>
    <dgm:pt modelId="{9285B3A0-3DDD-4042-B5EC-6F5D0CE64F3C}" type="pres">
      <dgm:prSet presAssocID="{A32E25FE-F76A-4E9D-BA66-6966C345A840}" presName="vert1" presStyleCnt="0"/>
      <dgm:spPr/>
    </dgm:pt>
    <dgm:pt modelId="{0B7A28C7-089D-46DD-965D-FAC089F1F147}" type="pres">
      <dgm:prSet presAssocID="{B4FA9F23-5251-4749-87DE-DDDF9EDB68DC}" presName="thickLine" presStyleLbl="alignNode1" presStyleIdx="3" presStyleCnt="8"/>
      <dgm:spPr/>
    </dgm:pt>
    <dgm:pt modelId="{CDF3CA3E-3795-4328-BF1B-5265CA2EBDD0}" type="pres">
      <dgm:prSet presAssocID="{B4FA9F23-5251-4749-87DE-DDDF9EDB68DC}" presName="horz1" presStyleCnt="0"/>
      <dgm:spPr/>
    </dgm:pt>
    <dgm:pt modelId="{E60DF96F-8005-4B55-9E84-A67E0A548853}" type="pres">
      <dgm:prSet presAssocID="{B4FA9F23-5251-4749-87DE-DDDF9EDB68DC}" presName="tx1" presStyleLbl="revTx" presStyleIdx="3" presStyleCnt="8"/>
      <dgm:spPr/>
    </dgm:pt>
    <dgm:pt modelId="{140D177F-7ABC-4208-A9EB-980151FA6BC2}" type="pres">
      <dgm:prSet presAssocID="{B4FA9F23-5251-4749-87DE-DDDF9EDB68DC}" presName="vert1" presStyleCnt="0"/>
      <dgm:spPr/>
    </dgm:pt>
    <dgm:pt modelId="{22EAB83B-B701-479F-BB1A-2832686E4F6A}" type="pres">
      <dgm:prSet presAssocID="{C1695179-581E-4A8D-8833-B5E45EC81333}" presName="thickLine" presStyleLbl="alignNode1" presStyleIdx="4" presStyleCnt="8"/>
      <dgm:spPr/>
    </dgm:pt>
    <dgm:pt modelId="{E85911EB-A31B-4381-8116-4B7022880001}" type="pres">
      <dgm:prSet presAssocID="{C1695179-581E-4A8D-8833-B5E45EC81333}" presName="horz1" presStyleCnt="0"/>
      <dgm:spPr/>
    </dgm:pt>
    <dgm:pt modelId="{31CE56B1-0E74-4108-9107-A26616ADB170}" type="pres">
      <dgm:prSet presAssocID="{C1695179-581E-4A8D-8833-B5E45EC81333}" presName="tx1" presStyleLbl="revTx" presStyleIdx="4" presStyleCnt="8"/>
      <dgm:spPr/>
    </dgm:pt>
    <dgm:pt modelId="{9213385E-BFE0-4C78-8C34-1C60867E86A3}" type="pres">
      <dgm:prSet presAssocID="{C1695179-581E-4A8D-8833-B5E45EC81333}" presName="vert1" presStyleCnt="0"/>
      <dgm:spPr/>
    </dgm:pt>
    <dgm:pt modelId="{54EA9570-A3FD-422D-AC3C-467629A8F8E5}" type="pres">
      <dgm:prSet presAssocID="{F00EE538-825D-4034-AB7A-DA1EFE0FE97F}" presName="thickLine" presStyleLbl="alignNode1" presStyleIdx="5" presStyleCnt="8"/>
      <dgm:spPr/>
    </dgm:pt>
    <dgm:pt modelId="{735AB5EF-05C6-4946-9CF3-0B131FCAB2B7}" type="pres">
      <dgm:prSet presAssocID="{F00EE538-825D-4034-AB7A-DA1EFE0FE97F}" presName="horz1" presStyleCnt="0"/>
      <dgm:spPr/>
    </dgm:pt>
    <dgm:pt modelId="{D4ED0083-798D-409D-AD49-E781451A17A2}" type="pres">
      <dgm:prSet presAssocID="{F00EE538-825D-4034-AB7A-DA1EFE0FE97F}" presName="tx1" presStyleLbl="revTx" presStyleIdx="5" presStyleCnt="8"/>
      <dgm:spPr/>
    </dgm:pt>
    <dgm:pt modelId="{F8DBDF04-AE17-4C4B-97E2-EFDEA1678257}" type="pres">
      <dgm:prSet presAssocID="{F00EE538-825D-4034-AB7A-DA1EFE0FE97F}" presName="vert1" presStyleCnt="0"/>
      <dgm:spPr/>
    </dgm:pt>
    <dgm:pt modelId="{74053E32-8630-4EE7-8FA1-93F5441879F6}" type="pres">
      <dgm:prSet presAssocID="{50AADA7A-2272-4068-A3A4-C6D39991F550}" presName="thickLine" presStyleLbl="alignNode1" presStyleIdx="6" presStyleCnt="8"/>
      <dgm:spPr/>
    </dgm:pt>
    <dgm:pt modelId="{E1C0B081-3800-4F18-850F-4FE03F73497F}" type="pres">
      <dgm:prSet presAssocID="{50AADA7A-2272-4068-A3A4-C6D39991F550}" presName="horz1" presStyleCnt="0"/>
      <dgm:spPr/>
    </dgm:pt>
    <dgm:pt modelId="{DD1B1688-7668-43B3-8024-C5F09A15A34D}" type="pres">
      <dgm:prSet presAssocID="{50AADA7A-2272-4068-A3A4-C6D39991F550}" presName="tx1" presStyleLbl="revTx" presStyleIdx="6" presStyleCnt="8"/>
      <dgm:spPr/>
    </dgm:pt>
    <dgm:pt modelId="{E5AF3A91-2F53-4312-A4FD-7B5C5EAA56FF}" type="pres">
      <dgm:prSet presAssocID="{50AADA7A-2272-4068-A3A4-C6D39991F550}" presName="vert1" presStyleCnt="0"/>
      <dgm:spPr/>
    </dgm:pt>
    <dgm:pt modelId="{F0807572-675D-4CC3-8643-C3873022E914}" type="pres">
      <dgm:prSet presAssocID="{7A27A31E-8399-4209-BE51-F784CBF71819}" presName="thickLine" presStyleLbl="alignNode1" presStyleIdx="7" presStyleCnt="8"/>
      <dgm:spPr/>
    </dgm:pt>
    <dgm:pt modelId="{77A4B41B-9D46-4C37-B32A-698947D63E54}" type="pres">
      <dgm:prSet presAssocID="{7A27A31E-8399-4209-BE51-F784CBF71819}" presName="horz1" presStyleCnt="0"/>
      <dgm:spPr/>
    </dgm:pt>
    <dgm:pt modelId="{D05DF936-A3E0-41E8-825C-A72FE376EA9A}" type="pres">
      <dgm:prSet presAssocID="{7A27A31E-8399-4209-BE51-F784CBF71819}" presName="tx1" presStyleLbl="revTx" presStyleIdx="7" presStyleCnt="8"/>
      <dgm:spPr/>
    </dgm:pt>
    <dgm:pt modelId="{57970FD5-8213-4371-A4DC-6870061241B7}" type="pres">
      <dgm:prSet presAssocID="{7A27A31E-8399-4209-BE51-F784CBF71819}" presName="vert1" presStyleCnt="0"/>
      <dgm:spPr/>
    </dgm:pt>
  </dgm:ptLst>
  <dgm:cxnLst>
    <dgm:cxn modelId="{C117D814-564E-4349-B319-726398BA667E}" type="presOf" srcId="{B4FA9F23-5251-4749-87DE-DDDF9EDB68DC}" destId="{E60DF96F-8005-4B55-9E84-A67E0A548853}" srcOrd="0" destOrd="0" presId="urn:microsoft.com/office/officeart/2008/layout/LinedList"/>
    <dgm:cxn modelId="{DE17165C-674E-47F2-9A63-196B01A021FA}" type="presOf" srcId="{3884509C-322A-4761-A374-1D900311E191}" destId="{E6666A02-D408-4063-8906-14C7F0686FF3}" srcOrd="0" destOrd="0" presId="urn:microsoft.com/office/officeart/2008/layout/LinedList"/>
    <dgm:cxn modelId="{63F59464-E284-4D75-9CDF-C8F956CC5747}" srcId="{3884509C-322A-4761-A374-1D900311E191}" destId="{F00EE538-825D-4034-AB7A-DA1EFE0FE97F}" srcOrd="5" destOrd="0" parTransId="{03497A13-AEC2-4E22-821F-B2ED9FD74EAD}" sibTransId="{1D297B9F-DA80-41FF-A502-BDFAE22CA04C}"/>
    <dgm:cxn modelId="{F6B21145-2E86-4EE8-89C5-259A15195D37}" srcId="{3884509C-322A-4761-A374-1D900311E191}" destId="{7A27A31E-8399-4209-BE51-F784CBF71819}" srcOrd="7" destOrd="0" parTransId="{626D1C49-24C5-4951-909F-A99C8FD5CF1F}" sibTransId="{CA840DCA-DA73-4D5D-B209-678699EBFC21}"/>
    <dgm:cxn modelId="{E8771C4E-4A82-4B80-B4BE-64C5A0FF3EF4}" srcId="{3884509C-322A-4761-A374-1D900311E191}" destId="{A32E25FE-F76A-4E9D-BA66-6966C345A840}" srcOrd="2" destOrd="0" parTransId="{D4DD2DDC-C9A6-4DF9-A467-B190188E9199}" sibTransId="{8013A278-4632-466A-93A3-03E7DD6A922C}"/>
    <dgm:cxn modelId="{6E56B44E-C59F-4F97-BF24-8364A3A715B4}" srcId="{3884509C-322A-4761-A374-1D900311E191}" destId="{50AADA7A-2272-4068-A3A4-C6D39991F550}" srcOrd="6" destOrd="0" parTransId="{9E0C78D5-4470-4143-A417-255ACDD377FE}" sibTransId="{D2436A81-50F2-41E9-967F-399C4E64F9B9}"/>
    <dgm:cxn modelId="{CB170182-EB9E-4A6A-9B4F-1AA6F1AF8783}" type="presOf" srcId="{7DDEE192-E864-4A23-8092-943706C81106}" destId="{C0BDBFC8-324F-4F90-98FE-DE5AD6F714D0}" srcOrd="0" destOrd="0" presId="urn:microsoft.com/office/officeart/2008/layout/LinedList"/>
    <dgm:cxn modelId="{66698B90-AE54-4786-AD0D-66D6F86F677D}" type="presOf" srcId="{F00EE538-825D-4034-AB7A-DA1EFE0FE97F}" destId="{D4ED0083-798D-409D-AD49-E781451A17A2}" srcOrd="0" destOrd="0" presId="urn:microsoft.com/office/officeart/2008/layout/LinedList"/>
    <dgm:cxn modelId="{E4B341A8-ADD8-414D-82C8-95FAC2B56737}" type="presOf" srcId="{50AADA7A-2272-4068-A3A4-C6D39991F550}" destId="{DD1B1688-7668-43B3-8024-C5F09A15A34D}" srcOrd="0" destOrd="0" presId="urn:microsoft.com/office/officeart/2008/layout/LinedList"/>
    <dgm:cxn modelId="{DA2343AC-E916-49F0-9EC1-DC530EE71ED5}" type="presOf" srcId="{BABBB9F0-F0B4-4FC4-AD78-0B8D33A548E9}" destId="{A3520E98-4161-4F67-98B1-E593DA482E73}" srcOrd="0" destOrd="0" presId="urn:microsoft.com/office/officeart/2008/layout/LinedList"/>
    <dgm:cxn modelId="{CFBF64B5-1895-4C87-B390-27D01C2ADEB5}" srcId="{3884509C-322A-4761-A374-1D900311E191}" destId="{C1695179-581E-4A8D-8833-B5E45EC81333}" srcOrd="4" destOrd="0" parTransId="{EA587B00-3D49-4B4A-8EB6-2F7C170C2CD6}" sibTransId="{1D6E886C-2AE0-4263-8E0B-F30E40A58865}"/>
    <dgm:cxn modelId="{54232BC0-DCDB-4B5B-8A73-541BCBD2ACD6}" srcId="{3884509C-322A-4761-A374-1D900311E191}" destId="{BABBB9F0-F0B4-4FC4-AD78-0B8D33A548E9}" srcOrd="0" destOrd="0" parTransId="{B3D8824B-5F09-4083-B54A-C43F2DDCA22B}" sibTransId="{87E9F6A4-D627-43AF-A7EB-554AEE5FA65C}"/>
    <dgm:cxn modelId="{38F8ACC5-4873-4CB5-A723-A31B5A8ECE96}" type="presOf" srcId="{A32E25FE-F76A-4E9D-BA66-6966C345A840}" destId="{1E82C00B-8B95-4A5D-AA30-DE76211F931D}" srcOrd="0" destOrd="0" presId="urn:microsoft.com/office/officeart/2008/layout/LinedList"/>
    <dgm:cxn modelId="{B5B1DFD0-3BC3-405B-B63E-EDC02EFB45C2}" srcId="{3884509C-322A-4761-A374-1D900311E191}" destId="{B4FA9F23-5251-4749-87DE-DDDF9EDB68DC}" srcOrd="3" destOrd="0" parTransId="{D595B7D1-C861-4E28-B8B0-B0CD4392970A}" sibTransId="{5320C5BF-7F71-4DCE-80E1-FC5083FA2563}"/>
    <dgm:cxn modelId="{DB6C6EDC-43A2-4123-87BD-E561B9E1432E}" type="presOf" srcId="{7A27A31E-8399-4209-BE51-F784CBF71819}" destId="{D05DF936-A3E0-41E8-825C-A72FE376EA9A}" srcOrd="0" destOrd="0" presId="urn:microsoft.com/office/officeart/2008/layout/LinedList"/>
    <dgm:cxn modelId="{030626E0-D73B-4EC9-BAB1-ABA8EF5E2B9E}" type="presOf" srcId="{C1695179-581E-4A8D-8833-B5E45EC81333}" destId="{31CE56B1-0E74-4108-9107-A26616ADB170}" srcOrd="0" destOrd="0" presId="urn:microsoft.com/office/officeart/2008/layout/LinedList"/>
    <dgm:cxn modelId="{24A990EC-53D2-4123-8258-BD2424489FC0}" srcId="{3884509C-322A-4761-A374-1D900311E191}" destId="{7DDEE192-E864-4A23-8092-943706C81106}" srcOrd="1" destOrd="0" parTransId="{CAF05ECF-6849-41C6-9F4B-1A9FC0419D40}" sibTransId="{944BCE65-B5F1-40DD-B1D4-719CC8AC847A}"/>
    <dgm:cxn modelId="{7CFBE797-2D3F-429A-9A55-8D040BF9DBD8}" type="presParOf" srcId="{E6666A02-D408-4063-8906-14C7F0686FF3}" destId="{2ADCBE19-9E2B-48C5-BB82-24BC8130E330}" srcOrd="0" destOrd="0" presId="urn:microsoft.com/office/officeart/2008/layout/LinedList"/>
    <dgm:cxn modelId="{3DAF3D0A-D0E9-4DF0-A003-B520A5E4A618}" type="presParOf" srcId="{E6666A02-D408-4063-8906-14C7F0686FF3}" destId="{DAEAF73B-F448-4173-BA36-B2D5EE91E28D}" srcOrd="1" destOrd="0" presId="urn:microsoft.com/office/officeart/2008/layout/LinedList"/>
    <dgm:cxn modelId="{3E405BBA-4099-4539-96BB-839CC51B24EB}" type="presParOf" srcId="{DAEAF73B-F448-4173-BA36-B2D5EE91E28D}" destId="{A3520E98-4161-4F67-98B1-E593DA482E73}" srcOrd="0" destOrd="0" presId="urn:microsoft.com/office/officeart/2008/layout/LinedList"/>
    <dgm:cxn modelId="{0DA2D783-B3C2-4748-A01D-3F9AE44474A8}" type="presParOf" srcId="{DAEAF73B-F448-4173-BA36-B2D5EE91E28D}" destId="{EBF999C2-DE48-40D2-B742-8E582C814890}" srcOrd="1" destOrd="0" presId="urn:microsoft.com/office/officeart/2008/layout/LinedList"/>
    <dgm:cxn modelId="{FAED3AD7-F85C-4F50-BF6F-11DC8CB10EF5}" type="presParOf" srcId="{E6666A02-D408-4063-8906-14C7F0686FF3}" destId="{006CFD49-6AC5-49F4-80C8-8862CC2DFB65}" srcOrd="2" destOrd="0" presId="urn:microsoft.com/office/officeart/2008/layout/LinedList"/>
    <dgm:cxn modelId="{55DA6437-7B22-43E5-BF20-1A6FB284C5C2}" type="presParOf" srcId="{E6666A02-D408-4063-8906-14C7F0686FF3}" destId="{F8DE088D-5350-4463-B8C9-A6ED5D10FDB7}" srcOrd="3" destOrd="0" presId="urn:microsoft.com/office/officeart/2008/layout/LinedList"/>
    <dgm:cxn modelId="{D451AA6C-54E9-49F8-A1C1-76E2EEFE7E61}" type="presParOf" srcId="{F8DE088D-5350-4463-B8C9-A6ED5D10FDB7}" destId="{C0BDBFC8-324F-4F90-98FE-DE5AD6F714D0}" srcOrd="0" destOrd="0" presId="urn:microsoft.com/office/officeart/2008/layout/LinedList"/>
    <dgm:cxn modelId="{1C222731-2830-40BD-9BC9-A631BD1D87CD}" type="presParOf" srcId="{F8DE088D-5350-4463-B8C9-A6ED5D10FDB7}" destId="{6BE80283-DC3A-43E0-8DFF-5B2EF88EA099}" srcOrd="1" destOrd="0" presId="urn:microsoft.com/office/officeart/2008/layout/LinedList"/>
    <dgm:cxn modelId="{1936B086-D052-4774-AF4B-5CFC168E5177}" type="presParOf" srcId="{E6666A02-D408-4063-8906-14C7F0686FF3}" destId="{1E56CE55-B29F-4C0F-A4AD-9DE38D3AE0BB}" srcOrd="4" destOrd="0" presId="urn:microsoft.com/office/officeart/2008/layout/LinedList"/>
    <dgm:cxn modelId="{2F4D5BCF-F694-4F32-908F-19C3B1CD9E77}" type="presParOf" srcId="{E6666A02-D408-4063-8906-14C7F0686FF3}" destId="{A57DC76E-4A40-4E1E-AE02-E1D38943D848}" srcOrd="5" destOrd="0" presId="urn:microsoft.com/office/officeart/2008/layout/LinedList"/>
    <dgm:cxn modelId="{724E01BE-4547-45EB-9B50-0D387F59C065}" type="presParOf" srcId="{A57DC76E-4A40-4E1E-AE02-E1D38943D848}" destId="{1E82C00B-8B95-4A5D-AA30-DE76211F931D}" srcOrd="0" destOrd="0" presId="urn:microsoft.com/office/officeart/2008/layout/LinedList"/>
    <dgm:cxn modelId="{E68CB77F-9AFD-41E3-9446-D157EA92F031}" type="presParOf" srcId="{A57DC76E-4A40-4E1E-AE02-E1D38943D848}" destId="{9285B3A0-3DDD-4042-B5EC-6F5D0CE64F3C}" srcOrd="1" destOrd="0" presId="urn:microsoft.com/office/officeart/2008/layout/LinedList"/>
    <dgm:cxn modelId="{710C3913-A316-4113-8BA7-D79BF44969F8}" type="presParOf" srcId="{E6666A02-D408-4063-8906-14C7F0686FF3}" destId="{0B7A28C7-089D-46DD-965D-FAC089F1F147}" srcOrd="6" destOrd="0" presId="urn:microsoft.com/office/officeart/2008/layout/LinedList"/>
    <dgm:cxn modelId="{6FA1FDAC-AA13-4F90-B115-5A1C9ED5F54A}" type="presParOf" srcId="{E6666A02-D408-4063-8906-14C7F0686FF3}" destId="{CDF3CA3E-3795-4328-BF1B-5265CA2EBDD0}" srcOrd="7" destOrd="0" presId="urn:microsoft.com/office/officeart/2008/layout/LinedList"/>
    <dgm:cxn modelId="{36BB7DB9-8A95-4E97-870D-5F1AE9AF1512}" type="presParOf" srcId="{CDF3CA3E-3795-4328-BF1B-5265CA2EBDD0}" destId="{E60DF96F-8005-4B55-9E84-A67E0A548853}" srcOrd="0" destOrd="0" presId="urn:microsoft.com/office/officeart/2008/layout/LinedList"/>
    <dgm:cxn modelId="{D5D4592B-1069-443D-8F8F-1A3125AC51C7}" type="presParOf" srcId="{CDF3CA3E-3795-4328-BF1B-5265CA2EBDD0}" destId="{140D177F-7ABC-4208-A9EB-980151FA6BC2}" srcOrd="1" destOrd="0" presId="urn:microsoft.com/office/officeart/2008/layout/LinedList"/>
    <dgm:cxn modelId="{32665E07-76BD-477F-93C8-DEE915F962DD}" type="presParOf" srcId="{E6666A02-D408-4063-8906-14C7F0686FF3}" destId="{22EAB83B-B701-479F-BB1A-2832686E4F6A}" srcOrd="8" destOrd="0" presId="urn:microsoft.com/office/officeart/2008/layout/LinedList"/>
    <dgm:cxn modelId="{F64C51E9-0D91-4C8A-A946-444B004D03DB}" type="presParOf" srcId="{E6666A02-D408-4063-8906-14C7F0686FF3}" destId="{E85911EB-A31B-4381-8116-4B7022880001}" srcOrd="9" destOrd="0" presId="urn:microsoft.com/office/officeart/2008/layout/LinedList"/>
    <dgm:cxn modelId="{2395BC41-CE41-4064-ABAA-E612EA16EB81}" type="presParOf" srcId="{E85911EB-A31B-4381-8116-4B7022880001}" destId="{31CE56B1-0E74-4108-9107-A26616ADB170}" srcOrd="0" destOrd="0" presId="urn:microsoft.com/office/officeart/2008/layout/LinedList"/>
    <dgm:cxn modelId="{E6C36715-3147-4913-BB3A-FE18B50819C3}" type="presParOf" srcId="{E85911EB-A31B-4381-8116-4B7022880001}" destId="{9213385E-BFE0-4C78-8C34-1C60867E86A3}" srcOrd="1" destOrd="0" presId="urn:microsoft.com/office/officeart/2008/layout/LinedList"/>
    <dgm:cxn modelId="{5D79EDB9-6A95-463C-B274-4779F87CA78A}" type="presParOf" srcId="{E6666A02-D408-4063-8906-14C7F0686FF3}" destId="{54EA9570-A3FD-422D-AC3C-467629A8F8E5}" srcOrd="10" destOrd="0" presId="urn:microsoft.com/office/officeart/2008/layout/LinedList"/>
    <dgm:cxn modelId="{D68F469C-0942-4673-8424-2FED676C33E0}" type="presParOf" srcId="{E6666A02-D408-4063-8906-14C7F0686FF3}" destId="{735AB5EF-05C6-4946-9CF3-0B131FCAB2B7}" srcOrd="11" destOrd="0" presId="urn:microsoft.com/office/officeart/2008/layout/LinedList"/>
    <dgm:cxn modelId="{B4C4622B-5369-4F34-B53A-54190DF05FE3}" type="presParOf" srcId="{735AB5EF-05C6-4946-9CF3-0B131FCAB2B7}" destId="{D4ED0083-798D-409D-AD49-E781451A17A2}" srcOrd="0" destOrd="0" presId="urn:microsoft.com/office/officeart/2008/layout/LinedList"/>
    <dgm:cxn modelId="{307EC4FB-46A6-4B58-933F-37BB1AEE7A62}" type="presParOf" srcId="{735AB5EF-05C6-4946-9CF3-0B131FCAB2B7}" destId="{F8DBDF04-AE17-4C4B-97E2-EFDEA1678257}" srcOrd="1" destOrd="0" presId="urn:microsoft.com/office/officeart/2008/layout/LinedList"/>
    <dgm:cxn modelId="{3C278964-EED3-4580-888F-E458D8EBA98C}" type="presParOf" srcId="{E6666A02-D408-4063-8906-14C7F0686FF3}" destId="{74053E32-8630-4EE7-8FA1-93F5441879F6}" srcOrd="12" destOrd="0" presId="urn:microsoft.com/office/officeart/2008/layout/LinedList"/>
    <dgm:cxn modelId="{52EDECB6-47F7-4E21-BDA0-7202EB9BD293}" type="presParOf" srcId="{E6666A02-D408-4063-8906-14C7F0686FF3}" destId="{E1C0B081-3800-4F18-850F-4FE03F73497F}" srcOrd="13" destOrd="0" presId="urn:microsoft.com/office/officeart/2008/layout/LinedList"/>
    <dgm:cxn modelId="{01F78424-23AD-4841-9774-4C107D136B06}" type="presParOf" srcId="{E1C0B081-3800-4F18-850F-4FE03F73497F}" destId="{DD1B1688-7668-43B3-8024-C5F09A15A34D}" srcOrd="0" destOrd="0" presId="urn:microsoft.com/office/officeart/2008/layout/LinedList"/>
    <dgm:cxn modelId="{BC7E2630-8819-4424-9013-15A440C21DC6}" type="presParOf" srcId="{E1C0B081-3800-4F18-850F-4FE03F73497F}" destId="{E5AF3A91-2F53-4312-A4FD-7B5C5EAA56FF}" srcOrd="1" destOrd="0" presId="urn:microsoft.com/office/officeart/2008/layout/LinedList"/>
    <dgm:cxn modelId="{32194DB1-3385-4428-B1B8-F0E696497520}" type="presParOf" srcId="{E6666A02-D408-4063-8906-14C7F0686FF3}" destId="{F0807572-675D-4CC3-8643-C3873022E914}" srcOrd="14" destOrd="0" presId="urn:microsoft.com/office/officeart/2008/layout/LinedList"/>
    <dgm:cxn modelId="{34B17603-5F30-41AA-A619-3554A549BB83}" type="presParOf" srcId="{E6666A02-D408-4063-8906-14C7F0686FF3}" destId="{77A4B41B-9D46-4C37-B32A-698947D63E54}" srcOrd="15" destOrd="0" presId="urn:microsoft.com/office/officeart/2008/layout/LinedList"/>
    <dgm:cxn modelId="{BDBA2A35-7AAE-4019-B35C-D5FCAB9A9D84}" type="presParOf" srcId="{77A4B41B-9D46-4C37-B32A-698947D63E54}" destId="{D05DF936-A3E0-41E8-825C-A72FE376EA9A}" srcOrd="0" destOrd="0" presId="urn:microsoft.com/office/officeart/2008/layout/LinedList"/>
    <dgm:cxn modelId="{847E1BD2-7A31-412B-90C5-AB76DA74939D}" type="presParOf" srcId="{77A4B41B-9D46-4C37-B32A-698947D63E54}" destId="{57970FD5-8213-4371-A4DC-6870061241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267911-AED1-4253-AFF0-F728D1257B20}">
      <dsp:nvSpPr>
        <dsp:cNvPr id="0" name=""/>
        <dsp:cNvSpPr/>
      </dsp:nvSpPr>
      <dsp:spPr>
        <a:xfrm>
          <a:off x="6926" y="943135"/>
          <a:ext cx="2070150" cy="287597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Background Reading: I read through case studies and College of Policing, because we needed case studies to support our answers and College of Policing is where I start for all my assignments because they are trusted and reliable. </a:t>
          </a:r>
        </a:p>
      </dsp:txBody>
      <dsp:txXfrm>
        <a:off x="67559" y="1003768"/>
        <a:ext cx="1948884" cy="2754706"/>
      </dsp:txXfrm>
    </dsp:sp>
    <dsp:sp modelId="{525A8243-4829-4F2B-9BBE-B4D262CCCEF7}">
      <dsp:nvSpPr>
        <dsp:cNvPr id="0" name=""/>
        <dsp:cNvSpPr/>
      </dsp:nvSpPr>
      <dsp:spPr>
        <a:xfrm>
          <a:off x="2284091" y="2124422"/>
          <a:ext cx="438871" cy="51339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284091" y="2227101"/>
        <a:ext cx="307210" cy="308039"/>
      </dsp:txXfrm>
    </dsp:sp>
    <dsp:sp modelId="{D52AAF1F-328F-4E60-A04B-3C706E742B51}">
      <dsp:nvSpPr>
        <dsp:cNvPr id="0" name=""/>
        <dsp:cNvSpPr/>
      </dsp:nvSpPr>
      <dsp:spPr>
        <a:xfrm>
          <a:off x="2905136" y="943135"/>
          <a:ext cx="2070150" cy="287597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Planning: I used the assignment brief and used the subheadings given to us as a guide and searched on the College of policing website the topics to see if anything came up, as we talked about The Victoria </a:t>
          </a:r>
          <a:r>
            <a:rPr lang="en-US" sz="1200" kern="1200" err="1"/>
            <a:t>Climbe</a:t>
          </a:r>
          <a:r>
            <a:rPr lang="en-US" sz="1200" kern="1200"/>
            <a:t> Inquiry when in lesson I thought it would be a good fit for the presentation as I have read through most of the case and know what I could talk about in my presentation.</a:t>
          </a:r>
        </a:p>
      </dsp:txBody>
      <dsp:txXfrm>
        <a:off x="2965769" y="1003768"/>
        <a:ext cx="1948884" cy="2754706"/>
      </dsp:txXfrm>
    </dsp:sp>
    <dsp:sp modelId="{F6274053-6DE4-45D2-B9E1-F879A5E449BD}">
      <dsp:nvSpPr>
        <dsp:cNvPr id="0" name=""/>
        <dsp:cNvSpPr/>
      </dsp:nvSpPr>
      <dsp:spPr>
        <a:xfrm>
          <a:off x="5182301" y="2124422"/>
          <a:ext cx="438871" cy="51339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182301" y="2227101"/>
        <a:ext cx="307210" cy="308039"/>
      </dsp:txXfrm>
    </dsp:sp>
    <dsp:sp modelId="{D0106ED3-ED8A-4E62-8ABD-E1F5C7685AFE}">
      <dsp:nvSpPr>
        <dsp:cNvPr id="0" name=""/>
        <dsp:cNvSpPr/>
      </dsp:nvSpPr>
      <dsp:spPr>
        <a:xfrm>
          <a:off x="5803346" y="943135"/>
          <a:ext cx="2070150" cy="287597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Structure: I read through the assignment brief for the structure of the presentation and I used the guide bullet points given to us as heading for my slides and listened to what the lecturer had to say about the start and ending of my </a:t>
          </a:r>
          <a:r>
            <a:rPr lang="en-US" sz="1200" kern="1200" err="1"/>
            <a:t>Powerpoint</a:t>
          </a:r>
          <a:r>
            <a:rPr lang="en-US" sz="1200" kern="1200"/>
            <a:t>, adding in an introduction slide and to make sure to add a "Any Questions?" Slide in</a:t>
          </a:r>
          <a:r>
            <a:rPr lang="en-US" sz="1200" kern="1200">
              <a:latin typeface="Batang"/>
            </a:rPr>
            <a:t>.</a:t>
          </a:r>
          <a:endParaRPr lang="en-US" sz="1200" kern="1200"/>
        </a:p>
      </dsp:txBody>
      <dsp:txXfrm>
        <a:off x="5863979" y="1003768"/>
        <a:ext cx="1948884" cy="27547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267911-AED1-4253-AFF0-F728D1257B20}">
      <dsp:nvSpPr>
        <dsp:cNvPr id="0" name=""/>
        <dsp:cNvSpPr/>
      </dsp:nvSpPr>
      <dsp:spPr>
        <a:xfrm>
          <a:off x="1539" y="207928"/>
          <a:ext cx="3282226" cy="434638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Batang"/>
            </a:rPr>
            <a:t>Wider Reading: After College of Policing I used other sources to make sure it was reliable. After the lecture when we discussed The Victoria Climbe Inquiry I searched it and researched to make sure all researched gather was sourced and reliable.</a:t>
          </a:r>
          <a:endParaRPr lang="en-GB" sz="1800" kern="1200"/>
        </a:p>
      </dsp:txBody>
      <dsp:txXfrm>
        <a:off x="97672" y="304061"/>
        <a:ext cx="3089960" cy="4154120"/>
      </dsp:txXfrm>
    </dsp:sp>
    <dsp:sp modelId="{525A8243-4829-4F2B-9BBE-B4D262CCCEF7}">
      <dsp:nvSpPr>
        <dsp:cNvPr id="0" name=""/>
        <dsp:cNvSpPr/>
      </dsp:nvSpPr>
      <dsp:spPr>
        <a:xfrm>
          <a:off x="3611988" y="1974125"/>
          <a:ext cx="695832" cy="81399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611988" y="2136923"/>
        <a:ext cx="487082" cy="488396"/>
      </dsp:txXfrm>
    </dsp:sp>
    <dsp:sp modelId="{D52AAF1F-328F-4E60-A04B-3C706E742B51}">
      <dsp:nvSpPr>
        <dsp:cNvPr id="0" name=""/>
        <dsp:cNvSpPr/>
      </dsp:nvSpPr>
      <dsp:spPr>
        <a:xfrm>
          <a:off x="4596656" y="207928"/>
          <a:ext cx="3282226" cy="434638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latin typeface="Batang"/>
            </a:rPr>
            <a:t>Reflection/ Challenges: I realised that I don't give myself enough time on assessments and that I can't do them in a week. However, I now realise why they are set when they are set. It's because of the amount of work you need to put into them and I will be taking this onboard for future assignments I also found it difficult to find case studies from the UK.</a:t>
          </a:r>
          <a:endParaRPr lang="en-GB" sz="1800" kern="1200"/>
        </a:p>
      </dsp:txBody>
      <dsp:txXfrm>
        <a:off x="4692789" y="304061"/>
        <a:ext cx="3089960" cy="4154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DCBE19-9E2B-48C5-BB82-24BC8130E330}">
      <dsp:nvSpPr>
        <dsp:cNvPr id="0" name=""/>
        <dsp:cNvSpPr/>
      </dsp:nvSpPr>
      <dsp:spPr>
        <a:xfrm>
          <a:off x="0" y="0"/>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520E98-4161-4F67-98B1-E593DA482E73}">
      <dsp:nvSpPr>
        <dsp:cNvPr id="0" name=""/>
        <dsp:cNvSpPr/>
      </dsp:nvSpPr>
      <dsp:spPr>
        <a:xfrm>
          <a:off x="0" y="0"/>
          <a:ext cx="7724000" cy="62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dirty="0">
              <a:latin typeface="Batang"/>
            </a:rPr>
            <a:t>BBC. “Black History Month: The 1981 Brixton Riots - CBBC </a:t>
          </a:r>
          <a:r>
            <a:rPr lang="en-US" sz="1200" kern="1200" dirty="0" err="1">
              <a:latin typeface="Batang"/>
            </a:rPr>
            <a:t>Newsround</a:t>
          </a:r>
          <a:r>
            <a:rPr lang="en-US" sz="1200" kern="1200" dirty="0">
              <a:latin typeface="Batang"/>
            </a:rPr>
            <a:t>.” Www.bbc.co.uk, 12 Apr. 2021, www.bbc.co.uk/newsround/50035769. Accessed 9 Dec. 2024.</a:t>
          </a:r>
        </a:p>
      </dsp:txBody>
      <dsp:txXfrm>
        <a:off x="0" y="0"/>
        <a:ext cx="7724000" cy="629351"/>
      </dsp:txXfrm>
    </dsp:sp>
    <dsp:sp modelId="{006CFD49-6AC5-49F4-80C8-8862CC2DFB65}">
      <dsp:nvSpPr>
        <dsp:cNvPr id="0" name=""/>
        <dsp:cNvSpPr/>
      </dsp:nvSpPr>
      <dsp:spPr>
        <a:xfrm>
          <a:off x="0" y="629351"/>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BDBFC8-324F-4F90-98FE-DE5AD6F714D0}">
      <dsp:nvSpPr>
        <dsp:cNvPr id="0" name=""/>
        <dsp:cNvSpPr/>
      </dsp:nvSpPr>
      <dsp:spPr>
        <a:xfrm>
          <a:off x="0" y="629351"/>
          <a:ext cx="7724000" cy="62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Farrell, Chris. “Partnership Working – Why Is This Important.” Careers in Blue, 6 Mar. 2022, careersinblue.co.uk/partnership-working-why-is-this-important/. </a:t>
          </a:r>
        </a:p>
      </dsp:txBody>
      <dsp:txXfrm>
        <a:off x="0" y="629351"/>
        <a:ext cx="7724000" cy="629351"/>
      </dsp:txXfrm>
    </dsp:sp>
    <dsp:sp modelId="{1E56CE55-B29F-4C0F-A4AD-9DE38D3AE0BB}">
      <dsp:nvSpPr>
        <dsp:cNvPr id="0" name=""/>
        <dsp:cNvSpPr/>
      </dsp:nvSpPr>
      <dsp:spPr>
        <a:xfrm>
          <a:off x="0" y="1258702"/>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82C00B-8B95-4A5D-AA30-DE76211F931D}">
      <dsp:nvSpPr>
        <dsp:cNvPr id="0" name=""/>
        <dsp:cNvSpPr/>
      </dsp:nvSpPr>
      <dsp:spPr>
        <a:xfrm>
          <a:off x="0" y="1258702"/>
          <a:ext cx="7724000" cy="62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Laming, Lord. “The Inquiry Victoria Climbié.” Jan. 2003. </a:t>
          </a:r>
        </a:p>
      </dsp:txBody>
      <dsp:txXfrm>
        <a:off x="0" y="1258702"/>
        <a:ext cx="7724000" cy="629351"/>
      </dsp:txXfrm>
    </dsp:sp>
    <dsp:sp modelId="{0B7A28C7-089D-46DD-965D-FAC089F1F147}">
      <dsp:nvSpPr>
        <dsp:cNvPr id="0" name=""/>
        <dsp:cNvSpPr/>
      </dsp:nvSpPr>
      <dsp:spPr>
        <a:xfrm>
          <a:off x="0" y="1888053"/>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0DF96F-8005-4B55-9E84-A67E0A548853}">
      <dsp:nvSpPr>
        <dsp:cNvPr id="0" name=""/>
        <dsp:cNvSpPr/>
      </dsp:nvSpPr>
      <dsp:spPr>
        <a:xfrm>
          <a:off x="0" y="1888053"/>
          <a:ext cx="7724000" cy="62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Wakefield, Alison, and Jenny Fleming. “Multi-Agency Policing.” SAGE Knowledge, SAGE Publications Ltd, 2009, sk.sagepub.com/reference/the-sage-dictionary-of-policing/n79.xml. Accessed 2 Dec. 2024. </a:t>
          </a:r>
        </a:p>
      </dsp:txBody>
      <dsp:txXfrm>
        <a:off x="0" y="1888053"/>
        <a:ext cx="7724000" cy="629351"/>
      </dsp:txXfrm>
    </dsp:sp>
    <dsp:sp modelId="{22EAB83B-B701-479F-BB1A-2832686E4F6A}">
      <dsp:nvSpPr>
        <dsp:cNvPr id="0" name=""/>
        <dsp:cNvSpPr/>
      </dsp:nvSpPr>
      <dsp:spPr>
        <a:xfrm>
          <a:off x="0" y="2517404"/>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CE56B1-0E74-4108-9107-A26616ADB170}">
      <dsp:nvSpPr>
        <dsp:cNvPr id="0" name=""/>
        <dsp:cNvSpPr/>
      </dsp:nvSpPr>
      <dsp:spPr>
        <a:xfrm>
          <a:off x="0" y="2517404"/>
          <a:ext cx="7724000" cy="62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hlinkClick xmlns:r="http://schemas.openxmlformats.org/officeDocument/2006/relationships" r:id="rId1"/>
            </a:rPr>
            <a:t>www.college.police.uk</a:t>
          </a:r>
          <a:r>
            <a:rPr lang="en-US" sz="1200" kern="1200" dirty="0"/>
            <a:t>. (2024). We collaborate – CVF competency | College of Policing. [online] Available at: </a:t>
          </a:r>
          <a:r>
            <a:rPr lang="en-US" sz="1200" kern="1200" dirty="0">
              <a:hlinkClick xmlns:r="http://schemas.openxmlformats.org/officeDocument/2006/relationships" r:id="rId2"/>
            </a:rPr>
            <a:t>https://www.college.police.uk/career-learning/competency-and-values-framework/we-collaborate</a:t>
          </a:r>
          <a:r>
            <a:rPr lang="en-US" sz="1200" kern="1200" dirty="0"/>
            <a:t>. </a:t>
          </a:r>
        </a:p>
      </dsp:txBody>
      <dsp:txXfrm>
        <a:off x="0" y="2517404"/>
        <a:ext cx="7724000" cy="629351"/>
      </dsp:txXfrm>
    </dsp:sp>
    <dsp:sp modelId="{54EA9570-A3FD-422D-AC3C-467629A8F8E5}">
      <dsp:nvSpPr>
        <dsp:cNvPr id="0" name=""/>
        <dsp:cNvSpPr/>
      </dsp:nvSpPr>
      <dsp:spPr>
        <a:xfrm>
          <a:off x="0" y="3146756"/>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ED0083-798D-409D-AD49-E781451A17A2}">
      <dsp:nvSpPr>
        <dsp:cNvPr id="0" name=""/>
        <dsp:cNvSpPr/>
      </dsp:nvSpPr>
      <dsp:spPr>
        <a:xfrm>
          <a:off x="0" y="3146756"/>
          <a:ext cx="7724000" cy="62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“Accusations Fly at Climbie Inquiry.” News.bbc.co.uk, 19 Feb. 2002, news.bbc.co.uk/1/hi/</a:t>
          </a:r>
          <a:r>
            <a:rPr lang="en-US" sz="1200" kern="1200" dirty="0" err="1"/>
            <a:t>england</a:t>
          </a:r>
          <a:r>
            <a:rPr lang="en-US" sz="1200" kern="1200" dirty="0"/>
            <a:t>/1828547.stm. Accessed 3 Dec. 2024. </a:t>
          </a:r>
        </a:p>
      </dsp:txBody>
      <dsp:txXfrm>
        <a:off x="0" y="3146756"/>
        <a:ext cx="7724000" cy="629351"/>
      </dsp:txXfrm>
    </dsp:sp>
    <dsp:sp modelId="{74053E32-8630-4EE7-8FA1-93F5441879F6}">
      <dsp:nvSpPr>
        <dsp:cNvPr id="0" name=""/>
        <dsp:cNvSpPr/>
      </dsp:nvSpPr>
      <dsp:spPr>
        <a:xfrm>
          <a:off x="0" y="3776107"/>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1B1688-7668-43B3-8024-C5F09A15A34D}">
      <dsp:nvSpPr>
        <dsp:cNvPr id="0" name=""/>
        <dsp:cNvSpPr/>
      </dsp:nvSpPr>
      <dsp:spPr>
        <a:xfrm>
          <a:off x="0" y="3776107"/>
          <a:ext cx="7724000" cy="62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dirty="0">
              <a:latin typeface="Batang"/>
            </a:rPr>
            <a:t>Wood, Dominic;, et al. Blackstone’s Handbook for Policing Students 2024. 18th ed., Oxford University Press, USA, 12 Feb. 2024, p. 124.</a:t>
          </a:r>
        </a:p>
      </dsp:txBody>
      <dsp:txXfrm>
        <a:off x="0" y="3776107"/>
        <a:ext cx="7724000" cy="629351"/>
      </dsp:txXfrm>
    </dsp:sp>
    <dsp:sp modelId="{F0807572-675D-4CC3-8643-C3873022E914}">
      <dsp:nvSpPr>
        <dsp:cNvPr id="0" name=""/>
        <dsp:cNvSpPr/>
      </dsp:nvSpPr>
      <dsp:spPr>
        <a:xfrm>
          <a:off x="0" y="4405458"/>
          <a:ext cx="7724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5DF936-A3E0-41E8-825C-A72FE376EA9A}">
      <dsp:nvSpPr>
        <dsp:cNvPr id="0" name=""/>
        <dsp:cNvSpPr/>
      </dsp:nvSpPr>
      <dsp:spPr>
        <a:xfrm>
          <a:off x="0" y="4405458"/>
          <a:ext cx="7724000" cy="629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endParaRPr lang="en-US" sz="1200" kern="1200" dirty="0">
            <a:latin typeface="Batang"/>
          </a:endParaRPr>
        </a:p>
      </dsp:txBody>
      <dsp:txXfrm>
        <a:off x="0" y="4405458"/>
        <a:ext cx="7724000" cy="62935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71588-FD09-49CF-8D54-28F16F253797}" type="datetimeFigureOut">
              <a:t>12/9/2024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4C3D4-73E1-460A-ADD5-131C43DF078B}" type="slidenum">
              <a:t>‹#›</a:t>
            </a:fld>
            <a:endParaRPr lang="en-US"/>
          </a:p>
        </p:txBody>
      </p:sp>
    </p:spTree>
    <p:extLst>
      <p:ext uri="{BB962C8B-B14F-4D97-AF65-F5344CB8AC3E}">
        <p14:creationId xmlns:p14="http://schemas.microsoft.com/office/powerpoint/2010/main" val="37865190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US"/>
              <a:t>The police are subject to a variety of demands that transcend organizational and geographic borders. Despite having different cultures, backgrounds, demands, and objectives, they collaborate. They take this proactive approach to build the networks required to address the intricate demands and operational requirements they encounter, as well as to increase their effectiveness in times of crisis. </a:t>
            </a:r>
          </a:p>
          <a:p>
            <a:pPr marL="171450" indent="-171450">
              <a:buFont typeface="Calibri"/>
              <a:buChar char="-"/>
            </a:pPr>
            <a:r>
              <a:rPr lang="en-US"/>
              <a:t>By working together, they can leverage their resources and abilities for the benefit of everyone, but doing so necessitates removing obstacles and fostering partnerships.</a:t>
            </a:r>
            <a:endParaRPr lang="en-US">
              <a:ea typeface="Calibri"/>
              <a:cs typeface="Calibri"/>
            </a:endParaRPr>
          </a:p>
        </p:txBody>
      </p:sp>
      <p:sp>
        <p:nvSpPr>
          <p:cNvPr id="4" name="Slide Number Placeholder 3"/>
          <p:cNvSpPr>
            <a:spLocks noGrp="1"/>
          </p:cNvSpPr>
          <p:nvPr>
            <p:ph type="sldNum" sz="quarter" idx="5"/>
          </p:nvPr>
        </p:nvSpPr>
        <p:spPr/>
        <p:txBody>
          <a:bodyPr/>
          <a:lstStyle/>
          <a:p>
            <a:fld id="{8B94C3D4-73E1-460A-ADD5-131C43DF078B}" type="slidenum">
              <a:t>3</a:t>
            </a:fld>
            <a:endParaRPr lang="en-US"/>
          </a:p>
        </p:txBody>
      </p:sp>
    </p:spTree>
    <p:extLst>
      <p:ext uri="{BB962C8B-B14F-4D97-AF65-F5344CB8AC3E}">
        <p14:creationId xmlns:p14="http://schemas.microsoft.com/office/powerpoint/2010/main" val="38959997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(and others, if necessary). Crucially, in the sake of such cooperation, the law permits police and local authorities to exchange information with other agencies. When communities feel safe and secure around the police they are more likely to call when a crime is witnessed, which promotes policing by consent which is a major part of the police services, to make their jobs a lot easier and for the public and community to feel safe.  </a:t>
            </a:r>
          </a:p>
          <a:p>
            <a:endParaRPr lang="en-US">
              <a:ea typeface="Calibri"/>
              <a:cs typeface="Calibri"/>
            </a:endParaRPr>
          </a:p>
          <a:p>
            <a:r>
              <a:rPr lang="en-US"/>
              <a:t>The Brixton riots, sometimes called the Brixton Uprising, were a string of violent altercations that occurred between April 10 and April 1 between the Metropolitan Police and the primarily Black teenagers of Brixton, London.</a:t>
            </a:r>
          </a:p>
          <a:p>
            <a:r>
              <a:rPr lang="en-US"/>
              <a:t>Decades of </a:t>
            </a:r>
            <a:r>
              <a:rPr lang="en-US" err="1"/>
              <a:t>institutionalised</a:t>
            </a:r>
            <a:r>
              <a:rPr lang="en-US"/>
              <a:t> racial discrimination, police violence, substandard housing, and widespread unemployment all contributed to the riots. Following reports of police brutality against a Black man, hundreds of people confronted the police, sparking the start of the riots. When someone was apprehended by the police the next night, the violence intensified. Over 300 people were hurt, an estimated £7.5 million worth of damage was caused, 82 people were arrested, and more than 100 cars were wrecked as a result of </a:t>
            </a:r>
            <a:endParaRPr lang="en-US">
              <a:ea typeface="Calibri"/>
              <a:cs typeface="Calibri"/>
            </a:endParaRPr>
          </a:p>
        </p:txBody>
      </p:sp>
      <p:sp>
        <p:nvSpPr>
          <p:cNvPr id="4" name="Slide Number Placeholder 3"/>
          <p:cNvSpPr>
            <a:spLocks noGrp="1"/>
          </p:cNvSpPr>
          <p:nvPr>
            <p:ph type="sldNum" sz="quarter" idx="5"/>
          </p:nvPr>
        </p:nvSpPr>
        <p:spPr/>
        <p:txBody>
          <a:bodyPr/>
          <a:lstStyle/>
          <a:p>
            <a:fld id="{8B94C3D4-73E1-460A-ADD5-131C43DF078B}" type="slidenum">
              <a:rPr lang="en-US"/>
              <a:t>4</a:t>
            </a:fld>
            <a:endParaRPr lang="en-US"/>
          </a:p>
        </p:txBody>
      </p:sp>
    </p:spTree>
    <p:extLst>
      <p:ext uri="{BB962C8B-B14F-4D97-AF65-F5344CB8AC3E}">
        <p14:creationId xmlns:p14="http://schemas.microsoft.com/office/powerpoint/2010/main" val="1885247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Calibri"/>
              <a:buChar char="-"/>
            </a:pPr>
            <a:r>
              <a:rPr lang="en-US" dirty="0"/>
              <a:t>When the community and police work together proactively, fundamental issues will be found. Therefore, by reevaluating local crime priorities annually, it is possible to eliminate crime at its source. Creating plans for community safety that are evaluated and debated with local residents and partners</a:t>
            </a:r>
          </a:p>
          <a:p>
            <a:pPr marL="171450" indent="-171450">
              <a:lnSpc>
                <a:spcPct val="120000"/>
              </a:lnSpc>
              <a:spcBef>
                <a:spcPts val="1000"/>
              </a:spcBef>
              <a:buFont typeface="Arial"/>
              <a:buChar char="•"/>
            </a:pPr>
            <a:endParaRPr lang="en-US"/>
          </a:p>
          <a:p>
            <a:pPr marL="171450" indent="-171450">
              <a:lnSpc>
                <a:spcPct val="120000"/>
              </a:lnSpc>
              <a:spcBef>
                <a:spcPts val="1000"/>
              </a:spcBef>
              <a:buFont typeface="Arial"/>
              <a:buChar char="•"/>
            </a:pPr>
            <a:r>
              <a:rPr lang="en-US" dirty="0"/>
              <a:t>Social Services: A number of </a:t>
            </a:r>
            <a:r>
              <a:rPr lang="en-US" dirty="0" err="1"/>
              <a:t>organisations</a:t>
            </a:r>
            <a:r>
              <a:rPr lang="en-US" dirty="0"/>
              <a:t>, notably the councils of Brent and Haringey, did not sufficiently evaluate Victoria's circumstances or react to warning indications.</a:t>
            </a:r>
            <a:endParaRPr lang="en-US" dirty="0">
              <a:ea typeface="Calibri"/>
              <a:cs typeface="Calibri"/>
            </a:endParaRPr>
          </a:p>
          <a:p>
            <a:pPr marL="171450" indent="-171450">
              <a:lnSpc>
                <a:spcPct val="120000"/>
              </a:lnSpc>
              <a:spcBef>
                <a:spcPts val="1000"/>
              </a:spcBef>
              <a:buFont typeface="Arial"/>
              <a:buChar char="•"/>
            </a:pPr>
            <a:r>
              <a:rPr lang="en-US" dirty="0"/>
              <a:t>Healthcare Professionals: Physicians and hospitals failed to effectively disclose their concerns because they failed to notice or consider indications of abuse.</a:t>
            </a:r>
            <a:endParaRPr lang="en-US" dirty="0">
              <a:ea typeface="Calibri"/>
              <a:cs typeface="Calibri"/>
            </a:endParaRPr>
          </a:p>
          <a:p>
            <a:pPr marL="171450" indent="-171450">
              <a:lnSpc>
                <a:spcPct val="120000"/>
              </a:lnSpc>
              <a:spcBef>
                <a:spcPts val="1000"/>
              </a:spcBef>
              <a:buFont typeface="Arial"/>
              <a:buChar char="•"/>
            </a:pPr>
            <a:r>
              <a:rPr lang="en-US" dirty="0"/>
              <a:t>Police: Social services and medical personnel were not adequately coordinated with the Metropolitan Police.</a:t>
            </a:r>
            <a:endParaRPr lang="en-US" dirty="0">
              <a:ea typeface="Calibri"/>
              <a:cs typeface="Calibri"/>
            </a:endParaRPr>
          </a:p>
          <a:p>
            <a:pPr marL="171450" indent="-171450">
              <a:lnSpc>
                <a:spcPct val="120000"/>
              </a:lnSpc>
              <a:spcBef>
                <a:spcPts val="1000"/>
              </a:spcBef>
              <a:buFont typeface="Arial"/>
              <a:buChar char="•"/>
            </a:pPr>
            <a:r>
              <a:rPr lang="en-US" dirty="0">
                <a:ea typeface="Calibri"/>
                <a:cs typeface="Calibri"/>
              </a:rPr>
              <a:t>They didn't communicate with each other, if they had there would be a chance that Victoria would still be alive </a:t>
            </a:r>
          </a:p>
          <a:p>
            <a:pPr marL="171450" indent="-171450">
              <a:lnSpc>
                <a:spcPct val="120000"/>
              </a:lnSpc>
              <a:spcBef>
                <a:spcPts val="1000"/>
              </a:spcBef>
              <a:buFont typeface="Arial"/>
              <a:buChar char="•"/>
            </a:pPr>
            <a:endParaRPr lang="en-US">
              <a:ea typeface="Calibri"/>
              <a:cs typeface="Calibri"/>
            </a:endParaRPr>
          </a:p>
          <a:p>
            <a:pPr>
              <a:buFont typeface="Arial"/>
              <a:buChar char="•"/>
            </a:pPr>
            <a:r>
              <a:rPr lang="en-US" dirty="0"/>
              <a:t>Questioning and Repercussions</a:t>
            </a:r>
            <a:endParaRPr lang="en-US" dirty="0">
              <a:ea typeface="Calibri"/>
              <a:cs typeface="Calibri"/>
            </a:endParaRPr>
          </a:p>
          <a:p>
            <a:pPr>
              <a:buFont typeface="Arial"/>
              <a:buChar char="•"/>
            </a:pPr>
            <a:r>
              <a:rPr lang="en-US" dirty="0"/>
              <a:t>Lord Laming oversaw the investigation into Victoria's death, which came to an end in 2003. It brought to light systemic problems, inadequate training, and poor communication, as well as extensive shortcomings throughout child protection agencies.</a:t>
            </a:r>
            <a:endParaRPr lang="en-US" dirty="0">
              <a:ea typeface="Calibri"/>
              <a:cs typeface="Calibri"/>
            </a:endParaRPr>
          </a:p>
          <a:p>
            <a:pPr>
              <a:buFont typeface="Arial"/>
              <a:buChar char="•"/>
            </a:pPr>
            <a:endParaRPr lang="en-US"/>
          </a:p>
          <a:p>
            <a:pPr>
              <a:buFont typeface="Arial"/>
              <a:buChar char="•"/>
            </a:pPr>
            <a:r>
              <a:rPr lang="en-US" dirty="0"/>
              <a:t>Changes</a:t>
            </a:r>
            <a:endParaRPr lang="en-US" dirty="0">
              <a:ea typeface="Calibri"/>
              <a:cs typeface="Calibri"/>
            </a:endParaRPr>
          </a:p>
          <a:p>
            <a:pPr>
              <a:buFont typeface="Arial"/>
              <a:buChar char="•"/>
            </a:pPr>
            <a:r>
              <a:rPr lang="en-US" dirty="0"/>
              <a:t>Significant changes resulted upon Victoria's passing, including:</a:t>
            </a:r>
            <a:endParaRPr lang="en-US" dirty="0">
              <a:ea typeface="Calibri"/>
              <a:cs typeface="Calibri"/>
            </a:endParaRPr>
          </a:p>
          <a:p>
            <a:pPr>
              <a:buFont typeface="Arial"/>
              <a:buChar char="•"/>
            </a:pPr>
            <a:endParaRPr lang="en-US"/>
          </a:p>
          <a:p>
            <a:pPr>
              <a:buFont typeface="Arial"/>
              <a:buChar char="•"/>
            </a:pPr>
            <a:r>
              <a:rPr lang="en-US" dirty="0"/>
              <a:t>the Children Act of 2004, which established the foundation for improved interagency collaboration.</a:t>
            </a:r>
            <a:endParaRPr lang="en-US" dirty="0">
              <a:ea typeface="Calibri"/>
              <a:cs typeface="Calibri"/>
            </a:endParaRPr>
          </a:p>
          <a:p>
            <a:pPr>
              <a:buFont typeface="Arial"/>
              <a:buChar char="•"/>
            </a:pPr>
            <a:r>
              <a:rPr lang="en-US" dirty="0"/>
              <a:t>Local Safeguarding Children Boards (LSCBs) were established.</a:t>
            </a:r>
            <a:endParaRPr lang="en-US" dirty="0">
              <a:ea typeface="Calibri"/>
              <a:cs typeface="Calibri"/>
            </a:endParaRPr>
          </a:p>
          <a:p>
            <a:pPr marL="171450" indent="-171450">
              <a:lnSpc>
                <a:spcPct val="120000"/>
              </a:lnSpc>
              <a:spcBef>
                <a:spcPts val="1000"/>
              </a:spcBef>
              <a:buFont typeface="Arial"/>
              <a:buChar char="•"/>
            </a:pPr>
            <a:r>
              <a:rPr lang="en-US" dirty="0"/>
              <a:t>the execution of the government's Every Child Matters program, which aims to enhance child welfare.</a:t>
            </a:r>
            <a:endParaRPr lang="en-US" dirty="0">
              <a:ea typeface="Calibri"/>
              <a:cs typeface="Calibri"/>
            </a:endParaRPr>
          </a:p>
          <a:p>
            <a:pPr marL="171450" indent="-171450">
              <a:lnSpc>
                <a:spcPct val="120000"/>
              </a:lnSpc>
              <a:spcBef>
                <a:spcPts val="1000"/>
              </a:spcBef>
              <a:buFont typeface="Arial"/>
              <a:buChar char="•"/>
            </a:pPr>
            <a:endParaRPr lang="en-US" dirty="0">
              <a:ea typeface="Calibri"/>
              <a:cs typeface="Calibri"/>
            </a:endParaRPr>
          </a:p>
          <a:p>
            <a:pPr marL="171450" indent="-171450">
              <a:lnSpc>
                <a:spcPct val="120000"/>
              </a:lnSpc>
              <a:spcBef>
                <a:spcPts val="1000"/>
              </a:spcBef>
              <a:buFont typeface="Arial"/>
              <a:buChar char="•"/>
            </a:pPr>
            <a:r>
              <a:rPr lang="en-US" dirty="0"/>
              <a:t>A person's attitude and </a:t>
            </a:r>
            <a:r>
              <a:rPr lang="en-US" dirty="0" err="1"/>
              <a:t>behaviour</a:t>
            </a:r>
            <a:r>
              <a:rPr lang="en-US" dirty="0"/>
              <a:t> can either hinder or facilitate effective communication. This is illustrated by the Batari's box model, which shows how two people's attitudes and </a:t>
            </a:r>
            <a:r>
              <a:rPr lang="en-US" dirty="0" err="1"/>
              <a:t>behaviours</a:t>
            </a:r>
            <a:r>
              <a:rPr lang="en-US" dirty="0"/>
              <a:t> can form a circular pattern that can have either positive or negative effects. </a:t>
            </a:r>
            <a:endParaRPr lang="en-US" dirty="0">
              <a:ea typeface="Calibri"/>
              <a:cs typeface="Calibri"/>
            </a:endParaRPr>
          </a:p>
          <a:p>
            <a:pPr marL="171450" indent="-171450">
              <a:lnSpc>
                <a:spcPct val="120000"/>
              </a:lnSpc>
              <a:spcBef>
                <a:spcPts val="1000"/>
              </a:spcBef>
              <a:buFont typeface="Arial"/>
              <a:buChar char="•"/>
            </a:pPr>
            <a:endParaRPr lang="en-US">
              <a:ea typeface="Calibri"/>
              <a:cs typeface="Calibri"/>
            </a:endParaRPr>
          </a:p>
        </p:txBody>
      </p:sp>
      <p:sp>
        <p:nvSpPr>
          <p:cNvPr id="4" name="Slide Number Placeholder 3"/>
          <p:cNvSpPr>
            <a:spLocks noGrp="1"/>
          </p:cNvSpPr>
          <p:nvPr>
            <p:ph type="sldNum" sz="quarter" idx="5"/>
          </p:nvPr>
        </p:nvSpPr>
        <p:spPr/>
        <p:txBody>
          <a:bodyPr/>
          <a:lstStyle/>
          <a:p>
            <a:fld id="{8B94C3D4-73E1-460A-ADD5-131C43DF078B}" type="slidenum">
              <a:rPr lang="en-US"/>
              <a:t>5</a:t>
            </a:fld>
            <a:endParaRPr lang="en-US"/>
          </a:p>
        </p:txBody>
      </p:sp>
    </p:spTree>
    <p:extLst>
      <p:ext uri="{BB962C8B-B14F-4D97-AF65-F5344CB8AC3E}">
        <p14:creationId xmlns:p14="http://schemas.microsoft.com/office/powerpoint/2010/main" val="678652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Calibri"/>
              <a:buChar char="-"/>
            </a:pPr>
            <a:r>
              <a:rPr lang="en-US"/>
              <a:t>Changes</a:t>
            </a:r>
          </a:p>
          <a:p>
            <a:pPr marL="285750" indent="-285750">
              <a:buFont typeface="Calibri"/>
              <a:buChar char="-"/>
            </a:pPr>
            <a:r>
              <a:rPr lang="en-US"/>
              <a:t>Significant changes resulted upon Victoria's passing, including:</a:t>
            </a:r>
            <a:endParaRPr lang="en-US">
              <a:ea typeface="Calibri" panose="020F0502020204030204"/>
              <a:cs typeface="Calibri" panose="020F0502020204030204"/>
            </a:endParaRPr>
          </a:p>
          <a:p>
            <a:pPr marL="285750" indent="-285750">
              <a:buFont typeface="Calibri"/>
              <a:buChar char="-"/>
            </a:pPr>
            <a:endParaRPr lang="en-US">
              <a:ea typeface="Calibri" panose="020F0502020204030204"/>
              <a:cs typeface="Calibri" panose="020F0502020204030204"/>
            </a:endParaRPr>
          </a:p>
          <a:p>
            <a:pPr marL="285750" indent="-285750">
              <a:buFont typeface="Calibri"/>
              <a:buChar char="-"/>
            </a:pPr>
            <a:r>
              <a:rPr lang="en-US"/>
              <a:t>the Children Act of 2004, which established the foundation for improved interagency collaboration.</a:t>
            </a:r>
            <a:endParaRPr lang="en-US">
              <a:ea typeface="Calibri" panose="020F0502020204030204"/>
              <a:cs typeface="Calibri" panose="020F0502020204030204"/>
            </a:endParaRPr>
          </a:p>
          <a:p>
            <a:pPr marL="285750" indent="-285750">
              <a:buFont typeface="Calibri"/>
              <a:buChar char="-"/>
            </a:pPr>
            <a:r>
              <a:rPr lang="en-US"/>
              <a:t>Local Safeguarding Children Boards (LSCBs) were established.</a:t>
            </a:r>
            <a:endParaRPr lang="en-US">
              <a:ea typeface="Calibri" panose="020F0502020204030204"/>
              <a:cs typeface="Calibri" panose="020F0502020204030204"/>
            </a:endParaRPr>
          </a:p>
          <a:p>
            <a:pPr marL="171450" indent="-171450">
              <a:lnSpc>
                <a:spcPct val="120000"/>
              </a:lnSpc>
              <a:spcBef>
                <a:spcPts val="1000"/>
              </a:spcBef>
              <a:buFont typeface="Calibri"/>
              <a:buChar char="-"/>
            </a:pPr>
            <a:r>
              <a:rPr lang="en-US"/>
              <a:t>the execution of the government's Every Child Matters program, which aims to enhance child welfare.</a:t>
            </a:r>
            <a:endParaRPr lang="en-US">
              <a:ea typeface="Calibri"/>
              <a:cs typeface="Calibri"/>
            </a:endParaRPr>
          </a:p>
          <a:p>
            <a:pPr marL="171450" indent="-171450">
              <a:lnSpc>
                <a:spcPct val="120000"/>
              </a:lnSpc>
              <a:spcBef>
                <a:spcPts val="1000"/>
              </a:spcBef>
              <a:buFont typeface="Calibri"/>
              <a:buChar char="-"/>
            </a:pPr>
            <a:endParaRPr lang="en-US">
              <a:ea typeface="Calibri"/>
              <a:cs typeface="Calibri"/>
            </a:endParaRPr>
          </a:p>
          <a:p>
            <a:pPr>
              <a:buFont typeface="Calibri"/>
              <a:buChar char="-"/>
            </a:pPr>
            <a:r>
              <a:rPr lang="en-US"/>
              <a:t>The Children Act 2004 aims to: </a:t>
            </a:r>
            <a:endParaRPr lang="en-US">
              <a:ea typeface="Calibri" panose="020F0502020204030204"/>
              <a:cs typeface="Calibri" panose="020F0502020204030204"/>
            </a:endParaRPr>
          </a:p>
          <a:p>
            <a:pPr>
              <a:buFont typeface="Calibri"/>
              <a:buChar char="-"/>
            </a:pPr>
            <a:r>
              <a:rPr lang="en-US"/>
              <a:t>Improve and integrate children's services </a:t>
            </a:r>
            <a:endParaRPr lang="en-US">
              <a:ea typeface="Calibri" panose="020F0502020204030204"/>
              <a:cs typeface="Calibri" panose="020F0502020204030204"/>
            </a:endParaRPr>
          </a:p>
          <a:p>
            <a:pPr>
              <a:buFont typeface="Calibri"/>
              <a:buChar char="-"/>
            </a:pPr>
            <a:r>
              <a:rPr lang="en-US"/>
              <a:t>Promote early intervention </a:t>
            </a:r>
            <a:endParaRPr lang="en-US">
              <a:ea typeface="Calibri" panose="020F0502020204030204"/>
              <a:cs typeface="Calibri" panose="020F0502020204030204"/>
            </a:endParaRPr>
          </a:p>
          <a:p>
            <a:pPr>
              <a:buFont typeface="Calibri"/>
              <a:buChar char="-"/>
            </a:pPr>
            <a:r>
              <a:rPr lang="en-US"/>
              <a:t>Provide strong leadership </a:t>
            </a:r>
            <a:endParaRPr lang="en-US">
              <a:ea typeface="Calibri" panose="020F0502020204030204"/>
              <a:cs typeface="Calibri" panose="020F0502020204030204"/>
            </a:endParaRPr>
          </a:p>
          <a:p>
            <a:pPr>
              <a:buFont typeface="Calibri"/>
              <a:buChar char="-"/>
            </a:pPr>
            <a:r>
              <a:rPr lang="en-US"/>
              <a:t>Bring together different professionals in multi-disciplinary teams </a:t>
            </a:r>
            <a:endParaRPr lang="en-US">
              <a:ea typeface="Calibri" panose="020F0502020204030204"/>
              <a:cs typeface="Calibri" panose="020F0502020204030204"/>
            </a:endParaRPr>
          </a:p>
          <a:p>
            <a:pPr>
              <a:buFont typeface="Calibri"/>
              <a:buChar char="-"/>
            </a:pPr>
            <a:r>
              <a:rPr lang="en-US"/>
              <a:t>Make every place safe and secure for children in the UK</a:t>
            </a:r>
            <a:endParaRPr lang="en-US">
              <a:ea typeface="Calibri"/>
              <a:cs typeface="Calibri"/>
            </a:endParaRPr>
          </a:p>
          <a:p>
            <a:pPr marL="171450" indent="-171450">
              <a:lnSpc>
                <a:spcPct val="120000"/>
              </a:lnSpc>
              <a:spcBef>
                <a:spcPts val="1000"/>
              </a:spcBef>
              <a:buFont typeface="Calibri"/>
              <a:buChar char="-"/>
            </a:pPr>
            <a:endParaRPr lang="en-US">
              <a:ea typeface="Calibri"/>
              <a:cs typeface="Calibri"/>
            </a:endParaRPr>
          </a:p>
          <a:p>
            <a:pPr marL="171450" indent="-171450">
              <a:lnSpc>
                <a:spcPct val="120000"/>
              </a:lnSpc>
              <a:spcBef>
                <a:spcPts val="1000"/>
              </a:spcBef>
              <a:buFont typeface="Calibri"/>
              <a:buChar char="-"/>
            </a:pPr>
            <a:r>
              <a:rPr lang="en-US">
                <a:ea typeface="Calibri"/>
                <a:cs typeface="Calibri"/>
              </a:rPr>
              <a:t>Even though The Police and other services failed to help Victoria, strategies and The Children Act 2004</a:t>
            </a:r>
          </a:p>
          <a:p>
            <a:pPr marL="171450" indent="-171450">
              <a:lnSpc>
                <a:spcPct val="120000"/>
              </a:lnSpc>
              <a:spcBef>
                <a:spcPts val="1000"/>
              </a:spcBef>
              <a:buFont typeface="Calibri"/>
              <a:buChar char="-"/>
            </a:pPr>
            <a:r>
              <a:rPr lang="en-US">
                <a:ea typeface="Calibri"/>
                <a:cs typeface="Calibri"/>
              </a:rPr>
              <a:t>The reports and findings of her case changed how the police and services communicate with each other or for better words how they didn't communicate to each other </a:t>
            </a:r>
          </a:p>
          <a:p>
            <a:pPr marL="171450" indent="-171450">
              <a:lnSpc>
                <a:spcPct val="120000"/>
              </a:lnSpc>
              <a:spcBef>
                <a:spcPts val="1000"/>
              </a:spcBef>
              <a:buFont typeface="Calibri"/>
              <a:buChar char="-"/>
            </a:pPr>
            <a:endParaRPr lang="en-US">
              <a:ea typeface="Calibri"/>
              <a:cs typeface="Calibri"/>
            </a:endParaRPr>
          </a:p>
          <a:p>
            <a:pPr marL="171450" indent="-171450">
              <a:lnSpc>
                <a:spcPct val="120000"/>
              </a:lnSpc>
              <a:spcBef>
                <a:spcPts val="1000"/>
              </a:spcBef>
              <a:buFont typeface="Calibri"/>
              <a:buChar char="-"/>
            </a:pPr>
            <a:r>
              <a:rPr lang="en-US">
                <a:ea typeface="Calibri"/>
                <a:cs typeface="Calibri"/>
              </a:rPr>
              <a:t>Local </a:t>
            </a:r>
            <a:r>
              <a:rPr lang="en-US" err="1">
                <a:ea typeface="Calibri"/>
                <a:cs typeface="Calibri"/>
              </a:rPr>
              <a:t>Safegaurding</a:t>
            </a:r>
            <a:r>
              <a:rPr lang="en-US">
                <a:ea typeface="Calibri"/>
                <a:cs typeface="Calibri"/>
              </a:rPr>
              <a:t> Children Boards (LSCBs) </a:t>
            </a:r>
          </a:p>
          <a:p>
            <a:pPr marL="171450" indent="-171450">
              <a:lnSpc>
                <a:spcPct val="120000"/>
              </a:lnSpc>
              <a:spcBef>
                <a:spcPts val="1000"/>
              </a:spcBef>
              <a:buFont typeface="Calibri"/>
              <a:buChar char="-"/>
            </a:pPr>
            <a:r>
              <a:rPr lang="en-US">
                <a:ea typeface="Calibri"/>
                <a:cs typeface="Calibri"/>
              </a:rPr>
              <a:t>They </a:t>
            </a:r>
            <a:r>
              <a:rPr lang="en-US" err="1">
                <a:ea typeface="Calibri"/>
                <a:cs typeface="Calibri"/>
              </a:rPr>
              <a:t>responsiblr</a:t>
            </a:r>
            <a:r>
              <a:rPr lang="en-US">
                <a:ea typeface="Calibri"/>
                <a:cs typeface="Calibri"/>
              </a:rPr>
              <a:t> for the welfare of children in their local area </a:t>
            </a:r>
          </a:p>
          <a:p>
            <a:pPr marL="171450" indent="-171450">
              <a:lnSpc>
                <a:spcPct val="120000"/>
              </a:lnSpc>
              <a:spcBef>
                <a:spcPts val="1000"/>
              </a:spcBef>
              <a:buFont typeface="Calibri"/>
              <a:buChar char="-"/>
            </a:pPr>
            <a:r>
              <a:rPr lang="en-US">
                <a:ea typeface="Calibri"/>
                <a:cs typeface="Calibri"/>
              </a:rPr>
              <a:t>Developing Policies  </a:t>
            </a:r>
          </a:p>
          <a:p>
            <a:pPr marL="171450" indent="-171450">
              <a:lnSpc>
                <a:spcPct val="120000"/>
              </a:lnSpc>
              <a:spcBef>
                <a:spcPts val="1000"/>
              </a:spcBef>
              <a:buFont typeface="Calibri"/>
              <a:buChar char="-"/>
            </a:pPr>
            <a:r>
              <a:rPr lang="en-US">
                <a:ea typeface="Calibri"/>
                <a:cs typeface="Calibri"/>
              </a:rPr>
              <a:t>Training and recruiting </a:t>
            </a:r>
          </a:p>
          <a:p>
            <a:pPr marL="171450" indent="-171450">
              <a:lnSpc>
                <a:spcPct val="120000"/>
              </a:lnSpc>
              <a:spcBef>
                <a:spcPts val="1000"/>
              </a:spcBef>
              <a:buFont typeface="Calibri"/>
              <a:buChar char="-"/>
            </a:pPr>
            <a:r>
              <a:rPr lang="en-US">
                <a:ea typeface="Calibri"/>
                <a:cs typeface="Calibri"/>
              </a:rPr>
              <a:t>Monitoring effectiveness </a:t>
            </a:r>
          </a:p>
          <a:p>
            <a:pPr marL="171450" indent="-171450">
              <a:lnSpc>
                <a:spcPct val="120000"/>
              </a:lnSpc>
              <a:spcBef>
                <a:spcPts val="1000"/>
              </a:spcBef>
              <a:buFont typeface="Calibri"/>
              <a:buChar char="-"/>
            </a:pPr>
            <a:r>
              <a:rPr lang="en-US">
                <a:ea typeface="Calibri"/>
                <a:cs typeface="Calibri"/>
              </a:rPr>
              <a:t>Raising Awareness </a:t>
            </a:r>
          </a:p>
          <a:p>
            <a:pPr marL="171450" indent="-171450">
              <a:lnSpc>
                <a:spcPct val="120000"/>
              </a:lnSpc>
              <a:spcBef>
                <a:spcPts val="1000"/>
              </a:spcBef>
              <a:buFont typeface="Calibri"/>
              <a:buChar char="-"/>
            </a:pP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B94C3D4-73E1-460A-ADD5-131C43DF078B}" type="slidenum">
              <a:rPr lang="en-US"/>
              <a:t>6</a:t>
            </a:fld>
            <a:endParaRPr lang="en-US"/>
          </a:p>
        </p:txBody>
      </p:sp>
    </p:spTree>
    <p:extLst>
      <p:ext uri="{BB962C8B-B14F-4D97-AF65-F5344CB8AC3E}">
        <p14:creationId xmlns:p14="http://schemas.microsoft.com/office/powerpoint/2010/main" val="19127425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8E5E-745C-407D-B425-C78EBF08DF96}"/>
              </a:ext>
            </a:extLst>
          </p:cNvPr>
          <p:cNvSpPr>
            <a:spLocks noGrp="1"/>
          </p:cNvSpPr>
          <p:nvPr>
            <p:ph type="ctrTitle"/>
          </p:nvPr>
        </p:nvSpPr>
        <p:spPr>
          <a:xfrm>
            <a:off x="571501" y="822960"/>
            <a:ext cx="6057899" cy="5015169"/>
          </a:xfrm>
        </p:spPr>
        <p:txBody>
          <a:bodyPr anchor="t">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FD07A4D5-56F4-4287-B174-56C55B18FD68}"/>
              </a:ext>
            </a:extLst>
          </p:cNvPr>
          <p:cNvSpPr>
            <a:spLocks noGrp="1"/>
          </p:cNvSpPr>
          <p:nvPr>
            <p:ph type="subTitle" idx="1"/>
          </p:nvPr>
        </p:nvSpPr>
        <p:spPr>
          <a:xfrm>
            <a:off x="8109113" y="3003642"/>
            <a:ext cx="3522199" cy="2900274"/>
          </a:xfrm>
        </p:spPr>
        <p:txBody>
          <a:bodyPr anchor="b">
            <a:normAutofit/>
          </a:bodyPr>
          <a:lstStyle>
            <a:lvl1pPr marL="0" indent="0" algn="l">
              <a:lnSpc>
                <a:spcPct val="130000"/>
              </a:lnSpc>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AEB9C19-FEE0-4852-B181-14A0DD77F40D}"/>
              </a:ext>
            </a:extLst>
          </p:cNvPr>
          <p:cNvSpPr>
            <a:spLocks noGrp="1"/>
          </p:cNvSpPr>
          <p:nvPr>
            <p:ph type="dt" sz="half" idx="10"/>
          </p:nvPr>
        </p:nvSpPr>
        <p:spPr/>
        <p:txBody>
          <a:bodyPr/>
          <a:lstStyle/>
          <a:p>
            <a:fld id="{1C8322F6-1C60-46CF-968C-BC20E470F443}" type="datetimeFigureOut">
              <a:rPr lang="en-US" smtClean="0"/>
              <a:t>12/9/2024</a:t>
            </a:fld>
            <a:endParaRPr lang="en-US"/>
          </a:p>
        </p:txBody>
      </p:sp>
      <p:sp>
        <p:nvSpPr>
          <p:cNvPr id="5" name="Footer Placeholder 4">
            <a:extLst>
              <a:ext uri="{FF2B5EF4-FFF2-40B4-BE49-F238E27FC236}">
                <a16:creationId xmlns:a16="http://schemas.microsoft.com/office/drawing/2014/main" id="{11127DDF-01B7-463C-82BC-BBF429618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B2056A-C3EE-4809-B1F3-1CEEEA266F7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9" name="Straight Connector 8">
            <a:extLst>
              <a:ext uri="{FF2B5EF4-FFF2-40B4-BE49-F238E27FC236}">
                <a16:creationId xmlns:a16="http://schemas.microsoft.com/office/drawing/2014/main" id="{A240FCEE-B6E2-46D0-9BB0-F45F79545E9D}"/>
              </a:ext>
            </a:extLst>
          </p:cNvPr>
          <p:cNvCxnSpPr>
            <a:cxnSpLocks/>
          </p:cNvCxnSpPr>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D2FB83-3783-4477-80B5-DA5BF10BAF57}"/>
              </a:ext>
            </a:extLst>
          </p:cNvPr>
          <p:cNvCxnSpPr>
            <a:cxnSpLocks/>
          </p:cNvCxnSpPr>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83EA203-71D5-49C0-9626-FFA8E46787B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722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2ED8-7F53-4C03-A740-493E5079849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611087-99A9-4100-B5F7-520880DE322E}"/>
              </a:ext>
            </a:extLst>
          </p:cNvPr>
          <p:cNvSpPr>
            <a:spLocks noGrp="1"/>
          </p:cNvSpPr>
          <p:nvPr>
            <p:ph idx="1"/>
          </p:nvPr>
        </p:nvSpPr>
        <p:spPr>
          <a:xfrm>
            <a:off x="571499" y="2075688"/>
            <a:ext cx="11059811" cy="3910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7B4B20-1A65-4A26-B11E-6095083A1645}"/>
              </a:ext>
            </a:extLst>
          </p:cNvPr>
          <p:cNvSpPr>
            <a:spLocks noGrp="1"/>
          </p:cNvSpPr>
          <p:nvPr>
            <p:ph type="dt" sz="half" idx="10"/>
          </p:nvPr>
        </p:nvSpPr>
        <p:spPr/>
        <p:txBody>
          <a:bodyPr/>
          <a:lstStyle/>
          <a:p>
            <a:fld id="{1C8322F6-1C60-46CF-968C-BC20E470F443}" type="datetimeFigureOut">
              <a:rPr lang="en-US" smtClean="0"/>
              <a:t>12/9/2024</a:t>
            </a:fld>
            <a:endParaRPr lang="en-US"/>
          </a:p>
        </p:txBody>
      </p:sp>
      <p:sp>
        <p:nvSpPr>
          <p:cNvPr id="5" name="Footer Placeholder 4">
            <a:extLst>
              <a:ext uri="{FF2B5EF4-FFF2-40B4-BE49-F238E27FC236}">
                <a16:creationId xmlns:a16="http://schemas.microsoft.com/office/drawing/2014/main" id="{FB0D52D3-E985-4FEB-89B9-57C754711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EA751A-C72D-47C1-A7A6-E8510A40CE9A}"/>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796535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1F78-07BF-45A9-92D4-E4E0A1E88D7A}"/>
              </a:ext>
            </a:extLst>
          </p:cNvPr>
          <p:cNvSpPr>
            <a:spLocks noGrp="1"/>
          </p:cNvSpPr>
          <p:nvPr>
            <p:ph type="title"/>
          </p:nvPr>
        </p:nvSpPr>
        <p:spPr>
          <a:xfrm>
            <a:off x="571500" y="914255"/>
            <a:ext cx="6867115" cy="5009471"/>
          </a:xfrm>
        </p:spPr>
        <p:txBody>
          <a:bodyPr anchor="b">
            <a:normAutofit/>
          </a:bodyPr>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CC2A83-A380-4828-BC68-C065C8BC5AD5}"/>
              </a:ext>
            </a:extLst>
          </p:cNvPr>
          <p:cNvSpPr>
            <a:spLocks noGrp="1"/>
          </p:cNvSpPr>
          <p:nvPr>
            <p:ph type="body" idx="1"/>
          </p:nvPr>
        </p:nvSpPr>
        <p:spPr>
          <a:xfrm>
            <a:off x="9239817" y="914399"/>
            <a:ext cx="2370268" cy="2670273"/>
          </a:xfrm>
        </p:spPr>
        <p:txBody>
          <a:bodyPr anchor="t">
            <a:normAutofit/>
          </a:bodyPr>
          <a:lstStyle>
            <a:lvl1pPr marL="0" indent="0">
              <a:lnSpc>
                <a:spcPct val="130000"/>
              </a:lnSpc>
              <a:buNone/>
              <a:defRPr sz="14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92B2F-8804-4195-A779-F5C67C25CBBE}"/>
              </a:ext>
            </a:extLst>
          </p:cNvPr>
          <p:cNvSpPr>
            <a:spLocks noGrp="1"/>
          </p:cNvSpPr>
          <p:nvPr>
            <p:ph type="dt" sz="half" idx="10"/>
          </p:nvPr>
        </p:nvSpPr>
        <p:spPr/>
        <p:txBody>
          <a:bodyPr/>
          <a:lstStyle/>
          <a:p>
            <a:fld id="{1C8322F6-1C60-46CF-968C-BC20E470F443}" type="datetimeFigureOut">
              <a:rPr lang="en-US" smtClean="0"/>
              <a:t>12/9/2024</a:t>
            </a:fld>
            <a:endParaRPr lang="en-US"/>
          </a:p>
        </p:txBody>
      </p:sp>
      <p:sp>
        <p:nvSpPr>
          <p:cNvPr id="5" name="Footer Placeholder 4">
            <a:extLst>
              <a:ext uri="{FF2B5EF4-FFF2-40B4-BE49-F238E27FC236}">
                <a16:creationId xmlns:a16="http://schemas.microsoft.com/office/drawing/2014/main" id="{25099C26-4411-4833-A917-A45E62D56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8C7C7-F862-434D-A87A-DECE9FD2E1E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A40BAA4B-C4C0-40C1-8DC8-B4E2F8A68E12}"/>
              </a:ext>
            </a:extLst>
          </p:cNvPr>
          <p:cNvCxnSpPr>
            <a:cxnSpLocks/>
          </p:cNvCxnSpPr>
          <p:nvPr/>
        </p:nvCxnSpPr>
        <p:spPr>
          <a:xfrm>
            <a:off x="8872625"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0A2259-2540-4B32-A999-2B46A6790E3D}"/>
              </a:ext>
            </a:extLst>
          </p:cNvPr>
          <p:cNvCxnSpPr>
            <a:cxnSpLocks/>
          </p:cNvCxnSpPr>
          <p:nvPr/>
        </p:nvCxnSpPr>
        <p:spPr>
          <a:xfrm flipH="1">
            <a:off x="566094"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CEFB0ED-3F76-4403-AD0B-E738DD9D8CB6}"/>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5748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D5F-CF53-4DD5-B8C5-27BBA2BB8860}"/>
              </a:ext>
            </a:extLst>
          </p:cNvPr>
          <p:cNvSpPr>
            <a:spLocks noGrp="1"/>
          </p:cNvSpPr>
          <p:nvPr>
            <p:ph type="title"/>
          </p:nvPr>
        </p:nvSpPr>
        <p:spPr>
          <a:xfrm>
            <a:off x="571500" y="709684"/>
            <a:ext cx="11049000" cy="1057160"/>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3576C2E1-5D5E-409F-BEE8-F48CE86F55C9}"/>
              </a:ext>
            </a:extLst>
          </p:cNvPr>
          <p:cNvSpPr>
            <a:spLocks noGrp="1"/>
          </p:cNvSpPr>
          <p:nvPr>
            <p:ph sz="half" idx="1"/>
          </p:nvPr>
        </p:nvSpPr>
        <p:spPr>
          <a:xfrm>
            <a:off x="579447"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FBBF823-1BFB-4CF0-BAF4-D660C8F1AFC0}"/>
              </a:ext>
            </a:extLst>
          </p:cNvPr>
          <p:cNvSpPr>
            <a:spLocks noGrp="1"/>
          </p:cNvSpPr>
          <p:nvPr>
            <p:ph sz="half" idx="2"/>
          </p:nvPr>
        </p:nvSpPr>
        <p:spPr>
          <a:xfrm>
            <a:off x="6447082"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6FF816E-EE02-44A4-8B81-B324ECFD74DF}"/>
              </a:ext>
            </a:extLst>
          </p:cNvPr>
          <p:cNvSpPr>
            <a:spLocks noGrp="1"/>
          </p:cNvSpPr>
          <p:nvPr>
            <p:ph type="dt" sz="half" idx="10"/>
          </p:nvPr>
        </p:nvSpPr>
        <p:spPr/>
        <p:txBody>
          <a:bodyPr/>
          <a:lstStyle/>
          <a:p>
            <a:fld id="{1C8322F6-1C60-46CF-968C-BC20E470F443}" type="datetimeFigureOut">
              <a:rPr lang="en-US" smtClean="0"/>
              <a:t>12/9/2024</a:t>
            </a:fld>
            <a:endParaRPr lang="en-US"/>
          </a:p>
        </p:txBody>
      </p:sp>
      <p:sp>
        <p:nvSpPr>
          <p:cNvPr id="6" name="Footer Placeholder 5">
            <a:extLst>
              <a:ext uri="{FF2B5EF4-FFF2-40B4-BE49-F238E27FC236}">
                <a16:creationId xmlns:a16="http://schemas.microsoft.com/office/drawing/2014/main" id="{F134D9E4-A693-44D2-A3E8-E3AABC9052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F669F-4B8E-415D-A9BF-AD451F452C6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720AF959-FCDC-4B92-9324-06A06C0D56F2}"/>
              </a:ext>
            </a:extLst>
          </p:cNvPr>
          <p:cNvCxnSpPr>
            <a:cxnSpLocks/>
          </p:cNvCxnSpPr>
          <p:nvPr/>
        </p:nvCxnSpPr>
        <p:spPr>
          <a:xfrm flipV="1">
            <a:off x="6101405" y="1883336"/>
            <a:ext cx="0" cy="4399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5449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85E5-82C4-4BAE-B2B0-A078ABD6C69C}"/>
              </a:ext>
            </a:extLst>
          </p:cNvPr>
          <p:cNvSpPr>
            <a:spLocks noGrp="1"/>
          </p:cNvSpPr>
          <p:nvPr>
            <p:ph type="title"/>
          </p:nvPr>
        </p:nvSpPr>
        <p:spPr>
          <a:xfrm>
            <a:off x="583469" y="699118"/>
            <a:ext cx="11025062" cy="1063601"/>
          </a:xfrm>
        </p:spPr>
        <p:txBody>
          <a:bodyPr anchor="ctr"/>
          <a:lstStyle/>
          <a:p>
            <a:r>
              <a:rPr lang="en-US"/>
              <a:t>Click to edit Master title style</a:t>
            </a:r>
          </a:p>
        </p:txBody>
      </p:sp>
      <p:sp>
        <p:nvSpPr>
          <p:cNvPr id="3" name="Text Placeholder 2">
            <a:extLst>
              <a:ext uri="{FF2B5EF4-FFF2-40B4-BE49-F238E27FC236}">
                <a16:creationId xmlns:a16="http://schemas.microsoft.com/office/drawing/2014/main" id="{012D15C7-F445-40F7-88F6-FD6526269CD7}"/>
              </a:ext>
            </a:extLst>
          </p:cNvPr>
          <p:cNvSpPr>
            <a:spLocks noGrp="1"/>
          </p:cNvSpPr>
          <p:nvPr>
            <p:ph type="body" idx="1"/>
          </p:nvPr>
        </p:nvSpPr>
        <p:spPr>
          <a:xfrm>
            <a:off x="583468" y="2022883"/>
            <a:ext cx="5230469" cy="564079"/>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652C35-AA8E-4154-8A78-7DE9590E1F38}"/>
              </a:ext>
            </a:extLst>
          </p:cNvPr>
          <p:cNvSpPr>
            <a:spLocks noGrp="1"/>
          </p:cNvSpPr>
          <p:nvPr>
            <p:ph sz="half" idx="2"/>
          </p:nvPr>
        </p:nvSpPr>
        <p:spPr>
          <a:xfrm>
            <a:off x="583469" y="2866031"/>
            <a:ext cx="5157787"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557EAC6-567C-4A4A-BB10-57EC14B97DDF}"/>
              </a:ext>
            </a:extLst>
          </p:cNvPr>
          <p:cNvSpPr>
            <a:spLocks noGrp="1"/>
          </p:cNvSpPr>
          <p:nvPr>
            <p:ph type="body" sz="quarter" idx="3"/>
          </p:nvPr>
        </p:nvSpPr>
        <p:spPr>
          <a:xfrm>
            <a:off x="6441470" y="2022883"/>
            <a:ext cx="5183188" cy="564080"/>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A083F-AD60-4437-B32A-44035D78AF63}"/>
              </a:ext>
            </a:extLst>
          </p:cNvPr>
          <p:cNvSpPr>
            <a:spLocks noGrp="1"/>
          </p:cNvSpPr>
          <p:nvPr>
            <p:ph sz="quarter" idx="4"/>
          </p:nvPr>
        </p:nvSpPr>
        <p:spPr>
          <a:xfrm>
            <a:off x="6441470" y="2866031"/>
            <a:ext cx="5183188"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DBF86F-3266-4551-B680-06F401FFE665}"/>
              </a:ext>
            </a:extLst>
          </p:cNvPr>
          <p:cNvSpPr>
            <a:spLocks noGrp="1"/>
          </p:cNvSpPr>
          <p:nvPr>
            <p:ph type="dt" sz="half" idx="10"/>
          </p:nvPr>
        </p:nvSpPr>
        <p:spPr/>
        <p:txBody>
          <a:bodyPr/>
          <a:lstStyle/>
          <a:p>
            <a:fld id="{1C8322F6-1C60-46CF-968C-BC20E470F443}" type="datetimeFigureOut">
              <a:rPr lang="en-US" smtClean="0"/>
              <a:t>12/9/2024</a:t>
            </a:fld>
            <a:endParaRPr lang="en-US"/>
          </a:p>
        </p:txBody>
      </p:sp>
      <p:sp>
        <p:nvSpPr>
          <p:cNvPr id="8" name="Footer Placeholder 7">
            <a:extLst>
              <a:ext uri="{FF2B5EF4-FFF2-40B4-BE49-F238E27FC236}">
                <a16:creationId xmlns:a16="http://schemas.microsoft.com/office/drawing/2014/main" id="{755B38FE-80F9-4582-B2E1-B067C288D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BEF32-F637-47A1-9ED3-AFC4F79F373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E0C508D4-7C99-4B8D-BCDE-F0001BD345D9}"/>
              </a:ext>
            </a:extLst>
          </p:cNvPr>
          <p:cNvCxnSpPr>
            <a:cxnSpLocks/>
          </p:cNvCxnSpPr>
          <p:nvPr/>
        </p:nvCxnSpPr>
        <p:spPr>
          <a:xfrm flipV="1">
            <a:off x="6101405" y="1883336"/>
            <a:ext cx="0" cy="43996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9BF61B-7951-48F4-982B-9401A483FFBF}"/>
              </a:ext>
            </a:extLst>
          </p:cNvPr>
          <p:cNvCxnSpPr>
            <a:cxnSpLocks/>
          </p:cNvCxnSpPr>
          <p:nvPr/>
        </p:nvCxnSpPr>
        <p:spPr>
          <a:xfrm flipH="1">
            <a:off x="577485" y="273859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0053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94CB-6BE5-4B9E-B0A6-54F83B201A64}"/>
              </a:ext>
            </a:extLst>
          </p:cNvPr>
          <p:cNvSpPr>
            <a:spLocks noGrp="1"/>
          </p:cNvSpPr>
          <p:nvPr>
            <p:ph type="title"/>
          </p:nvPr>
        </p:nvSpPr>
        <p:spPr>
          <a:xfrm>
            <a:off x="571500" y="717452"/>
            <a:ext cx="11049000" cy="1161836"/>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75E8643C-1A5D-4F23-B0D7-5B46F5E456B4}"/>
              </a:ext>
            </a:extLst>
          </p:cNvPr>
          <p:cNvSpPr>
            <a:spLocks noGrp="1"/>
          </p:cNvSpPr>
          <p:nvPr>
            <p:ph type="dt" sz="half" idx="10"/>
          </p:nvPr>
        </p:nvSpPr>
        <p:spPr/>
        <p:txBody>
          <a:bodyPr/>
          <a:lstStyle/>
          <a:p>
            <a:fld id="{1C8322F6-1C60-46CF-968C-BC20E470F443}" type="datetimeFigureOut">
              <a:rPr lang="en-US" smtClean="0"/>
              <a:t>12/9/2024</a:t>
            </a:fld>
            <a:endParaRPr lang="en-US"/>
          </a:p>
        </p:txBody>
      </p:sp>
      <p:sp>
        <p:nvSpPr>
          <p:cNvPr id="4" name="Footer Placeholder 3">
            <a:extLst>
              <a:ext uri="{FF2B5EF4-FFF2-40B4-BE49-F238E27FC236}">
                <a16:creationId xmlns:a16="http://schemas.microsoft.com/office/drawing/2014/main" id="{0C1A3394-78CC-43B0-9762-5E826F8BB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47F0A-1980-4E13-AB22-AE3B8AA4405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4E9D858B-8A9C-4235-B151-81C99A3D20D2}"/>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6C7798B-3ECB-4076-8955-A82116BB0D2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9385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61D85-3E72-406F-AB26-B4ED94918442}"/>
              </a:ext>
            </a:extLst>
          </p:cNvPr>
          <p:cNvSpPr>
            <a:spLocks noGrp="1"/>
          </p:cNvSpPr>
          <p:nvPr>
            <p:ph type="dt" sz="half" idx="10"/>
          </p:nvPr>
        </p:nvSpPr>
        <p:spPr/>
        <p:txBody>
          <a:bodyPr/>
          <a:lstStyle/>
          <a:p>
            <a:fld id="{1C8322F6-1C60-46CF-968C-BC20E470F443}" type="datetimeFigureOut">
              <a:rPr lang="en-US" smtClean="0"/>
              <a:t>12/9/2024</a:t>
            </a:fld>
            <a:endParaRPr lang="en-US"/>
          </a:p>
        </p:txBody>
      </p:sp>
      <p:sp>
        <p:nvSpPr>
          <p:cNvPr id="3" name="Footer Placeholder 2">
            <a:extLst>
              <a:ext uri="{FF2B5EF4-FFF2-40B4-BE49-F238E27FC236}">
                <a16:creationId xmlns:a16="http://schemas.microsoft.com/office/drawing/2014/main" id="{499C831E-4321-467E-9090-C89C48CF2F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A9556-B3D8-4403-835F-11AE2D4098E9}"/>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821343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A48-D521-423D-B185-6490EF57B935}"/>
              </a:ext>
            </a:extLst>
          </p:cNvPr>
          <p:cNvSpPr>
            <a:spLocks noGrp="1"/>
          </p:cNvSpPr>
          <p:nvPr>
            <p:ph type="title"/>
          </p:nvPr>
        </p:nvSpPr>
        <p:spPr>
          <a:xfrm>
            <a:off x="572201" y="810344"/>
            <a:ext cx="3478084" cy="1408062"/>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B64E6DD-DDD2-4ED6-B8A9-A8B6D7656549}"/>
              </a:ext>
            </a:extLst>
          </p:cNvPr>
          <p:cNvSpPr>
            <a:spLocks noGrp="1"/>
          </p:cNvSpPr>
          <p:nvPr>
            <p:ph idx="1"/>
          </p:nvPr>
        </p:nvSpPr>
        <p:spPr>
          <a:xfrm>
            <a:off x="4919809" y="931232"/>
            <a:ext cx="6700679" cy="507936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3F08F5E-AD33-4ACF-84C9-78B0FF6BE3AC}"/>
              </a:ext>
            </a:extLst>
          </p:cNvPr>
          <p:cNvSpPr>
            <a:spLocks noGrp="1"/>
          </p:cNvSpPr>
          <p:nvPr>
            <p:ph type="body" sz="half" idx="2"/>
          </p:nvPr>
        </p:nvSpPr>
        <p:spPr>
          <a:xfrm>
            <a:off x="571500" y="2578608"/>
            <a:ext cx="3478783" cy="34172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D7604E-7DD4-4497-B325-74F899E8ACC6}"/>
              </a:ext>
            </a:extLst>
          </p:cNvPr>
          <p:cNvSpPr>
            <a:spLocks noGrp="1"/>
          </p:cNvSpPr>
          <p:nvPr>
            <p:ph type="dt" sz="half" idx="10"/>
          </p:nvPr>
        </p:nvSpPr>
        <p:spPr/>
        <p:txBody>
          <a:bodyPr/>
          <a:lstStyle/>
          <a:p>
            <a:fld id="{1C8322F6-1C60-46CF-968C-BC20E470F443}" type="datetimeFigureOut">
              <a:rPr lang="en-US" smtClean="0"/>
              <a:t>12/9/2024</a:t>
            </a:fld>
            <a:endParaRPr lang="en-US"/>
          </a:p>
        </p:txBody>
      </p:sp>
      <p:sp>
        <p:nvSpPr>
          <p:cNvPr id="6" name="Footer Placeholder 5">
            <a:extLst>
              <a:ext uri="{FF2B5EF4-FFF2-40B4-BE49-F238E27FC236}">
                <a16:creationId xmlns:a16="http://schemas.microsoft.com/office/drawing/2014/main" id="{3F02BEED-A8F6-4256-9539-4434694AA1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A1AA6-EE0B-48FD-A7DE-6CEE6A8C7DE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B3F35B32-9A23-4805-94A6-96826D202139}"/>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62BA7DA-3944-40D4-91CD-40CA24DBB79B}"/>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BEA0B78-39E7-4039-B8BE-4F425688C6DF}"/>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D68B99C-0744-42EE-9713-AB0CEC3F5D8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2406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2732-5D39-4B30-A499-D51BABC882EF}"/>
              </a:ext>
            </a:extLst>
          </p:cNvPr>
          <p:cNvSpPr>
            <a:spLocks noGrp="1"/>
          </p:cNvSpPr>
          <p:nvPr>
            <p:ph type="title"/>
          </p:nvPr>
        </p:nvSpPr>
        <p:spPr>
          <a:xfrm>
            <a:off x="571499" y="802204"/>
            <a:ext cx="3478787" cy="1408062"/>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3AF5AEC-77BC-4A52-8A56-C6479CA6A29D}"/>
              </a:ext>
            </a:extLst>
          </p:cNvPr>
          <p:cNvSpPr>
            <a:spLocks noGrp="1"/>
          </p:cNvSpPr>
          <p:nvPr>
            <p:ph type="pic" idx="1"/>
          </p:nvPr>
        </p:nvSpPr>
        <p:spPr>
          <a:xfrm>
            <a:off x="4723467" y="847384"/>
            <a:ext cx="6907844" cy="52168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0A9240-8762-4C7D-AF22-A844CB2EC871}"/>
              </a:ext>
            </a:extLst>
          </p:cNvPr>
          <p:cNvSpPr>
            <a:spLocks noGrp="1"/>
          </p:cNvSpPr>
          <p:nvPr>
            <p:ph type="body" sz="half" idx="2"/>
          </p:nvPr>
        </p:nvSpPr>
        <p:spPr>
          <a:xfrm>
            <a:off x="571498" y="2574906"/>
            <a:ext cx="3478787" cy="343571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95685-E45D-4E74-8B78-D3B8E85C434D}"/>
              </a:ext>
            </a:extLst>
          </p:cNvPr>
          <p:cNvSpPr>
            <a:spLocks noGrp="1"/>
          </p:cNvSpPr>
          <p:nvPr>
            <p:ph type="dt" sz="half" idx="10"/>
          </p:nvPr>
        </p:nvSpPr>
        <p:spPr/>
        <p:txBody>
          <a:bodyPr/>
          <a:lstStyle/>
          <a:p>
            <a:fld id="{1C8322F6-1C60-46CF-968C-BC20E470F443}" type="datetimeFigureOut">
              <a:rPr lang="en-US" smtClean="0"/>
              <a:t>12/9/2024</a:t>
            </a:fld>
            <a:endParaRPr lang="en-US"/>
          </a:p>
        </p:txBody>
      </p:sp>
      <p:sp>
        <p:nvSpPr>
          <p:cNvPr id="6" name="Footer Placeholder 5">
            <a:extLst>
              <a:ext uri="{FF2B5EF4-FFF2-40B4-BE49-F238E27FC236}">
                <a16:creationId xmlns:a16="http://schemas.microsoft.com/office/drawing/2014/main" id="{321FCBA3-0FF5-47C2-901A-645F6185D2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30381-5320-46AD-A0B9-7C04B3E5A202}"/>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5357A432-D933-402A-8657-216EE20450EE}"/>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B1E0F3-D71B-436F-A10B-B6EA7125F684}"/>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DEE64F5-2B48-4A2E-BA5E-1D37F1A7C9A3}"/>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9BF9AA-A2C8-4233-B597-EB11C6D6A0E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4783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99A0A-70FC-426A-8B3B-60FAF9806EB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EF47EC6-9753-4ABC-BB66-64CCC8BA0808}"/>
              </a:ext>
            </a:extLst>
          </p:cNvPr>
          <p:cNvSpPr>
            <a:spLocks noGrp="1"/>
          </p:cNvSpPr>
          <p:nvPr>
            <p:ph type="body" orient="vert" idx="1"/>
          </p:nvPr>
        </p:nvSpPr>
        <p:spPr>
          <a:xfrm>
            <a:off x="571499" y="2036363"/>
            <a:ext cx="11059811" cy="38707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884D9F-DC99-4B4C-98CF-178BBBB76646}"/>
              </a:ext>
            </a:extLst>
          </p:cNvPr>
          <p:cNvSpPr>
            <a:spLocks noGrp="1"/>
          </p:cNvSpPr>
          <p:nvPr>
            <p:ph type="dt" sz="half" idx="10"/>
          </p:nvPr>
        </p:nvSpPr>
        <p:spPr/>
        <p:txBody>
          <a:bodyPr/>
          <a:lstStyle/>
          <a:p>
            <a:fld id="{1C8322F6-1C60-46CF-968C-BC20E470F443}" type="datetimeFigureOut">
              <a:rPr lang="en-US" smtClean="0"/>
              <a:t>12/9/2024</a:t>
            </a:fld>
            <a:endParaRPr lang="en-US"/>
          </a:p>
        </p:txBody>
      </p:sp>
      <p:sp>
        <p:nvSpPr>
          <p:cNvPr id="5" name="Footer Placeholder 4">
            <a:extLst>
              <a:ext uri="{FF2B5EF4-FFF2-40B4-BE49-F238E27FC236}">
                <a16:creationId xmlns:a16="http://schemas.microsoft.com/office/drawing/2014/main" id="{1A7A6840-AC0B-4260-8368-08E0A22D2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A5DAB8-EC07-4CCF-96EA-5D8ACDAE6E4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0438F1AC-9961-4786-A189-20863DD97F68}"/>
              </a:ext>
            </a:extLst>
          </p:cNvPr>
          <p:cNvCxnSpPr>
            <a:cxnSpLocks/>
          </p:cNvCxnSpPr>
          <p:nvPr/>
        </p:nvCxnSpPr>
        <p:spPr>
          <a:xfrm flipH="1">
            <a:off x="571500" y="1780979"/>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753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5F678-EC03-4845-A51B-C90FA6A15491}"/>
              </a:ext>
            </a:extLst>
          </p:cNvPr>
          <p:cNvSpPr>
            <a:spLocks noGrp="1"/>
          </p:cNvSpPr>
          <p:nvPr>
            <p:ph type="title" orient="vert"/>
          </p:nvPr>
        </p:nvSpPr>
        <p:spPr>
          <a:xfrm>
            <a:off x="9177953" y="797251"/>
            <a:ext cx="2483929" cy="528378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4A8B4D-A39F-4528-975A-9C84BEE778DF}"/>
              </a:ext>
            </a:extLst>
          </p:cNvPr>
          <p:cNvSpPr>
            <a:spLocks noGrp="1"/>
          </p:cNvSpPr>
          <p:nvPr>
            <p:ph type="body" orient="vert" idx="1"/>
          </p:nvPr>
        </p:nvSpPr>
        <p:spPr>
          <a:xfrm>
            <a:off x="566094" y="797251"/>
            <a:ext cx="8101072" cy="52837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5E4A23-6984-4AD1-A51D-600EDC263543}"/>
              </a:ext>
            </a:extLst>
          </p:cNvPr>
          <p:cNvSpPr>
            <a:spLocks noGrp="1"/>
          </p:cNvSpPr>
          <p:nvPr>
            <p:ph type="dt" sz="half" idx="10"/>
          </p:nvPr>
        </p:nvSpPr>
        <p:spPr/>
        <p:txBody>
          <a:bodyPr/>
          <a:lstStyle/>
          <a:p>
            <a:fld id="{1C8322F6-1C60-46CF-968C-BC20E470F443}" type="datetimeFigureOut">
              <a:rPr lang="en-US" smtClean="0"/>
              <a:t>12/9/2024</a:t>
            </a:fld>
            <a:endParaRPr lang="en-US"/>
          </a:p>
        </p:txBody>
      </p:sp>
      <p:sp>
        <p:nvSpPr>
          <p:cNvPr id="5" name="Footer Placeholder 4">
            <a:extLst>
              <a:ext uri="{FF2B5EF4-FFF2-40B4-BE49-F238E27FC236}">
                <a16:creationId xmlns:a16="http://schemas.microsoft.com/office/drawing/2014/main" id="{A9273E28-C341-49CC-BAAB-0C0D19821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6D54A-8E86-4026-8DD0-5B0979BB8C7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1CB05DA4-DF32-4D7A-9E4D-36309C90C5BB}"/>
              </a:ext>
            </a:extLst>
          </p:cNvPr>
          <p:cNvCxnSpPr>
            <a:cxnSpLocks/>
          </p:cNvCxnSpPr>
          <p:nvPr/>
        </p:nvCxnSpPr>
        <p:spPr>
          <a:xfrm flipH="1">
            <a:off x="566094" y="57711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7CC7262-4997-41E4-976D-BA82E148280F}"/>
              </a:ext>
            </a:extLst>
          </p:cNvPr>
          <p:cNvCxnSpPr>
            <a:cxnSpLocks/>
          </p:cNvCxnSpPr>
          <p:nvPr/>
        </p:nvCxnSpPr>
        <p:spPr>
          <a:xfrm flipV="1">
            <a:off x="8875226" y="571500"/>
            <a:ext cx="0" cy="57114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5063B5-E478-4C41-AD40-49A39AE07429}"/>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5730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1467D-9ED1-4211-A71E-41C91C755C9D}"/>
              </a:ext>
            </a:extLst>
          </p:cNvPr>
          <p:cNvSpPr>
            <a:spLocks noGrp="1"/>
          </p:cNvSpPr>
          <p:nvPr>
            <p:ph type="title"/>
          </p:nvPr>
        </p:nvSpPr>
        <p:spPr>
          <a:xfrm>
            <a:off x="571500" y="689289"/>
            <a:ext cx="11049000" cy="108410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F8A6A1-C9C7-4FDF-B4DA-1E86B6A355F8}"/>
              </a:ext>
            </a:extLst>
          </p:cNvPr>
          <p:cNvSpPr>
            <a:spLocks noGrp="1"/>
          </p:cNvSpPr>
          <p:nvPr>
            <p:ph type="body" idx="1"/>
          </p:nvPr>
        </p:nvSpPr>
        <p:spPr>
          <a:xfrm>
            <a:off x="571499" y="2075688"/>
            <a:ext cx="11059811" cy="3818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ACC44A-C635-4CD0-90E9-D9503AF4CCF2}"/>
              </a:ext>
            </a:extLst>
          </p:cNvPr>
          <p:cNvSpPr>
            <a:spLocks noGrp="1"/>
          </p:cNvSpPr>
          <p:nvPr>
            <p:ph type="dt" sz="half" idx="2"/>
          </p:nvPr>
        </p:nvSpPr>
        <p:spPr>
          <a:xfrm>
            <a:off x="8036732" y="6397103"/>
            <a:ext cx="3091928" cy="365125"/>
          </a:xfrm>
          <a:prstGeom prst="rect">
            <a:avLst/>
          </a:prstGeom>
        </p:spPr>
        <p:txBody>
          <a:bodyPr vert="horz" lIns="91440" tIns="45720" rIns="91440" bIns="45720" rtlCol="0" anchor="ctr"/>
          <a:lstStyle>
            <a:lvl1pPr algn="r">
              <a:defRPr sz="800" cap="all" spc="200" baseline="0">
                <a:solidFill>
                  <a:schemeClr val="tx1"/>
                </a:solidFill>
              </a:defRPr>
            </a:lvl1pPr>
          </a:lstStyle>
          <a:p>
            <a:fld id="{1C8322F6-1C60-46CF-968C-BC20E470F443}" type="datetimeFigureOut">
              <a:rPr lang="en-US" smtClean="0"/>
              <a:t>12/9/2024</a:t>
            </a:fld>
            <a:endParaRPr lang="en-US"/>
          </a:p>
        </p:txBody>
      </p:sp>
      <p:sp>
        <p:nvSpPr>
          <p:cNvPr id="5" name="Footer Placeholder 4">
            <a:extLst>
              <a:ext uri="{FF2B5EF4-FFF2-40B4-BE49-F238E27FC236}">
                <a16:creationId xmlns:a16="http://schemas.microsoft.com/office/drawing/2014/main" id="{58ABF682-1A47-492C-81E3-9DB0A50ECB1F}"/>
              </a:ext>
            </a:extLst>
          </p:cNvPr>
          <p:cNvSpPr>
            <a:spLocks noGrp="1"/>
          </p:cNvSpPr>
          <p:nvPr>
            <p:ph type="ftr" sz="quarter" idx="3"/>
          </p:nvPr>
        </p:nvSpPr>
        <p:spPr>
          <a:xfrm>
            <a:off x="475782" y="6397103"/>
            <a:ext cx="4114800" cy="365125"/>
          </a:xfrm>
          <a:prstGeom prst="rect">
            <a:avLst/>
          </a:prstGeom>
        </p:spPr>
        <p:txBody>
          <a:bodyPr vert="horz" lIns="91440" tIns="45720" rIns="91440" bIns="45720" rtlCol="0" anchor="ctr"/>
          <a:lstStyle>
            <a:lvl1pPr algn="l">
              <a:defRPr sz="800" cap="all" spc="2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CCC814B-9105-44ED-98A9-D326B2E2605C}"/>
              </a:ext>
            </a:extLst>
          </p:cNvPr>
          <p:cNvSpPr>
            <a:spLocks noGrp="1"/>
          </p:cNvSpPr>
          <p:nvPr>
            <p:ph type="sldNum" sz="quarter" idx="4"/>
          </p:nvPr>
        </p:nvSpPr>
        <p:spPr>
          <a:xfrm>
            <a:off x="11024553" y="6397103"/>
            <a:ext cx="700775" cy="365125"/>
          </a:xfrm>
          <a:prstGeom prst="rect">
            <a:avLst/>
          </a:prstGeom>
        </p:spPr>
        <p:txBody>
          <a:bodyPr vert="horz" lIns="91440" tIns="45720" rIns="91440" bIns="45720" rtlCol="0" anchor="ctr"/>
          <a:lstStyle>
            <a:lvl1pPr algn="r">
              <a:defRPr sz="800">
                <a:solidFill>
                  <a:schemeClr val="tx1"/>
                </a:solidFill>
              </a:defRPr>
            </a:lvl1pPr>
          </a:lstStyle>
          <a:p>
            <a:fld id="{5EEB83C2-341F-4C28-A243-1C56DDDA54D3}" type="slidenum">
              <a:rPr lang="en-US" smtClean="0"/>
              <a:t>‹#›</a:t>
            </a:fld>
            <a:endParaRPr lang="en-US"/>
          </a:p>
        </p:txBody>
      </p:sp>
      <p:cxnSp>
        <p:nvCxnSpPr>
          <p:cNvPr id="20" name="Straight Connector 19">
            <a:extLst>
              <a:ext uri="{FF2B5EF4-FFF2-40B4-BE49-F238E27FC236}">
                <a16:creationId xmlns:a16="http://schemas.microsoft.com/office/drawing/2014/main" id="{A6814345-41DE-42C5-8657-66C1417DF81A}"/>
              </a:ext>
            </a:extLst>
          </p:cNvPr>
          <p:cNvCxnSpPr>
            <a:cxnSpLocks/>
          </p:cNvCxnSpPr>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68E419-3727-4F5E-8840-AF149B33B0B7}"/>
              </a:ext>
            </a:extLst>
          </p:cNvPr>
          <p:cNvCxnSpPr>
            <a:cxnSpLocks/>
          </p:cNvCxnSpPr>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19B6EC-D7AE-452F-8D0C-D11BD3377F3E}"/>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2723405"/>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00" r:id="rId4"/>
    <p:sldLayoutId id="2147483701" r:id="rId5"/>
    <p:sldLayoutId id="2147483706" r:id="rId6"/>
    <p:sldLayoutId id="2147483702" r:id="rId7"/>
    <p:sldLayoutId id="2147483703" r:id="rId8"/>
    <p:sldLayoutId id="2147483704" r:id="rId9"/>
    <p:sldLayoutId id="2147483705" r:id="rId10"/>
    <p:sldLayoutId id="2147483707" r:id="rId11"/>
  </p:sldLayoutIdLst>
  <p:txStyles>
    <p:title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7D2EF33D-68BD-428C-B26E-2F4962407A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8" y="0"/>
            <a:ext cx="121987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1207" y="822960"/>
            <a:ext cx="8355997" cy="2422856"/>
          </a:xfrm>
        </p:spPr>
        <p:txBody>
          <a:bodyPr anchor="t">
            <a:normAutofit/>
          </a:bodyPr>
          <a:lstStyle/>
          <a:p>
            <a:r>
              <a:rPr lang="en-US">
                <a:latin typeface="Batang"/>
                <a:ea typeface="Batang"/>
              </a:rPr>
              <a:t>Collaboration in Action the Critical Role of Teamwork in Achieving Success</a:t>
            </a:r>
            <a:endParaRPr lang="en-US"/>
          </a:p>
        </p:txBody>
      </p:sp>
      <p:sp>
        <p:nvSpPr>
          <p:cNvPr id="3" name="Subtitle 2"/>
          <p:cNvSpPr>
            <a:spLocks noGrp="1"/>
          </p:cNvSpPr>
          <p:nvPr>
            <p:ph type="subTitle" idx="1"/>
          </p:nvPr>
        </p:nvSpPr>
        <p:spPr>
          <a:xfrm>
            <a:off x="9275482" y="4252816"/>
            <a:ext cx="2449842" cy="1792033"/>
          </a:xfrm>
        </p:spPr>
        <p:txBody>
          <a:bodyPr anchor="b">
            <a:normAutofit/>
          </a:bodyPr>
          <a:lstStyle/>
          <a:p>
            <a:pPr algn="r"/>
            <a:r>
              <a:rPr lang="en-US"/>
              <a:t>By Nathan </a:t>
            </a:r>
            <a:r>
              <a:rPr lang="en-US" err="1"/>
              <a:t>lloyd</a:t>
            </a:r>
          </a:p>
          <a:p>
            <a:pPr algn="r"/>
            <a:r>
              <a:rPr lang="en-US"/>
              <a:t>2404571</a:t>
            </a:r>
          </a:p>
          <a:p>
            <a:pPr algn="r"/>
            <a:r>
              <a:rPr lang="en-US"/>
              <a:t>bmpl4014</a:t>
            </a:r>
          </a:p>
        </p:txBody>
      </p:sp>
      <p:cxnSp>
        <p:nvCxnSpPr>
          <p:cNvPr id="76" name="Straight Connector 75">
            <a:extLst>
              <a:ext uri="{FF2B5EF4-FFF2-40B4-BE49-F238E27FC236}">
                <a16:creationId xmlns:a16="http://schemas.microsoft.com/office/drawing/2014/main" id="{A91E38C7-3164-416B-A453-D3B6F612D3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175" y="571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y Teamwork in the Workplace is Important?">
            <a:extLst>
              <a:ext uri="{FF2B5EF4-FFF2-40B4-BE49-F238E27FC236}">
                <a16:creationId xmlns:a16="http://schemas.microsoft.com/office/drawing/2014/main" id="{4189E6C3-B804-41F8-C4FC-4A4C8CA79506}"/>
              </a:ext>
            </a:extLst>
          </p:cNvPr>
          <p:cNvPicPr>
            <a:picLocks noChangeAspect="1"/>
          </p:cNvPicPr>
          <p:nvPr/>
        </p:nvPicPr>
        <p:blipFill>
          <a:blip r:embed="rId2"/>
          <a:srcRect t="553" r="1" b="17278"/>
          <a:stretch/>
        </p:blipFill>
        <p:spPr>
          <a:xfrm>
            <a:off x="571500" y="4290635"/>
            <a:ext cx="3735279" cy="1718775"/>
          </a:xfrm>
          <a:prstGeom prst="rect">
            <a:avLst/>
          </a:prstGeom>
        </p:spPr>
      </p:pic>
      <p:pic>
        <p:nvPicPr>
          <p:cNvPr id="4" name="Picture 3" descr="Unleashing Collective Success: The ...">
            <a:extLst>
              <a:ext uri="{FF2B5EF4-FFF2-40B4-BE49-F238E27FC236}">
                <a16:creationId xmlns:a16="http://schemas.microsoft.com/office/drawing/2014/main" id="{19B5A92E-BAD0-463B-08A0-7CF9DB7E360B}"/>
              </a:ext>
            </a:extLst>
          </p:cNvPr>
          <p:cNvPicPr>
            <a:picLocks noChangeAspect="1"/>
          </p:cNvPicPr>
          <p:nvPr/>
        </p:nvPicPr>
        <p:blipFill>
          <a:blip r:embed="rId3"/>
          <a:srcRect t="4870" r="-3" b="8509"/>
          <a:stretch/>
        </p:blipFill>
        <p:spPr>
          <a:xfrm>
            <a:off x="4879236" y="4290635"/>
            <a:ext cx="3714515" cy="1718775"/>
          </a:xfrm>
          <a:prstGeom prst="rect">
            <a:avLst/>
          </a:prstGeom>
        </p:spPr>
      </p:pic>
      <p:cxnSp>
        <p:nvCxnSpPr>
          <p:cNvPr id="78" name="Straight Connector 77">
            <a:extLst>
              <a:ext uri="{FF2B5EF4-FFF2-40B4-BE49-F238E27FC236}">
                <a16:creationId xmlns:a16="http://schemas.microsoft.com/office/drawing/2014/main" id="{BB0822C5-45F8-48C5-867F-0DE8538684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346" y="4010304"/>
            <a:ext cx="0" cy="227619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EC3B131B-2BD8-4155-8C64-85668842E2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84291" y="6287701"/>
            <a:ext cx="1102341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C1A58862-9199-40A6-9BDF-58ECE73543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3401" y="4008047"/>
            <a:ext cx="0" cy="227535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A62AE1EF-E77B-420C-BD66-0583274DD6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6366" y="4012345"/>
            <a:ext cx="110556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BAF395E-7D52-496C-ACDD-468AEC1A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933299-35AD-22FB-1C2C-00C1920A48D4}"/>
              </a:ext>
            </a:extLst>
          </p:cNvPr>
          <p:cNvSpPr>
            <a:spLocks noGrp="1"/>
          </p:cNvSpPr>
          <p:nvPr>
            <p:ph type="title"/>
          </p:nvPr>
        </p:nvSpPr>
        <p:spPr>
          <a:xfrm>
            <a:off x="521208" y="786384"/>
            <a:ext cx="5567266" cy="1707775"/>
          </a:xfrm>
        </p:spPr>
        <p:txBody>
          <a:bodyPr anchor="t">
            <a:normAutofit/>
          </a:bodyPr>
          <a:lstStyle/>
          <a:p>
            <a:r>
              <a:rPr lang="en-US">
                <a:latin typeface="Batang"/>
                <a:ea typeface="Batang"/>
              </a:rPr>
              <a:t>Introduction </a:t>
            </a:r>
            <a:endParaRPr lang="en-US"/>
          </a:p>
        </p:txBody>
      </p:sp>
      <p:cxnSp>
        <p:nvCxnSpPr>
          <p:cNvPr id="31" name="Straight Connector 30">
            <a:extLst>
              <a:ext uri="{FF2B5EF4-FFF2-40B4-BE49-F238E27FC236}">
                <a16:creationId xmlns:a16="http://schemas.microsoft.com/office/drawing/2014/main" id="{56BAADB1-054E-4A82-8D07-643BD1F433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57620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C06931-9121-DC9C-6E4C-24EEE10EB7E8}"/>
              </a:ext>
            </a:extLst>
          </p:cNvPr>
          <p:cNvSpPr>
            <a:spLocks noGrp="1"/>
          </p:cNvSpPr>
          <p:nvPr>
            <p:ph idx="1"/>
          </p:nvPr>
        </p:nvSpPr>
        <p:spPr>
          <a:xfrm>
            <a:off x="571501" y="2848396"/>
            <a:ext cx="5467441" cy="3018330"/>
          </a:xfrm>
        </p:spPr>
        <p:txBody>
          <a:bodyPr vert="horz" lIns="91440" tIns="45720" rIns="91440" bIns="45720" rtlCol="0" anchor="b">
            <a:normAutofit fontScale="92500" lnSpcReduction="10000"/>
          </a:bodyPr>
          <a:lstStyle/>
          <a:p>
            <a:pPr marL="0" indent="0">
              <a:buNone/>
            </a:pPr>
            <a:r>
              <a:rPr lang="en-US" sz="1800" dirty="0"/>
              <a:t>The three main topics are: </a:t>
            </a:r>
          </a:p>
          <a:p>
            <a:pPr>
              <a:buFont typeface="Calibri" panose="020B0604020202020204" pitchFamily="34" charset="0"/>
              <a:buChar char="-"/>
            </a:pPr>
            <a:r>
              <a:rPr lang="en-US" sz="1800" dirty="0"/>
              <a:t>The fundamental principles of teamwork and collaboration </a:t>
            </a:r>
          </a:p>
          <a:p>
            <a:pPr>
              <a:buFont typeface="Calibri" panose="020B0604020202020204" pitchFamily="34" charset="0"/>
              <a:buChar char="-"/>
            </a:pPr>
            <a:r>
              <a:rPr lang="en-US" sz="1800" dirty="0"/>
              <a:t>The challenges of teamwork and collaboration</a:t>
            </a:r>
          </a:p>
          <a:p>
            <a:pPr>
              <a:buFont typeface="Calibri" panose="020B0604020202020204" pitchFamily="34" charset="0"/>
              <a:buChar char="-"/>
            </a:pPr>
            <a:r>
              <a:rPr lang="en-US" sz="1800" dirty="0"/>
              <a:t>How effective teamwork contributes to the achievement of shared goals </a:t>
            </a:r>
          </a:p>
          <a:p>
            <a:pPr>
              <a:buFont typeface="Calibri" panose="020B0604020202020204" pitchFamily="34" charset="0"/>
              <a:buChar char="-"/>
            </a:pPr>
            <a:r>
              <a:rPr lang="en-US" sz="1800" dirty="0"/>
              <a:t>I will be using cases studies to support my answer </a:t>
            </a:r>
          </a:p>
          <a:p>
            <a:pPr>
              <a:buFont typeface="Calibri" panose="020B0604020202020204" pitchFamily="34" charset="0"/>
              <a:buChar char="-"/>
            </a:pPr>
            <a:r>
              <a:rPr lang="en-US" sz="1800" dirty="0"/>
              <a:t>Reasearch Timeline </a:t>
            </a:r>
          </a:p>
          <a:p>
            <a:pPr>
              <a:buFont typeface="Calibri" panose="020B0604020202020204" pitchFamily="34" charset="0"/>
              <a:buChar char="-"/>
            </a:pPr>
            <a:endParaRPr lang="en-US" sz="1800" dirty="0"/>
          </a:p>
        </p:txBody>
      </p:sp>
      <p:cxnSp>
        <p:nvCxnSpPr>
          <p:cNvPr id="32" name="Straight Connector 31">
            <a:extLst>
              <a:ext uri="{FF2B5EF4-FFF2-40B4-BE49-F238E27FC236}">
                <a16:creationId xmlns:a16="http://schemas.microsoft.com/office/drawing/2014/main" id="{B3121654-FB13-441C-AB60-76710D917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294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33" name="Graphic 32" descr="Users">
            <a:extLst>
              <a:ext uri="{FF2B5EF4-FFF2-40B4-BE49-F238E27FC236}">
                <a16:creationId xmlns:a16="http://schemas.microsoft.com/office/drawing/2014/main" id="{8B42D84A-5A0E-1044-B39C-C1A882387B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14734" y="1074573"/>
            <a:ext cx="4705764" cy="4705764"/>
          </a:xfrm>
          <a:prstGeom prst="rect">
            <a:avLst/>
          </a:prstGeom>
        </p:spPr>
      </p:pic>
      <p:cxnSp>
        <p:nvCxnSpPr>
          <p:cNvPr id="34" name="Straight Connector 33">
            <a:extLst>
              <a:ext uri="{FF2B5EF4-FFF2-40B4-BE49-F238E27FC236}">
                <a16:creationId xmlns:a16="http://schemas.microsoft.com/office/drawing/2014/main" id="{C58D2D3E-B980-4D6F-BBFB-DF7A3A9472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3561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70BC7-845E-CB87-85A2-7B12BF9A73C5}"/>
              </a:ext>
            </a:extLst>
          </p:cNvPr>
          <p:cNvSpPr>
            <a:spLocks noGrp="1"/>
          </p:cNvSpPr>
          <p:nvPr>
            <p:ph type="title"/>
          </p:nvPr>
        </p:nvSpPr>
        <p:spPr/>
        <p:txBody>
          <a:bodyPr>
            <a:normAutofit fontScale="90000"/>
          </a:bodyPr>
          <a:lstStyle/>
          <a:p>
            <a:r>
              <a:rPr lang="en-US">
                <a:latin typeface="Batang"/>
                <a:ea typeface="Batang"/>
              </a:rPr>
              <a:t>The Fundamental Principles of Teamwork and Collaboration </a:t>
            </a:r>
            <a:endParaRPr lang="en-US"/>
          </a:p>
        </p:txBody>
      </p:sp>
      <p:sp>
        <p:nvSpPr>
          <p:cNvPr id="3" name="Content Placeholder 2">
            <a:extLst>
              <a:ext uri="{FF2B5EF4-FFF2-40B4-BE49-F238E27FC236}">
                <a16:creationId xmlns:a16="http://schemas.microsoft.com/office/drawing/2014/main" id="{42688035-DC95-2DC8-C7FE-4E79E6FFE8AD}"/>
              </a:ext>
            </a:extLst>
          </p:cNvPr>
          <p:cNvSpPr>
            <a:spLocks noGrp="1"/>
          </p:cNvSpPr>
          <p:nvPr>
            <p:ph idx="1"/>
          </p:nvPr>
        </p:nvSpPr>
        <p:spPr/>
        <p:txBody>
          <a:bodyPr vert="horz" lIns="91440" tIns="45720" rIns="91440" bIns="45720" rtlCol="0" anchor="t">
            <a:normAutofit/>
          </a:bodyPr>
          <a:lstStyle/>
          <a:p>
            <a:r>
              <a:rPr lang="en-US">
                <a:ea typeface="+mn-lt"/>
                <a:cs typeface="+mn-lt"/>
              </a:rPr>
              <a:t>Collaboration (College of Policing, 2024)</a:t>
            </a:r>
            <a:endParaRPr lang="en-US"/>
          </a:p>
          <a:p>
            <a:endParaRPr lang="en-US"/>
          </a:p>
          <a:p>
            <a:r>
              <a:rPr lang="en-US">
                <a:ea typeface="+mn-lt"/>
                <a:cs typeface="+mn-lt"/>
              </a:rPr>
              <a:t>This implies that in order to get favorable results for everybody, they must persuade and bargain. (College of Policing, 2024)</a:t>
            </a:r>
            <a:endParaRPr lang="en-US"/>
          </a:p>
          <a:p>
            <a:endParaRPr lang="en-US"/>
          </a:p>
        </p:txBody>
      </p:sp>
    </p:spTree>
    <p:extLst>
      <p:ext uri="{BB962C8B-B14F-4D97-AF65-F5344CB8AC3E}">
        <p14:creationId xmlns:p14="http://schemas.microsoft.com/office/powerpoint/2010/main" val="3574426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EBAF395E-7D52-496C-ACDD-468AEC1A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6" name="Straight Connector 55">
            <a:extLst>
              <a:ext uri="{FF2B5EF4-FFF2-40B4-BE49-F238E27FC236}">
                <a16:creationId xmlns:a16="http://schemas.microsoft.com/office/drawing/2014/main" id="{56BAADB1-054E-4A82-8D07-643BD1F433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57620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B3121654-FB13-441C-AB60-76710D917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1629923"/>
            <a:ext cx="0" cy="465408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B60E2184-5CB3-4E83-A25F-90871164B0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1629923"/>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Essex Police, Fire &amp; Crime Commissioner">
            <a:extLst>
              <a:ext uri="{FF2B5EF4-FFF2-40B4-BE49-F238E27FC236}">
                <a16:creationId xmlns:a16="http://schemas.microsoft.com/office/drawing/2014/main" id="{FE6201A9-8147-A244-53F9-7CABD9F96A64}"/>
              </a:ext>
            </a:extLst>
          </p:cNvPr>
          <p:cNvPicPr>
            <a:picLocks noChangeAspect="1"/>
          </p:cNvPicPr>
          <p:nvPr/>
        </p:nvPicPr>
        <p:blipFill>
          <a:blip r:embed="rId3"/>
          <a:srcRect t="15407" r="1" b="1174"/>
          <a:stretch/>
        </p:blipFill>
        <p:spPr>
          <a:xfrm>
            <a:off x="580732" y="2241426"/>
            <a:ext cx="6838971" cy="3434880"/>
          </a:xfrm>
          <a:prstGeom prst="rect">
            <a:avLst/>
          </a:prstGeom>
        </p:spPr>
      </p:pic>
      <p:sp>
        <p:nvSpPr>
          <p:cNvPr id="3" name="Content Placeholder 2">
            <a:extLst>
              <a:ext uri="{FF2B5EF4-FFF2-40B4-BE49-F238E27FC236}">
                <a16:creationId xmlns:a16="http://schemas.microsoft.com/office/drawing/2014/main" id="{7438AE1B-BC30-49E4-4EE2-79F966FED412}"/>
              </a:ext>
            </a:extLst>
          </p:cNvPr>
          <p:cNvSpPr>
            <a:spLocks noGrp="1"/>
          </p:cNvSpPr>
          <p:nvPr>
            <p:ph idx="1"/>
          </p:nvPr>
        </p:nvSpPr>
        <p:spPr>
          <a:xfrm>
            <a:off x="8184630" y="2031167"/>
            <a:ext cx="3446679" cy="3967235"/>
          </a:xfrm>
        </p:spPr>
        <p:txBody>
          <a:bodyPr vert="horz" lIns="91440" tIns="45720" rIns="91440" bIns="45720" rtlCol="0" anchor="t">
            <a:normAutofit/>
          </a:bodyPr>
          <a:lstStyle/>
          <a:p>
            <a:r>
              <a:rPr lang="en-US" sz="1800">
                <a:ea typeface="+mn-lt"/>
                <a:cs typeface="+mn-lt"/>
              </a:rPr>
              <a:t>Police must develop and promote community safety initiatives in coordination with governmental agencies (Wakefield &amp; Fleming, 2009).</a:t>
            </a:r>
          </a:p>
          <a:p>
            <a:r>
              <a:rPr lang="en-US" sz="1800"/>
              <a:t>Brixton Riots </a:t>
            </a:r>
          </a:p>
        </p:txBody>
      </p:sp>
      <p:cxnSp>
        <p:nvCxnSpPr>
          <p:cNvPr id="59" name="Straight Connector 58">
            <a:extLst>
              <a:ext uri="{FF2B5EF4-FFF2-40B4-BE49-F238E27FC236}">
                <a16:creationId xmlns:a16="http://schemas.microsoft.com/office/drawing/2014/main" id="{C58D2D3E-B980-4D6F-BBFB-DF7A3A9472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6287813"/>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5436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28D120-1389-4B3F-BECB-0949DCCAC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2" y="0"/>
            <a:ext cx="121987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4DD4A6-8A41-4D21-84E3-9A7A5896E821}"/>
              </a:ext>
            </a:extLst>
          </p:cNvPr>
          <p:cNvSpPr>
            <a:spLocks noGrp="1"/>
          </p:cNvSpPr>
          <p:nvPr>
            <p:ph type="title"/>
          </p:nvPr>
        </p:nvSpPr>
        <p:spPr>
          <a:xfrm>
            <a:off x="521208" y="786384"/>
            <a:ext cx="3656083" cy="2665614"/>
          </a:xfrm>
        </p:spPr>
        <p:txBody>
          <a:bodyPr anchor="t">
            <a:normAutofit/>
          </a:bodyPr>
          <a:lstStyle/>
          <a:p>
            <a:r>
              <a:rPr lang="en-US" sz="3700">
                <a:latin typeface="Batang"/>
                <a:ea typeface="Batang"/>
              </a:rPr>
              <a:t>The Challenges of Teamwork and Collaboration</a:t>
            </a:r>
            <a:endParaRPr lang="en-US" sz="3700"/>
          </a:p>
        </p:txBody>
      </p:sp>
      <p:cxnSp>
        <p:nvCxnSpPr>
          <p:cNvPr id="11" name="Straight Connector 10">
            <a:extLst>
              <a:ext uri="{FF2B5EF4-FFF2-40B4-BE49-F238E27FC236}">
                <a16:creationId xmlns:a16="http://schemas.microsoft.com/office/drawing/2014/main" id="{D927055D-9ECF-487E-91DD-FFA84AB92D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333" y="571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BBC NEWS | UK | England | Accusations ...">
            <a:extLst>
              <a:ext uri="{FF2B5EF4-FFF2-40B4-BE49-F238E27FC236}">
                <a16:creationId xmlns:a16="http://schemas.microsoft.com/office/drawing/2014/main" id="{0EAF3ADE-79B0-2460-B167-F598351FC524}"/>
              </a:ext>
            </a:extLst>
          </p:cNvPr>
          <p:cNvPicPr>
            <a:picLocks noChangeAspect="1"/>
          </p:cNvPicPr>
          <p:nvPr/>
        </p:nvPicPr>
        <p:blipFill>
          <a:blip r:embed="rId3"/>
          <a:srcRect r="4" b="19536"/>
          <a:stretch/>
        </p:blipFill>
        <p:spPr>
          <a:xfrm>
            <a:off x="717010" y="4175827"/>
            <a:ext cx="3568900" cy="1723073"/>
          </a:xfrm>
          <a:prstGeom prst="rect">
            <a:avLst/>
          </a:prstGeom>
        </p:spPr>
      </p:pic>
      <p:sp>
        <p:nvSpPr>
          <p:cNvPr id="3" name="Content Placeholder 2">
            <a:extLst>
              <a:ext uri="{FF2B5EF4-FFF2-40B4-BE49-F238E27FC236}">
                <a16:creationId xmlns:a16="http://schemas.microsoft.com/office/drawing/2014/main" id="{E208474B-16C5-D34E-66A0-138BD7286460}"/>
              </a:ext>
            </a:extLst>
          </p:cNvPr>
          <p:cNvSpPr>
            <a:spLocks noGrp="1"/>
          </p:cNvSpPr>
          <p:nvPr>
            <p:ph idx="1"/>
          </p:nvPr>
        </p:nvSpPr>
        <p:spPr>
          <a:xfrm>
            <a:off x="4931765" y="989350"/>
            <a:ext cx="6699544" cy="5021609"/>
          </a:xfrm>
        </p:spPr>
        <p:txBody>
          <a:bodyPr vert="horz" lIns="91440" tIns="45720" rIns="91440" bIns="45720" rtlCol="0" anchor="t">
            <a:normAutofit/>
          </a:bodyPr>
          <a:lstStyle/>
          <a:p>
            <a:r>
              <a:rPr lang="en-US" sz="1800" dirty="0">
                <a:ea typeface="+mn-lt"/>
                <a:cs typeface="+mn-lt"/>
              </a:rPr>
              <a:t>The secret to addressing problems is to collaborate with others. (Farrell C, 2024)</a:t>
            </a:r>
          </a:p>
          <a:p>
            <a:r>
              <a:rPr lang="en-US" sz="1800" dirty="0">
                <a:ea typeface="+mn-lt"/>
                <a:cs typeface="+mn-lt"/>
              </a:rPr>
              <a:t>No successful intervention was carried out in spite of several contacts with the police, medical staff, and child protective services (Laming, 2003)</a:t>
            </a:r>
            <a:endParaRPr lang="en-US" sz="1800" dirty="0"/>
          </a:p>
          <a:p>
            <a:r>
              <a:rPr lang="en-US" sz="1800" dirty="0"/>
              <a:t>Barriers to communications (</a:t>
            </a:r>
            <a:r>
              <a:rPr lang="en-US" sz="1800" dirty="0">
                <a:latin typeface="Avenir Next LT Pro Light"/>
                <a:ea typeface="Calibri"/>
                <a:cs typeface="Calibri"/>
              </a:rPr>
              <a:t>Wood, Dominic;, et al. P124, 18th ed, 2024)</a:t>
            </a:r>
          </a:p>
          <a:p>
            <a:endParaRPr lang="en-US" sz="1800"/>
          </a:p>
          <a:p>
            <a:endParaRPr lang="en-US" sz="1800"/>
          </a:p>
        </p:txBody>
      </p:sp>
      <p:cxnSp>
        <p:nvCxnSpPr>
          <p:cNvPr id="13" name="Straight Connector 12">
            <a:extLst>
              <a:ext uri="{FF2B5EF4-FFF2-40B4-BE49-F238E27FC236}">
                <a16:creationId xmlns:a16="http://schemas.microsoft.com/office/drawing/2014/main" id="{F0DC1883-8AF7-483D-9074-3C6D8AF57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CF89D75-E5AC-4C45-9D87-228849A4C7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22916"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EF75477-8086-4A8E-9F09-5DF9FA7DB6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6366" y="4012345"/>
            <a:ext cx="384323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13BF240-4188-F5F1-3838-7A562A5E2FEE}"/>
              </a:ext>
            </a:extLst>
          </p:cNvPr>
          <p:cNvSpPr txBox="1"/>
          <p:nvPr/>
        </p:nvSpPr>
        <p:spPr>
          <a:xfrm>
            <a:off x="716738" y="5905514"/>
            <a:ext cx="26041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Times New Roman"/>
                <a:cs typeface="Times New Roman"/>
              </a:rPr>
              <a:t>BBC News (2022)</a:t>
            </a:r>
            <a:endParaRPr lang="en-US"/>
          </a:p>
          <a:p>
            <a:pPr algn="l"/>
            <a:endParaRPr lang="en-US"/>
          </a:p>
        </p:txBody>
      </p:sp>
      <p:sp>
        <p:nvSpPr>
          <p:cNvPr id="6" name="TextBox 5">
            <a:extLst>
              <a:ext uri="{FF2B5EF4-FFF2-40B4-BE49-F238E27FC236}">
                <a16:creationId xmlns:a16="http://schemas.microsoft.com/office/drawing/2014/main" id="{8291E55C-200A-2315-BA60-93595E97BA0A}"/>
              </a:ext>
            </a:extLst>
          </p:cNvPr>
          <p:cNvSpPr txBox="1"/>
          <p:nvPr/>
        </p:nvSpPr>
        <p:spPr>
          <a:xfrm>
            <a:off x="523392" y="3127819"/>
            <a:ext cx="271617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Case Study: The Victoria </a:t>
            </a:r>
            <a:r>
              <a:rPr lang="en-US" err="1"/>
              <a:t>Climbe</a:t>
            </a:r>
            <a:r>
              <a:rPr lang="en-US"/>
              <a:t> </a:t>
            </a:r>
            <a:r>
              <a:rPr lang="en-US" err="1"/>
              <a:t>Inquriy</a:t>
            </a:r>
            <a:r>
              <a:rPr lang="en-US"/>
              <a:t> </a:t>
            </a:r>
          </a:p>
        </p:txBody>
      </p:sp>
    </p:spTree>
    <p:extLst>
      <p:ext uri="{BB962C8B-B14F-4D97-AF65-F5344CB8AC3E}">
        <p14:creationId xmlns:p14="http://schemas.microsoft.com/office/powerpoint/2010/main" val="2237390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BAF395E-7D52-496C-ACDD-468AEC1A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F24C5E-27AD-1102-918E-D895EC4F5DA4}"/>
              </a:ext>
            </a:extLst>
          </p:cNvPr>
          <p:cNvSpPr>
            <a:spLocks noGrp="1"/>
          </p:cNvSpPr>
          <p:nvPr>
            <p:ph type="title"/>
          </p:nvPr>
        </p:nvSpPr>
        <p:spPr>
          <a:xfrm>
            <a:off x="521207" y="786384"/>
            <a:ext cx="6233755" cy="1707775"/>
          </a:xfrm>
        </p:spPr>
        <p:txBody>
          <a:bodyPr anchor="t">
            <a:normAutofit/>
          </a:bodyPr>
          <a:lstStyle/>
          <a:p>
            <a:r>
              <a:rPr lang="en-US" sz="3400">
                <a:latin typeface="Batang"/>
                <a:ea typeface="Batang"/>
              </a:rPr>
              <a:t>How effective teamwork contributes to the achievement of shared goals </a:t>
            </a:r>
            <a:endParaRPr lang="en-US" sz="3400"/>
          </a:p>
        </p:txBody>
      </p:sp>
      <p:cxnSp>
        <p:nvCxnSpPr>
          <p:cNvPr id="13" name="Straight Connector 12">
            <a:extLst>
              <a:ext uri="{FF2B5EF4-FFF2-40B4-BE49-F238E27FC236}">
                <a16:creationId xmlns:a16="http://schemas.microsoft.com/office/drawing/2014/main" id="{56BAADB1-054E-4A82-8D07-643BD1F433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57620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6A5973AF-0D1D-AFDA-05B8-1FBCF84D625B}"/>
              </a:ext>
            </a:extLst>
          </p:cNvPr>
          <p:cNvSpPr>
            <a:spLocks noGrp="1"/>
          </p:cNvSpPr>
          <p:nvPr>
            <p:ph idx="1"/>
          </p:nvPr>
        </p:nvSpPr>
        <p:spPr>
          <a:xfrm>
            <a:off x="571501" y="2494159"/>
            <a:ext cx="6131953" cy="3510129"/>
          </a:xfrm>
        </p:spPr>
        <p:txBody>
          <a:bodyPr anchor="b">
            <a:normAutofit/>
          </a:bodyPr>
          <a:lstStyle/>
          <a:p>
            <a:pPr>
              <a:buFont typeface="Calibri" panose="020B0604020202020204" pitchFamily="34" charset="0"/>
              <a:buChar char="-"/>
            </a:pPr>
            <a:r>
              <a:rPr lang="en-US" sz="1800" dirty="0"/>
              <a:t>How Victoria Clime's case introduced the Children's Act 2004 </a:t>
            </a:r>
          </a:p>
          <a:p>
            <a:pPr>
              <a:buFont typeface="Calibri" panose="020B0604020202020204" pitchFamily="34" charset="0"/>
              <a:buChar char="-"/>
            </a:pPr>
            <a:r>
              <a:rPr lang="en-US" sz="1800" dirty="0"/>
              <a:t>What is The Children Act 2004 </a:t>
            </a:r>
          </a:p>
        </p:txBody>
      </p:sp>
      <p:cxnSp>
        <p:nvCxnSpPr>
          <p:cNvPr id="15" name="Straight Connector 14">
            <a:extLst>
              <a:ext uri="{FF2B5EF4-FFF2-40B4-BE49-F238E27FC236}">
                <a16:creationId xmlns:a16="http://schemas.microsoft.com/office/drawing/2014/main" id="{B3121654-FB13-441C-AB60-76710D917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576201"/>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Children Act 2004 (UK): Amazon.co.uk ...">
            <a:extLst>
              <a:ext uri="{FF2B5EF4-FFF2-40B4-BE49-F238E27FC236}">
                <a16:creationId xmlns:a16="http://schemas.microsoft.com/office/drawing/2014/main" id="{27D7D6E7-1359-0715-B4CC-927587969E6B}"/>
              </a:ext>
            </a:extLst>
          </p:cNvPr>
          <p:cNvPicPr>
            <a:picLocks noChangeAspect="1"/>
          </p:cNvPicPr>
          <p:nvPr/>
        </p:nvPicPr>
        <p:blipFill>
          <a:blip r:embed="rId3"/>
          <a:srcRect l="49" r="765" b="2"/>
          <a:stretch/>
        </p:blipFill>
        <p:spPr>
          <a:xfrm>
            <a:off x="8036732" y="853712"/>
            <a:ext cx="3583768" cy="5150567"/>
          </a:xfrm>
          <a:prstGeom prst="rect">
            <a:avLst/>
          </a:prstGeom>
        </p:spPr>
      </p:pic>
      <p:cxnSp>
        <p:nvCxnSpPr>
          <p:cNvPr id="17" name="Straight Connector 16">
            <a:extLst>
              <a:ext uri="{FF2B5EF4-FFF2-40B4-BE49-F238E27FC236}">
                <a16:creationId xmlns:a16="http://schemas.microsoft.com/office/drawing/2014/main" id="{C58D2D3E-B980-4D6F-BBFB-DF7A3A9472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6440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36756-AAD6-4A2B-970D-1727EDF5E84C}"/>
              </a:ext>
            </a:extLst>
          </p:cNvPr>
          <p:cNvSpPr>
            <a:spLocks noGrp="1"/>
          </p:cNvSpPr>
          <p:nvPr>
            <p:ph type="title"/>
          </p:nvPr>
        </p:nvSpPr>
        <p:spPr/>
        <p:txBody>
          <a:bodyPr/>
          <a:lstStyle/>
          <a:p>
            <a:r>
              <a:rPr lang="en-US" dirty="0">
                <a:latin typeface="Batang"/>
                <a:ea typeface="Batang"/>
              </a:rPr>
              <a:t>Conclusion </a:t>
            </a:r>
            <a:endParaRPr lang="en-US" dirty="0"/>
          </a:p>
        </p:txBody>
      </p:sp>
      <p:sp>
        <p:nvSpPr>
          <p:cNvPr id="3" name="Content Placeholder 2">
            <a:extLst>
              <a:ext uri="{FF2B5EF4-FFF2-40B4-BE49-F238E27FC236}">
                <a16:creationId xmlns:a16="http://schemas.microsoft.com/office/drawing/2014/main" id="{6BDA78D5-4B70-0BD1-9B74-BEC81ADB6943}"/>
              </a:ext>
            </a:extLst>
          </p:cNvPr>
          <p:cNvSpPr>
            <a:spLocks noGrp="1"/>
          </p:cNvSpPr>
          <p:nvPr>
            <p:ph idx="1"/>
          </p:nvPr>
        </p:nvSpPr>
        <p:spPr/>
        <p:txBody>
          <a:bodyPr vert="horz" lIns="91440" tIns="45720" rIns="91440" bIns="45720" rtlCol="0" anchor="t">
            <a:normAutofit/>
          </a:bodyPr>
          <a:lstStyle/>
          <a:p>
            <a:r>
              <a:rPr lang="en-US" dirty="0"/>
              <a:t>To conclude, communication plays a key role in effective policing, as it is a skill used day-to day not just in the police but other </a:t>
            </a:r>
            <a:r>
              <a:rPr lang="en-US" dirty="0" err="1"/>
              <a:t>organisations</a:t>
            </a:r>
            <a:r>
              <a:rPr lang="en-US" dirty="0"/>
              <a:t> through the public service and the communities </a:t>
            </a:r>
          </a:p>
          <a:p>
            <a:r>
              <a:rPr lang="en-US" dirty="0"/>
              <a:t>When </a:t>
            </a:r>
            <a:r>
              <a:rPr lang="en-US" err="1"/>
              <a:t>organisations</a:t>
            </a:r>
            <a:r>
              <a:rPr lang="en-US" dirty="0"/>
              <a:t> do not communicate then the system breaks down and fails to help those who need it </a:t>
            </a:r>
          </a:p>
          <a:p>
            <a:r>
              <a:rPr lang="en-US" dirty="0"/>
              <a:t>However, when inquiries and reports are done after cases are looked at them new Acts and laws might be put in place to deter them from doing it again.</a:t>
            </a:r>
          </a:p>
          <a:p>
            <a:endParaRPr lang="en-US" dirty="0"/>
          </a:p>
          <a:p>
            <a:endParaRPr lang="en-US" dirty="0"/>
          </a:p>
        </p:txBody>
      </p:sp>
    </p:spTree>
    <p:extLst>
      <p:ext uri="{BB962C8B-B14F-4D97-AF65-F5344CB8AC3E}">
        <p14:creationId xmlns:p14="http://schemas.microsoft.com/office/powerpoint/2010/main" val="1660680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240FCEE-B6E2-46D0-9BB0-F45F79545E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3BD2FB83-3783-4477-80B5-DA5BF10BAF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83EA203-71D5-49C0-9626-FFA8E46787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D26BC87E-DCC8-4E66-972D-A587756DF3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2" y="0"/>
            <a:ext cx="121987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CB7CF-AB2D-61F7-9BA8-386182A0C5A0}"/>
              </a:ext>
            </a:extLst>
          </p:cNvPr>
          <p:cNvSpPr>
            <a:spLocks noGrp="1"/>
          </p:cNvSpPr>
          <p:nvPr>
            <p:ph type="title"/>
          </p:nvPr>
        </p:nvSpPr>
        <p:spPr>
          <a:xfrm>
            <a:off x="521208" y="822960"/>
            <a:ext cx="3898392" cy="5049781"/>
          </a:xfrm>
        </p:spPr>
        <p:txBody>
          <a:bodyPr vert="horz" lIns="91440" tIns="45720" rIns="91440" bIns="45720" rtlCol="0" anchor="t">
            <a:normAutofit/>
          </a:bodyPr>
          <a:lstStyle/>
          <a:p>
            <a:r>
              <a:rPr lang="en-US" sz="4800">
                <a:latin typeface="Batang"/>
                <a:ea typeface="Batang"/>
              </a:rPr>
              <a:t>Thank you for listening!</a:t>
            </a:r>
            <a:endParaRPr lang="en-US"/>
          </a:p>
        </p:txBody>
      </p:sp>
      <p:cxnSp>
        <p:nvCxnSpPr>
          <p:cNvPr id="17" name="Straight Connector 16">
            <a:extLst>
              <a:ext uri="{FF2B5EF4-FFF2-40B4-BE49-F238E27FC236}">
                <a16:creationId xmlns:a16="http://schemas.microsoft.com/office/drawing/2014/main" id="{8B45C962-0D68-4A01-9627-70DEBBC363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175" y="571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1D89FBF-493B-4E7D-B511-7E40674F63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24500" y="573971"/>
            <a:ext cx="0" cy="571252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ny Questions?">
            <a:extLst>
              <a:ext uri="{FF2B5EF4-FFF2-40B4-BE49-F238E27FC236}">
                <a16:creationId xmlns:a16="http://schemas.microsoft.com/office/drawing/2014/main" id="{96C38227-EC8E-F13E-73A3-86EEC320F53C}"/>
              </a:ext>
            </a:extLst>
          </p:cNvPr>
          <p:cNvPicPr>
            <a:picLocks noGrp="1" noChangeAspect="1"/>
          </p:cNvPicPr>
          <p:nvPr>
            <p:ph idx="1"/>
          </p:nvPr>
        </p:nvPicPr>
        <p:blipFill>
          <a:blip r:embed="rId2"/>
          <a:stretch>
            <a:fillRect/>
          </a:stretch>
        </p:blipFill>
        <p:spPr>
          <a:xfrm>
            <a:off x="5800384" y="1535646"/>
            <a:ext cx="5820112" cy="3003327"/>
          </a:xfrm>
          <a:prstGeom prst="rect">
            <a:avLst/>
          </a:prstGeom>
        </p:spPr>
      </p:pic>
      <p:cxnSp>
        <p:nvCxnSpPr>
          <p:cNvPr id="21" name="Straight Connector 20">
            <a:extLst>
              <a:ext uri="{FF2B5EF4-FFF2-40B4-BE49-F238E27FC236}">
                <a16:creationId xmlns:a16="http://schemas.microsoft.com/office/drawing/2014/main" id="{4BCC744E-5590-4542-B37F-B764470BF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176" y="6286500"/>
            <a:ext cx="11043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499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0B1846-6CE5-47AE-B0D0-7202A39CE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47BA75-4904-90FA-4A67-DCEA9F7A7F13}"/>
              </a:ext>
            </a:extLst>
          </p:cNvPr>
          <p:cNvSpPr>
            <a:spLocks noGrp="1"/>
          </p:cNvSpPr>
          <p:nvPr>
            <p:ph type="title"/>
          </p:nvPr>
        </p:nvSpPr>
        <p:spPr>
          <a:xfrm>
            <a:off x="521208" y="822960"/>
            <a:ext cx="2483246" cy="5296270"/>
          </a:xfrm>
        </p:spPr>
        <p:txBody>
          <a:bodyPr anchor="t">
            <a:normAutofit/>
          </a:bodyPr>
          <a:lstStyle/>
          <a:p>
            <a:r>
              <a:rPr lang="en-US">
                <a:latin typeface="Batang"/>
                <a:ea typeface="Batang"/>
              </a:rPr>
              <a:t>Research Timeline </a:t>
            </a:r>
            <a:endParaRPr lang="en-US"/>
          </a:p>
        </p:txBody>
      </p:sp>
      <p:cxnSp>
        <p:nvCxnSpPr>
          <p:cNvPr id="17" name="Straight Connector 16">
            <a:extLst>
              <a:ext uri="{FF2B5EF4-FFF2-40B4-BE49-F238E27FC236}">
                <a16:creationId xmlns:a16="http://schemas.microsoft.com/office/drawing/2014/main" id="{4B706659-8817-44F5-87F5-B7804F1CBE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E7E0E66-59D6-4A3A-B1A2-84B9078432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147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64F6F91-27E3-4BF5-9BD7-E5923D27CC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D769B19A-B444-2AF3-8A89-9D00EE4EFF12}"/>
              </a:ext>
            </a:extLst>
          </p:cNvPr>
          <p:cNvGraphicFramePr>
            <a:graphicFrameLocks noGrp="1"/>
          </p:cNvGraphicFramePr>
          <p:nvPr>
            <p:ph idx="1"/>
            <p:extLst>
              <p:ext uri="{D42A27DB-BD31-4B8C-83A1-F6EECF244321}">
                <p14:modId xmlns:p14="http://schemas.microsoft.com/office/powerpoint/2010/main" val="229103065"/>
              </p:ext>
            </p:extLst>
          </p:nvPr>
        </p:nvGraphicFramePr>
        <p:xfrm>
          <a:off x="3751189" y="1061686"/>
          <a:ext cx="7880423" cy="4762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3646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0B1846-6CE5-47AE-B0D0-7202A39CE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47BA75-4904-90FA-4A67-DCEA9F7A7F13}"/>
              </a:ext>
            </a:extLst>
          </p:cNvPr>
          <p:cNvSpPr>
            <a:spLocks noGrp="1"/>
          </p:cNvSpPr>
          <p:nvPr>
            <p:ph type="title"/>
          </p:nvPr>
        </p:nvSpPr>
        <p:spPr>
          <a:xfrm>
            <a:off x="521208" y="822960"/>
            <a:ext cx="2483246" cy="5296270"/>
          </a:xfrm>
        </p:spPr>
        <p:txBody>
          <a:bodyPr anchor="t">
            <a:normAutofit/>
          </a:bodyPr>
          <a:lstStyle/>
          <a:p>
            <a:r>
              <a:rPr lang="en-US">
                <a:latin typeface="Batang"/>
                <a:ea typeface="Batang"/>
              </a:rPr>
              <a:t>Research Timeline </a:t>
            </a:r>
            <a:endParaRPr lang="en-US"/>
          </a:p>
        </p:txBody>
      </p:sp>
      <p:cxnSp>
        <p:nvCxnSpPr>
          <p:cNvPr id="17" name="Straight Connector 16">
            <a:extLst>
              <a:ext uri="{FF2B5EF4-FFF2-40B4-BE49-F238E27FC236}">
                <a16:creationId xmlns:a16="http://schemas.microsoft.com/office/drawing/2014/main" id="{4B706659-8817-44F5-87F5-B7804F1CBE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E7E0E66-59D6-4A3A-B1A2-84B9078432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147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64F6F91-27E3-4BF5-9BD7-E5923D27CC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D769B19A-B444-2AF3-8A89-9D00EE4EFF12}"/>
              </a:ext>
            </a:extLst>
          </p:cNvPr>
          <p:cNvGraphicFramePr>
            <a:graphicFrameLocks noGrp="1"/>
          </p:cNvGraphicFramePr>
          <p:nvPr>
            <p:ph idx="1"/>
          </p:nvPr>
        </p:nvGraphicFramePr>
        <p:xfrm>
          <a:off x="3751189" y="1061686"/>
          <a:ext cx="7880423" cy="47622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3764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5889F449-A8C1-4223-8D3F-453A7C93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BF4AED-1DBB-A3D1-4553-52C5B5F8CCE6}"/>
              </a:ext>
            </a:extLst>
          </p:cNvPr>
          <p:cNvSpPr>
            <a:spLocks noGrp="1"/>
          </p:cNvSpPr>
          <p:nvPr>
            <p:ph type="title"/>
          </p:nvPr>
        </p:nvSpPr>
        <p:spPr>
          <a:xfrm>
            <a:off x="521208" y="818777"/>
            <a:ext cx="2632002" cy="5099442"/>
          </a:xfrm>
        </p:spPr>
        <p:txBody>
          <a:bodyPr anchor="t">
            <a:normAutofit/>
          </a:bodyPr>
          <a:lstStyle/>
          <a:p>
            <a:r>
              <a:rPr lang="en-US">
                <a:latin typeface="Batang"/>
                <a:ea typeface="Batang"/>
              </a:rPr>
              <a:t>Reference List </a:t>
            </a:r>
            <a:endParaRPr lang="en-US"/>
          </a:p>
        </p:txBody>
      </p:sp>
      <p:cxnSp>
        <p:nvCxnSpPr>
          <p:cNvPr id="40" name="Straight Connector 39">
            <a:extLst>
              <a:ext uri="{FF2B5EF4-FFF2-40B4-BE49-F238E27FC236}">
                <a16:creationId xmlns:a16="http://schemas.microsoft.com/office/drawing/2014/main" id="{9B483DE6-F425-4CA0-9983-0778A131FA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571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8F3C27F-5DD1-4734-BC17-6CA4460264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1" y="6286500"/>
            <a:ext cx="110489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61F67967-936C-4D11-B434-DEBD15F2B7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14700"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43" name="Content Placeholder 2">
            <a:extLst>
              <a:ext uri="{FF2B5EF4-FFF2-40B4-BE49-F238E27FC236}">
                <a16:creationId xmlns:a16="http://schemas.microsoft.com/office/drawing/2014/main" id="{F81FA7F0-83BD-EEC5-F7C1-DCDF20F3E6D3}"/>
              </a:ext>
            </a:extLst>
          </p:cNvPr>
          <p:cNvGraphicFramePr>
            <a:graphicFrameLocks noGrp="1"/>
          </p:cNvGraphicFramePr>
          <p:nvPr>
            <p:ph idx="1"/>
          </p:nvPr>
        </p:nvGraphicFramePr>
        <p:xfrm>
          <a:off x="3791570" y="939782"/>
          <a:ext cx="7724000" cy="50348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6465165"/>
      </p:ext>
    </p:extLst>
  </p:cSld>
  <p:clrMapOvr>
    <a:masterClrMapping/>
  </p:clrMapOvr>
</p:sld>
</file>

<file path=ppt/theme/theme1.xml><?xml version="1.0" encoding="utf-8"?>
<a:theme xmlns:a="http://schemas.openxmlformats.org/drawingml/2006/main" name="AlignmentVTI">
  <a:themeElements>
    <a:clrScheme name="AnalogousFromLightSeedLeftStep">
      <a:dk1>
        <a:srgbClr val="000000"/>
      </a:dk1>
      <a:lt1>
        <a:srgbClr val="FFFFFF"/>
      </a:lt1>
      <a:dk2>
        <a:srgbClr val="22363C"/>
      </a:dk2>
      <a:lt2>
        <a:srgbClr val="E8E6E2"/>
      </a:lt2>
      <a:accent1>
        <a:srgbClr val="90A4C9"/>
      </a:accent1>
      <a:accent2>
        <a:srgbClr val="74ABBB"/>
      </a:accent2>
      <a:accent3>
        <a:srgbClr val="7CABA2"/>
      </a:accent3>
      <a:accent4>
        <a:srgbClr val="72B08B"/>
      </a:accent4>
      <a:accent5>
        <a:srgbClr val="7DAE7C"/>
      </a:accent5>
      <a:accent6>
        <a:srgbClr val="89AC6F"/>
      </a:accent6>
      <a:hlink>
        <a:srgbClr val="95805A"/>
      </a:hlink>
      <a:folHlink>
        <a:srgbClr val="7F7F7F"/>
      </a:folHlink>
    </a:clrScheme>
    <a:fontScheme name="Custom 1">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ignmentVTI" id="{606D7720-FAA0-4ADC-B967-3239DA8ECA1A}" vid="{10074623-6FCC-4A3C-AAA5-58644BD8FF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4</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AlignmentVTI</vt:lpstr>
      <vt:lpstr>Collaboration in Action the Critical Role of Teamwork in Achieving Success</vt:lpstr>
      <vt:lpstr>Introduction </vt:lpstr>
      <vt:lpstr>The Fundamental Principles of Teamwork and Collaboration </vt:lpstr>
      <vt:lpstr>PowerPoint Presentation</vt:lpstr>
      <vt:lpstr>The Challenges of Teamwork and Collaboration</vt:lpstr>
      <vt:lpstr>How effective teamwork contributes to the achievement of shared goals </vt:lpstr>
      <vt:lpstr>Conclusion </vt:lpstr>
      <vt:lpstr>Thank you for listening!</vt:lpstr>
      <vt:lpstr>Research Timeline </vt:lpstr>
      <vt:lpstr>Research Timeline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65</cp:revision>
  <dcterms:created xsi:type="dcterms:W3CDTF">2024-11-26T15:51:36Z</dcterms:created>
  <dcterms:modified xsi:type="dcterms:W3CDTF">2024-12-09T09:52:43Z</dcterms:modified>
</cp:coreProperties>
</file>