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7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0" autoAdjust="0"/>
    <p:restoredTop sz="94660"/>
  </p:normalViewPr>
  <p:slideViewPr>
    <p:cSldViewPr snapToGrid="0">
      <p:cViewPr varScale="1">
        <p:scale>
          <a:sx n="77" d="100"/>
          <a:sy n="77" d="100"/>
        </p:scale>
        <p:origin x="76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7686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789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0950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370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659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59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445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21281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54825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793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02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2249F12-965E-45FD-8160-078A4339F7F5}" type="datetimeFigureOut">
              <a:rPr lang="en-GB" smtClean="0"/>
              <a:t>07/06/2023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161E0E4-1B66-408A-9E6A-F4FE51CD8F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727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lberthsieh.com/tag/%E4%B8%AD%E5%BC%8F%E6%97%A9%E9%A4%9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B5D6631-F74B-410E-B60D-7C97D6D77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F300CB1-0412-47A2-BA30-07135C98E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AC820A-F7A7-46F3-933A-2CCC7201D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DAFCA3D-277C-4C06-BC17-5108F3A70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457DF47-900A-447E-9B61-2B94B7495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28372" y="1267730"/>
            <a:ext cx="1567331" cy="645295"/>
            <a:chOff x="5318306" y="1386268"/>
            <a:chExt cx="1567331" cy="645295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4772325-EEFF-4BA8-841C-29A78A2E4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D3094C5-7785-41DD-B095-217D26651E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D3CF66E-289D-4AB8-85D9-C0B9AE18B6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88AD58F8-A25B-4E55-9B70-759019A69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6FC0FAB-C447-4AF0-B2F8-1A6656A7C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3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1E7DCD7-3AC5-4E2C-8260-56291A898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75873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5C10AE8-8663-498F-85C5-BFE154BB6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1973" y="643464"/>
            <a:ext cx="4143830" cy="556630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32DB11C-F5A8-4100-B4A3-1363129E5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7364" y="806860"/>
            <a:ext cx="3813048" cy="52395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7317E9-659F-660C-A3A5-020D6BD3EA95}"/>
              </a:ext>
            </a:extLst>
          </p:cNvPr>
          <p:cNvSpPr txBox="1"/>
          <p:nvPr/>
        </p:nvSpPr>
        <p:spPr>
          <a:xfrm>
            <a:off x="7957225" y="1444331"/>
            <a:ext cx="2978281" cy="44233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zh-CN" altLang="en-US" sz="3600" u="sng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丽亭酒店</a:t>
            </a:r>
            <a:endParaRPr lang="en-GB" altLang="zh-CN" sz="3600" u="sng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zh-CN" altLang="en-US" sz="3600" u="sng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早 餐</a:t>
            </a:r>
            <a:endParaRPr lang="en-US" altLang="zh-CN" sz="3600" u="sng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altLang="zh-CN" sz="3600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zh-CN" altLang="en-US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自  助  餐 </a:t>
            </a:r>
            <a:endParaRPr lang="en-US" altLang="zh-CN" sz="3600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7</a:t>
            </a:r>
            <a:r>
              <a:rPr lang="zh-CN" altLang="en-US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点 </a:t>
            </a:r>
            <a:r>
              <a:rPr lang="en-US" altLang="zh-CN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–––  10</a:t>
            </a:r>
            <a:r>
              <a:rPr lang="zh-CN" altLang="en-US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点</a:t>
            </a:r>
            <a:endParaRPr lang="en-GB" altLang="zh-CN" sz="3600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GB" altLang="zh-CN" sz="3600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65</a:t>
            </a:r>
            <a:r>
              <a:rPr lang="zh-CN" altLang="en-US" sz="3600" cap="all" spc="-1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元</a:t>
            </a:r>
            <a:endParaRPr lang="en-US" altLang="zh-CN" sz="3600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 defTabSz="914400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endParaRPr lang="en-US" sz="3400" cap="all" spc="-100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74FB40E-95F9-6975-CF6F-06118A6F5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560" r="26045" b="-2"/>
          <a:stretch/>
        </p:blipFill>
        <p:spPr>
          <a:xfrm>
            <a:off x="643192" y="645106"/>
            <a:ext cx="5451627" cy="5564663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42A565BD-1766-4317-876F-8C88B84DC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03768" y="640856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AB88B546-B69B-4542-AEA9-870C56B75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641C125-D090-4512-84D4-62C8284A5A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09708" y="640855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BAF1C18B-2ECB-4214-8EB8-96470842B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068" y="1286150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30781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23</TotalTime>
  <Words>15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Garamond</vt:lpstr>
      <vt:lpstr>Savon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Victor Tisescu (2125838)</dc:creator>
  <cp:lastModifiedBy>Victor Tisescu (2125838)</cp:lastModifiedBy>
  <cp:revision>2</cp:revision>
  <dcterms:created xsi:type="dcterms:W3CDTF">2023-06-07T09:06:18Z</dcterms:created>
  <dcterms:modified xsi:type="dcterms:W3CDTF">2023-06-07T09:45:54Z</dcterms:modified>
</cp:coreProperties>
</file>