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ebm" ContentType="video/webm"/>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57" r:id="rId6"/>
    <p:sldId id="270" r:id="rId7"/>
    <p:sldId id="271" r:id="rId8"/>
    <p:sldId id="267" r:id="rId9"/>
    <p:sldId id="272" r:id="rId10"/>
    <p:sldId id="260" r:id="rId11"/>
    <p:sldId id="273" r:id="rId12"/>
    <p:sldId id="268" r:id="rId13"/>
    <p:sldId id="269" r:id="rId14"/>
    <p:sldId id="27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E8DEFC-5882-AAA8-FE98-7AC6C492ECB8}" v="164" dt="2025-01-13T00:54:01.649"/>
    <p1510:client id="{887121A8-E50E-F3B5-A21E-4306B3AA5C24}" v="492" dt="2025-01-13T02:51:35.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h Lloyd (2205191)" userId="S::2205191@student.uwtsd.ac.uk::ed10f4be-8c64-4c90-bab4-c9ebc4fac80a" providerId="AD" clId="Web-{887121A8-E50E-F3B5-A21E-4306B3AA5C24}"/>
    <pc:docChg chg="addSld delSld modSld">
      <pc:chgData name="Josh Lloyd (2205191)" userId="S::2205191@student.uwtsd.ac.uk::ed10f4be-8c64-4c90-bab4-c9ebc4fac80a" providerId="AD" clId="Web-{887121A8-E50E-F3B5-A21E-4306B3AA5C24}" dt="2025-01-13T02:51:35.087" v="998" actId="1076"/>
      <pc:docMkLst>
        <pc:docMk/>
      </pc:docMkLst>
      <pc:sldChg chg="addSp modSp mod setBg">
        <pc:chgData name="Josh Lloyd (2205191)" userId="S::2205191@student.uwtsd.ac.uk::ed10f4be-8c64-4c90-bab4-c9ebc4fac80a" providerId="AD" clId="Web-{887121A8-E50E-F3B5-A21E-4306B3AA5C24}" dt="2025-01-13T02:29:55.071" v="791"/>
        <pc:sldMkLst>
          <pc:docMk/>
          <pc:sldMk cId="271591306" sldId="256"/>
        </pc:sldMkLst>
        <pc:spChg chg="mod">
          <ac:chgData name="Josh Lloyd (2205191)" userId="S::2205191@student.uwtsd.ac.uk::ed10f4be-8c64-4c90-bab4-c9ebc4fac80a" providerId="AD" clId="Web-{887121A8-E50E-F3B5-A21E-4306B3AA5C24}" dt="2025-01-13T02:29:55.071" v="791"/>
          <ac:spMkLst>
            <pc:docMk/>
            <pc:sldMk cId="271591306" sldId="256"/>
            <ac:spMk id="2" creationId="{CE669F90-A93C-9F63-0853-DDA08122B6DD}"/>
          </ac:spMkLst>
        </pc:spChg>
        <pc:spChg chg="mod">
          <ac:chgData name="Josh Lloyd (2205191)" userId="S::2205191@student.uwtsd.ac.uk::ed10f4be-8c64-4c90-bab4-c9ebc4fac80a" providerId="AD" clId="Web-{887121A8-E50E-F3B5-A21E-4306B3AA5C24}" dt="2025-01-13T02:29:55.071" v="791"/>
          <ac:spMkLst>
            <pc:docMk/>
            <pc:sldMk cId="271591306" sldId="256"/>
            <ac:spMk id="3" creationId="{C7F84814-D42D-270E-5F3A-0BBA3FECA766}"/>
          </ac:spMkLst>
        </pc:spChg>
        <pc:spChg chg="add">
          <ac:chgData name="Josh Lloyd (2205191)" userId="S::2205191@student.uwtsd.ac.uk::ed10f4be-8c64-4c90-bab4-c9ebc4fac80a" providerId="AD" clId="Web-{887121A8-E50E-F3B5-A21E-4306B3AA5C24}" dt="2025-01-13T02:29:55.071" v="791"/>
          <ac:spMkLst>
            <pc:docMk/>
            <pc:sldMk cId="271591306" sldId="256"/>
            <ac:spMk id="8" creationId="{FD4AD0ED-45F1-4AB2-8C18-7DED238A0FC1}"/>
          </ac:spMkLst>
        </pc:spChg>
        <pc:spChg chg="add">
          <ac:chgData name="Josh Lloyd (2205191)" userId="S::2205191@student.uwtsd.ac.uk::ed10f4be-8c64-4c90-bab4-c9ebc4fac80a" providerId="AD" clId="Web-{887121A8-E50E-F3B5-A21E-4306B3AA5C24}" dt="2025-01-13T02:29:55.071" v="791"/>
          <ac:spMkLst>
            <pc:docMk/>
            <pc:sldMk cId="271591306" sldId="256"/>
            <ac:spMk id="10" creationId="{B7430622-9855-482E-98A8-1FAECC90908E}"/>
          </ac:spMkLst>
        </pc:spChg>
        <pc:spChg chg="add">
          <ac:chgData name="Josh Lloyd (2205191)" userId="S::2205191@student.uwtsd.ac.uk::ed10f4be-8c64-4c90-bab4-c9ebc4fac80a" providerId="AD" clId="Web-{887121A8-E50E-F3B5-A21E-4306B3AA5C24}" dt="2025-01-13T02:29:55.071" v="791"/>
          <ac:spMkLst>
            <pc:docMk/>
            <pc:sldMk cId="271591306" sldId="256"/>
            <ac:spMk id="20" creationId="{73162FBC-1EE8-4355-8B2B-CB9A5B4BD576}"/>
          </ac:spMkLst>
        </pc:spChg>
        <pc:spChg chg="add">
          <ac:chgData name="Josh Lloyd (2205191)" userId="S::2205191@student.uwtsd.ac.uk::ed10f4be-8c64-4c90-bab4-c9ebc4fac80a" providerId="AD" clId="Web-{887121A8-E50E-F3B5-A21E-4306B3AA5C24}" dt="2025-01-13T02:29:55.071" v="791"/>
          <ac:spMkLst>
            <pc:docMk/>
            <pc:sldMk cId="271591306" sldId="256"/>
            <ac:spMk id="28" creationId="{26CE109B-4241-4CF1-B587-868774BB4464}"/>
          </ac:spMkLst>
        </pc:spChg>
        <pc:grpChg chg="add">
          <ac:chgData name="Josh Lloyd (2205191)" userId="S::2205191@student.uwtsd.ac.uk::ed10f4be-8c64-4c90-bab4-c9ebc4fac80a" providerId="AD" clId="Web-{887121A8-E50E-F3B5-A21E-4306B3AA5C24}" dt="2025-01-13T02:29:55.071" v="791"/>
          <ac:grpSpMkLst>
            <pc:docMk/>
            <pc:sldMk cId="271591306" sldId="256"/>
            <ac:grpSpMk id="12" creationId="{715C76D5-716D-420A-ABDC-55BF6D9ED2C2}"/>
          </ac:grpSpMkLst>
        </pc:grpChg>
        <pc:grpChg chg="add">
          <ac:chgData name="Josh Lloyd (2205191)" userId="S::2205191@student.uwtsd.ac.uk::ed10f4be-8c64-4c90-bab4-c9ebc4fac80a" providerId="AD" clId="Web-{887121A8-E50E-F3B5-A21E-4306B3AA5C24}" dt="2025-01-13T02:29:55.071" v="791"/>
          <ac:grpSpMkLst>
            <pc:docMk/>
            <pc:sldMk cId="271591306" sldId="256"/>
            <ac:grpSpMk id="22" creationId="{C2940EF9-7ECF-49BA-8F14-5EBC7ADE07FD}"/>
          </ac:grpSpMkLst>
        </pc:grpChg>
        <pc:grpChg chg="add">
          <ac:chgData name="Josh Lloyd (2205191)" userId="S::2205191@student.uwtsd.ac.uk::ed10f4be-8c64-4c90-bab4-c9ebc4fac80a" providerId="AD" clId="Web-{887121A8-E50E-F3B5-A21E-4306B3AA5C24}" dt="2025-01-13T02:29:55.071" v="791"/>
          <ac:grpSpMkLst>
            <pc:docMk/>
            <pc:sldMk cId="271591306" sldId="256"/>
            <ac:grpSpMk id="30" creationId="{DD107650-C271-404F-98D8-BB8E7E030643}"/>
          </ac:grpSpMkLst>
        </pc:grpChg>
      </pc:sldChg>
      <pc:sldChg chg="addSp delSp modSp modNotes">
        <pc:chgData name="Josh Lloyd (2205191)" userId="S::2205191@student.uwtsd.ac.uk::ed10f4be-8c64-4c90-bab4-c9ebc4fac80a" providerId="AD" clId="Web-{887121A8-E50E-F3B5-A21E-4306B3AA5C24}" dt="2025-01-13T02:51:31.009" v="997"/>
        <pc:sldMkLst>
          <pc:docMk/>
          <pc:sldMk cId="4283677546" sldId="257"/>
        </pc:sldMkLst>
        <pc:spChg chg="mod">
          <ac:chgData name="Josh Lloyd (2205191)" userId="S::2205191@student.uwtsd.ac.uk::ed10f4be-8c64-4c90-bab4-c9ebc4fac80a" providerId="AD" clId="Web-{887121A8-E50E-F3B5-A21E-4306B3AA5C24}" dt="2025-01-13T02:30:56.511" v="803"/>
          <ac:spMkLst>
            <pc:docMk/>
            <pc:sldMk cId="4283677546" sldId="257"/>
            <ac:spMk id="2" creationId="{ED438496-5DAB-4288-B3C5-23180AAA48FF}"/>
          </ac:spMkLst>
        </pc:spChg>
        <pc:spChg chg="del">
          <ac:chgData name="Josh Lloyd (2205191)" userId="S::2205191@student.uwtsd.ac.uk::ed10f4be-8c64-4c90-bab4-c9ebc4fac80a" providerId="AD" clId="Web-{887121A8-E50E-F3B5-A21E-4306B3AA5C24}" dt="2025-01-13T02:30:56.511" v="803"/>
          <ac:spMkLst>
            <pc:docMk/>
            <pc:sldMk cId="4283677546" sldId="257"/>
            <ac:spMk id="17" creationId="{529C2A7A-A6B6-4A56-B11C-8E967D88A60D}"/>
          </ac:spMkLst>
        </pc:spChg>
        <pc:spChg chg="del">
          <ac:chgData name="Josh Lloyd (2205191)" userId="S::2205191@student.uwtsd.ac.uk::ed10f4be-8c64-4c90-bab4-c9ebc4fac80a" providerId="AD" clId="Web-{887121A8-E50E-F3B5-A21E-4306B3AA5C24}" dt="2025-01-13T02:30:56.511" v="803"/>
          <ac:spMkLst>
            <pc:docMk/>
            <pc:sldMk cId="4283677546" sldId="257"/>
            <ac:spMk id="18" creationId="{8C886788-700E-4D20-9F80-E0E96837A203}"/>
          </ac:spMkLst>
        </pc:spChg>
        <pc:spChg chg="del">
          <ac:chgData name="Josh Lloyd (2205191)" userId="S::2205191@student.uwtsd.ac.uk::ed10f4be-8c64-4c90-bab4-c9ebc4fac80a" providerId="AD" clId="Web-{887121A8-E50E-F3B5-A21E-4306B3AA5C24}" dt="2025-01-13T02:30:56.511" v="803"/>
          <ac:spMkLst>
            <pc:docMk/>
            <pc:sldMk cId="4283677546" sldId="257"/>
            <ac:spMk id="19" creationId="{FDBD7205-E536-4134-8768-AC3E1A3C5E59}"/>
          </ac:spMkLst>
        </pc:spChg>
        <pc:spChg chg="del">
          <ac:chgData name="Josh Lloyd (2205191)" userId="S::2205191@student.uwtsd.ac.uk::ed10f4be-8c64-4c90-bab4-c9ebc4fac80a" providerId="AD" clId="Web-{887121A8-E50E-F3B5-A21E-4306B3AA5C24}" dt="2025-01-13T02:30:56.511" v="803"/>
          <ac:spMkLst>
            <pc:docMk/>
            <pc:sldMk cId="4283677546" sldId="257"/>
            <ac:spMk id="20" creationId="{1850674C-4E08-4C62-A3E2-6337FE4F7D86}"/>
          </ac:spMkLst>
        </pc:spChg>
        <pc:spChg chg="del">
          <ac:chgData name="Josh Lloyd (2205191)" userId="S::2205191@student.uwtsd.ac.uk::ed10f4be-8c64-4c90-bab4-c9ebc4fac80a" providerId="AD" clId="Web-{887121A8-E50E-F3B5-A21E-4306B3AA5C24}" dt="2025-01-13T02:30:56.511" v="803"/>
          <ac:spMkLst>
            <pc:docMk/>
            <pc:sldMk cId="4283677546" sldId="257"/>
            <ac:spMk id="21" creationId="{BCE4FF05-2B0C-4C97-A9B4-E163085A90E1}"/>
          </ac:spMkLst>
        </pc:spChg>
        <pc:spChg chg="add">
          <ac:chgData name="Josh Lloyd (2205191)" userId="S::2205191@student.uwtsd.ac.uk::ed10f4be-8c64-4c90-bab4-c9ebc4fac80a" providerId="AD" clId="Web-{887121A8-E50E-F3B5-A21E-4306B3AA5C24}" dt="2025-01-13T02:30:56.511" v="803"/>
          <ac:spMkLst>
            <pc:docMk/>
            <pc:sldMk cId="4283677546" sldId="257"/>
            <ac:spMk id="26" creationId="{A4AC5506-6312-4701-8D3C-40187889A947}"/>
          </ac:spMkLst>
        </pc:spChg>
        <pc:picChg chg="del">
          <ac:chgData name="Josh Lloyd (2205191)" userId="S::2205191@student.uwtsd.ac.uk::ed10f4be-8c64-4c90-bab4-c9ebc4fac80a" providerId="AD" clId="Web-{887121A8-E50E-F3B5-A21E-4306B3AA5C24}" dt="2025-01-13T02:30:51.448" v="800"/>
          <ac:picMkLst>
            <pc:docMk/>
            <pc:sldMk cId="4283677546" sldId="257"/>
            <ac:picMk id="3" creationId="{BD9821A0-B4F6-3E8B-A5C7-02FF01B25957}"/>
          </ac:picMkLst>
        </pc:picChg>
        <pc:picChg chg="del">
          <ac:chgData name="Josh Lloyd (2205191)" userId="S::2205191@student.uwtsd.ac.uk::ed10f4be-8c64-4c90-bab4-c9ebc4fac80a" providerId="AD" clId="Web-{887121A8-E50E-F3B5-A21E-4306B3AA5C24}" dt="2025-01-13T02:30:37.839" v="795"/>
          <ac:picMkLst>
            <pc:docMk/>
            <pc:sldMk cId="4283677546" sldId="257"/>
            <ac:picMk id="4" creationId="{119F2E6B-2472-1E91-889E-E7A5995D79E7}"/>
          </ac:picMkLst>
        </pc:picChg>
        <pc:picChg chg="mod">
          <ac:chgData name="Josh Lloyd (2205191)" userId="S::2205191@student.uwtsd.ac.uk::ed10f4be-8c64-4c90-bab4-c9ebc4fac80a" providerId="AD" clId="Web-{887121A8-E50E-F3B5-A21E-4306B3AA5C24}" dt="2025-01-13T02:30:56.511" v="803"/>
          <ac:picMkLst>
            <pc:docMk/>
            <pc:sldMk cId="4283677546" sldId="257"/>
            <ac:picMk id="6" creationId="{C3111EF6-8985-13FD-4073-914B79A68164}"/>
          </ac:picMkLst>
        </pc:picChg>
      </pc:sldChg>
      <pc:sldChg chg="del">
        <pc:chgData name="Josh Lloyd (2205191)" userId="S::2205191@student.uwtsd.ac.uk::ed10f4be-8c64-4c90-bab4-c9ebc4fac80a" providerId="AD" clId="Web-{887121A8-E50E-F3B5-A21E-4306B3AA5C24}" dt="2025-01-13T02:04:05.973" v="363"/>
        <pc:sldMkLst>
          <pc:docMk/>
          <pc:sldMk cId="2389250736" sldId="258"/>
        </pc:sldMkLst>
      </pc:sldChg>
      <pc:sldChg chg="del">
        <pc:chgData name="Josh Lloyd (2205191)" userId="S::2205191@student.uwtsd.ac.uk::ed10f4be-8c64-4c90-bab4-c9ebc4fac80a" providerId="AD" clId="Web-{887121A8-E50E-F3B5-A21E-4306B3AA5C24}" dt="2025-01-13T02:04:03.473" v="362"/>
        <pc:sldMkLst>
          <pc:docMk/>
          <pc:sldMk cId="814731650" sldId="259"/>
        </pc:sldMkLst>
      </pc:sldChg>
      <pc:sldChg chg="addSp delSp modSp mod setBg modNotes">
        <pc:chgData name="Josh Lloyd (2205191)" userId="S::2205191@student.uwtsd.ac.uk::ed10f4be-8c64-4c90-bab4-c9ebc4fac80a" providerId="AD" clId="Web-{887121A8-E50E-F3B5-A21E-4306B3AA5C24}" dt="2025-01-13T02:45:18.220" v="957"/>
        <pc:sldMkLst>
          <pc:docMk/>
          <pc:sldMk cId="3185761623" sldId="260"/>
        </pc:sldMkLst>
        <pc:spChg chg="mod">
          <ac:chgData name="Josh Lloyd (2205191)" userId="S::2205191@student.uwtsd.ac.uk::ed10f4be-8c64-4c90-bab4-c9ebc4fac80a" providerId="AD" clId="Web-{887121A8-E50E-F3B5-A21E-4306B3AA5C24}" dt="2025-01-13T02:45:18.220" v="957"/>
          <ac:spMkLst>
            <pc:docMk/>
            <pc:sldMk cId="3185761623" sldId="260"/>
            <ac:spMk id="2" creationId="{6F32752E-B4C4-B4D4-D8FF-21ED6EBC2B60}"/>
          </ac:spMkLst>
        </pc:spChg>
        <pc:spChg chg="add del">
          <ac:chgData name="Josh Lloyd (2205191)" userId="S::2205191@student.uwtsd.ac.uk::ed10f4be-8c64-4c90-bab4-c9ebc4fac80a" providerId="AD" clId="Web-{887121A8-E50E-F3B5-A21E-4306B3AA5C24}" dt="2025-01-13T02:45:18.220" v="957"/>
          <ac:spMkLst>
            <pc:docMk/>
            <pc:sldMk cId="3185761623" sldId="260"/>
            <ac:spMk id="11" creationId="{B51F6560-D61C-400F-B71A-3FDEBF451B22}"/>
          </ac:spMkLst>
        </pc:spChg>
        <pc:spChg chg="add">
          <ac:chgData name="Josh Lloyd (2205191)" userId="S::2205191@student.uwtsd.ac.uk::ed10f4be-8c64-4c90-bab4-c9ebc4fac80a" providerId="AD" clId="Web-{887121A8-E50E-F3B5-A21E-4306B3AA5C24}" dt="2025-01-13T02:45:18.220" v="957"/>
          <ac:spMkLst>
            <pc:docMk/>
            <pc:sldMk cId="3185761623" sldId="260"/>
            <ac:spMk id="20" creationId="{A4AC5506-6312-4701-8D3C-40187889A947}"/>
          </ac:spMkLst>
        </pc:spChg>
        <pc:grpChg chg="add del">
          <ac:chgData name="Josh Lloyd (2205191)" userId="S::2205191@student.uwtsd.ac.uk::ed10f4be-8c64-4c90-bab4-c9ebc4fac80a" providerId="AD" clId="Web-{887121A8-E50E-F3B5-A21E-4306B3AA5C24}" dt="2025-01-13T02:45:18.220" v="957"/>
          <ac:grpSpMkLst>
            <pc:docMk/>
            <pc:sldMk cId="3185761623" sldId="260"/>
            <ac:grpSpMk id="13" creationId="{F938B951-7EFC-40A2-B198-E73D39DFB3FC}"/>
          </ac:grpSpMkLst>
        </pc:grpChg>
        <pc:picChg chg="add del mod">
          <ac:chgData name="Josh Lloyd (2205191)" userId="S::2205191@student.uwtsd.ac.uk::ed10f4be-8c64-4c90-bab4-c9ebc4fac80a" providerId="AD" clId="Web-{887121A8-E50E-F3B5-A21E-4306B3AA5C24}" dt="2025-01-13T02:45:00.282" v="954"/>
          <ac:picMkLst>
            <pc:docMk/>
            <pc:sldMk cId="3185761623" sldId="260"/>
            <ac:picMk id="3" creationId="{1FCFF268-817A-5E20-3921-A2FE62D67584}"/>
          </ac:picMkLst>
        </pc:picChg>
        <pc:picChg chg="mod">
          <ac:chgData name="Josh Lloyd (2205191)" userId="S::2205191@student.uwtsd.ac.uk::ed10f4be-8c64-4c90-bab4-c9ebc4fac80a" providerId="AD" clId="Web-{887121A8-E50E-F3B5-A21E-4306B3AA5C24}" dt="2025-01-13T02:45:18.220" v="957"/>
          <ac:picMkLst>
            <pc:docMk/>
            <pc:sldMk cId="3185761623" sldId="260"/>
            <ac:picMk id="6" creationId="{F6ADF04F-90D7-A245-D14C-BC741CA236BB}"/>
          </ac:picMkLst>
        </pc:picChg>
      </pc:sldChg>
      <pc:sldChg chg="addSp delSp modSp del">
        <pc:chgData name="Josh Lloyd (2205191)" userId="S::2205191@student.uwtsd.ac.uk::ed10f4be-8c64-4c90-bab4-c9ebc4fac80a" providerId="AD" clId="Web-{887121A8-E50E-F3B5-A21E-4306B3AA5C24}" dt="2025-01-13T02:04:01.754" v="361"/>
        <pc:sldMkLst>
          <pc:docMk/>
          <pc:sldMk cId="1685786722" sldId="261"/>
        </pc:sldMkLst>
        <pc:spChg chg="add mod">
          <ac:chgData name="Josh Lloyd (2205191)" userId="S::2205191@student.uwtsd.ac.uk::ed10f4be-8c64-4c90-bab4-c9ebc4fac80a" providerId="AD" clId="Web-{887121A8-E50E-F3B5-A21E-4306B3AA5C24}" dt="2025-01-13T01:53:18.037" v="32" actId="20577"/>
          <ac:spMkLst>
            <pc:docMk/>
            <pc:sldMk cId="1685786722" sldId="261"/>
            <ac:spMk id="4" creationId="{38EA244E-515D-3BD5-B558-5AAFEC9B24BE}"/>
          </ac:spMkLst>
        </pc:spChg>
        <pc:picChg chg="del">
          <ac:chgData name="Josh Lloyd (2205191)" userId="S::2205191@student.uwtsd.ac.uk::ed10f4be-8c64-4c90-bab4-c9ebc4fac80a" providerId="AD" clId="Web-{887121A8-E50E-F3B5-A21E-4306B3AA5C24}" dt="2025-01-13T01:52:59.474" v="31"/>
          <ac:picMkLst>
            <pc:docMk/>
            <pc:sldMk cId="1685786722" sldId="261"/>
            <ac:picMk id="5" creationId="{5FB38533-385A-2DA8-A82A-21E723F5A36D}"/>
          </ac:picMkLst>
        </pc:picChg>
      </pc:sldChg>
      <pc:sldChg chg="addSp delSp modSp mod setBg modNotes">
        <pc:chgData name="Josh Lloyd (2205191)" userId="S::2205191@student.uwtsd.ac.uk::ed10f4be-8c64-4c90-bab4-c9ebc4fac80a" providerId="AD" clId="Web-{887121A8-E50E-F3B5-A21E-4306B3AA5C24}" dt="2025-01-13T02:32:37.232" v="823"/>
        <pc:sldMkLst>
          <pc:docMk/>
          <pc:sldMk cId="2094609396" sldId="267"/>
        </pc:sldMkLst>
        <pc:spChg chg="mod">
          <ac:chgData name="Josh Lloyd (2205191)" userId="S::2205191@student.uwtsd.ac.uk::ed10f4be-8c64-4c90-bab4-c9ebc4fac80a" providerId="AD" clId="Web-{887121A8-E50E-F3B5-A21E-4306B3AA5C24}" dt="2025-01-13T02:32:37.232" v="823"/>
          <ac:spMkLst>
            <pc:docMk/>
            <pc:sldMk cId="2094609396" sldId="267"/>
            <ac:spMk id="2" creationId="{34A58B40-EB13-B206-1F19-D6ADA1F74D9D}"/>
          </ac:spMkLst>
        </pc:spChg>
        <pc:spChg chg="add del">
          <ac:chgData name="Josh Lloyd (2205191)" userId="S::2205191@student.uwtsd.ac.uk::ed10f4be-8c64-4c90-bab4-c9ebc4fac80a" providerId="AD" clId="Web-{887121A8-E50E-F3B5-A21E-4306B3AA5C24}" dt="2025-01-13T02:32:37.232" v="823"/>
          <ac:spMkLst>
            <pc:docMk/>
            <pc:sldMk cId="2094609396" sldId="267"/>
            <ac:spMk id="10" creationId="{8C886788-700E-4D20-9F80-E0E96837A203}"/>
          </ac:spMkLst>
        </pc:spChg>
        <pc:spChg chg="add del">
          <ac:chgData name="Josh Lloyd (2205191)" userId="S::2205191@student.uwtsd.ac.uk::ed10f4be-8c64-4c90-bab4-c9ebc4fac80a" providerId="AD" clId="Web-{887121A8-E50E-F3B5-A21E-4306B3AA5C24}" dt="2025-01-13T02:32:37.232" v="823"/>
          <ac:spMkLst>
            <pc:docMk/>
            <pc:sldMk cId="2094609396" sldId="267"/>
            <ac:spMk id="12" creationId="{1850674C-4E08-4C62-A3E2-6337FE4F7D86}"/>
          </ac:spMkLst>
        </pc:spChg>
        <pc:spChg chg="add del">
          <ac:chgData name="Josh Lloyd (2205191)" userId="S::2205191@student.uwtsd.ac.uk::ed10f4be-8c64-4c90-bab4-c9ebc4fac80a" providerId="AD" clId="Web-{887121A8-E50E-F3B5-A21E-4306B3AA5C24}" dt="2025-01-13T02:32:37.232" v="823"/>
          <ac:spMkLst>
            <pc:docMk/>
            <pc:sldMk cId="2094609396" sldId="267"/>
            <ac:spMk id="14" creationId="{BCE4FF05-2B0C-4C97-A9B4-E163085A90E1}"/>
          </ac:spMkLst>
        </pc:spChg>
        <pc:spChg chg="add del">
          <ac:chgData name="Josh Lloyd (2205191)" userId="S::2205191@student.uwtsd.ac.uk::ed10f4be-8c64-4c90-bab4-c9ebc4fac80a" providerId="AD" clId="Web-{887121A8-E50E-F3B5-A21E-4306B3AA5C24}" dt="2025-01-13T02:32:37.232" v="823"/>
          <ac:spMkLst>
            <pc:docMk/>
            <pc:sldMk cId="2094609396" sldId="267"/>
            <ac:spMk id="16" creationId="{529C2A7A-A6B6-4A56-B11C-8E967D88A60D}"/>
          </ac:spMkLst>
        </pc:spChg>
        <pc:spChg chg="add del">
          <ac:chgData name="Josh Lloyd (2205191)" userId="S::2205191@student.uwtsd.ac.uk::ed10f4be-8c64-4c90-bab4-c9ebc4fac80a" providerId="AD" clId="Web-{887121A8-E50E-F3B5-A21E-4306B3AA5C24}" dt="2025-01-13T02:32:37.232" v="823"/>
          <ac:spMkLst>
            <pc:docMk/>
            <pc:sldMk cId="2094609396" sldId="267"/>
            <ac:spMk id="18" creationId="{FDBD7205-E536-4134-8768-AC3E1A3C5E59}"/>
          </ac:spMkLst>
        </pc:spChg>
        <pc:spChg chg="add">
          <ac:chgData name="Josh Lloyd (2205191)" userId="S::2205191@student.uwtsd.ac.uk::ed10f4be-8c64-4c90-bab4-c9ebc4fac80a" providerId="AD" clId="Web-{887121A8-E50E-F3B5-A21E-4306B3AA5C24}" dt="2025-01-13T02:32:37.232" v="823"/>
          <ac:spMkLst>
            <pc:docMk/>
            <pc:sldMk cId="2094609396" sldId="267"/>
            <ac:spMk id="23" creationId="{A4AC5506-6312-4701-8D3C-40187889A947}"/>
          </ac:spMkLst>
        </pc:spChg>
        <pc:picChg chg="add del mod ord">
          <ac:chgData name="Josh Lloyd (2205191)" userId="S::2205191@student.uwtsd.ac.uk::ed10f4be-8c64-4c90-bab4-c9ebc4fac80a" providerId="AD" clId="Web-{887121A8-E50E-F3B5-A21E-4306B3AA5C24}" dt="2025-01-13T02:32:34.107" v="822"/>
          <ac:picMkLst>
            <pc:docMk/>
            <pc:sldMk cId="2094609396" sldId="267"/>
            <ac:picMk id="3" creationId="{FD71C9EF-37DF-BDF0-CDE3-F961CA60F458}"/>
          </ac:picMkLst>
        </pc:picChg>
        <pc:picChg chg="mod">
          <ac:chgData name="Josh Lloyd (2205191)" userId="S::2205191@student.uwtsd.ac.uk::ed10f4be-8c64-4c90-bab4-c9ebc4fac80a" providerId="AD" clId="Web-{887121A8-E50E-F3B5-A21E-4306B3AA5C24}" dt="2025-01-13T02:32:37.232" v="823"/>
          <ac:picMkLst>
            <pc:docMk/>
            <pc:sldMk cId="2094609396" sldId="267"/>
            <ac:picMk id="4" creationId="{9EE1C8F4-4079-C9FC-3B46-8229F114CA23}"/>
          </ac:picMkLst>
        </pc:picChg>
        <pc:picChg chg="add del mod">
          <ac:chgData name="Josh Lloyd (2205191)" userId="S::2205191@student.uwtsd.ac.uk::ed10f4be-8c64-4c90-bab4-c9ebc4fac80a" providerId="AD" clId="Web-{887121A8-E50E-F3B5-A21E-4306B3AA5C24}" dt="2025-01-13T02:32:26.997" v="819"/>
          <ac:picMkLst>
            <pc:docMk/>
            <pc:sldMk cId="2094609396" sldId="267"/>
            <ac:picMk id="5" creationId="{71A6569C-D7A8-137A-A0F5-A37F096AD639}"/>
          </ac:picMkLst>
        </pc:picChg>
      </pc:sldChg>
      <pc:sldChg chg="addSp delSp modSp mod setBg">
        <pc:chgData name="Josh Lloyd (2205191)" userId="S::2205191@student.uwtsd.ac.uk::ed10f4be-8c64-4c90-bab4-c9ebc4fac80a" providerId="AD" clId="Web-{887121A8-E50E-F3B5-A21E-4306B3AA5C24}" dt="2025-01-13T02:50:40.774" v="996"/>
        <pc:sldMkLst>
          <pc:docMk/>
          <pc:sldMk cId="2154012670" sldId="268"/>
        </pc:sldMkLst>
        <pc:spChg chg="mod">
          <ac:chgData name="Josh Lloyd (2205191)" userId="S::2205191@student.uwtsd.ac.uk::ed10f4be-8c64-4c90-bab4-c9ebc4fac80a" providerId="AD" clId="Web-{887121A8-E50E-F3B5-A21E-4306B3AA5C24}" dt="2025-01-13T02:50:40.774" v="996"/>
          <ac:spMkLst>
            <pc:docMk/>
            <pc:sldMk cId="2154012670" sldId="268"/>
            <ac:spMk id="2" creationId="{13A539F6-902B-F4A9-4DA6-E655F4A46380}"/>
          </ac:spMkLst>
        </pc:spChg>
        <pc:spChg chg="mod">
          <ac:chgData name="Josh Lloyd (2205191)" userId="S::2205191@student.uwtsd.ac.uk::ed10f4be-8c64-4c90-bab4-c9ebc4fac80a" providerId="AD" clId="Web-{887121A8-E50E-F3B5-A21E-4306B3AA5C24}" dt="2025-01-13T02:50:40.774" v="996"/>
          <ac:spMkLst>
            <pc:docMk/>
            <pc:sldMk cId="2154012670" sldId="268"/>
            <ac:spMk id="3" creationId="{44DBF914-C966-D43D-D424-2D5A56011E28}"/>
          </ac:spMkLst>
        </pc:spChg>
        <pc:spChg chg="add del">
          <ac:chgData name="Josh Lloyd (2205191)" userId="S::2205191@student.uwtsd.ac.uk::ed10f4be-8c64-4c90-bab4-c9ebc4fac80a" providerId="AD" clId="Web-{887121A8-E50E-F3B5-A21E-4306B3AA5C24}" dt="2025-01-13T02:50:40.774" v="996"/>
          <ac:spMkLst>
            <pc:docMk/>
            <pc:sldMk cId="2154012670" sldId="268"/>
            <ac:spMk id="8" creationId="{2EA61123-DE5C-5946-1F6B-E1EC89CE6BB8}"/>
          </ac:spMkLst>
        </pc:spChg>
        <pc:spChg chg="add del">
          <ac:chgData name="Josh Lloyd (2205191)" userId="S::2205191@student.uwtsd.ac.uk::ed10f4be-8c64-4c90-bab4-c9ebc4fac80a" providerId="AD" clId="Web-{887121A8-E50E-F3B5-A21E-4306B3AA5C24}" dt="2025-01-13T02:50:40.774" v="996"/>
          <ac:spMkLst>
            <pc:docMk/>
            <pc:sldMk cId="2154012670" sldId="268"/>
            <ac:spMk id="10" creationId="{AC9E5348-479B-6F12-FFF6-CC7A6934246A}"/>
          </ac:spMkLst>
        </pc:spChg>
        <pc:spChg chg="add">
          <ac:chgData name="Josh Lloyd (2205191)" userId="S::2205191@student.uwtsd.ac.uk::ed10f4be-8c64-4c90-bab4-c9ebc4fac80a" providerId="AD" clId="Web-{887121A8-E50E-F3B5-A21E-4306B3AA5C24}" dt="2025-01-13T02:50:40.774" v="996"/>
          <ac:spMkLst>
            <pc:docMk/>
            <pc:sldMk cId="2154012670" sldId="268"/>
            <ac:spMk id="16" creationId="{B210AC1D-4063-4C6E-9528-FA9C4C0C18E6}"/>
          </ac:spMkLst>
        </pc:spChg>
        <pc:spChg chg="add">
          <ac:chgData name="Josh Lloyd (2205191)" userId="S::2205191@student.uwtsd.ac.uk::ed10f4be-8c64-4c90-bab4-c9ebc4fac80a" providerId="AD" clId="Web-{887121A8-E50E-F3B5-A21E-4306B3AA5C24}" dt="2025-01-13T02:50:40.774" v="996"/>
          <ac:spMkLst>
            <pc:docMk/>
            <pc:sldMk cId="2154012670" sldId="268"/>
            <ac:spMk id="18" creationId="{02F8C595-E68C-4306-AED8-DC7826A0A506}"/>
          </ac:spMkLst>
        </pc:spChg>
        <pc:picChg chg="add">
          <ac:chgData name="Josh Lloyd (2205191)" userId="S::2205191@student.uwtsd.ac.uk::ed10f4be-8c64-4c90-bab4-c9ebc4fac80a" providerId="AD" clId="Web-{887121A8-E50E-F3B5-A21E-4306B3AA5C24}" dt="2025-01-13T02:50:40.774" v="996"/>
          <ac:picMkLst>
            <pc:docMk/>
            <pc:sldMk cId="2154012670" sldId="268"/>
            <ac:picMk id="12" creationId="{EA9C323A-D5AD-5DC6-4E10-2B70D4904D16}"/>
          </ac:picMkLst>
        </pc:picChg>
      </pc:sldChg>
      <pc:sldChg chg="addSp modSp mod setBg">
        <pc:chgData name="Josh Lloyd (2205191)" userId="S::2205191@student.uwtsd.ac.uk::ed10f4be-8c64-4c90-bab4-c9ebc4fac80a" providerId="AD" clId="Web-{887121A8-E50E-F3B5-A21E-4306B3AA5C24}" dt="2025-01-13T02:49:44.382" v="990"/>
        <pc:sldMkLst>
          <pc:docMk/>
          <pc:sldMk cId="1237868036" sldId="269"/>
        </pc:sldMkLst>
        <pc:spChg chg="mod">
          <ac:chgData name="Josh Lloyd (2205191)" userId="S::2205191@student.uwtsd.ac.uk::ed10f4be-8c64-4c90-bab4-c9ebc4fac80a" providerId="AD" clId="Web-{887121A8-E50E-F3B5-A21E-4306B3AA5C24}" dt="2025-01-13T02:49:44.382" v="990"/>
          <ac:spMkLst>
            <pc:docMk/>
            <pc:sldMk cId="1237868036" sldId="269"/>
            <ac:spMk id="2" creationId="{AC795228-86D5-8ACE-B50C-45E66BCAA41E}"/>
          </ac:spMkLst>
        </pc:spChg>
        <pc:spChg chg="mod">
          <ac:chgData name="Josh Lloyd (2205191)" userId="S::2205191@student.uwtsd.ac.uk::ed10f4be-8c64-4c90-bab4-c9ebc4fac80a" providerId="AD" clId="Web-{887121A8-E50E-F3B5-A21E-4306B3AA5C24}" dt="2025-01-13T02:49:44.382" v="990"/>
          <ac:spMkLst>
            <pc:docMk/>
            <pc:sldMk cId="1237868036" sldId="269"/>
            <ac:spMk id="3" creationId="{70CE631D-1DDD-513A-6B52-96BF089CBC53}"/>
          </ac:spMkLst>
        </pc:spChg>
        <pc:spChg chg="add">
          <ac:chgData name="Josh Lloyd (2205191)" userId="S::2205191@student.uwtsd.ac.uk::ed10f4be-8c64-4c90-bab4-c9ebc4fac80a" providerId="AD" clId="Web-{887121A8-E50E-F3B5-A21E-4306B3AA5C24}" dt="2025-01-13T02:49:44.382" v="990"/>
          <ac:spMkLst>
            <pc:docMk/>
            <pc:sldMk cId="1237868036" sldId="269"/>
            <ac:spMk id="9" creationId="{9F7D5CDA-D291-4307-BF55-1381FED29634}"/>
          </ac:spMkLst>
        </pc:spChg>
        <pc:spChg chg="add">
          <ac:chgData name="Josh Lloyd (2205191)" userId="S::2205191@student.uwtsd.ac.uk::ed10f4be-8c64-4c90-bab4-c9ebc4fac80a" providerId="AD" clId="Web-{887121A8-E50E-F3B5-A21E-4306B3AA5C24}" dt="2025-01-13T02:49:44.382" v="990"/>
          <ac:spMkLst>
            <pc:docMk/>
            <pc:sldMk cId="1237868036" sldId="269"/>
            <ac:spMk id="11" creationId="{59B296B9-C5A5-4E4F-9B60-C907B5F1466C}"/>
          </ac:spMkLst>
        </pc:spChg>
        <pc:spChg chg="add">
          <ac:chgData name="Josh Lloyd (2205191)" userId="S::2205191@student.uwtsd.ac.uk::ed10f4be-8c64-4c90-bab4-c9ebc4fac80a" providerId="AD" clId="Web-{887121A8-E50E-F3B5-A21E-4306B3AA5C24}" dt="2025-01-13T02:49:44.382" v="990"/>
          <ac:spMkLst>
            <pc:docMk/>
            <pc:sldMk cId="1237868036" sldId="269"/>
            <ac:spMk id="13" creationId="{D0300FD3-5AF1-6305-15FA-9078072672E2}"/>
          </ac:spMkLst>
        </pc:spChg>
        <pc:picChg chg="add">
          <ac:chgData name="Josh Lloyd (2205191)" userId="S::2205191@student.uwtsd.ac.uk::ed10f4be-8c64-4c90-bab4-c9ebc4fac80a" providerId="AD" clId="Web-{887121A8-E50E-F3B5-A21E-4306B3AA5C24}" dt="2025-01-13T02:49:44.382" v="990"/>
          <ac:picMkLst>
            <pc:docMk/>
            <pc:sldMk cId="1237868036" sldId="269"/>
            <ac:picMk id="5" creationId="{1B899BDE-C12D-72E5-BB34-AF611498A10A}"/>
          </ac:picMkLst>
        </pc:picChg>
      </pc:sldChg>
      <pc:sldChg chg="addSp delSp modSp">
        <pc:chgData name="Josh Lloyd (2205191)" userId="S::2205191@student.uwtsd.ac.uk::ed10f4be-8c64-4c90-bab4-c9ebc4fac80a" providerId="AD" clId="Web-{887121A8-E50E-F3B5-A21E-4306B3AA5C24}" dt="2025-01-13T02:31:29.887" v="813"/>
        <pc:sldMkLst>
          <pc:docMk/>
          <pc:sldMk cId="2294978584" sldId="270"/>
        </pc:sldMkLst>
        <pc:spChg chg="mod">
          <ac:chgData name="Josh Lloyd (2205191)" userId="S::2205191@student.uwtsd.ac.uk::ed10f4be-8c64-4c90-bab4-c9ebc4fac80a" providerId="AD" clId="Web-{887121A8-E50E-F3B5-A21E-4306B3AA5C24}" dt="2025-01-13T02:31:29.887" v="813"/>
          <ac:spMkLst>
            <pc:docMk/>
            <pc:sldMk cId="2294978584" sldId="270"/>
            <ac:spMk id="2" creationId="{CF38E47F-6FBC-535C-EE74-6BFBF110DB34}"/>
          </ac:spMkLst>
        </pc:spChg>
        <pc:spChg chg="del">
          <ac:chgData name="Josh Lloyd (2205191)" userId="S::2205191@student.uwtsd.ac.uk::ed10f4be-8c64-4c90-bab4-c9ebc4fac80a" providerId="AD" clId="Web-{887121A8-E50E-F3B5-A21E-4306B3AA5C24}" dt="2025-01-13T02:31:29.887" v="813"/>
          <ac:spMkLst>
            <pc:docMk/>
            <pc:sldMk cId="2294978584" sldId="270"/>
            <ac:spMk id="10" creationId="{8C886788-700E-4D20-9F80-E0E96837A203}"/>
          </ac:spMkLst>
        </pc:spChg>
        <pc:spChg chg="del">
          <ac:chgData name="Josh Lloyd (2205191)" userId="S::2205191@student.uwtsd.ac.uk::ed10f4be-8c64-4c90-bab4-c9ebc4fac80a" providerId="AD" clId="Web-{887121A8-E50E-F3B5-A21E-4306B3AA5C24}" dt="2025-01-13T02:31:29.887" v="813"/>
          <ac:spMkLst>
            <pc:docMk/>
            <pc:sldMk cId="2294978584" sldId="270"/>
            <ac:spMk id="12" creationId="{1850674C-4E08-4C62-A3E2-6337FE4F7D86}"/>
          </ac:spMkLst>
        </pc:spChg>
        <pc:spChg chg="del">
          <ac:chgData name="Josh Lloyd (2205191)" userId="S::2205191@student.uwtsd.ac.uk::ed10f4be-8c64-4c90-bab4-c9ebc4fac80a" providerId="AD" clId="Web-{887121A8-E50E-F3B5-A21E-4306B3AA5C24}" dt="2025-01-13T02:31:29.887" v="813"/>
          <ac:spMkLst>
            <pc:docMk/>
            <pc:sldMk cId="2294978584" sldId="270"/>
            <ac:spMk id="14" creationId="{BCE4FF05-2B0C-4C97-A9B4-E163085A90E1}"/>
          </ac:spMkLst>
        </pc:spChg>
        <pc:spChg chg="del">
          <ac:chgData name="Josh Lloyd (2205191)" userId="S::2205191@student.uwtsd.ac.uk::ed10f4be-8c64-4c90-bab4-c9ebc4fac80a" providerId="AD" clId="Web-{887121A8-E50E-F3B5-A21E-4306B3AA5C24}" dt="2025-01-13T02:31:29.887" v="813"/>
          <ac:spMkLst>
            <pc:docMk/>
            <pc:sldMk cId="2294978584" sldId="270"/>
            <ac:spMk id="16" creationId="{529C2A7A-A6B6-4A56-B11C-8E967D88A60D}"/>
          </ac:spMkLst>
        </pc:spChg>
        <pc:spChg chg="del">
          <ac:chgData name="Josh Lloyd (2205191)" userId="S::2205191@student.uwtsd.ac.uk::ed10f4be-8c64-4c90-bab4-c9ebc4fac80a" providerId="AD" clId="Web-{887121A8-E50E-F3B5-A21E-4306B3AA5C24}" dt="2025-01-13T02:31:29.887" v="813"/>
          <ac:spMkLst>
            <pc:docMk/>
            <pc:sldMk cId="2294978584" sldId="270"/>
            <ac:spMk id="18" creationId="{FDBD7205-E536-4134-8768-AC3E1A3C5E59}"/>
          </ac:spMkLst>
        </pc:spChg>
        <pc:spChg chg="add">
          <ac:chgData name="Josh Lloyd (2205191)" userId="S::2205191@student.uwtsd.ac.uk::ed10f4be-8c64-4c90-bab4-c9ebc4fac80a" providerId="AD" clId="Web-{887121A8-E50E-F3B5-A21E-4306B3AA5C24}" dt="2025-01-13T02:31:29.887" v="813"/>
          <ac:spMkLst>
            <pc:docMk/>
            <pc:sldMk cId="2294978584" sldId="270"/>
            <ac:spMk id="23" creationId="{A4AC5506-6312-4701-8D3C-40187889A947}"/>
          </ac:spMkLst>
        </pc:spChg>
        <pc:picChg chg="del">
          <ac:chgData name="Josh Lloyd (2205191)" userId="S::2205191@student.uwtsd.ac.uk::ed10f4be-8c64-4c90-bab4-c9ebc4fac80a" providerId="AD" clId="Web-{887121A8-E50E-F3B5-A21E-4306B3AA5C24}" dt="2025-01-13T02:31:27.559" v="812"/>
          <ac:picMkLst>
            <pc:docMk/>
            <pc:sldMk cId="2294978584" sldId="270"/>
            <ac:picMk id="3" creationId="{69E40D7D-E492-86B5-BCDB-382D154FE93F}"/>
          </ac:picMkLst>
        </pc:picChg>
        <pc:picChg chg="mod">
          <ac:chgData name="Josh Lloyd (2205191)" userId="S::2205191@student.uwtsd.ac.uk::ed10f4be-8c64-4c90-bab4-c9ebc4fac80a" providerId="AD" clId="Web-{887121A8-E50E-F3B5-A21E-4306B3AA5C24}" dt="2025-01-13T02:31:29.887" v="813"/>
          <ac:picMkLst>
            <pc:docMk/>
            <pc:sldMk cId="2294978584" sldId="270"/>
            <ac:picMk id="4" creationId="{54095626-804A-AE31-B6B2-7F8E3E8ED261}"/>
          </ac:picMkLst>
        </pc:picChg>
        <pc:picChg chg="del">
          <ac:chgData name="Josh Lloyd (2205191)" userId="S::2205191@student.uwtsd.ac.uk::ed10f4be-8c64-4c90-bab4-c9ebc4fac80a" providerId="AD" clId="Web-{887121A8-E50E-F3B5-A21E-4306B3AA5C24}" dt="2025-01-13T02:31:01.199" v="804"/>
          <ac:picMkLst>
            <pc:docMk/>
            <pc:sldMk cId="2294978584" sldId="270"/>
            <ac:picMk id="5" creationId="{3F131535-BDF6-CC26-AFF8-D2ABE90AF8EB}"/>
          </ac:picMkLst>
        </pc:picChg>
        <pc:picChg chg="del">
          <ac:chgData name="Josh Lloyd (2205191)" userId="S::2205191@student.uwtsd.ac.uk::ed10f4be-8c64-4c90-bab4-c9ebc4fac80a" providerId="AD" clId="Web-{887121A8-E50E-F3B5-A21E-4306B3AA5C24}" dt="2025-01-13T02:31:13.746" v="809"/>
          <ac:picMkLst>
            <pc:docMk/>
            <pc:sldMk cId="2294978584" sldId="270"/>
            <ac:picMk id="6" creationId="{16030CD8-A5D4-6CC0-75D6-2B3B0CF5EEDB}"/>
          </ac:picMkLst>
        </pc:picChg>
      </pc:sldChg>
      <pc:sldChg chg="addSp delSp modSp new mod setBg">
        <pc:chgData name="Josh Lloyd (2205191)" userId="S::2205191@student.uwtsd.ac.uk::ed10f4be-8c64-4c90-bab4-c9ebc4fac80a" providerId="AD" clId="Web-{887121A8-E50E-F3B5-A21E-4306B3AA5C24}" dt="2025-01-13T02:51:35.087" v="998" actId="1076"/>
        <pc:sldMkLst>
          <pc:docMk/>
          <pc:sldMk cId="4209328353" sldId="271"/>
        </pc:sldMkLst>
        <pc:spChg chg="del">
          <ac:chgData name="Josh Lloyd (2205191)" userId="S::2205191@student.uwtsd.ac.uk::ed10f4be-8c64-4c90-bab4-c9ebc4fac80a" providerId="AD" clId="Web-{887121A8-E50E-F3B5-A21E-4306B3AA5C24}" dt="2025-01-13T02:30:32.807" v="794"/>
          <ac:spMkLst>
            <pc:docMk/>
            <pc:sldMk cId="4209328353" sldId="271"/>
            <ac:spMk id="2" creationId="{21995137-848F-C1A3-A2F3-43001AA183C8}"/>
          </ac:spMkLst>
        </pc:spChg>
        <pc:spChg chg="del">
          <ac:chgData name="Josh Lloyd (2205191)" userId="S::2205191@student.uwtsd.ac.uk::ed10f4be-8c64-4c90-bab4-c9ebc4fac80a" providerId="AD" clId="Web-{887121A8-E50E-F3B5-A21E-4306B3AA5C24}" dt="2025-01-13T02:30:27.745" v="793"/>
          <ac:spMkLst>
            <pc:docMk/>
            <pc:sldMk cId="4209328353" sldId="271"/>
            <ac:spMk id="3" creationId="{D96A0D8F-9155-4598-E7E3-089C19CB21DC}"/>
          </ac:spMkLst>
        </pc:spChg>
        <pc:spChg chg="add mod">
          <ac:chgData name="Josh Lloyd (2205191)" userId="S::2205191@student.uwtsd.ac.uk::ed10f4be-8c64-4c90-bab4-c9ebc4fac80a" providerId="AD" clId="Web-{887121A8-E50E-F3B5-A21E-4306B3AA5C24}" dt="2025-01-13T02:33:20.592" v="834" actId="1076"/>
          <ac:spMkLst>
            <pc:docMk/>
            <pc:sldMk cId="4209328353" sldId="271"/>
            <ac:spMk id="12" creationId="{FEB601B9-29DC-BCAD-DC74-ECCD968B06FF}"/>
          </ac:spMkLst>
        </pc:spChg>
        <pc:spChg chg="add mod">
          <ac:chgData name="Josh Lloyd (2205191)" userId="S::2205191@student.uwtsd.ac.uk::ed10f4be-8c64-4c90-bab4-c9ebc4fac80a" providerId="AD" clId="Web-{887121A8-E50E-F3B5-A21E-4306B3AA5C24}" dt="2025-01-13T02:51:35.087" v="998" actId="1076"/>
          <ac:spMkLst>
            <pc:docMk/>
            <pc:sldMk cId="4209328353" sldId="271"/>
            <ac:spMk id="13" creationId="{042DF31B-5791-9D42-54D1-354F5F0328C0}"/>
          </ac:spMkLst>
        </pc:spChg>
        <pc:spChg chg="add mod">
          <ac:chgData name="Josh Lloyd (2205191)" userId="S::2205191@student.uwtsd.ac.uk::ed10f4be-8c64-4c90-bab4-c9ebc4fac80a" providerId="AD" clId="Web-{887121A8-E50E-F3B5-A21E-4306B3AA5C24}" dt="2025-01-13T02:34:50.094" v="868" actId="1076"/>
          <ac:spMkLst>
            <pc:docMk/>
            <pc:sldMk cId="4209328353" sldId="271"/>
            <ac:spMk id="14" creationId="{1812F288-B2FA-AA6D-AD0A-924FF6FBB99B}"/>
          </ac:spMkLst>
        </pc:spChg>
        <pc:spChg chg="add mod">
          <ac:chgData name="Josh Lloyd (2205191)" userId="S::2205191@student.uwtsd.ac.uk::ed10f4be-8c64-4c90-bab4-c9ebc4fac80a" providerId="AD" clId="Web-{887121A8-E50E-F3B5-A21E-4306B3AA5C24}" dt="2025-01-13T02:35:28.314" v="876" actId="1076"/>
          <ac:spMkLst>
            <pc:docMk/>
            <pc:sldMk cId="4209328353" sldId="271"/>
            <ac:spMk id="15" creationId="{82D223C1-C622-339C-6DB5-9B2332205342}"/>
          </ac:spMkLst>
        </pc:spChg>
        <pc:spChg chg="add">
          <ac:chgData name="Josh Lloyd (2205191)" userId="S::2205191@student.uwtsd.ac.uk::ed10f4be-8c64-4c90-bab4-c9ebc4fac80a" providerId="AD" clId="Web-{887121A8-E50E-F3B5-A21E-4306B3AA5C24}" dt="2025-01-13T02:31:21.496" v="811"/>
          <ac:spMkLst>
            <pc:docMk/>
            <pc:sldMk cId="4209328353" sldId="271"/>
            <ac:spMk id="16" creationId="{E1750109-3B91-4506-B997-0CD8E35A1488}"/>
          </ac:spMkLst>
        </pc:spChg>
        <pc:spChg chg="add mod">
          <ac:chgData name="Josh Lloyd (2205191)" userId="S::2205191@student.uwtsd.ac.uk::ed10f4be-8c64-4c90-bab4-c9ebc4fac80a" providerId="AD" clId="Web-{887121A8-E50E-F3B5-A21E-4306B3AA5C24}" dt="2025-01-13T02:35:57.627" v="885"/>
          <ac:spMkLst>
            <pc:docMk/>
            <pc:sldMk cId="4209328353" sldId="271"/>
            <ac:spMk id="17" creationId="{FC28B77C-CF98-5779-F8C3-67170EE7C035}"/>
          </ac:spMkLst>
        </pc:spChg>
        <pc:spChg chg="add">
          <ac:chgData name="Josh Lloyd (2205191)" userId="S::2205191@student.uwtsd.ac.uk::ed10f4be-8c64-4c90-bab4-c9ebc4fac80a" providerId="AD" clId="Web-{887121A8-E50E-F3B5-A21E-4306B3AA5C24}" dt="2025-01-13T02:31:21.496" v="811"/>
          <ac:spMkLst>
            <pc:docMk/>
            <pc:sldMk cId="4209328353" sldId="271"/>
            <ac:spMk id="18" creationId="{E72D8D1B-59F6-4FF3-8547-9BBB6129F2FA}"/>
          </ac:spMkLst>
        </pc:spChg>
        <pc:spChg chg="add">
          <ac:chgData name="Josh Lloyd (2205191)" userId="S::2205191@student.uwtsd.ac.uk::ed10f4be-8c64-4c90-bab4-c9ebc4fac80a" providerId="AD" clId="Web-{887121A8-E50E-F3B5-A21E-4306B3AA5C24}" dt="2025-01-13T02:31:21.496" v="811"/>
          <ac:spMkLst>
            <pc:docMk/>
            <pc:sldMk cId="4209328353" sldId="271"/>
            <ac:spMk id="20" creationId="{14044C96-7CFD-44DB-A579-D77B0D37C681}"/>
          </ac:spMkLst>
        </pc:spChg>
        <pc:spChg chg="add">
          <ac:chgData name="Josh Lloyd (2205191)" userId="S::2205191@student.uwtsd.ac.uk::ed10f4be-8c64-4c90-bab4-c9ebc4fac80a" providerId="AD" clId="Web-{887121A8-E50E-F3B5-A21E-4306B3AA5C24}" dt="2025-01-13T02:31:21.496" v="811"/>
          <ac:spMkLst>
            <pc:docMk/>
            <pc:sldMk cId="4209328353" sldId="271"/>
            <ac:spMk id="22" creationId="{8FC8C21F-9484-4A71-ABFA-6C10682FAC3E}"/>
          </ac:spMkLst>
        </pc:spChg>
        <pc:spChg chg="add">
          <ac:chgData name="Josh Lloyd (2205191)" userId="S::2205191@student.uwtsd.ac.uk::ed10f4be-8c64-4c90-bab4-c9ebc4fac80a" providerId="AD" clId="Web-{887121A8-E50E-F3B5-A21E-4306B3AA5C24}" dt="2025-01-13T02:31:21.496" v="811"/>
          <ac:spMkLst>
            <pc:docMk/>
            <pc:sldMk cId="4209328353" sldId="271"/>
            <ac:spMk id="24" creationId="{2C444748-5A8D-4B53-89FE-42B455DFA2D1}"/>
          </ac:spMkLst>
        </pc:spChg>
        <pc:spChg chg="add">
          <ac:chgData name="Josh Lloyd (2205191)" userId="S::2205191@student.uwtsd.ac.uk::ed10f4be-8c64-4c90-bab4-c9ebc4fac80a" providerId="AD" clId="Web-{887121A8-E50E-F3B5-A21E-4306B3AA5C24}" dt="2025-01-13T02:31:21.496" v="811"/>
          <ac:spMkLst>
            <pc:docMk/>
            <pc:sldMk cId="4209328353" sldId="271"/>
            <ac:spMk id="26" creationId="{F4FFA271-A10A-4AC3-8F06-E3313A197A80}"/>
          </ac:spMkLst>
        </pc:spChg>
        <pc:picChg chg="add mod ord">
          <ac:chgData name="Josh Lloyd (2205191)" userId="S::2205191@student.uwtsd.ac.uk::ed10f4be-8c64-4c90-bab4-c9ebc4fac80a" providerId="AD" clId="Web-{887121A8-E50E-F3B5-A21E-4306B3AA5C24}" dt="2025-01-13T02:31:21.496" v="811"/>
          <ac:picMkLst>
            <pc:docMk/>
            <pc:sldMk cId="4209328353" sldId="271"/>
            <ac:picMk id="4" creationId="{6A79C84C-702F-0339-5B4B-EE28096C3C4F}"/>
          </ac:picMkLst>
        </pc:picChg>
        <pc:picChg chg="add mod ord">
          <ac:chgData name="Josh Lloyd (2205191)" userId="S::2205191@student.uwtsd.ac.uk::ed10f4be-8c64-4c90-bab4-c9ebc4fac80a" providerId="AD" clId="Web-{887121A8-E50E-F3B5-A21E-4306B3AA5C24}" dt="2025-01-13T02:31:21.496" v="811"/>
          <ac:picMkLst>
            <pc:docMk/>
            <pc:sldMk cId="4209328353" sldId="271"/>
            <ac:picMk id="6" creationId="{4499A774-FDAA-2764-CD48-45A63D9708C5}"/>
          </ac:picMkLst>
        </pc:picChg>
        <pc:picChg chg="add mod ord">
          <ac:chgData name="Josh Lloyd (2205191)" userId="S::2205191@student.uwtsd.ac.uk::ed10f4be-8c64-4c90-bab4-c9ebc4fac80a" providerId="AD" clId="Web-{887121A8-E50E-F3B5-A21E-4306B3AA5C24}" dt="2025-01-13T02:35:41.142" v="878" actId="1076"/>
          <ac:picMkLst>
            <pc:docMk/>
            <pc:sldMk cId="4209328353" sldId="271"/>
            <ac:picMk id="7" creationId="{988F027D-C513-379D-551F-4F6F9235ABC8}"/>
          </ac:picMkLst>
        </pc:picChg>
        <pc:picChg chg="add mod">
          <ac:chgData name="Josh Lloyd (2205191)" userId="S::2205191@student.uwtsd.ac.uk::ed10f4be-8c64-4c90-bab4-c9ebc4fac80a" providerId="AD" clId="Web-{887121A8-E50E-F3B5-A21E-4306B3AA5C24}" dt="2025-01-13T02:35:10.673" v="870" actId="1076"/>
          <ac:picMkLst>
            <pc:docMk/>
            <pc:sldMk cId="4209328353" sldId="271"/>
            <ac:picMk id="9" creationId="{5404E0AA-9EB2-742D-D12D-743872A5BCAA}"/>
          </ac:picMkLst>
        </pc:picChg>
        <pc:picChg chg="add">
          <ac:chgData name="Josh Lloyd (2205191)" userId="S::2205191@student.uwtsd.ac.uk::ed10f4be-8c64-4c90-bab4-c9ebc4fac80a" providerId="AD" clId="Web-{887121A8-E50E-F3B5-A21E-4306B3AA5C24}" dt="2025-01-13T02:31:17.730" v="810"/>
          <ac:picMkLst>
            <pc:docMk/>
            <pc:sldMk cId="4209328353" sldId="271"/>
            <ac:picMk id="11" creationId="{428F418B-41E0-A2C7-7B96-D1B678BB00D5}"/>
          </ac:picMkLst>
        </pc:picChg>
      </pc:sldChg>
      <pc:sldChg chg="addSp delSp modSp new mod setBg">
        <pc:chgData name="Josh Lloyd (2205191)" userId="S::2205191@student.uwtsd.ac.uk::ed10f4be-8c64-4c90-bab4-c9ebc4fac80a" providerId="AD" clId="Web-{887121A8-E50E-F3B5-A21E-4306B3AA5C24}" dt="2025-01-13T02:44:34.625" v="950" actId="1076"/>
        <pc:sldMkLst>
          <pc:docMk/>
          <pc:sldMk cId="2553303661" sldId="272"/>
        </pc:sldMkLst>
        <pc:spChg chg="del">
          <ac:chgData name="Josh Lloyd (2205191)" userId="S::2205191@student.uwtsd.ac.uk::ed10f4be-8c64-4c90-bab4-c9ebc4fac80a" providerId="AD" clId="Web-{887121A8-E50E-F3B5-A21E-4306B3AA5C24}" dt="2025-01-13T02:32:10.169" v="816"/>
          <ac:spMkLst>
            <pc:docMk/>
            <pc:sldMk cId="2553303661" sldId="272"/>
            <ac:spMk id="2" creationId="{1E9B8D3C-488F-1E98-6770-6EFDA71D9349}"/>
          </ac:spMkLst>
        </pc:spChg>
        <pc:spChg chg="del">
          <ac:chgData name="Josh Lloyd (2205191)" userId="S::2205191@student.uwtsd.ac.uk::ed10f4be-8c64-4c90-bab4-c9ebc4fac80a" providerId="AD" clId="Web-{887121A8-E50E-F3B5-A21E-4306B3AA5C24}" dt="2025-01-13T02:32:06.013" v="815"/>
          <ac:spMkLst>
            <pc:docMk/>
            <pc:sldMk cId="2553303661" sldId="272"/>
            <ac:spMk id="3" creationId="{36977DD8-EE91-15E5-ACCD-5EC2697E477B}"/>
          </ac:spMkLst>
        </pc:spChg>
        <pc:spChg chg="add mod">
          <ac:chgData name="Josh Lloyd (2205191)" userId="S::2205191@student.uwtsd.ac.uk::ed10f4be-8c64-4c90-bab4-c9ebc4fac80a" providerId="AD" clId="Web-{887121A8-E50E-F3B5-A21E-4306B3AA5C24}" dt="2025-01-13T02:42:22.232" v="900"/>
          <ac:spMkLst>
            <pc:docMk/>
            <pc:sldMk cId="2553303661" sldId="272"/>
            <ac:spMk id="10" creationId="{19A87916-9382-3241-B42A-9B6B9FB01E3E}"/>
          </ac:spMkLst>
        </pc:spChg>
        <pc:spChg chg="add mod">
          <ac:chgData name="Josh Lloyd (2205191)" userId="S::2205191@student.uwtsd.ac.uk::ed10f4be-8c64-4c90-bab4-c9ebc4fac80a" providerId="AD" clId="Web-{887121A8-E50E-F3B5-A21E-4306B3AA5C24}" dt="2025-01-13T02:43:50.671" v="930" actId="20577"/>
          <ac:spMkLst>
            <pc:docMk/>
            <pc:sldMk cId="2553303661" sldId="272"/>
            <ac:spMk id="11" creationId="{D3AFAD22-8138-9CA7-AA2E-0AD9DC71C23B}"/>
          </ac:spMkLst>
        </pc:spChg>
        <pc:spChg chg="add del">
          <ac:chgData name="Josh Lloyd (2205191)" userId="S::2205191@student.uwtsd.ac.uk::ed10f4be-8c64-4c90-bab4-c9ebc4fac80a" providerId="AD" clId="Web-{887121A8-E50E-F3B5-A21E-4306B3AA5C24}" dt="2025-01-13T02:43:24.468" v="917"/>
          <ac:spMkLst>
            <pc:docMk/>
            <pc:sldMk cId="2553303661" sldId="272"/>
            <ac:spMk id="12" creationId="{7671ADCB-F379-C710-2CEC-B2B36BDFCF4B}"/>
          </ac:spMkLst>
        </pc:spChg>
        <pc:spChg chg="add mod">
          <ac:chgData name="Josh Lloyd (2205191)" userId="S::2205191@student.uwtsd.ac.uk::ed10f4be-8c64-4c90-bab4-c9ebc4fac80a" providerId="AD" clId="Web-{887121A8-E50E-F3B5-A21E-4306B3AA5C24}" dt="2025-01-13T02:44:28.406" v="948"/>
          <ac:spMkLst>
            <pc:docMk/>
            <pc:sldMk cId="2553303661" sldId="272"/>
            <ac:spMk id="13" creationId="{6381D06E-D4FC-D805-6EA3-9E0B641333FA}"/>
          </ac:spMkLst>
        </pc:spChg>
        <pc:spChg chg="add">
          <ac:chgData name="Josh Lloyd (2205191)" userId="S::2205191@student.uwtsd.ac.uk::ed10f4be-8c64-4c90-bab4-c9ebc4fac80a" providerId="AD" clId="Web-{887121A8-E50E-F3B5-A21E-4306B3AA5C24}" dt="2025-01-13T02:41:57.466" v="892"/>
          <ac:spMkLst>
            <pc:docMk/>
            <pc:sldMk cId="2553303661" sldId="272"/>
            <ac:spMk id="14" creationId="{417CDA24-35F8-4540-8C52-3096D6D94949}"/>
          </ac:spMkLst>
        </pc:spChg>
        <pc:spChg chg="add mod">
          <ac:chgData name="Josh Lloyd (2205191)" userId="S::2205191@student.uwtsd.ac.uk::ed10f4be-8c64-4c90-bab4-c9ebc4fac80a" providerId="AD" clId="Web-{887121A8-E50E-F3B5-A21E-4306B3AA5C24}" dt="2025-01-13T02:44:31.610" v="949"/>
          <ac:spMkLst>
            <pc:docMk/>
            <pc:sldMk cId="2553303661" sldId="272"/>
            <ac:spMk id="15" creationId="{EBFA9887-A4B9-F26E-DDEB-57C1EF84968C}"/>
          </ac:spMkLst>
        </pc:spChg>
        <pc:spChg chg="add">
          <ac:chgData name="Josh Lloyd (2205191)" userId="S::2205191@student.uwtsd.ac.uk::ed10f4be-8c64-4c90-bab4-c9ebc4fac80a" providerId="AD" clId="Web-{887121A8-E50E-F3B5-A21E-4306B3AA5C24}" dt="2025-01-13T02:41:57.466" v="892"/>
          <ac:spMkLst>
            <pc:docMk/>
            <pc:sldMk cId="2553303661" sldId="272"/>
            <ac:spMk id="16" creationId="{8658BFE0-4E65-4174-9C75-687C94E88273}"/>
          </ac:spMkLst>
        </pc:spChg>
        <pc:spChg chg="add">
          <ac:chgData name="Josh Lloyd (2205191)" userId="S::2205191@student.uwtsd.ac.uk::ed10f4be-8c64-4c90-bab4-c9ebc4fac80a" providerId="AD" clId="Web-{887121A8-E50E-F3B5-A21E-4306B3AA5C24}" dt="2025-01-13T02:41:57.466" v="892"/>
          <ac:spMkLst>
            <pc:docMk/>
            <pc:sldMk cId="2553303661" sldId="272"/>
            <ac:spMk id="18" creationId="{FA75DFED-A0C1-4A83-BE1D-0271C1826EF6}"/>
          </ac:spMkLst>
        </pc:spChg>
        <pc:picChg chg="add mod ord">
          <ac:chgData name="Josh Lloyd (2205191)" userId="S::2205191@student.uwtsd.ac.uk::ed10f4be-8c64-4c90-bab4-c9ebc4fac80a" providerId="AD" clId="Web-{887121A8-E50E-F3B5-A21E-4306B3AA5C24}" dt="2025-01-13T02:43:32.405" v="918" actId="14100"/>
          <ac:picMkLst>
            <pc:docMk/>
            <pc:sldMk cId="2553303661" sldId="272"/>
            <ac:picMk id="5" creationId="{BEBF783E-229D-2F0F-DC8A-957576A534AC}"/>
          </ac:picMkLst>
        </pc:picChg>
        <pc:picChg chg="add mod">
          <ac:chgData name="Josh Lloyd (2205191)" userId="S::2205191@student.uwtsd.ac.uk::ed10f4be-8c64-4c90-bab4-c9ebc4fac80a" providerId="AD" clId="Web-{887121A8-E50E-F3B5-A21E-4306B3AA5C24}" dt="2025-01-13T02:42:46.076" v="901" actId="14100"/>
          <ac:picMkLst>
            <pc:docMk/>
            <pc:sldMk cId="2553303661" sldId="272"/>
            <ac:picMk id="7" creationId="{26FEEE36-0DC0-6EBF-1FF6-3D90E0F47887}"/>
          </ac:picMkLst>
        </pc:picChg>
        <pc:picChg chg="add mod">
          <ac:chgData name="Josh Lloyd (2205191)" userId="S::2205191@student.uwtsd.ac.uk::ed10f4be-8c64-4c90-bab4-c9ebc4fac80a" providerId="AD" clId="Web-{887121A8-E50E-F3B5-A21E-4306B3AA5C24}" dt="2025-01-13T02:41:57.466" v="892"/>
          <ac:picMkLst>
            <pc:docMk/>
            <pc:sldMk cId="2553303661" sldId="272"/>
            <ac:picMk id="8" creationId="{8B4AE089-1AF7-EF12-E9BF-5C7CAF2AA32E}"/>
          </ac:picMkLst>
        </pc:picChg>
        <pc:picChg chg="add mod">
          <ac:chgData name="Josh Lloyd (2205191)" userId="S::2205191@student.uwtsd.ac.uk::ed10f4be-8c64-4c90-bab4-c9ebc4fac80a" providerId="AD" clId="Web-{887121A8-E50E-F3B5-A21E-4306B3AA5C24}" dt="2025-01-13T02:44:34.625" v="950" actId="1076"/>
          <ac:picMkLst>
            <pc:docMk/>
            <pc:sldMk cId="2553303661" sldId="272"/>
            <ac:picMk id="9" creationId="{280CE253-A109-547A-3B35-2A517A14F54F}"/>
          </ac:picMkLst>
        </pc:picChg>
      </pc:sldChg>
      <pc:sldChg chg="addSp delSp modSp new mod setBg">
        <pc:chgData name="Josh Lloyd (2205191)" userId="S::2205191@student.uwtsd.ac.uk::ed10f4be-8c64-4c90-bab4-c9ebc4fac80a" providerId="AD" clId="Web-{887121A8-E50E-F3B5-A21E-4306B3AA5C24}" dt="2025-01-13T02:49:08.115" v="982"/>
        <pc:sldMkLst>
          <pc:docMk/>
          <pc:sldMk cId="3085120192" sldId="273"/>
        </pc:sldMkLst>
        <pc:spChg chg="del">
          <ac:chgData name="Josh Lloyd (2205191)" userId="S::2205191@student.uwtsd.ac.uk::ed10f4be-8c64-4c90-bab4-c9ebc4fac80a" providerId="AD" clId="Web-{887121A8-E50E-F3B5-A21E-4306B3AA5C24}" dt="2025-01-13T02:44:53.860" v="952"/>
          <ac:spMkLst>
            <pc:docMk/>
            <pc:sldMk cId="3085120192" sldId="273"/>
            <ac:spMk id="2" creationId="{782AFB7F-5B6D-3CD3-94C8-455E69ED3280}"/>
          </ac:spMkLst>
        </pc:spChg>
        <pc:spChg chg="del">
          <ac:chgData name="Josh Lloyd (2205191)" userId="S::2205191@student.uwtsd.ac.uk::ed10f4be-8c64-4c90-bab4-c9ebc4fac80a" providerId="AD" clId="Web-{887121A8-E50E-F3B5-A21E-4306B3AA5C24}" dt="2025-01-13T02:44:55.938" v="953"/>
          <ac:spMkLst>
            <pc:docMk/>
            <pc:sldMk cId="3085120192" sldId="273"/>
            <ac:spMk id="3" creationId="{09C86EB2-BB4F-DBE4-7036-CF63D7C4D8A4}"/>
          </ac:spMkLst>
        </pc:spChg>
        <pc:spChg chg="add mod ord">
          <ac:chgData name="Josh Lloyd (2205191)" userId="S::2205191@student.uwtsd.ac.uk::ed10f4be-8c64-4c90-bab4-c9ebc4fac80a" providerId="AD" clId="Web-{887121A8-E50E-F3B5-A21E-4306B3AA5C24}" dt="2025-01-13T02:49:08.115" v="982"/>
          <ac:spMkLst>
            <pc:docMk/>
            <pc:sldMk cId="3085120192" sldId="273"/>
            <ac:spMk id="9" creationId="{31D174A3-01D5-C117-7460-7E339E946AED}"/>
          </ac:spMkLst>
        </pc:spChg>
        <pc:spChg chg="add del">
          <ac:chgData name="Josh Lloyd (2205191)" userId="S::2205191@student.uwtsd.ac.uk::ed10f4be-8c64-4c90-bab4-c9ebc4fac80a" providerId="AD" clId="Web-{887121A8-E50E-F3B5-A21E-4306B3AA5C24}" dt="2025-01-13T02:49:08.115" v="982"/>
          <ac:spMkLst>
            <pc:docMk/>
            <pc:sldMk cId="3085120192" sldId="273"/>
            <ac:spMk id="13" creationId="{B63E10B8-7A5C-4E1D-BE92-AAA068608C08}"/>
          </ac:spMkLst>
        </pc:spChg>
        <pc:spChg chg="add del">
          <ac:chgData name="Josh Lloyd (2205191)" userId="S::2205191@student.uwtsd.ac.uk::ed10f4be-8c64-4c90-bab4-c9ebc4fac80a" providerId="AD" clId="Web-{887121A8-E50E-F3B5-A21E-4306B3AA5C24}" dt="2025-01-13T02:49:08.115" v="982"/>
          <ac:spMkLst>
            <pc:docMk/>
            <pc:sldMk cId="3085120192" sldId="273"/>
            <ac:spMk id="15" creationId="{25C29AA3-A1AC-448F-A505-87CEAA1D90A1}"/>
          </ac:spMkLst>
        </pc:spChg>
        <pc:spChg chg="add del">
          <ac:chgData name="Josh Lloyd (2205191)" userId="S::2205191@student.uwtsd.ac.uk::ed10f4be-8c64-4c90-bab4-c9ebc4fac80a" providerId="AD" clId="Web-{887121A8-E50E-F3B5-A21E-4306B3AA5C24}" dt="2025-01-13T02:49:08.115" v="982"/>
          <ac:spMkLst>
            <pc:docMk/>
            <pc:sldMk cId="3085120192" sldId="273"/>
            <ac:spMk id="17" creationId="{E1C32068-6A8E-44A5-BE2D-65E7EC2DBF9A}"/>
          </ac:spMkLst>
        </pc:spChg>
        <pc:spChg chg="add del">
          <ac:chgData name="Josh Lloyd (2205191)" userId="S::2205191@student.uwtsd.ac.uk::ed10f4be-8c64-4c90-bab4-c9ebc4fac80a" providerId="AD" clId="Web-{887121A8-E50E-F3B5-A21E-4306B3AA5C24}" dt="2025-01-13T02:49:08.115" v="982"/>
          <ac:spMkLst>
            <pc:docMk/>
            <pc:sldMk cId="3085120192" sldId="273"/>
            <ac:spMk id="19" creationId="{83940A33-AE5F-4FC1-AFFF-1BC5DD32E14C}"/>
          </ac:spMkLst>
        </pc:spChg>
        <pc:spChg chg="add del">
          <ac:chgData name="Josh Lloyd (2205191)" userId="S::2205191@student.uwtsd.ac.uk::ed10f4be-8c64-4c90-bab4-c9ebc4fac80a" providerId="AD" clId="Web-{887121A8-E50E-F3B5-A21E-4306B3AA5C24}" dt="2025-01-13T02:49:08.115" v="982"/>
          <ac:spMkLst>
            <pc:docMk/>
            <pc:sldMk cId="3085120192" sldId="273"/>
            <ac:spMk id="21" creationId="{9310DD53-17D0-4A12-A0E2-72F3334878B5}"/>
          </ac:spMkLst>
        </pc:spChg>
        <pc:spChg chg="add">
          <ac:chgData name="Josh Lloyd (2205191)" userId="S::2205191@student.uwtsd.ac.uk::ed10f4be-8c64-4c90-bab4-c9ebc4fac80a" providerId="AD" clId="Web-{887121A8-E50E-F3B5-A21E-4306B3AA5C24}" dt="2025-01-13T02:49:08.115" v="982"/>
          <ac:spMkLst>
            <pc:docMk/>
            <pc:sldMk cId="3085120192" sldId="273"/>
            <ac:spMk id="34" creationId="{928F64C6-FE22-4FC1-A763-DFCC514811BD}"/>
          </ac:spMkLst>
        </pc:spChg>
        <pc:picChg chg="add mod ord">
          <ac:chgData name="Josh Lloyd (2205191)" userId="S::2205191@student.uwtsd.ac.uk::ed10f4be-8c64-4c90-bab4-c9ebc4fac80a" providerId="AD" clId="Web-{887121A8-E50E-F3B5-A21E-4306B3AA5C24}" dt="2025-01-13T02:49:08.115" v="982"/>
          <ac:picMkLst>
            <pc:docMk/>
            <pc:sldMk cId="3085120192" sldId="273"/>
            <ac:picMk id="4" creationId="{2AAD64B6-4E14-4CC0-8A7C-13E1E9533511}"/>
          </ac:picMkLst>
        </pc:picChg>
        <pc:picChg chg="add mod ord">
          <ac:chgData name="Josh Lloyd (2205191)" userId="S::2205191@student.uwtsd.ac.uk::ed10f4be-8c64-4c90-bab4-c9ebc4fac80a" providerId="AD" clId="Web-{887121A8-E50E-F3B5-A21E-4306B3AA5C24}" dt="2025-01-13T02:47:50.254" v="968"/>
          <ac:picMkLst>
            <pc:docMk/>
            <pc:sldMk cId="3085120192" sldId="273"/>
            <ac:picMk id="5" creationId="{3461E7DD-31DF-9CC9-038F-1FD2146607B4}"/>
          </ac:picMkLst>
        </pc:picChg>
        <pc:picChg chg="add mod ord">
          <ac:chgData name="Josh Lloyd (2205191)" userId="S::2205191@student.uwtsd.ac.uk::ed10f4be-8c64-4c90-bab4-c9ebc4fac80a" providerId="AD" clId="Web-{887121A8-E50E-F3B5-A21E-4306B3AA5C24}" dt="2025-01-13T02:49:08.100" v="981"/>
          <ac:picMkLst>
            <pc:docMk/>
            <pc:sldMk cId="3085120192" sldId="273"/>
            <ac:picMk id="6" creationId="{43535224-2602-433B-EBA2-99D5451069A9}"/>
          </ac:picMkLst>
        </pc:picChg>
        <pc:picChg chg="add mod ord">
          <ac:chgData name="Josh Lloyd (2205191)" userId="S::2205191@student.uwtsd.ac.uk::ed10f4be-8c64-4c90-bab4-c9ebc4fac80a" providerId="AD" clId="Web-{887121A8-E50E-F3B5-A21E-4306B3AA5C24}" dt="2025-01-13T02:49:08.115" v="982"/>
          <ac:picMkLst>
            <pc:docMk/>
            <pc:sldMk cId="3085120192" sldId="273"/>
            <ac:picMk id="7" creationId="{1AFE21D6-328C-8D53-14D6-DA19B8C9C17B}"/>
          </ac:picMkLst>
        </pc:picChg>
        <pc:picChg chg="add mod ord">
          <ac:chgData name="Josh Lloyd (2205191)" userId="S::2205191@student.uwtsd.ac.uk::ed10f4be-8c64-4c90-bab4-c9ebc4fac80a" providerId="AD" clId="Web-{887121A8-E50E-F3B5-A21E-4306B3AA5C24}" dt="2025-01-13T02:49:08.115" v="982"/>
          <ac:picMkLst>
            <pc:docMk/>
            <pc:sldMk cId="3085120192" sldId="273"/>
            <ac:picMk id="8" creationId="{E1F8E1DF-C441-D857-60DF-8AB26C1131B1}"/>
          </ac:picMkLst>
        </pc:picChg>
      </pc:sldChg>
      <pc:sldChg chg="new del">
        <pc:chgData name="Josh Lloyd (2205191)" userId="S::2205191@student.uwtsd.ac.uk::ed10f4be-8c64-4c90-bab4-c9ebc4fac80a" providerId="AD" clId="Web-{887121A8-E50E-F3B5-A21E-4306B3AA5C24}" dt="2025-01-13T02:34:19.672" v="849"/>
        <pc:sldMkLst>
          <pc:docMk/>
          <pc:sldMk cId="4197926209" sldId="273"/>
        </pc:sldMkLst>
      </pc:sldChg>
      <pc:sldChg chg="addSp delSp modSp new mod setBg setClrOvrMap">
        <pc:chgData name="Josh Lloyd (2205191)" userId="S::2205191@student.uwtsd.ac.uk::ed10f4be-8c64-4c90-bab4-c9ebc4fac80a" providerId="AD" clId="Web-{887121A8-E50E-F3B5-A21E-4306B3AA5C24}" dt="2025-01-13T02:49:35.616" v="989"/>
        <pc:sldMkLst>
          <pc:docMk/>
          <pc:sldMk cId="1524085201" sldId="274"/>
        </pc:sldMkLst>
        <pc:spChg chg="mod">
          <ac:chgData name="Josh Lloyd (2205191)" userId="S::2205191@student.uwtsd.ac.uk::ed10f4be-8c64-4c90-bab4-c9ebc4fac80a" providerId="AD" clId="Web-{887121A8-E50E-F3B5-A21E-4306B3AA5C24}" dt="2025-01-13T02:49:35.616" v="989"/>
          <ac:spMkLst>
            <pc:docMk/>
            <pc:sldMk cId="1524085201" sldId="274"/>
            <ac:spMk id="2" creationId="{EEFCFDDE-AF4F-BCD0-D290-228901AE7122}"/>
          </ac:spMkLst>
        </pc:spChg>
        <pc:spChg chg="del">
          <ac:chgData name="Josh Lloyd (2205191)" userId="S::2205191@student.uwtsd.ac.uk::ed10f4be-8c64-4c90-bab4-c9ebc4fac80a" providerId="AD" clId="Web-{887121A8-E50E-F3B5-A21E-4306B3AA5C24}" dt="2025-01-13T02:49:20.319" v="984"/>
          <ac:spMkLst>
            <pc:docMk/>
            <pc:sldMk cId="1524085201" sldId="274"/>
            <ac:spMk id="3" creationId="{A8ACBDEE-D96E-0F87-F655-9FB31A1E31BD}"/>
          </ac:spMkLst>
        </pc:spChg>
        <pc:spChg chg="add">
          <ac:chgData name="Josh Lloyd (2205191)" userId="S::2205191@student.uwtsd.ac.uk::ed10f4be-8c64-4c90-bab4-c9ebc4fac80a" providerId="AD" clId="Web-{887121A8-E50E-F3B5-A21E-4306B3AA5C24}" dt="2025-01-13T02:49:35.616" v="989"/>
          <ac:spMkLst>
            <pc:docMk/>
            <pc:sldMk cId="1524085201" sldId="274"/>
            <ac:spMk id="8" creationId="{71B2258F-86CA-4D4D-8270-BC05FCDEBFB3}"/>
          </ac:spMkLst>
        </pc:spChg>
        <pc:picChg chg="add">
          <ac:chgData name="Josh Lloyd (2205191)" userId="S::2205191@student.uwtsd.ac.uk::ed10f4be-8c64-4c90-bab4-c9ebc4fac80a" providerId="AD" clId="Web-{887121A8-E50E-F3B5-A21E-4306B3AA5C24}" dt="2025-01-13T02:49:35.616" v="989"/>
          <ac:picMkLst>
            <pc:docMk/>
            <pc:sldMk cId="1524085201" sldId="274"/>
            <ac:picMk id="4" creationId="{EFE764C8-D871-D931-E308-C9A81645D2E6}"/>
          </ac:picMkLst>
        </pc:picChg>
      </pc:sldChg>
    </pc:docChg>
  </pc:docChgLst>
  <pc:docChgLst>
    <pc:chgData name="Josh Lloyd (2205191)" userId="S::2205191@student.uwtsd.ac.uk::ed10f4be-8c64-4c90-bab4-c9ebc4fac80a" providerId="AD" clId="Web-{6CE8DEFC-5882-AAA8-FE98-7AC6C492ECB8}"/>
    <pc:docChg chg="addSld delSld modSld">
      <pc:chgData name="Josh Lloyd (2205191)" userId="S::2205191@student.uwtsd.ac.uk::ed10f4be-8c64-4c90-bab4-c9ebc4fac80a" providerId="AD" clId="Web-{6CE8DEFC-5882-AAA8-FE98-7AC6C492ECB8}" dt="2025-01-13T00:54:01.649" v="154" actId="1076"/>
      <pc:docMkLst>
        <pc:docMk/>
      </pc:docMkLst>
      <pc:sldChg chg="addSp delSp modSp mod setBg addAnim">
        <pc:chgData name="Josh Lloyd (2205191)" userId="S::2205191@student.uwtsd.ac.uk::ed10f4be-8c64-4c90-bab4-c9ebc4fac80a" providerId="AD" clId="Web-{6CE8DEFC-5882-AAA8-FE98-7AC6C492ECB8}" dt="2025-01-13T00:45:34.289" v="132" actId="1076"/>
        <pc:sldMkLst>
          <pc:docMk/>
          <pc:sldMk cId="4283677546" sldId="257"/>
        </pc:sldMkLst>
        <pc:spChg chg="mod">
          <ac:chgData name="Josh Lloyd (2205191)" userId="S::2205191@student.uwtsd.ac.uk::ed10f4be-8c64-4c90-bab4-c9ebc4fac80a" providerId="AD" clId="Web-{6CE8DEFC-5882-AAA8-FE98-7AC6C492ECB8}" dt="2025-01-13T00:44:58.067" v="125"/>
          <ac:spMkLst>
            <pc:docMk/>
            <pc:sldMk cId="4283677546" sldId="257"/>
            <ac:spMk id="2" creationId="{ED438496-5DAB-4288-B3C5-23180AAA48FF}"/>
          </ac:spMkLst>
        </pc:spChg>
        <pc:spChg chg="add del mod">
          <ac:chgData name="Josh Lloyd (2205191)" userId="S::2205191@student.uwtsd.ac.uk::ed10f4be-8c64-4c90-bab4-c9ebc4fac80a" providerId="AD" clId="Web-{6CE8DEFC-5882-AAA8-FE98-7AC6C492ECB8}" dt="2025-01-12T22:22:07.271" v="50"/>
          <ac:spMkLst>
            <pc:docMk/>
            <pc:sldMk cId="4283677546" sldId="257"/>
            <ac:spMk id="4" creationId="{2980F20F-C0DA-0F98-D677-F43D40D47A8B}"/>
          </ac:spMkLst>
        </pc:spChg>
        <pc:spChg chg="add del">
          <ac:chgData name="Josh Lloyd (2205191)" userId="S::2205191@student.uwtsd.ac.uk::ed10f4be-8c64-4c90-bab4-c9ebc4fac80a" providerId="AD" clId="Web-{6CE8DEFC-5882-AAA8-FE98-7AC6C492ECB8}" dt="2025-01-13T00:44:58.052" v="124"/>
          <ac:spMkLst>
            <pc:docMk/>
            <pc:sldMk cId="4283677546" sldId="257"/>
            <ac:spMk id="11" creationId="{C3896A03-3945-419A-B66B-4EE266EDD152}"/>
          </ac:spMkLst>
        </pc:spChg>
        <pc:spChg chg="add del">
          <ac:chgData name="Josh Lloyd (2205191)" userId="S::2205191@student.uwtsd.ac.uk::ed10f4be-8c64-4c90-bab4-c9ebc4fac80a" providerId="AD" clId="Web-{6CE8DEFC-5882-AAA8-FE98-7AC6C492ECB8}" dt="2025-01-13T00:44:58.052" v="124"/>
          <ac:spMkLst>
            <pc:docMk/>
            <pc:sldMk cId="4283677546" sldId="257"/>
            <ac:spMk id="13" creationId="{B34F5AD2-EDBD-4BBD-A55C-EAFFD0C7097A}"/>
          </ac:spMkLst>
        </pc:spChg>
        <pc:spChg chg="add del">
          <ac:chgData name="Josh Lloyd (2205191)" userId="S::2205191@student.uwtsd.ac.uk::ed10f4be-8c64-4c90-bab4-c9ebc4fac80a" providerId="AD" clId="Web-{6CE8DEFC-5882-AAA8-FE98-7AC6C492ECB8}" dt="2025-01-13T00:44:58.052" v="124"/>
          <ac:spMkLst>
            <pc:docMk/>
            <pc:sldMk cId="4283677546" sldId="257"/>
            <ac:spMk id="15" creationId="{6832F003-FCA6-4CFB-A2EA-308F3AA257D1}"/>
          </ac:spMkLst>
        </pc:spChg>
        <pc:spChg chg="add">
          <ac:chgData name="Josh Lloyd (2205191)" userId="S::2205191@student.uwtsd.ac.uk::ed10f4be-8c64-4c90-bab4-c9ebc4fac80a" providerId="AD" clId="Web-{6CE8DEFC-5882-AAA8-FE98-7AC6C492ECB8}" dt="2025-01-13T00:44:58.067" v="125"/>
          <ac:spMkLst>
            <pc:docMk/>
            <pc:sldMk cId="4283677546" sldId="257"/>
            <ac:spMk id="17" creationId="{529C2A7A-A6B6-4A56-B11C-8E967D88A60D}"/>
          </ac:spMkLst>
        </pc:spChg>
        <pc:spChg chg="add">
          <ac:chgData name="Josh Lloyd (2205191)" userId="S::2205191@student.uwtsd.ac.uk::ed10f4be-8c64-4c90-bab4-c9ebc4fac80a" providerId="AD" clId="Web-{6CE8DEFC-5882-AAA8-FE98-7AC6C492ECB8}" dt="2025-01-13T00:44:58.067" v="125"/>
          <ac:spMkLst>
            <pc:docMk/>
            <pc:sldMk cId="4283677546" sldId="257"/>
            <ac:spMk id="18" creationId="{8C886788-700E-4D20-9F80-E0E96837A203}"/>
          </ac:spMkLst>
        </pc:spChg>
        <pc:spChg chg="add">
          <ac:chgData name="Josh Lloyd (2205191)" userId="S::2205191@student.uwtsd.ac.uk::ed10f4be-8c64-4c90-bab4-c9ebc4fac80a" providerId="AD" clId="Web-{6CE8DEFC-5882-AAA8-FE98-7AC6C492ECB8}" dt="2025-01-13T00:44:58.067" v="125"/>
          <ac:spMkLst>
            <pc:docMk/>
            <pc:sldMk cId="4283677546" sldId="257"/>
            <ac:spMk id="19" creationId="{FDBD7205-E536-4134-8768-AC3E1A3C5E59}"/>
          </ac:spMkLst>
        </pc:spChg>
        <pc:spChg chg="add">
          <ac:chgData name="Josh Lloyd (2205191)" userId="S::2205191@student.uwtsd.ac.uk::ed10f4be-8c64-4c90-bab4-c9ebc4fac80a" providerId="AD" clId="Web-{6CE8DEFC-5882-AAA8-FE98-7AC6C492ECB8}" dt="2025-01-13T00:44:58.067" v="125"/>
          <ac:spMkLst>
            <pc:docMk/>
            <pc:sldMk cId="4283677546" sldId="257"/>
            <ac:spMk id="20" creationId="{1850674C-4E08-4C62-A3E2-6337FE4F7D86}"/>
          </ac:spMkLst>
        </pc:spChg>
        <pc:spChg chg="add">
          <ac:chgData name="Josh Lloyd (2205191)" userId="S::2205191@student.uwtsd.ac.uk::ed10f4be-8c64-4c90-bab4-c9ebc4fac80a" providerId="AD" clId="Web-{6CE8DEFC-5882-AAA8-FE98-7AC6C492ECB8}" dt="2025-01-13T00:44:58.067" v="125"/>
          <ac:spMkLst>
            <pc:docMk/>
            <pc:sldMk cId="4283677546" sldId="257"/>
            <ac:spMk id="21" creationId="{BCE4FF05-2B0C-4C97-A9B4-E163085A90E1}"/>
          </ac:spMkLst>
        </pc:spChg>
        <pc:picChg chg="add mod">
          <ac:chgData name="Josh Lloyd (2205191)" userId="S::2205191@student.uwtsd.ac.uk::ed10f4be-8c64-4c90-bab4-c9ebc4fac80a" providerId="AD" clId="Web-{6CE8DEFC-5882-AAA8-FE98-7AC6C492ECB8}" dt="2025-01-13T00:45:32.085" v="131" actId="1076"/>
          <ac:picMkLst>
            <pc:docMk/>
            <pc:sldMk cId="4283677546" sldId="257"/>
            <ac:picMk id="3" creationId="{BD9821A0-B4F6-3E8B-A5C7-02FF01B25957}"/>
          </ac:picMkLst>
        </pc:picChg>
        <pc:picChg chg="add mod">
          <ac:chgData name="Josh Lloyd (2205191)" userId="S::2205191@student.uwtsd.ac.uk::ed10f4be-8c64-4c90-bab4-c9ebc4fac80a" providerId="AD" clId="Web-{6CE8DEFC-5882-AAA8-FE98-7AC6C492ECB8}" dt="2025-01-13T00:45:34.289" v="132" actId="1076"/>
          <ac:picMkLst>
            <pc:docMk/>
            <pc:sldMk cId="4283677546" sldId="257"/>
            <ac:picMk id="4" creationId="{119F2E6B-2472-1E91-889E-E7A5995D79E7}"/>
          </ac:picMkLst>
        </pc:picChg>
        <pc:picChg chg="del">
          <ac:chgData name="Josh Lloyd (2205191)" userId="S::2205191@student.uwtsd.ac.uk::ed10f4be-8c64-4c90-bab4-c9ebc4fac80a" providerId="AD" clId="Web-{6CE8DEFC-5882-AAA8-FE98-7AC6C492ECB8}" dt="2025-01-12T22:21:51.426" v="47"/>
          <ac:picMkLst>
            <pc:docMk/>
            <pc:sldMk cId="4283677546" sldId="257"/>
            <ac:picMk id="5" creationId="{F266D7BD-A44D-3E52-72BB-B04AC10E8547}"/>
          </ac:picMkLst>
        </pc:picChg>
        <pc:picChg chg="add mod ord">
          <ac:chgData name="Josh Lloyd (2205191)" userId="S::2205191@student.uwtsd.ac.uk::ed10f4be-8c64-4c90-bab4-c9ebc4fac80a" providerId="AD" clId="Web-{6CE8DEFC-5882-AAA8-FE98-7AC6C492ECB8}" dt="2025-01-13T00:45:26.601" v="129" actId="14100"/>
          <ac:picMkLst>
            <pc:docMk/>
            <pc:sldMk cId="4283677546" sldId="257"/>
            <ac:picMk id="6" creationId="{C3111EF6-8985-13FD-4073-914B79A68164}"/>
          </ac:picMkLst>
        </pc:picChg>
      </pc:sldChg>
      <pc:sldChg chg="modSp">
        <pc:chgData name="Josh Lloyd (2205191)" userId="S::2205191@student.uwtsd.ac.uk::ed10f4be-8c64-4c90-bab4-c9ebc4fac80a" providerId="AD" clId="Web-{6CE8DEFC-5882-AAA8-FE98-7AC6C492ECB8}" dt="2025-01-12T22:19:28.328" v="41" actId="20577"/>
        <pc:sldMkLst>
          <pc:docMk/>
          <pc:sldMk cId="2389250736" sldId="258"/>
        </pc:sldMkLst>
        <pc:spChg chg="mod">
          <ac:chgData name="Josh Lloyd (2205191)" userId="S::2205191@student.uwtsd.ac.uk::ed10f4be-8c64-4c90-bab4-c9ebc4fac80a" providerId="AD" clId="Web-{6CE8DEFC-5882-AAA8-FE98-7AC6C492ECB8}" dt="2025-01-12T22:19:28.328" v="41" actId="20577"/>
          <ac:spMkLst>
            <pc:docMk/>
            <pc:sldMk cId="2389250736" sldId="258"/>
            <ac:spMk id="2" creationId="{B7A92702-3154-3AC8-0FF1-A42B37420665}"/>
          </ac:spMkLst>
        </pc:spChg>
      </pc:sldChg>
      <pc:sldChg chg="delSp modSp">
        <pc:chgData name="Josh Lloyd (2205191)" userId="S::2205191@student.uwtsd.ac.uk::ed10f4be-8c64-4c90-bab4-c9ebc4fac80a" providerId="AD" clId="Web-{6CE8DEFC-5882-AAA8-FE98-7AC6C492ECB8}" dt="2025-01-12T22:21:49.473" v="46" actId="20577"/>
        <pc:sldMkLst>
          <pc:docMk/>
          <pc:sldMk cId="814731650" sldId="259"/>
        </pc:sldMkLst>
        <pc:spChg chg="mod">
          <ac:chgData name="Josh Lloyd (2205191)" userId="S::2205191@student.uwtsd.ac.uk::ed10f4be-8c64-4c90-bab4-c9ebc4fac80a" providerId="AD" clId="Web-{6CE8DEFC-5882-AAA8-FE98-7AC6C492ECB8}" dt="2025-01-12T22:21:49.473" v="46" actId="20577"/>
          <ac:spMkLst>
            <pc:docMk/>
            <pc:sldMk cId="814731650" sldId="259"/>
            <ac:spMk id="2" creationId="{915DAB93-EEA0-D6CC-A562-2260D5CF8BA4}"/>
          </ac:spMkLst>
        </pc:spChg>
        <pc:picChg chg="del">
          <ac:chgData name="Josh Lloyd (2205191)" userId="S::2205191@student.uwtsd.ac.uk::ed10f4be-8c64-4c90-bab4-c9ebc4fac80a" providerId="AD" clId="Web-{6CE8DEFC-5882-AAA8-FE98-7AC6C492ECB8}" dt="2025-01-12T22:19:35.156" v="42"/>
          <ac:picMkLst>
            <pc:docMk/>
            <pc:sldMk cId="814731650" sldId="259"/>
            <ac:picMk id="7" creationId="{F204C151-F4A8-4384-F454-4F5FC362A67B}"/>
          </ac:picMkLst>
        </pc:picChg>
      </pc:sldChg>
      <pc:sldChg chg="addSp delSp modSp addAnim">
        <pc:chgData name="Josh Lloyd (2205191)" userId="S::2205191@student.uwtsd.ac.uk::ed10f4be-8c64-4c90-bab4-c9ebc4fac80a" providerId="AD" clId="Web-{6CE8DEFC-5882-AAA8-FE98-7AC6C492ECB8}" dt="2025-01-12T22:29:02.870" v="75" actId="1076"/>
        <pc:sldMkLst>
          <pc:docMk/>
          <pc:sldMk cId="3185761623" sldId="260"/>
        </pc:sldMkLst>
        <pc:spChg chg="add del mod">
          <ac:chgData name="Josh Lloyd (2205191)" userId="S::2205191@student.uwtsd.ac.uk::ed10f4be-8c64-4c90-bab4-c9ebc4fac80a" providerId="AD" clId="Web-{6CE8DEFC-5882-AAA8-FE98-7AC6C492ECB8}" dt="2025-01-12T22:28:55.261" v="73"/>
          <ac:spMkLst>
            <pc:docMk/>
            <pc:sldMk cId="3185761623" sldId="260"/>
            <ac:spMk id="5" creationId="{D60E9EE7-CD22-08A0-EB17-4A96826EAE5C}"/>
          </ac:spMkLst>
        </pc:spChg>
        <pc:picChg chg="del">
          <ac:chgData name="Josh Lloyd (2205191)" userId="S::2205191@student.uwtsd.ac.uk::ed10f4be-8c64-4c90-bab4-c9ebc4fac80a" providerId="AD" clId="Web-{6CE8DEFC-5882-AAA8-FE98-7AC6C492ECB8}" dt="2025-01-12T22:28:46.292" v="72"/>
          <ac:picMkLst>
            <pc:docMk/>
            <pc:sldMk cId="3185761623" sldId="260"/>
            <ac:picMk id="4" creationId="{A0342A77-443E-D56B-2B54-88DE9AB8CC51}"/>
          </ac:picMkLst>
        </pc:picChg>
        <pc:picChg chg="add mod">
          <ac:chgData name="Josh Lloyd (2205191)" userId="S::2205191@student.uwtsd.ac.uk::ed10f4be-8c64-4c90-bab4-c9ebc4fac80a" providerId="AD" clId="Web-{6CE8DEFC-5882-AAA8-FE98-7AC6C492ECB8}" dt="2025-01-12T22:29:02.870" v="75" actId="1076"/>
          <ac:picMkLst>
            <pc:docMk/>
            <pc:sldMk cId="3185761623" sldId="260"/>
            <ac:picMk id="6" creationId="{F6ADF04F-90D7-A245-D14C-BC741CA236BB}"/>
          </ac:picMkLst>
        </pc:picChg>
      </pc:sldChg>
      <pc:sldChg chg="modSp">
        <pc:chgData name="Josh Lloyd (2205191)" userId="S::2205191@student.uwtsd.ac.uk::ed10f4be-8c64-4c90-bab4-c9ebc4fac80a" providerId="AD" clId="Web-{6CE8DEFC-5882-AAA8-FE98-7AC6C492ECB8}" dt="2025-01-12T22:19:10.593" v="23" actId="20577"/>
        <pc:sldMkLst>
          <pc:docMk/>
          <pc:sldMk cId="1685786722" sldId="261"/>
        </pc:sldMkLst>
        <pc:spChg chg="mod">
          <ac:chgData name="Josh Lloyd (2205191)" userId="S::2205191@student.uwtsd.ac.uk::ed10f4be-8c64-4c90-bab4-c9ebc4fac80a" providerId="AD" clId="Web-{6CE8DEFC-5882-AAA8-FE98-7AC6C492ECB8}" dt="2025-01-12T22:19:10.593" v="23" actId="20577"/>
          <ac:spMkLst>
            <pc:docMk/>
            <pc:sldMk cId="1685786722" sldId="261"/>
            <ac:spMk id="2" creationId="{73965A82-2460-190E-5E51-E1003C75A603}"/>
          </ac:spMkLst>
        </pc:spChg>
      </pc:sldChg>
      <pc:sldChg chg="del">
        <pc:chgData name="Josh Lloyd (2205191)" userId="S::2205191@student.uwtsd.ac.uk::ed10f4be-8c64-4c90-bab4-c9ebc4fac80a" providerId="AD" clId="Web-{6CE8DEFC-5882-AAA8-FE98-7AC6C492ECB8}" dt="2025-01-12T22:15:50.335" v="4"/>
        <pc:sldMkLst>
          <pc:docMk/>
          <pc:sldMk cId="1832035577" sldId="262"/>
        </pc:sldMkLst>
      </pc:sldChg>
      <pc:sldChg chg="del">
        <pc:chgData name="Josh Lloyd (2205191)" userId="S::2205191@student.uwtsd.ac.uk::ed10f4be-8c64-4c90-bab4-c9ebc4fac80a" providerId="AD" clId="Web-{6CE8DEFC-5882-AAA8-FE98-7AC6C492ECB8}" dt="2025-01-12T22:15:48.085" v="3"/>
        <pc:sldMkLst>
          <pc:docMk/>
          <pc:sldMk cId="2439794989" sldId="263"/>
        </pc:sldMkLst>
      </pc:sldChg>
      <pc:sldChg chg="del">
        <pc:chgData name="Josh Lloyd (2205191)" userId="S::2205191@student.uwtsd.ac.uk::ed10f4be-8c64-4c90-bab4-c9ebc4fac80a" providerId="AD" clId="Web-{6CE8DEFC-5882-AAA8-FE98-7AC6C492ECB8}" dt="2025-01-12T22:15:45.851" v="2"/>
        <pc:sldMkLst>
          <pc:docMk/>
          <pc:sldMk cId="2383907806" sldId="264"/>
        </pc:sldMkLst>
      </pc:sldChg>
      <pc:sldChg chg="del">
        <pc:chgData name="Josh Lloyd (2205191)" userId="S::2205191@student.uwtsd.ac.uk::ed10f4be-8c64-4c90-bab4-c9ebc4fac80a" providerId="AD" clId="Web-{6CE8DEFC-5882-AAA8-FE98-7AC6C492ECB8}" dt="2025-01-12T22:15:43.866" v="1"/>
        <pc:sldMkLst>
          <pc:docMk/>
          <pc:sldMk cId="3885378859" sldId="265"/>
        </pc:sldMkLst>
      </pc:sldChg>
      <pc:sldChg chg="del">
        <pc:chgData name="Josh Lloyd (2205191)" userId="S::2205191@student.uwtsd.ac.uk::ed10f4be-8c64-4c90-bab4-c9ebc4fac80a" providerId="AD" clId="Web-{6CE8DEFC-5882-AAA8-FE98-7AC6C492ECB8}" dt="2025-01-12T22:15:41.523" v="0"/>
        <pc:sldMkLst>
          <pc:docMk/>
          <pc:sldMk cId="377667730" sldId="266"/>
        </pc:sldMkLst>
      </pc:sldChg>
      <pc:sldChg chg="addSp delSp modSp addAnim">
        <pc:chgData name="Josh Lloyd (2205191)" userId="S::2205191@student.uwtsd.ac.uk::ed10f4be-8c64-4c90-bab4-c9ebc4fac80a" providerId="AD" clId="Web-{6CE8DEFC-5882-AAA8-FE98-7AC6C492ECB8}" dt="2025-01-12T22:28:31.635" v="71" actId="14100"/>
        <pc:sldMkLst>
          <pc:docMk/>
          <pc:sldMk cId="2094609396" sldId="267"/>
        </pc:sldMkLst>
        <pc:spChg chg="del">
          <ac:chgData name="Josh Lloyd (2205191)" userId="S::2205191@student.uwtsd.ac.uk::ed10f4be-8c64-4c90-bab4-c9ebc4fac80a" providerId="AD" clId="Web-{6CE8DEFC-5882-AAA8-FE98-7AC6C492ECB8}" dt="2025-01-12T22:28:17.572" v="68"/>
          <ac:spMkLst>
            <pc:docMk/>
            <pc:sldMk cId="2094609396" sldId="267"/>
            <ac:spMk id="3" creationId="{AC40238B-8EE5-6A1B-5146-0CD9A1A18B8E}"/>
          </ac:spMkLst>
        </pc:spChg>
        <pc:picChg chg="add mod">
          <ac:chgData name="Josh Lloyd (2205191)" userId="S::2205191@student.uwtsd.ac.uk::ed10f4be-8c64-4c90-bab4-c9ebc4fac80a" providerId="AD" clId="Web-{6CE8DEFC-5882-AAA8-FE98-7AC6C492ECB8}" dt="2025-01-12T22:28:31.635" v="71" actId="14100"/>
          <ac:picMkLst>
            <pc:docMk/>
            <pc:sldMk cId="2094609396" sldId="267"/>
            <ac:picMk id="4" creationId="{9EE1C8F4-4079-C9FC-3B46-8229F114CA23}"/>
          </ac:picMkLst>
        </pc:picChg>
      </pc:sldChg>
      <pc:sldChg chg="modSp new">
        <pc:chgData name="Josh Lloyd (2205191)" userId="S::2205191@student.uwtsd.ac.uk::ed10f4be-8c64-4c90-bab4-c9ebc4fac80a" providerId="AD" clId="Web-{6CE8DEFC-5882-AAA8-FE98-7AC6C492ECB8}" dt="2025-01-12T22:30:55.005" v="97" actId="20577"/>
        <pc:sldMkLst>
          <pc:docMk/>
          <pc:sldMk cId="2154012670" sldId="268"/>
        </pc:sldMkLst>
        <pc:spChg chg="mod">
          <ac:chgData name="Josh Lloyd (2205191)" userId="S::2205191@student.uwtsd.ac.uk::ed10f4be-8c64-4c90-bab4-c9ebc4fac80a" providerId="AD" clId="Web-{6CE8DEFC-5882-AAA8-FE98-7AC6C492ECB8}" dt="2025-01-12T22:16:08.039" v="13" actId="20577"/>
          <ac:spMkLst>
            <pc:docMk/>
            <pc:sldMk cId="2154012670" sldId="268"/>
            <ac:spMk id="2" creationId="{13A539F6-902B-F4A9-4DA6-E655F4A46380}"/>
          </ac:spMkLst>
        </pc:spChg>
        <pc:spChg chg="mod">
          <ac:chgData name="Josh Lloyd (2205191)" userId="S::2205191@student.uwtsd.ac.uk::ed10f4be-8c64-4c90-bab4-c9ebc4fac80a" providerId="AD" clId="Web-{6CE8DEFC-5882-AAA8-FE98-7AC6C492ECB8}" dt="2025-01-12T22:30:55.005" v="97" actId="20577"/>
          <ac:spMkLst>
            <pc:docMk/>
            <pc:sldMk cId="2154012670" sldId="268"/>
            <ac:spMk id="3" creationId="{44DBF914-C966-D43D-D424-2D5A56011E28}"/>
          </ac:spMkLst>
        </pc:spChg>
      </pc:sldChg>
      <pc:sldChg chg="modSp new">
        <pc:chgData name="Josh Lloyd (2205191)" userId="S::2205191@student.uwtsd.ac.uk::ed10f4be-8c64-4c90-bab4-c9ebc4fac80a" providerId="AD" clId="Web-{6CE8DEFC-5882-AAA8-FE98-7AC6C492ECB8}" dt="2025-01-12T22:16:22.024" v="19" actId="20577"/>
        <pc:sldMkLst>
          <pc:docMk/>
          <pc:sldMk cId="1237868036" sldId="269"/>
        </pc:sldMkLst>
        <pc:spChg chg="mod">
          <ac:chgData name="Josh Lloyd (2205191)" userId="S::2205191@student.uwtsd.ac.uk::ed10f4be-8c64-4c90-bab4-c9ebc4fac80a" providerId="AD" clId="Web-{6CE8DEFC-5882-AAA8-FE98-7AC6C492ECB8}" dt="2025-01-12T22:16:19.227" v="18" actId="20577"/>
          <ac:spMkLst>
            <pc:docMk/>
            <pc:sldMk cId="1237868036" sldId="269"/>
            <ac:spMk id="2" creationId="{AC795228-86D5-8ACE-B50C-45E66BCAA41E}"/>
          </ac:spMkLst>
        </pc:spChg>
        <pc:spChg chg="mod">
          <ac:chgData name="Josh Lloyd (2205191)" userId="S::2205191@student.uwtsd.ac.uk::ed10f4be-8c64-4c90-bab4-c9ebc4fac80a" providerId="AD" clId="Web-{6CE8DEFC-5882-AAA8-FE98-7AC6C492ECB8}" dt="2025-01-12T22:16:22.024" v="19" actId="20577"/>
          <ac:spMkLst>
            <pc:docMk/>
            <pc:sldMk cId="1237868036" sldId="269"/>
            <ac:spMk id="3" creationId="{70CE631D-1DDD-513A-6B52-96BF089CBC53}"/>
          </ac:spMkLst>
        </pc:spChg>
      </pc:sldChg>
      <pc:sldChg chg="addSp delSp modSp new mod setBg addAnim">
        <pc:chgData name="Josh Lloyd (2205191)" userId="S::2205191@student.uwtsd.ac.uk::ed10f4be-8c64-4c90-bab4-c9ebc4fac80a" providerId="AD" clId="Web-{6CE8DEFC-5882-AAA8-FE98-7AC6C492ECB8}" dt="2025-01-13T00:54:01.649" v="154" actId="1076"/>
        <pc:sldMkLst>
          <pc:docMk/>
          <pc:sldMk cId="2294978584" sldId="270"/>
        </pc:sldMkLst>
        <pc:spChg chg="mod">
          <ac:chgData name="Josh Lloyd (2205191)" userId="S::2205191@student.uwtsd.ac.uk::ed10f4be-8c64-4c90-bab4-c9ebc4fac80a" providerId="AD" clId="Web-{6CE8DEFC-5882-AAA8-FE98-7AC6C492ECB8}" dt="2025-01-13T00:53:43.929" v="145" actId="1076"/>
          <ac:spMkLst>
            <pc:docMk/>
            <pc:sldMk cId="2294978584" sldId="270"/>
            <ac:spMk id="2" creationId="{CF38E47F-6FBC-535C-EE74-6BFBF110DB34}"/>
          </ac:spMkLst>
        </pc:spChg>
        <pc:spChg chg="del mod">
          <ac:chgData name="Josh Lloyd (2205191)" userId="S::2205191@student.uwtsd.ac.uk::ed10f4be-8c64-4c90-bab4-c9ebc4fac80a" providerId="AD" clId="Web-{6CE8DEFC-5882-AAA8-FE98-7AC6C492ECB8}" dt="2025-01-12T22:23:42.696" v="64"/>
          <ac:spMkLst>
            <pc:docMk/>
            <pc:sldMk cId="2294978584" sldId="270"/>
            <ac:spMk id="3" creationId="{9E5D94FA-EEE5-521B-32A1-D679BE20904B}"/>
          </ac:spMkLst>
        </pc:spChg>
        <pc:spChg chg="add">
          <ac:chgData name="Josh Lloyd (2205191)" userId="S::2205191@student.uwtsd.ac.uk::ed10f4be-8c64-4c90-bab4-c9ebc4fac80a" providerId="AD" clId="Web-{6CE8DEFC-5882-AAA8-FE98-7AC6C492ECB8}" dt="2025-01-13T00:45:50.227" v="133"/>
          <ac:spMkLst>
            <pc:docMk/>
            <pc:sldMk cId="2294978584" sldId="270"/>
            <ac:spMk id="10" creationId="{8C886788-700E-4D20-9F80-E0E96837A203}"/>
          </ac:spMkLst>
        </pc:spChg>
        <pc:spChg chg="add">
          <ac:chgData name="Josh Lloyd (2205191)" userId="S::2205191@student.uwtsd.ac.uk::ed10f4be-8c64-4c90-bab4-c9ebc4fac80a" providerId="AD" clId="Web-{6CE8DEFC-5882-AAA8-FE98-7AC6C492ECB8}" dt="2025-01-13T00:45:50.227" v="133"/>
          <ac:spMkLst>
            <pc:docMk/>
            <pc:sldMk cId="2294978584" sldId="270"/>
            <ac:spMk id="12" creationId="{1850674C-4E08-4C62-A3E2-6337FE4F7D86}"/>
          </ac:spMkLst>
        </pc:spChg>
        <pc:spChg chg="add">
          <ac:chgData name="Josh Lloyd (2205191)" userId="S::2205191@student.uwtsd.ac.uk::ed10f4be-8c64-4c90-bab4-c9ebc4fac80a" providerId="AD" clId="Web-{6CE8DEFC-5882-AAA8-FE98-7AC6C492ECB8}" dt="2025-01-13T00:45:50.227" v="133"/>
          <ac:spMkLst>
            <pc:docMk/>
            <pc:sldMk cId="2294978584" sldId="270"/>
            <ac:spMk id="14" creationId="{BCE4FF05-2B0C-4C97-A9B4-E163085A90E1}"/>
          </ac:spMkLst>
        </pc:spChg>
        <pc:spChg chg="add">
          <ac:chgData name="Josh Lloyd (2205191)" userId="S::2205191@student.uwtsd.ac.uk::ed10f4be-8c64-4c90-bab4-c9ebc4fac80a" providerId="AD" clId="Web-{6CE8DEFC-5882-AAA8-FE98-7AC6C492ECB8}" dt="2025-01-13T00:45:50.227" v="133"/>
          <ac:spMkLst>
            <pc:docMk/>
            <pc:sldMk cId="2294978584" sldId="270"/>
            <ac:spMk id="16" creationId="{529C2A7A-A6B6-4A56-B11C-8E967D88A60D}"/>
          </ac:spMkLst>
        </pc:spChg>
        <pc:spChg chg="add">
          <ac:chgData name="Josh Lloyd (2205191)" userId="S::2205191@student.uwtsd.ac.uk::ed10f4be-8c64-4c90-bab4-c9ebc4fac80a" providerId="AD" clId="Web-{6CE8DEFC-5882-AAA8-FE98-7AC6C492ECB8}" dt="2025-01-13T00:45:50.227" v="133"/>
          <ac:spMkLst>
            <pc:docMk/>
            <pc:sldMk cId="2294978584" sldId="270"/>
            <ac:spMk id="18" creationId="{FDBD7205-E536-4134-8768-AC3E1A3C5E59}"/>
          </ac:spMkLst>
        </pc:spChg>
        <pc:picChg chg="add mod ord">
          <ac:chgData name="Josh Lloyd (2205191)" userId="S::2205191@student.uwtsd.ac.uk::ed10f4be-8c64-4c90-bab4-c9ebc4fac80a" providerId="AD" clId="Web-{6CE8DEFC-5882-AAA8-FE98-7AC6C492ECB8}" dt="2025-01-13T00:54:01.649" v="154" actId="1076"/>
          <ac:picMkLst>
            <pc:docMk/>
            <pc:sldMk cId="2294978584" sldId="270"/>
            <ac:picMk id="3" creationId="{69E40D7D-E492-86B5-BCDB-382D154FE93F}"/>
          </ac:picMkLst>
        </pc:picChg>
        <pc:picChg chg="add mod">
          <ac:chgData name="Josh Lloyd (2205191)" userId="S::2205191@student.uwtsd.ac.uk::ed10f4be-8c64-4c90-bab4-c9ebc4fac80a" providerId="AD" clId="Web-{6CE8DEFC-5882-AAA8-FE98-7AC6C492ECB8}" dt="2025-01-13T00:45:50.227" v="133"/>
          <ac:picMkLst>
            <pc:docMk/>
            <pc:sldMk cId="2294978584" sldId="270"/>
            <ac:picMk id="4" creationId="{54095626-804A-AE31-B6B2-7F8E3E8ED261}"/>
          </ac:picMkLst>
        </pc:picChg>
        <pc:picChg chg="add mod">
          <ac:chgData name="Josh Lloyd (2205191)" userId="S::2205191@student.uwtsd.ac.uk::ed10f4be-8c64-4c90-bab4-c9ebc4fac80a" providerId="AD" clId="Web-{6CE8DEFC-5882-AAA8-FE98-7AC6C492ECB8}" dt="2025-01-13T00:53:51.930" v="149" actId="1076"/>
          <ac:picMkLst>
            <pc:docMk/>
            <pc:sldMk cId="2294978584" sldId="270"/>
            <ac:picMk id="5" creationId="{3F131535-BDF6-CC26-AFF8-D2ABE90AF8EB}"/>
          </ac:picMkLst>
        </pc:picChg>
        <pc:picChg chg="add mod">
          <ac:chgData name="Josh Lloyd (2205191)" userId="S::2205191@student.uwtsd.ac.uk::ed10f4be-8c64-4c90-bab4-c9ebc4fac80a" providerId="AD" clId="Web-{6CE8DEFC-5882-AAA8-FE98-7AC6C492ECB8}" dt="2025-01-13T00:53:56.274" v="152" actId="1076"/>
          <ac:picMkLst>
            <pc:docMk/>
            <pc:sldMk cId="2294978584" sldId="270"/>
            <ac:picMk id="6" creationId="{16030CD8-A5D4-6CC0-75D6-2B3B0CF5EEDB}"/>
          </ac:picMkLst>
        </pc:picChg>
      </pc:sldChg>
    </pc:docChg>
  </pc:docChgLst>
  <pc:docChgLst>
    <pc:chgData name="Josh Lloyd (2205191)" userId="ed10f4be-8c64-4c90-bab4-c9ebc4fac80a" providerId="ADAL" clId="{3FB7B09A-E593-439D-AB51-61A893D755CE}"/>
    <pc:docChg chg="custSel addSld modSld">
      <pc:chgData name="Josh Lloyd (2205191)" userId="ed10f4be-8c64-4c90-bab4-c9ebc4fac80a" providerId="ADAL" clId="{3FB7B09A-E593-439D-AB51-61A893D755CE}" dt="2025-01-12T19:29:03.136" v="610" actId="20577"/>
      <pc:docMkLst>
        <pc:docMk/>
      </pc:docMkLst>
      <pc:sldChg chg="modSp mod modNotesTx">
        <pc:chgData name="Josh Lloyd (2205191)" userId="ed10f4be-8c64-4c90-bab4-c9ebc4fac80a" providerId="ADAL" clId="{3FB7B09A-E593-439D-AB51-61A893D755CE}" dt="2025-01-12T19:00:46.797" v="381" actId="20577"/>
        <pc:sldMkLst>
          <pc:docMk/>
          <pc:sldMk cId="4283677546" sldId="257"/>
        </pc:sldMkLst>
        <pc:spChg chg="mod">
          <ac:chgData name="Josh Lloyd (2205191)" userId="ed10f4be-8c64-4c90-bab4-c9ebc4fac80a" providerId="ADAL" clId="{3FB7B09A-E593-439D-AB51-61A893D755CE}" dt="2025-01-12T19:00:46.797" v="381" actId="20577"/>
          <ac:spMkLst>
            <pc:docMk/>
            <pc:sldMk cId="4283677546" sldId="257"/>
            <ac:spMk id="2" creationId="{ED438496-5DAB-4288-B3C5-23180AAA48FF}"/>
          </ac:spMkLst>
        </pc:spChg>
      </pc:sldChg>
      <pc:sldChg chg="modSp mod">
        <pc:chgData name="Josh Lloyd (2205191)" userId="ed10f4be-8c64-4c90-bab4-c9ebc4fac80a" providerId="ADAL" clId="{3FB7B09A-E593-439D-AB51-61A893D755CE}" dt="2025-01-12T19:01:04.140" v="430" actId="20577"/>
        <pc:sldMkLst>
          <pc:docMk/>
          <pc:sldMk cId="2389250736" sldId="258"/>
        </pc:sldMkLst>
        <pc:spChg chg="mod">
          <ac:chgData name="Josh Lloyd (2205191)" userId="ed10f4be-8c64-4c90-bab4-c9ebc4fac80a" providerId="ADAL" clId="{3FB7B09A-E593-439D-AB51-61A893D755CE}" dt="2025-01-12T19:01:04.140" v="430" actId="20577"/>
          <ac:spMkLst>
            <pc:docMk/>
            <pc:sldMk cId="2389250736" sldId="258"/>
            <ac:spMk id="2" creationId="{B7A92702-3154-3AC8-0FF1-A42B37420665}"/>
          </ac:spMkLst>
        </pc:spChg>
        <pc:spChg chg="mod">
          <ac:chgData name="Josh Lloyd (2205191)" userId="ed10f4be-8c64-4c90-bab4-c9ebc4fac80a" providerId="ADAL" clId="{3FB7B09A-E593-439D-AB51-61A893D755CE}" dt="2025-01-12T18:55:21.440" v="247" actId="5793"/>
          <ac:spMkLst>
            <pc:docMk/>
            <pc:sldMk cId="2389250736" sldId="258"/>
            <ac:spMk id="3" creationId="{391598A1-23C3-60BB-40CA-65222DFF65F4}"/>
          </ac:spMkLst>
        </pc:spChg>
      </pc:sldChg>
      <pc:sldChg chg="modSp mod">
        <pc:chgData name="Josh Lloyd (2205191)" userId="ed10f4be-8c64-4c90-bab4-c9ebc4fac80a" providerId="ADAL" clId="{3FB7B09A-E593-439D-AB51-61A893D755CE}" dt="2025-01-12T19:28:20.609" v="541" actId="20577"/>
        <pc:sldMkLst>
          <pc:docMk/>
          <pc:sldMk cId="814731650" sldId="259"/>
        </pc:sldMkLst>
        <pc:spChg chg="mod">
          <ac:chgData name="Josh Lloyd (2205191)" userId="ed10f4be-8c64-4c90-bab4-c9ebc4fac80a" providerId="ADAL" clId="{3FB7B09A-E593-439D-AB51-61A893D755CE}" dt="2025-01-12T19:28:20.609" v="541" actId="20577"/>
          <ac:spMkLst>
            <pc:docMk/>
            <pc:sldMk cId="814731650" sldId="259"/>
            <ac:spMk id="2" creationId="{915DAB93-EEA0-D6CC-A562-2260D5CF8BA4}"/>
          </ac:spMkLst>
        </pc:spChg>
      </pc:sldChg>
      <pc:sldChg chg="modSp mod">
        <pc:chgData name="Josh Lloyd (2205191)" userId="ed10f4be-8c64-4c90-bab4-c9ebc4fac80a" providerId="ADAL" clId="{3FB7B09A-E593-439D-AB51-61A893D755CE}" dt="2025-01-12T19:28:43.945" v="568" actId="20577"/>
        <pc:sldMkLst>
          <pc:docMk/>
          <pc:sldMk cId="3185761623" sldId="260"/>
        </pc:sldMkLst>
        <pc:spChg chg="mod">
          <ac:chgData name="Josh Lloyd (2205191)" userId="ed10f4be-8c64-4c90-bab4-c9ebc4fac80a" providerId="ADAL" clId="{3FB7B09A-E593-439D-AB51-61A893D755CE}" dt="2025-01-12T19:28:43.945" v="568" actId="20577"/>
          <ac:spMkLst>
            <pc:docMk/>
            <pc:sldMk cId="3185761623" sldId="260"/>
            <ac:spMk id="2" creationId="{6F32752E-B4C4-B4D4-D8FF-21ED6EBC2B60}"/>
          </ac:spMkLst>
        </pc:spChg>
      </pc:sldChg>
      <pc:sldChg chg="modSp mod">
        <pc:chgData name="Josh Lloyd (2205191)" userId="ed10f4be-8c64-4c90-bab4-c9ebc4fac80a" providerId="ADAL" clId="{3FB7B09A-E593-439D-AB51-61A893D755CE}" dt="2025-01-12T19:29:03.136" v="610" actId="20577"/>
        <pc:sldMkLst>
          <pc:docMk/>
          <pc:sldMk cId="1685786722" sldId="261"/>
        </pc:sldMkLst>
        <pc:spChg chg="mod">
          <ac:chgData name="Josh Lloyd (2205191)" userId="ed10f4be-8c64-4c90-bab4-c9ebc4fac80a" providerId="ADAL" clId="{3FB7B09A-E593-439D-AB51-61A893D755CE}" dt="2025-01-12T19:29:03.136" v="610" actId="20577"/>
          <ac:spMkLst>
            <pc:docMk/>
            <pc:sldMk cId="1685786722" sldId="261"/>
            <ac:spMk id="2" creationId="{73965A82-2460-190E-5E51-E1003C75A603}"/>
          </ac:spMkLst>
        </pc:spChg>
      </pc:sldChg>
      <pc:sldChg chg="addSp delSp modSp new mod">
        <pc:chgData name="Josh Lloyd (2205191)" userId="ed10f4be-8c64-4c90-bab4-c9ebc4fac80a" providerId="ADAL" clId="{3FB7B09A-E593-439D-AB51-61A893D755CE}" dt="2025-01-12T11:58:07.129" v="2" actId="22"/>
        <pc:sldMkLst>
          <pc:docMk/>
          <pc:sldMk cId="3885378859" sldId="265"/>
        </pc:sldMkLst>
        <pc:spChg chg="del mod">
          <ac:chgData name="Josh Lloyd (2205191)" userId="ed10f4be-8c64-4c90-bab4-c9ebc4fac80a" providerId="ADAL" clId="{3FB7B09A-E593-439D-AB51-61A893D755CE}" dt="2025-01-12T11:58:07.129" v="2" actId="22"/>
          <ac:spMkLst>
            <pc:docMk/>
            <pc:sldMk cId="3885378859" sldId="265"/>
            <ac:spMk id="3" creationId="{4E3423DD-A14F-3DD2-79EF-0D445305697A}"/>
          </ac:spMkLst>
        </pc:spChg>
        <pc:picChg chg="add mod ord">
          <ac:chgData name="Josh Lloyd (2205191)" userId="ed10f4be-8c64-4c90-bab4-c9ebc4fac80a" providerId="ADAL" clId="{3FB7B09A-E593-439D-AB51-61A893D755CE}" dt="2025-01-12T11:58:07.129" v="2" actId="22"/>
          <ac:picMkLst>
            <pc:docMk/>
            <pc:sldMk cId="3885378859" sldId="265"/>
            <ac:picMk id="5" creationId="{DCB4E73A-691E-588B-A4B5-62229D092084}"/>
          </ac:picMkLst>
        </pc:picChg>
      </pc:sldChg>
      <pc:sldChg chg="addSp delSp modSp new mod">
        <pc:chgData name="Josh Lloyd (2205191)" userId="ed10f4be-8c64-4c90-bab4-c9ebc4fac80a" providerId="ADAL" clId="{3FB7B09A-E593-439D-AB51-61A893D755CE}" dt="2025-01-12T16:08:50.462" v="5" actId="22"/>
        <pc:sldMkLst>
          <pc:docMk/>
          <pc:sldMk cId="377667730" sldId="266"/>
        </pc:sldMkLst>
        <pc:spChg chg="del mod">
          <ac:chgData name="Josh Lloyd (2205191)" userId="ed10f4be-8c64-4c90-bab4-c9ebc4fac80a" providerId="ADAL" clId="{3FB7B09A-E593-439D-AB51-61A893D755CE}" dt="2025-01-12T16:08:50.462" v="5" actId="22"/>
          <ac:spMkLst>
            <pc:docMk/>
            <pc:sldMk cId="377667730" sldId="266"/>
            <ac:spMk id="3" creationId="{B5B61AF0-D9CC-B73E-0C30-A1193F358B27}"/>
          </ac:spMkLst>
        </pc:spChg>
        <pc:picChg chg="add mod ord">
          <ac:chgData name="Josh Lloyd (2205191)" userId="ed10f4be-8c64-4c90-bab4-c9ebc4fac80a" providerId="ADAL" clId="{3FB7B09A-E593-439D-AB51-61A893D755CE}" dt="2025-01-12T16:08:50.462" v="5" actId="22"/>
          <ac:picMkLst>
            <pc:docMk/>
            <pc:sldMk cId="377667730" sldId="266"/>
            <ac:picMk id="5" creationId="{86307BEB-934B-D8F7-8E1C-F8EB37E79DFD}"/>
          </ac:picMkLst>
        </pc:picChg>
      </pc:sldChg>
      <pc:sldChg chg="modSp new mod">
        <pc:chgData name="Josh Lloyd (2205191)" userId="ed10f4be-8c64-4c90-bab4-c9ebc4fac80a" providerId="ADAL" clId="{3FB7B09A-E593-439D-AB51-61A893D755CE}" dt="2025-01-12T19:02:21.716" v="477" actId="5793"/>
        <pc:sldMkLst>
          <pc:docMk/>
          <pc:sldMk cId="2094609396" sldId="267"/>
        </pc:sldMkLst>
        <pc:spChg chg="mod">
          <ac:chgData name="Josh Lloyd (2205191)" userId="ed10f4be-8c64-4c90-bab4-c9ebc4fac80a" providerId="ADAL" clId="{3FB7B09A-E593-439D-AB51-61A893D755CE}" dt="2025-01-12T19:02:19.748" v="476" actId="20577"/>
          <ac:spMkLst>
            <pc:docMk/>
            <pc:sldMk cId="2094609396" sldId="267"/>
            <ac:spMk id="2" creationId="{34A58B40-EB13-B206-1F19-D6ADA1F74D9D}"/>
          </ac:spMkLst>
        </pc:spChg>
        <pc:spChg chg="mod">
          <ac:chgData name="Josh Lloyd (2205191)" userId="ed10f4be-8c64-4c90-bab4-c9ebc4fac80a" providerId="ADAL" clId="{3FB7B09A-E593-439D-AB51-61A893D755CE}" dt="2025-01-12T19:02:21.716" v="477" actId="5793"/>
          <ac:spMkLst>
            <pc:docMk/>
            <pc:sldMk cId="2094609396" sldId="267"/>
            <ac:spMk id="3" creationId="{AC40238B-8EE5-6A1B-5146-0CD9A1A18B8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00D8E1-FE70-4A9D-A5B3-BDB6E86F2967}" type="datetimeFigureOut">
              <a:rPr lang="en-GB" smtClean="0"/>
              <a:t>12/01/2025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8FAE23-2CC8-4D40-BF4B-09498308A9F5}" type="slidenum">
              <a:rPr lang="en-GB" smtClean="0"/>
              <a:t>‹#›</a:t>
            </a:fld>
            <a:endParaRPr lang="en-GB"/>
          </a:p>
        </p:txBody>
      </p:sp>
    </p:spTree>
    <p:extLst>
      <p:ext uri="{BB962C8B-B14F-4D97-AF65-F5344CB8AC3E}">
        <p14:creationId xmlns:p14="http://schemas.microsoft.com/office/powerpoint/2010/main" val="6471602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can tell what operating system is being used to ping by the bit length windows machines will have a 74 bit length while </a:t>
            </a:r>
            <a:r>
              <a:rPr lang="en-GB" err="1"/>
              <a:t>linux</a:t>
            </a:r>
            <a:r>
              <a:rPr lang="en-GB"/>
              <a:t> machines will have a 98 length and also have a smaller </a:t>
            </a:r>
            <a:r>
              <a:rPr lang="en-GB" err="1"/>
              <a:t>ttl</a:t>
            </a:r>
          </a:p>
          <a:p>
            <a:r>
              <a:rPr lang="en-GB"/>
              <a:t>When trying to access the website from the IIS manager it comes up as its not reachable due to what I believe to be a DNS issue however this can be resolved by using the </a:t>
            </a:r>
            <a:r>
              <a:rPr lang="en-GB" err="1"/>
              <a:t>ip</a:t>
            </a:r>
            <a:r>
              <a:rPr lang="en-GB"/>
              <a:t> address for the server followed by :80 so in this case it would be 192.168.1:80</a:t>
            </a:r>
            <a:endParaRPr lang="en-GB">
              <a:ea typeface="Calibri"/>
              <a:cs typeface="Calibri"/>
            </a:endParaRPr>
          </a:p>
          <a:p>
            <a:endParaRPr lang="en-GB"/>
          </a:p>
          <a:p>
            <a:r>
              <a:rPr lang="en-GB">
                <a:ea typeface="Calibri" panose="020F0502020204030204"/>
                <a:cs typeface="Calibri" panose="020F0502020204030204"/>
              </a:rPr>
              <a:t>All devices can ping each other through the CLI meaning they are connected all </a:t>
            </a:r>
            <a:r>
              <a:rPr lang="en-GB" err="1">
                <a:ea typeface="Calibri" panose="020F0502020204030204"/>
                <a:cs typeface="Calibri" panose="020F0502020204030204"/>
              </a:rPr>
              <a:t>secuirty</a:t>
            </a:r>
            <a:r>
              <a:rPr lang="en-GB">
                <a:ea typeface="Calibri" panose="020F0502020204030204"/>
                <a:cs typeface="Calibri" panose="020F0502020204030204"/>
              </a:rPr>
              <a:t>  features have been disabled including firewall and windows updates etc.</a:t>
            </a:r>
          </a:p>
        </p:txBody>
      </p:sp>
      <p:sp>
        <p:nvSpPr>
          <p:cNvPr id="4" name="Slide Number Placeholder 3"/>
          <p:cNvSpPr>
            <a:spLocks noGrp="1"/>
          </p:cNvSpPr>
          <p:nvPr>
            <p:ph type="sldNum" sz="quarter" idx="5"/>
          </p:nvPr>
        </p:nvSpPr>
        <p:spPr/>
        <p:txBody>
          <a:bodyPr/>
          <a:lstStyle/>
          <a:p>
            <a:fld id="{C18FAE23-2CC8-4D40-BF4B-09498308A9F5}" type="slidenum">
              <a:rPr lang="en-GB" smtClean="0"/>
              <a:t>2</a:t>
            </a:fld>
            <a:endParaRPr lang="en-GB"/>
          </a:p>
        </p:txBody>
      </p:sp>
    </p:spTree>
    <p:extLst>
      <p:ext uri="{BB962C8B-B14F-4D97-AF65-F5344CB8AC3E}">
        <p14:creationId xmlns:p14="http://schemas.microsoft.com/office/powerpoint/2010/main" val="4518429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Information gathering is a very important step in a cyber investigation and security this is what allows us to map our network and probe for any </a:t>
            </a:r>
            <a:r>
              <a:rPr lang="en-US" err="1">
                <a:ea typeface="Calibri"/>
                <a:cs typeface="Calibri"/>
              </a:rPr>
              <a:t>vulnerabilites</a:t>
            </a:r>
            <a:r>
              <a:rPr lang="en-US">
                <a:ea typeface="Calibri"/>
                <a:cs typeface="Calibri"/>
              </a:rPr>
              <a:t> before we make any amendments to the systems by using tools like </a:t>
            </a:r>
            <a:r>
              <a:rPr lang="en-US" err="1">
                <a:ea typeface="Calibri"/>
                <a:cs typeface="Calibri"/>
              </a:rPr>
              <a:t>megaping</a:t>
            </a:r>
            <a:r>
              <a:rPr lang="en-US">
                <a:ea typeface="Calibri"/>
                <a:cs typeface="Calibri"/>
              </a:rPr>
              <a:t> &amp; </a:t>
            </a:r>
            <a:r>
              <a:rPr lang="en-US" err="1">
                <a:ea typeface="Calibri"/>
                <a:cs typeface="Calibri"/>
              </a:rPr>
              <a:t>Netscan</a:t>
            </a:r>
            <a:r>
              <a:rPr lang="en-US">
                <a:ea typeface="Calibri"/>
                <a:cs typeface="Calibri"/>
              </a:rPr>
              <a:t> we can scan our entire network including inactive addresses and find out what users are on the device what port are open and being used  DNS, host lists etc. This information can be very helpful in an investigation as it opens up pathways for attacks  so they can identified tested and mitigated.</a:t>
            </a:r>
          </a:p>
          <a:p>
            <a:endParaRPr lang="en-US">
              <a:ea typeface="Calibri"/>
              <a:cs typeface="Calibri"/>
            </a:endParaRPr>
          </a:p>
          <a:p>
            <a:r>
              <a:rPr lang="en-US">
                <a:ea typeface="Calibri"/>
                <a:cs typeface="Calibri"/>
              </a:rPr>
              <a:t>The same can also be achieve by using </a:t>
            </a:r>
            <a:r>
              <a:rPr lang="en-US" err="1">
                <a:ea typeface="Calibri"/>
                <a:cs typeface="Calibri"/>
              </a:rPr>
              <a:t>nmap</a:t>
            </a:r>
            <a:r>
              <a:rPr lang="en-US">
                <a:ea typeface="Calibri"/>
                <a:cs typeface="Calibri"/>
              </a:rPr>
              <a:t> CLI by using certain commands we can gather a lot of information from the connected devices within the network you can see in the video it gives us information such as OS </a:t>
            </a:r>
            <a:r>
              <a:rPr lang="en-US" err="1">
                <a:ea typeface="Calibri"/>
                <a:cs typeface="Calibri"/>
              </a:rPr>
              <a:t>fingerpringting</a:t>
            </a:r>
            <a:r>
              <a:rPr lang="en-US">
                <a:ea typeface="Calibri"/>
                <a:cs typeface="Calibri"/>
              </a:rPr>
              <a:t> all ports which are open </a:t>
            </a:r>
            <a:r>
              <a:rPr lang="en-US" err="1">
                <a:ea typeface="Calibri"/>
                <a:cs typeface="Calibri"/>
              </a:rPr>
              <a:t>nbstats</a:t>
            </a:r>
            <a:r>
              <a:rPr lang="en-US">
                <a:ea typeface="Calibri"/>
                <a:cs typeface="Calibri"/>
              </a:rPr>
              <a:t> etc.</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C18FAE23-2CC8-4D40-BF4B-09498308A9F5}" type="slidenum">
              <a:rPr lang="en-GB" smtClean="0"/>
              <a:t>5</a:t>
            </a:fld>
            <a:endParaRPr lang="en-GB"/>
          </a:p>
        </p:txBody>
      </p:sp>
    </p:spTree>
    <p:extLst>
      <p:ext uri="{BB962C8B-B14F-4D97-AF65-F5344CB8AC3E}">
        <p14:creationId xmlns:p14="http://schemas.microsoft.com/office/powerpoint/2010/main" val="3642412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Nessus is a useful tool which scans all the devices within your network and then </a:t>
            </a:r>
            <a:r>
              <a:rPr lang="en-GB" err="1">
                <a:ea typeface="Calibri"/>
                <a:cs typeface="Calibri"/>
              </a:rPr>
              <a:t>hightlights</a:t>
            </a:r>
            <a:r>
              <a:rPr lang="en-GB">
                <a:ea typeface="Calibri"/>
                <a:cs typeface="Calibri"/>
              </a:rPr>
              <a:t> and generates a detailed report for each individual device and clearly outlines there faults this tools is so useful as it allows you to </a:t>
            </a:r>
            <a:r>
              <a:rPr lang="en-GB" err="1">
                <a:ea typeface="Calibri"/>
                <a:cs typeface="Calibri"/>
              </a:rPr>
              <a:t>visiualise</a:t>
            </a:r>
            <a:r>
              <a:rPr lang="en-GB">
                <a:ea typeface="Calibri"/>
                <a:cs typeface="Calibri"/>
              </a:rPr>
              <a:t> the faults within the network and it also offers suggestions on how to repair the faults. This video details how this can be done.</a:t>
            </a:r>
          </a:p>
          <a:p>
            <a:r>
              <a:rPr lang="en-GB">
                <a:ea typeface="Calibri"/>
                <a:cs typeface="Calibri"/>
              </a:rPr>
              <a:t>During the video you can see the report for the Bee box server however you can include all of the devices in the same report but for connivence I only did one for display purposes if we move to the </a:t>
            </a:r>
            <a:r>
              <a:rPr lang="en-GB" err="1">
                <a:ea typeface="Calibri"/>
                <a:cs typeface="Calibri"/>
              </a:rPr>
              <a:t>scrweenshot</a:t>
            </a:r>
            <a:r>
              <a:rPr lang="en-GB">
                <a:ea typeface="Calibri"/>
                <a:cs typeface="Calibri"/>
              </a:rPr>
              <a:t> here. This is a clipping of the IQ server and we can clearly see we have some faults from the report we can see the most pressing issue is the encryption cyber is quite small inside so it could be considered in secure in this case </a:t>
            </a:r>
            <a:r>
              <a:rPr lang="en-GB" err="1">
                <a:ea typeface="Calibri"/>
                <a:cs typeface="Calibri"/>
              </a:rPr>
              <a:t>nessus</a:t>
            </a:r>
            <a:r>
              <a:rPr lang="en-GB">
                <a:ea typeface="Calibri"/>
                <a:cs typeface="Calibri"/>
              </a:rPr>
              <a:t> regard any </a:t>
            </a:r>
            <a:r>
              <a:rPr lang="en-GB" err="1">
                <a:ea typeface="Calibri"/>
                <a:cs typeface="Calibri"/>
              </a:rPr>
              <a:t>incryption</a:t>
            </a:r>
            <a:r>
              <a:rPr lang="en-GB">
                <a:ea typeface="Calibri"/>
                <a:cs typeface="Calibri"/>
              </a:rPr>
              <a:t> key below 112 bit insecure and the server has a bit length of 64. To mitigate this issue we can change the encryption model to a longer bit length to make the server more secure.</a:t>
            </a:r>
          </a:p>
          <a:p>
            <a:endParaRPr lang="en-GB">
              <a:ea typeface="Calibri"/>
              <a:cs typeface="Calibri"/>
            </a:endParaRPr>
          </a:p>
          <a:p>
            <a:r>
              <a:rPr lang="en-GB">
                <a:ea typeface="Calibri"/>
                <a:cs typeface="Calibri"/>
              </a:rPr>
              <a:t>There are a few ways we can achieve this but the two easiest would be to change the SSL cipher suite encryption bit length in IIS or changing the bit locker encryption bit length</a:t>
            </a:r>
          </a:p>
        </p:txBody>
      </p:sp>
      <p:sp>
        <p:nvSpPr>
          <p:cNvPr id="4" name="Slide Number Placeholder 3"/>
          <p:cNvSpPr>
            <a:spLocks noGrp="1"/>
          </p:cNvSpPr>
          <p:nvPr>
            <p:ph type="sldNum" sz="quarter" idx="5"/>
          </p:nvPr>
        </p:nvSpPr>
        <p:spPr/>
        <p:txBody>
          <a:bodyPr/>
          <a:lstStyle/>
          <a:p>
            <a:fld id="{C18FAE23-2CC8-4D40-BF4B-09498308A9F5}" type="slidenum">
              <a:rPr lang="en-GB" smtClean="0"/>
              <a:t>7</a:t>
            </a:fld>
            <a:endParaRPr lang="en-GB"/>
          </a:p>
        </p:txBody>
      </p:sp>
    </p:spTree>
    <p:extLst>
      <p:ext uri="{BB962C8B-B14F-4D97-AF65-F5344CB8AC3E}">
        <p14:creationId xmlns:p14="http://schemas.microsoft.com/office/powerpoint/2010/main" val="17955107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B42BF-DB23-E0D4-67CD-3427BD3BD6D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59D5AF3-895F-34E1-EE6C-006993B8EA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49D9773-E819-5F83-C77D-ED65668F35D1}"/>
              </a:ext>
            </a:extLst>
          </p:cNvPr>
          <p:cNvSpPr>
            <a:spLocks noGrp="1"/>
          </p:cNvSpPr>
          <p:nvPr>
            <p:ph type="dt" sz="half" idx="10"/>
          </p:nvPr>
        </p:nvSpPr>
        <p:spPr/>
        <p:txBody>
          <a:bodyPr/>
          <a:lstStyle/>
          <a:p>
            <a:fld id="{4C1965CB-57D0-46DD-AF38-AD16809AAC87}" type="datetimeFigureOut">
              <a:rPr lang="en-GB" smtClean="0"/>
              <a:t>12/01/2025</a:t>
            </a:fld>
            <a:endParaRPr lang="en-GB"/>
          </a:p>
        </p:txBody>
      </p:sp>
      <p:sp>
        <p:nvSpPr>
          <p:cNvPr id="5" name="Footer Placeholder 4">
            <a:extLst>
              <a:ext uri="{FF2B5EF4-FFF2-40B4-BE49-F238E27FC236}">
                <a16:creationId xmlns:a16="http://schemas.microsoft.com/office/drawing/2014/main" id="{142D2328-DD30-0ECF-4077-E8E8C8763D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1E764A-772D-F6FB-E43C-A3A344DF7D10}"/>
              </a:ext>
            </a:extLst>
          </p:cNvPr>
          <p:cNvSpPr>
            <a:spLocks noGrp="1"/>
          </p:cNvSpPr>
          <p:nvPr>
            <p:ph type="sldNum" sz="quarter" idx="12"/>
          </p:nvPr>
        </p:nvSpPr>
        <p:spPr/>
        <p:txBody>
          <a:bodyPr/>
          <a:lstStyle/>
          <a:p>
            <a:fld id="{95DC2288-70FD-4A54-8527-6D364F057237}" type="slidenum">
              <a:rPr lang="en-GB" smtClean="0"/>
              <a:t>‹#›</a:t>
            </a:fld>
            <a:endParaRPr lang="en-GB"/>
          </a:p>
        </p:txBody>
      </p:sp>
    </p:spTree>
    <p:extLst>
      <p:ext uri="{BB962C8B-B14F-4D97-AF65-F5344CB8AC3E}">
        <p14:creationId xmlns:p14="http://schemas.microsoft.com/office/powerpoint/2010/main" val="907292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A2A98-6658-AA33-3668-ECDA13AB6D3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B416361-EB32-3BC8-DF35-369375B6433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CD99257-1260-C04D-C4EB-D386E0E1AC9E}"/>
              </a:ext>
            </a:extLst>
          </p:cNvPr>
          <p:cNvSpPr>
            <a:spLocks noGrp="1"/>
          </p:cNvSpPr>
          <p:nvPr>
            <p:ph type="dt" sz="half" idx="10"/>
          </p:nvPr>
        </p:nvSpPr>
        <p:spPr/>
        <p:txBody>
          <a:bodyPr/>
          <a:lstStyle/>
          <a:p>
            <a:fld id="{4C1965CB-57D0-46DD-AF38-AD16809AAC87}" type="datetimeFigureOut">
              <a:rPr lang="en-GB" smtClean="0"/>
              <a:t>12/01/2025</a:t>
            </a:fld>
            <a:endParaRPr lang="en-GB"/>
          </a:p>
        </p:txBody>
      </p:sp>
      <p:sp>
        <p:nvSpPr>
          <p:cNvPr id="5" name="Footer Placeholder 4">
            <a:extLst>
              <a:ext uri="{FF2B5EF4-FFF2-40B4-BE49-F238E27FC236}">
                <a16:creationId xmlns:a16="http://schemas.microsoft.com/office/drawing/2014/main" id="{0EE936D2-960F-2C81-8264-781EB8DA33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26BB97-0166-4B98-6CEC-0FA8F47A54D6}"/>
              </a:ext>
            </a:extLst>
          </p:cNvPr>
          <p:cNvSpPr>
            <a:spLocks noGrp="1"/>
          </p:cNvSpPr>
          <p:nvPr>
            <p:ph type="sldNum" sz="quarter" idx="12"/>
          </p:nvPr>
        </p:nvSpPr>
        <p:spPr/>
        <p:txBody>
          <a:bodyPr/>
          <a:lstStyle/>
          <a:p>
            <a:fld id="{95DC2288-70FD-4A54-8527-6D364F057237}" type="slidenum">
              <a:rPr lang="en-GB" smtClean="0"/>
              <a:t>‹#›</a:t>
            </a:fld>
            <a:endParaRPr lang="en-GB"/>
          </a:p>
        </p:txBody>
      </p:sp>
    </p:spTree>
    <p:extLst>
      <p:ext uri="{BB962C8B-B14F-4D97-AF65-F5344CB8AC3E}">
        <p14:creationId xmlns:p14="http://schemas.microsoft.com/office/powerpoint/2010/main" val="33001652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CBA8F-5E54-6122-B93F-9EBA66F12CD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F3EF70C-0040-9BBA-B1A7-083C29CE822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E2351C1-5522-FA14-F816-B0A1A9E51796}"/>
              </a:ext>
            </a:extLst>
          </p:cNvPr>
          <p:cNvSpPr>
            <a:spLocks noGrp="1"/>
          </p:cNvSpPr>
          <p:nvPr>
            <p:ph type="dt" sz="half" idx="10"/>
          </p:nvPr>
        </p:nvSpPr>
        <p:spPr/>
        <p:txBody>
          <a:bodyPr/>
          <a:lstStyle/>
          <a:p>
            <a:fld id="{4C1965CB-57D0-46DD-AF38-AD16809AAC87}" type="datetimeFigureOut">
              <a:rPr lang="en-GB" smtClean="0"/>
              <a:t>12/01/2025</a:t>
            </a:fld>
            <a:endParaRPr lang="en-GB"/>
          </a:p>
        </p:txBody>
      </p:sp>
      <p:sp>
        <p:nvSpPr>
          <p:cNvPr id="5" name="Footer Placeholder 4">
            <a:extLst>
              <a:ext uri="{FF2B5EF4-FFF2-40B4-BE49-F238E27FC236}">
                <a16:creationId xmlns:a16="http://schemas.microsoft.com/office/drawing/2014/main" id="{15E11A66-E0BF-3565-C0AF-1DC8E4171D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FCAB03-8F67-537B-86F0-23424857FFE5}"/>
              </a:ext>
            </a:extLst>
          </p:cNvPr>
          <p:cNvSpPr>
            <a:spLocks noGrp="1"/>
          </p:cNvSpPr>
          <p:nvPr>
            <p:ph type="sldNum" sz="quarter" idx="12"/>
          </p:nvPr>
        </p:nvSpPr>
        <p:spPr/>
        <p:txBody>
          <a:bodyPr/>
          <a:lstStyle/>
          <a:p>
            <a:fld id="{95DC2288-70FD-4A54-8527-6D364F057237}" type="slidenum">
              <a:rPr lang="en-GB" smtClean="0"/>
              <a:t>‹#›</a:t>
            </a:fld>
            <a:endParaRPr lang="en-GB"/>
          </a:p>
        </p:txBody>
      </p:sp>
    </p:spTree>
    <p:extLst>
      <p:ext uri="{BB962C8B-B14F-4D97-AF65-F5344CB8AC3E}">
        <p14:creationId xmlns:p14="http://schemas.microsoft.com/office/powerpoint/2010/main" val="2084891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C4E74-BB9F-E86E-0B79-2E456468D09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6B59602-7BDA-B914-B19C-938A84F9B8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531B2B3-BD72-FC02-6B81-DFCB163889D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493DB09-AFF3-6C07-F423-0178C699F991}"/>
              </a:ext>
            </a:extLst>
          </p:cNvPr>
          <p:cNvSpPr>
            <a:spLocks noGrp="1"/>
          </p:cNvSpPr>
          <p:nvPr>
            <p:ph type="dt" sz="half" idx="10"/>
          </p:nvPr>
        </p:nvSpPr>
        <p:spPr/>
        <p:txBody>
          <a:bodyPr/>
          <a:lstStyle/>
          <a:p>
            <a:fld id="{4C1965CB-57D0-46DD-AF38-AD16809AAC87}" type="datetimeFigureOut">
              <a:rPr lang="en-GB" smtClean="0"/>
              <a:t>12/01/2025</a:t>
            </a:fld>
            <a:endParaRPr lang="en-GB"/>
          </a:p>
        </p:txBody>
      </p:sp>
      <p:sp>
        <p:nvSpPr>
          <p:cNvPr id="6" name="Footer Placeholder 5">
            <a:extLst>
              <a:ext uri="{FF2B5EF4-FFF2-40B4-BE49-F238E27FC236}">
                <a16:creationId xmlns:a16="http://schemas.microsoft.com/office/drawing/2014/main" id="{FCDA9BF5-19E3-6918-2578-002296882E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E5E480-6F6D-D0E6-311A-C90A657195FC}"/>
              </a:ext>
            </a:extLst>
          </p:cNvPr>
          <p:cNvSpPr>
            <a:spLocks noGrp="1"/>
          </p:cNvSpPr>
          <p:nvPr>
            <p:ph type="sldNum" sz="quarter" idx="12"/>
          </p:nvPr>
        </p:nvSpPr>
        <p:spPr/>
        <p:txBody>
          <a:bodyPr/>
          <a:lstStyle/>
          <a:p>
            <a:fld id="{95DC2288-70FD-4A54-8527-6D364F057237}" type="slidenum">
              <a:rPr lang="en-GB" smtClean="0"/>
              <a:t>‹#›</a:t>
            </a:fld>
            <a:endParaRPr lang="en-GB"/>
          </a:p>
        </p:txBody>
      </p:sp>
    </p:spTree>
    <p:extLst>
      <p:ext uri="{BB962C8B-B14F-4D97-AF65-F5344CB8AC3E}">
        <p14:creationId xmlns:p14="http://schemas.microsoft.com/office/powerpoint/2010/main" val="3180051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749BA-8AA7-925A-29E3-F92EE7A9859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1B3D2B1-AE98-3A3B-9859-89A89A8835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B52E138-A909-4A3A-423E-B9E5FFAA8D5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EA4E549-D53F-75F7-1528-904389A71B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C9DD8AA-ED03-1168-786C-C794633EE0A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001C78F-16D2-9283-40F3-C2E76DB6CEFF}"/>
              </a:ext>
            </a:extLst>
          </p:cNvPr>
          <p:cNvSpPr>
            <a:spLocks noGrp="1"/>
          </p:cNvSpPr>
          <p:nvPr>
            <p:ph type="dt" sz="half" idx="10"/>
          </p:nvPr>
        </p:nvSpPr>
        <p:spPr/>
        <p:txBody>
          <a:bodyPr/>
          <a:lstStyle/>
          <a:p>
            <a:fld id="{4C1965CB-57D0-46DD-AF38-AD16809AAC87}" type="datetimeFigureOut">
              <a:rPr lang="en-GB" smtClean="0"/>
              <a:t>12/01/2025</a:t>
            </a:fld>
            <a:endParaRPr lang="en-GB"/>
          </a:p>
        </p:txBody>
      </p:sp>
      <p:sp>
        <p:nvSpPr>
          <p:cNvPr id="8" name="Footer Placeholder 7">
            <a:extLst>
              <a:ext uri="{FF2B5EF4-FFF2-40B4-BE49-F238E27FC236}">
                <a16:creationId xmlns:a16="http://schemas.microsoft.com/office/drawing/2014/main" id="{FB012692-E323-EC08-A5AE-0EDEB87EDD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8C16FC-290F-E20A-DFAA-474D213F5773}"/>
              </a:ext>
            </a:extLst>
          </p:cNvPr>
          <p:cNvSpPr>
            <a:spLocks noGrp="1"/>
          </p:cNvSpPr>
          <p:nvPr>
            <p:ph type="sldNum" sz="quarter" idx="12"/>
          </p:nvPr>
        </p:nvSpPr>
        <p:spPr/>
        <p:txBody>
          <a:bodyPr/>
          <a:lstStyle/>
          <a:p>
            <a:fld id="{95DC2288-70FD-4A54-8527-6D364F057237}" type="slidenum">
              <a:rPr lang="en-GB" smtClean="0"/>
              <a:t>‹#›</a:t>
            </a:fld>
            <a:endParaRPr lang="en-GB"/>
          </a:p>
        </p:txBody>
      </p:sp>
    </p:spTree>
    <p:extLst>
      <p:ext uri="{BB962C8B-B14F-4D97-AF65-F5344CB8AC3E}">
        <p14:creationId xmlns:p14="http://schemas.microsoft.com/office/powerpoint/2010/main" val="4099386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CF5E5-361E-EC6F-2C14-FB3D8DFF33D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1E4343B-83C7-624E-43DF-3EE607EA06BE}"/>
              </a:ext>
            </a:extLst>
          </p:cNvPr>
          <p:cNvSpPr>
            <a:spLocks noGrp="1"/>
          </p:cNvSpPr>
          <p:nvPr>
            <p:ph type="dt" sz="half" idx="10"/>
          </p:nvPr>
        </p:nvSpPr>
        <p:spPr/>
        <p:txBody>
          <a:bodyPr/>
          <a:lstStyle/>
          <a:p>
            <a:fld id="{4C1965CB-57D0-46DD-AF38-AD16809AAC87}" type="datetimeFigureOut">
              <a:rPr lang="en-GB" smtClean="0"/>
              <a:t>12/01/2025</a:t>
            </a:fld>
            <a:endParaRPr lang="en-GB"/>
          </a:p>
        </p:txBody>
      </p:sp>
      <p:sp>
        <p:nvSpPr>
          <p:cNvPr id="4" name="Footer Placeholder 3">
            <a:extLst>
              <a:ext uri="{FF2B5EF4-FFF2-40B4-BE49-F238E27FC236}">
                <a16:creationId xmlns:a16="http://schemas.microsoft.com/office/drawing/2014/main" id="{66D88EB7-5CB7-6561-E4CB-C56492874F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6A821F6-0F12-946F-C535-A31E4C9BF363}"/>
              </a:ext>
            </a:extLst>
          </p:cNvPr>
          <p:cNvSpPr>
            <a:spLocks noGrp="1"/>
          </p:cNvSpPr>
          <p:nvPr>
            <p:ph type="sldNum" sz="quarter" idx="12"/>
          </p:nvPr>
        </p:nvSpPr>
        <p:spPr/>
        <p:txBody>
          <a:bodyPr/>
          <a:lstStyle/>
          <a:p>
            <a:fld id="{95DC2288-70FD-4A54-8527-6D364F057237}" type="slidenum">
              <a:rPr lang="en-GB" smtClean="0"/>
              <a:t>‹#›</a:t>
            </a:fld>
            <a:endParaRPr lang="en-GB"/>
          </a:p>
        </p:txBody>
      </p:sp>
    </p:spTree>
    <p:extLst>
      <p:ext uri="{BB962C8B-B14F-4D97-AF65-F5344CB8AC3E}">
        <p14:creationId xmlns:p14="http://schemas.microsoft.com/office/powerpoint/2010/main" val="900209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F06CBA-B8D3-504D-2789-EDB8B9668725}"/>
              </a:ext>
            </a:extLst>
          </p:cNvPr>
          <p:cNvSpPr>
            <a:spLocks noGrp="1"/>
          </p:cNvSpPr>
          <p:nvPr>
            <p:ph type="dt" sz="half" idx="10"/>
          </p:nvPr>
        </p:nvSpPr>
        <p:spPr/>
        <p:txBody>
          <a:bodyPr/>
          <a:lstStyle/>
          <a:p>
            <a:fld id="{4C1965CB-57D0-46DD-AF38-AD16809AAC87}" type="datetimeFigureOut">
              <a:rPr lang="en-GB" smtClean="0"/>
              <a:t>12/01/2025</a:t>
            </a:fld>
            <a:endParaRPr lang="en-GB"/>
          </a:p>
        </p:txBody>
      </p:sp>
      <p:sp>
        <p:nvSpPr>
          <p:cNvPr id="3" name="Footer Placeholder 2">
            <a:extLst>
              <a:ext uri="{FF2B5EF4-FFF2-40B4-BE49-F238E27FC236}">
                <a16:creationId xmlns:a16="http://schemas.microsoft.com/office/drawing/2014/main" id="{D35DCFA1-BA42-FB2F-3E0C-401CE7E3FF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4E9F03-94FF-A57C-4DA6-C27EE73738E3}"/>
              </a:ext>
            </a:extLst>
          </p:cNvPr>
          <p:cNvSpPr>
            <a:spLocks noGrp="1"/>
          </p:cNvSpPr>
          <p:nvPr>
            <p:ph type="sldNum" sz="quarter" idx="12"/>
          </p:nvPr>
        </p:nvSpPr>
        <p:spPr/>
        <p:txBody>
          <a:bodyPr/>
          <a:lstStyle/>
          <a:p>
            <a:fld id="{95DC2288-70FD-4A54-8527-6D364F057237}" type="slidenum">
              <a:rPr lang="en-GB" smtClean="0"/>
              <a:t>‹#›</a:t>
            </a:fld>
            <a:endParaRPr lang="en-GB"/>
          </a:p>
        </p:txBody>
      </p:sp>
    </p:spTree>
    <p:extLst>
      <p:ext uri="{BB962C8B-B14F-4D97-AF65-F5344CB8AC3E}">
        <p14:creationId xmlns:p14="http://schemas.microsoft.com/office/powerpoint/2010/main" val="1519213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C66D5-78E6-D535-DEE9-D6AA95EA52B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509646E-6C3E-0BF5-68C3-9E4DB89897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3E0C086-040D-8189-E33A-9E53E673D1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289219-8A2B-736C-1D9D-DEFBBDA14598}"/>
              </a:ext>
            </a:extLst>
          </p:cNvPr>
          <p:cNvSpPr>
            <a:spLocks noGrp="1"/>
          </p:cNvSpPr>
          <p:nvPr>
            <p:ph type="dt" sz="half" idx="10"/>
          </p:nvPr>
        </p:nvSpPr>
        <p:spPr/>
        <p:txBody>
          <a:bodyPr/>
          <a:lstStyle/>
          <a:p>
            <a:fld id="{4C1965CB-57D0-46DD-AF38-AD16809AAC87}" type="datetimeFigureOut">
              <a:rPr lang="en-GB" smtClean="0"/>
              <a:t>12/01/2025</a:t>
            </a:fld>
            <a:endParaRPr lang="en-GB"/>
          </a:p>
        </p:txBody>
      </p:sp>
      <p:sp>
        <p:nvSpPr>
          <p:cNvPr id="6" name="Footer Placeholder 5">
            <a:extLst>
              <a:ext uri="{FF2B5EF4-FFF2-40B4-BE49-F238E27FC236}">
                <a16:creationId xmlns:a16="http://schemas.microsoft.com/office/drawing/2014/main" id="{2C2C2563-09C6-3F34-0780-CBDF052067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134F75-B364-3E1B-741D-C1B4BAF6E942}"/>
              </a:ext>
            </a:extLst>
          </p:cNvPr>
          <p:cNvSpPr>
            <a:spLocks noGrp="1"/>
          </p:cNvSpPr>
          <p:nvPr>
            <p:ph type="sldNum" sz="quarter" idx="12"/>
          </p:nvPr>
        </p:nvSpPr>
        <p:spPr/>
        <p:txBody>
          <a:bodyPr/>
          <a:lstStyle/>
          <a:p>
            <a:fld id="{95DC2288-70FD-4A54-8527-6D364F057237}" type="slidenum">
              <a:rPr lang="en-GB" smtClean="0"/>
              <a:t>‹#›</a:t>
            </a:fld>
            <a:endParaRPr lang="en-GB"/>
          </a:p>
        </p:txBody>
      </p:sp>
    </p:spTree>
    <p:extLst>
      <p:ext uri="{BB962C8B-B14F-4D97-AF65-F5344CB8AC3E}">
        <p14:creationId xmlns:p14="http://schemas.microsoft.com/office/powerpoint/2010/main" val="2895372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C3F91-A41C-5702-BE6C-1F5089659A9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FE5C54E-DDDE-B379-1512-66ABB80559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3DE3506-F4C3-016E-EA1D-7D9290EEFE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3DC8E8C-C2B3-2A93-5F55-A6465C6E4CAB}"/>
              </a:ext>
            </a:extLst>
          </p:cNvPr>
          <p:cNvSpPr>
            <a:spLocks noGrp="1"/>
          </p:cNvSpPr>
          <p:nvPr>
            <p:ph type="dt" sz="half" idx="10"/>
          </p:nvPr>
        </p:nvSpPr>
        <p:spPr/>
        <p:txBody>
          <a:bodyPr/>
          <a:lstStyle/>
          <a:p>
            <a:fld id="{4C1965CB-57D0-46DD-AF38-AD16809AAC87}" type="datetimeFigureOut">
              <a:rPr lang="en-GB" smtClean="0"/>
              <a:t>12/01/2025</a:t>
            </a:fld>
            <a:endParaRPr lang="en-GB"/>
          </a:p>
        </p:txBody>
      </p:sp>
      <p:sp>
        <p:nvSpPr>
          <p:cNvPr id="6" name="Footer Placeholder 5">
            <a:extLst>
              <a:ext uri="{FF2B5EF4-FFF2-40B4-BE49-F238E27FC236}">
                <a16:creationId xmlns:a16="http://schemas.microsoft.com/office/drawing/2014/main" id="{3062A77F-DF18-5CBB-8A8A-AD94891748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9D9A05-9AB2-C8A7-1A13-09618E563597}"/>
              </a:ext>
            </a:extLst>
          </p:cNvPr>
          <p:cNvSpPr>
            <a:spLocks noGrp="1"/>
          </p:cNvSpPr>
          <p:nvPr>
            <p:ph type="sldNum" sz="quarter" idx="12"/>
          </p:nvPr>
        </p:nvSpPr>
        <p:spPr/>
        <p:txBody>
          <a:bodyPr/>
          <a:lstStyle/>
          <a:p>
            <a:fld id="{95DC2288-70FD-4A54-8527-6D364F057237}" type="slidenum">
              <a:rPr lang="en-GB" smtClean="0"/>
              <a:t>‹#›</a:t>
            </a:fld>
            <a:endParaRPr lang="en-GB"/>
          </a:p>
        </p:txBody>
      </p:sp>
    </p:spTree>
    <p:extLst>
      <p:ext uri="{BB962C8B-B14F-4D97-AF65-F5344CB8AC3E}">
        <p14:creationId xmlns:p14="http://schemas.microsoft.com/office/powerpoint/2010/main" val="761431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77419-8ED4-1B38-53E7-487F4A5EAAF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961F82D-00B5-FB5A-F959-167BF1314B3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73D8E2-D3FA-CDB7-F119-605BE9F2F3A2}"/>
              </a:ext>
            </a:extLst>
          </p:cNvPr>
          <p:cNvSpPr>
            <a:spLocks noGrp="1"/>
          </p:cNvSpPr>
          <p:nvPr>
            <p:ph type="dt" sz="half" idx="10"/>
          </p:nvPr>
        </p:nvSpPr>
        <p:spPr/>
        <p:txBody>
          <a:bodyPr/>
          <a:lstStyle/>
          <a:p>
            <a:fld id="{4C1965CB-57D0-46DD-AF38-AD16809AAC87}" type="datetimeFigureOut">
              <a:rPr lang="en-GB" smtClean="0"/>
              <a:t>12/01/2025</a:t>
            </a:fld>
            <a:endParaRPr lang="en-GB"/>
          </a:p>
        </p:txBody>
      </p:sp>
      <p:sp>
        <p:nvSpPr>
          <p:cNvPr id="5" name="Footer Placeholder 4">
            <a:extLst>
              <a:ext uri="{FF2B5EF4-FFF2-40B4-BE49-F238E27FC236}">
                <a16:creationId xmlns:a16="http://schemas.microsoft.com/office/drawing/2014/main" id="{AA61E649-10A1-9F97-9EBF-FBA5E132C8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F608C3-D110-9DA4-C006-475571CC21C0}"/>
              </a:ext>
            </a:extLst>
          </p:cNvPr>
          <p:cNvSpPr>
            <a:spLocks noGrp="1"/>
          </p:cNvSpPr>
          <p:nvPr>
            <p:ph type="sldNum" sz="quarter" idx="12"/>
          </p:nvPr>
        </p:nvSpPr>
        <p:spPr/>
        <p:txBody>
          <a:bodyPr/>
          <a:lstStyle/>
          <a:p>
            <a:fld id="{95DC2288-70FD-4A54-8527-6D364F057237}" type="slidenum">
              <a:rPr lang="en-GB" smtClean="0"/>
              <a:t>‹#›</a:t>
            </a:fld>
            <a:endParaRPr lang="en-GB"/>
          </a:p>
        </p:txBody>
      </p:sp>
    </p:spTree>
    <p:extLst>
      <p:ext uri="{BB962C8B-B14F-4D97-AF65-F5344CB8AC3E}">
        <p14:creationId xmlns:p14="http://schemas.microsoft.com/office/powerpoint/2010/main" val="3850311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25C69A-6EE4-456A-7735-6080118DC5D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453CC97-9C8E-0B59-A7A3-077B577CDE8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EFD2E75-FA23-063C-2897-0FE688ACD22E}"/>
              </a:ext>
            </a:extLst>
          </p:cNvPr>
          <p:cNvSpPr>
            <a:spLocks noGrp="1"/>
          </p:cNvSpPr>
          <p:nvPr>
            <p:ph type="dt" sz="half" idx="10"/>
          </p:nvPr>
        </p:nvSpPr>
        <p:spPr/>
        <p:txBody>
          <a:bodyPr/>
          <a:lstStyle/>
          <a:p>
            <a:fld id="{4C1965CB-57D0-46DD-AF38-AD16809AAC87}" type="datetimeFigureOut">
              <a:rPr lang="en-GB" smtClean="0"/>
              <a:t>12/01/2025</a:t>
            </a:fld>
            <a:endParaRPr lang="en-GB"/>
          </a:p>
        </p:txBody>
      </p:sp>
      <p:sp>
        <p:nvSpPr>
          <p:cNvPr id="5" name="Footer Placeholder 4">
            <a:extLst>
              <a:ext uri="{FF2B5EF4-FFF2-40B4-BE49-F238E27FC236}">
                <a16:creationId xmlns:a16="http://schemas.microsoft.com/office/drawing/2014/main" id="{DDA164AA-DD47-D5CC-99DC-7A8045FEE6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25577B-099B-7E6F-2EE8-B4AE7F1EFE2E}"/>
              </a:ext>
            </a:extLst>
          </p:cNvPr>
          <p:cNvSpPr>
            <a:spLocks noGrp="1"/>
          </p:cNvSpPr>
          <p:nvPr>
            <p:ph type="sldNum" sz="quarter" idx="12"/>
          </p:nvPr>
        </p:nvSpPr>
        <p:spPr/>
        <p:txBody>
          <a:bodyPr/>
          <a:lstStyle/>
          <a:p>
            <a:fld id="{95DC2288-70FD-4A54-8527-6D364F057237}" type="slidenum">
              <a:rPr lang="en-GB" smtClean="0"/>
              <a:t>‹#›</a:t>
            </a:fld>
            <a:endParaRPr lang="en-GB"/>
          </a:p>
        </p:txBody>
      </p:sp>
    </p:spTree>
    <p:extLst>
      <p:ext uri="{BB962C8B-B14F-4D97-AF65-F5344CB8AC3E}">
        <p14:creationId xmlns:p14="http://schemas.microsoft.com/office/powerpoint/2010/main" val="2358562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0EC70E-A7EE-A115-26A1-CD2D7309D8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2D68C68-CFE2-8207-437D-54AB89B9F2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047A23-F931-5E5B-89FC-BEF95F10DE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1965CB-57D0-46DD-AF38-AD16809AAC87}" type="datetimeFigureOut">
              <a:rPr lang="en-GB" smtClean="0"/>
              <a:t>12/01/2025</a:t>
            </a:fld>
            <a:endParaRPr lang="en-GB"/>
          </a:p>
        </p:txBody>
      </p:sp>
      <p:sp>
        <p:nvSpPr>
          <p:cNvPr id="5" name="Footer Placeholder 4">
            <a:extLst>
              <a:ext uri="{FF2B5EF4-FFF2-40B4-BE49-F238E27FC236}">
                <a16:creationId xmlns:a16="http://schemas.microsoft.com/office/drawing/2014/main" id="{54D838CD-3FF0-519A-B8A3-0DF9FCEF8F5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5E50733-3DDE-D0CC-EA10-33338CE365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DC2288-70FD-4A54-8527-6D364F057237}" type="slidenum">
              <a:rPr lang="en-GB" smtClean="0"/>
              <a:t>‹#›</a:t>
            </a:fld>
            <a:endParaRPr lang="en-GB"/>
          </a:p>
        </p:txBody>
      </p:sp>
    </p:spTree>
    <p:extLst>
      <p:ext uri="{BB962C8B-B14F-4D97-AF65-F5344CB8AC3E}">
        <p14:creationId xmlns:p14="http://schemas.microsoft.com/office/powerpoint/2010/main" val="188904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ebm"/><Relationship Id="rId1" Type="http://schemas.microsoft.com/office/2007/relationships/media" Target="../media/media1.webm"/><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webm"/><Relationship Id="rId1" Type="http://schemas.microsoft.com/office/2007/relationships/media" Target="../media/media2.webm"/><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webm"/><Relationship Id="rId1" Type="http://schemas.microsoft.com/office/2007/relationships/media" Target="../media/media3.webm"/><Relationship Id="rId5" Type="http://schemas.openxmlformats.org/officeDocument/2006/relationships/image" Target="../media/image8.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webm"/><Relationship Id="rId1" Type="http://schemas.microsoft.com/office/2007/relationships/media" Target="../media/media4.webm"/><Relationship Id="rId5" Type="http://schemas.openxmlformats.org/officeDocument/2006/relationships/image" Target="../media/image13.pn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D4AD0ED-45F1-4AB2-8C18-7DED238A0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7430622-9855-482E-98A8-1FAECC9090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15C76D5-716D-420A-ABDC-55BF6D9ED2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 name="Oval 12">
              <a:extLst>
                <a:ext uri="{FF2B5EF4-FFF2-40B4-BE49-F238E27FC236}">
                  <a16:creationId xmlns:a16="http://schemas.microsoft.com/office/drawing/2014/main" id="{79875022-E2DB-4A9E-8832-E7009F0E40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DBFBDCA6-4D2C-451E-8205-8C334DCE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E395B2B7-3263-461B-8800-669EBE884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A727DC78-6D51-415D-878D-516F840FB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405FB7A-34E4-454E-80C1-3AF31F6003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C56EC0F8-CE39-4C95-B52D-033DBF561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E669F90-A93C-9F63-0853-DDA08122B6DD}"/>
              </a:ext>
            </a:extLst>
          </p:cNvPr>
          <p:cNvSpPr>
            <a:spLocks noGrp="1"/>
          </p:cNvSpPr>
          <p:nvPr>
            <p:ph type="ctrTitle"/>
          </p:nvPr>
        </p:nvSpPr>
        <p:spPr>
          <a:xfrm>
            <a:off x="2043326" y="609600"/>
            <a:ext cx="8229600" cy="2819399"/>
          </a:xfrm>
          <a:noFill/>
        </p:spPr>
        <p:txBody>
          <a:bodyPr anchor="b">
            <a:normAutofit/>
          </a:bodyPr>
          <a:lstStyle/>
          <a:p>
            <a:r>
              <a:rPr lang="en-GB" sz="4800">
                <a:solidFill>
                  <a:schemeClr val="bg1"/>
                </a:solidFill>
                <a:ea typeface="Calibri Light"/>
                <a:cs typeface="Calibri Light"/>
              </a:rPr>
              <a:t>Demonstrate and propose a mitigation strategy</a:t>
            </a:r>
          </a:p>
        </p:txBody>
      </p:sp>
      <p:sp>
        <p:nvSpPr>
          <p:cNvPr id="3" name="Subtitle 2">
            <a:extLst>
              <a:ext uri="{FF2B5EF4-FFF2-40B4-BE49-F238E27FC236}">
                <a16:creationId xmlns:a16="http://schemas.microsoft.com/office/drawing/2014/main" id="{C7F84814-D42D-270E-5F3A-0BBA3FECA766}"/>
              </a:ext>
            </a:extLst>
          </p:cNvPr>
          <p:cNvSpPr>
            <a:spLocks noGrp="1"/>
          </p:cNvSpPr>
          <p:nvPr>
            <p:ph type="subTitle" idx="1"/>
          </p:nvPr>
        </p:nvSpPr>
        <p:spPr>
          <a:xfrm>
            <a:off x="2043326" y="3522428"/>
            <a:ext cx="8229600" cy="2607079"/>
          </a:xfrm>
          <a:noFill/>
        </p:spPr>
        <p:txBody>
          <a:bodyPr vert="horz" lIns="91440" tIns="45720" rIns="91440" bIns="45720" rtlCol="0" anchor="t">
            <a:normAutofit/>
          </a:bodyPr>
          <a:lstStyle/>
          <a:p>
            <a:r>
              <a:rPr lang="en-GB">
                <a:solidFill>
                  <a:schemeClr val="bg1"/>
                </a:solidFill>
                <a:ea typeface="Calibri"/>
                <a:cs typeface="Calibri"/>
              </a:rPr>
              <a:t>By Joshua Lloyd (2205191)</a:t>
            </a:r>
            <a:endParaRPr lang="en-GB">
              <a:solidFill>
                <a:schemeClr val="bg1"/>
              </a:solidFill>
            </a:endParaRPr>
          </a:p>
        </p:txBody>
      </p:sp>
      <p:sp>
        <p:nvSpPr>
          <p:cNvPr id="20" name="Rectangle 19">
            <a:extLst>
              <a:ext uri="{FF2B5EF4-FFF2-40B4-BE49-F238E27FC236}">
                <a16:creationId xmlns:a16="http://schemas.microsoft.com/office/drawing/2014/main" id="{73162FBC-1EE8-4355-8B2B-CB9A5B4BD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C2940EF9-7ECF-49BA-8F14-5EBC7ADE07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3" name="Straight Connector 22">
              <a:extLst>
                <a:ext uri="{FF2B5EF4-FFF2-40B4-BE49-F238E27FC236}">
                  <a16:creationId xmlns:a16="http://schemas.microsoft.com/office/drawing/2014/main" id="{DF9A5AE3-5A1E-4528-BDC2-D32A66EFFD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39C6801-3BB8-4C41-9385-D9CE4F1485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8EA6929-FF51-4E95-8E16-80E9F371AE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BE91CBD-B19A-4299-90BD-CC3AB69766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26CE109B-4241-4CF1-B587-868774BB4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DD107650-C271-404F-98D8-BB8E7E0306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41F01725-EDBB-493E-A610-EF9ACBABB2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C8E2A80-F420-488D-AE39-E20BC61B19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58A20B2-85E4-4C64-A75F-376DA772A4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88BDCE8-2392-4F5E-B6B4-AD19C903B9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1591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438496-5DAB-4288-B3C5-23180AAA48FF}"/>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Activity 1 – Basic Settings &amp; Configurations</a:t>
            </a:r>
          </a:p>
        </p:txBody>
      </p:sp>
      <p:pic>
        <p:nvPicPr>
          <p:cNvPr id="6" name="Activity 1 basic configurations recording">
            <a:hlinkClick r:id="" action="ppaction://media"/>
            <a:extLst>
              <a:ext uri="{FF2B5EF4-FFF2-40B4-BE49-F238E27FC236}">
                <a16:creationId xmlns:a16="http://schemas.microsoft.com/office/drawing/2014/main" id="{C3111EF6-8985-13FD-4073-914B79A6816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190045" y="1675227"/>
            <a:ext cx="7811910" cy="4394199"/>
          </a:xfrm>
          <a:prstGeom prst="rect">
            <a:avLst/>
          </a:prstGeom>
        </p:spPr>
      </p:pic>
    </p:spTree>
    <p:extLst>
      <p:ext uri="{BB962C8B-B14F-4D97-AF65-F5344CB8AC3E}">
        <p14:creationId xmlns:p14="http://schemas.microsoft.com/office/powerpoint/2010/main" val="4283677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38E47F-6FBC-535C-EE74-6BFBF110DB34}"/>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Activity 1 - Further</a:t>
            </a:r>
          </a:p>
        </p:txBody>
      </p:sp>
      <p:pic>
        <p:nvPicPr>
          <p:cNvPr id="4" name="Activity 1 Further configurations">
            <a:hlinkClick r:id="" action="ppaction://media"/>
            <a:extLst>
              <a:ext uri="{FF2B5EF4-FFF2-40B4-BE49-F238E27FC236}">
                <a16:creationId xmlns:a16="http://schemas.microsoft.com/office/drawing/2014/main" id="{54095626-804A-AE31-B6B2-7F8E3E8ED26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190045" y="1675227"/>
            <a:ext cx="7811910" cy="4394199"/>
          </a:xfrm>
          <a:prstGeom prst="rect">
            <a:avLst/>
          </a:prstGeom>
        </p:spPr>
      </p:pic>
    </p:spTree>
    <p:extLst>
      <p:ext uri="{BB962C8B-B14F-4D97-AF65-F5344CB8AC3E}">
        <p14:creationId xmlns:p14="http://schemas.microsoft.com/office/powerpoint/2010/main" val="2294978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638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screenshot of a computer&#10;&#10;Description automatically generated">
            <a:extLst>
              <a:ext uri="{FF2B5EF4-FFF2-40B4-BE49-F238E27FC236}">
                <a16:creationId xmlns:a16="http://schemas.microsoft.com/office/drawing/2014/main" id="{5404E0AA-9EB2-742D-D12D-743872A5BCAA}"/>
              </a:ext>
            </a:extLst>
          </p:cNvPr>
          <p:cNvPicPr>
            <a:picLocks noChangeAspect="1"/>
          </p:cNvPicPr>
          <p:nvPr/>
        </p:nvPicPr>
        <p:blipFill>
          <a:blip r:embed="rId2"/>
          <a:stretch>
            <a:fillRect/>
          </a:stretch>
        </p:blipFill>
        <p:spPr>
          <a:xfrm>
            <a:off x="585074" y="856441"/>
            <a:ext cx="3184602" cy="2049705"/>
          </a:xfrm>
          <a:prstGeom prst="rect">
            <a:avLst/>
          </a:prstGeom>
        </p:spPr>
      </p:pic>
      <p:sp>
        <p:nvSpPr>
          <p:cNvPr id="20" name="Rectangle 19">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998" y="487090"/>
            <a:ext cx="3588174"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screenshot of a computer&#10;&#10;Description automatically generated">
            <a:extLst>
              <a:ext uri="{FF2B5EF4-FFF2-40B4-BE49-F238E27FC236}">
                <a16:creationId xmlns:a16="http://schemas.microsoft.com/office/drawing/2014/main" id="{428F418B-41E0-A2C7-7B96-D1B678BB00D5}"/>
              </a:ext>
            </a:extLst>
          </p:cNvPr>
          <p:cNvPicPr>
            <a:picLocks noChangeAspect="1"/>
          </p:cNvPicPr>
          <p:nvPr/>
        </p:nvPicPr>
        <p:blipFill>
          <a:blip r:embed="rId3"/>
          <a:stretch>
            <a:fillRect/>
          </a:stretch>
        </p:blipFill>
        <p:spPr>
          <a:xfrm>
            <a:off x="8313518" y="856078"/>
            <a:ext cx="3252903" cy="2057460"/>
          </a:xfrm>
          <a:prstGeom prst="rect">
            <a:avLst/>
          </a:prstGeom>
        </p:spPr>
      </p:pic>
      <p:sp>
        <p:nvSpPr>
          <p:cNvPr id="22" name="Rectangle 21">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computer&#10;&#10;Description automatically generated">
            <a:extLst>
              <a:ext uri="{FF2B5EF4-FFF2-40B4-BE49-F238E27FC236}">
                <a16:creationId xmlns:a16="http://schemas.microsoft.com/office/drawing/2014/main" id="{988F027D-C513-379D-551F-4F6F9235ABC8}"/>
              </a:ext>
            </a:extLst>
          </p:cNvPr>
          <p:cNvPicPr>
            <a:picLocks noChangeAspect="1"/>
          </p:cNvPicPr>
          <p:nvPr/>
        </p:nvPicPr>
        <p:blipFill>
          <a:blip r:embed="rId4"/>
          <a:stretch>
            <a:fillRect/>
          </a:stretch>
        </p:blipFill>
        <p:spPr>
          <a:xfrm>
            <a:off x="597566" y="3998190"/>
            <a:ext cx="3192385" cy="1971638"/>
          </a:xfrm>
          <a:prstGeom prst="rect">
            <a:avLst/>
          </a:prstGeom>
        </p:spPr>
      </p:pic>
      <p:sp>
        <p:nvSpPr>
          <p:cNvPr id="24" name="Rectangle 23">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589788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Description automatically generated">
            <a:extLst>
              <a:ext uri="{FF2B5EF4-FFF2-40B4-BE49-F238E27FC236}">
                <a16:creationId xmlns:a16="http://schemas.microsoft.com/office/drawing/2014/main" id="{6A79C84C-702F-0339-5B4B-EE28096C3C4F}"/>
              </a:ext>
            </a:extLst>
          </p:cNvPr>
          <p:cNvPicPr>
            <a:picLocks noChangeAspect="1"/>
          </p:cNvPicPr>
          <p:nvPr/>
        </p:nvPicPr>
        <p:blipFill>
          <a:blip r:embed="rId5"/>
          <a:stretch>
            <a:fillRect/>
          </a:stretch>
        </p:blipFill>
        <p:spPr>
          <a:xfrm>
            <a:off x="4381676" y="1968158"/>
            <a:ext cx="3252903" cy="2935744"/>
          </a:xfrm>
          <a:prstGeom prst="rect">
            <a:avLst/>
          </a:prstGeom>
        </p:spPr>
      </p:pic>
      <p:sp>
        <p:nvSpPr>
          <p:cNvPr id="26" name="Rectangle 25">
            <a:extLst>
              <a:ext uri="{FF2B5EF4-FFF2-40B4-BE49-F238E27FC236}">
                <a16:creationId xmlns:a16="http://schemas.microsoft.com/office/drawing/2014/main" id="{F4FFA271-A10A-4AC3-8F06-E3313A197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502" y="3603670"/>
            <a:ext cx="3601167"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creenshot of a computer&#10;&#10;Description automatically generated">
            <a:extLst>
              <a:ext uri="{FF2B5EF4-FFF2-40B4-BE49-F238E27FC236}">
                <a16:creationId xmlns:a16="http://schemas.microsoft.com/office/drawing/2014/main" id="{4499A774-FDAA-2764-CD48-45A63D9708C5}"/>
              </a:ext>
            </a:extLst>
          </p:cNvPr>
          <p:cNvPicPr>
            <a:picLocks noChangeAspect="1"/>
          </p:cNvPicPr>
          <p:nvPr/>
        </p:nvPicPr>
        <p:blipFill>
          <a:blip r:embed="rId6"/>
          <a:stretch>
            <a:fillRect/>
          </a:stretch>
        </p:blipFill>
        <p:spPr>
          <a:xfrm>
            <a:off x="8313518" y="4158034"/>
            <a:ext cx="3252903" cy="1658980"/>
          </a:xfrm>
          <a:prstGeom prst="rect">
            <a:avLst/>
          </a:prstGeom>
        </p:spPr>
      </p:pic>
      <p:sp>
        <p:nvSpPr>
          <p:cNvPr id="12" name="TextBox 11">
            <a:extLst>
              <a:ext uri="{FF2B5EF4-FFF2-40B4-BE49-F238E27FC236}">
                <a16:creationId xmlns:a16="http://schemas.microsoft.com/office/drawing/2014/main" id="{FEB601B9-29DC-BCAD-DC74-ECCD968B06FF}"/>
              </a:ext>
            </a:extLst>
          </p:cNvPr>
          <p:cNvSpPr txBox="1"/>
          <p:nvPr/>
        </p:nvSpPr>
        <p:spPr>
          <a:xfrm>
            <a:off x="8456951" y="3622623"/>
            <a:ext cx="2935573" cy="36933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Bee box – Low security</a:t>
            </a:r>
            <a:endParaRPr lang="en-US"/>
          </a:p>
        </p:txBody>
      </p:sp>
      <p:sp>
        <p:nvSpPr>
          <p:cNvPr id="13" name="TextBox 12">
            <a:extLst>
              <a:ext uri="{FF2B5EF4-FFF2-40B4-BE49-F238E27FC236}">
                <a16:creationId xmlns:a16="http://schemas.microsoft.com/office/drawing/2014/main" id="{042DF31B-5791-9D42-54D1-354F5F0328C0}"/>
              </a:ext>
            </a:extLst>
          </p:cNvPr>
          <p:cNvSpPr txBox="1"/>
          <p:nvPr/>
        </p:nvSpPr>
        <p:spPr>
          <a:xfrm>
            <a:off x="4734393" y="1598951"/>
            <a:ext cx="2735704" cy="36933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RD- Turn off NLA</a:t>
            </a:r>
            <a:endParaRPr lang="en-US"/>
          </a:p>
        </p:txBody>
      </p:sp>
      <p:sp>
        <p:nvSpPr>
          <p:cNvPr id="14" name="TextBox 13">
            <a:extLst>
              <a:ext uri="{FF2B5EF4-FFF2-40B4-BE49-F238E27FC236}">
                <a16:creationId xmlns:a16="http://schemas.microsoft.com/office/drawing/2014/main" id="{1812F288-B2FA-AA6D-AD0A-924FF6FBB99B}"/>
              </a:ext>
            </a:extLst>
          </p:cNvPr>
          <p:cNvSpPr txBox="1"/>
          <p:nvPr/>
        </p:nvSpPr>
        <p:spPr>
          <a:xfrm>
            <a:off x="8219606" y="487179"/>
            <a:ext cx="3447736" cy="36933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Group Policies – Weak Passwords</a:t>
            </a:r>
            <a:endParaRPr lang="en-US"/>
          </a:p>
        </p:txBody>
      </p:sp>
      <p:sp>
        <p:nvSpPr>
          <p:cNvPr id="15" name="TextBox 14">
            <a:extLst>
              <a:ext uri="{FF2B5EF4-FFF2-40B4-BE49-F238E27FC236}">
                <a16:creationId xmlns:a16="http://schemas.microsoft.com/office/drawing/2014/main" id="{82D223C1-C622-339C-6DB5-9B2332205342}"/>
              </a:ext>
            </a:extLst>
          </p:cNvPr>
          <p:cNvSpPr txBox="1"/>
          <p:nvPr/>
        </p:nvSpPr>
        <p:spPr>
          <a:xfrm>
            <a:off x="712033" y="474688"/>
            <a:ext cx="2910590" cy="36933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Enable SMB</a:t>
            </a:r>
            <a:endParaRPr lang="en-US"/>
          </a:p>
        </p:txBody>
      </p:sp>
      <p:sp>
        <p:nvSpPr>
          <p:cNvPr id="17" name="TextBox 16">
            <a:extLst>
              <a:ext uri="{FF2B5EF4-FFF2-40B4-BE49-F238E27FC236}">
                <a16:creationId xmlns:a16="http://schemas.microsoft.com/office/drawing/2014/main" id="{FC28B77C-CF98-5779-F8C3-67170EE7C035}"/>
              </a:ext>
            </a:extLst>
          </p:cNvPr>
          <p:cNvSpPr txBox="1"/>
          <p:nvPr/>
        </p:nvSpPr>
        <p:spPr>
          <a:xfrm>
            <a:off x="886917" y="3610131"/>
            <a:ext cx="2423409" cy="36933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Enable DNS  collisions</a:t>
            </a:r>
            <a:endParaRPr lang="en-US"/>
          </a:p>
        </p:txBody>
      </p:sp>
    </p:spTree>
    <p:extLst>
      <p:ext uri="{BB962C8B-B14F-4D97-AF65-F5344CB8AC3E}">
        <p14:creationId xmlns:p14="http://schemas.microsoft.com/office/powerpoint/2010/main" val="4209328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A58B40-EB13-B206-1F19-D6ADA1F74D9D}"/>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Activity 2 – Exploring Scanning techniques</a:t>
            </a:r>
          </a:p>
        </p:txBody>
      </p:sp>
      <p:pic>
        <p:nvPicPr>
          <p:cNvPr id="4" name="Activity 2 Ping sweeps">
            <a:hlinkClick r:id="" action="ppaction://media"/>
            <a:extLst>
              <a:ext uri="{FF2B5EF4-FFF2-40B4-BE49-F238E27FC236}">
                <a16:creationId xmlns:a16="http://schemas.microsoft.com/office/drawing/2014/main" id="{9EE1C8F4-4079-C9FC-3B46-8229F114CA2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190045" y="1675227"/>
            <a:ext cx="7811910" cy="4394199"/>
          </a:xfrm>
          <a:prstGeom prst="rect">
            <a:avLst/>
          </a:prstGeom>
        </p:spPr>
      </p:pic>
    </p:spTree>
    <p:extLst>
      <p:ext uri="{BB962C8B-B14F-4D97-AF65-F5344CB8AC3E}">
        <p14:creationId xmlns:p14="http://schemas.microsoft.com/office/powerpoint/2010/main" val="2094609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screenshot of a computer&#10;&#10;Description automatically generated">
            <a:extLst>
              <a:ext uri="{FF2B5EF4-FFF2-40B4-BE49-F238E27FC236}">
                <a16:creationId xmlns:a16="http://schemas.microsoft.com/office/drawing/2014/main" id="{26FEEE36-0DC0-6EBF-1FF6-3D90E0F47887}"/>
              </a:ext>
            </a:extLst>
          </p:cNvPr>
          <p:cNvPicPr>
            <a:picLocks noChangeAspect="1"/>
          </p:cNvPicPr>
          <p:nvPr/>
        </p:nvPicPr>
        <p:blipFill>
          <a:blip r:embed="rId2"/>
          <a:stretch>
            <a:fillRect/>
          </a:stretch>
        </p:blipFill>
        <p:spPr>
          <a:xfrm>
            <a:off x="874006" y="321734"/>
            <a:ext cx="4480729" cy="2905170"/>
          </a:xfrm>
          <a:prstGeom prst="rect">
            <a:avLst/>
          </a:prstGeom>
        </p:spPr>
      </p:pic>
      <p:sp>
        <p:nvSpPr>
          <p:cNvPr id="14" name="Rectangle 13">
            <a:extLst>
              <a:ext uri="{FF2B5EF4-FFF2-40B4-BE49-F238E27FC236}">
                <a16:creationId xmlns:a16="http://schemas.microsoft.com/office/drawing/2014/main" id="{417CDA24-35F8-4540-8C52-3096D6D94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BEBF783E-229D-2F0F-DC8A-957576A534AC}"/>
              </a:ext>
            </a:extLst>
          </p:cNvPr>
          <p:cNvPicPr>
            <a:picLocks noChangeAspect="1"/>
          </p:cNvPicPr>
          <p:nvPr/>
        </p:nvPicPr>
        <p:blipFill>
          <a:blip r:embed="rId3"/>
          <a:stretch>
            <a:fillRect/>
          </a:stretch>
        </p:blipFill>
        <p:spPr>
          <a:xfrm>
            <a:off x="6676730" y="396684"/>
            <a:ext cx="4475136" cy="2830220"/>
          </a:xfrm>
          <a:prstGeom prst="rect">
            <a:avLst/>
          </a:prstGeom>
        </p:spPr>
      </p:pic>
      <p:sp>
        <p:nvSpPr>
          <p:cNvPr id="16" name="Rectangle 15">
            <a:extLst>
              <a:ext uri="{FF2B5EF4-FFF2-40B4-BE49-F238E27FC236}">
                <a16:creationId xmlns:a16="http://schemas.microsoft.com/office/drawing/2014/main" id="{8658BFE0-4E65-4174-9C75-687C94E88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A75DFED-A0C1-4A83-BE1D-0271C1826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552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screenshot of a computer&#10;&#10;Description automatically generated">
            <a:extLst>
              <a:ext uri="{FF2B5EF4-FFF2-40B4-BE49-F238E27FC236}">
                <a16:creationId xmlns:a16="http://schemas.microsoft.com/office/drawing/2014/main" id="{8B4AE089-1AF7-EF12-E9BF-5C7CAF2AA32E}"/>
              </a:ext>
            </a:extLst>
          </p:cNvPr>
          <p:cNvPicPr>
            <a:picLocks noChangeAspect="1"/>
          </p:cNvPicPr>
          <p:nvPr/>
        </p:nvPicPr>
        <p:blipFill>
          <a:blip r:embed="rId4"/>
          <a:stretch>
            <a:fillRect/>
          </a:stretch>
        </p:blipFill>
        <p:spPr>
          <a:xfrm>
            <a:off x="988322" y="3631096"/>
            <a:ext cx="4364522" cy="2760560"/>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280CE253-A109-547A-3B35-2A517A14F54F}"/>
              </a:ext>
            </a:extLst>
          </p:cNvPr>
          <p:cNvPicPr>
            <a:picLocks noChangeAspect="1"/>
          </p:cNvPicPr>
          <p:nvPr/>
        </p:nvPicPr>
        <p:blipFill>
          <a:blip r:embed="rId5"/>
          <a:stretch>
            <a:fillRect/>
          </a:stretch>
        </p:blipFill>
        <p:spPr>
          <a:xfrm>
            <a:off x="6806988" y="3855948"/>
            <a:ext cx="4364522" cy="2760560"/>
          </a:xfrm>
          <a:prstGeom prst="rect">
            <a:avLst/>
          </a:prstGeom>
        </p:spPr>
      </p:pic>
      <p:sp>
        <p:nvSpPr>
          <p:cNvPr id="10" name="TextBox 9">
            <a:extLst>
              <a:ext uri="{FF2B5EF4-FFF2-40B4-BE49-F238E27FC236}">
                <a16:creationId xmlns:a16="http://schemas.microsoft.com/office/drawing/2014/main" id="{19A87916-9382-3241-B42A-9B6B9FB01E3E}"/>
              </a:ext>
            </a:extLst>
          </p:cNvPr>
          <p:cNvSpPr txBox="1"/>
          <p:nvPr/>
        </p:nvSpPr>
        <p:spPr>
          <a:xfrm>
            <a:off x="1324131" y="3472721"/>
            <a:ext cx="3697573" cy="36933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Wireshark Capture</a:t>
            </a:r>
            <a:endParaRPr lang="en-US"/>
          </a:p>
        </p:txBody>
      </p:sp>
      <p:sp>
        <p:nvSpPr>
          <p:cNvPr id="11" name="TextBox 10">
            <a:extLst>
              <a:ext uri="{FF2B5EF4-FFF2-40B4-BE49-F238E27FC236}">
                <a16:creationId xmlns:a16="http://schemas.microsoft.com/office/drawing/2014/main" id="{D3AFAD22-8138-9CA7-AA2E-0AD9DC71C23B}"/>
              </a:ext>
            </a:extLst>
          </p:cNvPr>
          <p:cNvSpPr txBox="1"/>
          <p:nvPr/>
        </p:nvSpPr>
        <p:spPr>
          <a:xfrm>
            <a:off x="1386590" y="24983"/>
            <a:ext cx="3560163" cy="36933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ea typeface="Calibri"/>
                <a:cs typeface="Calibri"/>
              </a:rPr>
              <a:t>Megaping</a:t>
            </a:r>
            <a:r>
              <a:rPr lang="en-US">
                <a:ea typeface="Calibri"/>
                <a:cs typeface="Calibri"/>
              </a:rPr>
              <a:t> - Security Scan</a:t>
            </a:r>
            <a:endParaRPr lang="en-US"/>
          </a:p>
        </p:txBody>
      </p:sp>
      <p:sp>
        <p:nvSpPr>
          <p:cNvPr id="13" name="TextBox 12">
            <a:extLst>
              <a:ext uri="{FF2B5EF4-FFF2-40B4-BE49-F238E27FC236}">
                <a16:creationId xmlns:a16="http://schemas.microsoft.com/office/drawing/2014/main" id="{6381D06E-D4FC-D805-6EA3-9E0B641333FA}"/>
              </a:ext>
            </a:extLst>
          </p:cNvPr>
          <p:cNvSpPr txBox="1"/>
          <p:nvPr/>
        </p:nvSpPr>
        <p:spPr>
          <a:xfrm>
            <a:off x="6907967" y="37475"/>
            <a:ext cx="3834983" cy="36933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ea typeface="Calibri"/>
                <a:cs typeface="Calibri"/>
              </a:rPr>
              <a:t>Netscan</a:t>
            </a:r>
            <a:r>
              <a:rPr lang="en-US">
                <a:ea typeface="Calibri"/>
                <a:cs typeface="Calibri"/>
              </a:rPr>
              <a:t> -  ARP scan</a:t>
            </a:r>
            <a:endParaRPr lang="en-US"/>
          </a:p>
        </p:txBody>
      </p:sp>
      <p:sp>
        <p:nvSpPr>
          <p:cNvPr id="15" name="TextBox 14">
            <a:extLst>
              <a:ext uri="{FF2B5EF4-FFF2-40B4-BE49-F238E27FC236}">
                <a16:creationId xmlns:a16="http://schemas.microsoft.com/office/drawing/2014/main" id="{EBFA9887-A4B9-F26E-DDEB-57C1EF84968C}"/>
              </a:ext>
            </a:extLst>
          </p:cNvPr>
          <p:cNvSpPr txBox="1"/>
          <p:nvPr/>
        </p:nvSpPr>
        <p:spPr>
          <a:xfrm>
            <a:off x="7195278" y="3485213"/>
            <a:ext cx="3310327" cy="36933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ea typeface="Calibri"/>
                <a:cs typeface="Calibri"/>
              </a:rPr>
              <a:t>Solarwind</a:t>
            </a:r>
            <a:r>
              <a:rPr lang="en-US">
                <a:ea typeface="Calibri"/>
                <a:cs typeface="Calibri"/>
              </a:rPr>
              <a:t> – Mapping report</a:t>
            </a:r>
            <a:endParaRPr lang="en-US"/>
          </a:p>
        </p:txBody>
      </p:sp>
    </p:spTree>
    <p:extLst>
      <p:ext uri="{BB962C8B-B14F-4D97-AF65-F5344CB8AC3E}">
        <p14:creationId xmlns:p14="http://schemas.microsoft.com/office/powerpoint/2010/main" val="2553303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32752E-B4C4-B4D4-D8FF-21ED6EBC2B6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Activity- 3 Nessus scanning</a:t>
            </a:r>
          </a:p>
        </p:txBody>
      </p:sp>
      <p:pic>
        <p:nvPicPr>
          <p:cNvPr id="6" name="Activity 3 Nessus">
            <a:hlinkClick r:id="" action="ppaction://media"/>
            <a:extLst>
              <a:ext uri="{FF2B5EF4-FFF2-40B4-BE49-F238E27FC236}">
                <a16:creationId xmlns:a16="http://schemas.microsoft.com/office/drawing/2014/main" id="{F6ADF04F-90D7-A245-D14C-BC741CA236B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190045" y="1675227"/>
            <a:ext cx="7811910" cy="4394199"/>
          </a:xfrm>
          <a:prstGeom prst="rect">
            <a:avLst/>
          </a:prstGeom>
        </p:spPr>
      </p:pic>
    </p:spTree>
    <p:extLst>
      <p:ext uri="{BB962C8B-B14F-4D97-AF65-F5344CB8AC3E}">
        <p14:creationId xmlns:p14="http://schemas.microsoft.com/office/powerpoint/2010/main" val="3185761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31D174A3-01D5-C117-7460-7E339E946AED}"/>
              </a:ext>
            </a:extLst>
          </p:cNvPr>
          <p:cNvSpPr txBox="1"/>
          <p:nvPr/>
        </p:nvSpPr>
        <p:spPr>
          <a:xfrm>
            <a:off x="4603468" y="4741948"/>
            <a:ext cx="6829520" cy="86203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700" kern="1200">
                <a:solidFill>
                  <a:srgbClr val="FFFFFF"/>
                </a:solidFill>
                <a:latin typeface="+mj-lt"/>
                <a:ea typeface="+mj-ea"/>
                <a:cs typeface="+mj-cs"/>
              </a:rPr>
              <a:t>Vulnerability report for each device</a:t>
            </a:r>
          </a:p>
        </p:txBody>
      </p:sp>
      <p:pic>
        <p:nvPicPr>
          <p:cNvPr id="4" name="Picture 3" descr="A screenshot of a computer&#10;&#10;Description automatically generated">
            <a:extLst>
              <a:ext uri="{FF2B5EF4-FFF2-40B4-BE49-F238E27FC236}">
                <a16:creationId xmlns:a16="http://schemas.microsoft.com/office/drawing/2014/main" id="{2AAD64B6-4E14-4CC0-8A7C-13E1E9533511}"/>
              </a:ext>
            </a:extLst>
          </p:cNvPr>
          <p:cNvPicPr>
            <a:picLocks noChangeAspect="1"/>
          </p:cNvPicPr>
          <p:nvPr/>
        </p:nvPicPr>
        <p:blipFill>
          <a:blip r:embed="rId2"/>
          <a:srcRect l="10589" r="17901" b="-3"/>
          <a:stretch/>
        </p:blipFill>
        <p:spPr>
          <a:xfrm>
            <a:off x="307840" y="321732"/>
            <a:ext cx="3793472" cy="4111323"/>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E1F8E1DF-C441-D857-60DF-8AB26C1131B1}"/>
              </a:ext>
            </a:extLst>
          </p:cNvPr>
          <p:cNvPicPr>
            <a:picLocks noChangeAspect="1"/>
          </p:cNvPicPr>
          <p:nvPr/>
        </p:nvPicPr>
        <p:blipFill>
          <a:blip r:embed="rId3"/>
          <a:srcRect r="4" b="51427"/>
          <a:stretch/>
        </p:blipFill>
        <p:spPr>
          <a:xfrm>
            <a:off x="4194959" y="321734"/>
            <a:ext cx="3797570" cy="2010551"/>
          </a:xfrm>
          <a:prstGeom prst="rect">
            <a:avLst/>
          </a:prstGeom>
        </p:spPr>
      </p:pic>
      <p:pic>
        <p:nvPicPr>
          <p:cNvPr id="7" name="Picture 6" descr="A screenshot of a computer error&#10;&#10;Description automatically generated">
            <a:extLst>
              <a:ext uri="{FF2B5EF4-FFF2-40B4-BE49-F238E27FC236}">
                <a16:creationId xmlns:a16="http://schemas.microsoft.com/office/drawing/2014/main" id="{1AFE21D6-328C-8D53-14D6-DA19B8C9C17B}"/>
              </a:ext>
            </a:extLst>
          </p:cNvPr>
          <p:cNvPicPr>
            <a:picLocks noChangeAspect="1"/>
          </p:cNvPicPr>
          <p:nvPr/>
        </p:nvPicPr>
        <p:blipFill>
          <a:blip r:embed="rId4"/>
          <a:srcRect r="-4" b="47726"/>
          <a:stretch/>
        </p:blipFill>
        <p:spPr>
          <a:xfrm>
            <a:off x="4190180" y="2422097"/>
            <a:ext cx="3794760" cy="2013804"/>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3535224-2602-433B-EBA2-99D5451069A9}"/>
              </a:ext>
            </a:extLst>
          </p:cNvPr>
          <p:cNvPicPr>
            <a:picLocks noChangeAspect="1"/>
          </p:cNvPicPr>
          <p:nvPr/>
        </p:nvPicPr>
        <p:blipFill>
          <a:blip r:embed="rId5"/>
          <a:srcRect l="1419" r="9901" b="4"/>
          <a:stretch/>
        </p:blipFill>
        <p:spPr>
          <a:xfrm>
            <a:off x="8086176" y="321733"/>
            <a:ext cx="3797984" cy="4111321"/>
          </a:xfrm>
          <a:prstGeom prst="rect">
            <a:avLst/>
          </a:prstGeom>
        </p:spPr>
      </p:pic>
      <p:pic>
        <p:nvPicPr>
          <p:cNvPr id="5" name="Picture 4" descr="A screenshot of a computer&#10;&#10;Description automatically generated">
            <a:extLst>
              <a:ext uri="{FF2B5EF4-FFF2-40B4-BE49-F238E27FC236}">
                <a16:creationId xmlns:a16="http://schemas.microsoft.com/office/drawing/2014/main" id="{3461E7DD-31DF-9CC9-038F-1FD2146607B4}"/>
              </a:ext>
            </a:extLst>
          </p:cNvPr>
          <p:cNvPicPr>
            <a:picLocks noChangeAspect="1"/>
          </p:cNvPicPr>
          <p:nvPr/>
        </p:nvPicPr>
        <p:blipFill>
          <a:blip r:embed="rId6"/>
          <a:srcRect r="1" b="37851"/>
          <a:stretch/>
        </p:blipFill>
        <p:spPr>
          <a:xfrm>
            <a:off x="307840" y="4525715"/>
            <a:ext cx="3794760" cy="2010551"/>
          </a:xfrm>
          <a:prstGeom prst="rect">
            <a:avLst/>
          </a:prstGeom>
        </p:spPr>
      </p:pic>
      <p:cxnSp>
        <p:nvCxnSpPr>
          <p:cNvPr id="35" name="Straight Connector 34">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5120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539F6-902B-F4A9-4DA6-E655F4A46380}"/>
              </a:ext>
            </a:extLst>
          </p:cNvPr>
          <p:cNvSpPr>
            <a:spLocks noGrp="1"/>
          </p:cNvSpPr>
          <p:nvPr>
            <p:ph type="title"/>
          </p:nvPr>
        </p:nvSpPr>
        <p:spPr>
          <a:xfrm>
            <a:off x="6803409" y="762001"/>
            <a:ext cx="4156512" cy="1708244"/>
          </a:xfrm>
        </p:spPr>
        <p:txBody>
          <a:bodyPr anchor="ctr">
            <a:normAutofit/>
          </a:bodyPr>
          <a:lstStyle/>
          <a:p>
            <a:r>
              <a:rPr lang="en-US" sz="4000">
                <a:ea typeface="Calibri Light"/>
                <a:cs typeface="Calibri Light"/>
              </a:rPr>
              <a:t>Overall Vulnerabilities</a:t>
            </a:r>
            <a:endParaRPr lang="en-US" sz="4000"/>
          </a:p>
        </p:txBody>
      </p:sp>
      <p:pic>
        <p:nvPicPr>
          <p:cNvPr id="12" name="Picture 11" descr="Padlock on computer motherboard">
            <a:extLst>
              <a:ext uri="{FF2B5EF4-FFF2-40B4-BE49-F238E27FC236}">
                <a16:creationId xmlns:a16="http://schemas.microsoft.com/office/drawing/2014/main" id="{EA9C323A-D5AD-5DC6-4E10-2B70D4904D16}"/>
              </a:ext>
            </a:extLst>
          </p:cNvPr>
          <p:cNvPicPr>
            <a:picLocks noChangeAspect="1"/>
          </p:cNvPicPr>
          <p:nvPr/>
        </p:nvPicPr>
        <p:blipFill>
          <a:blip r:embed="rId2"/>
          <a:srcRect l="6280" r="34390" b="3"/>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44DBF914-C966-D43D-D424-2D5A56011E28}"/>
              </a:ext>
            </a:extLst>
          </p:cNvPr>
          <p:cNvSpPr>
            <a:spLocks noGrp="1"/>
          </p:cNvSpPr>
          <p:nvPr>
            <p:ph idx="1"/>
          </p:nvPr>
        </p:nvSpPr>
        <p:spPr>
          <a:xfrm>
            <a:off x="6803409" y="2470245"/>
            <a:ext cx="4156512" cy="3769835"/>
          </a:xfrm>
        </p:spPr>
        <p:txBody>
          <a:bodyPr vert="horz" lIns="91440" tIns="45720" rIns="91440" bIns="45720" rtlCol="0" anchor="ctr">
            <a:normAutofit/>
          </a:bodyPr>
          <a:lstStyle/>
          <a:p>
            <a:pPr marL="457200" indent="-457200"/>
            <a:r>
              <a:rPr lang="en-US" sz="2000">
                <a:ea typeface="Calibri" panose="020F0502020204030204"/>
                <a:cs typeface="Calibri" panose="020F0502020204030204"/>
              </a:rPr>
              <a:t>No Firewall</a:t>
            </a:r>
          </a:p>
          <a:p>
            <a:r>
              <a:rPr lang="en-US" sz="2000">
                <a:ea typeface="Calibri" panose="020F0502020204030204"/>
                <a:cs typeface="Calibri" panose="020F0502020204030204"/>
              </a:rPr>
              <a:t>   No Anti-virus</a:t>
            </a:r>
          </a:p>
          <a:p>
            <a:r>
              <a:rPr lang="en-US" sz="2000">
                <a:ea typeface="Calibri" panose="020F0502020204030204"/>
                <a:cs typeface="Calibri" panose="020F0502020204030204"/>
              </a:rPr>
              <a:t>   Unsecure passwords</a:t>
            </a:r>
          </a:p>
          <a:p>
            <a:pPr marL="457200" indent="-457200"/>
            <a:r>
              <a:rPr lang="en-US" sz="2000">
                <a:ea typeface="Calibri" panose="020F0502020204030204"/>
                <a:cs typeface="Calibri" panose="020F0502020204030204"/>
              </a:rPr>
              <a:t>Open unused ports</a:t>
            </a:r>
          </a:p>
          <a:p>
            <a:pPr marL="457200" indent="-457200"/>
            <a:r>
              <a:rPr lang="en-US" sz="2000">
                <a:ea typeface="Calibri" panose="020F0502020204030204"/>
                <a:cs typeface="Calibri" panose="020F0502020204030204"/>
              </a:rPr>
              <a:t>No User authentication</a:t>
            </a:r>
          </a:p>
          <a:p>
            <a:pPr marL="457200" indent="-457200"/>
            <a:r>
              <a:rPr lang="en-US" sz="2000">
                <a:ea typeface="Calibri" panose="020F0502020204030204"/>
                <a:cs typeface="Calibri" panose="020F0502020204030204"/>
              </a:rPr>
              <a:t>Weak encryption </a:t>
            </a:r>
          </a:p>
        </p:txBody>
      </p:sp>
    </p:spTree>
    <p:extLst>
      <p:ext uri="{BB962C8B-B14F-4D97-AF65-F5344CB8AC3E}">
        <p14:creationId xmlns:p14="http://schemas.microsoft.com/office/powerpoint/2010/main" val="2154012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uter script on a screen">
            <a:extLst>
              <a:ext uri="{FF2B5EF4-FFF2-40B4-BE49-F238E27FC236}">
                <a16:creationId xmlns:a16="http://schemas.microsoft.com/office/drawing/2014/main" id="{1B899BDE-C12D-72E5-BB34-AF611498A10A}"/>
              </a:ext>
            </a:extLst>
          </p:cNvPr>
          <p:cNvPicPr>
            <a:picLocks noChangeAspect="1"/>
          </p:cNvPicPr>
          <p:nvPr/>
        </p:nvPicPr>
        <p:blipFill>
          <a:blip r:embed="rId2"/>
          <a:srcRect l="1920" r="38901"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795228-86D5-8ACE-B50C-45E66BCAA41E}"/>
              </a:ext>
            </a:extLst>
          </p:cNvPr>
          <p:cNvSpPr>
            <a:spLocks noGrp="1"/>
          </p:cNvSpPr>
          <p:nvPr>
            <p:ph type="title"/>
          </p:nvPr>
        </p:nvSpPr>
        <p:spPr>
          <a:xfrm>
            <a:off x="761801" y="328512"/>
            <a:ext cx="4778387" cy="1628970"/>
          </a:xfrm>
        </p:spPr>
        <p:txBody>
          <a:bodyPr anchor="ctr">
            <a:normAutofit/>
          </a:bodyPr>
          <a:lstStyle/>
          <a:p>
            <a:r>
              <a:rPr lang="en-US" sz="4000">
                <a:ea typeface="Calibri Light"/>
                <a:cs typeface="Calibri Light"/>
              </a:rPr>
              <a:t>Mitagations</a:t>
            </a:r>
            <a:endParaRPr lang="en-US" sz="4000"/>
          </a:p>
        </p:txBody>
      </p:sp>
      <p:sp>
        <p:nvSpPr>
          <p:cNvPr id="3" name="Content Placeholder 2">
            <a:extLst>
              <a:ext uri="{FF2B5EF4-FFF2-40B4-BE49-F238E27FC236}">
                <a16:creationId xmlns:a16="http://schemas.microsoft.com/office/drawing/2014/main" id="{70CE631D-1DDD-513A-6B52-96BF089CBC53}"/>
              </a:ext>
            </a:extLst>
          </p:cNvPr>
          <p:cNvSpPr>
            <a:spLocks noGrp="1"/>
          </p:cNvSpPr>
          <p:nvPr>
            <p:ph idx="1"/>
          </p:nvPr>
        </p:nvSpPr>
        <p:spPr>
          <a:xfrm>
            <a:off x="761801" y="2884929"/>
            <a:ext cx="4659756" cy="3374137"/>
          </a:xfrm>
        </p:spPr>
        <p:txBody>
          <a:bodyPr vert="horz" lIns="91440" tIns="45720" rIns="91440" bIns="45720" rtlCol="0" anchor="ctr">
            <a:normAutofit/>
          </a:bodyPr>
          <a:lstStyle/>
          <a:p>
            <a:pPr marL="0" indent="0">
              <a:buNone/>
            </a:pPr>
            <a:r>
              <a:rPr lang="en-US" sz="2000" b="1">
                <a:ea typeface="Calibri" panose="020F0502020204030204"/>
                <a:cs typeface="Calibri" panose="020F0502020204030204"/>
              </a:rPr>
              <a:t>Basic:</a:t>
            </a:r>
          </a:p>
          <a:p>
            <a:pPr marL="0" indent="0">
              <a:buNone/>
            </a:pPr>
            <a:r>
              <a:rPr lang="en-US" sz="2000">
                <a:ea typeface="Calibri" panose="020F0502020204030204"/>
                <a:cs typeface="Calibri" panose="020F0502020204030204"/>
              </a:rPr>
              <a:t>Turn on Firewall</a:t>
            </a:r>
          </a:p>
          <a:p>
            <a:pPr marL="0" indent="0">
              <a:buNone/>
            </a:pPr>
            <a:r>
              <a:rPr lang="en-US" sz="2000">
                <a:ea typeface="Calibri" panose="020F0502020204030204"/>
                <a:cs typeface="Calibri" panose="020F0502020204030204"/>
              </a:rPr>
              <a:t>Turn on Auto-updates </a:t>
            </a:r>
          </a:p>
          <a:p>
            <a:pPr marL="0" indent="0">
              <a:buNone/>
            </a:pPr>
            <a:r>
              <a:rPr lang="en-US" sz="2000">
                <a:ea typeface="Calibri" panose="020F0502020204030204"/>
                <a:cs typeface="Calibri" panose="020F0502020204030204"/>
              </a:rPr>
              <a:t>Group Policy Passwords</a:t>
            </a:r>
          </a:p>
          <a:p>
            <a:pPr marL="0" indent="0">
              <a:buNone/>
            </a:pPr>
            <a:r>
              <a:rPr lang="en-US" sz="2000" b="1">
                <a:ea typeface="Calibri" panose="020F0502020204030204"/>
                <a:cs typeface="Calibri" panose="020F0502020204030204"/>
              </a:rPr>
              <a:t>Advanced:</a:t>
            </a:r>
          </a:p>
          <a:p>
            <a:pPr marL="0" indent="0">
              <a:buNone/>
            </a:pPr>
            <a:r>
              <a:rPr lang="en-US" sz="2000">
                <a:ea typeface="Calibri" panose="020F0502020204030204"/>
                <a:cs typeface="Calibri" panose="020F0502020204030204"/>
              </a:rPr>
              <a:t>Close unused ports</a:t>
            </a:r>
          </a:p>
          <a:p>
            <a:pPr marL="0" indent="0">
              <a:buNone/>
            </a:pPr>
            <a:r>
              <a:rPr lang="en-US" sz="2000">
                <a:ea typeface="Calibri" panose="020F0502020204030204"/>
                <a:cs typeface="Calibri" panose="020F0502020204030204"/>
              </a:rPr>
              <a:t>Increase encryption Standards</a:t>
            </a:r>
          </a:p>
          <a:p>
            <a:pPr marL="0" indent="0">
              <a:buNone/>
            </a:pPr>
            <a:r>
              <a:rPr lang="en-US" sz="2000">
                <a:ea typeface="Calibri" panose="020F0502020204030204"/>
                <a:cs typeface="Calibri" panose="020F0502020204030204"/>
              </a:rPr>
              <a:t>Disallow DNS amplification attacks</a:t>
            </a:r>
          </a:p>
          <a:p>
            <a:pPr marL="0" indent="0">
              <a:buNone/>
            </a:pPr>
            <a:endParaRPr lang="en-US" sz="2000">
              <a:ea typeface="Calibri" panose="020F0502020204030204"/>
              <a:cs typeface="Calibri" panose="020F0502020204030204"/>
            </a:endParaRPr>
          </a:p>
        </p:txBody>
      </p:sp>
    </p:spTree>
    <p:extLst>
      <p:ext uri="{BB962C8B-B14F-4D97-AF65-F5344CB8AC3E}">
        <p14:creationId xmlns:p14="http://schemas.microsoft.com/office/powerpoint/2010/main" val="1237868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Question marks in a line and one question mark is lit">
            <a:extLst>
              <a:ext uri="{FF2B5EF4-FFF2-40B4-BE49-F238E27FC236}">
                <a16:creationId xmlns:a16="http://schemas.microsoft.com/office/drawing/2014/main" id="{EFE764C8-D871-D931-E308-C9A81645D2E6}"/>
              </a:ext>
            </a:extLst>
          </p:cNvPr>
          <p:cNvPicPr>
            <a:picLocks noChangeAspect="1"/>
          </p:cNvPicPr>
          <p:nvPr/>
        </p:nvPicPr>
        <p:blipFill>
          <a:blip r:embed="rId2">
            <a:alphaModFix amt="50000"/>
          </a:blip>
          <a:srcRect t="827" r="-2" b="14776"/>
          <a:stretch/>
        </p:blipFill>
        <p:spPr>
          <a:xfrm>
            <a:off x="20" y="1"/>
            <a:ext cx="12191980" cy="6857999"/>
          </a:xfrm>
          <a:prstGeom prst="rect">
            <a:avLst/>
          </a:prstGeom>
        </p:spPr>
      </p:pic>
      <p:sp>
        <p:nvSpPr>
          <p:cNvPr id="2" name="Title 1">
            <a:extLst>
              <a:ext uri="{FF2B5EF4-FFF2-40B4-BE49-F238E27FC236}">
                <a16:creationId xmlns:a16="http://schemas.microsoft.com/office/drawing/2014/main" id="{EEFCFDDE-AF4F-BCD0-D290-228901AE7122}"/>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Questions?</a:t>
            </a:r>
          </a:p>
        </p:txBody>
      </p:sp>
    </p:spTree>
    <p:extLst>
      <p:ext uri="{BB962C8B-B14F-4D97-AF65-F5344CB8AC3E}">
        <p14:creationId xmlns:p14="http://schemas.microsoft.com/office/powerpoint/2010/main" val="152408520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5" ma:contentTypeDescription="Create a new document." ma:contentTypeScope="" ma:versionID="b1c23eaab647a851baaa62b1d7f02c89">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1c04ef0002b27b9ceed2f6df064a69f0"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_activity" ma:index="16" nillable="true" ma:displayName="_activity" ma:hidden="true" ma:internalName="_activity">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9B0E1DCC-56A2-4971-9602-91F95149061B}">
  <ds:schemaRefs>
    <ds:schemaRef ds:uri="http://schemas.microsoft.com/sharepoint/v3/contenttype/forms"/>
  </ds:schemaRefs>
</ds:datastoreItem>
</file>

<file path=customXml/itemProps2.xml><?xml version="1.0" encoding="utf-8"?>
<ds:datastoreItem xmlns:ds="http://schemas.openxmlformats.org/officeDocument/2006/customXml" ds:itemID="{1EF33DD4-BBB8-4696-B834-E4E56CE70782}">
  <ds:schemaRefs>
    <ds:schemaRef ds:uri="0cb976d4-72d8-43fd-a100-21d54766e958"/>
    <ds:schemaRef ds:uri="da3f2772-8f1e-4acb-bd98-3a0ee892f48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9DD3F90-B01D-48B9-AFCE-86965A2CF24B}">
  <ds:schemaRefs>
    <ds:schemaRef ds:uri="0cb976d4-72d8-43fd-a100-21d54766e958"/>
    <ds:schemaRef ds:uri="da3f2772-8f1e-4acb-bd98-3a0ee892f48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3</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Demonstrate and propose a mitigation strategy</vt:lpstr>
      <vt:lpstr>Activity 1 – Basic Settings &amp; Configurations</vt:lpstr>
      <vt:lpstr>Activity 1 - Further</vt:lpstr>
      <vt:lpstr>PowerPoint Presentation</vt:lpstr>
      <vt:lpstr>Activity 2 – Exploring Scanning techniques</vt:lpstr>
      <vt:lpstr>PowerPoint Presentation</vt:lpstr>
      <vt:lpstr>Activity- 3 Nessus scanning</vt:lpstr>
      <vt:lpstr>PowerPoint Presentation</vt:lpstr>
      <vt:lpstr>Overall Vulnerabilities</vt:lpstr>
      <vt:lpstr>Mitagations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Cyber security</dc:title>
  <dc:creator>Josh Lloyd (2205191)</dc:creator>
  <cp:revision>1</cp:revision>
  <dcterms:created xsi:type="dcterms:W3CDTF">2025-01-11T15:31:57Z</dcterms:created>
  <dcterms:modified xsi:type="dcterms:W3CDTF">2025-01-13T02:52:14Z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