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8914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341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1151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05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405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54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227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748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76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241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37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2EEEEBD-11BD-4095-900B-73A829681C08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38372EB-D8B7-4824-93E8-482D7F904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586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istorydiscussion.net/history/industrial-revolution/history-of-the-industrial-revolution/1784" TargetMode="External"/><Relationship Id="rId2" Type="http://schemas.openxmlformats.org/officeDocument/2006/relationships/hyperlink" Target="http://www.bbc.co.uk/history/british/empire_seapower/agricultural_revolution_01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ishlibrary.cn/en/articles/the-industrial-revolution/" TargetMode="External"/><Relationship Id="rId5" Type="http://schemas.openxmlformats.org/officeDocument/2006/relationships/hyperlink" Target="https://www.history.com/topics/industrial-revolution/industrial-revolution" TargetMode="External"/><Relationship Id="rId4" Type="http://schemas.openxmlformats.org/officeDocument/2006/relationships/hyperlink" Target="https://www.ncbi.nlm.nih.gov/pmc/articles/PMC2531035/pdf/medhistsuppl00026-006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BC5E09C-4939-469C-A1BD-6386726DA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902AED8-ACB8-6386-A2B9-3042ED6FA9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8424"/>
            <a:ext cx="9966960" cy="132588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Industrial revolution </a:t>
            </a:r>
            <a:endParaRPr lang="en-GB" sz="4000" dirty="0">
              <a:solidFill>
                <a:schemeClr val="bg2">
                  <a:lumMod val="1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B462DE-4442-270F-A5D4-37D3759FE6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598293"/>
            <a:ext cx="8767860" cy="55369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Presenter: Maria Dumitru </a:t>
            </a:r>
            <a:endParaRPr lang="en-GB" sz="2000" dirty="0">
              <a:solidFill>
                <a:schemeClr val="bg2">
                  <a:lumMod val="1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1950CA-2FA1-7F93-794B-5DED0CE557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708" r="1" b="1314"/>
          <a:stretch/>
        </p:blipFill>
        <p:spPr>
          <a:xfrm>
            <a:off x="243840" y="256540"/>
            <a:ext cx="7287768" cy="3764276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23F841-886B-D64D-5D63-0BA184BDA4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72" r="18356"/>
          <a:stretch/>
        </p:blipFill>
        <p:spPr>
          <a:xfrm>
            <a:off x="7531608" y="256540"/>
            <a:ext cx="4420906" cy="3764276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580403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DC8685D-7D62-4DE8-851E-C2132DBA3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3EFC0-6ECB-B157-04A5-E1380F770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8730" y="609600"/>
            <a:ext cx="4067049" cy="1356360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Key Factors Behind Llanelli’s Industrial Prosperity</a:t>
            </a:r>
            <a:endParaRPr lang="en-GB" sz="2800" dirty="0">
              <a:solidFill>
                <a:schemeClr val="bg2">
                  <a:lumMod val="1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5724B1-F100-4946-8693-E947536A3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39" y="243840"/>
            <a:ext cx="7327423" cy="637793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789A4-78DB-A9AE-FF72-129E60565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730" y="2245010"/>
            <a:ext cx="3866039" cy="385099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Abundant coal and limestone resources in South Wales fueled industrial growth.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Strategic location and transportation networks facilitated trade and export.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Influential figures like John Henry Vivian drove industrial projects.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Investment in infrastructure and technology advancements.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Advanced steam technology adoption enhanced production efficiency and scalability.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Flourishing tinplate industry and innovative manufacturing techniques boosted exports.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F44F1F-5FB3-4385-B839-2E7419F39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1CA4FC7-5A20-499F-8409-07681C6AD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2" y="744223"/>
            <a:ext cx="3422042" cy="53959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A6E0C4-63AE-76F4-4C29-6B59355B4D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34" y="1209107"/>
            <a:ext cx="3121358" cy="4466198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645F929-0A38-4725-8619-A9D63F4C4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3075" y="744223"/>
            <a:ext cx="2790855" cy="26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17811B-D40A-483B-E16B-6DF5AF8C0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3116" y="1343017"/>
            <a:ext cx="2480365" cy="143777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970EF90-AD25-463C-92D3-B55A6B893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3075" y="3507057"/>
            <a:ext cx="2790855" cy="26331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210BE8-2199-9D99-1124-7656B41C3B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3116" y="3835067"/>
            <a:ext cx="2480365" cy="2004134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095436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3A770-134C-349B-66B1-2A115AABA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Socioeconomic and Environmental Impact in Llanelli</a:t>
            </a:r>
            <a:endParaRPr lang="en-GB" sz="2800" dirty="0">
              <a:solidFill>
                <a:schemeClr val="bg2">
                  <a:lumMod val="1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2A49C-5CC6-17F0-4590-BAA0623FF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362" y="2492724"/>
            <a:ext cx="6757700" cy="3603276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Rapid urbanization and population growth due to worker inflow.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of housing and infrastructure for population support.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Diverse job opportunities in mining, manufacturing, and shipping.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Emergence of skilled trades and specialized labor.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Environmental changes from mining operations and factory constructions.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Social issues like overcrowded housing and poor sanitation.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Rise of labor movements advocating for workers' rights and better conditions.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Significant economic growth driven by industrial output.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D47C73-2ADC-0056-9E6E-78F2747C74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63" r="15908" b="3"/>
          <a:stretch/>
        </p:blipFill>
        <p:spPr>
          <a:xfrm>
            <a:off x="8059332" y="237340"/>
            <a:ext cx="3898127" cy="2781164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8FEBE6-EBC2-18A3-5B11-3709656D7C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69" r="21982" b="-2"/>
          <a:stretch/>
        </p:blipFill>
        <p:spPr>
          <a:xfrm>
            <a:off x="7836062" y="3018503"/>
            <a:ext cx="4121398" cy="3603276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919719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578A52D-2496-4956-A9A4-EA5C38B2F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809C8E2-EF9B-4E0B-A17E-836DE0508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8533" cy="1886373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8E9C2-014C-6A89-07C3-0F1D04762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4000" dirty="0">
              <a:solidFill>
                <a:schemeClr val="bg2">
                  <a:lumMod val="10000"/>
                </a:schemeClr>
              </a:solidFill>
              <a:latin typeface="Arial Black" panose="020B0A0402010202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1EB557E-621E-4254-B750-85274C5F4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29841"/>
            <a:ext cx="12192000" cy="43281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2324E-6208-2066-4CD6-8BFB506B8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660" y="2852530"/>
            <a:ext cx="10549212" cy="3819437"/>
          </a:xfrm>
        </p:spPr>
        <p:txBody>
          <a:bodyPr>
            <a:normAutofit fontScale="55000" lnSpcReduction="20000"/>
          </a:bodyPr>
          <a:lstStyle/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Allen, R. C. (2007). </a:t>
            </a:r>
            <a:r>
              <a:rPr lang="en-US" sz="25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Revolution: A Very Short Introduction. 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Oxford University Press.</a:t>
            </a:r>
          </a:p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BBC History. Retrieved January 21, 2020, from 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http://www.bbc.co.uk/history/british/empire_seapower/agricultural_revolution_01.shtml</a:t>
            </a:r>
            <a:endParaRPr lang="en-US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Discussion. (2020). </a:t>
            </a:r>
            <a:r>
              <a:rPr lang="en-US" sz="25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http://www.historydiscussion.net/history/industrial-revolution/history-of-the-industrial-revolution/1784</a:t>
            </a:r>
            <a:endParaRPr lang="en-US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Center for Biotechnology Information. (2020). PMC. Retrieved January 21, 2020, from 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https://www.ncbi.nlm.nih.gov/pmc/articles/PMC2531035/pdf/medhistsuppl00026-0061.pdf</a:t>
            </a:r>
            <a:endParaRPr lang="en-US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Hopley, C. (2006, July 29). </a:t>
            </a:r>
            <a:r>
              <a:rPr lang="en-US" sz="25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history of the British cotton industry. 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Heritage Travel. Retrieved from 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https://www.history.com/topics/industrial-revolution/industrial-revolution</a:t>
            </a:r>
            <a:endParaRPr lang="en-US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Rosen, W. (2010). </a:t>
            </a:r>
            <a:r>
              <a:rPr lang="en-US" sz="25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Most Powerful Idea in the World: A Story of Steam, Industry, and Invention.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Random House.</a:t>
            </a:r>
          </a:p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Weightman, G. (2007). </a:t>
            </a:r>
            <a:r>
              <a:rPr lang="en-US" sz="25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Revolutionaries: The Making of the Modern World, 1776-1914.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Grove Press.</a:t>
            </a:r>
          </a:p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White, M. (2009, October 14). </a:t>
            </a:r>
            <a:r>
              <a:rPr lang="en-US" sz="25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Georgian Britain: The Industrial Revolution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British Library. Retrieved from 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https://www.britishlibrary.cn/en/articles/the-industrial-revolution/</a:t>
            </a:r>
            <a:endParaRPr lang="en-US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BBC. (2020). </a:t>
            </a:r>
            <a:r>
              <a:rPr lang="en-US" sz="25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history in depth: Agricultural revolution in England 1500-1850. </a:t>
            </a:r>
          </a:p>
          <a:p>
            <a:endParaRPr lang="en-US" i="1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8892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48</TotalTime>
  <Words>427</Words>
  <Application>Microsoft Office PowerPoint</Application>
  <PresentationFormat>Widescreen</PresentationFormat>
  <Paragraphs>28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Black</vt:lpstr>
      <vt:lpstr>Corbel</vt:lpstr>
      <vt:lpstr>Basis</vt:lpstr>
      <vt:lpstr>Industrial revolution </vt:lpstr>
      <vt:lpstr>Key Factors Behind Llanelli’s Industrial Prosperity</vt:lpstr>
      <vt:lpstr>Socioeconomic and Environmental Impact in Llanelli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2025-01-19T19:17:42Z</dcterms:created>
  <dcterms:modified xsi:type="dcterms:W3CDTF">2025-01-19T20:05:59Z</dcterms:modified>
</cp:coreProperties>
</file>