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8" r:id="rId3"/>
    <p:sldId id="259" r:id="rId4"/>
    <p:sldId id="260" r:id="rId5"/>
    <p:sldId id="261" r:id="rId6"/>
    <p:sldId id="265" r:id="rId7"/>
    <p:sldId id="264" r:id="rId8"/>
    <p:sldId id="263" r:id="rId9"/>
    <p:sldId id="25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no Pereira Chiozzini da Silva" userId="5edc34a201fa2c27" providerId="LiveId" clId="{94B8FC80-F3A6-49E1-B80B-DA5E78A34F67}"/>
    <pc:docChg chg="custSel modSld">
      <pc:chgData name="Juliano Pereira Chiozzini da Silva" userId="5edc34a201fa2c27" providerId="LiveId" clId="{94B8FC80-F3A6-49E1-B80B-DA5E78A34F67}" dt="2026-10-15T11:11:07.763" v="2" actId="20577"/>
      <pc:docMkLst>
        <pc:docMk/>
      </pc:docMkLst>
      <pc:sldChg chg="modSp mod">
        <pc:chgData name="Juliano Pereira Chiozzini da Silva" userId="5edc34a201fa2c27" providerId="LiveId" clId="{94B8FC80-F3A6-49E1-B80B-DA5E78A34F67}" dt="2026-10-15T11:11:07.763" v="2" actId="20577"/>
        <pc:sldMkLst>
          <pc:docMk/>
          <pc:sldMk cId="1481571410" sldId="257"/>
        </pc:sldMkLst>
        <pc:spChg chg="mod">
          <ac:chgData name="Juliano Pereira Chiozzini da Silva" userId="5edc34a201fa2c27" providerId="LiveId" clId="{94B8FC80-F3A6-49E1-B80B-DA5E78A34F67}" dt="2026-10-15T11:11:07.763" v="2" actId="20577"/>
          <ac:spMkLst>
            <pc:docMk/>
            <pc:sldMk cId="1481571410" sldId="257"/>
            <ac:spMk id="3" creationId="{BEB8EDC7-7C2E-8A8F-55E3-FDAFBB7BBC56}"/>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21.svg"/><Relationship Id="rId7" Type="http://schemas.openxmlformats.org/officeDocument/2006/relationships/image" Target="../media/image25.svg"/><Relationship Id="rId2" Type="http://schemas.openxmlformats.org/officeDocument/2006/relationships/image" Target="../media/image20.svg"/><Relationship Id="rId1" Type="http://schemas.openxmlformats.org/officeDocument/2006/relationships/image" Target="../media/image19.svg"/><Relationship Id="rId6" Type="http://schemas.openxmlformats.org/officeDocument/2006/relationships/image" Target="../media/image24.svg"/><Relationship Id="rId5" Type="http://schemas.openxmlformats.org/officeDocument/2006/relationships/image" Target="../media/image23.svg"/><Relationship Id="rId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1.svg"/><Relationship Id="rId7" Type="http://schemas.openxmlformats.org/officeDocument/2006/relationships/image" Target="../media/image25.svg"/><Relationship Id="rId2" Type="http://schemas.openxmlformats.org/officeDocument/2006/relationships/image" Target="../media/image20.svg"/><Relationship Id="rId1" Type="http://schemas.openxmlformats.org/officeDocument/2006/relationships/image" Target="../media/image19.svg"/><Relationship Id="rId6" Type="http://schemas.openxmlformats.org/officeDocument/2006/relationships/image" Target="../media/image24.svg"/><Relationship Id="rId5" Type="http://schemas.openxmlformats.org/officeDocument/2006/relationships/image" Target="../media/image23.sv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1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17D3C4-0D38-4476-AD4E-CCB28ABA9D11}" type="doc">
      <dgm:prSet loTypeId="urn:microsoft.com/office/officeart/2005/8/layout/matrix3" loCatId="matrix" qsTypeId="urn:microsoft.com/office/officeart/2005/8/quickstyle/simple2#1" qsCatId="simple" csTypeId="urn:microsoft.com/office/officeart/2005/8/colors/accent2_2#1" csCatId="accent2"/>
      <dgm:spPr/>
      <dgm:t>
        <a:bodyPr/>
        <a:lstStyle/>
        <a:p>
          <a:endParaRPr lang="en-US"/>
        </a:p>
      </dgm:t>
    </dgm:pt>
    <dgm:pt modelId="{0DA56873-0FC5-4347-9F5C-BDAE26936C2C}">
      <dgm:prSet/>
      <dgm:spPr/>
      <dgm:t>
        <a:bodyPr/>
        <a:lstStyle/>
        <a:p>
          <a:r>
            <a:rPr lang="en-GB"/>
            <a:t>Staff work across different locations.</a:t>
          </a:r>
          <a:endParaRPr lang="en-US"/>
        </a:p>
      </dgm:t>
    </dgm:pt>
    <dgm:pt modelId="{72B7593C-9A7F-4432-968F-527FCD70B390}" type="parTrans" cxnId="{C66432B3-5F2F-4D28-83FB-97A0C50CCAE7}">
      <dgm:prSet/>
      <dgm:spPr/>
      <dgm:t>
        <a:bodyPr/>
        <a:lstStyle/>
        <a:p>
          <a:endParaRPr lang="en-US"/>
        </a:p>
      </dgm:t>
    </dgm:pt>
    <dgm:pt modelId="{619D105D-F5AC-426B-87F1-8D2F909CF4F5}" type="sibTrans" cxnId="{C66432B3-5F2F-4D28-83FB-97A0C50CCAE7}">
      <dgm:prSet/>
      <dgm:spPr/>
      <dgm:t>
        <a:bodyPr/>
        <a:lstStyle/>
        <a:p>
          <a:endParaRPr lang="en-US"/>
        </a:p>
      </dgm:t>
    </dgm:pt>
    <dgm:pt modelId="{7A1B3F07-8CF1-4C1A-9071-AAFD1D84751C}">
      <dgm:prSet/>
      <dgm:spPr/>
      <dgm:t>
        <a:bodyPr/>
        <a:lstStyle/>
        <a:p>
          <a:r>
            <a:rPr lang="en-GB"/>
            <a:t>Important daily updates may be missed.</a:t>
          </a:r>
          <a:endParaRPr lang="en-US"/>
        </a:p>
      </dgm:t>
    </dgm:pt>
    <dgm:pt modelId="{DB68E548-0CF1-4988-93E3-BFD5C68F8B50}" type="parTrans" cxnId="{EFC6A18A-C01C-4268-8CCC-B55BCA25F9B2}">
      <dgm:prSet/>
      <dgm:spPr/>
      <dgm:t>
        <a:bodyPr/>
        <a:lstStyle/>
        <a:p>
          <a:endParaRPr lang="en-US"/>
        </a:p>
      </dgm:t>
    </dgm:pt>
    <dgm:pt modelId="{DF488A89-1295-4262-8533-48B847D76979}" type="sibTrans" cxnId="{EFC6A18A-C01C-4268-8CCC-B55BCA25F9B2}">
      <dgm:prSet/>
      <dgm:spPr/>
      <dgm:t>
        <a:bodyPr/>
        <a:lstStyle/>
        <a:p>
          <a:endParaRPr lang="en-US"/>
        </a:p>
      </dgm:t>
    </dgm:pt>
    <dgm:pt modelId="{66143D30-F1C2-4EC8-AF38-693F1AC334AD}">
      <dgm:prSet/>
      <dgm:spPr/>
      <dgm:t>
        <a:bodyPr/>
        <a:lstStyle/>
        <a:p>
          <a:r>
            <a:rPr lang="en-GB"/>
            <a:t>Poor communication can lead to duplicated work.</a:t>
          </a:r>
          <a:endParaRPr lang="en-US"/>
        </a:p>
      </dgm:t>
    </dgm:pt>
    <dgm:pt modelId="{7E177213-12BA-4CBE-81E8-02D5CEBAC2E2}" type="parTrans" cxnId="{4E54BAF9-F702-4610-BD02-DB28B93F7C21}">
      <dgm:prSet/>
      <dgm:spPr/>
      <dgm:t>
        <a:bodyPr/>
        <a:lstStyle/>
        <a:p>
          <a:endParaRPr lang="en-US"/>
        </a:p>
      </dgm:t>
    </dgm:pt>
    <dgm:pt modelId="{A7DF0402-5858-46CA-8BF2-D2E791FE8B60}" type="sibTrans" cxnId="{4E54BAF9-F702-4610-BD02-DB28B93F7C21}">
      <dgm:prSet/>
      <dgm:spPr/>
      <dgm:t>
        <a:bodyPr/>
        <a:lstStyle/>
        <a:p>
          <a:endParaRPr lang="en-US"/>
        </a:p>
      </dgm:t>
    </dgm:pt>
    <dgm:pt modelId="{C30041BA-4DC3-420D-B581-9779BE5FA83E}">
      <dgm:prSet/>
      <dgm:spPr/>
      <dgm:t>
        <a:bodyPr/>
        <a:lstStyle/>
        <a:p>
          <a:r>
            <a:rPr lang="en-GB"/>
            <a:t>Unclear information can affect staff coordination and the quality of care.</a:t>
          </a:r>
          <a:endParaRPr lang="en-US"/>
        </a:p>
      </dgm:t>
    </dgm:pt>
    <dgm:pt modelId="{AC495517-FF0C-4F56-B106-8E46E92CD0FC}" type="parTrans" cxnId="{990D5AFE-5EB6-428A-A3CA-AEB3580EB9AB}">
      <dgm:prSet/>
      <dgm:spPr/>
      <dgm:t>
        <a:bodyPr/>
        <a:lstStyle/>
        <a:p>
          <a:endParaRPr lang="en-US"/>
        </a:p>
      </dgm:t>
    </dgm:pt>
    <dgm:pt modelId="{516BE99C-0C8C-4F6B-A9C4-E8ECDE44973A}" type="sibTrans" cxnId="{990D5AFE-5EB6-428A-A3CA-AEB3580EB9AB}">
      <dgm:prSet/>
      <dgm:spPr/>
      <dgm:t>
        <a:bodyPr/>
        <a:lstStyle/>
        <a:p>
          <a:endParaRPr lang="en-US"/>
        </a:p>
      </dgm:t>
    </dgm:pt>
    <dgm:pt modelId="{8F3BC107-665D-419B-BF5C-069B2902B3BF}" type="pres">
      <dgm:prSet presAssocID="{0417D3C4-0D38-4476-AD4E-CCB28ABA9D11}" presName="matrix" presStyleCnt="0">
        <dgm:presLayoutVars>
          <dgm:chMax val="1"/>
          <dgm:dir/>
          <dgm:resizeHandles val="exact"/>
        </dgm:presLayoutVars>
      </dgm:prSet>
      <dgm:spPr/>
    </dgm:pt>
    <dgm:pt modelId="{38E28808-90FD-4F6D-8113-148166F1B7C6}" type="pres">
      <dgm:prSet presAssocID="{0417D3C4-0D38-4476-AD4E-CCB28ABA9D11}" presName="diamond" presStyleLbl="bgShp" presStyleIdx="0" presStyleCnt="1"/>
      <dgm:spPr/>
    </dgm:pt>
    <dgm:pt modelId="{8366C5F6-4676-4231-9FAC-CACF7717A392}" type="pres">
      <dgm:prSet presAssocID="{0417D3C4-0D38-4476-AD4E-CCB28ABA9D11}" presName="quad1" presStyleLbl="node1" presStyleIdx="0" presStyleCnt="4">
        <dgm:presLayoutVars>
          <dgm:chMax val="0"/>
          <dgm:chPref val="0"/>
          <dgm:bulletEnabled val="1"/>
        </dgm:presLayoutVars>
      </dgm:prSet>
      <dgm:spPr/>
    </dgm:pt>
    <dgm:pt modelId="{DD03D3DF-B29D-42C2-9628-B0ECE0F6050E}" type="pres">
      <dgm:prSet presAssocID="{0417D3C4-0D38-4476-AD4E-CCB28ABA9D11}" presName="quad2" presStyleLbl="node1" presStyleIdx="1" presStyleCnt="4">
        <dgm:presLayoutVars>
          <dgm:chMax val="0"/>
          <dgm:chPref val="0"/>
          <dgm:bulletEnabled val="1"/>
        </dgm:presLayoutVars>
      </dgm:prSet>
      <dgm:spPr/>
    </dgm:pt>
    <dgm:pt modelId="{FD439633-DB3A-4500-ABA0-5D28543D4AB5}" type="pres">
      <dgm:prSet presAssocID="{0417D3C4-0D38-4476-AD4E-CCB28ABA9D11}" presName="quad3" presStyleLbl="node1" presStyleIdx="2" presStyleCnt="4">
        <dgm:presLayoutVars>
          <dgm:chMax val="0"/>
          <dgm:chPref val="0"/>
          <dgm:bulletEnabled val="1"/>
        </dgm:presLayoutVars>
      </dgm:prSet>
      <dgm:spPr/>
    </dgm:pt>
    <dgm:pt modelId="{B07DC73D-2BEA-401A-9151-D4EB2C74E23C}" type="pres">
      <dgm:prSet presAssocID="{0417D3C4-0D38-4476-AD4E-CCB28ABA9D11}" presName="quad4" presStyleLbl="node1" presStyleIdx="3" presStyleCnt="4">
        <dgm:presLayoutVars>
          <dgm:chMax val="0"/>
          <dgm:chPref val="0"/>
          <dgm:bulletEnabled val="1"/>
        </dgm:presLayoutVars>
      </dgm:prSet>
      <dgm:spPr/>
    </dgm:pt>
  </dgm:ptLst>
  <dgm:cxnLst>
    <dgm:cxn modelId="{9E986F10-A603-4E22-BA97-CC20A0CE5787}" type="presOf" srcId="{66143D30-F1C2-4EC8-AF38-693F1AC334AD}" destId="{FD439633-DB3A-4500-ABA0-5D28543D4AB5}" srcOrd="0" destOrd="0" presId="urn:microsoft.com/office/officeart/2005/8/layout/matrix3"/>
    <dgm:cxn modelId="{E6285861-0709-4B24-99E4-7E5EB5F03E30}" type="presOf" srcId="{C30041BA-4DC3-420D-B581-9779BE5FA83E}" destId="{B07DC73D-2BEA-401A-9151-D4EB2C74E23C}" srcOrd="0" destOrd="0" presId="urn:microsoft.com/office/officeart/2005/8/layout/matrix3"/>
    <dgm:cxn modelId="{EFC6A18A-C01C-4268-8CCC-B55BCA25F9B2}" srcId="{0417D3C4-0D38-4476-AD4E-CCB28ABA9D11}" destId="{7A1B3F07-8CF1-4C1A-9071-AAFD1D84751C}" srcOrd="1" destOrd="0" parTransId="{DB68E548-0CF1-4988-93E3-BFD5C68F8B50}" sibTransId="{DF488A89-1295-4262-8533-48B847D76979}"/>
    <dgm:cxn modelId="{7C8E2B95-7FDC-427B-AB56-C1E77A51FC71}" type="presOf" srcId="{0417D3C4-0D38-4476-AD4E-CCB28ABA9D11}" destId="{8F3BC107-665D-419B-BF5C-069B2902B3BF}" srcOrd="0" destOrd="0" presId="urn:microsoft.com/office/officeart/2005/8/layout/matrix3"/>
    <dgm:cxn modelId="{C66432B3-5F2F-4D28-83FB-97A0C50CCAE7}" srcId="{0417D3C4-0D38-4476-AD4E-CCB28ABA9D11}" destId="{0DA56873-0FC5-4347-9F5C-BDAE26936C2C}" srcOrd="0" destOrd="0" parTransId="{72B7593C-9A7F-4432-968F-527FCD70B390}" sibTransId="{619D105D-F5AC-426B-87F1-8D2F909CF4F5}"/>
    <dgm:cxn modelId="{34ACBAE7-E49A-4DC0-8E1B-D0070AE9C6AA}" type="presOf" srcId="{0DA56873-0FC5-4347-9F5C-BDAE26936C2C}" destId="{8366C5F6-4676-4231-9FAC-CACF7717A392}" srcOrd="0" destOrd="0" presId="urn:microsoft.com/office/officeart/2005/8/layout/matrix3"/>
    <dgm:cxn modelId="{48E667EC-748B-4F75-906A-DFFEE6850321}" type="presOf" srcId="{7A1B3F07-8CF1-4C1A-9071-AAFD1D84751C}" destId="{DD03D3DF-B29D-42C2-9628-B0ECE0F6050E}" srcOrd="0" destOrd="0" presId="urn:microsoft.com/office/officeart/2005/8/layout/matrix3"/>
    <dgm:cxn modelId="{4E54BAF9-F702-4610-BD02-DB28B93F7C21}" srcId="{0417D3C4-0D38-4476-AD4E-CCB28ABA9D11}" destId="{66143D30-F1C2-4EC8-AF38-693F1AC334AD}" srcOrd="2" destOrd="0" parTransId="{7E177213-12BA-4CBE-81E8-02D5CEBAC2E2}" sibTransId="{A7DF0402-5858-46CA-8BF2-D2E791FE8B60}"/>
    <dgm:cxn modelId="{990D5AFE-5EB6-428A-A3CA-AEB3580EB9AB}" srcId="{0417D3C4-0D38-4476-AD4E-CCB28ABA9D11}" destId="{C30041BA-4DC3-420D-B581-9779BE5FA83E}" srcOrd="3" destOrd="0" parTransId="{AC495517-FF0C-4F56-B106-8E46E92CD0FC}" sibTransId="{516BE99C-0C8C-4F6B-A9C4-E8ECDE44973A}"/>
    <dgm:cxn modelId="{9F5D553E-57B2-4924-B631-EE498D680173}" type="presParOf" srcId="{8F3BC107-665D-419B-BF5C-069B2902B3BF}" destId="{38E28808-90FD-4F6D-8113-148166F1B7C6}" srcOrd="0" destOrd="0" presId="urn:microsoft.com/office/officeart/2005/8/layout/matrix3"/>
    <dgm:cxn modelId="{F22C0F39-CC22-4375-B0E9-2F670DEF8472}" type="presParOf" srcId="{8F3BC107-665D-419B-BF5C-069B2902B3BF}" destId="{8366C5F6-4676-4231-9FAC-CACF7717A392}" srcOrd="1" destOrd="0" presId="urn:microsoft.com/office/officeart/2005/8/layout/matrix3"/>
    <dgm:cxn modelId="{4FF54A23-1655-4151-926F-85A83CA9FE58}" type="presParOf" srcId="{8F3BC107-665D-419B-BF5C-069B2902B3BF}" destId="{DD03D3DF-B29D-42C2-9628-B0ECE0F6050E}" srcOrd="2" destOrd="0" presId="urn:microsoft.com/office/officeart/2005/8/layout/matrix3"/>
    <dgm:cxn modelId="{EC130938-1073-4C2E-A39D-9D22851FD9AC}" type="presParOf" srcId="{8F3BC107-665D-419B-BF5C-069B2902B3BF}" destId="{FD439633-DB3A-4500-ABA0-5D28543D4AB5}" srcOrd="3" destOrd="0" presId="urn:microsoft.com/office/officeart/2005/8/layout/matrix3"/>
    <dgm:cxn modelId="{FA26C5F7-32C3-4253-A267-E1D4CA545769}" type="presParOf" srcId="{8F3BC107-665D-419B-BF5C-069B2902B3BF}" destId="{B07DC73D-2BEA-401A-9151-D4EB2C74E23C}"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9D8E58-B855-498C-87C5-35F03783D70E}" type="doc">
      <dgm:prSet loTypeId="urn:microsoft.com/office/officeart/2018/2/layout/IconCircleList" loCatId="icon" qsTypeId="urn:microsoft.com/office/officeart/2005/8/quickstyle/simple1#10" qsCatId="simple" csTypeId="urn:microsoft.com/office/officeart/2005/8/colors/accent1_2#13" csCatId="accent1" phldr="1"/>
      <dgm:spPr/>
      <dgm:t>
        <a:bodyPr/>
        <a:lstStyle/>
        <a:p>
          <a:endParaRPr lang="en-US"/>
        </a:p>
      </dgm:t>
    </dgm:pt>
    <dgm:pt modelId="{DBAC4EA3-C1E1-4D3E-8860-41B21D34DBD6}">
      <dgm:prSet/>
      <dgm:spPr/>
      <dgm:t>
        <a:bodyPr/>
        <a:lstStyle/>
        <a:p>
          <a:pPr>
            <a:lnSpc>
              <a:spcPct val="100000"/>
            </a:lnSpc>
          </a:pPr>
          <a:r>
            <a:rPr lang="en-GB" b="1" dirty="0"/>
            <a:t>Why Teams is appropriate for Ashford:</a:t>
          </a:r>
          <a:endParaRPr lang="en-US" dirty="0"/>
        </a:p>
      </dgm:t>
    </dgm:pt>
    <dgm:pt modelId="{D87BCB8A-98EA-4CE2-A918-6379CC9D19FA}" type="parTrans" cxnId="{81707A15-23F1-43E1-A8CC-D62EB682FB79}">
      <dgm:prSet/>
      <dgm:spPr/>
      <dgm:t>
        <a:bodyPr/>
        <a:lstStyle/>
        <a:p>
          <a:endParaRPr lang="en-US"/>
        </a:p>
      </dgm:t>
    </dgm:pt>
    <dgm:pt modelId="{C7F27F77-4028-47A6-9BA7-1B90D418F9CF}" type="sibTrans" cxnId="{81707A15-23F1-43E1-A8CC-D62EB682FB79}">
      <dgm:prSet/>
      <dgm:spPr/>
      <dgm:t>
        <a:bodyPr/>
        <a:lstStyle/>
        <a:p>
          <a:pPr>
            <a:lnSpc>
              <a:spcPct val="100000"/>
            </a:lnSpc>
          </a:pPr>
          <a:endParaRPr lang="en-US"/>
        </a:p>
      </dgm:t>
    </dgm:pt>
    <dgm:pt modelId="{503146A6-064A-42E1-9E66-D8415777AF21}">
      <dgm:prSet/>
      <dgm:spPr/>
      <dgm:t>
        <a:bodyPr/>
        <a:lstStyle/>
        <a:p>
          <a:pPr>
            <a:lnSpc>
              <a:spcPct val="100000"/>
            </a:lnSpc>
          </a:pPr>
          <a:r>
            <a:rPr lang="en-GB"/>
            <a:t>Connects staff working in different locations.</a:t>
          </a:r>
          <a:endParaRPr lang="en-US"/>
        </a:p>
      </dgm:t>
    </dgm:pt>
    <dgm:pt modelId="{E3F0BE2B-97F5-4E4B-B1D5-A12FC99A9606}" type="parTrans" cxnId="{862B3C4C-B500-4CBD-9273-EA60AC7D0681}">
      <dgm:prSet/>
      <dgm:spPr/>
      <dgm:t>
        <a:bodyPr/>
        <a:lstStyle/>
        <a:p>
          <a:endParaRPr lang="en-US"/>
        </a:p>
      </dgm:t>
    </dgm:pt>
    <dgm:pt modelId="{ADE5353C-7E67-4E1B-8F4F-95A2686E7BDB}" type="sibTrans" cxnId="{862B3C4C-B500-4CBD-9273-EA60AC7D0681}">
      <dgm:prSet/>
      <dgm:spPr/>
      <dgm:t>
        <a:bodyPr/>
        <a:lstStyle/>
        <a:p>
          <a:pPr>
            <a:lnSpc>
              <a:spcPct val="100000"/>
            </a:lnSpc>
          </a:pPr>
          <a:endParaRPr lang="en-US"/>
        </a:p>
      </dgm:t>
    </dgm:pt>
    <dgm:pt modelId="{6C85EB94-C1D9-4207-BBAF-392BC0EF4BF5}">
      <dgm:prSet/>
      <dgm:spPr/>
      <dgm:t>
        <a:bodyPr/>
        <a:lstStyle/>
        <a:p>
          <a:pPr>
            <a:lnSpc>
              <a:spcPct val="100000"/>
            </a:lnSpc>
          </a:pPr>
          <a:r>
            <a:rPr lang="en-GB"/>
            <a:t>Supports regular communication between shifts.</a:t>
          </a:r>
          <a:endParaRPr lang="en-US"/>
        </a:p>
      </dgm:t>
    </dgm:pt>
    <dgm:pt modelId="{28BBDA85-46C8-4CC1-A565-7F47676F0789}" type="parTrans" cxnId="{914DB94D-E351-4F09-8E08-4DF9A8F74884}">
      <dgm:prSet/>
      <dgm:spPr/>
      <dgm:t>
        <a:bodyPr/>
        <a:lstStyle/>
        <a:p>
          <a:endParaRPr lang="en-US"/>
        </a:p>
      </dgm:t>
    </dgm:pt>
    <dgm:pt modelId="{B97AED5F-7CBC-4CE3-99E1-AFBB3C6563D9}" type="sibTrans" cxnId="{914DB94D-E351-4F09-8E08-4DF9A8F74884}">
      <dgm:prSet/>
      <dgm:spPr/>
      <dgm:t>
        <a:bodyPr/>
        <a:lstStyle/>
        <a:p>
          <a:pPr>
            <a:lnSpc>
              <a:spcPct val="100000"/>
            </a:lnSpc>
          </a:pPr>
          <a:endParaRPr lang="en-US"/>
        </a:p>
      </dgm:t>
    </dgm:pt>
    <dgm:pt modelId="{884AB9B4-74A1-40C3-A5CB-C9D564B35C8D}">
      <dgm:prSet/>
      <dgm:spPr/>
      <dgm:t>
        <a:bodyPr/>
        <a:lstStyle/>
        <a:p>
          <a:pPr>
            <a:lnSpc>
              <a:spcPct val="100000"/>
            </a:lnSpc>
          </a:pPr>
          <a:r>
            <a:rPr lang="en-GB"/>
            <a:t>Keeps workplace updates organised.</a:t>
          </a:r>
          <a:endParaRPr lang="en-US"/>
        </a:p>
      </dgm:t>
    </dgm:pt>
    <dgm:pt modelId="{6F7CDE20-6088-4544-AB1E-8B241161DD73}" type="parTrans" cxnId="{CF333AEC-F8F3-42C3-AACE-E58F9890D3DB}">
      <dgm:prSet/>
      <dgm:spPr/>
      <dgm:t>
        <a:bodyPr/>
        <a:lstStyle/>
        <a:p>
          <a:endParaRPr lang="en-US"/>
        </a:p>
      </dgm:t>
    </dgm:pt>
    <dgm:pt modelId="{CE7047D9-B5F8-42C3-A9D7-1BBEBD4587A8}" type="sibTrans" cxnId="{CF333AEC-F8F3-42C3-AACE-E58F9890D3DB}">
      <dgm:prSet/>
      <dgm:spPr/>
      <dgm:t>
        <a:bodyPr/>
        <a:lstStyle/>
        <a:p>
          <a:pPr>
            <a:lnSpc>
              <a:spcPct val="100000"/>
            </a:lnSpc>
          </a:pPr>
          <a:endParaRPr lang="en-US"/>
        </a:p>
      </dgm:t>
    </dgm:pt>
    <dgm:pt modelId="{1FB80D0F-D12B-46BE-8EC0-A70978988BF1}">
      <dgm:prSet/>
      <dgm:spPr/>
      <dgm:t>
        <a:bodyPr/>
        <a:lstStyle/>
        <a:p>
          <a:pPr>
            <a:lnSpc>
              <a:spcPct val="100000"/>
            </a:lnSpc>
          </a:pPr>
          <a:r>
            <a:rPr lang="en-GB"/>
            <a:t>Makes information easier to access.</a:t>
          </a:r>
          <a:endParaRPr lang="en-US"/>
        </a:p>
      </dgm:t>
    </dgm:pt>
    <dgm:pt modelId="{7D89B099-90E9-4327-9C5E-F413B195432A}" type="parTrans" cxnId="{49BDB4BC-17C7-4969-AB13-D9F77223004C}">
      <dgm:prSet/>
      <dgm:spPr/>
      <dgm:t>
        <a:bodyPr/>
        <a:lstStyle/>
        <a:p>
          <a:endParaRPr lang="en-US"/>
        </a:p>
      </dgm:t>
    </dgm:pt>
    <dgm:pt modelId="{65E332C1-78EE-4161-B336-BCF996B2BE61}" type="sibTrans" cxnId="{49BDB4BC-17C7-4969-AB13-D9F77223004C}">
      <dgm:prSet/>
      <dgm:spPr/>
      <dgm:t>
        <a:bodyPr/>
        <a:lstStyle/>
        <a:p>
          <a:pPr>
            <a:lnSpc>
              <a:spcPct val="100000"/>
            </a:lnSpc>
          </a:pPr>
          <a:endParaRPr lang="en-US"/>
        </a:p>
      </dgm:t>
    </dgm:pt>
    <dgm:pt modelId="{CDFAFE89-F83B-4BD8-A335-6A9ABDC2E025}">
      <dgm:prSet/>
      <dgm:spPr/>
      <dgm:t>
        <a:bodyPr/>
        <a:lstStyle/>
        <a:p>
          <a:pPr>
            <a:lnSpc>
              <a:spcPct val="100000"/>
            </a:lnSpc>
          </a:pPr>
          <a:r>
            <a:rPr lang="en-GB"/>
            <a:t>Encourages teamwork and collaboration.</a:t>
          </a:r>
          <a:endParaRPr lang="en-US"/>
        </a:p>
      </dgm:t>
    </dgm:pt>
    <dgm:pt modelId="{A61A4AB9-0807-49CC-8F3C-4B50A197C4AE}" type="parTrans" cxnId="{05673DE5-9754-4CAE-ADA7-52140B56C6FB}">
      <dgm:prSet/>
      <dgm:spPr/>
      <dgm:t>
        <a:bodyPr/>
        <a:lstStyle/>
        <a:p>
          <a:endParaRPr lang="en-US"/>
        </a:p>
      </dgm:t>
    </dgm:pt>
    <dgm:pt modelId="{E6D488BD-DC54-4E08-8DA2-729E9DA1C2C6}" type="sibTrans" cxnId="{05673DE5-9754-4CAE-ADA7-52140B56C6FB}">
      <dgm:prSet/>
      <dgm:spPr/>
      <dgm:t>
        <a:bodyPr/>
        <a:lstStyle/>
        <a:p>
          <a:pPr>
            <a:lnSpc>
              <a:spcPct val="100000"/>
            </a:lnSpc>
          </a:pPr>
          <a:endParaRPr lang="en-US"/>
        </a:p>
      </dgm:t>
    </dgm:pt>
    <dgm:pt modelId="{94FD1B88-4AD5-4244-AA4B-D57599E2220A}">
      <dgm:prSet/>
      <dgm:spPr/>
      <dgm:t>
        <a:bodyPr/>
        <a:lstStyle/>
        <a:p>
          <a:pPr>
            <a:lnSpc>
              <a:spcPct val="100000"/>
            </a:lnSpc>
          </a:pPr>
          <a:r>
            <a:rPr lang="en-GB" i="1" dirty="0"/>
            <a:t>In-text citation: (Hargreaves, Clarke and Lester, 2022)</a:t>
          </a:r>
          <a:endParaRPr lang="en-US" dirty="0"/>
        </a:p>
      </dgm:t>
    </dgm:pt>
    <dgm:pt modelId="{41E6A02A-10FD-43EB-8C8C-BD0FD7F2CC3A}" type="parTrans" cxnId="{F2C4E24F-9DA0-45DA-9CD0-57DB27671080}">
      <dgm:prSet/>
      <dgm:spPr/>
      <dgm:t>
        <a:bodyPr/>
        <a:lstStyle/>
        <a:p>
          <a:endParaRPr lang="en-US"/>
        </a:p>
      </dgm:t>
    </dgm:pt>
    <dgm:pt modelId="{35ECDA64-022D-4306-B35F-771BAD79D61D}" type="sibTrans" cxnId="{F2C4E24F-9DA0-45DA-9CD0-57DB27671080}">
      <dgm:prSet/>
      <dgm:spPr/>
      <dgm:t>
        <a:bodyPr/>
        <a:lstStyle/>
        <a:p>
          <a:endParaRPr lang="en-US"/>
        </a:p>
      </dgm:t>
    </dgm:pt>
    <dgm:pt modelId="{676AC627-6E0A-4D82-A1FB-A5019169E67A}" type="pres">
      <dgm:prSet presAssocID="{659D8E58-B855-498C-87C5-35F03783D70E}" presName="root" presStyleCnt="0">
        <dgm:presLayoutVars>
          <dgm:dir/>
          <dgm:resizeHandles val="exact"/>
        </dgm:presLayoutVars>
      </dgm:prSet>
      <dgm:spPr/>
    </dgm:pt>
    <dgm:pt modelId="{A9659D02-EA43-42CA-8D8E-DB4FF89C595C}" type="pres">
      <dgm:prSet presAssocID="{659D8E58-B855-498C-87C5-35F03783D70E}" presName="container" presStyleCnt="0">
        <dgm:presLayoutVars>
          <dgm:dir/>
          <dgm:resizeHandles val="exact"/>
        </dgm:presLayoutVars>
      </dgm:prSet>
      <dgm:spPr/>
    </dgm:pt>
    <dgm:pt modelId="{F4DCE253-7CF2-430B-9B3D-1CA9030826F2}" type="pres">
      <dgm:prSet presAssocID="{DBAC4EA3-C1E1-4D3E-8860-41B21D34DBD6}" presName="compNode" presStyleCnt="0"/>
      <dgm:spPr/>
    </dgm:pt>
    <dgm:pt modelId="{181D05FF-A8E8-4C72-82CF-857AC3A38238}" type="pres">
      <dgm:prSet presAssocID="{DBAC4EA3-C1E1-4D3E-8860-41B21D34DBD6}" presName="iconBgRect" presStyleLbl="bgShp" presStyleIdx="0" presStyleCnt="7"/>
      <dgm:spPr/>
    </dgm:pt>
    <dgm:pt modelId="{D5F0A0C8-09A6-460F-99D5-FFA14AE2198A}" type="pres">
      <dgm:prSet presAssocID="{DBAC4EA3-C1E1-4D3E-8860-41B21D34DBD6}"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of People"/>
        </a:ext>
      </dgm:extLst>
    </dgm:pt>
    <dgm:pt modelId="{EBEF73B7-8B16-4738-8BED-F9CF5A3918AA}" type="pres">
      <dgm:prSet presAssocID="{DBAC4EA3-C1E1-4D3E-8860-41B21D34DBD6}" presName="spaceRect" presStyleCnt="0"/>
      <dgm:spPr/>
    </dgm:pt>
    <dgm:pt modelId="{067CAD16-76B1-43AF-B77A-A79F66ACBC12}" type="pres">
      <dgm:prSet presAssocID="{DBAC4EA3-C1E1-4D3E-8860-41B21D34DBD6}" presName="textRect" presStyleLbl="revTx" presStyleIdx="0" presStyleCnt="7">
        <dgm:presLayoutVars>
          <dgm:chMax val="1"/>
          <dgm:chPref val="1"/>
        </dgm:presLayoutVars>
      </dgm:prSet>
      <dgm:spPr/>
    </dgm:pt>
    <dgm:pt modelId="{5BA0B2B8-39BA-4E40-AA64-0F8640D383F5}" type="pres">
      <dgm:prSet presAssocID="{C7F27F77-4028-47A6-9BA7-1B90D418F9CF}" presName="sibTrans" presStyleLbl="sibTrans2D1" presStyleIdx="0" presStyleCnt="0"/>
      <dgm:spPr/>
    </dgm:pt>
    <dgm:pt modelId="{F55D7B0F-0DC2-46DE-AE05-064E3BF9ADC6}" type="pres">
      <dgm:prSet presAssocID="{503146A6-064A-42E1-9E66-D8415777AF21}" presName="compNode" presStyleCnt="0"/>
      <dgm:spPr/>
    </dgm:pt>
    <dgm:pt modelId="{C1A5399C-4BF1-4BA9-B0BC-D8ADE785701E}" type="pres">
      <dgm:prSet presAssocID="{503146A6-064A-42E1-9E66-D8415777AF21}" presName="iconBgRect" presStyleLbl="bgShp" presStyleIdx="1" presStyleCnt="7"/>
      <dgm:spPr/>
    </dgm:pt>
    <dgm:pt modelId="{E7960C20-3F09-4908-A6A7-DD86C5F44E24}" type="pres">
      <dgm:prSet presAssocID="{503146A6-064A-42E1-9E66-D8415777AF21}"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cial Network"/>
        </a:ext>
      </dgm:extLst>
    </dgm:pt>
    <dgm:pt modelId="{F169D598-9CFA-4294-B1F2-E1B0252E03C9}" type="pres">
      <dgm:prSet presAssocID="{503146A6-064A-42E1-9E66-D8415777AF21}" presName="spaceRect" presStyleCnt="0"/>
      <dgm:spPr/>
    </dgm:pt>
    <dgm:pt modelId="{2D51FAE0-EEDD-4D57-A261-0F7805068522}" type="pres">
      <dgm:prSet presAssocID="{503146A6-064A-42E1-9E66-D8415777AF21}" presName="textRect" presStyleLbl="revTx" presStyleIdx="1" presStyleCnt="7">
        <dgm:presLayoutVars>
          <dgm:chMax val="1"/>
          <dgm:chPref val="1"/>
        </dgm:presLayoutVars>
      </dgm:prSet>
      <dgm:spPr/>
    </dgm:pt>
    <dgm:pt modelId="{F9C5B083-6EF5-4108-8A4D-2F797EA5466F}" type="pres">
      <dgm:prSet presAssocID="{ADE5353C-7E67-4E1B-8F4F-95A2686E7BDB}" presName="sibTrans" presStyleLbl="sibTrans2D1" presStyleIdx="0" presStyleCnt="0"/>
      <dgm:spPr/>
    </dgm:pt>
    <dgm:pt modelId="{DF6FE9B6-0A81-47A7-860C-A05962024A1C}" type="pres">
      <dgm:prSet presAssocID="{6C85EB94-C1D9-4207-BBAF-392BC0EF4BF5}" presName="compNode" presStyleCnt="0"/>
      <dgm:spPr/>
    </dgm:pt>
    <dgm:pt modelId="{EAB8498A-E3E2-49ED-8689-1CC0836C2513}" type="pres">
      <dgm:prSet presAssocID="{6C85EB94-C1D9-4207-BBAF-392BC0EF4BF5}" presName="iconBgRect" presStyleLbl="bgShp" presStyleIdx="2" presStyleCnt="7"/>
      <dgm:spPr/>
    </dgm:pt>
    <dgm:pt modelId="{0D697D28-DB8D-481A-81C9-350DC950B369}" type="pres">
      <dgm:prSet presAssocID="{6C85EB94-C1D9-4207-BBAF-392BC0EF4BF5}"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5AF6A1DE-336D-41BA-ABB4-42F49EA6BC6A}" type="pres">
      <dgm:prSet presAssocID="{6C85EB94-C1D9-4207-BBAF-392BC0EF4BF5}" presName="spaceRect" presStyleCnt="0"/>
      <dgm:spPr/>
    </dgm:pt>
    <dgm:pt modelId="{BDD41479-81AB-47F6-B9E3-BCFA492D4E62}" type="pres">
      <dgm:prSet presAssocID="{6C85EB94-C1D9-4207-BBAF-392BC0EF4BF5}" presName="textRect" presStyleLbl="revTx" presStyleIdx="2" presStyleCnt="7">
        <dgm:presLayoutVars>
          <dgm:chMax val="1"/>
          <dgm:chPref val="1"/>
        </dgm:presLayoutVars>
      </dgm:prSet>
      <dgm:spPr/>
    </dgm:pt>
    <dgm:pt modelId="{D607982E-AB17-4C2A-94AB-772C8F522555}" type="pres">
      <dgm:prSet presAssocID="{B97AED5F-7CBC-4CE3-99E1-AFBB3C6563D9}" presName="sibTrans" presStyleLbl="sibTrans2D1" presStyleIdx="0" presStyleCnt="0"/>
      <dgm:spPr/>
    </dgm:pt>
    <dgm:pt modelId="{955A8504-2289-4DC9-9605-8BD49C6F09CF}" type="pres">
      <dgm:prSet presAssocID="{884AB9B4-74A1-40C3-A5CB-C9D564B35C8D}" presName="compNode" presStyleCnt="0"/>
      <dgm:spPr/>
    </dgm:pt>
    <dgm:pt modelId="{3445BC3F-BA56-4C9C-BA51-BF37BDF7A6FE}" type="pres">
      <dgm:prSet presAssocID="{884AB9B4-74A1-40C3-A5CB-C9D564B35C8D}" presName="iconBgRect" presStyleLbl="bgShp" presStyleIdx="3" presStyleCnt="7"/>
      <dgm:spPr/>
    </dgm:pt>
    <dgm:pt modelId="{EBC21E24-2929-43F8-AF78-9A5B62566BEC}" type="pres">
      <dgm:prSet presAssocID="{884AB9B4-74A1-40C3-A5CB-C9D564B35C8D}"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Folder"/>
        </a:ext>
      </dgm:extLst>
    </dgm:pt>
    <dgm:pt modelId="{B79FF36E-FCC0-4896-8E17-966D40DA6944}" type="pres">
      <dgm:prSet presAssocID="{884AB9B4-74A1-40C3-A5CB-C9D564B35C8D}" presName="spaceRect" presStyleCnt="0"/>
      <dgm:spPr/>
    </dgm:pt>
    <dgm:pt modelId="{B3D1B20E-4ACB-469D-924F-054BF2359634}" type="pres">
      <dgm:prSet presAssocID="{884AB9B4-74A1-40C3-A5CB-C9D564B35C8D}" presName="textRect" presStyleLbl="revTx" presStyleIdx="3" presStyleCnt="7">
        <dgm:presLayoutVars>
          <dgm:chMax val="1"/>
          <dgm:chPref val="1"/>
        </dgm:presLayoutVars>
      </dgm:prSet>
      <dgm:spPr/>
    </dgm:pt>
    <dgm:pt modelId="{AF580528-CD73-4CA4-82DF-89A66D7EAD91}" type="pres">
      <dgm:prSet presAssocID="{CE7047D9-B5F8-42C3-A9D7-1BBEBD4587A8}" presName="sibTrans" presStyleLbl="sibTrans2D1" presStyleIdx="0" presStyleCnt="0"/>
      <dgm:spPr/>
    </dgm:pt>
    <dgm:pt modelId="{662FD0E0-7129-4E15-AA47-D3FE58F663F3}" type="pres">
      <dgm:prSet presAssocID="{1FB80D0F-D12B-46BE-8EC0-A70978988BF1}" presName="compNode" presStyleCnt="0"/>
      <dgm:spPr/>
    </dgm:pt>
    <dgm:pt modelId="{3D9C3176-B814-445B-A5A6-A446EFABF36D}" type="pres">
      <dgm:prSet presAssocID="{1FB80D0F-D12B-46BE-8EC0-A70978988BF1}" presName="iconBgRect" presStyleLbl="bgShp" presStyleIdx="4" presStyleCnt="7"/>
      <dgm:spPr/>
    </dgm:pt>
    <dgm:pt modelId="{BEF1D008-1393-48BA-99F0-66658D00B107}" type="pres">
      <dgm:prSet presAssocID="{1FB80D0F-D12B-46BE-8EC0-A70978988BF1}"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octor"/>
        </a:ext>
      </dgm:extLst>
    </dgm:pt>
    <dgm:pt modelId="{B201D65A-5195-4F7E-BA1F-C39D7E766BD1}" type="pres">
      <dgm:prSet presAssocID="{1FB80D0F-D12B-46BE-8EC0-A70978988BF1}" presName="spaceRect" presStyleCnt="0"/>
      <dgm:spPr/>
    </dgm:pt>
    <dgm:pt modelId="{4FC6AA2C-9B55-421F-99BE-B957AEA52F56}" type="pres">
      <dgm:prSet presAssocID="{1FB80D0F-D12B-46BE-8EC0-A70978988BF1}" presName="textRect" presStyleLbl="revTx" presStyleIdx="4" presStyleCnt="7">
        <dgm:presLayoutVars>
          <dgm:chMax val="1"/>
          <dgm:chPref val="1"/>
        </dgm:presLayoutVars>
      </dgm:prSet>
      <dgm:spPr/>
    </dgm:pt>
    <dgm:pt modelId="{255ECE04-226E-4485-8113-2AD3A40E985A}" type="pres">
      <dgm:prSet presAssocID="{65E332C1-78EE-4161-B336-BCF996B2BE61}" presName="sibTrans" presStyleLbl="sibTrans2D1" presStyleIdx="0" presStyleCnt="0"/>
      <dgm:spPr/>
    </dgm:pt>
    <dgm:pt modelId="{7867C11C-34AC-4CAA-BECB-AC9FB09B230D}" type="pres">
      <dgm:prSet presAssocID="{CDFAFE89-F83B-4BD8-A335-6A9ABDC2E025}" presName="compNode" presStyleCnt="0"/>
      <dgm:spPr/>
    </dgm:pt>
    <dgm:pt modelId="{291230F7-0D8B-49FC-BA18-BC7BEE10F134}" type="pres">
      <dgm:prSet presAssocID="{CDFAFE89-F83B-4BD8-A335-6A9ABDC2E025}" presName="iconBgRect" presStyleLbl="bgShp" presStyleIdx="5" presStyleCnt="7"/>
      <dgm:spPr/>
    </dgm:pt>
    <dgm:pt modelId="{EBA067B4-0AA1-43C8-ABAC-9FE517EB0D74}" type="pres">
      <dgm:prSet presAssocID="{CDFAFE89-F83B-4BD8-A335-6A9ABDC2E025}"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AD25DCEA-6FC9-43B0-8405-B6AFF6068094}" type="pres">
      <dgm:prSet presAssocID="{CDFAFE89-F83B-4BD8-A335-6A9ABDC2E025}" presName="spaceRect" presStyleCnt="0"/>
      <dgm:spPr/>
    </dgm:pt>
    <dgm:pt modelId="{3CF72899-0417-4D53-8188-FA232BD2E025}" type="pres">
      <dgm:prSet presAssocID="{CDFAFE89-F83B-4BD8-A335-6A9ABDC2E025}" presName="textRect" presStyleLbl="revTx" presStyleIdx="5" presStyleCnt="7">
        <dgm:presLayoutVars>
          <dgm:chMax val="1"/>
          <dgm:chPref val="1"/>
        </dgm:presLayoutVars>
      </dgm:prSet>
      <dgm:spPr/>
    </dgm:pt>
    <dgm:pt modelId="{C56C4333-4E8D-48A4-8229-5A10D74021EB}" type="pres">
      <dgm:prSet presAssocID="{E6D488BD-DC54-4E08-8DA2-729E9DA1C2C6}" presName="sibTrans" presStyleLbl="sibTrans2D1" presStyleIdx="0" presStyleCnt="0"/>
      <dgm:spPr/>
    </dgm:pt>
    <dgm:pt modelId="{DC753EA4-74BF-4912-B2BB-DFA4AD9E2BF6}" type="pres">
      <dgm:prSet presAssocID="{94FD1B88-4AD5-4244-AA4B-D57599E2220A}" presName="compNode" presStyleCnt="0"/>
      <dgm:spPr/>
    </dgm:pt>
    <dgm:pt modelId="{A205B9C1-49EC-4A26-AD91-4045A55E7BD4}" type="pres">
      <dgm:prSet presAssocID="{94FD1B88-4AD5-4244-AA4B-D57599E2220A}" presName="iconBgRect" presStyleLbl="bgShp" presStyleIdx="6" presStyleCnt="7"/>
      <dgm:spPr/>
    </dgm:pt>
    <dgm:pt modelId="{7DC9493A-8DE1-42BB-B20B-2A39DC474AD5}" type="pres">
      <dgm:prSet presAssocID="{94FD1B88-4AD5-4244-AA4B-D57599E2220A}"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Quotes"/>
        </a:ext>
      </dgm:extLst>
    </dgm:pt>
    <dgm:pt modelId="{877D7FF7-5CD3-4813-88F8-04459070D8E4}" type="pres">
      <dgm:prSet presAssocID="{94FD1B88-4AD5-4244-AA4B-D57599E2220A}" presName="spaceRect" presStyleCnt="0"/>
      <dgm:spPr/>
    </dgm:pt>
    <dgm:pt modelId="{D09FCC0A-AC9E-4DBF-8C0A-C49EF29FA790}" type="pres">
      <dgm:prSet presAssocID="{94FD1B88-4AD5-4244-AA4B-D57599E2220A}" presName="textRect" presStyleLbl="revTx" presStyleIdx="6" presStyleCnt="7">
        <dgm:presLayoutVars>
          <dgm:chMax val="1"/>
          <dgm:chPref val="1"/>
        </dgm:presLayoutVars>
      </dgm:prSet>
      <dgm:spPr/>
    </dgm:pt>
  </dgm:ptLst>
  <dgm:cxnLst>
    <dgm:cxn modelId="{8207D606-F6E5-45F8-B14D-5592015C5DE0}" type="presOf" srcId="{659D8E58-B855-498C-87C5-35F03783D70E}" destId="{676AC627-6E0A-4D82-A1FB-A5019169E67A}" srcOrd="0" destOrd="0" presId="urn:microsoft.com/office/officeart/2018/2/layout/IconCircleList"/>
    <dgm:cxn modelId="{4E76300E-415E-4FEB-A63B-A266AE413FAF}" type="presOf" srcId="{65E332C1-78EE-4161-B336-BCF996B2BE61}" destId="{255ECE04-226E-4485-8113-2AD3A40E985A}" srcOrd="0" destOrd="0" presId="urn:microsoft.com/office/officeart/2018/2/layout/IconCircleList"/>
    <dgm:cxn modelId="{81707A15-23F1-43E1-A8CC-D62EB682FB79}" srcId="{659D8E58-B855-498C-87C5-35F03783D70E}" destId="{DBAC4EA3-C1E1-4D3E-8860-41B21D34DBD6}" srcOrd="0" destOrd="0" parTransId="{D87BCB8A-98EA-4CE2-A918-6379CC9D19FA}" sibTransId="{C7F27F77-4028-47A6-9BA7-1B90D418F9CF}"/>
    <dgm:cxn modelId="{82FC0D41-1C5E-4F99-80E5-F60197961B09}" type="presOf" srcId="{C7F27F77-4028-47A6-9BA7-1B90D418F9CF}" destId="{5BA0B2B8-39BA-4E40-AA64-0F8640D383F5}" srcOrd="0" destOrd="0" presId="urn:microsoft.com/office/officeart/2018/2/layout/IconCircleList"/>
    <dgm:cxn modelId="{C508FD43-2054-477C-B331-A8EEA455BA1A}" type="presOf" srcId="{6C85EB94-C1D9-4207-BBAF-392BC0EF4BF5}" destId="{BDD41479-81AB-47F6-B9E3-BCFA492D4E62}" srcOrd="0" destOrd="0" presId="urn:microsoft.com/office/officeart/2018/2/layout/IconCircleList"/>
    <dgm:cxn modelId="{862B3C4C-B500-4CBD-9273-EA60AC7D0681}" srcId="{659D8E58-B855-498C-87C5-35F03783D70E}" destId="{503146A6-064A-42E1-9E66-D8415777AF21}" srcOrd="1" destOrd="0" parTransId="{E3F0BE2B-97F5-4E4B-B1D5-A12FC99A9606}" sibTransId="{ADE5353C-7E67-4E1B-8F4F-95A2686E7BDB}"/>
    <dgm:cxn modelId="{914DB94D-E351-4F09-8E08-4DF9A8F74884}" srcId="{659D8E58-B855-498C-87C5-35F03783D70E}" destId="{6C85EB94-C1D9-4207-BBAF-392BC0EF4BF5}" srcOrd="2" destOrd="0" parTransId="{28BBDA85-46C8-4CC1-A565-7F47676F0789}" sibTransId="{B97AED5F-7CBC-4CE3-99E1-AFBB3C6563D9}"/>
    <dgm:cxn modelId="{F2C4E24F-9DA0-45DA-9CD0-57DB27671080}" srcId="{659D8E58-B855-498C-87C5-35F03783D70E}" destId="{94FD1B88-4AD5-4244-AA4B-D57599E2220A}" srcOrd="6" destOrd="0" parTransId="{41E6A02A-10FD-43EB-8C8C-BD0FD7F2CC3A}" sibTransId="{35ECDA64-022D-4306-B35F-771BAD79D61D}"/>
    <dgm:cxn modelId="{CE60DD53-5E5B-403B-8CAD-B9CE5D05E2FB}" type="presOf" srcId="{ADE5353C-7E67-4E1B-8F4F-95A2686E7BDB}" destId="{F9C5B083-6EF5-4108-8A4D-2F797EA5466F}" srcOrd="0" destOrd="0" presId="urn:microsoft.com/office/officeart/2018/2/layout/IconCircleList"/>
    <dgm:cxn modelId="{61042C58-1327-4366-8B8A-966A8C08B95F}" type="presOf" srcId="{CDFAFE89-F83B-4BD8-A335-6A9ABDC2E025}" destId="{3CF72899-0417-4D53-8188-FA232BD2E025}" srcOrd="0" destOrd="0" presId="urn:microsoft.com/office/officeart/2018/2/layout/IconCircleList"/>
    <dgm:cxn modelId="{C3E12980-4679-4BF0-9566-ED25153EA226}" type="presOf" srcId="{DBAC4EA3-C1E1-4D3E-8860-41B21D34DBD6}" destId="{067CAD16-76B1-43AF-B77A-A79F66ACBC12}" srcOrd="0" destOrd="0" presId="urn:microsoft.com/office/officeart/2018/2/layout/IconCircleList"/>
    <dgm:cxn modelId="{E94A1E89-A8B1-460B-967D-9F268B99C8C7}" type="presOf" srcId="{1FB80D0F-D12B-46BE-8EC0-A70978988BF1}" destId="{4FC6AA2C-9B55-421F-99BE-B957AEA52F56}" srcOrd="0" destOrd="0" presId="urn:microsoft.com/office/officeart/2018/2/layout/IconCircleList"/>
    <dgm:cxn modelId="{FD0CEC8D-0016-45B4-A5B0-4E0E8DC1F257}" type="presOf" srcId="{E6D488BD-DC54-4E08-8DA2-729E9DA1C2C6}" destId="{C56C4333-4E8D-48A4-8229-5A10D74021EB}" srcOrd="0" destOrd="0" presId="urn:microsoft.com/office/officeart/2018/2/layout/IconCircleList"/>
    <dgm:cxn modelId="{BA31FC90-FFF4-4508-AD5C-27AF9D06BFB4}" type="presOf" srcId="{CE7047D9-B5F8-42C3-A9D7-1BBEBD4587A8}" destId="{AF580528-CD73-4CA4-82DF-89A66D7EAD91}" srcOrd="0" destOrd="0" presId="urn:microsoft.com/office/officeart/2018/2/layout/IconCircleList"/>
    <dgm:cxn modelId="{619D49AD-C833-4DD6-AC64-FD20A703CF42}" type="presOf" srcId="{B97AED5F-7CBC-4CE3-99E1-AFBB3C6563D9}" destId="{D607982E-AB17-4C2A-94AB-772C8F522555}" srcOrd="0" destOrd="0" presId="urn:microsoft.com/office/officeart/2018/2/layout/IconCircleList"/>
    <dgm:cxn modelId="{92A190B3-B6A6-4F20-B540-D67D9D17AD41}" type="presOf" srcId="{503146A6-064A-42E1-9E66-D8415777AF21}" destId="{2D51FAE0-EEDD-4D57-A261-0F7805068522}" srcOrd="0" destOrd="0" presId="urn:microsoft.com/office/officeart/2018/2/layout/IconCircleList"/>
    <dgm:cxn modelId="{49BDB4BC-17C7-4969-AB13-D9F77223004C}" srcId="{659D8E58-B855-498C-87C5-35F03783D70E}" destId="{1FB80D0F-D12B-46BE-8EC0-A70978988BF1}" srcOrd="4" destOrd="0" parTransId="{7D89B099-90E9-4327-9C5E-F413B195432A}" sibTransId="{65E332C1-78EE-4161-B336-BCF996B2BE61}"/>
    <dgm:cxn modelId="{6416A6D7-0529-4488-8992-F287C96A71B4}" type="presOf" srcId="{884AB9B4-74A1-40C3-A5CB-C9D564B35C8D}" destId="{B3D1B20E-4ACB-469D-924F-054BF2359634}" srcOrd="0" destOrd="0" presId="urn:microsoft.com/office/officeart/2018/2/layout/IconCircleList"/>
    <dgm:cxn modelId="{05673DE5-9754-4CAE-ADA7-52140B56C6FB}" srcId="{659D8E58-B855-498C-87C5-35F03783D70E}" destId="{CDFAFE89-F83B-4BD8-A335-6A9ABDC2E025}" srcOrd="5" destOrd="0" parTransId="{A61A4AB9-0807-49CC-8F3C-4B50A197C4AE}" sibTransId="{E6D488BD-DC54-4E08-8DA2-729E9DA1C2C6}"/>
    <dgm:cxn modelId="{CF333AEC-F8F3-42C3-AACE-E58F9890D3DB}" srcId="{659D8E58-B855-498C-87C5-35F03783D70E}" destId="{884AB9B4-74A1-40C3-A5CB-C9D564B35C8D}" srcOrd="3" destOrd="0" parTransId="{6F7CDE20-6088-4544-AB1E-8B241161DD73}" sibTransId="{CE7047D9-B5F8-42C3-A9D7-1BBEBD4587A8}"/>
    <dgm:cxn modelId="{F8BFE7FC-FE54-4F54-BF65-26D1FFE8E4F2}" type="presOf" srcId="{94FD1B88-4AD5-4244-AA4B-D57599E2220A}" destId="{D09FCC0A-AC9E-4DBF-8C0A-C49EF29FA790}" srcOrd="0" destOrd="0" presId="urn:microsoft.com/office/officeart/2018/2/layout/IconCircleList"/>
    <dgm:cxn modelId="{7B535693-C150-408E-BA29-AFD97422C57C}" type="presParOf" srcId="{676AC627-6E0A-4D82-A1FB-A5019169E67A}" destId="{A9659D02-EA43-42CA-8D8E-DB4FF89C595C}" srcOrd="0" destOrd="0" presId="urn:microsoft.com/office/officeart/2018/2/layout/IconCircleList"/>
    <dgm:cxn modelId="{F3CBBCCE-220E-4F72-AD44-058752A5DA20}" type="presParOf" srcId="{A9659D02-EA43-42CA-8D8E-DB4FF89C595C}" destId="{F4DCE253-7CF2-430B-9B3D-1CA9030826F2}" srcOrd="0" destOrd="0" presId="urn:microsoft.com/office/officeart/2018/2/layout/IconCircleList"/>
    <dgm:cxn modelId="{177737CE-B0B1-488A-BDFC-F4924C1218C5}" type="presParOf" srcId="{F4DCE253-7CF2-430B-9B3D-1CA9030826F2}" destId="{181D05FF-A8E8-4C72-82CF-857AC3A38238}" srcOrd="0" destOrd="0" presId="urn:microsoft.com/office/officeart/2018/2/layout/IconCircleList"/>
    <dgm:cxn modelId="{903A0914-2B16-4F23-849C-EC9EDCCF4E83}" type="presParOf" srcId="{F4DCE253-7CF2-430B-9B3D-1CA9030826F2}" destId="{D5F0A0C8-09A6-460F-99D5-FFA14AE2198A}" srcOrd="1" destOrd="0" presId="urn:microsoft.com/office/officeart/2018/2/layout/IconCircleList"/>
    <dgm:cxn modelId="{68C8D176-5517-489B-AC28-474508C4A7CE}" type="presParOf" srcId="{F4DCE253-7CF2-430B-9B3D-1CA9030826F2}" destId="{EBEF73B7-8B16-4738-8BED-F9CF5A3918AA}" srcOrd="2" destOrd="0" presId="urn:microsoft.com/office/officeart/2018/2/layout/IconCircleList"/>
    <dgm:cxn modelId="{6646E6FE-8840-4D70-8BA5-F5471F762617}" type="presParOf" srcId="{F4DCE253-7CF2-430B-9B3D-1CA9030826F2}" destId="{067CAD16-76B1-43AF-B77A-A79F66ACBC12}" srcOrd="3" destOrd="0" presId="urn:microsoft.com/office/officeart/2018/2/layout/IconCircleList"/>
    <dgm:cxn modelId="{8510E0A1-8EB0-4B76-B14D-A2216D82CA3F}" type="presParOf" srcId="{A9659D02-EA43-42CA-8D8E-DB4FF89C595C}" destId="{5BA0B2B8-39BA-4E40-AA64-0F8640D383F5}" srcOrd="1" destOrd="0" presId="urn:microsoft.com/office/officeart/2018/2/layout/IconCircleList"/>
    <dgm:cxn modelId="{F445FBBB-98DD-4669-ADB2-5DF2CF4E5C45}" type="presParOf" srcId="{A9659D02-EA43-42CA-8D8E-DB4FF89C595C}" destId="{F55D7B0F-0DC2-46DE-AE05-064E3BF9ADC6}" srcOrd="2" destOrd="0" presId="urn:microsoft.com/office/officeart/2018/2/layout/IconCircleList"/>
    <dgm:cxn modelId="{134BE25E-31D2-4E42-932B-16130F40F42D}" type="presParOf" srcId="{F55D7B0F-0DC2-46DE-AE05-064E3BF9ADC6}" destId="{C1A5399C-4BF1-4BA9-B0BC-D8ADE785701E}" srcOrd="0" destOrd="0" presId="urn:microsoft.com/office/officeart/2018/2/layout/IconCircleList"/>
    <dgm:cxn modelId="{E95C78C9-5D6B-4EB8-AF73-98E1B5036F2E}" type="presParOf" srcId="{F55D7B0F-0DC2-46DE-AE05-064E3BF9ADC6}" destId="{E7960C20-3F09-4908-A6A7-DD86C5F44E24}" srcOrd="1" destOrd="0" presId="urn:microsoft.com/office/officeart/2018/2/layout/IconCircleList"/>
    <dgm:cxn modelId="{71707E28-5CA9-4911-B2A2-E554E5734300}" type="presParOf" srcId="{F55D7B0F-0DC2-46DE-AE05-064E3BF9ADC6}" destId="{F169D598-9CFA-4294-B1F2-E1B0252E03C9}" srcOrd="2" destOrd="0" presId="urn:microsoft.com/office/officeart/2018/2/layout/IconCircleList"/>
    <dgm:cxn modelId="{5BD38A35-1AB9-4702-A17F-73C6AC2CB2FB}" type="presParOf" srcId="{F55D7B0F-0DC2-46DE-AE05-064E3BF9ADC6}" destId="{2D51FAE0-EEDD-4D57-A261-0F7805068522}" srcOrd="3" destOrd="0" presId="urn:microsoft.com/office/officeart/2018/2/layout/IconCircleList"/>
    <dgm:cxn modelId="{250AAFD9-FBD6-4F36-8899-1AEE227C3517}" type="presParOf" srcId="{A9659D02-EA43-42CA-8D8E-DB4FF89C595C}" destId="{F9C5B083-6EF5-4108-8A4D-2F797EA5466F}" srcOrd="3" destOrd="0" presId="urn:microsoft.com/office/officeart/2018/2/layout/IconCircleList"/>
    <dgm:cxn modelId="{B4205727-A44E-468A-9638-AAD77BABB641}" type="presParOf" srcId="{A9659D02-EA43-42CA-8D8E-DB4FF89C595C}" destId="{DF6FE9B6-0A81-47A7-860C-A05962024A1C}" srcOrd="4" destOrd="0" presId="urn:microsoft.com/office/officeart/2018/2/layout/IconCircleList"/>
    <dgm:cxn modelId="{5D5989E6-64FB-41AC-BAC2-36B0E3016F34}" type="presParOf" srcId="{DF6FE9B6-0A81-47A7-860C-A05962024A1C}" destId="{EAB8498A-E3E2-49ED-8689-1CC0836C2513}" srcOrd="0" destOrd="0" presId="urn:microsoft.com/office/officeart/2018/2/layout/IconCircleList"/>
    <dgm:cxn modelId="{847F8327-7D48-4E2D-A16D-A77454935C52}" type="presParOf" srcId="{DF6FE9B6-0A81-47A7-860C-A05962024A1C}" destId="{0D697D28-DB8D-481A-81C9-350DC950B369}" srcOrd="1" destOrd="0" presId="urn:microsoft.com/office/officeart/2018/2/layout/IconCircleList"/>
    <dgm:cxn modelId="{F683229E-3737-4072-B132-49818CA9818B}" type="presParOf" srcId="{DF6FE9B6-0A81-47A7-860C-A05962024A1C}" destId="{5AF6A1DE-336D-41BA-ABB4-42F49EA6BC6A}" srcOrd="2" destOrd="0" presId="urn:microsoft.com/office/officeart/2018/2/layout/IconCircleList"/>
    <dgm:cxn modelId="{E7149B46-418B-4821-BC53-439FF207F889}" type="presParOf" srcId="{DF6FE9B6-0A81-47A7-860C-A05962024A1C}" destId="{BDD41479-81AB-47F6-B9E3-BCFA492D4E62}" srcOrd="3" destOrd="0" presId="urn:microsoft.com/office/officeart/2018/2/layout/IconCircleList"/>
    <dgm:cxn modelId="{85DD987E-1F02-444B-A1BA-917F071A5436}" type="presParOf" srcId="{A9659D02-EA43-42CA-8D8E-DB4FF89C595C}" destId="{D607982E-AB17-4C2A-94AB-772C8F522555}" srcOrd="5" destOrd="0" presId="urn:microsoft.com/office/officeart/2018/2/layout/IconCircleList"/>
    <dgm:cxn modelId="{284CB07E-93E3-43B8-A925-46B53552B67A}" type="presParOf" srcId="{A9659D02-EA43-42CA-8D8E-DB4FF89C595C}" destId="{955A8504-2289-4DC9-9605-8BD49C6F09CF}" srcOrd="6" destOrd="0" presId="urn:microsoft.com/office/officeart/2018/2/layout/IconCircleList"/>
    <dgm:cxn modelId="{5DB33A8B-18DC-4D2D-8FAA-9EC065F44098}" type="presParOf" srcId="{955A8504-2289-4DC9-9605-8BD49C6F09CF}" destId="{3445BC3F-BA56-4C9C-BA51-BF37BDF7A6FE}" srcOrd="0" destOrd="0" presId="urn:microsoft.com/office/officeart/2018/2/layout/IconCircleList"/>
    <dgm:cxn modelId="{F969720C-9DB5-4628-B9CC-C51BD51C22B6}" type="presParOf" srcId="{955A8504-2289-4DC9-9605-8BD49C6F09CF}" destId="{EBC21E24-2929-43F8-AF78-9A5B62566BEC}" srcOrd="1" destOrd="0" presId="urn:microsoft.com/office/officeart/2018/2/layout/IconCircleList"/>
    <dgm:cxn modelId="{6E96D85E-2C9B-4453-9A07-4EC1CBBFBABD}" type="presParOf" srcId="{955A8504-2289-4DC9-9605-8BD49C6F09CF}" destId="{B79FF36E-FCC0-4896-8E17-966D40DA6944}" srcOrd="2" destOrd="0" presId="urn:microsoft.com/office/officeart/2018/2/layout/IconCircleList"/>
    <dgm:cxn modelId="{E37CEC8D-BECC-486B-B351-8F1AB79CE0E8}" type="presParOf" srcId="{955A8504-2289-4DC9-9605-8BD49C6F09CF}" destId="{B3D1B20E-4ACB-469D-924F-054BF2359634}" srcOrd="3" destOrd="0" presId="urn:microsoft.com/office/officeart/2018/2/layout/IconCircleList"/>
    <dgm:cxn modelId="{8941588E-9E36-4898-962A-43919CC24514}" type="presParOf" srcId="{A9659D02-EA43-42CA-8D8E-DB4FF89C595C}" destId="{AF580528-CD73-4CA4-82DF-89A66D7EAD91}" srcOrd="7" destOrd="0" presId="urn:microsoft.com/office/officeart/2018/2/layout/IconCircleList"/>
    <dgm:cxn modelId="{478FAA12-9308-4128-9CEB-53C9A96644D7}" type="presParOf" srcId="{A9659D02-EA43-42CA-8D8E-DB4FF89C595C}" destId="{662FD0E0-7129-4E15-AA47-D3FE58F663F3}" srcOrd="8" destOrd="0" presId="urn:microsoft.com/office/officeart/2018/2/layout/IconCircleList"/>
    <dgm:cxn modelId="{C72DDE44-E684-4850-8512-EFC2B6F10507}" type="presParOf" srcId="{662FD0E0-7129-4E15-AA47-D3FE58F663F3}" destId="{3D9C3176-B814-445B-A5A6-A446EFABF36D}" srcOrd="0" destOrd="0" presId="urn:microsoft.com/office/officeart/2018/2/layout/IconCircleList"/>
    <dgm:cxn modelId="{2286EADF-D31C-450C-9AEA-A33FBFDDAA00}" type="presParOf" srcId="{662FD0E0-7129-4E15-AA47-D3FE58F663F3}" destId="{BEF1D008-1393-48BA-99F0-66658D00B107}" srcOrd="1" destOrd="0" presId="urn:microsoft.com/office/officeart/2018/2/layout/IconCircleList"/>
    <dgm:cxn modelId="{DF5CBCC0-D77C-4682-85BF-98A8AD01BEAC}" type="presParOf" srcId="{662FD0E0-7129-4E15-AA47-D3FE58F663F3}" destId="{B201D65A-5195-4F7E-BA1F-C39D7E766BD1}" srcOrd="2" destOrd="0" presId="urn:microsoft.com/office/officeart/2018/2/layout/IconCircleList"/>
    <dgm:cxn modelId="{CFEEC070-4B33-4181-AB15-B6F367CD7F20}" type="presParOf" srcId="{662FD0E0-7129-4E15-AA47-D3FE58F663F3}" destId="{4FC6AA2C-9B55-421F-99BE-B957AEA52F56}" srcOrd="3" destOrd="0" presId="urn:microsoft.com/office/officeart/2018/2/layout/IconCircleList"/>
    <dgm:cxn modelId="{DEE1F294-4E10-431B-83F0-E8BECAF7A345}" type="presParOf" srcId="{A9659D02-EA43-42CA-8D8E-DB4FF89C595C}" destId="{255ECE04-226E-4485-8113-2AD3A40E985A}" srcOrd="9" destOrd="0" presId="urn:microsoft.com/office/officeart/2018/2/layout/IconCircleList"/>
    <dgm:cxn modelId="{6D469D31-B838-452F-87AA-85D96FAD4FEA}" type="presParOf" srcId="{A9659D02-EA43-42CA-8D8E-DB4FF89C595C}" destId="{7867C11C-34AC-4CAA-BECB-AC9FB09B230D}" srcOrd="10" destOrd="0" presId="urn:microsoft.com/office/officeart/2018/2/layout/IconCircleList"/>
    <dgm:cxn modelId="{731571C7-A112-4AA7-94BB-BE61AFF16C88}" type="presParOf" srcId="{7867C11C-34AC-4CAA-BECB-AC9FB09B230D}" destId="{291230F7-0D8B-49FC-BA18-BC7BEE10F134}" srcOrd="0" destOrd="0" presId="urn:microsoft.com/office/officeart/2018/2/layout/IconCircleList"/>
    <dgm:cxn modelId="{00A94860-8EE2-4385-A300-260712841DED}" type="presParOf" srcId="{7867C11C-34AC-4CAA-BECB-AC9FB09B230D}" destId="{EBA067B4-0AA1-43C8-ABAC-9FE517EB0D74}" srcOrd="1" destOrd="0" presId="urn:microsoft.com/office/officeart/2018/2/layout/IconCircleList"/>
    <dgm:cxn modelId="{9392C7F0-2069-4B2D-A26D-20D8A8334C43}" type="presParOf" srcId="{7867C11C-34AC-4CAA-BECB-AC9FB09B230D}" destId="{AD25DCEA-6FC9-43B0-8405-B6AFF6068094}" srcOrd="2" destOrd="0" presId="urn:microsoft.com/office/officeart/2018/2/layout/IconCircleList"/>
    <dgm:cxn modelId="{57CE01A3-FA62-4D85-B3C3-956BC1FC0E7C}" type="presParOf" srcId="{7867C11C-34AC-4CAA-BECB-AC9FB09B230D}" destId="{3CF72899-0417-4D53-8188-FA232BD2E025}" srcOrd="3" destOrd="0" presId="urn:microsoft.com/office/officeart/2018/2/layout/IconCircleList"/>
    <dgm:cxn modelId="{C7F33825-CC48-4EDE-AD1C-5483A0FD61E9}" type="presParOf" srcId="{A9659D02-EA43-42CA-8D8E-DB4FF89C595C}" destId="{C56C4333-4E8D-48A4-8229-5A10D74021EB}" srcOrd="11" destOrd="0" presId="urn:microsoft.com/office/officeart/2018/2/layout/IconCircleList"/>
    <dgm:cxn modelId="{3589DCBB-179A-40F2-9930-50708D6ECC81}" type="presParOf" srcId="{A9659D02-EA43-42CA-8D8E-DB4FF89C595C}" destId="{DC753EA4-74BF-4912-B2BB-DFA4AD9E2BF6}" srcOrd="12" destOrd="0" presId="urn:microsoft.com/office/officeart/2018/2/layout/IconCircleList"/>
    <dgm:cxn modelId="{6ADA2BDB-D6DC-462B-965D-4C04F13D68BE}" type="presParOf" srcId="{DC753EA4-74BF-4912-B2BB-DFA4AD9E2BF6}" destId="{A205B9C1-49EC-4A26-AD91-4045A55E7BD4}" srcOrd="0" destOrd="0" presId="urn:microsoft.com/office/officeart/2018/2/layout/IconCircleList"/>
    <dgm:cxn modelId="{94DFEF97-EEED-469C-AA5F-A7A5559B53EA}" type="presParOf" srcId="{DC753EA4-74BF-4912-B2BB-DFA4AD9E2BF6}" destId="{7DC9493A-8DE1-42BB-B20B-2A39DC474AD5}" srcOrd="1" destOrd="0" presId="urn:microsoft.com/office/officeart/2018/2/layout/IconCircleList"/>
    <dgm:cxn modelId="{871E84BC-6AE3-487C-9449-7A3CE94605AB}" type="presParOf" srcId="{DC753EA4-74BF-4912-B2BB-DFA4AD9E2BF6}" destId="{877D7FF7-5CD3-4813-88F8-04459070D8E4}" srcOrd="2" destOrd="0" presId="urn:microsoft.com/office/officeart/2018/2/layout/IconCircleList"/>
    <dgm:cxn modelId="{7738C494-8348-4198-AC7B-E5CE389CCAD6}" type="presParOf" srcId="{DC753EA4-74BF-4912-B2BB-DFA4AD9E2BF6}" destId="{D09FCC0A-AC9E-4DBF-8C0A-C49EF29FA790}"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E28808-90FD-4F6D-8113-148166F1B7C6}">
      <dsp:nvSpPr>
        <dsp:cNvPr id="0" name=""/>
        <dsp:cNvSpPr/>
      </dsp:nvSpPr>
      <dsp:spPr>
        <a:xfrm>
          <a:off x="1070768" y="0"/>
          <a:ext cx="5334000" cy="533400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66C5F6-4676-4231-9FAC-CACF7717A392}">
      <dsp:nvSpPr>
        <dsp:cNvPr id="0" name=""/>
        <dsp:cNvSpPr/>
      </dsp:nvSpPr>
      <dsp:spPr>
        <a:xfrm>
          <a:off x="1577498" y="506729"/>
          <a:ext cx="2080260" cy="20802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Staff work across different locations.</a:t>
          </a:r>
          <a:endParaRPr lang="en-US" sz="1900" kern="1200"/>
        </a:p>
      </dsp:txBody>
      <dsp:txXfrm>
        <a:off x="1679048" y="608279"/>
        <a:ext cx="1877160" cy="1877160"/>
      </dsp:txXfrm>
    </dsp:sp>
    <dsp:sp modelId="{DD03D3DF-B29D-42C2-9628-B0ECE0F6050E}">
      <dsp:nvSpPr>
        <dsp:cNvPr id="0" name=""/>
        <dsp:cNvSpPr/>
      </dsp:nvSpPr>
      <dsp:spPr>
        <a:xfrm>
          <a:off x="3817778" y="506729"/>
          <a:ext cx="2080260" cy="20802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Important daily updates may be missed.</a:t>
          </a:r>
          <a:endParaRPr lang="en-US" sz="1900" kern="1200"/>
        </a:p>
      </dsp:txBody>
      <dsp:txXfrm>
        <a:off x="3919328" y="608279"/>
        <a:ext cx="1877160" cy="1877160"/>
      </dsp:txXfrm>
    </dsp:sp>
    <dsp:sp modelId="{FD439633-DB3A-4500-ABA0-5D28543D4AB5}">
      <dsp:nvSpPr>
        <dsp:cNvPr id="0" name=""/>
        <dsp:cNvSpPr/>
      </dsp:nvSpPr>
      <dsp:spPr>
        <a:xfrm>
          <a:off x="1577498" y="2747010"/>
          <a:ext cx="2080260" cy="20802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Poor communication can lead to duplicated work.</a:t>
          </a:r>
          <a:endParaRPr lang="en-US" sz="1900" kern="1200"/>
        </a:p>
      </dsp:txBody>
      <dsp:txXfrm>
        <a:off x="1679048" y="2848560"/>
        <a:ext cx="1877160" cy="1877160"/>
      </dsp:txXfrm>
    </dsp:sp>
    <dsp:sp modelId="{B07DC73D-2BEA-401A-9151-D4EB2C74E23C}">
      <dsp:nvSpPr>
        <dsp:cNvPr id="0" name=""/>
        <dsp:cNvSpPr/>
      </dsp:nvSpPr>
      <dsp:spPr>
        <a:xfrm>
          <a:off x="3817778" y="2747010"/>
          <a:ext cx="2080260" cy="20802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Unclear information can affect staff coordination and the quality of care.</a:t>
          </a:r>
          <a:endParaRPr lang="en-US" sz="1900" kern="1200"/>
        </a:p>
      </dsp:txBody>
      <dsp:txXfrm>
        <a:off x="3919328" y="2848560"/>
        <a:ext cx="1877160" cy="1877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1D05FF-A8E8-4C72-82CF-857AC3A38238}">
      <dsp:nvSpPr>
        <dsp:cNvPr id="0" name=""/>
        <dsp:cNvSpPr/>
      </dsp:nvSpPr>
      <dsp:spPr>
        <a:xfrm>
          <a:off x="6147" y="304430"/>
          <a:ext cx="710684" cy="71068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F0A0C8-09A6-460F-99D5-FFA14AE2198A}">
      <dsp:nvSpPr>
        <dsp:cNvPr id="0" name=""/>
        <dsp:cNvSpPr/>
      </dsp:nvSpPr>
      <dsp:spPr>
        <a:xfrm>
          <a:off x="155391" y="453673"/>
          <a:ext cx="412197" cy="4121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7CAD16-76B1-43AF-B77A-A79F66ACBC12}">
      <dsp:nvSpPr>
        <dsp:cNvPr id="0" name=""/>
        <dsp:cNvSpPr/>
      </dsp:nvSpPr>
      <dsp:spPr>
        <a:xfrm>
          <a:off x="869121" y="304430"/>
          <a:ext cx="1675185" cy="71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dirty="0"/>
            <a:t>Why Teams is appropriate for Ashford:</a:t>
          </a:r>
          <a:endParaRPr lang="en-US" sz="1400" kern="1200" dirty="0"/>
        </a:p>
      </dsp:txBody>
      <dsp:txXfrm>
        <a:off x="869121" y="304430"/>
        <a:ext cx="1675185" cy="710684"/>
      </dsp:txXfrm>
    </dsp:sp>
    <dsp:sp modelId="{C1A5399C-4BF1-4BA9-B0BC-D8ADE785701E}">
      <dsp:nvSpPr>
        <dsp:cNvPr id="0" name=""/>
        <dsp:cNvSpPr/>
      </dsp:nvSpPr>
      <dsp:spPr>
        <a:xfrm>
          <a:off x="2836195" y="304430"/>
          <a:ext cx="710684" cy="71068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960C20-3F09-4908-A6A7-DD86C5F44E24}">
      <dsp:nvSpPr>
        <dsp:cNvPr id="0" name=""/>
        <dsp:cNvSpPr/>
      </dsp:nvSpPr>
      <dsp:spPr>
        <a:xfrm>
          <a:off x="2985439" y="453673"/>
          <a:ext cx="412197" cy="4121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51FAE0-EEDD-4D57-A261-0F7805068522}">
      <dsp:nvSpPr>
        <dsp:cNvPr id="0" name=""/>
        <dsp:cNvSpPr/>
      </dsp:nvSpPr>
      <dsp:spPr>
        <a:xfrm>
          <a:off x="3699169" y="304430"/>
          <a:ext cx="1675185" cy="71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Connects staff working in different locations.</a:t>
          </a:r>
          <a:endParaRPr lang="en-US" sz="1400" kern="1200"/>
        </a:p>
      </dsp:txBody>
      <dsp:txXfrm>
        <a:off x="3699169" y="304430"/>
        <a:ext cx="1675185" cy="710684"/>
      </dsp:txXfrm>
    </dsp:sp>
    <dsp:sp modelId="{EAB8498A-E3E2-49ED-8689-1CC0836C2513}">
      <dsp:nvSpPr>
        <dsp:cNvPr id="0" name=""/>
        <dsp:cNvSpPr/>
      </dsp:nvSpPr>
      <dsp:spPr>
        <a:xfrm>
          <a:off x="5666243" y="304430"/>
          <a:ext cx="710684" cy="71068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697D28-DB8D-481A-81C9-350DC950B369}">
      <dsp:nvSpPr>
        <dsp:cNvPr id="0" name=""/>
        <dsp:cNvSpPr/>
      </dsp:nvSpPr>
      <dsp:spPr>
        <a:xfrm>
          <a:off x="5815486" y="453673"/>
          <a:ext cx="412197" cy="4121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D41479-81AB-47F6-B9E3-BCFA492D4E62}">
      <dsp:nvSpPr>
        <dsp:cNvPr id="0" name=""/>
        <dsp:cNvSpPr/>
      </dsp:nvSpPr>
      <dsp:spPr>
        <a:xfrm>
          <a:off x="6529217" y="304430"/>
          <a:ext cx="1675185" cy="71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Supports regular communication between shifts.</a:t>
          </a:r>
          <a:endParaRPr lang="en-US" sz="1400" kern="1200"/>
        </a:p>
      </dsp:txBody>
      <dsp:txXfrm>
        <a:off x="6529217" y="304430"/>
        <a:ext cx="1675185" cy="710684"/>
      </dsp:txXfrm>
    </dsp:sp>
    <dsp:sp modelId="{3445BC3F-BA56-4C9C-BA51-BF37BDF7A6FE}">
      <dsp:nvSpPr>
        <dsp:cNvPr id="0" name=""/>
        <dsp:cNvSpPr/>
      </dsp:nvSpPr>
      <dsp:spPr>
        <a:xfrm>
          <a:off x="6147" y="1721107"/>
          <a:ext cx="710684" cy="71068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C21E24-2929-43F8-AF78-9A5B62566BEC}">
      <dsp:nvSpPr>
        <dsp:cNvPr id="0" name=""/>
        <dsp:cNvSpPr/>
      </dsp:nvSpPr>
      <dsp:spPr>
        <a:xfrm>
          <a:off x="155391" y="1870351"/>
          <a:ext cx="412197" cy="4121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D1B20E-4ACB-469D-924F-054BF2359634}">
      <dsp:nvSpPr>
        <dsp:cNvPr id="0" name=""/>
        <dsp:cNvSpPr/>
      </dsp:nvSpPr>
      <dsp:spPr>
        <a:xfrm>
          <a:off x="869121" y="1721107"/>
          <a:ext cx="1675185" cy="71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Keeps workplace updates organised.</a:t>
          </a:r>
          <a:endParaRPr lang="en-US" sz="1400" kern="1200"/>
        </a:p>
      </dsp:txBody>
      <dsp:txXfrm>
        <a:off x="869121" y="1721107"/>
        <a:ext cx="1675185" cy="710684"/>
      </dsp:txXfrm>
    </dsp:sp>
    <dsp:sp modelId="{3D9C3176-B814-445B-A5A6-A446EFABF36D}">
      <dsp:nvSpPr>
        <dsp:cNvPr id="0" name=""/>
        <dsp:cNvSpPr/>
      </dsp:nvSpPr>
      <dsp:spPr>
        <a:xfrm>
          <a:off x="2836195" y="1721107"/>
          <a:ext cx="710684" cy="71068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F1D008-1393-48BA-99F0-66658D00B107}">
      <dsp:nvSpPr>
        <dsp:cNvPr id="0" name=""/>
        <dsp:cNvSpPr/>
      </dsp:nvSpPr>
      <dsp:spPr>
        <a:xfrm>
          <a:off x="2985439" y="1870351"/>
          <a:ext cx="412197" cy="4121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C6AA2C-9B55-421F-99BE-B957AEA52F56}">
      <dsp:nvSpPr>
        <dsp:cNvPr id="0" name=""/>
        <dsp:cNvSpPr/>
      </dsp:nvSpPr>
      <dsp:spPr>
        <a:xfrm>
          <a:off x="3699169" y="1721107"/>
          <a:ext cx="1675185" cy="71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Makes information easier to access.</a:t>
          </a:r>
          <a:endParaRPr lang="en-US" sz="1400" kern="1200"/>
        </a:p>
      </dsp:txBody>
      <dsp:txXfrm>
        <a:off x="3699169" y="1721107"/>
        <a:ext cx="1675185" cy="710684"/>
      </dsp:txXfrm>
    </dsp:sp>
    <dsp:sp modelId="{291230F7-0D8B-49FC-BA18-BC7BEE10F134}">
      <dsp:nvSpPr>
        <dsp:cNvPr id="0" name=""/>
        <dsp:cNvSpPr/>
      </dsp:nvSpPr>
      <dsp:spPr>
        <a:xfrm>
          <a:off x="5666243" y="1721107"/>
          <a:ext cx="710684" cy="71068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A067B4-0AA1-43C8-ABAC-9FE517EB0D74}">
      <dsp:nvSpPr>
        <dsp:cNvPr id="0" name=""/>
        <dsp:cNvSpPr/>
      </dsp:nvSpPr>
      <dsp:spPr>
        <a:xfrm>
          <a:off x="5815486" y="1870351"/>
          <a:ext cx="412197" cy="4121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F72899-0417-4D53-8188-FA232BD2E025}">
      <dsp:nvSpPr>
        <dsp:cNvPr id="0" name=""/>
        <dsp:cNvSpPr/>
      </dsp:nvSpPr>
      <dsp:spPr>
        <a:xfrm>
          <a:off x="6529217" y="1721107"/>
          <a:ext cx="1675185" cy="71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Encourages teamwork and collaboration.</a:t>
          </a:r>
          <a:endParaRPr lang="en-US" sz="1400" kern="1200"/>
        </a:p>
      </dsp:txBody>
      <dsp:txXfrm>
        <a:off x="6529217" y="1721107"/>
        <a:ext cx="1675185" cy="710684"/>
      </dsp:txXfrm>
    </dsp:sp>
    <dsp:sp modelId="{A205B9C1-49EC-4A26-AD91-4045A55E7BD4}">
      <dsp:nvSpPr>
        <dsp:cNvPr id="0" name=""/>
        <dsp:cNvSpPr/>
      </dsp:nvSpPr>
      <dsp:spPr>
        <a:xfrm>
          <a:off x="6147" y="3137785"/>
          <a:ext cx="710684" cy="71068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C9493A-8DE1-42BB-B20B-2A39DC474AD5}">
      <dsp:nvSpPr>
        <dsp:cNvPr id="0" name=""/>
        <dsp:cNvSpPr/>
      </dsp:nvSpPr>
      <dsp:spPr>
        <a:xfrm>
          <a:off x="155391" y="3287029"/>
          <a:ext cx="412197" cy="4121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9FCC0A-AC9E-4DBF-8C0A-C49EF29FA790}">
      <dsp:nvSpPr>
        <dsp:cNvPr id="0" name=""/>
        <dsp:cNvSpPr/>
      </dsp:nvSpPr>
      <dsp:spPr>
        <a:xfrm>
          <a:off x="869121" y="3137785"/>
          <a:ext cx="1675185" cy="71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i="1" kern="1200" dirty="0"/>
            <a:t>In-text citation: (Hargreaves, Clarke and Lester, 2022)</a:t>
          </a:r>
          <a:endParaRPr lang="en-US" sz="1400" kern="1200" dirty="0"/>
        </a:p>
      </dsp:txBody>
      <dsp:txXfrm>
        <a:off x="869121" y="3137785"/>
        <a:ext cx="1675185" cy="710684"/>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F16C53-0670-4D1E-981E-AB0BCC6E2D40}"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17B111-4443-4077-829A-A0E99F87E26C}" type="slidenum">
              <a:rPr lang="en-GB" smtClean="0"/>
              <a:t>‹#›</a:t>
            </a:fld>
            <a:endParaRPr lang="en-GB"/>
          </a:p>
        </p:txBody>
      </p:sp>
    </p:spTree>
    <p:extLst>
      <p:ext uri="{BB962C8B-B14F-4D97-AF65-F5344CB8AC3E}">
        <p14:creationId xmlns:p14="http://schemas.microsoft.com/office/powerpoint/2010/main" val="7630740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Ashford Community Care Service supports adults who need daily care and assistance. Its staff work in different locations, including people's homes, supported living settings and the main office.</a:t>
            </a:r>
          </a:p>
          <a:p>
            <a:r>
              <a:rPr lang="en-GB" dirty="0"/>
              <a:t>One of the main challenges is communication between staff. Important updates can be missed, and sometimes information is not shared clearly between teams.</a:t>
            </a:r>
          </a:p>
          <a:p>
            <a:r>
              <a:rPr lang="en-GB" dirty="0"/>
              <a:t>This can create confusion, duplicated work and delays. For this reason, improving daily communication is important for both staff efficiency and the quality of care provided.</a:t>
            </a:r>
          </a:p>
          <a:p>
            <a:endParaRPr lang="en-GB" dirty="0"/>
          </a:p>
        </p:txBody>
      </p:sp>
      <p:sp>
        <p:nvSpPr>
          <p:cNvPr id="4" name="Slide Number Placeholder 3"/>
          <p:cNvSpPr>
            <a:spLocks noGrp="1"/>
          </p:cNvSpPr>
          <p:nvPr>
            <p:ph type="sldNum" sz="quarter" idx="5"/>
          </p:nvPr>
        </p:nvSpPr>
        <p:spPr/>
        <p:txBody>
          <a:bodyPr/>
          <a:lstStyle/>
          <a:p>
            <a:fld id="{9517B111-4443-4077-829A-A0E99F87E26C}" type="slidenum">
              <a:rPr lang="en-GB" smtClean="0"/>
              <a:t>3</a:t>
            </a:fld>
            <a:endParaRPr lang="en-GB"/>
          </a:p>
        </p:txBody>
      </p:sp>
    </p:spTree>
    <p:extLst>
      <p:ext uri="{BB962C8B-B14F-4D97-AF65-F5344CB8AC3E}">
        <p14:creationId xmlns:p14="http://schemas.microsoft.com/office/powerpoint/2010/main" val="25796981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selected Microsoft 365 tool is Microsoft Teams.</a:t>
            </a:r>
          </a:p>
          <a:p>
            <a:r>
              <a:rPr lang="en-GB" dirty="0"/>
              <a:t>Teams allows staff to communicate through messages, group chats, meetings and organised channels. Instead of using different communication methods, employees can access important workplace information in one place.</a:t>
            </a:r>
          </a:p>
          <a:p>
            <a:r>
              <a:rPr lang="en-GB" dirty="0"/>
              <a:t>For example, care coordinators could use a dedicated channel to share general daily updates with support workers.</a:t>
            </a:r>
          </a:p>
          <a:p>
            <a:r>
              <a:rPr lang="en-GB" dirty="0"/>
              <a:t>Microsoft Teams is particularly useful for organisations where staff do not always work together in the same building.</a:t>
            </a:r>
          </a:p>
          <a:p>
            <a:endParaRPr lang="en-GB" dirty="0"/>
          </a:p>
        </p:txBody>
      </p:sp>
      <p:sp>
        <p:nvSpPr>
          <p:cNvPr id="4" name="Slide Number Placeholder 3"/>
          <p:cNvSpPr>
            <a:spLocks noGrp="1"/>
          </p:cNvSpPr>
          <p:nvPr>
            <p:ph type="sldNum" sz="quarter" idx="5"/>
          </p:nvPr>
        </p:nvSpPr>
        <p:spPr/>
        <p:txBody>
          <a:bodyPr/>
          <a:lstStyle/>
          <a:p>
            <a:fld id="{9517B111-4443-4077-829A-A0E99F87E26C}" type="slidenum">
              <a:rPr lang="en-GB" smtClean="0"/>
              <a:t>4</a:t>
            </a:fld>
            <a:endParaRPr lang="en-GB"/>
          </a:p>
        </p:txBody>
      </p:sp>
    </p:spTree>
    <p:extLst>
      <p:ext uri="{BB962C8B-B14F-4D97-AF65-F5344CB8AC3E}">
        <p14:creationId xmlns:p14="http://schemas.microsoft.com/office/powerpoint/2010/main" val="3174918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17B111-4443-4077-829A-A0E99F87E26C}" type="slidenum">
              <a:rPr lang="en-GB" smtClean="0"/>
              <a:t>5</a:t>
            </a:fld>
            <a:endParaRPr lang="en-GB"/>
          </a:p>
        </p:txBody>
      </p:sp>
    </p:spTree>
    <p:extLst>
      <p:ext uri="{BB962C8B-B14F-4D97-AF65-F5344CB8AC3E}">
        <p14:creationId xmlns:p14="http://schemas.microsoft.com/office/powerpoint/2010/main" val="34632995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Microsoft Teams could help Ashford improve the way daily information is shared.</a:t>
            </a:r>
          </a:p>
          <a:p>
            <a:r>
              <a:rPr lang="en-GB" dirty="0"/>
              <a:t>For example, if there is a change to a staff meeting or an operational procedure, a care coordinator could publish the update in the relevant channel.</a:t>
            </a:r>
          </a:p>
          <a:p>
            <a:r>
              <a:rPr lang="en-GB" dirty="0"/>
              <a:t>Employees would then have access to the same information, reducing the need to send repeated messages.</a:t>
            </a:r>
          </a:p>
          <a:p>
            <a:r>
              <a:rPr lang="en-GB" dirty="0"/>
              <a:t>Mehta and colleagues, in 2020, reported the rapid implementation and adoption of Teams in an NHS organisation.</a:t>
            </a:r>
          </a:p>
          <a:p>
            <a:r>
              <a:rPr lang="en-GB" dirty="0"/>
              <a:t>Although this demonstrates that Teams can be introduced successfully, it does not automatically prove that communication problems will disappear. Ashford would still need to monitor whether staff receive and understand important updates.</a:t>
            </a:r>
          </a:p>
          <a:p>
            <a:endParaRPr lang="en-GB" dirty="0"/>
          </a:p>
        </p:txBody>
      </p:sp>
      <p:sp>
        <p:nvSpPr>
          <p:cNvPr id="4" name="Slide Number Placeholder 3"/>
          <p:cNvSpPr>
            <a:spLocks noGrp="1"/>
          </p:cNvSpPr>
          <p:nvPr>
            <p:ph type="sldNum" sz="quarter" idx="5"/>
          </p:nvPr>
        </p:nvSpPr>
        <p:spPr/>
        <p:txBody>
          <a:bodyPr/>
          <a:lstStyle/>
          <a:p>
            <a:fld id="{9517B111-4443-4077-829A-A0E99F87E26C}" type="slidenum">
              <a:rPr lang="en-GB" smtClean="0"/>
              <a:t>6</a:t>
            </a:fld>
            <a:endParaRPr lang="en-GB"/>
          </a:p>
        </p:txBody>
      </p:sp>
    </p:spTree>
    <p:extLst>
      <p:ext uri="{BB962C8B-B14F-4D97-AF65-F5344CB8AC3E}">
        <p14:creationId xmlns:p14="http://schemas.microsoft.com/office/powerpoint/2010/main" val="19332022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C8E832A1-AE20-595C-6C6A-C6CAD6D72233}"/>
              </a:ext>
            </a:extLst>
          </p:cNvPr>
          <p:cNvPicPr>
            <a:picLocks noChangeAspect="1"/>
          </p:cNvPicPr>
          <p:nvPr/>
        </p:nvPicPr>
        <p:blipFill>
          <a:blip r:embed="rId2">
            <a:extLst>
              <a:ext uri="{28A0092B-C50C-407E-A947-70E740481C1C}">
                <a14:useLocalDpi xmlns:a14="http://schemas.microsoft.com/office/drawing/2010/main" val="0"/>
              </a:ext>
            </a:extLst>
          </a:blip>
          <a:srcRect l="14059" t="1529" r="16895" b="27442"/>
          <a:stretch>
            <a:fillRect/>
          </a:stretch>
        </p:blipFill>
        <p:spPr>
          <a:xfrm flipH="1">
            <a:off x="-27432" y="0"/>
            <a:ext cx="12219432" cy="68657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95259" y="1820486"/>
            <a:ext cx="4800600" cy="2762187"/>
          </a:xfrm>
        </p:spPr>
        <p:txBody>
          <a:bodyPr vert="horz" lIns="91440" tIns="45720" rIns="91440" bIns="45720" rtlCol="0" anchor="b">
            <a:normAutofit/>
          </a:bodyPr>
          <a:lstStyle>
            <a:lvl1pPr>
              <a:defRPr lang="en-US" sz="4800" dirty="0">
                <a:solidFill>
                  <a:schemeClr val="tx1"/>
                </a:solidFill>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95260" y="4714821"/>
            <a:ext cx="3830874" cy="1496616"/>
          </a:xfrm>
        </p:spPr>
        <p:txBody>
          <a:bodyPr vert="horz" lIns="91440" tIns="45720" rIns="91440" bIns="45720" rtlCol="0" anchor="t">
            <a:normAutofit/>
          </a:bodyPr>
          <a:lstStyle>
            <a:lvl1pPr marL="0" indent="0">
              <a:buNone/>
              <a:defRPr lang="en-US" sz="1400" dirty="0">
                <a:solidFill>
                  <a:schemeClr val="tx1"/>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295259" y="219456"/>
            <a:ext cx="2703777"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235440" y="219456"/>
            <a:ext cx="1495365" cy="338328"/>
          </a:xfrm>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A846925A-36F4-4C74-9B1B-C010FA508C7D}" type="slidenum">
              <a:rPr lang="en-GB" smtClean="0"/>
              <a:t>‹#›</a:t>
            </a:fld>
            <a:endParaRPr lang="en-GB"/>
          </a:p>
        </p:txBody>
      </p:sp>
    </p:spTree>
    <p:extLst>
      <p:ext uri="{BB962C8B-B14F-4D97-AF65-F5344CB8AC3E}">
        <p14:creationId xmlns:p14="http://schemas.microsoft.com/office/powerpoint/2010/main" val="784623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 Content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lvl1pPr>
              <a:defRPr>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217452" y="214858"/>
            <a:ext cx="1485900" cy="338328"/>
          </a:xfrm>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846925A-36F4-4C74-9B1B-C010FA508C7D}" type="slidenum">
              <a:rPr lang="en-GB" smtClean="0"/>
              <a:t>‹#›</a:t>
            </a:fld>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620780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2">
    <p:spTree>
      <p:nvGrpSpPr>
        <p:cNvPr id="1" name=""/>
        <p:cNvGrpSpPr/>
        <p:nvPr/>
      </p:nvGrpSpPr>
      <p:grpSpPr>
        <a:xfrm>
          <a:off x="0" y="0"/>
          <a:ext cx="0" cy="0"/>
          <a:chOff x="0" y="0"/>
          <a:chExt cx="0" cy="0"/>
        </a:xfrm>
      </p:grpSpPr>
      <p:pic>
        <p:nvPicPr>
          <p:cNvPr id="7" name="Picture 6" descr="A black circle in a purple and orange color&#10;&#10;AI-generated content may be incorrect.">
            <a:extLst>
              <a:ext uri="{FF2B5EF4-FFF2-40B4-BE49-F238E27FC236}">
                <a16:creationId xmlns:a16="http://schemas.microsoft.com/office/drawing/2014/main" id="{6AC85073-6D22-76C5-C752-C565E9FBCC84}"/>
              </a:ext>
            </a:extLst>
          </p:cNvPr>
          <p:cNvPicPr>
            <a:picLocks noChangeAspect="1"/>
          </p:cNvPicPr>
          <p:nvPr/>
        </p:nvPicPr>
        <p:blipFill>
          <a:blip r:embed="rId2">
            <a:extLst>
              <a:ext uri="{28A0092B-C50C-407E-A947-70E740481C1C}">
                <a14:useLocalDpi xmlns:a14="http://schemas.microsoft.com/office/drawing/2010/main" val="0"/>
              </a:ext>
            </a:extLst>
          </a:blip>
          <a:srcRect l="1146" t="10520" r="14652" b="11508"/>
          <a:stretch>
            <a:fillRect/>
          </a:stretch>
        </p:blipFill>
        <p:spPr>
          <a:xfrm flipH="1">
            <a:off x="-2" y="11899"/>
            <a:ext cx="12192001" cy="6865715"/>
          </a:xfrm>
          <a:prstGeom prst="rect">
            <a:avLst/>
          </a:prstGeom>
        </p:spPr>
      </p:pic>
      <p:sp>
        <p:nvSpPr>
          <p:cNvPr id="9" name="Title 8">
            <a:extLst>
              <a:ext uri="{FF2B5EF4-FFF2-40B4-BE49-F238E27FC236}">
                <a16:creationId xmlns:a16="http://schemas.microsoft.com/office/drawing/2014/main" id="{BF6CFC71-0CC0-F6AB-06FD-5F2DE2587092}"/>
              </a:ext>
            </a:extLst>
          </p:cNvPr>
          <p:cNvSpPr>
            <a:spLocks noGrp="1"/>
          </p:cNvSpPr>
          <p:nvPr>
            <p:ph type="title"/>
          </p:nvPr>
        </p:nvSpPr>
        <p:spPr>
          <a:xfrm>
            <a:off x="420792" y="459253"/>
            <a:ext cx="5658468" cy="2691359"/>
          </a:xfrm>
        </p:spPr>
        <p:txBody>
          <a:bodyPr/>
          <a:lstStyle>
            <a:lvl1pPr>
              <a:defRPr sz="4600"/>
            </a:lvl1pPr>
          </a:lstStyle>
          <a:p>
            <a:r>
              <a:rPr lang="en-GB"/>
              <a:t>Click to edit Master title style</a:t>
            </a:r>
            <a:endParaRPr lang="en-US" dirty="0"/>
          </a:p>
        </p:txBody>
      </p:sp>
      <p:sp>
        <p:nvSpPr>
          <p:cNvPr id="11" name="Subtitle 2">
            <a:extLst>
              <a:ext uri="{FF2B5EF4-FFF2-40B4-BE49-F238E27FC236}">
                <a16:creationId xmlns:a16="http://schemas.microsoft.com/office/drawing/2014/main" id="{41932924-E87B-08A2-5EE3-BBA69699E24F}"/>
              </a:ext>
            </a:extLst>
          </p:cNvPr>
          <p:cNvSpPr>
            <a:spLocks noGrp="1"/>
          </p:cNvSpPr>
          <p:nvPr>
            <p:ph type="subTitle" idx="1"/>
          </p:nvPr>
        </p:nvSpPr>
        <p:spPr>
          <a:xfrm>
            <a:off x="7362264" y="516600"/>
            <a:ext cx="2593814" cy="1627886"/>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2265" y="219456"/>
            <a:ext cx="2504049"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363200" y="219456"/>
            <a:ext cx="1146383" cy="338328"/>
          </a:xfrm>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1657" y="219456"/>
            <a:ext cx="555948" cy="338328"/>
          </a:xfrm>
        </p:spPr>
        <p:txBody>
          <a:bodyPr/>
          <a:lstStyle>
            <a:lvl1pPr>
              <a:defRPr>
                <a:solidFill>
                  <a:schemeClr val="tx1"/>
                </a:solidFill>
              </a:defRPr>
            </a:lvl1pPr>
          </a:lstStyle>
          <a:p>
            <a:fld id="{A846925A-36F4-4C74-9B1B-C010FA508C7D}" type="slidenum">
              <a:rPr lang="en-GB" smtClean="0"/>
              <a:t>‹#›</a:t>
            </a:fld>
            <a:endParaRPr lang="en-GB"/>
          </a:p>
        </p:txBody>
      </p:sp>
    </p:spTree>
    <p:extLst>
      <p:ext uri="{BB962C8B-B14F-4D97-AF65-F5344CB8AC3E}">
        <p14:creationId xmlns:p14="http://schemas.microsoft.com/office/powerpoint/2010/main" val="1407200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a:stretch>
          </a:blipFill>
        </p:spPr>
        <p:txBody>
          <a:bodyPr tIns="365760"/>
          <a:lstStyle>
            <a:lvl1pPr>
              <a:defRPr>
                <a:solidFill>
                  <a:schemeClr val="tx1"/>
                </a:solidFill>
              </a:defRPr>
            </a:lvl1pPr>
          </a:lstStyle>
          <a:p>
            <a:r>
              <a:rPr lang="en-US" dirty="0"/>
              <a:t>   </a:t>
            </a:r>
          </a:p>
        </p:txBody>
      </p:sp>
      <p:sp>
        <p:nvSpPr>
          <p:cNvPr id="15" name="Title 14">
            <a:extLst>
              <a:ext uri="{FF2B5EF4-FFF2-40B4-BE49-F238E27FC236}">
                <a16:creationId xmlns:a16="http://schemas.microsoft.com/office/drawing/2014/main" id="{7EB34FF5-770C-AA64-B806-5D6DED71138A}"/>
              </a:ext>
            </a:extLst>
          </p:cNvPr>
          <p:cNvSpPr>
            <a:spLocks noGrp="1"/>
          </p:cNvSpPr>
          <p:nvPr>
            <p:ph type="title"/>
          </p:nvPr>
        </p:nvSpPr>
        <p:spPr>
          <a:xfrm>
            <a:off x="0" y="4463843"/>
            <a:ext cx="12188952" cy="2394157"/>
          </a:xfrm>
          <a:gradFill>
            <a:gsLst>
              <a:gs pos="31000">
                <a:srgbClr val="000000">
                  <a:alpha val="30000"/>
                </a:srgbClr>
              </a:gs>
              <a:gs pos="87000">
                <a:srgbClr val="000000">
                  <a:alpha val="60000"/>
                </a:srgbClr>
              </a:gs>
              <a:gs pos="0">
                <a:srgbClr val="000000">
                  <a:alpha val="0"/>
                </a:srgbClr>
              </a:gs>
            </a:gsLst>
            <a:lin ang="5400000" scaled="0"/>
          </a:gradFill>
        </p:spPr>
        <p:txBody>
          <a:bodyPr lIns="502920" tIns="0" rIns="5029200" bIns="365760" anchor="b"/>
          <a:lstStyle>
            <a:lvl1pPr>
              <a:defRPr sz="4000">
                <a:solidFill>
                  <a:schemeClr val="tx1"/>
                </a:solidFill>
              </a:defRPr>
            </a:lvl1pPr>
          </a:lstStyle>
          <a:p>
            <a:r>
              <a:rPr lang="en-GB"/>
              <a:t>Click to edit Master title style</a:t>
            </a:r>
            <a:endParaRPr lang="en-US" dirty="0"/>
          </a:p>
        </p:txBody>
      </p:sp>
      <p:sp>
        <p:nvSpPr>
          <p:cNvPr id="12" name="Subtitle 2">
            <a:extLst>
              <a:ext uri="{FF2B5EF4-FFF2-40B4-BE49-F238E27FC236}">
                <a16:creationId xmlns:a16="http://schemas.microsoft.com/office/drawing/2014/main" id="{49132BB0-A42B-7355-8046-F22B2344C64F}"/>
              </a:ext>
            </a:extLst>
          </p:cNvPr>
          <p:cNvSpPr>
            <a:spLocks noGrp="1"/>
          </p:cNvSpPr>
          <p:nvPr>
            <p:ph type="subTitle" idx="1"/>
          </p:nvPr>
        </p:nvSpPr>
        <p:spPr>
          <a:xfrm>
            <a:off x="8801099" y="4463843"/>
            <a:ext cx="3387853" cy="2394157"/>
          </a:xfrm>
        </p:spPr>
        <p:txBody>
          <a:bodyPr vert="horz" lIns="137160" tIns="365760" rIns="0" bIns="457200" rtlCol="0" anchor="b">
            <a:normAutofit/>
          </a:bodyPr>
          <a:lstStyle>
            <a:lvl1pPr marL="0" indent="0">
              <a:buNone/>
              <a:defRPr lang="en-US" sz="1400" dirty="0">
                <a:solidFill>
                  <a:schemeClr val="tx1"/>
                </a:solidFill>
              </a:defRPr>
            </a:lvl1pPr>
          </a:lstStyle>
          <a:p>
            <a:pPr lvl="0"/>
            <a:r>
              <a:rPr lang="en-GB"/>
              <a:t>Click to edit Master subtitle style</a:t>
            </a:r>
            <a:endParaRPr lang="en-US" dirty="0"/>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37656" y="219456"/>
            <a:ext cx="2740616" cy="365760"/>
          </a:xfrm>
        </p:spPr>
        <p:txBody>
          <a:bodyPr/>
          <a:lstStyle>
            <a:lvl1pPr>
              <a:defRPr>
                <a:solidFill>
                  <a:schemeClr val="tx1"/>
                </a:solidFill>
              </a:defRPr>
            </a:lvl1pPr>
          </a:lstStyle>
          <a:p>
            <a:endParaRPr lang="en-GB"/>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66095" y="219456"/>
            <a:ext cx="1957990" cy="365760"/>
          </a:xfrm>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362195" y="219456"/>
            <a:ext cx="448805" cy="365760"/>
          </a:xfrm>
        </p:spPr>
        <p:txBody>
          <a:bodyPr/>
          <a:lstStyle>
            <a:lvl1pPr>
              <a:defRPr>
                <a:solidFill>
                  <a:schemeClr val="tx1"/>
                </a:solidFill>
              </a:defRPr>
            </a:lvl1pPr>
          </a:lstStyle>
          <a:p>
            <a:fld id="{A846925A-36F4-4C74-9B1B-C010FA508C7D}" type="slidenum">
              <a:rPr lang="en-GB" smtClean="0"/>
              <a:t>‹#›</a:t>
            </a:fld>
            <a:endParaRPr lang="en-GB"/>
          </a:p>
        </p:txBody>
      </p:sp>
    </p:spTree>
    <p:extLst>
      <p:ext uri="{BB962C8B-B14F-4D97-AF65-F5344CB8AC3E}">
        <p14:creationId xmlns:p14="http://schemas.microsoft.com/office/powerpoint/2010/main" val="213180831"/>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10" name="Picture 9" descr="A close up of a colorful background&#10;&#10;AI-generated content may be incorrect.">
            <a:extLst>
              <a:ext uri="{FF2B5EF4-FFF2-40B4-BE49-F238E27FC236}">
                <a16:creationId xmlns:a16="http://schemas.microsoft.com/office/drawing/2014/main" id="{6F838A51-B977-1664-089F-3B2250DFEF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81172" cy="6858000"/>
          </a:xfrm>
          <a:prstGeom prst="rect">
            <a:avLst/>
          </a:prstGeom>
        </p:spPr>
      </p:pic>
      <p:sp>
        <p:nvSpPr>
          <p:cNvPr id="2" name="Title 1">
            <a:extLst>
              <a:ext uri="{FF2B5EF4-FFF2-40B4-BE49-F238E27FC236}">
                <a16:creationId xmlns:a16="http://schemas.microsoft.com/office/drawing/2014/main" id="{8892EA34-13CC-54C1-DE3D-4F1D5D55C9A7}"/>
              </a:ext>
            </a:extLst>
          </p:cNvPr>
          <p:cNvSpPr>
            <a:spLocks noGrp="1"/>
          </p:cNvSpPr>
          <p:nvPr>
            <p:ph type="title" hasCustomPrompt="1"/>
          </p:nvPr>
        </p:nvSpPr>
        <p:spPr>
          <a:xfrm>
            <a:off x="409980" y="4311805"/>
            <a:ext cx="8585337" cy="2368300"/>
          </a:xfrm>
        </p:spPr>
        <p:txBody>
          <a:bodyPr anchor="b">
            <a:normAutofit/>
          </a:bodyPr>
          <a:lstStyle>
            <a:lvl1pPr>
              <a:defRPr sz="6900">
                <a:solidFill>
                  <a:schemeClr val="tx1"/>
                </a:solidFill>
              </a:defRPr>
            </a:lvl1pPr>
          </a:lstStyle>
          <a:p>
            <a:r>
              <a:rPr lang="en-US" dirty="0"/>
              <a:t>Section Header</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419100" y="219456"/>
            <a:ext cx="2656178"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8801100" y="219456"/>
            <a:ext cx="1913256" cy="338328"/>
          </a:xfrm>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291658" y="219456"/>
            <a:ext cx="555948" cy="338328"/>
          </a:xfrm>
        </p:spPr>
        <p:txBody>
          <a:bodyPr/>
          <a:lstStyle>
            <a:lvl1pPr>
              <a:defRPr>
                <a:solidFill>
                  <a:schemeClr val="tx1"/>
                </a:solidFill>
              </a:defRPr>
            </a:lvl1pPr>
          </a:lstStyle>
          <a:p>
            <a:fld id="{A846925A-36F4-4C74-9B1B-C010FA508C7D}" type="slidenum">
              <a:rPr lang="en-GB" smtClean="0"/>
              <a:t>‹#›</a:t>
            </a:fld>
            <a:endParaRPr lang="en-GB"/>
          </a:p>
        </p:txBody>
      </p:sp>
    </p:spTree>
    <p:extLst>
      <p:ext uri="{BB962C8B-B14F-4D97-AF65-F5344CB8AC3E}">
        <p14:creationId xmlns:p14="http://schemas.microsoft.com/office/powerpoint/2010/main" val="498532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black background with a purple and orange light&#10;&#10;AI-generated content may be incorrect.">
            <a:extLst>
              <a:ext uri="{FF2B5EF4-FFF2-40B4-BE49-F238E27FC236}">
                <a16:creationId xmlns:a16="http://schemas.microsoft.com/office/drawing/2014/main" id="{D09BF41B-6D10-9A6E-03E4-5E7320A61D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0" y="-2"/>
            <a:ext cx="12192000" cy="2869093"/>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68368" y="2138776"/>
            <a:ext cx="6433266" cy="1962149"/>
          </a:xfrm>
        </p:spPr>
        <p:txBody>
          <a:bodyPr anchor="t">
            <a:normAutofit/>
          </a:bodyPr>
          <a:lstStyle>
            <a:lvl1pPr>
              <a:defRPr sz="8800" baseline="0">
                <a:solidFill>
                  <a:schemeClr val="tx1"/>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353300" y="214858"/>
            <a:ext cx="1485900" cy="338328"/>
          </a:xfrm>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A846925A-36F4-4C74-9B1B-C010FA508C7D}"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353301" y="2138776"/>
            <a:ext cx="3718420" cy="4109624"/>
          </a:xfrm>
        </p:spPr>
        <p:txBody>
          <a:bodyPr vert="horz" lIns="91440" tIns="45720" rIns="91440" bIns="45720" rtlCol="0" anchor="t">
            <a:normAutofit/>
          </a:bodyPr>
          <a:lstStyle>
            <a:lvl1pPr marL="457200" indent="-457200">
              <a:buFont typeface="+mj-lt"/>
              <a:buAutoNum type="arabicPeriod"/>
              <a:defRPr lang="en-US" sz="1400" dirty="0">
                <a:solidFill>
                  <a:schemeClr val="tx1"/>
                </a:solidFill>
              </a:defRPr>
            </a:lvl1pPr>
            <a:lvl2pPr marL="571500" indent="-342900">
              <a:buFont typeface="+mj-lt"/>
              <a:buAutoNum type="arabicPeriod"/>
              <a:defRPr lang="en-US" sz="1400" dirty="0">
                <a:solidFill>
                  <a:schemeClr val="tx1"/>
                </a:solidFill>
              </a:defRPr>
            </a:lvl2pPr>
            <a:lvl3pPr marL="800100" indent="-342900">
              <a:buFont typeface="+mj-lt"/>
              <a:buAutoNum type="arabicPeriod"/>
              <a:defRPr lang="en-US" sz="1400" dirty="0">
                <a:solidFill>
                  <a:schemeClr val="tx1"/>
                </a:solidFill>
              </a:defRPr>
            </a:lvl3pPr>
            <a:lvl4pPr>
              <a:buFont typeface="+mj-lt"/>
              <a:buAutoNum type="arabicPeriod"/>
              <a:defRPr lang="en-US" sz="1400" dirty="0">
                <a:solidFill>
                  <a:schemeClr val="tx1"/>
                </a:solidFill>
              </a:defRPr>
            </a:lvl4pPr>
            <a:lvl5pPr>
              <a:buFont typeface="+mj-lt"/>
              <a:buAutoNum type="arabicPeriod"/>
              <a:defRPr lang="en-US" sz="1400" dirty="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517990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rgbClr val="09090C"/>
        </a:solidFill>
        <a:effectLst/>
      </p:bgPr>
    </p:bg>
    <p:spTree>
      <p:nvGrpSpPr>
        <p:cNvPr id="1" name=""/>
        <p:cNvGrpSpPr/>
        <p:nvPr/>
      </p:nvGrpSpPr>
      <p:grpSpPr>
        <a:xfrm>
          <a:off x="0" y="0"/>
          <a:ext cx="0" cy="0"/>
          <a:chOff x="0" y="0"/>
          <a:chExt cx="0" cy="0"/>
        </a:xfrm>
      </p:grpSpPr>
      <p:pic>
        <p:nvPicPr>
          <p:cNvPr id="6" name="Picture 5" descr="A black background with a red and yellow light&#10;&#10;AI-generated content may be incorrect.">
            <a:extLst>
              <a:ext uri="{FF2B5EF4-FFF2-40B4-BE49-F238E27FC236}">
                <a16:creationId xmlns:a16="http://schemas.microsoft.com/office/drawing/2014/main" id="{BD349A90-08FB-AFC0-8649-56404DF7B8C2}"/>
              </a:ext>
            </a:extLst>
          </p:cNvPr>
          <p:cNvPicPr>
            <a:picLocks noChangeAspect="1"/>
          </p:cNvPicPr>
          <p:nvPr/>
        </p:nvPicPr>
        <p:blipFill>
          <a:blip r:embed="rId2">
            <a:extLst>
              <a:ext uri="{28A0092B-C50C-407E-A947-70E740481C1C}">
                <a14:useLocalDpi xmlns:a14="http://schemas.microsoft.com/office/drawing/2010/main" val="0"/>
              </a:ext>
            </a:extLst>
          </a:blip>
          <a:srcRect b="36109"/>
          <a:stretch>
            <a:fillRect/>
          </a:stretch>
        </p:blipFill>
        <p:spPr>
          <a:xfrm rot="10800000" flipH="1">
            <a:off x="-9982" y="2555751"/>
            <a:ext cx="12192000" cy="43439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90852" y="3481713"/>
            <a:ext cx="5496426" cy="2092272"/>
          </a:xfrm>
        </p:spPr>
        <p:txBody>
          <a:bodyPr anchor="t">
            <a:normAutofit/>
          </a:bodyPr>
          <a:lstStyle>
            <a:lvl1pPr>
              <a:defRPr sz="7600">
                <a:solidFill>
                  <a:schemeClr val="tx1"/>
                </a:solidFill>
              </a:defRPr>
            </a:lvl1p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743EA2DD-B019-E3AA-ACB7-13CC3353E8D4}"/>
              </a:ext>
            </a:extLst>
          </p:cNvPr>
          <p:cNvSpPr>
            <a:spLocks noGrp="1"/>
          </p:cNvSpPr>
          <p:nvPr>
            <p:ph type="pic" sz="quarter" idx="14" hasCustomPrompt="1"/>
          </p:nvPr>
        </p:nvSpPr>
        <p:spPr>
          <a:xfrm>
            <a:off x="0" y="0"/>
            <a:ext cx="12192000" cy="2555751"/>
          </a:xfrm>
          <a:blipFill>
            <a:blip r:embed="rId3">
              <a:alphaModFix amt="65000"/>
            </a:blip>
            <a:stretch>
              <a:fillRect/>
            </a:stretch>
          </a:blipFill>
        </p:spPr>
        <p:txBody>
          <a:bodyPr/>
          <a:lstStyle>
            <a:lvl1pPr>
              <a:defRPr>
                <a:solidFill>
                  <a:schemeClr val="tx1"/>
                </a:solidFill>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33660" y="2734068"/>
            <a:ext cx="2727331" cy="338328"/>
          </a:xfrm>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785567" y="2734068"/>
            <a:ext cx="1586711" cy="338328"/>
          </a:xfrm>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316614" y="2734068"/>
            <a:ext cx="526695" cy="338328"/>
          </a:xfrm>
        </p:spPr>
        <p:txBody>
          <a:bodyPr/>
          <a:lstStyle>
            <a:lvl1pPr>
              <a:defRPr>
                <a:solidFill>
                  <a:schemeClr val="tx1"/>
                </a:solidFill>
              </a:defRPr>
            </a:lvl1pPr>
          </a:lstStyle>
          <a:p>
            <a:fld id="{A846925A-36F4-4C74-9B1B-C010FA508C7D}"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785567" y="3481713"/>
            <a:ext cx="3916103" cy="2765887"/>
          </a:xfrm>
        </p:spPr>
        <p:txBody>
          <a:bodyPr vert="horz" lIns="91440" tIns="45720" rIns="91440" bIns="45720" rtlCol="0">
            <a:normAutofit/>
          </a:bodyPr>
          <a:lstStyle>
            <a:lvl1pPr marL="342900" indent="-342900">
              <a:lnSpc>
                <a:spcPct val="130000"/>
              </a:lnSpc>
              <a:buFont typeface="+mj-lt"/>
              <a:buAutoNum type="arabicPeriod"/>
              <a:defRPr lang="en-US" sz="1400" dirty="0">
                <a:solidFill>
                  <a:schemeClr val="tx1"/>
                </a:solidFill>
              </a:defRPr>
            </a:lvl1pPr>
            <a:lvl2pPr marL="571500" indent="-342900">
              <a:lnSpc>
                <a:spcPct val="130000"/>
              </a:lnSpc>
              <a:buFont typeface="+mj-lt"/>
              <a:buAutoNum type="arabicPeriod"/>
              <a:defRPr lang="en-US" sz="1400" dirty="0">
                <a:solidFill>
                  <a:schemeClr val="tx1"/>
                </a:solidFill>
              </a:defRPr>
            </a:lvl2pPr>
            <a:lvl3pPr marL="800100" indent="-342900">
              <a:lnSpc>
                <a:spcPct val="130000"/>
              </a:lnSpc>
              <a:buFont typeface="+mj-lt"/>
              <a:buAutoNum type="arabicPeriod"/>
              <a:defRPr lang="en-US" sz="1400" dirty="0">
                <a:solidFill>
                  <a:schemeClr val="tx1"/>
                </a:solidFill>
              </a:defRPr>
            </a:lvl3pPr>
            <a:lvl4pPr>
              <a:lnSpc>
                <a:spcPct val="130000"/>
              </a:lnSpc>
              <a:buFont typeface="+mj-lt"/>
              <a:buAutoNum type="arabicPeriod"/>
              <a:defRPr lang="en-US" sz="1400" dirty="0">
                <a:solidFill>
                  <a:schemeClr val="tx1"/>
                </a:solidFill>
              </a:defRPr>
            </a:lvl4pPr>
            <a:lvl5pPr>
              <a:lnSpc>
                <a:spcPct val="130000"/>
              </a:lnSpc>
              <a:buFont typeface="+mj-lt"/>
              <a:buAutoNum type="arabicPeriod"/>
              <a:defRPr lang="en-US" sz="1400" dirty="0">
                <a:solidFill>
                  <a:schemeClr val="tx1"/>
                </a:solidFill>
              </a:defRPr>
            </a:lvl5pPr>
          </a:lstStyle>
          <a:p>
            <a:pPr marL="228600" lvl="0" indent="-228600"/>
            <a:r>
              <a:rPr lang="en-GB"/>
              <a:t>Click to edit Master text styles</a:t>
            </a:r>
          </a:p>
          <a:p>
            <a:pPr marL="228600" lvl="1" indent="-228600"/>
            <a:r>
              <a:rPr lang="en-GB"/>
              <a:t>Second level</a:t>
            </a:r>
          </a:p>
          <a:p>
            <a:pPr marL="228600" lvl="2" indent="-228600"/>
            <a:r>
              <a:rPr lang="en-GB"/>
              <a:t>Third level</a:t>
            </a:r>
          </a:p>
          <a:p>
            <a:pPr marL="228600" lvl="3" indent="-228600"/>
            <a:r>
              <a:rPr lang="en-GB"/>
              <a:t>Fourth level</a:t>
            </a:r>
          </a:p>
          <a:p>
            <a:pPr marL="228600" lvl="4" indent="-228600"/>
            <a:r>
              <a:rPr lang="en-GB"/>
              <a:t>Fifth level</a:t>
            </a:r>
            <a:endParaRPr lang="en-US" dirty="0"/>
          </a:p>
        </p:txBody>
      </p:sp>
    </p:spTree>
    <p:extLst>
      <p:ext uri="{BB962C8B-B14F-4D97-AF65-F5344CB8AC3E}">
        <p14:creationId xmlns:p14="http://schemas.microsoft.com/office/powerpoint/2010/main" val="3379897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pic>
        <p:nvPicPr>
          <p:cNvPr id="23" name="Picture 22" descr="A purple and black background&#10;&#10;AI-generated content may be incorrect.">
            <a:extLst>
              <a:ext uri="{FF2B5EF4-FFF2-40B4-BE49-F238E27FC236}">
                <a16:creationId xmlns:a16="http://schemas.microsoft.com/office/drawing/2014/main" id="{518E8C82-2B1B-76C7-A67D-099AEEEAD0DA}"/>
              </a:ext>
            </a:extLst>
          </p:cNvPr>
          <p:cNvPicPr>
            <a:picLocks noChangeAspect="1"/>
          </p:cNvPicPr>
          <p:nvPr/>
        </p:nvPicPr>
        <p:blipFill>
          <a:blip r:embed="rId2">
            <a:extLst>
              <a:ext uri="{28A0092B-C50C-407E-A947-70E740481C1C}">
                <a14:useLocalDpi xmlns:a14="http://schemas.microsoft.com/office/drawing/2010/main" val="0"/>
              </a:ext>
            </a:extLst>
          </a:blip>
          <a:srcRect l="11509"/>
          <a:stretch>
            <a:fillRect/>
          </a:stretch>
        </p:blipFill>
        <p:spPr>
          <a:xfrm>
            <a:off x="6324601" y="1"/>
            <a:ext cx="5881254"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18851" y="1276990"/>
            <a:ext cx="5378267" cy="985658"/>
          </a:xfrm>
        </p:spPr>
        <p:txBody>
          <a:bodyPr anchor="b"/>
          <a:lstStyle>
            <a:lvl1pPr>
              <a:defRPr>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8801100" y="214858"/>
            <a:ext cx="1941840" cy="338328"/>
          </a:xfrm>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0295" y="214858"/>
            <a:ext cx="555948" cy="338328"/>
          </a:xfrm>
        </p:spPr>
        <p:txBody>
          <a:bodyPr/>
          <a:lstStyle>
            <a:lvl1pPr>
              <a:defRPr>
                <a:solidFill>
                  <a:schemeClr val="tx1"/>
                </a:solidFill>
              </a:defRPr>
            </a:lvl1pPr>
          </a:lstStyle>
          <a:p>
            <a:fld id="{A846925A-36F4-4C74-9B1B-C010FA508C7D}" type="slidenum">
              <a:rPr lang="en-GB" smtClean="0"/>
              <a:t>‹#›</a:t>
            </a:fld>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7477" y="2471736"/>
            <a:ext cx="5378268" cy="366273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19356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rgbClr val="09090C"/>
        </a:solidFill>
        <a:effectLst/>
      </p:bgPr>
    </p:bg>
    <p:spTree>
      <p:nvGrpSpPr>
        <p:cNvPr id="1" name=""/>
        <p:cNvGrpSpPr/>
        <p:nvPr/>
      </p:nvGrpSpPr>
      <p:grpSpPr>
        <a:xfrm>
          <a:off x="0" y="0"/>
          <a:ext cx="0" cy="0"/>
          <a:chOff x="0" y="0"/>
          <a:chExt cx="0" cy="0"/>
        </a:xfrm>
      </p:grpSpPr>
      <p:pic>
        <p:nvPicPr>
          <p:cNvPr id="9" name="Picture 8" descr="A black background with a purple and orange light&#10;&#10;AI-generated content may be incorrect.">
            <a:extLst>
              <a:ext uri="{FF2B5EF4-FFF2-40B4-BE49-F238E27FC236}">
                <a16:creationId xmlns:a16="http://schemas.microsoft.com/office/drawing/2014/main" id="{E41EB56E-DF88-E5AB-35AF-891395DCDB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4406900"/>
            <a:ext cx="9144000" cy="24511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899" y="1886712"/>
            <a:ext cx="3507989" cy="3233928"/>
          </a:xfrm>
        </p:spPr>
        <p:txBody>
          <a:bodyPr anchor="t">
            <a:normAutofit/>
          </a:bodyPr>
          <a:lstStyle>
            <a:lvl1pPr>
              <a:defRPr sz="320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19100" y="208394"/>
            <a:ext cx="2532118"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5867400" y="208394"/>
            <a:ext cx="2017548" cy="338328"/>
          </a:xfrm>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6588" y="208394"/>
            <a:ext cx="553156" cy="338328"/>
          </a:xfrm>
        </p:spPr>
        <p:txBody>
          <a:bodyPr/>
          <a:lstStyle>
            <a:lvl1pPr>
              <a:defRPr>
                <a:solidFill>
                  <a:schemeClr val="tx1"/>
                </a:solidFill>
              </a:defRPr>
            </a:lvl1pPr>
          </a:lstStyle>
          <a:p>
            <a:fld id="{A846925A-36F4-4C74-9B1B-C010FA508C7D}" type="slidenum">
              <a:rPr lang="en-GB" smtClean="0"/>
              <a:t>‹#›</a:t>
            </a:fld>
            <a:endParaRPr lang="en-GB"/>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867401" y="1886712"/>
            <a:ext cx="4495800" cy="3233928"/>
          </a:xfrm>
        </p:spPr>
        <p:txBody>
          <a:bodyPr vert="horz" lIns="91440" tIns="45720" rIns="91440" bIns="45720" rtlCol="0">
            <a:normAutofit/>
          </a:bodyPr>
          <a:lstStyle>
            <a:lvl1pPr>
              <a:defRPr lang="en-US">
                <a:solidFill>
                  <a:schemeClr val="tx1"/>
                </a:solidFill>
              </a:defRPr>
            </a:lvl1pPr>
            <a:lvl2pPr>
              <a:defRPr lang="en-US">
                <a:solidFill>
                  <a:schemeClr val="tx1"/>
                </a:solidFill>
              </a:defRPr>
            </a:lvl2pPr>
            <a:lvl3pPr>
              <a:defRPr lang="en-US">
                <a:solidFill>
                  <a:schemeClr val="tx1"/>
                </a:solidFill>
              </a:defRPr>
            </a:lvl3pPr>
            <a:lvl4pPr>
              <a:defRPr lang="en-US">
                <a:solidFill>
                  <a:schemeClr val="tx1"/>
                </a:solidFill>
              </a:defRPr>
            </a:lvl4pPr>
            <a:lvl5pPr>
              <a:defRPr lang="en-US">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715801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8436" y="1115568"/>
            <a:ext cx="2505264" cy="1624122"/>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84048"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74064" y="215823"/>
            <a:ext cx="1485900" cy="338328"/>
          </a:xfrm>
        </p:spPr>
        <p:txBody>
          <a:bodyPr/>
          <a:lstStyle>
            <a:lvl1pPr>
              <a:defRPr>
                <a:solidFill>
                  <a:schemeClr val="tx1"/>
                </a:solidFill>
                <a:effectLst/>
              </a:defRPr>
            </a:lvl1pPr>
          </a:lstStyle>
          <a:p>
            <a:fld id="{455719B5-BEBE-4F87-8939-090F3A78721A}"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8242" y="215823"/>
            <a:ext cx="549272" cy="338328"/>
          </a:xfrm>
        </p:spPr>
        <p:txBody>
          <a:bodyPr/>
          <a:lstStyle/>
          <a:p>
            <a:fld id="{A846925A-36F4-4C74-9B1B-C010FA508C7D}" type="slidenum">
              <a:rPr lang="en-GB" smtClean="0"/>
              <a:t>‹#›</a:t>
            </a:fld>
            <a:endParaRPr lang="en-GB"/>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8436" y="3028523"/>
            <a:ext cx="2505264" cy="3410378"/>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Picture Placeholder 8">
            <a:extLst>
              <a:ext uri="{FF2B5EF4-FFF2-40B4-BE49-F238E27FC236}">
                <a16:creationId xmlns:a16="http://schemas.microsoft.com/office/drawing/2014/main" id="{DB2531DA-E07E-34C2-010B-27DB8B004926}"/>
              </a:ext>
            </a:extLst>
          </p:cNvPr>
          <p:cNvSpPr>
            <a:spLocks noGrp="1"/>
          </p:cNvSpPr>
          <p:nvPr>
            <p:ph type="pic" sz="quarter" idx="15" hasCustomPrompt="1"/>
          </p:nvPr>
        </p:nvSpPr>
        <p:spPr>
          <a:xfrm>
            <a:off x="3374064" y="1181100"/>
            <a:ext cx="8817936" cy="5676900"/>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3014341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4000500" cy="1352516"/>
          </a:xfrm>
        </p:spPr>
        <p:txBody>
          <a:bodyPr anchor="t">
            <a:normAutofit/>
          </a:bodyPr>
          <a:lstStyle>
            <a:lvl1pPr>
              <a:defRPr sz="3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19456"/>
            <a:ext cx="2727930"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7899" y="219456"/>
            <a:ext cx="1747774" cy="338328"/>
          </a:xfrm>
        </p:spPr>
        <p:txBody>
          <a:bodyPr/>
          <a:lstStyle/>
          <a:p>
            <a:fld id="{455719B5-BEBE-4F87-8939-090F3A78721A}"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3948" y="216280"/>
            <a:ext cx="551113" cy="338328"/>
          </a:xfrm>
        </p:spPr>
        <p:txBody>
          <a:bodyPr/>
          <a:lstStyle/>
          <a:p>
            <a:fld id="{A846925A-36F4-4C74-9B1B-C010FA508C7D}" type="slidenum">
              <a:rPr lang="en-GB" smtClean="0"/>
              <a:t>‹#›</a:t>
            </a:fld>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7899" y="1104900"/>
            <a:ext cx="6925002" cy="1352516"/>
          </a:xfrm>
        </p:spPr>
        <p:txBody>
          <a:bodyPr>
            <a:normAutofit/>
          </a:bodyPr>
          <a:lstStyle>
            <a:lvl1pPr marL="285750" indent="-285750">
              <a:buFont typeface="Arial" panose="020B0604020202020204" pitchFamily="34" charset="0"/>
              <a:buNone/>
              <a:defRPr sz="1400"/>
            </a:lvl1pPr>
            <a:lvl2pPr marL="514350" indent="-285750">
              <a:buFont typeface="Arial" panose="020B0604020202020204" pitchFamily="34" charset="0"/>
              <a:buNone/>
              <a:defRPr sz="1400"/>
            </a:lvl2pPr>
            <a:lvl3pPr marL="742950" indent="-285750">
              <a:buFont typeface="Arial" panose="020B0604020202020204" pitchFamily="34" charset="0"/>
              <a:buNone/>
              <a:defRPr sz="1400"/>
            </a:lvl3pPr>
            <a:lvl4pPr marL="857250" indent="-171450">
              <a:buFont typeface="Arial" panose="020B0604020202020204" pitchFamily="34" charset="0"/>
              <a:buNone/>
              <a:defRPr sz="1400"/>
            </a:lvl4pPr>
            <a:lvl5pPr marL="1085850" indent="-171450">
              <a:buFont typeface="Arial" panose="020B0604020202020204" pitchFamily="34" charse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Picture Placeholder 2">
            <a:extLst>
              <a:ext uri="{FF2B5EF4-FFF2-40B4-BE49-F238E27FC236}">
                <a16:creationId xmlns:a16="http://schemas.microsoft.com/office/drawing/2014/main" id="{C346877B-7C99-D26C-DFEC-72A4289A8FAC}"/>
              </a:ext>
            </a:extLst>
          </p:cNvPr>
          <p:cNvSpPr>
            <a:spLocks noGrp="1"/>
          </p:cNvSpPr>
          <p:nvPr>
            <p:ph type="pic" sz="quarter" idx="15" hasCustomPrompt="1"/>
          </p:nvPr>
        </p:nvSpPr>
        <p:spPr>
          <a:xfrm>
            <a:off x="0" y="2938509"/>
            <a:ext cx="12192000" cy="3919491"/>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5847644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2514600" cy="2918919"/>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514600" cy="338328"/>
          </a:xfrm>
        </p:spPr>
        <p:txBody>
          <a:bodyPr/>
          <a:lstStyle>
            <a:lvl1pPr>
              <a:defRPr>
                <a:solidFill>
                  <a:schemeClr val="tx1"/>
                </a:solidFill>
                <a:effectLst/>
              </a:defRPr>
            </a:lvl1pPr>
          </a:lstStyle>
          <a:p>
            <a:endParaRPr lang="en-GB"/>
          </a:p>
        </p:txBody>
      </p:sp>
      <p:sp>
        <p:nvSpPr>
          <p:cNvPr id="9" name="Picture Placeholder 8">
            <a:extLst>
              <a:ext uri="{FF2B5EF4-FFF2-40B4-BE49-F238E27FC236}">
                <a16:creationId xmlns:a16="http://schemas.microsoft.com/office/drawing/2014/main" id="{1EB6A322-B3CC-9AE7-DB63-8B433811BD63}"/>
              </a:ext>
            </a:extLst>
          </p:cNvPr>
          <p:cNvSpPr>
            <a:spLocks noGrp="1"/>
          </p:cNvSpPr>
          <p:nvPr>
            <p:ph type="pic" sz="quarter" idx="15" hasCustomPrompt="1"/>
          </p:nvPr>
        </p:nvSpPr>
        <p:spPr>
          <a:xfrm>
            <a:off x="3423747" y="0"/>
            <a:ext cx="8768253" cy="3985719"/>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800" y="4077628"/>
            <a:ext cx="1920240" cy="338328"/>
          </a:xfrm>
        </p:spPr>
        <p:txBody>
          <a:bodyPr/>
          <a:lstStyle/>
          <a:p>
            <a:fld id="{455719B5-BEBE-4F87-8939-090F3A78721A}"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4077628"/>
            <a:ext cx="555948" cy="338328"/>
          </a:xfrm>
        </p:spPr>
        <p:txBody>
          <a:bodyPr/>
          <a:lstStyle>
            <a:lvl1pPr>
              <a:defRPr>
                <a:solidFill>
                  <a:schemeClr val="tx1"/>
                </a:solidFill>
                <a:effectLst/>
              </a:defRPr>
            </a:lvl1pPr>
          </a:lstStyle>
          <a:p>
            <a:fld id="{A846925A-36F4-4C74-9B1B-C010FA508C7D}" type="slidenum">
              <a:rPr lang="en-GB" smtClean="0"/>
              <a:t>‹#›</a:t>
            </a:fld>
            <a:endParaRPr lang="en-GB"/>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352800" y="4423576"/>
            <a:ext cx="8420100" cy="1824824"/>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41874813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881339" y="1115568"/>
            <a:ext cx="5247577" cy="994131"/>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933700"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896579" y="209088"/>
            <a:ext cx="1844044" cy="338328"/>
          </a:xfrm>
        </p:spPr>
        <p:txBody>
          <a:bodyPr/>
          <a:lstStyle>
            <a:lvl1pPr>
              <a:defRPr>
                <a:solidFill>
                  <a:schemeClr val="tx1"/>
                </a:solidFill>
                <a:effectLst/>
              </a:defRPr>
            </a:lvl1pPr>
          </a:lstStyle>
          <a:p>
            <a:fld id="{455719B5-BEBE-4F87-8939-090F3A78721A}"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34185" y="209088"/>
            <a:ext cx="555948" cy="338328"/>
          </a:xfrm>
        </p:spPr>
        <p:txBody>
          <a:bodyPr/>
          <a:lstStyle/>
          <a:p>
            <a:fld id="{A846925A-36F4-4C74-9B1B-C010FA508C7D}" type="slidenum">
              <a:rPr lang="en-GB" smtClean="0"/>
              <a:t>‹#›</a:t>
            </a:fld>
            <a:endParaRPr lang="en-GB"/>
          </a:p>
        </p:txBody>
      </p:sp>
      <p:sp>
        <p:nvSpPr>
          <p:cNvPr id="4" name="Picture Placeholder 3">
            <a:extLst>
              <a:ext uri="{FF2B5EF4-FFF2-40B4-BE49-F238E27FC236}">
                <a16:creationId xmlns:a16="http://schemas.microsoft.com/office/drawing/2014/main" id="{F3BFBE8F-8803-50FD-04BC-3A247F9767CF}"/>
              </a:ext>
            </a:extLst>
          </p:cNvPr>
          <p:cNvSpPr>
            <a:spLocks noGrp="1"/>
          </p:cNvSpPr>
          <p:nvPr>
            <p:ph type="pic" sz="quarter" idx="15" hasCustomPrompt="1"/>
          </p:nvPr>
        </p:nvSpPr>
        <p:spPr>
          <a:xfrm>
            <a:off x="0" y="1181100"/>
            <a:ext cx="5247577" cy="567690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881339" y="2133600"/>
            <a:ext cx="5247577" cy="4114800"/>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4641247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6057" y="1115568"/>
            <a:ext cx="3607670" cy="3170545"/>
          </a:xfrm>
        </p:spPr>
        <p:txBody>
          <a:bodyPr anchor="t">
            <a:normAutofit/>
          </a:bodyPr>
          <a:lstStyle>
            <a:lvl1pPr>
              <a:defRPr sz="3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4858"/>
            <a:ext cx="2597106"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5909" y="214858"/>
            <a:ext cx="1586711" cy="338328"/>
          </a:xfrm>
        </p:spPr>
        <p:txBody>
          <a:bodyPr/>
          <a:lstStyle/>
          <a:p>
            <a:fld id="{455719B5-BEBE-4F87-8939-090F3A78721A}"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7610" y="214858"/>
            <a:ext cx="555948" cy="338328"/>
          </a:xfrm>
        </p:spPr>
        <p:txBody>
          <a:bodyPr/>
          <a:lstStyle/>
          <a:p>
            <a:fld id="{A846925A-36F4-4C74-9B1B-C010FA508C7D}" type="slidenum">
              <a:rPr lang="en-GB" smtClean="0"/>
              <a:t>‹#›</a:t>
            </a:fld>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5909" y="1112672"/>
            <a:ext cx="6926991" cy="1967808"/>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Picture Placeholder 3">
            <a:extLst>
              <a:ext uri="{FF2B5EF4-FFF2-40B4-BE49-F238E27FC236}">
                <a16:creationId xmlns:a16="http://schemas.microsoft.com/office/drawing/2014/main" id="{121707E4-5122-AA3B-7CFC-6AF9C0BAC463}"/>
              </a:ext>
            </a:extLst>
          </p:cNvPr>
          <p:cNvSpPr>
            <a:spLocks noGrp="1"/>
          </p:cNvSpPr>
          <p:nvPr>
            <p:ph type="pic" sz="quarter" idx="15" hasCustomPrompt="1"/>
          </p:nvPr>
        </p:nvSpPr>
        <p:spPr>
          <a:xfrm>
            <a:off x="4903079" y="3500203"/>
            <a:ext cx="7288921" cy="3357797"/>
          </a:xfrm>
          <a:custGeom>
            <a:avLst/>
            <a:gdLst>
              <a:gd name="connsiteX0" fmla="*/ 0 w 7391400"/>
              <a:gd name="connsiteY0" fmla="*/ 0 h 3018269"/>
              <a:gd name="connsiteX1" fmla="*/ 7391400 w 7391400"/>
              <a:gd name="connsiteY1" fmla="*/ 0 h 3018269"/>
              <a:gd name="connsiteX2" fmla="*/ 7391400 w 7391400"/>
              <a:gd name="connsiteY2" fmla="*/ 3018269 h 3018269"/>
              <a:gd name="connsiteX3" fmla="*/ 0 w 7391400"/>
              <a:gd name="connsiteY3" fmla="*/ 3018269 h 3018269"/>
            </a:gdLst>
            <a:ahLst/>
            <a:cxnLst>
              <a:cxn ang="0">
                <a:pos x="connsiteX0" y="connsiteY0"/>
              </a:cxn>
              <a:cxn ang="0">
                <a:pos x="connsiteX1" y="connsiteY1"/>
              </a:cxn>
              <a:cxn ang="0">
                <a:pos x="connsiteX2" y="connsiteY2"/>
              </a:cxn>
              <a:cxn ang="0">
                <a:pos x="connsiteX3" y="connsiteY3"/>
              </a:cxn>
            </a:cxnLst>
            <a:rect l="l" t="t" r="r" b="b"/>
            <a:pathLst>
              <a:path w="7391400" h="3018269">
                <a:moveTo>
                  <a:pt x="0" y="0"/>
                </a:moveTo>
                <a:lnTo>
                  <a:pt x="7391400" y="0"/>
                </a:lnTo>
                <a:lnTo>
                  <a:pt x="7391400" y="3018269"/>
                </a:lnTo>
                <a:lnTo>
                  <a:pt x="0" y="3018269"/>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1622458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3429001"/>
            <a:ext cx="2501307" cy="2551982"/>
          </a:xfrm>
        </p:spPr>
        <p:txBody>
          <a:bodyPr anchor="t">
            <a:normAutofit/>
          </a:bodyPr>
          <a:lstStyle>
            <a:lvl1pPr>
              <a:defRPr sz="3000"/>
            </a:lvl1pPr>
          </a:lstStyle>
          <a:p>
            <a:r>
              <a:rPr lang="en-GB"/>
              <a:t>Click to edit Master title style</a:t>
            </a:r>
            <a:endParaRPr lang="en-US" dirty="0"/>
          </a:p>
        </p:txBody>
      </p:sp>
      <p:sp>
        <p:nvSpPr>
          <p:cNvPr id="3" name="Picture Placeholder 2">
            <a:extLst>
              <a:ext uri="{FF2B5EF4-FFF2-40B4-BE49-F238E27FC236}">
                <a16:creationId xmlns:a16="http://schemas.microsoft.com/office/drawing/2014/main" id="{8402C8AD-A927-B946-5850-6500487D6883}"/>
              </a:ext>
            </a:extLst>
          </p:cNvPr>
          <p:cNvSpPr>
            <a:spLocks noGrp="1"/>
          </p:cNvSpPr>
          <p:nvPr>
            <p:ph type="pic" sz="quarter" idx="15" hasCustomPrompt="1"/>
          </p:nvPr>
        </p:nvSpPr>
        <p:spPr>
          <a:xfrm>
            <a:off x="0" y="1"/>
            <a:ext cx="12192000" cy="2705099"/>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865290"/>
            <a:ext cx="2726376"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799" y="2865290"/>
            <a:ext cx="1967345" cy="338328"/>
          </a:xfrm>
        </p:spPr>
        <p:txBody>
          <a:bodyPr/>
          <a:lstStyle/>
          <a:p>
            <a:fld id="{455719B5-BEBE-4F87-8939-090F3A78721A}"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2865290"/>
            <a:ext cx="555948" cy="338328"/>
          </a:xfrm>
        </p:spPr>
        <p:txBody>
          <a:bodyPr/>
          <a:lstStyle/>
          <a:p>
            <a:fld id="{A846925A-36F4-4C74-9B1B-C010FA508C7D}" type="slidenum">
              <a:rPr lang="en-GB" smtClean="0"/>
              <a:t>‹#›</a:t>
            </a:fld>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352800" y="3429000"/>
            <a:ext cx="8210204" cy="3009900"/>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9334136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6230" y="1115568"/>
            <a:ext cx="3603256" cy="1409878"/>
          </a:xfrm>
        </p:spPr>
        <p:txBody>
          <a:bodyPr anchor="t"/>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38700" y="209088"/>
            <a:ext cx="2514600" cy="338328"/>
          </a:xfrm>
        </p:spPr>
        <p:txBody>
          <a:bodyPr/>
          <a:lstStyle/>
          <a:p>
            <a:fld id="{455719B5-BEBE-4F87-8939-090F3A78721A}"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86019" y="219456"/>
            <a:ext cx="564341" cy="338328"/>
          </a:xfrm>
        </p:spPr>
        <p:txBody>
          <a:bodyPr/>
          <a:lstStyle>
            <a:lvl1pPr>
              <a:defRPr>
                <a:solidFill>
                  <a:schemeClr val="tx1"/>
                </a:solidFill>
                <a:effectLst/>
              </a:defRPr>
            </a:lvl1pPr>
          </a:lstStyle>
          <a:p>
            <a:fld id="{A846925A-36F4-4C74-9B1B-C010FA508C7D}" type="slidenum">
              <a:rPr lang="en-GB" smtClean="0"/>
              <a:t>‹#›</a:t>
            </a:fld>
            <a:endParaRPr lang="en-GB"/>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46230" y="2705100"/>
            <a:ext cx="3603256" cy="3695700"/>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183D1CED-EDC4-B2B7-E11C-EF0ED41A9136}"/>
              </a:ext>
            </a:extLst>
          </p:cNvPr>
          <p:cNvSpPr>
            <a:spLocks noGrp="1"/>
          </p:cNvSpPr>
          <p:nvPr>
            <p:ph type="pic" sz="quarter" idx="15" hasCustomPrompt="1"/>
          </p:nvPr>
        </p:nvSpPr>
        <p:spPr>
          <a:xfrm>
            <a:off x="4935269" y="1175658"/>
            <a:ext cx="7256731" cy="5682342"/>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6005861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4607626"/>
            <a:ext cx="4419600" cy="1640774"/>
          </a:xfrm>
        </p:spPr>
        <p:txBody>
          <a:bodyPr anchor="t"/>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04508209-B462-E74A-288F-8910B06DE3A1}"/>
              </a:ext>
            </a:extLst>
          </p:cNvPr>
          <p:cNvSpPr>
            <a:spLocks noGrp="1"/>
          </p:cNvSpPr>
          <p:nvPr>
            <p:ph type="pic" sz="quarter" idx="15" hasCustomPrompt="1"/>
          </p:nvPr>
        </p:nvSpPr>
        <p:spPr>
          <a:xfrm>
            <a:off x="1914" y="0"/>
            <a:ext cx="4836786" cy="4214191"/>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541275" y="209088"/>
            <a:ext cx="2726376"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01100" y="214858"/>
            <a:ext cx="1905250" cy="338328"/>
          </a:xfrm>
        </p:spPr>
        <p:txBody>
          <a:bodyPr/>
          <a:lstStyle>
            <a:lvl1pPr>
              <a:defRPr>
                <a:solidFill>
                  <a:schemeClr val="tx1"/>
                </a:solidFill>
                <a:effectLst/>
              </a:defRPr>
            </a:lvl1pPr>
          </a:lstStyle>
          <a:p>
            <a:fld id="{455719B5-BEBE-4F87-8939-090F3A78721A}"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846925A-36F4-4C74-9B1B-C010FA508C7D}" type="slidenum">
              <a:rPr lang="en-GB" smtClean="0"/>
              <a:t>‹#›</a:t>
            </a:fld>
            <a:endParaRPr lang="en-GB"/>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41276" y="1104900"/>
            <a:ext cx="5750381" cy="5143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5071808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3105335" cy="1636510"/>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726376"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055522" y="214858"/>
            <a:ext cx="2536988" cy="338328"/>
          </a:xfrm>
        </p:spPr>
        <p:txBody>
          <a:bodyPr/>
          <a:lstStyle/>
          <a:p>
            <a:fld id="{455719B5-BEBE-4F87-8939-090F3A78721A}"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2840" y="214858"/>
            <a:ext cx="555948" cy="338328"/>
          </a:xfrm>
        </p:spPr>
        <p:txBody>
          <a:bodyPr/>
          <a:lstStyle/>
          <a:p>
            <a:fld id="{A846925A-36F4-4C74-9B1B-C010FA508C7D}" type="slidenum">
              <a:rPr lang="en-GB" smtClean="0"/>
              <a:t>‹#›</a:t>
            </a:fld>
            <a:endParaRPr lang="en-GB"/>
          </a:p>
        </p:txBody>
      </p:sp>
      <p:sp>
        <p:nvSpPr>
          <p:cNvPr id="4" name="Picture Placeholder 3">
            <a:extLst>
              <a:ext uri="{FF2B5EF4-FFF2-40B4-BE49-F238E27FC236}">
                <a16:creationId xmlns:a16="http://schemas.microsoft.com/office/drawing/2014/main" id="{EA8D0EC2-AB64-20F7-00E1-73B35DEAA2D7}"/>
              </a:ext>
            </a:extLst>
          </p:cNvPr>
          <p:cNvSpPr>
            <a:spLocks noGrp="1"/>
          </p:cNvSpPr>
          <p:nvPr>
            <p:ph type="pic" sz="quarter" idx="15" hasCustomPrompt="1"/>
          </p:nvPr>
        </p:nvSpPr>
        <p:spPr>
          <a:xfrm>
            <a:off x="1" y="3017520"/>
            <a:ext cx="3417902" cy="384048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055522" y="1104901"/>
            <a:ext cx="7476571" cy="53339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613770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C26FEAF5-B987-7B83-7D1F-A4C535E2B000}"/>
              </a:ext>
            </a:extLst>
          </p:cNvPr>
          <p:cNvPicPr>
            <a:picLocks noChangeAspect="1"/>
          </p:cNvPicPr>
          <p:nvPr/>
        </p:nvPicPr>
        <p:blipFill>
          <a:blip r:embed="rId2">
            <a:extLst>
              <a:ext uri="{28A0092B-C50C-407E-A947-70E740481C1C}">
                <a14:useLocalDpi xmlns:a14="http://schemas.microsoft.com/office/drawing/2010/main" val="0"/>
              </a:ext>
            </a:extLst>
          </a:blip>
          <a:srcRect t="17701" r="5781"/>
          <a:stretch>
            <a:fillRect/>
          </a:stretch>
        </p:blipFill>
        <p:spPr>
          <a:xfrm rot="10800000" flipH="1">
            <a:off x="0" y="-1"/>
            <a:ext cx="12192000" cy="6864096"/>
          </a:xfrm>
          <a:prstGeom prst="rect">
            <a:avLst/>
          </a:prstGeom>
        </p:spPr>
      </p:pic>
      <p:sp>
        <p:nvSpPr>
          <p:cNvPr id="9" name="Title 8">
            <a:extLst>
              <a:ext uri="{FF2B5EF4-FFF2-40B4-BE49-F238E27FC236}">
                <a16:creationId xmlns:a16="http://schemas.microsoft.com/office/drawing/2014/main" id="{E9DD887D-B316-418B-8AF4-4F941223A039}"/>
              </a:ext>
            </a:extLst>
          </p:cNvPr>
          <p:cNvSpPr>
            <a:spLocks noGrp="1"/>
          </p:cNvSpPr>
          <p:nvPr>
            <p:ph type="title"/>
          </p:nvPr>
        </p:nvSpPr>
        <p:spPr>
          <a:xfrm>
            <a:off x="7772400" y="5082379"/>
            <a:ext cx="4000500" cy="1169230"/>
          </a:xfrm>
        </p:spPr>
        <p:txBody>
          <a:bodyPr anchor="b">
            <a:normAutofit/>
          </a:bodyPr>
          <a:lstStyle>
            <a:lvl1pPr>
              <a:defRPr sz="2000" spc="-50"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a:xfrm>
            <a:off x="7772400" y="209088"/>
            <a:ext cx="1970690" cy="338328"/>
          </a:xfrm>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A846925A-36F4-4C74-9B1B-C010FA508C7D}" type="slidenum">
              <a:rPr lang="en-GB" smtClean="0"/>
              <a:t>‹#›</a:t>
            </a:fld>
            <a:endParaRPr lang="en-GB"/>
          </a:p>
        </p:txBody>
      </p:sp>
      <p:sp>
        <p:nvSpPr>
          <p:cNvPr id="12" name="Content Placeholder 11">
            <a:extLst>
              <a:ext uri="{FF2B5EF4-FFF2-40B4-BE49-F238E27FC236}">
                <a16:creationId xmlns:a16="http://schemas.microsoft.com/office/drawing/2014/main" id="{942D9118-C154-84FE-9D86-92525287F07F}"/>
              </a:ext>
            </a:extLst>
          </p:cNvPr>
          <p:cNvSpPr>
            <a:spLocks noGrp="1"/>
          </p:cNvSpPr>
          <p:nvPr>
            <p:ph sz="quarter" idx="14" hasCustomPrompt="1"/>
          </p:nvPr>
        </p:nvSpPr>
        <p:spPr>
          <a:xfrm>
            <a:off x="280988" y="1063625"/>
            <a:ext cx="10428287" cy="3508375"/>
          </a:xfrm>
        </p:spPr>
        <p:txBody>
          <a:bodyPr>
            <a:noAutofit/>
          </a:bodyPr>
          <a:lstStyle>
            <a:lvl1pPr>
              <a:lnSpc>
                <a:spcPct val="80000"/>
              </a:lnSpc>
              <a:defRPr sz="26000"/>
            </a:lvl1pPr>
          </a:lstStyle>
          <a:p>
            <a:pPr lvl="0"/>
            <a:r>
              <a:rPr lang="en-US" dirty="0"/>
              <a:t>XX%</a:t>
            </a:r>
          </a:p>
        </p:txBody>
      </p:sp>
    </p:spTree>
    <p:extLst>
      <p:ext uri="{BB962C8B-B14F-4D97-AF65-F5344CB8AC3E}">
        <p14:creationId xmlns:p14="http://schemas.microsoft.com/office/powerpoint/2010/main" val="20504321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pic>
        <p:nvPicPr>
          <p:cNvPr id="6" name="Picture 5" descr="A red and purple light&#10;&#10;AI-generated content may be incorrect.">
            <a:extLst>
              <a:ext uri="{FF2B5EF4-FFF2-40B4-BE49-F238E27FC236}">
                <a16:creationId xmlns:a16="http://schemas.microsoft.com/office/drawing/2014/main" id="{27A6C04A-3EE2-7293-8111-E4CF6B18B2D4}"/>
              </a:ext>
            </a:extLst>
          </p:cNvPr>
          <p:cNvPicPr>
            <a:picLocks noChangeAspect="1"/>
          </p:cNvPicPr>
          <p:nvPr/>
        </p:nvPicPr>
        <p:blipFill>
          <a:blip r:embed="rId2">
            <a:extLst>
              <a:ext uri="{28A0092B-C50C-407E-A947-70E740481C1C}">
                <a14:useLocalDpi xmlns:a14="http://schemas.microsoft.com/office/drawing/2010/main" val="0"/>
              </a:ext>
            </a:extLst>
          </a:blip>
          <a:srcRect l="7784" t="57458" r="22221" b="1"/>
          <a:stretch>
            <a:fillRect/>
          </a:stretch>
        </p:blipFill>
        <p:spPr>
          <a:xfrm rot="10800000">
            <a:off x="0" y="0"/>
            <a:ext cx="12192000" cy="4802819"/>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846925A-36F4-4C74-9B1B-C010FA508C7D}" type="slidenum">
              <a:rPr lang="en-GB" smtClean="0"/>
              <a:t>‹#›</a:t>
            </a:fld>
            <a:endParaRPr lang="en-GB"/>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9099" y="2885606"/>
            <a:ext cx="8801101" cy="3553293"/>
          </a:xfrm>
        </p:spPr>
        <p:txBody>
          <a:bodyPr anchor="b">
            <a:normAutofit/>
          </a:bodyPr>
          <a:lstStyle>
            <a:lvl1pPr marL="0" indent="0">
              <a:lnSpc>
                <a:spcPct val="85000"/>
              </a:lnSpc>
              <a:buNone/>
              <a:defRPr sz="6000" b="0" spc="-50" baseline="0">
                <a:solidFill>
                  <a:schemeClr val="tx1"/>
                </a:solidFill>
              </a:defRPr>
            </a:lvl1pPr>
            <a:lvl2pPr marL="228600" indent="0">
              <a:lnSpc>
                <a:spcPct val="85000"/>
              </a:lnSpc>
              <a:buNone/>
              <a:defRPr sz="4400" b="0" spc="-50" baseline="0">
                <a:solidFill>
                  <a:schemeClr val="tx1"/>
                </a:solidFill>
              </a:defRPr>
            </a:lvl2pPr>
            <a:lvl3pPr marL="457200" indent="0">
              <a:lnSpc>
                <a:spcPct val="85000"/>
              </a:lnSpc>
              <a:buNone/>
              <a:defRPr sz="4000" b="0" spc="-50" baseline="0">
                <a:solidFill>
                  <a:schemeClr val="tx1"/>
                </a:solidFill>
              </a:defRPr>
            </a:lvl3pPr>
            <a:lvl4pPr marL="685800" indent="0">
              <a:lnSpc>
                <a:spcPct val="85000"/>
              </a:lnSpc>
              <a:buNone/>
              <a:defRPr sz="3600" b="0" spc="-50" baseline="0">
                <a:solidFill>
                  <a:schemeClr val="tx1"/>
                </a:solidFill>
              </a:defRPr>
            </a:lvl4pPr>
            <a:lvl5pPr marL="914400" indent="0">
              <a:lnSpc>
                <a:spcPct val="85000"/>
              </a:lnSpc>
              <a:buNone/>
              <a:defRPr sz="32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13005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56ABB8EC-1098-DCAC-E2E3-BCA53EEC625D}"/>
              </a:ext>
            </a:extLst>
          </p:cNvPr>
          <p:cNvPicPr>
            <a:picLocks noChangeAspect="1"/>
          </p:cNvPicPr>
          <p:nvPr/>
        </p:nvPicPr>
        <p:blipFill>
          <a:blip r:embed="rId2">
            <a:extLst>
              <a:ext uri="{28A0092B-C50C-407E-A947-70E740481C1C}">
                <a14:useLocalDpi xmlns:a14="http://schemas.microsoft.com/office/drawing/2010/main" val="0"/>
              </a:ext>
            </a:extLst>
          </a:blip>
          <a:srcRect l="1291" t="22024" r="10011"/>
          <a:stretch>
            <a:fillRect/>
          </a:stretch>
        </p:blipFill>
        <p:spPr>
          <a:xfrm rot="10800000" flipH="1">
            <a:off x="0" y="0"/>
            <a:ext cx="12192000" cy="6864096"/>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866899" y="4874218"/>
            <a:ext cx="8506567" cy="666427"/>
          </a:xfrm>
        </p:spPr>
        <p:txBody>
          <a:bodyPr anchor="ctr">
            <a:normAutofit/>
          </a:bodyPr>
          <a:lstStyle>
            <a:lvl1pPr algn="r">
              <a:lnSpc>
                <a:spcPct val="90000"/>
              </a:lnSpc>
              <a:defRPr sz="1400" b="0" cap="all" spc="100" baseline="0">
                <a:solidFill>
                  <a:schemeClr val="tx1"/>
                </a:solidFill>
              </a:defRPr>
            </a:lvl1pPr>
          </a:lstStyle>
          <a:p>
            <a:r>
              <a:rPr lang="en-US" dirty="0"/>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A846925A-36F4-4C74-9B1B-C010FA508C7D}" type="slidenum">
              <a:rPr lang="en-GB" smtClean="0"/>
              <a:t>‹#›</a:t>
            </a:fld>
            <a:endParaRPr lang="en-GB"/>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866899" y="1856096"/>
            <a:ext cx="8506567" cy="2855388"/>
          </a:xfrm>
        </p:spPr>
        <p:txBody>
          <a:bodyPr anchor="ctr">
            <a:normAutofit/>
          </a:bodyPr>
          <a:lstStyle>
            <a:lvl1pPr marL="164592" indent="-164592">
              <a:lnSpc>
                <a:spcPct val="90000"/>
              </a:lnSpc>
              <a:spcBef>
                <a:spcPts val="0"/>
              </a:spcBef>
              <a:buFont typeface="Arial" panose="020B0604020202020204" pitchFamily="34" charset="0"/>
              <a:buNone/>
              <a:defRPr sz="50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37474464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8382000" cy="701657"/>
          </a:xfrm>
        </p:spPr>
        <p:txBody>
          <a:bodyPr/>
          <a:lstStyle>
            <a:lvl1pPr>
              <a:defRPr>
                <a:solidFill>
                  <a:schemeClr val="tx1"/>
                </a:solidFill>
              </a:defRPr>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A846925A-36F4-4C74-9B1B-C010FA508C7D}" type="slidenum">
              <a:rPr lang="en-GB" smtClean="0"/>
              <a:t>‹#›</a:t>
            </a:fld>
            <a:endParaRPr lang="en-GB"/>
          </a:p>
        </p:txBody>
      </p:sp>
      <p:sp>
        <p:nvSpPr>
          <p:cNvPr id="4" name="Content Placeholder 3">
            <a:extLst>
              <a:ext uri="{FF2B5EF4-FFF2-40B4-BE49-F238E27FC236}">
                <a16:creationId xmlns:a16="http://schemas.microsoft.com/office/drawing/2014/main" id="{704CA46A-141E-21AB-51BA-BA1F0F395708}"/>
              </a:ext>
            </a:extLst>
          </p:cNvPr>
          <p:cNvSpPr>
            <a:spLocks noGrp="1"/>
          </p:cNvSpPr>
          <p:nvPr>
            <p:ph sz="quarter" idx="15"/>
          </p:nvPr>
        </p:nvSpPr>
        <p:spPr>
          <a:xfrm>
            <a:off x="431800"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3">
            <a:extLst>
              <a:ext uri="{FF2B5EF4-FFF2-40B4-BE49-F238E27FC236}">
                <a16:creationId xmlns:a16="http://schemas.microsoft.com/office/drawing/2014/main" id="{F8607D36-7013-02AC-69A9-8D38C5BBA7D0}"/>
              </a:ext>
            </a:extLst>
          </p:cNvPr>
          <p:cNvSpPr>
            <a:spLocks noGrp="1"/>
          </p:cNvSpPr>
          <p:nvPr>
            <p:ph sz="quarter" idx="16"/>
          </p:nvPr>
        </p:nvSpPr>
        <p:spPr>
          <a:xfrm>
            <a:off x="5878824"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923769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18655" y="932098"/>
            <a:ext cx="10835539" cy="704088"/>
          </a:xfrm>
        </p:spPr>
        <p:txBody>
          <a:bodyPr/>
          <a:lstStyle>
            <a:lvl1pPr>
              <a:defRPr>
                <a:solidFill>
                  <a:schemeClr val="tx1"/>
                </a:solidFill>
              </a:defRPr>
            </a:lvl1pPr>
          </a:lstStyle>
          <a:p>
            <a:r>
              <a:rPr lang="en-GB"/>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8801100" y="214858"/>
            <a:ext cx="1920240" cy="338328"/>
          </a:xfrm>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A846925A-36F4-4C74-9B1B-C010FA508C7D}" type="slidenum">
              <a:rPr lang="en-GB" smtClean="0"/>
              <a:t>‹#›</a:t>
            </a:fld>
            <a:endParaRPr lang="en-GB"/>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18654" y="1675614"/>
            <a:ext cx="4913919"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1854769-C5D8-1BF0-C3A2-77216D6255DB}"/>
              </a:ext>
            </a:extLst>
          </p:cNvPr>
          <p:cNvSpPr>
            <a:spLocks noGrp="1"/>
          </p:cNvSpPr>
          <p:nvPr>
            <p:ph sz="quarter" idx="15"/>
          </p:nvPr>
        </p:nvSpPr>
        <p:spPr>
          <a:xfrm>
            <a:off x="431800" y="2285022"/>
            <a:ext cx="4900773"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75614"/>
            <a:ext cx="4967694"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3">
            <a:extLst>
              <a:ext uri="{FF2B5EF4-FFF2-40B4-BE49-F238E27FC236}">
                <a16:creationId xmlns:a16="http://schemas.microsoft.com/office/drawing/2014/main" id="{B3527224-4234-3620-766D-DCCA3AFDF896}"/>
              </a:ext>
            </a:extLst>
          </p:cNvPr>
          <p:cNvSpPr>
            <a:spLocks noGrp="1"/>
          </p:cNvSpPr>
          <p:nvPr>
            <p:ph sz="quarter" idx="16"/>
          </p:nvPr>
        </p:nvSpPr>
        <p:spPr>
          <a:xfrm>
            <a:off x="6279401" y="2285022"/>
            <a:ext cx="4982762"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7081214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20791" y="1113510"/>
            <a:ext cx="8380309" cy="876193"/>
          </a:xfrm>
        </p:spPr>
        <p:txBody>
          <a:bodyPr/>
          <a:lstStyle>
            <a:lvl1pPr>
              <a:defRPr>
                <a:solidFill>
                  <a:schemeClr val="tx1"/>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A846925A-36F4-4C74-9B1B-C010FA508C7D}" type="slidenum">
              <a:rPr lang="en-GB" smtClean="0"/>
              <a:t>‹#›</a:t>
            </a:fld>
            <a:endParaRPr lang="en-GB"/>
          </a:p>
        </p:txBody>
      </p:sp>
    </p:spTree>
    <p:extLst>
      <p:ext uri="{BB962C8B-B14F-4D97-AF65-F5344CB8AC3E}">
        <p14:creationId xmlns:p14="http://schemas.microsoft.com/office/powerpoint/2010/main" val="21597045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A846925A-36F4-4C74-9B1B-C010FA508C7D}" type="slidenum">
              <a:rPr lang="en-GB" smtClean="0"/>
              <a:t>‹#›</a:t>
            </a:fld>
            <a:endParaRPr lang="en-GB"/>
          </a:p>
        </p:txBody>
      </p:sp>
    </p:spTree>
    <p:extLst>
      <p:ext uri="{BB962C8B-B14F-4D97-AF65-F5344CB8AC3E}">
        <p14:creationId xmlns:p14="http://schemas.microsoft.com/office/powerpoint/2010/main" val="349811957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pic>
        <p:nvPicPr>
          <p:cNvPr id="7" name="Picture 6" descr="A red and purple light&#10;&#10;AI-generated content may be incorrect.">
            <a:extLst>
              <a:ext uri="{FF2B5EF4-FFF2-40B4-BE49-F238E27FC236}">
                <a16:creationId xmlns:a16="http://schemas.microsoft.com/office/drawing/2014/main" id="{CC69B319-31FA-514C-5A82-30B4D1B20A23}"/>
              </a:ext>
            </a:extLst>
          </p:cNvPr>
          <p:cNvPicPr>
            <a:picLocks noChangeAspect="1"/>
          </p:cNvPicPr>
          <p:nvPr/>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758952"/>
            <a:ext cx="7609668" cy="1734866"/>
          </a:xfrm>
        </p:spPr>
        <p:txBody>
          <a:bodyPr anchor="t">
            <a:noAutofit/>
          </a:bodyPr>
          <a:lstStyle>
            <a:lvl1pPr>
              <a:defRPr sz="7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846925A-36F4-4C74-9B1B-C010FA508C7D}" type="slidenum">
              <a:rPr lang="en-GB" smtClean="0"/>
              <a:t>‹#›</a:t>
            </a:fld>
            <a:endParaRPr lang="en-GB"/>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100" y="2705101"/>
            <a:ext cx="8801100" cy="2947550"/>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064364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pic>
        <p:nvPicPr>
          <p:cNvPr id="3" name="Picture 2" descr="A red and purple light&#10;&#10;AI-generated content may be incorrect.">
            <a:extLst>
              <a:ext uri="{FF2B5EF4-FFF2-40B4-BE49-F238E27FC236}">
                <a16:creationId xmlns:a16="http://schemas.microsoft.com/office/drawing/2014/main" id="{86565871-9318-EC0D-5245-A159818CA83F}"/>
              </a:ext>
            </a:extLst>
          </p:cNvPr>
          <p:cNvPicPr>
            <a:picLocks noChangeAspect="1"/>
          </p:cNvPicPr>
          <p:nvPr/>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9" name="Title 8">
            <a:extLst>
              <a:ext uri="{FF2B5EF4-FFF2-40B4-BE49-F238E27FC236}">
                <a16:creationId xmlns:a16="http://schemas.microsoft.com/office/drawing/2014/main" id="{687F1B09-5020-D2DD-189E-7226AD232923}"/>
              </a:ext>
            </a:extLst>
          </p:cNvPr>
          <p:cNvSpPr>
            <a:spLocks noGrp="1"/>
          </p:cNvSpPr>
          <p:nvPr>
            <p:ph type="title"/>
          </p:nvPr>
        </p:nvSpPr>
        <p:spPr>
          <a:xfrm>
            <a:off x="420792" y="2704772"/>
            <a:ext cx="5465660" cy="2733384"/>
          </a:xfrm>
        </p:spPr>
        <p:txBody>
          <a:bodyPr/>
          <a:lstStyle>
            <a:lvl1pPr>
              <a:defRPr sz="720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55719B5-BEBE-4F87-8939-090F3A78721A}" type="datetimeFigureOut">
              <a:rPr lang="en-GB" smtClean="0"/>
              <a:t>13/10/2026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846925A-36F4-4C74-9B1B-C010FA508C7D}" type="slidenum">
              <a:rPr lang="en-GB" smtClean="0"/>
              <a:t>‹#›</a:t>
            </a:fld>
            <a:endParaRPr lang="en-GB"/>
          </a:p>
        </p:txBody>
      </p:sp>
      <p:sp>
        <p:nvSpPr>
          <p:cNvPr id="12" name="Content Placeholder 11">
            <a:extLst>
              <a:ext uri="{FF2B5EF4-FFF2-40B4-BE49-F238E27FC236}">
                <a16:creationId xmlns:a16="http://schemas.microsoft.com/office/drawing/2014/main" id="{8492B719-9068-0A96-E408-4EB3E9F85BE9}"/>
              </a:ext>
            </a:extLst>
          </p:cNvPr>
          <p:cNvSpPr>
            <a:spLocks noGrp="1"/>
          </p:cNvSpPr>
          <p:nvPr>
            <p:ph sz="quarter" idx="15"/>
          </p:nvPr>
        </p:nvSpPr>
        <p:spPr>
          <a:xfrm>
            <a:off x="6305550" y="2705100"/>
            <a:ext cx="4410075" cy="15621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49985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0791" y="1113510"/>
            <a:ext cx="9942409" cy="876193"/>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417" y="2133600"/>
            <a:ext cx="9942409" cy="4305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432393" y="214858"/>
            <a:ext cx="2726376" cy="338328"/>
          </a:xfrm>
          <a:prstGeom prst="rect">
            <a:avLst/>
          </a:prstGeom>
        </p:spPr>
        <p:txBody>
          <a:bodyPr vert="horz" lIns="91440" tIns="45720" rIns="91440" bIns="45720" rtlCol="0" anchor="ctr"/>
          <a:lstStyle>
            <a:lvl1pPr algn="l" rtl="0">
              <a:defRPr sz="700" cap="all" baseline="0">
                <a:solidFill>
                  <a:schemeClr val="tx1"/>
                </a:solidFill>
              </a:defRPr>
            </a:lvl1pPr>
          </a:lstStyle>
          <a:p>
            <a:endParaRPr lang="en-GB"/>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01100" y="214858"/>
            <a:ext cx="1920240" cy="338328"/>
          </a:xfrm>
          <a:prstGeom prst="rect">
            <a:avLst/>
          </a:prstGeom>
        </p:spPr>
        <p:txBody>
          <a:bodyPr vert="horz" lIns="91440" tIns="45720" rIns="91440" bIns="45720" rtlCol="0" anchor="ctr"/>
          <a:lstStyle>
            <a:lvl1pPr algn="l" rtl="0">
              <a:defRPr sz="700" cap="all" baseline="0">
                <a:solidFill>
                  <a:schemeClr val="tx1"/>
                </a:solidFill>
              </a:defRPr>
            </a:lvl1pPr>
          </a:lstStyle>
          <a:p>
            <a:fld id="{455719B5-BEBE-4F87-8939-090F3A78721A}" type="datetimeFigureOut">
              <a:rPr lang="en-GB" smtClean="0"/>
              <a:t>13/10/2026</a:t>
            </a:fld>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291657" y="214858"/>
            <a:ext cx="555948" cy="338328"/>
          </a:xfrm>
          <a:prstGeom prst="rect">
            <a:avLst/>
          </a:prstGeom>
        </p:spPr>
        <p:txBody>
          <a:bodyPr vert="horz" lIns="91440" tIns="45720" rIns="91440" bIns="45720" rtlCol="0" anchor="ctr"/>
          <a:lstStyle>
            <a:lvl1pPr algn="r" rtl="0">
              <a:defRPr sz="700" cap="all" baseline="0">
                <a:solidFill>
                  <a:schemeClr val="tx1"/>
                </a:solidFill>
              </a:defRPr>
            </a:lvl1pPr>
          </a:lstStyle>
          <a:p>
            <a:fld id="{A846925A-36F4-4C74-9B1B-C010FA508C7D}" type="slidenum">
              <a:rPr lang="en-GB" smtClean="0"/>
              <a:t>‹#›</a:t>
            </a:fld>
            <a:endParaRPr lang="en-GB"/>
          </a:p>
        </p:txBody>
      </p:sp>
    </p:spTree>
    <p:extLst>
      <p:ext uri="{BB962C8B-B14F-4D97-AF65-F5344CB8AC3E}">
        <p14:creationId xmlns:p14="http://schemas.microsoft.com/office/powerpoint/2010/main" val="284052559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Lst>
  <p:txStyles>
    <p:titleStyle>
      <a:lvl1pPr algn="l" defTabSz="914400" rtl="0" eaLnBrk="1" latinLnBrk="0" hangingPunct="1">
        <a:lnSpc>
          <a:spcPct val="85000"/>
        </a:lnSpc>
        <a:spcBef>
          <a:spcPct val="0"/>
        </a:spcBef>
        <a:buNone/>
        <a:defRPr sz="3000" b="0" kern="1200" spc="-11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264">
          <p15:clr>
            <a:srgbClr val="F26B43"/>
          </p15:clr>
        </p15:guide>
        <p15:guide id="4" orient="horz" pos="264">
          <p15:clr>
            <a:srgbClr val="F26B43"/>
          </p15:clr>
        </p15:guide>
        <p15:guide id="5" pos="7416">
          <p15:clr>
            <a:srgbClr val="F26B43"/>
          </p15:clr>
        </p15:guide>
        <p15:guide id="12" pos="4632">
          <p15:clr>
            <a:srgbClr val="F26B43"/>
          </p15:clr>
        </p15:guide>
        <p15:guide id="13" pos="5544">
          <p15:clr>
            <a:srgbClr val="F26B43"/>
          </p15:clr>
        </p15:guide>
        <p15:guide id="26" pos="2784">
          <p15:clr>
            <a:srgbClr val="F26B43"/>
          </p15:clr>
        </p15:guide>
        <p15:guide id="27" pos="3048">
          <p15:clr>
            <a:srgbClr val="F26B43"/>
          </p15:clr>
        </p15:guide>
        <p15:guide id="29" pos="3960">
          <p15:clr>
            <a:srgbClr val="F26B43"/>
          </p15:clr>
        </p15:guide>
        <p15:guide id="30" pos="1176">
          <p15:clr>
            <a:srgbClr val="F26B43"/>
          </p15:clr>
        </p15:guide>
        <p15:guide id="31" pos="912">
          <p15:clr>
            <a:srgbClr val="F26B43"/>
          </p15:clr>
        </p15:guide>
        <p15:guide id="32" pos="3696">
          <p15:clr>
            <a:srgbClr val="F26B43"/>
          </p15:clr>
        </p15:guide>
        <p15:guide id="33" pos="1848">
          <p15:clr>
            <a:srgbClr val="F26B43"/>
          </p15:clr>
        </p15:guide>
        <p15:guide id="34" pos="2112">
          <p15:clr>
            <a:srgbClr val="F26B43"/>
          </p15:clr>
        </p15:guide>
        <p15:guide id="36" pos="6528">
          <p15:clr>
            <a:srgbClr val="F26B43"/>
          </p15:clr>
        </p15:guide>
        <p15:guide id="37" pos="6744">
          <p15:clr>
            <a:srgbClr val="F26B43"/>
          </p15:clr>
        </p15:guide>
        <p15:guide id="42" orient="horz" pos="393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7.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8.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6.jpeg"/><Relationship Id="rId4" Type="http://schemas.openxmlformats.org/officeDocument/2006/relationships/hyperlink" Target="https://pixabay.com/en/why-text-question-marketing-office-1780726/" TargetMode="Externa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4.xml"/><Relationship Id="rId1" Type="http://schemas.openxmlformats.org/officeDocument/2006/relationships/slideLayout" Target="../slideLayouts/slideLayout16.xml"/><Relationship Id="rId5" Type="http://schemas.openxmlformats.org/officeDocument/2006/relationships/hyperlink" Target="https://creativecommons.org/licenses/by/3.0/" TargetMode="External"/><Relationship Id="rId4" Type="http://schemas.openxmlformats.org/officeDocument/2006/relationships/hyperlink" Target="https://researchleap.com/analysis-b-2-c-social-media-communication-germany/"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hyperlink" Target="https://www.htnovo.net/2020/03/microsoft-teams-problemi-e-soluzioni.html" TargetMode="External"/><Relationship Id="rId2" Type="http://schemas.openxmlformats.org/officeDocument/2006/relationships/image" Target="../media/image28.jpg"/><Relationship Id="rId1" Type="http://schemas.openxmlformats.org/officeDocument/2006/relationships/slideLayout" Target="../slideLayouts/slideLayout10.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ico.org.uk/for-organisations/uk-gdpr-guidance-and-resources/lawful-basis/special-category-data/what-are-the-conditions-for-processing/" TargetMode="External"/><Relationship Id="rId2" Type="http://schemas.openxmlformats.org/officeDocument/2006/relationships/hyperlink" Target="https://doi.org/10.1108/TPM-11-2021-0082" TargetMode="External"/><Relationship Id="rId1" Type="http://schemas.openxmlformats.org/officeDocument/2006/relationships/slideLayout" Target="../slideLayouts/slideLayout2.xml"/><Relationship Id="rId6" Type="http://schemas.openxmlformats.org/officeDocument/2006/relationships/hyperlink" Target="https://www.england.nhs.uk/wp-content/uploads/sites/52/2020/03/Microsoft-Teams-enabled-for-NHSmail-users-guidance.pdf" TargetMode="External"/><Relationship Id="rId5" Type="http://schemas.openxmlformats.org/officeDocument/2006/relationships/hyperlink" Target="https://learn.microsoft.com/en-us/microsoft-365/frontline/teams-in-hc" TargetMode="External"/><Relationship Id="rId4" Type="http://schemas.openxmlformats.org/officeDocument/2006/relationships/hyperlink" Target="https://doi.org/10.1136/bmjhci-2020-1002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ands-on top of each other">
            <a:extLst>
              <a:ext uri="{FF2B5EF4-FFF2-40B4-BE49-F238E27FC236}">
                <a16:creationId xmlns:a16="http://schemas.microsoft.com/office/drawing/2014/main" id="{307019C3-B880-F7B4-06A7-6F9968EDD502}"/>
              </a:ext>
            </a:extLst>
          </p:cNvPr>
          <p:cNvPicPr>
            <a:picLocks noChangeAspect="1"/>
          </p:cNvPicPr>
          <p:nvPr/>
        </p:nvPicPr>
        <p:blipFill>
          <a:blip r:embed="rId2"/>
          <a:srcRect l="22241" r="1" b="1"/>
          <a:stretch>
            <a:fillRect/>
          </a:stretch>
        </p:blipFill>
        <p:spPr>
          <a:xfrm>
            <a:off x="20" y="10"/>
            <a:ext cx="12188932" cy="6857990"/>
          </a:xfrm>
          <a:prstGeom prst="rect">
            <a:avLst/>
          </a:prstGeom>
          <a:noFill/>
        </p:spPr>
      </p:pic>
      <p:sp>
        <p:nvSpPr>
          <p:cNvPr id="2" name="Title 1">
            <a:extLst>
              <a:ext uri="{FF2B5EF4-FFF2-40B4-BE49-F238E27FC236}">
                <a16:creationId xmlns:a16="http://schemas.microsoft.com/office/drawing/2014/main" id="{7CD980C2-121E-CEA4-D56A-A9B3280FFED8}"/>
              </a:ext>
            </a:extLst>
          </p:cNvPr>
          <p:cNvSpPr>
            <a:spLocks noGrp="1"/>
          </p:cNvSpPr>
          <p:nvPr>
            <p:ph type="title"/>
          </p:nvPr>
        </p:nvSpPr>
        <p:spPr/>
        <p:txBody>
          <a:bodyPr anchor="b">
            <a:normAutofit/>
          </a:bodyPr>
          <a:lstStyle/>
          <a:p>
            <a:r>
              <a:rPr lang="en-GB" sz="3400"/>
              <a:t>Staff Communication and Daily Updates</a:t>
            </a:r>
            <a:br>
              <a:rPr lang="en-GB" sz="3400"/>
            </a:br>
            <a:r>
              <a:rPr lang="en-GB" sz="3400"/>
              <a:t>Ashford Community Care Service</a:t>
            </a:r>
            <a:br>
              <a:rPr lang="en-GB" sz="3400"/>
            </a:br>
            <a:endParaRPr lang="en-GB" sz="3400"/>
          </a:p>
        </p:txBody>
      </p:sp>
      <p:sp>
        <p:nvSpPr>
          <p:cNvPr id="3" name="Subtitle 2">
            <a:extLst>
              <a:ext uri="{FF2B5EF4-FFF2-40B4-BE49-F238E27FC236}">
                <a16:creationId xmlns:a16="http://schemas.microsoft.com/office/drawing/2014/main" id="{4AA739B7-B57E-31BA-5C39-1CD17F55AE6F}"/>
              </a:ext>
            </a:extLst>
          </p:cNvPr>
          <p:cNvSpPr>
            <a:spLocks noGrp="1"/>
          </p:cNvSpPr>
          <p:nvPr>
            <p:ph type="subTitle" idx="1"/>
          </p:nvPr>
        </p:nvSpPr>
        <p:spPr/>
        <p:txBody>
          <a:bodyPr anchor="b">
            <a:normAutofit/>
          </a:bodyPr>
          <a:lstStyle/>
          <a:p>
            <a:r>
              <a:rPr lang="en-GB" dirty="0"/>
              <a:t>Digital Skills and Research Methods – LCHS4007</a:t>
            </a:r>
          </a:p>
        </p:txBody>
      </p:sp>
    </p:spTree>
    <p:extLst>
      <p:ext uri="{BB962C8B-B14F-4D97-AF65-F5344CB8AC3E}">
        <p14:creationId xmlns:p14="http://schemas.microsoft.com/office/powerpoint/2010/main" val="2166049888"/>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88D74-5DC0-7B45-EC2C-E7026BB692E7}"/>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004408C5-7FB6-9DA9-2BF2-86C5B1D8D05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21795" y="2194560"/>
            <a:ext cx="5740400" cy="430530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268029587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2D86F-958B-60A5-0746-B7C9468F710C}"/>
              </a:ext>
            </a:extLst>
          </p:cNvPr>
          <p:cNvSpPr>
            <a:spLocks noGrp="1"/>
          </p:cNvSpPr>
          <p:nvPr>
            <p:ph type="title"/>
          </p:nvPr>
        </p:nvSpPr>
        <p:spPr/>
        <p:txBody>
          <a:bodyPr anchor="t">
            <a:normAutofit/>
          </a:bodyPr>
          <a:lstStyle/>
          <a:p>
            <a:r>
              <a:rPr lang="en-GB" sz="2300" b="1" dirty="0"/>
              <a:t>Staff Communication and Daily Updates</a:t>
            </a:r>
            <a:br>
              <a:rPr lang="en-GB" sz="2300" b="1" dirty="0"/>
            </a:br>
            <a:r>
              <a:rPr lang="en-GB" sz="2300" b="1" dirty="0"/>
              <a:t>Ashford Community Care Service</a:t>
            </a:r>
            <a:br>
              <a:rPr lang="en-GB" sz="2300" dirty="0"/>
            </a:br>
            <a:endParaRPr lang="en-GB" sz="2300" dirty="0"/>
          </a:p>
        </p:txBody>
      </p:sp>
      <p:pic>
        <p:nvPicPr>
          <p:cNvPr id="12" name="Picture Placeholder 11" descr="University of Wales Trinity Saint David in The United Kingdom : Reviews &amp; Rankings | Student Reviews &amp; University Rankings EDUopinions">
            <a:extLst>
              <a:ext uri="{FF2B5EF4-FFF2-40B4-BE49-F238E27FC236}">
                <a16:creationId xmlns:a16="http://schemas.microsoft.com/office/drawing/2014/main" id="{9FE7549F-CD2E-D8EF-8A12-98342DCB058E}"/>
              </a:ext>
            </a:extLst>
          </p:cNvPr>
          <p:cNvPicPr>
            <a:picLocks noGrp="1" noChangeAspect="1"/>
          </p:cNvPicPr>
          <p:nvPr>
            <p:ph type="pic" sz="quarter" idx="15"/>
          </p:nvPr>
        </p:nvPicPr>
        <p:blipFill>
          <a:blip r:embed="rId3"/>
          <a:srcRect l="6007" r="6007"/>
          <a:stretch>
            <a:fillRect/>
          </a:stretch>
        </p:blipFill>
        <p:spPr>
          <a:prstGeom prst="rect">
            <a:avLst/>
          </a:prstGeom>
        </p:spPr>
      </p:pic>
      <p:graphicFrame>
        <p:nvGraphicFramePr>
          <p:cNvPr id="5" name="Content Placeholder 2">
            <a:extLst>
              <a:ext uri="{FF2B5EF4-FFF2-40B4-BE49-F238E27FC236}">
                <a16:creationId xmlns:a16="http://schemas.microsoft.com/office/drawing/2014/main" id="{8907422C-C42F-12CC-C6A4-F3FD915EA9CA}"/>
              </a:ext>
            </a:extLst>
          </p:cNvPr>
          <p:cNvGraphicFramePr>
            <a:graphicFrameLocks noGrp="1"/>
          </p:cNvGraphicFramePr>
          <p:nvPr>
            <p:ph sz="quarter" idx="14"/>
            <p:extLst>
              <p:ext uri="{D42A27DB-BD31-4B8C-83A1-F6EECF244321}">
                <p14:modId xmlns:p14="http://schemas.microsoft.com/office/powerpoint/2010/main" val="1078112127"/>
              </p:ext>
            </p:extLst>
          </p:nvPr>
        </p:nvGraphicFramePr>
        <p:xfrm>
          <a:off x="4056063" y="1104900"/>
          <a:ext cx="7475537" cy="533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5298210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489871B-BC1A-2ABB-322C-00401D505A2A}"/>
              </a:ext>
            </a:extLst>
          </p:cNvPr>
          <p:cNvSpPr>
            <a:spLocks noGrp="1"/>
          </p:cNvSpPr>
          <p:nvPr>
            <p:ph type="title"/>
          </p:nvPr>
        </p:nvSpPr>
        <p:spPr/>
        <p:txBody>
          <a:bodyPr anchor="t">
            <a:normAutofit/>
          </a:bodyPr>
          <a:lstStyle/>
          <a:p>
            <a:r>
              <a:rPr lang="en-GB" sz="2300" b="1"/>
              <a:t>Our Selected Tool: Microsoft Teams</a:t>
            </a:r>
            <a:br>
              <a:rPr lang="en-GB" sz="2300" b="1"/>
            </a:br>
            <a:endParaRPr lang="en-US" sz="2300"/>
          </a:p>
        </p:txBody>
      </p:sp>
      <p:sp>
        <p:nvSpPr>
          <p:cNvPr id="14" name="Content Placeholder 2">
            <a:extLst>
              <a:ext uri="{FF2B5EF4-FFF2-40B4-BE49-F238E27FC236}">
                <a16:creationId xmlns:a16="http://schemas.microsoft.com/office/drawing/2014/main" id="{978D66C0-3947-0B64-84A2-B9812B22ACF1}"/>
              </a:ext>
            </a:extLst>
          </p:cNvPr>
          <p:cNvSpPr>
            <a:spLocks noGrp="1"/>
          </p:cNvSpPr>
          <p:nvPr>
            <p:ph sz="quarter" idx="15"/>
          </p:nvPr>
        </p:nvSpPr>
        <p:spPr/>
        <p:txBody>
          <a:bodyPr>
            <a:normAutofit/>
          </a:bodyPr>
          <a:lstStyle/>
          <a:p>
            <a:pPr lvl="0"/>
            <a:r>
              <a:rPr lang="en-GB" dirty="0"/>
              <a:t>Instant messaging and group chats.</a:t>
            </a:r>
          </a:p>
          <a:p>
            <a:pPr lvl="0"/>
            <a:r>
              <a:rPr lang="en-GB" dirty="0"/>
              <a:t>Channels for daily staff updates.</a:t>
            </a:r>
          </a:p>
          <a:p>
            <a:pPr lvl="0"/>
            <a:r>
              <a:rPr lang="en-GB" dirty="0"/>
              <a:t>Online meetings and team discussions.</a:t>
            </a:r>
          </a:p>
          <a:p>
            <a:pPr lvl="0"/>
            <a:r>
              <a:rPr lang="en-GB" dirty="0"/>
              <a:t>File sharing and collaboration.</a:t>
            </a:r>
          </a:p>
          <a:p>
            <a:pPr lvl="0"/>
            <a:r>
              <a:rPr lang="en-GB" dirty="0"/>
              <a:t>Notifications for important messages.</a:t>
            </a:r>
          </a:p>
          <a:p>
            <a:r>
              <a:rPr lang="en-GB" i="1" dirty="0"/>
              <a:t>In-text citation: (Microsoft, n.d.)</a:t>
            </a:r>
            <a:endParaRPr lang="en-GB" dirty="0"/>
          </a:p>
          <a:p>
            <a:pPr lvl="0"/>
            <a:endParaRPr lang="en-GB" dirty="0"/>
          </a:p>
          <a:p>
            <a:endParaRPr lang="en-US" dirty="0"/>
          </a:p>
        </p:txBody>
      </p:sp>
      <p:pic>
        <p:nvPicPr>
          <p:cNvPr id="7" name="Picture Placeholder 6">
            <a:extLst>
              <a:ext uri="{FF2B5EF4-FFF2-40B4-BE49-F238E27FC236}">
                <a16:creationId xmlns:a16="http://schemas.microsoft.com/office/drawing/2014/main" id="{526FD403-1BF4-E9D7-26C6-81BB5D0E4A47}"/>
              </a:ext>
            </a:extLst>
          </p:cNvPr>
          <p:cNvPicPr>
            <a:picLocks noGrp="1" noChangeAspect="1"/>
          </p:cNvPicPr>
          <p:nvPr>
            <p:ph sz="quarter" idx="16"/>
          </p:nvPr>
        </p:nvPicPr>
        <p:blipFill>
          <a:blip r:embed="rId3">
            <a:extLst>
              <a:ext uri="{28A0092B-C50C-407E-A947-70E740481C1C}">
                <a14:useLocalDpi xmlns:a14="http://schemas.microsoft.com/office/drawing/2010/main" val="0"/>
              </a:ext>
            </a:extLst>
          </a:blip>
          <a:stretch/>
        </p:blipFill>
        <p:spPr>
          <a:xfrm>
            <a:off x="5878513" y="2227660"/>
            <a:ext cx="4924425" cy="3693318"/>
          </a:xfrm>
          <a:prstGeom prst="roundRect">
            <a:avLst>
              <a:gd name="adj" fmla="val 8594"/>
            </a:avLst>
          </a:prstGeom>
          <a:no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0835536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DBBBC-3C20-7ABD-62DE-E4D72DB5CF69}"/>
              </a:ext>
            </a:extLst>
          </p:cNvPr>
          <p:cNvSpPr>
            <a:spLocks noGrp="1"/>
          </p:cNvSpPr>
          <p:nvPr>
            <p:ph type="title"/>
          </p:nvPr>
        </p:nvSpPr>
        <p:spPr/>
        <p:txBody>
          <a:bodyPr anchor="t">
            <a:normAutofit/>
          </a:bodyPr>
          <a:lstStyle/>
          <a:p>
            <a:r>
              <a:rPr lang="en-GB" b="1"/>
              <a:t>Why Microsoft Teams Is Suitable</a:t>
            </a:r>
            <a:br>
              <a:rPr lang="en-GB" b="1"/>
            </a:br>
            <a:endParaRPr lang="en-GB"/>
          </a:p>
        </p:txBody>
      </p:sp>
      <p:pic>
        <p:nvPicPr>
          <p:cNvPr id="7" name="Picture Placeholder 6">
            <a:extLst>
              <a:ext uri="{FF2B5EF4-FFF2-40B4-BE49-F238E27FC236}">
                <a16:creationId xmlns:a16="http://schemas.microsoft.com/office/drawing/2014/main" id="{355DFA68-EF2C-0944-49A0-A3244C6C555D}"/>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0278" b="30278"/>
          <a:stretch>
            <a:fillRect/>
          </a:stretch>
        </p:blipFill>
        <p:spPr/>
      </p:pic>
      <p:graphicFrame>
        <p:nvGraphicFramePr>
          <p:cNvPr id="11" name="Content Placeholder 2">
            <a:extLst>
              <a:ext uri="{FF2B5EF4-FFF2-40B4-BE49-F238E27FC236}">
                <a16:creationId xmlns:a16="http://schemas.microsoft.com/office/drawing/2014/main" id="{B5F1B0F5-B21F-F2FB-BCEE-9F989256EB88}"/>
              </a:ext>
            </a:extLst>
          </p:cNvPr>
          <p:cNvGraphicFramePr>
            <a:graphicFrameLocks noGrp="1"/>
          </p:cNvGraphicFramePr>
          <p:nvPr>
            <p:ph sz="quarter" idx="14"/>
            <p:extLst>
              <p:ext uri="{D42A27DB-BD31-4B8C-83A1-F6EECF244321}">
                <p14:modId xmlns:p14="http://schemas.microsoft.com/office/powerpoint/2010/main" val="520950059"/>
              </p:ext>
            </p:extLst>
          </p:nvPr>
        </p:nvGraphicFramePr>
        <p:xfrm>
          <a:off x="3352800" y="2705100"/>
          <a:ext cx="8210550" cy="41529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Picture 11">
            <a:extLst>
              <a:ext uri="{FF2B5EF4-FFF2-40B4-BE49-F238E27FC236}">
                <a16:creationId xmlns:a16="http://schemas.microsoft.com/office/drawing/2014/main" id="{43EE2ECD-2A23-A504-D9E6-EE54998C4605}"/>
              </a:ext>
            </a:extLst>
          </p:cNvPr>
          <p:cNvPicPr>
            <a:picLocks noChangeAspect="1"/>
          </p:cNvPicPr>
          <p:nvPr/>
        </p:nvPicPr>
        <p:blipFill>
          <a:blip r:embed="rId10"/>
          <a:stretch>
            <a:fillRect/>
          </a:stretch>
        </p:blipFill>
        <p:spPr>
          <a:xfrm>
            <a:off x="0" y="0"/>
            <a:ext cx="12192000" cy="45719"/>
          </a:xfrm>
          <a:prstGeom prst="rect">
            <a:avLst/>
          </a:prstGeom>
        </p:spPr>
      </p:pic>
    </p:spTree>
    <p:extLst>
      <p:ext uri="{BB962C8B-B14F-4D97-AF65-F5344CB8AC3E}">
        <p14:creationId xmlns:p14="http://schemas.microsoft.com/office/powerpoint/2010/main" val="413721481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72850-766B-3501-6D80-05A986F5064B}"/>
              </a:ext>
            </a:extLst>
          </p:cNvPr>
          <p:cNvSpPr>
            <a:spLocks noGrp="1"/>
          </p:cNvSpPr>
          <p:nvPr>
            <p:ph type="title"/>
          </p:nvPr>
        </p:nvSpPr>
        <p:spPr>
          <a:xfrm>
            <a:off x="446230" y="231112"/>
            <a:ext cx="3603256" cy="1235947"/>
          </a:xfrm>
        </p:spPr>
        <p:txBody>
          <a:bodyPr anchor="t">
            <a:normAutofit fontScale="90000"/>
          </a:bodyPr>
          <a:lstStyle/>
          <a:p>
            <a:r>
              <a:rPr lang="en-GB" sz="2300" b="1" dirty="0"/>
              <a:t> Improving Communication and Efficiency</a:t>
            </a:r>
            <a:br>
              <a:rPr lang="en-GB" sz="2300" b="1" dirty="0"/>
            </a:br>
            <a:endParaRPr lang="en-GB" sz="2300" dirty="0"/>
          </a:p>
        </p:txBody>
      </p:sp>
      <p:sp>
        <p:nvSpPr>
          <p:cNvPr id="3" name="Content Placeholder 2">
            <a:extLst>
              <a:ext uri="{FF2B5EF4-FFF2-40B4-BE49-F238E27FC236}">
                <a16:creationId xmlns:a16="http://schemas.microsoft.com/office/drawing/2014/main" id="{1AD62767-4FDA-84AE-A114-3C39F132B317}"/>
              </a:ext>
            </a:extLst>
          </p:cNvPr>
          <p:cNvSpPr>
            <a:spLocks noGrp="1"/>
          </p:cNvSpPr>
          <p:nvPr>
            <p:ph sz="quarter" idx="14"/>
          </p:nvPr>
        </p:nvSpPr>
        <p:spPr>
          <a:xfrm>
            <a:off x="446230" y="1587641"/>
            <a:ext cx="3603256" cy="4813160"/>
          </a:xfrm>
        </p:spPr>
        <p:txBody>
          <a:bodyPr anchor="t">
            <a:normAutofit lnSpcReduction="10000"/>
          </a:bodyPr>
          <a:lstStyle/>
          <a:p>
            <a:pPr>
              <a:lnSpc>
                <a:spcPct val="110000"/>
              </a:lnSpc>
            </a:pPr>
            <a:r>
              <a:rPr lang="en-GB" b="1" dirty="0"/>
              <a:t>Example of daily communication at Ashford</a:t>
            </a:r>
            <a:endParaRPr lang="en-GB" dirty="0"/>
          </a:p>
          <a:p>
            <a:pPr marL="342900" lvl="0" indent="-342900">
              <a:lnSpc>
                <a:spcPct val="110000"/>
              </a:lnSpc>
              <a:buFont typeface="+mj-lt"/>
              <a:buAutoNum type="arabicPeriod"/>
            </a:pPr>
            <a:r>
              <a:rPr lang="en-GB" dirty="0"/>
              <a:t>A care coordinator identifies an operational update.</a:t>
            </a:r>
          </a:p>
          <a:p>
            <a:pPr marL="342900" lvl="0" indent="-342900">
              <a:lnSpc>
                <a:spcPct val="110000"/>
              </a:lnSpc>
              <a:buFont typeface="+mj-lt"/>
              <a:buAutoNum type="arabicPeriod"/>
            </a:pPr>
            <a:r>
              <a:rPr lang="en-GB" dirty="0"/>
              <a:t>The information is posted in the relevant Teams channel.</a:t>
            </a:r>
          </a:p>
          <a:p>
            <a:pPr marL="342900" lvl="0" indent="-342900">
              <a:lnSpc>
                <a:spcPct val="110000"/>
              </a:lnSpc>
              <a:buFont typeface="+mj-lt"/>
              <a:buAutoNum type="arabicPeriod"/>
            </a:pPr>
            <a:r>
              <a:rPr lang="en-GB" dirty="0"/>
              <a:t>Staff can access the update from their work devices.</a:t>
            </a:r>
          </a:p>
          <a:p>
            <a:pPr marL="342900" lvl="0" indent="-342900">
              <a:lnSpc>
                <a:spcPct val="110000"/>
              </a:lnSpc>
              <a:buFont typeface="+mj-lt"/>
              <a:buAutoNum type="arabicPeriod"/>
            </a:pPr>
            <a:r>
              <a:rPr lang="en-GB" dirty="0"/>
              <a:t>Team members can confirm or ask questions when necessary.</a:t>
            </a:r>
          </a:p>
          <a:p>
            <a:pPr>
              <a:lnSpc>
                <a:spcPct val="110000"/>
              </a:lnSpc>
            </a:pPr>
            <a:r>
              <a:rPr lang="en-GB" b="1" dirty="0"/>
              <a:t>Expected benefits:</a:t>
            </a:r>
            <a:endParaRPr lang="en-GB" dirty="0"/>
          </a:p>
          <a:p>
            <a:pPr marL="285750" lvl="0" indent="-285750">
              <a:lnSpc>
                <a:spcPct val="110000"/>
              </a:lnSpc>
              <a:buFont typeface="Arial" panose="020B0604020202020204" pitchFamily="34" charset="0"/>
              <a:buChar char="•"/>
            </a:pPr>
            <a:r>
              <a:rPr lang="en-GB" dirty="0"/>
              <a:t>Fewer missed updates.</a:t>
            </a:r>
          </a:p>
          <a:p>
            <a:pPr marL="285750" lvl="0" indent="-285750">
              <a:lnSpc>
                <a:spcPct val="110000"/>
              </a:lnSpc>
              <a:buFont typeface="Arial" panose="020B0604020202020204" pitchFamily="34" charset="0"/>
              <a:buChar char="•"/>
            </a:pPr>
            <a:r>
              <a:rPr lang="en-GB" dirty="0"/>
              <a:t>Less duplicated communication.</a:t>
            </a:r>
          </a:p>
          <a:p>
            <a:pPr marL="285750" lvl="0" indent="-285750">
              <a:lnSpc>
                <a:spcPct val="110000"/>
              </a:lnSpc>
              <a:buFont typeface="Arial" panose="020B0604020202020204" pitchFamily="34" charset="0"/>
              <a:buChar char="•"/>
            </a:pPr>
            <a:r>
              <a:rPr lang="en-GB" dirty="0"/>
              <a:t>Better coordination between teams.</a:t>
            </a:r>
          </a:p>
          <a:p>
            <a:pPr>
              <a:lnSpc>
                <a:spcPct val="110000"/>
              </a:lnSpc>
            </a:pPr>
            <a:r>
              <a:rPr lang="en-GB" i="1" dirty="0"/>
              <a:t>In-text citations: (Mehta et al., 2020; Microsoft, n.d.)</a:t>
            </a:r>
            <a:endParaRPr lang="en-GB" dirty="0"/>
          </a:p>
          <a:p>
            <a:pPr>
              <a:lnSpc>
                <a:spcPct val="110000"/>
              </a:lnSpc>
            </a:pPr>
            <a:endParaRPr lang="en-GB" sz="1000" dirty="0"/>
          </a:p>
        </p:txBody>
      </p:sp>
      <p:pic>
        <p:nvPicPr>
          <p:cNvPr id="6" name="Content Placeholder 5">
            <a:extLst>
              <a:ext uri="{FF2B5EF4-FFF2-40B4-BE49-F238E27FC236}">
                <a16:creationId xmlns:a16="http://schemas.microsoft.com/office/drawing/2014/main" id="{C71A7C29-17C3-7C5C-7D61-DE2610904FDD}"/>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409" r="16604" b="-2"/>
          <a:stretch>
            <a:fillRect/>
          </a:stretch>
        </p:blipFill>
        <p:spPr>
          <a:xfrm>
            <a:off x="4935269" y="1175658"/>
            <a:ext cx="7256731" cy="5682342"/>
          </a:xfrm>
          <a:noFill/>
        </p:spPr>
      </p:pic>
      <p:sp>
        <p:nvSpPr>
          <p:cNvPr id="7" name="TextBox 6">
            <a:extLst>
              <a:ext uri="{FF2B5EF4-FFF2-40B4-BE49-F238E27FC236}">
                <a16:creationId xmlns:a16="http://schemas.microsoft.com/office/drawing/2014/main" id="{4ED93DD5-14E2-CD86-B431-D77C7F489210}"/>
              </a:ext>
            </a:extLst>
          </p:cNvPr>
          <p:cNvSpPr txBox="1"/>
          <p:nvPr/>
        </p:nvSpPr>
        <p:spPr>
          <a:xfrm>
            <a:off x="9689392" y="6657945"/>
            <a:ext cx="250260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researchleap.com/analysis-b-2-c-social-media-communication-german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40938989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00CEB-DB16-51F7-B167-B49AE2ADF32C}"/>
              </a:ext>
            </a:extLst>
          </p:cNvPr>
          <p:cNvSpPr>
            <a:spLocks noGrp="1"/>
          </p:cNvSpPr>
          <p:nvPr>
            <p:ph type="title"/>
          </p:nvPr>
        </p:nvSpPr>
        <p:spPr/>
        <p:txBody>
          <a:bodyPr>
            <a:normAutofit fontScale="90000"/>
          </a:bodyPr>
          <a:lstStyle/>
          <a:p>
            <a:r>
              <a:rPr lang="en-GB" b="1" dirty="0"/>
              <a:t>Advantages and Limitations</a:t>
            </a:r>
            <a:br>
              <a:rPr lang="en-GB" b="1" dirty="0"/>
            </a:br>
            <a:endParaRPr lang="en-GB" dirty="0"/>
          </a:p>
        </p:txBody>
      </p:sp>
      <p:sp>
        <p:nvSpPr>
          <p:cNvPr id="3" name="Content Placeholder 2">
            <a:extLst>
              <a:ext uri="{FF2B5EF4-FFF2-40B4-BE49-F238E27FC236}">
                <a16:creationId xmlns:a16="http://schemas.microsoft.com/office/drawing/2014/main" id="{585CD6F2-8505-74B3-8D30-ECBC7E237FB6}"/>
              </a:ext>
            </a:extLst>
          </p:cNvPr>
          <p:cNvSpPr>
            <a:spLocks noGrp="1"/>
          </p:cNvSpPr>
          <p:nvPr>
            <p:ph sz="quarter" idx="15"/>
          </p:nvPr>
        </p:nvSpPr>
        <p:spPr>
          <a:xfrm>
            <a:off x="431800" y="1900238"/>
            <a:ext cx="4924425" cy="2380360"/>
          </a:xfrm>
        </p:spPr>
        <p:txBody>
          <a:bodyPr/>
          <a:lstStyle/>
          <a:p>
            <a:r>
              <a:rPr lang="en-GB" b="1" dirty="0"/>
              <a:t>Advantages </a:t>
            </a:r>
          </a:p>
          <a:p>
            <a:pPr marL="285750" indent="-285750">
              <a:buFont typeface="Arial" panose="020B0604020202020204" pitchFamily="34" charset="0"/>
              <a:buChar char="•"/>
            </a:pPr>
            <a:r>
              <a:rPr lang="en-GB" b="1" dirty="0"/>
              <a:t>Faster Communication</a:t>
            </a:r>
          </a:p>
          <a:p>
            <a:pPr marL="285750" indent="-285750">
              <a:buFont typeface="Arial" panose="020B0604020202020204" pitchFamily="34" charset="0"/>
              <a:buChar char="•"/>
            </a:pPr>
            <a:r>
              <a:rPr lang="en-GB" b="1" dirty="0"/>
              <a:t>Better team  collaboration</a:t>
            </a:r>
          </a:p>
          <a:p>
            <a:pPr marL="285750" indent="-285750">
              <a:buFont typeface="Arial" panose="020B0604020202020204" pitchFamily="34" charset="0"/>
              <a:buChar char="•"/>
            </a:pPr>
            <a:r>
              <a:rPr lang="en-GB" b="1" dirty="0"/>
              <a:t>Organised daily updates</a:t>
            </a:r>
          </a:p>
          <a:p>
            <a:pPr marL="285750" indent="-285750">
              <a:buFont typeface="Arial" panose="020B0604020202020204" pitchFamily="34" charset="0"/>
              <a:buChar char="•"/>
            </a:pPr>
            <a:r>
              <a:rPr lang="en-GB" b="1" dirty="0"/>
              <a:t>Supports remote working</a:t>
            </a:r>
          </a:p>
          <a:p>
            <a:pPr marL="285750" indent="-285750">
              <a:buFont typeface="Arial" panose="020B0604020202020204" pitchFamily="34" charset="0"/>
              <a:buChar char="•"/>
            </a:pPr>
            <a:r>
              <a:rPr lang="en-GB" b="1" dirty="0"/>
              <a:t>Easy access to share information</a:t>
            </a:r>
          </a:p>
        </p:txBody>
      </p:sp>
      <p:sp>
        <p:nvSpPr>
          <p:cNvPr id="4" name="Content Placeholder 3">
            <a:extLst>
              <a:ext uri="{FF2B5EF4-FFF2-40B4-BE49-F238E27FC236}">
                <a16:creationId xmlns:a16="http://schemas.microsoft.com/office/drawing/2014/main" id="{E6BFC4E3-C54A-1E0D-B528-17379E967C2A}"/>
              </a:ext>
            </a:extLst>
          </p:cNvPr>
          <p:cNvSpPr>
            <a:spLocks noGrp="1"/>
          </p:cNvSpPr>
          <p:nvPr>
            <p:ph sz="quarter" idx="16"/>
          </p:nvPr>
        </p:nvSpPr>
        <p:spPr>
          <a:xfrm>
            <a:off x="5878824" y="1900238"/>
            <a:ext cx="4924425" cy="2380360"/>
          </a:xfrm>
        </p:spPr>
        <p:txBody>
          <a:bodyPr/>
          <a:lstStyle/>
          <a:p>
            <a:r>
              <a:rPr lang="en-GB" b="1" dirty="0"/>
              <a:t>Limitations</a:t>
            </a:r>
          </a:p>
          <a:p>
            <a:pPr marL="285750" indent="-285750">
              <a:buFont typeface="Arial" panose="020B0604020202020204" pitchFamily="34" charset="0"/>
              <a:buChar char="•"/>
            </a:pPr>
            <a:r>
              <a:rPr lang="en-GB" b="1" dirty="0"/>
              <a:t>Requires internet  access</a:t>
            </a:r>
          </a:p>
          <a:p>
            <a:pPr marL="285750" indent="-285750">
              <a:buFont typeface="Arial" panose="020B0604020202020204" pitchFamily="34" charset="0"/>
              <a:buChar char="•"/>
            </a:pPr>
            <a:r>
              <a:rPr lang="en-GB" b="1" dirty="0"/>
              <a:t>Staff may need training</a:t>
            </a:r>
          </a:p>
          <a:p>
            <a:pPr marL="285750" indent="-285750">
              <a:buFont typeface="Arial" panose="020B0604020202020204" pitchFamily="34" charset="0"/>
              <a:buChar char="•"/>
            </a:pPr>
            <a:r>
              <a:rPr lang="en-GB" b="1" dirty="0"/>
              <a:t>Too many notifications</a:t>
            </a:r>
          </a:p>
          <a:p>
            <a:pPr marL="285750" indent="-285750">
              <a:buFont typeface="Arial" panose="020B0604020202020204" pitchFamily="34" charset="0"/>
              <a:buChar char="•"/>
            </a:pPr>
            <a:r>
              <a:rPr lang="en-GB" b="1" dirty="0"/>
              <a:t>Risk of information  being overlooked</a:t>
            </a:r>
          </a:p>
          <a:p>
            <a:pPr marL="285750" indent="-285750">
              <a:buFont typeface="Arial" panose="020B0604020202020204" pitchFamily="34" charset="0"/>
              <a:buChar char="•"/>
            </a:pPr>
            <a:r>
              <a:rPr lang="en-GB" b="1" dirty="0"/>
              <a:t>Data protections responsibilities </a:t>
            </a:r>
          </a:p>
          <a:p>
            <a:pPr marL="285750" indent="-285750">
              <a:buFont typeface="Arial" panose="020B0604020202020204" pitchFamily="34" charset="0"/>
              <a:buChar char="•"/>
            </a:pPr>
            <a:endParaRPr lang="en-GB" b="1" dirty="0"/>
          </a:p>
        </p:txBody>
      </p:sp>
      <p:sp>
        <p:nvSpPr>
          <p:cNvPr id="10" name="TextBox 9">
            <a:extLst>
              <a:ext uri="{FF2B5EF4-FFF2-40B4-BE49-F238E27FC236}">
                <a16:creationId xmlns:a16="http://schemas.microsoft.com/office/drawing/2014/main" id="{195D0F1D-B0D1-11DB-57FB-01FF57E5AA8F}"/>
              </a:ext>
            </a:extLst>
          </p:cNvPr>
          <p:cNvSpPr txBox="1"/>
          <p:nvPr/>
        </p:nvSpPr>
        <p:spPr>
          <a:xfrm>
            <a:off x="4178709" y="5358581"/>
            <a:ext cx="6459793" cy="646331"/>
          </a:xfrm>
          <a:prstGeom prst="rect">
            <a:avLst/>
          </a:prstGeom>
          <a:noFill/>
        </p:spPr>
        <p:txBody>
          <a:bodyPr wrap="square" rtlCol="0">
            <a:spAutoFit/>
          </a:bodyPr>
          <a:lstStyle/>
          <a:p>
            <a:r>
              <a:rPr lang="en-GB" i="1"/>
              <a:t>In-text citations: (Hargreaves, Clarke and Lester, 2022; ICO, n.d.)</a:t>
            </a:r>
            <a:endParaRPr lang="en-GB"/>
          </a:p>
        </p:txBody>
      </p:sp>
    </p:spTree>
    <p:extLst>
      <p:ext uri="{BB962C8B-B14F-4D97-AF65-F5344CB8AC3E}">
        <p14:creationId xmlns:p14="http://schemas.microsoft.com/office/powerpoint/2010/main" val="27714626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19B7F-F174-A46F-31C1-4E9B8F53A593}"/>
              </a:ext>
            </a:extLst>
          </p:cNvPr>
          <p:cNvSpPr>
            <a:spLocks noGrp="1"/>
          </p:cNvSpPr>
          <p:nvPr>
            <p:ph type="title"/>
          </p:nvPr>
        </p:nvSpPr>
        <p:spPr>
          <a:xfrm>
            <a:off x="428436" y="1115568"/>
            <a:ext cx="2505264" cy="1624122"/>
          </a:xfrm>
        </p:spPr>
        <p:txBody>
          <a:bodyPr anchor="t">
            <a:normAutofit/>
          </a:bodyPr>
          <a:lstStyle/>
          <a:p>
            <a:r>
              <a:rPr lang="en-GB" sz="2100" b="1"/>
              <a:t>Recommendations and Implementation</a:t>
            </a:r>
            <a:br>
              <a:rPr lang="en-GB" sz="2100" b="1"/>
            </a:br>
            <a:endParaRPr lang="en-GB" sz="2100"/>
          </a:p>
        </p:txBody>
      </p:sp>
      <p:sp>
        <p:nvSpPr>
          <p:cNvPr id="3" name="Content Placeholder 2">
            <a:extLst>
              <a:ext uri="{FF2B5EF4-FFF2-40B4-BE49-F238E27FC236}">
                <a16:creationId xmlns:a16="http://schemas.microsoft.com/office/drawing/2014/main" id="{869C351A-863B-825A-3AB2-5F76295683D1}"/>
              </a:ext>
            </a:extLst>
          </p:cNvPr>
          <p:cNvSpPr>
            <a:spLocks noGrp="1"/>
          </p:cNvSpPr>
          <p:nvPr>
            <p:ph sz="quarter" idx="14"/>
          </p:nvPr>
        </p:nvSpPr>
        <p:spPr>
          <a:xfrm>
            <a:off x="428436" y="3028523"/>
            <a:ext cx="2505264" cy="3410378"/>
          </a:xfrm>
        </p:spPr>
        <p:txBody>
          <a:bodyPr anchor="b">
            <a:normAutofit/>
          </a:bodyPr>
          <a:lstStyle/>
          <a:p>
            <a:pPr>
              <a:lnSpc>
                <a:spcPct val="110000"/>
              </a:lnSpc>
            </a:pPr>
            <a:r>
              <a:rPr lang="en-GB" sz="1000" b="1"/>
              <a:t>Recommended implementation approach</a:t>
            </a:r>
            <a:endParaRPr lang="en-GB" sz="1000"/>
          </a:p>
          <a:p>
            <a:pPr lvl="0">
              <a:lnSpc>
                <a:spcPct val="110000"/>
              </a:lnSpc>
            </a:pPr>
            <a:r>
              <a:rPr lang="en-GB" sz="1000" b="1"/>
              <a:t>Planning:</a:t>
            </a:r>
            <a:r>
              <a:rPr lang="en-GB" sz="1000"/>
              <a:t> identify staff communication needs.</a:t>
            </a:r>
          </a:p>
          <a:p>
            <a:pPr lvl="0">
              <a:lnSpc>
                <a:spcPct val="110000"/>
              </a:lnSpc>
            </a:pPr>
            <a:r>
              <a:rPr lang="en-GB" sz="1000" b="1"/>
              <a:t>Setup:</a:t>
            </a:r>
            <a:r>
              <a:rPr lang="en-GB" sz="1000"/>
              <a:t> create appropriate Teams channels and access permissions.</a:t>
            </a:r>
          </a:p>
          <a:p>
            <a:pPr lvl="0">
              <a:lnSpc>
                <a:spcPct val="110000"/>
              </a:lnSpc>
            </a:pPr>
            <a:r>
              <a:rPr lang="en-GB" sz="1000" b="1"/>
              <a:t>Training:</a:t>
            </a:r>
            <a:r>
              <a:rPr lang="en-GB" sz="1000"/>
              <a:t> provide practical guidance for all staff.</a:t>
            </a:r>
          </a:p>
          <a:p>
            <a:pPr lvl="0">
              <a:lnSpc>
                <a:spcPct val="110000"/>
              </a:lnSpc>
            </a:pPr>
            <a:r>
              <a:rPr lang="en-GB" sz="1000" b="1"/>
              <a:t>Pilot:</a:t>
            </a:r>
            <a:r>
              <a:rPr lang="en-GB" sz="1000"/>
              <a:t> introduce Teams within a small team first.</a:t>
            </a:r>
          </a:p>
          <a:p>
            <a:pPr lvl="0">
              <a:lnSpc>
                <a:spcPct val="110000"/>
              </a:lnSpc>
            </a:pPr>
            <a:r>
              <a:rPr lang="en-GB" sz="1000" b="1"/>
              <a:t>Evaluation:</a:t>
            </a:r>
            <a:r>
              <a:rPr lang="en-GB" sz="1000"/>
              <a:t> collect feedback and monitor improvements.</a:t>
            </a:r>
          </a:p>
          <a:p>
            <a:pPr>
              <a:lnSpc>
                <a:spcPct val="110000"/>
              </a:lnSpc>
            </a:pPr>
            <a:r>
              <a:rPr lang="en-GB" sz="1000" i="1"/>
              <a:t>In-text citations: (Mehta et al., 2020; NHS England, 2020)</a:t>
            </a:r>
            <a:endParaRPr lang="en-GB" sz="1000"/>
          </a:p>
          <a:p>
            <a:pPr>
              <a:lnSpc>
                <a:spcPct val="110000"/>
              </a:lnSpc>
            </a:pPr>
            <a:endParaRPr lang="en-GB" sz="1000"/>
          </a:p>
        </p:txBody>
      </p:sp>
      <p:pic>
        <p:nvPicPr>
          <p:cNvPr id="15" name="Content Placeholder 14">
            <a:extLst>
              <a:ext uri="{FF2B5EF4-FFF2-40B4-BE49-F238E27FC236}">
                <a16:creationId xmlns:a16="http://schemas.microsoft.com/office/drawing/2014/main" id="{2356FFB0-81DF-1451-71BD-723AA7F001A0}"/>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a:xfrm>
            <a:off x="3374064" y="2090626"/>
            <a:ext cx="8817936" cy="3857847"/>
          </a:xfrm>
          <a:noFill/>
        </p:spPr>
      </p:pic>
      <p:sp>
        <p:nvSpPr>
          <p:cNvPr id="16" name="TextBox 15">
            <a:extLst>
              <a:ext uri="{FF2B5EF4-FFF2-40B4-BE49-F238E27FC236}">
                <a16:creationId xmlns:a16="http://schemas.microsoft.com/office/drawing/2014/main" id="{49D5BDFC-1D40-EAB0-AF0F-7FE1C46C30C8}"/>
              </a:ext>
            </a:extLst>
          </p:cNvPr>
          <p:cNvSpPr txBox="1"/>
          <p:nvPr/>
        </p:nvSpPr>
        <p:spPr>
          <a:xfrm>
            <a:off x="9532298" y="5748418"/>
            <a:ext cx="265970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htnovo.net/2020/03/microsoft-teams-problemi-e-soluzioni.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22948413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56080-7B7A-4FC7-ADB5-423A3838767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BEB8EDC7-7C2E-8A8F-55E3-FDAFBB7BBC56}"/>
              </a:ext>
            </a:extLst>
          </p:cNvPr>
          <p:cNvSpPr>
            <a:spLocks noGrp="1"/>
          </p:cNvSpPr>
          <p:nvPr>
            <p:ph idx="1"/>
          </p:nvPr>
        </p:nvSpPr>
        <p:spPr/>
        <p:txBody>
          <a:bodyPr>
            <a:normAutofit fontScale="55000" lnSpcReduction="20000"/>
          </a:bodyPr>
          <a:lstStyle/>
          <a:p>
            <a:r>
              <a:rPr lang="en-GB" sz="2400" dirty="0"/>
              <a:t>Hargreaves, C., Clarke, A.P. and Lester, K.R. (2022) ‘Microsoft Teams and team performance in the COVID-19 pandemic within an NHS Trust Community Service in North-West England’, </a:t>
            </a:r>
            <a:r>
              <a:rPr lang="en-GB" sz="2400" i="1" dirty="0"/>
              <a:t>Team Performance Management: An International Journal</a:t>
            </a:r>
            <a:r>
              <a:rPr lang="en-GB" sz="2400" dirty="0"/>
              <a:t>, 28(1/2), pp. 79–94. Available at: </a:t>
            </a:r>
            <a:r>
              <a:rPr lang="en-GB" sz="2400" dirty="0">
                <a:hlinkClick r:id="rId2"/>
              </a:rPr>
              <a:t>https://doi.org/10.1108/TPM-11-2021-0082</a:t>
            </a:r>
            <a:r>
              <a:rPr lang="en-GB" sz="2400" dirty="0"/>
              <a:t> (Accessed: 13 October 2026).</a:t>
            </a:r>
          </a:p>
          <a:p>
            <a:r>
              <a:rPr lang="en-GB" sz="2400" dirty="0"/>
              <a:t>Information </a:t>
            </a:r>
            <a:r>
              <a:rPr lang="en-GB" sz="2400" dirty="0" err="1"/>
              <a:t>Commissi</a:t>
            </a:r>
            <a:endParaRPr lang="en-GB" sz="2400" dirty="0"/>
          </a:p>
          <a:p>
            <a:endParaRPr lang="en-GB" sz="2400" dirty="0"/>
          </a:p>
          <a:p>
            <a:r>
              <a:rPr lang="en-GB" sz="2400" dirty="0" err="1"/>
              <a:t>oner's</a:t>
            </a:r>
            <a:r>
              <a:rPr lang="en-GB" sz="2400" dirty="0"/>
              <a:t> Office (ICO) (n.d.) ‘What are the conditions for processing?’. Available at: </a:t>
            </a:r>
            <a:r>
              <a:rPr lang="en-GB" sz="2400" dirty="0">
                <a:hlinkClick r:id="rId3"/>
              </a:rPr>
              <a:t>https://ico.org.uk/for-organisations/uk-gdpr-guidance-and-resources/lawful-basis/special-category-data/what-are-the-conditions-for-processing/</a:t>
            </a:r>
            <a:r>
              <a:rPr lang="en-GB" sz="2400" dirty="0"/>
              <a:t> (Accessed: 13 October 2026).</a:t>
            </a:r>
          </a:p>
          <a:p>
            <a:r>
              <a:rPr lang="en-GB" sz="2400" dirty="0"/>
              <a:t>Mehta, J., Yates, T., Smith, P., Henderson, D., Winteringham, G. and Burns, A. (2020) ‘Rapid implementation of Microsoft Teams in response to COVID-19: one acute healthcare organisation’s experience’, </a:t>
            </a:r>
            <a:r>
              <a:rPr lang="en-GB" sz="2400" i="1" dirty="0"/>
              <a:t>BMJ Health &amp; Care Informatics</a:t>
            </a:r>
            <a:r>
              <a:rPr lang="en-GB" sz="2400" dirty="0"/>
              <a:t>, 27(3), e100209. Available at: </a:t>
            </a:r>
            <a:r>
              <a:rPr lang="en-GB" sz="2400" dirty="0">
                <a:hlinkClick r:id="rId4"/>
              </a:rPr>
              <a:t>https://doi.org/10.1136/bmjhci-2020-100209</a:t>
            </a:r>
            <a:r>
              <a:rPr lang="en-GB" sz="2400" dirty="0"/>
              <a:t> (Accessed: 13 October 2026).</a:t>
            </a:r>
          </a:p>
          <a:p>
            <a:r>
              <a:rPr lang="en-GB" sz="2400" dirty="0"/>
              <a:t>Microsoft (n.d.) ‘Get started with Microsoft 365 for healthcare organizations’. </a:t>
            </a:r>
            <a:r>
              <a:rPr lang="en-GB" sz="2400" i="1" dirty="0"/>
              <a:t>Microsoft Learn</a:t>
            </a:r>
            <a:r>
              <a:rPr lang="en-GB" sz="2400" dirty="0"/>
              <a:t>. Available at: </a:t>
            </a:r>
            <a:r>
              <a:rPr lang="en-GB" sz="2400" dirty="0">
                <a:hlinkClick r:id="rId5"/>
              </a:rPr>
              <a:t>https://learn.microsoft.com/en-us/microsoft-365/frontline/teams-in-hc</a:t>
            </a:r>
            <a:r>
              <a:rPr lang="en-GB" sz="2400" dirty="0"/>
              <a:t> (Accessed: 13 October 2026).</a:t>
            </a:r>
          </a:p>
          <a:p>
            <a:r>
              <a:rPr lang="en-GB" sz="2400" dirty="0"/>
              <a:t>NHS England (2020) </a:t>
            </a:r>
            <a:r>
              <a:rPr lang="en-GB" sz="2400" i="1" dirty="0"/>
              <a:t>Microsoft Teams enabled for </a:t>
            </a:r>
            <a:r>
              <a:rPr lang="en-GB" sz="2400" i="1" dirty="0" err="1"/>
              <a:t>NHSmail</a:t>
            </a:r>
            <a:r>
              <a:rPr lang="en-GB" sz="2400" i="1" dirty="0"/>
              <a:t> users: guidance</a:t>
            </a:r>
            <a:r>
              <a:rPr lang="en-GB" sz="2400" dirty="0"/>
              <a:t>. Available at: </a:t>
            </a:r>
            <a:r>
              <a:rPr lang="en-GB" sz="2400" dirty="0">
                <a:hlinkClick r:id="rId6"/>
              </a:rPr>
              <a:t>https://www.england.nhs.uk/wp-content/uploads/sites/52/2020/03/Microsoft-Teams-enabled-for-NHSmail-users-guidance.pdf</a:t>
            </a:r>
            <a:r>
              <a:rPr lang="en-GB" sz="2400" dirty="0"/>
              <a:t> (Accessed: 13 October 2026).</a:t>
            </a:r>
          </a:p>
          <a:p>
            <a:endParaRPr lang="en-GB" sz="2400" dirty="0"/>
          </a:p>
        </p:txBody>
      </p:sp>
    </p:spTree>
    <p:extLst>
      <p:ext uri="{BB962C8B-B14F-4D97-AF65-F5344CB8AC3E}">
        <p14:creationId xmlns:p14="http://schemas.microsoft.com/office/powerpoint/2010/main" val="1481571410"/>
      </p:ext>
    </p:extLst>
  </p:cSld>
  <p:clrMapOvr>
    <a:masterClrMapping/>
  </p:clrMapOvr>
  <p:transition spd="med">
    <p:pull/>
  </p:transition>
</p:sld>
</file>

<file path=ppt/theme/theme1.xml><?xml version="1.0" encoding="utf-8"?>
<a:theme xmlns:a="http://schemas.openxmlformats.org/drawingml/2006/main" name="Film Burn">
  <a:themeElements>
    <a:clrScheme name="Custom 2">
      <a:dk1>
        <a:srgbClr val="09090C"/>
      </a:dk1>
      <a:lt1>
        <a:sysClr val="window" lastClr="FFFFFF"/>
      </a:lt1>
      <a:dk2>
        <a:srgbClr val="000000"/>
      </a:dk2>
      <a:lt2>
        <a:srgbClr val="F9EFEC"/>
      </a:lt2>
      <a:accent1>
        <a:srgbClr val="CB49B2"/>
      </a:accent1>
      <a:accent2>
        <a:srgbClr val="7C3191"/>
      </a:accent2>
      <a:accent3>
        <a:srgbClr val="E95D48"/>
      </a:accent3>
      <a:accent4>
        <a:srgbClr val="F08E6B"/>
      </a:accent4>
      <a:accent5>
        <a:srgbClr val="D93752"/>
      </a:accent5>
      <a:accent6>
        <a:srgbClr val="EE7345"/>
      </a:accent6>
      <a:hlink>
        <a:srgbClr val="CB49B2"/>
      </a:hlink>
      <a:folHlink>
        <a:srgbClr val="E95D48"/>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lm burn" id="{4524321E-1019-4E52-AA1C-5D37B75CD749}" vid="{4A46179B-AA1B-40E1-9320-430DA2EBD8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961</Words>
  <Application>Microsoft Office PowerPoint</Application>
  <PresentationFormat>Widescreen</PresentationFormat>
  <Paragraphs>81</Paragraphs>
  <Slides>9</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Neue Haas Grotesk Text Pro</vt:lpstr>
      <vt:lpstr>Film Burn</vt:lpstr>
      <vt:lpstr>Staff Communication and Daily Updates Ashford Community Care Service </vt:lpstr>
      <vt:lpstr>PowerPoint Presentation</vt:lpstr>
      <vt:lpstr>Staff Communication and Daily Updates Ashford Community Care Service </vt:lpstr>
      <vt:lpstr>Our Selected Tool: Microsoft Teams </vt:lpstr>
      <vt:lpstr>Why Microsoft Teams Is Suitable </vt:lpstr>
      <vt:lpstr> Improving Communication and Efficiency </vt:lpstr>
      <vt:lpstr>Advantages and Limitations </vt:lpstr>
      <vt:lpstr>Recommendations and Implementation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Juliano Pereira Chiozzini da Silva</dc:creator>
  <cp:lastModifiedBy>Juliano Pereira Chiozzini da Silva</cp:lastModifiedBy>
  <cp:revision>1</cp:revision>
  <dcterms:created xsi:type="dcterms:W3CDTF">2026-10-13T19:27:38Z</dcterms:created>
  <dcterms:modified xsi:type="dcterms:W3CDTF">2026-10-15T17:24:24Z</dcterms:modified>
</cp:coreProperties>
</file>