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8"/>
  </p:notesMasterIdLst>
  <p:sldIdLst>
    <p:sldId id="256" r:id="rId2"/>
    <p:sldId id="261" r:id="rId3"/>
    <p:sldId id="258" r:id="rId4"/>
    <p:sldId id="259"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CB47E4-75FD-4F88-92D0-4D2293637832}" v="14" dt="2020-12-15T20:53:04.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cey Beak" userId="00e9f6fc670fec0a" providerId="LiveId" clId="{86CB47E4-75FD-4F88-92D0-4D2293637832}"/>
    <pc:docChg chg="undo custSel mod addSld delSld modSld">
      <pc:chgData name="Darcey Beak" userId="00e9f6fc670fec0a" providerId="LiveId" clId="{86CB47E4-75FD-4F88-92D0-4D2293637832}" dt="2020-12-15T21:07:01.590" v="7969" actId="20577"/>
      <pc:docMkLst>
        <pc:docMk/>
      </pc:docMkLst>
      <pc:sldChg chg="addSp delSp modSp del mod">
        <pc:chgData name="Darcey Beak" userId="00e9f6fc670fec0a" providerId="LiveId" clId="{86CB47E4-75FD-4F88-92D0-4D2293637832}" dt="2020-12-15T21:03:29.784" v="7903" actId="47"/>
        <pc:sldMkLst>
          <pc:docMk/>
          <pc:sldMk cId="4250946939" sldId="257"/>
        </pc:sldMkLst>
        <pc:picChg chg="add del mod">
          <ac:chgData name="Darcey Beak" userId="00e9f6fc670fec0a" providerId="LiveId" clId="{86CB47E4-75FD-4F88-92D0-4D2293637832}" dt="2020-12-15T19:55:27.353" v="3940" actId="478"/>
          <ac:picMkLst>
            <pc:docMk/>
            <pc:sldMk cId="4250946939" sldId="257"/>
            <ac:picMk id="10" creationId="{FD24B83D-3350-4CFA-83F7-3C93EE795611}"/>
          </ac:picMkLst>
        </pc:picChg>
      </pc:sldChg>
      <pc:sldChg chg="addSp delSp modSp mod setBg modNotesTx">
        <pc:chgData name="Darcey Beak" userId="00e9f6fc670fec0a" providerId="LiveId" clId="{86CB47E4-75FD-4F88-92D0-4D2293637832}" dt="2020-12-15T19:57:31.023" v="3970" actId="26606"/>
        <pc:sldMkLst>
          <pc:docMk/>
          <pc:sldMk cId="2742790198" sldId="258"/>
        </pc:sldMkLst>
        <pc:spChg chg="mod">
          <ac:chgData name="Darcey Beak" userId="00e9f6fc670fec0a" providerId="LiveId" clId="{86CB47E4-75FD-4F88-92D0-4D2293637832}" dt="2020-12-15T19:57:31.023" v="3970" actId="26606"/>
          <ac:spMkLst>
            <pc:docMk/>
            <pc:sldMk cId="2742790198" sldId="258"/>
            <ac:spMk id="2" creationId="{2977C4AE-8920-4341-8F80-8F8231A8C890}"/>
          </ac:spMkLst>
        </pc:spChg>
        <pc:spChg chg="mod ord">
          <ac:chgData name="Darcey Beak" userId="00e9f6fc670fec0a" providerId="LiveId" clId="{86CB47E4-75FD-4F88-92D0-4D2293637832}" dt="2020-12-15T19:57:31.023" v="3970" actId="26606"/>
          <ac:spMkLst>
            <pc:docMk/>
            <pc:sldMk cId="2742790198" sldId="258"/>
            <ac:spMk id="3" creationId="{76AE0E4B-0FE3-489F-AB3B-2334FD005F11}"/>
          </ac:spMkLst>
        </pc:spChg>
        <pc:spChg chg="add del">
          <ac:chgData name="Darcey Beak" userId="00e9f6fc670fec0a" providerId="LiveId" clId="{86CB47E4-75FD-4F88-92D0-4D2293637832}" dt="2020-12-15T19:36:42.769" v="2577" actId="478"/>
          <ac:spMkLst>
            <pc:docMk/>
            <pc:sldMk cId="2742790198" sldId="258"/>
            <ac:spMk id="5" creationId="{5F8B3068-0F30-435B-89D5-3EBFD48FECC9}"/>
          </ac:spMkLst>
        </pc:spChg>
        <pc:spChg chg="add del">
          <ac:chgData name="Darcey Beak" userId="00e9f6fc670fec0a" providerId="LiveId" clId="{86CB47E4-75FD-4F88-92D0-4D2293637832}" dt="2020-12-15T19:57:31.023" v="3970" actId="26606"/>
          <ac:spMkLst>
            <pc:docMk/>
            <pc:sldMk cId="2742790198" sldId="258"/>
            <ac:spMk id="12" creationId="{32546713-DF96-41B2-8180-3EEC5B802315}"/>
          </ac:spMkLst>
        </pc:spChg>
        <pc:spChg chg="add del">
          <ac:chgData name="Darcey Beak" userId="00e9f6fc670fec0a" providerId="LiveId" clId="{86CB47E4-75FD-4F88-92D0-4D2293637832}" dt="2020-12-15T19:57:31.023" v="3970" actId="26606"/>
          <ac:spMkLst>
            <pc:docMk/>
            <pc:sldMk cId="2742790198" sldId="258"/>
            <ac:spMk id="14" creationId="{C2794E3E-966D-43D0-B426-D33988B92C6F}"/>
          </ac:spMkLst>
        </pc:spChg>
        <pc:spChg chg="add del">
          <ac:chgData name="Darcey Beak" userId="00e9f6fc670fec0a" providerId="LiveId" clId="{86CB47E4-75FD-4F88-92D0-4D2293637832}" dt="2020-12-15T19:57:31.023" v="3970" actId="26606"/>
          <ac:spMkLst>
            <pc:docMk/>
            <pc:sldMk cId="2742790198" sldId="258"/>
            <ac:spMk id="19" creationId="{702C0BBC-5A77-4D52-BD92-71B0400BE01A}"/>
          </ac:spMkLst>
        </pc:spChg>
        <pc:spChg chg="add del">
          <ac:chgData name="Darcey Beak" userId="00e9f6fc670fec0a" providerId="LiveId" clId="{86CB47E4-75FD-4F88-92D0-4D2293637832}" dt="2020-12-15T19:57:31.023" v="3970" actId="26606"/>
          <ac:spMkLst>
            <pc:docMk/>
            <pc:sldMk cId="2742790198" sldId="258"/>
            <ac:spMk id="21" creationId="{A766A8F4-67ED-471E-B755-B80A788C4A56}"/>
          </ac:spMkLst>
        </pc:spChg>
        <pc:picChg chg="add mod ord">
          <ac:chgData name="Darcey Beak" userId="00e9f6fc670fec0a" providerId="LiveId" clId="{86CB47E4-75FD-4F88-92D0-4D2293637832}" dt="2020-12-15T19:57:31.023" v="3970" actId="26606"/>
          <ac:picMkLst>
            <pc:docMk/>
            <pc:sldMk cId="2742790198" sldId="258"/>
            <ac:picMk id="6" creationId="{31624643-D659-467D-8730-B8C348005E44}"/>
          </ac:picMkLst>
        </pc:picChg>
        <pc:picChg chg="add mod">
          <ac:chgData name="Darcey Beak" userId="00e9f6fc670fec0a" providerId="LiveId" clId="{86CB47E4-75FD-4F88-92D0-4D2293637832}" dt="2020-12-15T19:57:31.023" v="3970" actId="26606"/>
          <ac:picMkLst>
            <pc:docMk/>
            <pc:sldMk cId="2742790198" sldId="258"/>
            <ac:picMk id="7" creationId="{BF935317-2D58-4E82-8D6A-BCB80F57CC14}"/>
          </ac:picMkLst>
        </pc:picChg>
      </pc:sldChg>
      <pc:sldChg chg="addSp delSp modSp mod setBg modNotesTx">
        <pc:chgData name="Darcey Beak" userId="00e9f6fc670fec0a" providerId="LiveId" clId="{86CB47E4-75FD-4F88-92D0-4D2293637832}" dt="2020-12-15T20:08:41.666" v="4546" actId="1076"/>
        <pc:sldMkLst>
          <pc:docMk/>
          <pc:sldMk cId="1780310692" sldId="259"/>
        </pc:sldMkLst>
        <pc:spChg chg="mod">
          <ac:chgData name="Darcey Beak" userId="00e9f6fc670fec0a" providerId="LiveId" clId="{86CB47E4-75FD-4F88-92D0-4D2293637832}" dt="2020-12-15T20:06:05.042" v="4228" actId="1076"/>
          <ac:spMkLst>
            <pc:docMk/>
            <pc:sldMk cId="1780310692" sldId="259"/>
            <ac:spMk id="2" creationId="{95A40F70-E0C0-4610-9B4B-2AC9B995B3F0}"/>
          </ac:spMkLst>
        </pc:spChg>
        <pc:spChg chg="mod ord">
          <ac:chgData name="Darcey Beak" userId="00e9f6fc670fec0a" providerId="LiveId" clId="{86CB47E4-75FD-4F88-92D0-4D2293637832}" dt="2020-12-15T20:08:41.666" v="4546" actId="1076"/>
          <ac:spMkLst>
            <pc:docMk/>
            <pc:sldMk cId="1780310692" sldId="259"/>
            <ac:spMk id="3" creationId="{5DA10436-A5ED-4F58-93B3-27DA48DD1F26}"/>
          </ac:spMkLst>
        </pc:spChg>
        <pc:spChg chg="add">
          <ac:chgData name="Darcey Beak" userId="00e9f6fc670fec0a" providerId="LiveId" clId="{86CB47E4-75FD-4F88-92D0-4D2293637832}" dt="2020-12-15T19:55:47.148" v="3945" actId="26606"/>
          <ac:spMkLst>
            <pc:docMk/>
            <pc:sldMk cId="1780310692" sldId="259"/>
            <ac:spMk id="13" creationId="{B34388C5-702B-4DB5-8C89-24A477385CCC}"/>
          </ac:spMkLst>
        </pc:spChg>
        <pc:spChg chg="add">
          <ac:chgData name="Darcey Beak" userId="00e9f6fc670fec0a" providerId="LiveId" clId="{86CB47E4-75FD-4F88-92D0-4D2293637832}" dt="2020-12-15T19:55:47.148" v="3945" actId="26606"/>
          <ac:spMkLst>
            <pc:docMk/>
            <pc:sldMk cId="1780310692" sldId="259"/>
            <ac:spMk id="15" creationId="{1727A592-32FB-45F4-BB33-5F6E6D33F69C}"/>
          </ac:spMkLst>
        </pc:spChg>
        <pc:picChg chg="add del mod">
          <ac:chgData name="Darcey Beak" userId="00e9f6fc670fec0a" providerId="LiveId" clId="{86CB47E4-75FD-4F88-92D0-4D2293637832}" dt="2020-12-15T19:51:10.326" v="3592" actId="478"/>
          <ac:picMkLst>
            <pc:docMk/>
            <pc:sldMk cId="1780310692" sldId="259"/>
            <ac:picMk id="4" creationId="{58B0ABDB-D463-4585-8258-E65FC4FFEC81}"/>
          </ac:picMkLst>
        </pc:picChg>
        <pc:picChg chg="add mod ord">
          <ac:chgData name="Darcey Beak" userId="00e9f6fc670fec0a" providerId="LiveId" clId="{86CB47E4-75FD-4F88-92D0-4D2293637832}" dt="2020-12-15T19:56:45.989" v="3961" actId="1076"/>
          <ac:picMkLst>
            <pc:docMk/>
            <pc:sldMk cId="1780310692" sldId="259"/>
            <ac:picMk id="5" creationId="{15D1C14F-FC6F-46F8-9A44-3B009E132983}"/>
          </ac:picMkLst>
        </pc:picChg>
        <pc:picChg chg="add mod ord">
          <ac:chgData name="Darcey Beak" userId="00e9f6fc670fec0a" providerId="LiveId" clId="{86CB47E4-75FD-4F88-92D0-4D2293637832}" dt="2020-12-15T19:56:41.555" v="3960" actId="1076"/>
          <ac:picMkLst>
            <pc:docMk/>
            <pc:sldMk cId="1780310692" sldId="259"/>
            <ac:picMk id="6" creationId="{FA15BE9A-9A6E-47AB-897A-F591608EB3EF}"/>
          </ac:picMkLst>
        </pc:picChg>
        <pc:picChg chg="add mod">
          <ac:chgData name="Darcey Beak" userId="00e9f6fc670fec0a" providerId="LiveId" clId="{86CB47E4-75FD-4F88-92D0-4D2293637832}" dt="2020-12-15T19:56:13.619" v="3951" actId="1076"/>
          <ac:picMkLst>
            <pc:docMk/>
            <pc:sldMk cId="1780310692" sldId="259"/>
            <ac:picMk id="7" creationId="{23668109-24FE-4959-AEFA-CF106FABB05D}"/>
          </ac:picMkLst>
        </pc:picChg>
        <pc:picChg chg="add mod">
          <ac:chgData name="Darcey Beak" userId="00e9f6fc670fec0a" providerId="LiveId" clId="{86CB47E4-75FD-4F88-92D0-4D2293637832}" dt="2020-12-15T19:56:03.116" v="3949" actId="1076"/>
          <ac:picMkLst>
            <pc:docMk/>
            <pc:sldMk cId="1780310692" sldId="259"/>
            <ac:picMk id="8" creationId="{6C0B6E30-652C-43A6-880E-62A251631E8C}"/>
          </ac:picMkLst>
        </pc:picChg>
      </pc:sldChg>
      <pc:sldChg chg="addSp delSp modSp mod setBg">
        <pc:chgData name="Darcey Beak" userId="00e9f6fc670fec0a" providerId="LiveId" clId="{86CB47E4-75FD-4F88-92D0-4D2293637832}" dt="2020-12-15T21:03:23.589" v="7902" actId="20577"/>
        <pc:sldMkLst>
          <pc:docMk/>
          <pc:sldMk cId="3621836388" sldId="260"/>
        </pc:sldMkLst>
        <pc:spChg chg="mod">
          <ac:chgData name="Darcey Beak" userId="00e9f6fc670fec0a" providerId="LiveId" clId="{86CB47E4-75FD-4F88-92D0-4D2293637832}" dt="2020-12-15T20:52:18.998" v="6768" actId="26606"/>
          <ac:spMkLst>
            <pc:docMk/>
            <pc:sldMk cId="3621836388" sldId="260"/>
            <ac:spMk id="2" creationId="{262A947D-130F-4859-A703-28C9C37C51FF}"/>
          </ac:spMkLst>
        </pc:spChg>
        <pc:spChg chg="mod">
          <ac:chgData name="Darcey Beak" userId="00e9f6fc670fec0a" providerId="LiveId" clId="{86CB47E4-75FD-4F88-92D0-4D2293637832}" dt="2020-12-15T21:03:23.589" v="7902" actId="20577"/>
          <ac:spMkLst>
            <pc:docMk/>
            <pc:sldMk cId="3621836388" sldId="260"/>
            <ac:spMk id="3" creationId="{316387AE-717C-4E79-9C3C-3A69BC88A74B}"/>
          </ac:spMkLst>
        </pc:spChg>
        <pc:spChg chg="add del">
          <ac:chgData name="Darcey Beak" userId="00e9f6fc670fec0a" providerId="LiveId" clId="{86CB47E4-75FD-4F88-92D0-4D2293637832}" dt="2020-12-15T20:52:18.998" v="6768" actId="26606"/>
          <ac:spMkLst>
            <pc:docMk/>
            <pc:sldMk cId="3621836388" sldId="260"/>
            <ac:spMk id="8" creationId="{6BD1C247-1E5B-4399-87F8-31C532F0A276}"/>
          </ac:spMkLst>
        </pc:spChg>
        <pc:spChg chg="add del">
          <ac:chgData name="Darcey Beak" userId="00e9f6fc670fec0a" providerId="LiveId" clId="{86CB47E4-75FD-4F88-92D0-4D2293637832}" dt="2020-12-15T20:52:18.998" v="6768" actId="26606"/>
          <ac:spMkLst>
            <pc:docMk/>
            <pc:sldMk cId="3621836388" sldId="260"/>
            <ac:spMk id="10" creationId="{D3F0F311-CB15-4C1D-937F-8DBB429D8E9E}"/>
          </ac:spMkLst>
        </pc:spChg>
        <pc:spChg chg="add del">
          <ac:chgData name="Darcey Beak" userId="00e9f6fc670fec0a" providerId="LiveId" clId="{86CB47E4-75FD-4F88-92D0-4D2293637832}" dt="2020-12-15T20:52:18.998" v="6768" actId="26606"/>
          <ac:spMkLst>
            <pc:docMk/>
            <pc:sldMk cId="3621836388" sldId="260"/>
            <ac:spMk id="12" creationId="{E6F70DE8-A2A4-4336-A602-73036FEDC795}"/>
          </ac:spMkLst>
        </pc:spChg>
        <pc:spChg chg="add del">
          <ac:chgData name="Darcey Beak" userId="00e9f6fc670fec0a" providerId="LiveId" clId="{86CB47E4-75FD-4F88-92D0-4D2293637832}" dt="2020-12-15T20:52:18.998" v="6768" actId="26606"/>
          <ac:spMkLst>
            <pc:docMk/>
            <pc:sldMk cId="3621836388" sldId="260"/>
            <ac:spMk id="14" creationId="{0BC37474-18AF-4624-880A-2ACF6A6507D7}"/>
          </ac:spMkLst>
        </pc:spChg>
        <pc:spChg chg="add">
          <ac:chgData name="Darcey Beak" userId="00e9f6fc670fec0a" providerId="LiveId" clId="{86CB47E4-75FD-4F88-92D0-4D2293637832}" dt="2020-12-15T20:52:18.998" v="6768" actId="26606"/>
          <ac:spMkLst>
            <pc:docMk/>
            <pc:sldMk cId="3621836388" sldId="260"/>
            <ac:spMk id="19" creationId="{7BB8F75B-C884-4D2B-AE54-13C07B581840}"/>
          </ac:spMkLst>
        </pc:spChg>
        <pc:spChg chg="add">
          <ac:chgData name="Darcey Beak" userId="00e9f6fc670fec0a" providerId="LiveId" clId="{86CB47E4-75FD-4F88-92D0-4D2293637832}" dt="2020-12-15T20:52:18.998" v="6768" actId="26606"/>
          <ac:spMkLst>
            <pc:docMk/>
            <pc:sldMk cId="3621836388" sldId="260"/>
            <ac:spMk id="21" creationId="{5E1FEFA6-7D4F-4746-AE64-D4D52FE76DC2}"/>
          </ac:spMkLst>
        </pc:spChg>
        <pc:picChg chg="add mod ord">
          <ac:chgData name="Darcey Beak" userId="00e9f6fc670fec0a" providerId="LiveId" clId="{86CB47E4-75FD-4F88-92D0-4D2293637832}" dt="2020-12-15T20:53:50.822" v="6836" actId="29295"/>
          <ac:picMkLst>
            <pc:docMk/>
            <pc:sldMk cId="3621836388" sldId="260"/>
            <ac:picMk id="4" creationId="{86331324-C124-4A21-AA97-5E377B0249A5}"/>
          </ac:picMkLst>
        </pc:picChg>
        <pc:picChg chg="add del mod">
          <ac:chgData name="Darcey Beak" userId="00e9f6fc670fec0a" providerId="LiveId" clId="{86CB47E4-75FD-4F88-92D0-4D2293637832}" dt="2020-12-15T20:52:54.081" v="6772" actId="478"/>
          <ac:picMkLst>
            <pc:docMk/>
            <pc:sldMk cId="3621836388" sldId="260"/>
            <ac:picMk id="11" creationId="{E8DB8946-2E30-4A5C-B120-AB0CFCBDC8EE}"/>
          </ac:picMkLst>
        </pc:picChg>
      </pc:sldChg>
      <pc:sldChg chg="addSp delSp modSp new mod setBg">
        <pc:chgData name="Darcey Beak" userId="00e9f6fc670fec0a" providerId="LiveId" clId="{86CB47E4-75FD-4F88-92D0-4D2293637832}" dt="2020-12-15T20:22:36.892" v="5098" actId="20577"/>
        <pc:sldMkLst>
          <pc:docMk/>
          <pc:sldMk cId="3932042325" sldId="261"/>
        </pc:sldMkLst>
        <pc:spChg chg="del">
          <ac:chgData name="Darcey Beak" userId="00e9f6fc670fec0a" providerId="LiveId" clId="{86CB47E4-75FD-4F88-92D0-4D2293637832}" dt="2020-12-15T18:39:26.172" v="1" actId="478"/>
          <ac:spMkLst>
            <pc:docMk/>
            <pc:sldMk cId="3932042325" sldId="261"/>
            <ac:spMk id="2" creationId="{3D59FD38-40DB-4B99-9E35-2420D17A977C}"/>
          </ac:spMkLst>
        </pc:spChg>
        <pc:spChg chg="mod ord">
          <ac:chgData name="Darcey Beak" userId="00e9f6fc670fec0a" providerId="LiveId" clId="{86CB47E4-75FD-4F88-92D0-4D2293637832}" dt="2020-12-15T20:22:36.892" v="5098" actId="20577"/>
          <ac:spMkLst>
            <pc:docMk/>
            <pc:sldMk cId="3932042325" sldId="261"/>
            <ac:spMk id="3" creationId="{E3A3E34C-18A4-4D94-A5C1-686CC87A2B86}"/>
          </ac:spMkLst>
        </pc:spChg>
        <pc:spChg chg="add mod">
          <ac:chgData name="Darcey Beak" userId="00e9f6fc670fec0a" providerId="LiveId" clId="{86CB47E4-75FD-4F88-92D0-4D2293637832}" dt="2020-12-15T19:40:39.555" v="2649" actId="26606"/>
          <ac:spMkLst>
            <pc:docMk/>
            <pc:sldMk cId="3932042325" sldId="261"/>
            <ac:spMk id="4" creationId="{883ADBCC-BDFC-430F-9151-2AB033A97194}"/>
          </ac:spMkLst>
        </pc:spChg>
        <pc:spChg chg="add">
          <ac:chgData name="Darcey Beak" userId="00e9f6fc670fec0a" providerId="LiveId" clId="{86CB47E4-75FD-4F88-92D0-4D2293637832}" dt="2020-12-15T19:40:39.555" v="2649" actId="26606"/>
          <ac:spMkLst>
            <pc:docMk/>
            <pc:sldMk cId="3932042325" sldId="261"/>
            <ac:spMk id="12" creationId="{6E35D0A1-7921-42F1-A436-EF231090DD0B}"/>
          </ac:spMkLst>
        </pc:spChg>
        <pc:spChg chg="add">
          <ac:chgData name="Darcey Beak" userId="00e9f6fc670fec0a" providerId="LiveId" clId="{86CB47E4-75FD-4F88-92D0-4D2293637832}" dt="2020-12-15T19:40:39.555" v="2649" actId="26606"/>
          <ac:spMkLst>
            <pc:docMk/>
            <pc:sldMk cId="3932042325" sldId="261"/>
            <ac:spMk id="14" creationId="{1ADD4D50-2813-4333-87B6-31247C388B7A}"/>
          </ac:spMkLst>
        </pc:spChg>
        <pc:picChg chg="add mod">
          <ac:chgData name="Darcey Beak" userId="00e9f6fc670fec0a" providerId="LiveId" clId="{86CB47E4-75FD-4F88-92D0-4D2293637832}" dt="2020-12-15T19:40:50.139" v="2651" actId="14100"/>
          <ac:picMkLst>
            <pc:docMk/>
            <pc:sldMk cId="3932042325" sldId="261"/>
            <ac:picMk id="5" creationId="{D19F045C-D787-40F4-99CE-A2060DC9535B}"/>
          </ac:picMkLst>
        </pc:picChg>
        <pc:picChg chg="add mod ord">
          <ac:chgData name="Darcey Beak" userId="00e9f6fc670fec0a" providerId="LiveId" clId="{86CB47E4-75FD-4F88-92D0-4D2293637832}" dt="2020-12-15T19:40:46.873" v="2650" actId="1076"/>
          <ac:picMkLst>
            <pc:docMk/>
            <pc:sldMk cId="3932042325" sldId="261"/>
            <ac:picMk id="6" creationId="{00E08DCB-F3F9-421B-8D3B-ECD1048D089A}"/>
          </ac:picMkLst>
        </pc:picChg>
        <pc:picChg chg="add mod">
          <ac:chgData name="Darcey Beak" userId="00e9f6fc670fec0a" providerId="LiveId" clId="{86CB47E4-75FD-4F88-92D0-4D2293637832}" dt="2020-12-15T19:40:54.127" v="2652" actId="14100"/>
          <ac:picMkLst>
            <pc:docMk/>
            <pc:sldMk cId="3932042325" sldId="261"/>
            <ac:picMk id="7" creationId="{7A3D2D00-D14C-4C36-BF63-6AD5CA7E4C3C}"/>
          </ac:picMkLst>
        </pc:picChg>
      </pc:sldChg>
      <pc:sldChg chg="addSp modSp new mod setBg">
        <pc:chgData name="Darcey Beak" userId="00e9f6fc670fec0a" providerId="LiveId" clId="{86CB47E4-75FD-4F88-92D0-4D2293637832}" dt="2020-12-15T21:07:01.590" v="7969" actId="20577"/>
        <pc:sldMkLst>
          <pc:docMk/>
          <pc:sldMk cId="1154928197" sldId="262"/>
        </pc:sldMkLst>
        <pc:spChg chg="mod">
          <ac:chgData name="Darcey Beak" userId="00e9f6fc670fec0a" providerId="LiveId" clId="{86CB47E4-75FD-4F88-92D0-4D2293637832}" dt="2020-12-15T20:52:09.353" v="6767" actId="26606"/>
          <ac:spMkLst>
            <pc:docMk/>
            <pc:sldMk cId="1154928197" sldId="262"/>
            <ac:spMk id="2" creationId="{55906245-DD16-4099-B6C4-BC7B61DACF91}"/>
          </ac:spMkLst>
        </pc:spChg>
        <pc:spChg chg="mod">
          <ac:chgData name="Darcey Beak" userId="00e9f6fc670fec0a" providerId="LiveId" clId="{86CB47E4-75FD-4F88-92D0-4D2293637832}" dt="2020-12-15T21:07:01.590" v="7969" actId="20577"/>
          <ac:spMkLst>
            <pc:docMk/>
            <pc:sldMk cId="1154928197" sldId="262"/>
            <ac:spMk id="3" creationId="{D0C3D161-4A1B-42DD-8A36-682BDB430A10}"/>
          </ac:spMkLst>
        </pc:spChg>
        <pc:spChg chg="add">
          <ac:chgData name="Darcey Beak" userId="00e9f6fc670fec0a" providerId="LiveId" clId="{86CB47E4-75FD-4F88-92D0-4D2293637832}" dt="2020-12-15T20:52:09.353" v="6767" actId="26606"/>
          <ac:spMkLst>
            <pc:docMk/>
            <pc:sldMk cId="1154928197" sldId="262"/>
            <ac:spMk id="8" creationId="{A9CD6474-47AA-4D47-AF35-32FA3089BDD1}"/>
          </ac:spMkLst>
        </pc:spChg>
        <pc:spChg chg="add">
          <ac:chgData name="Darcey Beak" userId="00e9f6fc670fec0a" providerId="LiveId" clId="{86CB47E4-75FD-4F88-92D0-4D2293637832}" dt="2020-12-15T20:52:09.353" v="6767" actId="26606"/>
          <ac:spMkLst>
            <pc:docMk/>
            <pc:sldMk cId="1154928197" sldId="262"/>
            <ac:spMk id="10" creationId="{5E1FEFA6-7D4F-4746-AE64-D4D52FE76DC2}"/>
          </ac:spMkLst>
        </pc:spChg>
        <pc:spChg chg="add">
          <ac:chgData name="Darcey Beak" userId="00e9f6fc670fec0a" providerId="LiveId" clId="{86CB47E4-75FD-4F88-92D0-4D2293637832}" dt="2020-12-15T20:52:09.353" v="6767" actId="26606"/>
          <ac:spMkLst>
            <pc:docMk/>
            <pc:sldMk cId="1154928197" sldId="262"/>
            <ac:spMk id="12" creationId="{BF8DA3CF-9D4B-403A-9AD4-BB177DAB6CC1}"/>
          </ac:spMkLst>
        </pc:spChg>
      </pc:sldChg>
      <pc:sldChg chg="delSp add del setBg delDesignElem">
        <pc:chgData name="Darcey Beak" userId="00e9f6fc670fec0a" providerId="LiveId" clId="{86CB47E4-75FD-4F88-92D0-4D2293637832}" dt="2020-12-15T20:53:08.808" v="6775" actId="47"/>
        <pc:sldMkLst>
          <pc:docMk/>
          <pc:sldMk cId="3335856016" sldId="263"/>
        </pc:sldMkLst>
        <pc:spChg chg="del">
          <ac:chgData name="Darcey Beak" userId="00e9f6fc670fec0a" providerId="LiveId" clId="{86CB47E4-75FD-4F88-92D0-4D2293637832}" dt="2020-12-15T20:53:04.184" v="6774"/>
          <ac:spMkLst>
            <pc:docMk/>
            <pc:sldMk cId="3335856016" sldId="263"/>
            <ac:spMk id="19" creationId="{7BB8F75B-C884-4D2B-AE54-13C07B581840}"/>
          </ac:spMkLst>
        </pc:spChg>
        <pc:spChg chg="del">
          <ac:chgData name="Darcey Beak" userId="00e9f6fc670fec0a" providerId="LiveId" clId="{86CB47E4-75FD-4F88-92D0-4D2293637832}" dt="2020-12-15T20:53:04.184" v="6774"/>
          <ac:spMkLst>
            <pc:docMk/>
            <pc:sldMk cId="3335856016" sldId="263"/>
            <ac:spMk id="21" creationId="{5E1FEFA6-7D4F-4746-AE64-D4D52FE76DC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8A17C0-C135-4AD9-A642-369ED19FB7E9}" type="datetimeFigureOut">
              <a:rPr lang="en-GB" smtClean="0"/>
              <a:t>15/12/2020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5972A-35CE-4920-A080-D4DDCEF456BB}" type="slidenum">
              <a:rPr lang="en-GB" smtClean="0"/>
              <a:t>‹#›</a:t>
            </a:fld>
            <a:endParaRPr lang="en-GB"/>
          </a:p>
        </p:txBody>
      </p:sp>
    </p:spTree>
    <p:extLst>
      <p:ext uri="{BB962C8B-B14F-4D97-AF65-F5344CB8AC3E}">
        <p14:creationId xmlns:p14="http://schemas.microsoft.com/office/powerpoint/2010/main" val="2101927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Found little crabs when </a:t>
            </a:r>
            <a:r>
              <a:rPr lang="en-GB" dirty="0" err="1"/>
              <a:t>rockpooling</a:t>
            </a:r>
            <a:r>
              <a:rPr lang="en-GB" dirty="0"/>
              <a:t>, found dead crab on the beach.</a:t>
            </a:r>
          </a:p>
        </p:txBody>
      </p:sp>
      <p:sp>
        <p:nvSpPr>
          <p:cNvPr id="4" name="Slide Number Placeholder 3"/>
          <p:cNvSpPr>
            <a:spLocks noGrp="1"/>
          </p:cNvSpPr>
          <p:nvPr>
            <p:ph type="sldNum" sz="quarter" idx="5"/>
          </p:nvPr>
        </p:nvSpPr>
        <p:spPr/>
        <p:txBody>
          <a:bodyPr/>
          <a:lstStyle/>
          <a:p>
            <a:fld id="{1B35972A-35CE-4920-A080-D4DDCEF456BB}" type="slidenum">
              <a:rPr lang="en-GB" smtClean="0"/>
              <a:t>3</a:t>
            </a:fld>
            <a:endParaRPr lang="en-GB"/>
          </a:p>
        </p:txBody>
      </p:sp>
    </p:spTree>
    <p:extLst>
      <p:ext uri="{BB962C8B-B14F-4D97-AF65-F5344CB8AC3E}">
        <p14:creationId xmlns:p14="http://schemas.microsoft.com/office/powerpoint/2010/main" val="1701437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plastics we founds e.g. sun glasses, beer rings, forks, bottles. Also found wooden forks from the cafes and napkins.</a:t>
            </a:r>
          </a:p>
        </p:txBody>
      </p:sp>
      <p:sp>
        <p:nvSpPr>
          <p:cNvPr id="4" name="Slide Number Placeholder 3"/>
          <p:cNvSpPr>
            <a:spLocks noGrp="1"/>
          </p:cNvSpPr>
          <p:nvPr>
            <p:ph type="sldNum" sz="quarter" idx="5"/>
          </p:nvPr>
        </p:nvSpPr>
        <p:spPr/>
        <p:txBody>
          <a:bodyPr/>
          <a:lstStyle/>
          <a:p>
            <a:fld id="{1B35972A-35CE-4920-A080-D4DDCEF456BB}" type="slidenum">
              <a:rPr lang="en-GB" smtClean="0"/>
              <a:t>4</a:t>
            </a:fld>
            <a:endParaRPr lang="en-GB"/>
          </a:p>
        </p:txBody>
      </p:sp>
    </p:spTree>
    <p:extLst>
      <p:ext uri="{BB962C8B-B14F-4D97-AF65-F5344CB8AC3E}">
        <p14:creationId xmlns:p14="http://schemas.microsoft.com/office/powerpoint/2010/main" val="3068216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12/15/2020</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1016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12/15/2020</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85482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12/15/2020</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24253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12/15/2020</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61996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12/15/2020</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41926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12/15/2020</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1985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12/15/2020</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74144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12/15/2020</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45151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12/15/2020</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061905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12/15/2020</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65674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12/15/2020</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79876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12/15/2020</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5377682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19"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natpacker.com/take-only-memories-leave-only-footprints/" TargetMode="External"/><Relationship Id="rId2" Type="http://schemas.openxmlformats.org/officeDocument/2006/relationships/hyperlink" Target="https://www.mcsuk.org/who-we-are/our-vision" TargetMode="External"/><Relationship Id="rId1" Type="http://schemas.openxmlformats.org/officeDocument/2006/relationships/slideLayout" Target="../slideLayouts/slideLayout2.xml"/><Relationship Id="rId4" Type="http://schemas.openxmlformats.org/officeDocument/2006/relationships/hyperlink" Target="https://www.sas.org.uk/our-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232C4-2D69-4FEE-8D43-1F491D6B8C80}"/>
              </a:ext>
            </a:extLst>
          </p:cNvPr>
          <p:cNvSpPr>
            <a:spLocks noGrp="1"/>
          </p:cNvSpPr>
          <p:nvPr>
            <p:ph type="ctrTitle"/>
          </p:nvPr>
        </p:nvSpPr>
        <p:spPr>
          <a:xfrm>
            <a:off x="1637552" y="1371599"/>
            <a:ext cx="5020236" cy="2360429"/>
          </a:xfrm>
        </p:spPr>
        <p:txBody>
          <a:bodyPr>
            <a:normAutofit/>
          </a:bodyPr>
          <a:lstStyle/>
          <a:p>
            <a:r>
              <a:rPr lang="en-GB" dirty="0">
                <a:solidFill>
                  <a:schemeClr val="bg2"/>
                </a:solidFill>
              </a:rPr>
              <a:t>The john muir award </a:t>
            </a:r>
            <a:br>
              <a:rPr lang="en-GB" dirty="0">
                <a:solidFill>
                  <a:schemeClr val="bg2"/>
                </a:solidFill>
              </a:rPr>
            </a:br>
            <a:endParaRPr lang="en-GB" dirty="0">
              <a:solidFill>
                <a:schemeClr val="bg2"/>
              </a:solidFill>
            </a:endParaRPr>
          </a:p>
        </p:txBody>
      </p:sp>
      <p:sp>
        <p:nvSpPr>
          <p:cNvPr id="3" name="Subtitle 2">
            <a:extLst>
              <a:ext uri="{FF2B5EF4-FFF2-40B4-BE49-F238E27FC236}">
                <a16:creationId xmlns:a16="http://schemas.microsoft.com/office/drawing/2014/main" id="{5689CB3B-201E-4538-8E80-8BBF7F2C8E93}"/>
              </a:ext>
            </a:extLst>
          </p:cNvPr>
          <p:cNvSpPr>
            <a:spLocks noGrp="1"/>
          </p:cNvSpPr>
          <p:nvPr>
            <p:ph type="subTitle" idx="1"/>
          </p:nvPr>
        </p:nvSpPr>
        <p:spPr>
          <a:xfrm>
            <a:off x="1371600" y="4114800"/>
            <a:ext cx="5410200" cy="1371601"/>
          </a:xfrm>
        </p:spPr>
        <p:txBody>
          <a:bodyPr>
            <a:normAutofit/>
          </a:bodyPr>
          <a:lstStyle/>
          <a:p>
            <a:r>
              <a:rPr lang="en-GB" dirty="0">
                <a:solidFill>
                  <a:schemeClr val="bg1"/>
                </a:solidFill>
              </a:rPr>
              <a:t>By Darcey Beak</a:t>
            </a:r>
          </a:p>
        </p:txBody>
      </p:sp>
      <p:pic>
        <p:nvPicPr>
          <p:cNvPr id="4" name="Picture 3">
            <a:extLst>
              <a:ext uri="{FF2B5EF4-FFF2-40B4-BE49-F238E27FC236}">
                <a16:creationId xmlns:a16="http://schemas.microsoft.com/office/drawing/2014/main" id="{C53CE04E-D36B-4C83-B7B5-8B0AA6E8A84F}"/>
              </a:ext>
            </a:extLst>
          </p:cNvPr>
          <p:cNvPicPr>
            <a:picLocks noChangeAspect="1"/>
          </p:cNvPicPr>
          <p:nvPr/>
        </p:nvPicPr>
        <p:blipFill rotWithShape="1">
          <a:blip r:embed="rId2"/>
          <a:srcRect l="38868" r="21823" b="-1"/>
          <a:stretch/>
        </p:blipFill>
        <p:spPr>
          <a:xfrm>
            <a:off x="8153401" y="10"/>
            <a:ext cx="4038600" cy="6857990"/>
          </a:xfrm>
          <a:prstGeom prst="rect">
            <a:avLst/>
          </a:prstGeom>
        </p:spPr>
      </p:pic>
    </p:spTree>
    <p:extLst>
      <p:ext uri="{BB962C8B-B14F-4D97-AF65-F5344CB8AC3E}">
        <p14:creationId xmlns:p14="http://schemas.microsoft.com/office/powerpoint/2010/main" val="3358210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35D0A1-7921-42F1-A436-EF231090D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ADD4D50-2813-4333-87B6-31247C388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101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883ADBCC-BDFC-430F-9151-2AB033A97194}"/>
              </a:ext>
            </a:extLst>
          </p:cNvPr>
          <p:cNvSpPr>
            <a:spLocks noGrp="1"/>
          </p:cNvSpPr>
          <p:nvPr>
            <p:ph type="title"/>
          </p:nvPr>
        </p:nvSpPr>
        <p:spPr>
          <a:xfrm>
            <a:off x="698527" y="473446"/>
            <a:ext cx="4729393" cy="1401771"/>
          </a:xfrm>
        </p:spPr>
        <p:txBody>
          <a:bodyPr>
            <a:normAutofit/>
          </a:bodyPr>
          <a:lstStyle/>
          <a:p>
            <a:pPr algn="ctr"/>
            <a:r>
              <a:rPr lang="en-GB" dirty="0">
                <a:latin typeface="Calibri" panose="020F0502020204030204" pitchFamily="34" charset="0"/>
                <a:cs typeface="Calibri" panose="020F0502020204030204" pitchFamily="34" charset="0"/>
              </a:rPr>
              <a:t>Discover a wild place</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3A3E34C-18A4-4D94-A5C1-686CC87A2B86}"/>
              </a:ext>
            </a:extLst>
          </p:cNvPr>
          <p:cNvSpPr>
            <a:spLocks noGrp="1"/>
          </p:cNvSpPr>
          <p:nvPr>
            <p:ph idx="1"/>
          </p:nvPr>
        </p:nvSpPr>
        <p:spPr>
          <a:xfrm>
            <a:off x="680809" y="2177112"/>
            <a:ext cx="4729392" cy="4179238"/>
          </a:xfrm>
        </p:spPr>
        <p:txBody>
          <a:bodyPr>
            <a:normAutofit fontScale="92500" lnSpcReduction="20000"/>
          </a:bodyPr>
          <a:lstStyle/>
          <a:p>
            <a:pPr marL="0" indent="0">
              <a:lnSpc>
                <a:spcPct val="90000"/>
              </a:lnSpc>
              <a:buNone/>
            </a:pPr>
            <a:r>
              <a:rPr lang="en-GB" sz="1700" dirty="0">
                <a:latin typeface="Calibri" panose="020F0502020204030204" pitchFamily="34" charset="0"/>
                <a:cs typeface="Calibri" panose="020F0502020204030204" pitchFamily="34" charset="0"/>
              </a:rPr>
              <a:t>For my John Muir Award I travelled to Langland bay, Swansea, with Tom, Stephen and Craig. </a:t>
            </a:r>
          </a:p>
          <a:p>
            <a:pPr marL="0" indent="0">
              <a:lnSpc>
                <a:spcPct val="90000"/>
              </a:lnSpc>
              <a:buNone/>
            </a:pPr>
            <a:r>
              <a:rPr lang="en-GB" sz="1700" dirty="0">
                <a:latin typeface="Calibri" panose="020F0502020204030204" pitchFamily="34" charset="0"/>
                <a:cs typeface="Calibri" panose="020F0502020204030204" pitchFamily="34" charset="0"/>
              </a:rPr>
              <a:t>We chose this location as it is a beautiful beach, with both sand and stone beneath our feet as well as amazing rockpools when the tide is out.</a:t>
            </a:r>
          </a:p>
          <a:p>
            <a:pPr marL="0" indent="0">
              <a:lnSpc>
                <a:spcPct val="90000"/>
              </a:lnSpc>
              <a:buNone/>
            </a:pPr>
            <a:r>
              <a:rPr lang="en-GB" sz="1700" dirty="0">
                <a:latin typeface="Calibri" panose="020F0502020204030204" pitchFamily="34" charset="0"/>
                <a:cs typeface="Calibri" panose="020F0502020204030204" pitchFamily="34" charset="0"/>
              </a:rPr>
              <a:t>This beach also believes in a sustainable future with signs saying ‘leave only footprints’ at the entrances of the bay, which is a historical  quote starting in 19</a:t>
            </a:r>
            <a:r>
              <a:rPr lang="en-GB" sz="1700" baseline="30000" dirty="0">
                <a:latin typeface="Calibri" panose="020F0502020204030204" pitchFamily="34" charset="0"/>
                <a:cs typeface="Calibri" panose="020F0502020204030204" pitchFamily="34" charset="0"/>
              </a:rPr>
              <a:t>th</a:t>
            </a:r>
            <a:r>
              <a:rPr lang="en-GB" sz="1700" dirty="0">
                <a:latin typeface="Calibri" panose="020F0502020204030204" pitchFamily="34" charset="0"/>
                <a:cs typeface="Calibri" panose="020F0502020204030204" pitchFamily="34" charset="0"/>
              </a:rPr>
              <a:t> century by a Native American who was a highly respected leader and ecologist (</a:t>
            </a:r>
            <a:r>
              <a:rPr lang="en-GB" sz="1700" dirty="0" err="1">
                <a:latin typeface="Calibri" panose="020F0502020204030204" pitchFamily="34" charset="0"/>
                <a:cs typeface="Calibri" panose="020F0502020204030204" pitchFamily="34" charset="0"/>
              </a:rPr>
              <a:t>Natpacker</a:t>
            </a:r>
            <a:r>
              <a:rPr lang="en-GB" sz="1700" dirty="0">
                <a:latin typeface="Calibri" panose="020F0502020204030204" pitchFamily="34" charset="0"/>
                <a:cs typeface="Calibri" panose="020F0502020204030204" pitchFamily="34" charset="0"/>
              </a:rPr>
              <a:t>, 2016).</a:t>
            </a:r>
          </a:p>
          <a:p>
            <a:pPr marL="0" indent="0">
              <a:lnSpc>
                <a:spcPct val="90000"/>
              </a:lnSpc>
              <a:buNone/>
            </a:pPr>
            <a:r>
              <a:rPr lang="en-GB" sz="1700" dirty="0">
                <a:latin typeface="Calibri" panose="020F0502020204030204" pitchFamily="34" charset="0"/>
                <a:cs typeface="Calibri" panose="020F0502020204030204" pitchFamily="34" charset="0"/>
              </a:rPr>
              <a:t>The reason Langland is special to me is because it helps me reminisce on my childhood times of crabbing and rock pooling with my family. </a:t>
            </a:r>
          </a:p>
          <a:p>
            <a:pPr marL="0" indent="0">
              <a:lnSpc>
                <a:spcPct val="90000"/>
              </a:lnSpc>
              <a:buNone/>
            </a:pPr>
            <a:r>
              <a:rPr lang="en-GB" sz="1700" dirty="0">
                <a:latin typeface="Calibri" panose="020F0502020204030204" pitchFamily="34" charset="0"/>
                <a:cs typeface="Calibri" panose="020F0502020204030204" pitchFamily="34" charset="0"/>
              </a:rPr>
              <a:t>Alongside this, beaches are a great place for your mind to relax.</a:t>
            </a:r>
          </a:p>
          <a:p>
            <a:pPr marL="0" indent="0">
              <a:lnSpc>
                <a:spcPct val="90000"/>
              </a:lnSpc>
              <a:buNone/>
            </a:pPr>
            <a:r>
              <a:rPr lang="en-GB" sz="1700" dirty="0">
                <a:latin typeface="Calibri" panose="020F0502020204030204" pitchFamily="34" charset="0"/>
                <a:cs typeface="Calibri" panose="020F0502020204030204" pitchFamily="34" charset="0"/>
              </a:rPr>
              <a:t>This beach was brought to my attention because of the sheer amount of litter it gets as many take to this bay for parties, leaving huge amounts of litter scattered over the beach. </a:t>
            </a:r>
          </a:p>
        </p:txBody>
      </p:sp>
      <p:pic>
        <p:nvPicPr>
          <p:cNvPr id="5" name="Picture 4">
            <a:extLst>
              <a:ext uri="{FF2B5EF4-FFF2-40B4-BE49-F238E27FC236}">
                <a16:creationId xmlns:a16="http://schemas.microsoft.com/office/drawing/2014/main" id="{D19F045C-D787-40F4-99CE-A2060DC9535B}"/>
              </a:ext>
            </a:extLst>
          </p:cNvPr>
          <p:cNvPicPr>
            <a:picLocks noChangeAspect="1"/>
          </p:cNvPicPr>
          <p:nvPr/>
        </p:nvPicPr>
        <p:blipFill rotWithShape="1">
          <a:blip r:embed="rId2"/>
          <a:srcRect l="15783" r="15692" b="5"/>
          <a:stretch/>
        </p:blipFill>
        <p:spPr>
          <a:xfrm>
            <a:off x="6468894" y="685800"/>
            <a:ext cx="2542199" cy="2782258"/>
          </a:xfrm>
          <a:prstGeom prst="rect">
            <a:avLst/>
          </a:prstGeom>
        </p:spPr>
      </p:pic>
      <p:pic>
        <p:nvPicPr>
          <p:cNvPr id="7" name="Picture 6">
            <a:extLst>
              <a:ext uri="{FF2B5EF4-FFF2-40B4-BE49-F238E27FC236}">
                <a16:creationId xmlns:a16="http://schemas.microsoft.com/office/drawing/2014/main" id="{7A3D2D00-D14C-4C36-BF63-6AD5CA7E4C3C}"/>
              </a:ext>
            </a:extLst>
          </p:cNvPr>
          <p:cNvPicPr>
            <a:picLocks noChangeAspect="1"/>
          </p:cNvPicPr>
          <p:nvPr/>
        </p:nvPicPr>
        <p:blipFill rotWithShape="1">
          <a:blip r:embed="rId3"/>
          <a:srcRect l="38027" r="8333" b="-1"/>
          <a:stretch/>
        </p:blipFill>
        <p:spPr>
          <a:xfrm>
            <a:off x="9353112" y="685805"/>
            <a:ext cx="2442185" cy="2743195"/>
          </a:xfrm>
          <a:prstGeom prst="rect">
            <a:avLst/>
          </a:prstGeom>
        </p:spPr>
      </p:pic>
      <p:pic>
        <p:nvPicPr>
          <p:cNvPr id="6" name="Picture 5">
            <a:extLst>
              <a:ext uri="{FF2B5EF4-FFF2-40B4-BE49-F238E27FC236}">
                <a16:creationId xmlns:a16="http://schemas.microsoft.com/office/drawing/2014/main" id="{00E08DCB-F3F9-421B-8D3B-ECD1048D089A}"/>
              </a:ext>
            </a:extLst>
          </p:cNvPr>
          <p:cNvPicPr>
            <a:picLocks noChangeAspect="1"/>
          </p:cNvPicPr>
          <p:nvPr/>
        </p:nvPicPr>
        <p:blipFill rotWithShape="1">
          <a:blip r:embed="rId4"/>
          <a:srcRect b="13012"/>
          <a:stretch/>
        </p:blipFill>
        <p:spPr>
          <a:xfrm>
            <a:off x="6801293" y="3964017"/>
            <a:ext cx="4724402" cy="2743200"/>
          </a:xfrm>
          <a:prstGeom prst="rect">
            <a:avLst/>
          </a:prstGeom>
        </p:spPr>
      </p:pic>
    </p:spTree>
    <p:extLst>
      <p:ext uri="{BB962C8B-B14F-4D97-AF65-F5344CB8AC3E}">
        <p14:creationId xmlns:p14="http://schemas.microsoft.com/office/powerpoint/2010/main" val="3932042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546713-DF96-41B2-8180-3EEC5B802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C4AE-8920-4341-8F80-8F8231A8C890}"/>
              </a:ext>
            </a:extLst>
          </p:cNvPr>
          <p:cNvSpPr>
            <a:spLocks noGrp="1"/>
          </p:cNvSpPr>
          <p:nvPr>
            <p:ph type="title"/>
          </p:nvPr>
        </p:nvSpPr>
        <p:spPr>
          <a:xfrm>
            <a:off x="698528" y="511126"/>
            <a:ext cx="6083272" cy="1031634"/>
          </a:xfrm>
        </p:spPr>
        <p:txBody>
          <a:bodyPr>
            <a:normAutofit/>
          </a:bodyPr>
          <a:lstStyle/>
          <a:p>
            <a:pPr algn="ctr"/>
            <a:r>
              <a:rPr lang="en-GB">
                <a:latin typeface="Calibri" panose="020F0502020204030204" pitchFamily="34" charset="0"/>
                <a:cs typeface="Calibri" panose="020F0502020204030204" pitchFamily="34" charset="0"/>
              </a:rPr>
              <a:t>Explore the wilderness</a:t>
            </a:r>
          </a:p>
        </p:txBody>
      </p:sp>
      <p:sp>
        <p:nvSpPr>
          <p:cNvPr id="3" name="Content Placeholder 2">
            <a:extLst>
              <a:ext uri="{FF2B5EF4-FFF2-40B4-BE49-F238E27FC236}">
                <a16:creationId xmlns:a16="http://schemas.microsoft.com/office/drawing/2014/main" id="{76AE0E4B-0FE3-489F-AB3B-2334FD005F11}"/>
              </a:ext>
            </a:extLst>
          </p:cNvPr>
          <p:cNvSpPr>
            <a:spLocks noGrp="1"/>
          </p:cNvSpPr>
          <p:nvPr>
            <p:ph idx="1"/>
          </p:nvPr>
        </p:nvSpPr>
        <p:spPr>
          <a:xfrm>
            <a:off x="685801" y="1829287"/>
            <a:ext cx="6083272" cy="4342914"/>
          </a:xfrm>
        </p:spPr>
        <p:txBody>
          <a:bodyPr>
            <a:normAutofit/>
          </a:bodyPr>
          <a:lstStyle/>
          <a:p>
            <a:pPr marL="0" indent="0">
              <a:lnSpc>
                <a:spcPct val="90000"/>
              </a:lnSpc>
              <a:buNone/>
            </a:pPr>
            <a:r>
              <a:rPr lang="en-GB" sz="1700">
                <a:latin typeface="Calibri" panose="020F0502020204030204" pitchFamily="34" charset="0"/>
                <a:cs typeface="Calibri" panose="020F0502020204030204" pitchFamily="34" charset="0"/>
              </a:rPr>
              <a:t>When researching about Langland Bay, I found out that the beach is protected by the Marine Conservation society. This society helps protect the shores and wildlife all over the UK (Marine Conservation Society, 2020). Alongside this, Surfers Against Sewage are a locally based environmental charity who help tackle plastic pollution and are ‘</a:t>
            </a:r>
            <a:r>
              <a:rPr lang="en-US" sz="1700" i="0">
                <a:effectLst/>
                <a:latin typeface="Calibri" panose="020F0502020204030204" pitchFamily="34" charset="0"/>
                <a:cs typeface="Calibri" panose="020F0502020204030204" pitchFamily="34" charset="0"/>
              </a:rPr>
              <a:t>galvanizing communities and inspiring people to protect our beautiful coastlines.’ (Surfers against sewage, 2020).</a:t>
            </a:r>
          </a:p>
          <a:p>
            <a:pPr marL="0" indent="0">
              <a:lnSpc>
                <a:spcPct val="90000"/>
              </a:lnSpc>
              <a:buNone/>
            </a:pPr>
            <a:r>
              <a:rPr lang="en-US" sz="1700">
                <a:latin typeface="Calibri" panose="020F0502020204030204" pitchFamily="34" charset="0"/>
                <a:cs typeface="Calibri" panose="020F0502020204030204" pitchFamily="34" charset="0"/>
              </a:rPr>
              <a:t>I also got to know the beach by walking along the coastline and climbing over the rock pools, exploring every element of the beach. </a:t>
            </a:r>
          </a:p>
          <a:p>
            <a:pPr marL="0" indent="0">
              <a:lnSpc>
                <a:spcPct val="90000"/>
              </a:lnSpc>
              <a:buNone/>
            </a:pPr>
            <a:r>
              <a:rPr lang="en-US" sz="1700">
                <a:latin typeface="Calibri" panose="020F0502020204030204" pitchFamily="34" charset="0"/>
                <a:cs typeface="Calibri" panose="020F0502020204030204" pitchFamily="34" charset="0"/>
              </a:rPr>
              <a:t>The bay itself has Edwardian beach huts lined up at the top of the bay with a few coffee shops and ice cream places for tourists.  It has high clifftops, and the surrounding area has both houses and fields, making Langland a truly remarkable place.</a:t>
            </a:r>
          </a:p>
        </p:txBody>
      </p:sp>
      <p:pic>
        <p:nvPicPr>
          <p:cNvPr id="7" name="Picture 6" descr="A picture containing tree, rocky, hill, slope&#10;&#10;Description automatically generated">
            <a:extLst>
              <a:ext uri="{FF2B5EF4-FFF2-40B4-BE49-F238E27FC236}">
                <a16:creationId xmlns:a16="http://schemas.microsoft.com/office/drawing/2014/main" id="{BF935317-2D58-4E82-8D6A-BCB80F57CC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326480" y="488533"/>
            <a:ext cx="3266007" cy="2449504"/>
          </a:xfrm>
          <a:prstGeom prst="rect">
            <a:avLst/>
          </a:prstGeom>
        </p:spPr>
      </p:pic>
      <p:pic>
        <p:nvPicPr>
          <p:cNvPr id="6" name="Picture 5" descr="A close up of a rock&#10;&#10;Description automatically generated">
            <a:extLst>
              <a:ext uri="{FF2B5EF4-FFF2-40B4-BE49-F238E27FC236}">
                <a16:creationId xmlns:a16="http://schemas.microsoft.com/office/drawing/2014/main" id="{31624643-D659-467D-8730-B8C348005E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311784" y="3817083"/>
            <a:ext cx="3383584" cy="2537687"/>
          </a:xfrm>
          <a:prstGeom prst="rect">
            <a:avLst/>
          </a:prstGeom>
        </p:spPr>
      </p:pic>
    </p:spTree>
    <p:extLst>
      <p:ext uri="{BB962C8B-B14F-4D97-AF65-F5344CB8AC3E}">
        <p14:creationId xmlns:p14="http://schemas.microsoft.com/office/powerpoint/2010/main" val="2742790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34388C5-702B-4DB5-8C89-24A477385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27A592-32FB-45F4-BB33-5F6E6D33F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0900" y="0"/>
            <a:ext cx="54483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40F70-E0C0-4610-9B4B-2AC9B995B3F0}"/>
              </a:ext>
            </a:extLst>
          </p:cNvPr>
          <p:cNvSpPr>
            <a:spLocks noGrp="1"/>
          </p:cNvSpPr>
          <p:nvPr>
            <p:ph type="title"/>
          </p:nvPr>
        </p:nvSpPr>
        <p:spPr>
          <a:xfrm>
            <a:off x="4076702" y="39540"/>
            <a:ext cx="4076699" cy="659260"/>
          </a:xfrm>
        </p:spPr>
        <p:txBody>
          <a:bodyPr>
            <a:normAutofit/>
          </a:bodyPr>
          <a:lstStyle/>
          <a:p>
            <a:pPr algn="ctr"/>
            <a:r>
              <a:rPr lang="en-GB" dirty="0">
                <a:latin typeface="Calibri" panose="020F0502020204030204" pitchFamily="34" charset="0"/>
                <a:cs typeface="Calibri" panose="020F0502020204030204" pitchFamily="34" charset="0"/>
              </a:rPr>
              <a:t>Conservation</a:t>
            </a:r>
          </a:p>
        </p:txBody>
      </p:sp>
      <p:pic>
        <p:nvPicPr>
          <p:cNvPr id="7" name="Content Placeholder 4" descr="A picture containing outdoor, person, sitting, child&#10;&#10;Description automatically generated">
            <a:extLst>
              <a:ext uri="{FF2B5EF4-FFF2-40B4-BE49-F238E27FC236}">
                <a16:creationId xmlns:a16="http://schemas.microsoft.com/office/drawing/2014/main" id="{23668109-24FE-4959-AEFA-CF106FABB05D}"/>
              </a:ext>
            </a:extLst>
          </p:cNvPr>
          <p:cNvPicPr>
            <a:picLocks noChangeAspect="1"/>
          </p:cNvPicPr>
          <p:nvPr/>
        </p:nvPicPr>
        <p:blipFill rotWithShape="1">
          <a:blip r:embed="rId3">
            <a:extLst>
              <a:ext uri="{28A0092B-C50C-407E-A947-70E740481C1C}">
                <a14:useLocalDpi xmlns:a14="http://schemas.microsoft.com/office/drawing/2010/main" val="0"/>
              </a:ext>
            </a:extLst>
          </a:blip>
          <a:srcRect r="12500"/>
          <a:stretch/>
        </p:blipFill>
        <p:spPr>
          <a:xfrm rot="5400000">
            <a:off x="383837" y="4100549"/>
            <a:ext cx="2400300" cy="2057400"/>
          </a:xfrm>
          <a:prstGeom prst="rect">
            <a:avLst/>
          </a:prstGeom>
        </p:spPr>
      </p:pic>
      <p:pic>
        <p:nvPicPr>
          <p:cNvPr id="5" name="Picture 4" descr="A picture containing person, holding, sitting, small&#10;&#10;Description automatically generated">
            <a:extLst>
              <a:ext uri="{FF2B5EF4-FFF2-40B4-BE49-F238E27FC236}">
                <a16:creationId xmlns:a16="http://schemas.microsoft.com/office/drawing/2014/main" id="{15D1C14F-FC6F-46F8-9A44-3B009E132983}"/>
              </a:ext>
            </a:extLst>
          </p:cNvPr>
          <p:cNvPicPr>
            <a:picLocks noChangeAspect="1"/>
          </p:cNvPicPr>
          <p:nvPr/>
        </p:nvPicPr>
        <p:blipFill rotWithShape="1">
          <a:blip r:embed="rId4">
            <a:extLst>
              <a:ext uri="{28A0092B-C50C-407E-A947-70E740481C1C}">
                <a14:useLocalDpi xmlns:a14="http://schemas.microsoft.com/office/drawing/2010/main" val="0"/>
              </a:ext>
            </a:extLst>
          </a:blip>
          <a:srcRect r="12500"/>
          <a:stretch/>
        </p:blipFill>
        <p:spPr>
          <a:xfrm rot="5400000">
            <a:off x="9445963" y="4100549"/>
            <a:ext cx="2400300" cy="2057400"/>
          </a:xfrm>
          <a:prstGeom prst="rect">
            <a:avLst/>
          </a:prstGeom>
        </p:spPr>
      </p:pic>
      <p:sp>
        <p:nvSpPr>
          <p:cNvPr id="3" name="Content Placeholder 2">
            <a:extLst>
              <a:ext uri="{FF2B5EF4-FFF2-40B4-BE49-F238E27FC236}">
                <a16:creationId xmlns:a16="http://schemas.microsoft.com/office/drawing/2014/main" id="{5DA10436-A5ED-4F58-93B3-27DA48DD1F26}"/>
              </a:ext>
            </a:extLst>
          </p:cNvPr>
          <p:cNvSpPr>
            <a:spLocks noGrp="1"/>
          </p:cNvSpPr>
          <p:nvPr>
            <p:ph idx="1"/>
          </p:nvPr>
        </p:nvSpPr>
        <p:spPr>
          <a:xfrm>
            <a:off x="3965237" y="866125"/>
            <a:ext cx="4076700" cy="5125749"/>
          </a:xfrm>
        </p:spPr>
        <p:txBody>
          <a:bodyPr>
            <a:normAutofit lnSpcReduction="10000"/>
          </a:bodyPr>
          <a:lstStyle/>
          <a:p>
            <a:pPr marL="0" indent="0">
              <a:lnSpc>
                <a:spcPct val="90000"/>
              </a:lnSpc>
              <a:buNone/>
            </a:pPr>
            <a:r>
              <a:rPr lang="en-GB" sz="1500" dirty="0">
                <a:latin typeface="Calibri" panose="020F0502020204030204" pitchFamily="34" charset="0"/>
                <a:cs typeface="Calibri" panose="020F0502020204030204" pitchFamily="34" charset="0"/>
              </a:rPr>
              <a:t>To help conserve Langland bay, we got in touch with the surfers against sewage charity and were able to use some of their resources to do a beach clean. My team and I then spent the day at the beach, collecting an overall total of four bags. Most of the rubbish we found was plastic, though in the small black bin bag was wooden items, wet cloths and fishing netting. All rubbish collected through the day was taken home with us to the bin shed outside of halls, which enabled us to dispose of all the litter properly, reducing the impact we have on the environment as much as possible. </a:t>
            </a:r>
          </a:p>
          <a:p>
            <a:pPr marL="0" indent="0">
              <a:lnSpc>
                <a:spcPct val="90000"/>
              </a:lnSpc>
              <a:buNone/>
            </a:pPr>
            <a:r>
              <a:rPr lang="en-GB" sz="1500" dirty="0">
                <a:latin typeface="Calibri" panose="020F0502020204030204" pitchFamily="34" charset="0"/>
                <a:cs typeface="Calibri" panose="020F0502020204030204" pitchFamily="34" charset="0"/>
              </a:rPr>
              <a:t>Unfortunately, we have already found signs of detrimental effects to wildlife in the area, bird bones. Although we may not know precisely what happened to said bird, we do know that the plastics on the beach could have been responsible.</a:t>
            </a:r>
          </a:p>
          <a:p>
            <a:pPr marL="0" indent="0">
              <a:lnSpc>
                <a:spcPct val="90000"/>
              </a:lnSpc>
              <a:buNone/>
            </a:pPr>
            <a:r>
              <a:rPr lang="en-GB" sz="1500" dirty="0">
                <a:latin typeface="Calibri" panose="020F0502020204030204" pitchFamily="34" charset="0"/>
                <a:cs typeface="Calibri" panose="020F0502020204030204" pitchFamily="34" charset="0"/>
              </a:rPr>
              <a:t>This shows that we are damaging the ecosystems around us by polluting our environment with litter. The animals see our litter as food which causes them to die as they cannot digest the rubbish. They then cant for fill their journey on the planet of feeding and breeding causing a disruption of some ecosystems.</a:t>
            </a:r>
          </a:p>
          <a:p>
            <a:pPr marL="0" indent="0">
              <a:lnSpc>
                <a:spcPct val="90000"/>
              </a:lnSpc>
              <a:buNone/>
            </a:pPr>
            <a:endParaRPr lang="en-GB" sz="1500" dirty="0">
              <a:latin typeface="Calibri" panose="020F0502020204030204" pitchFamily="34" charset="0"/>
              <a:cs typeface="Calibri" panose="020F0502020204030204" pitchFamily="34" charset="0"/>
            </a:endParaRPr>
          </a:p>
        </p:txBody>
      </p:sp>
      <p:pic>
        <p:nvPicPr>
          <p:cNvPr id="8" name="Picture 7" descr="A picture containing tree&#10;&#10;Description automatically generated">
            <a:extLst>
              <a:ext uri="{FF2B5EF4-FFF2-40B4-BE49-F238E27FC236}">
                <a16:creationId xmlns:a16="http://schemas.microsoft.com/office/drawing/2014/main" id="{6C0B6E30-652C-43A6-880E-62A251631E8C}"/>
              </a:ext>
            </a:extLst>
          </p:cNvPr>
          <p:cNvPicPr>
            <a:picLocks noChangeAspect="1"/>
          </p:cNvPicPr>
          <p:nvPr/>
        </p:nvPicPr>
        <p:blipFill rotWithShape="1">
          <a:blip r:embed="rId5">
            <a:extLst>
              <a:ext uri="{28A0092B-C50C-407E-A947-70E740481C1C}">
                <a14:useLocalDpi xmlns:a14="http://schemas.microsoft.com/office/drawing/2010/main" val="0"/>
              </a:ext>
            </a:extLst>
          </a:blip>
          <a:srcRect r="9135"/>
          <a:stretch/>
        </p:blipFill>
        <p:spPr>
          <a:xfrm rot="5400000">
            <a:off x="189219" y="616257"/>
            <a:ext cx="3050560" cy="2517921"/>
          </a:xfrm>
          <a:prstGeom prst="rect">
            <a:avLst/>
          </a:prstGeom>
        </p:spPr>
      </p:pic>
      <p:pic>
        <p:nvPicPr>
          <p:cNvPr id="6" name="Picture 5" descr="A pile of rocks&#10;&#10;Description automatically generated">
            <a:extLst>
              <a:ext uri="{FF2B5EF4-FFF2-40B4-BE49-F238E27FC236}">
                <a16:creationId xmlns:a16="http://schemas.microsoft.com/office/drawing/2014/main" id="{FA15BE9A-9A6E-47AB-897A-F591608EB3EF}"/>
              </a:ext>
            </a:extLst>
          </p:cNvPr>
          <p:cNvPicPr>
            <a:picLocks noChangeAspect="1"/>
          </p:cNvPicPr>
          <p:nvPr/>
        </p:nvPicPr>
        <p:blipFill rotWithShape="1">
          <a:blip r:embed="rId6">
            <a:extLst>
              <a:ext uri="{28A0092B-C50C-407E-A947-70E740481C1C}">
                <a14:useLocalDpi xmlns:a14="http://schemas.microsoft.com/office/drawing/2010/main" val="0"/>
              </a:ext>
            </a:extLst>
          </a:blip>
          <a:srcRect r="8795"/>
          <a:stretch/>
        </p:blipFill>
        <p:spPr>
          <a:xfrm rot="5400000">
            <a:off x="9077038" y="621953"/>
            <a:ext cx="3061951" cy="2517920"/>
          </a:xfrm>
          <a:prstGeom prst="rect">
            <a:avLst/>
          </a:prstGeom>
        </p:spPr>
      </p:pic>
    </p:spTree>
    <p:extLst>
      <p:ext uri="{BB962C8B-B14F-4D97-AF65-F5344CB8AC3E}">
        <p14:creationId xmlns:p14="http://schemas.microsoft.com/office/powerpoint/2010/main" val="1780310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B8F75B-C884-4D2B-AE54-13C07B581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331324-C124-4A21-AA97-5E377B0249A5}"/>
              </a:ext>
            </a:extLst>
          </p:cNvPr>
          <p:cNvPicPr>
            <a:picLocks noChangeAspect="1"/>
          </p:cNvPicPr>
          <p:nvPr/>
        </p:nvPicPr>
        <p:blipFill>
          <a:blip r:embed="rId2">
            <a:alphaModFix amt="43000"/>
          </a:blip>
          <a:stretch>
            <a:fillRect/>
          </a:stretch>
        </p:blipFill>
        <p:spPr>
          <a:xfrm>
            <a:off x="290778" y="192046"/>
            <a:ext cx="4851025" cy="6463275"/>
          </a:xfrm>
          <a:prstGeom prst="rect">
            <a:avLst/>
          </a:prstGeom>
        </p:spPr>
      </p:pic>
      <p:sp>
        <p:nvSpPr>
          <p:cNvPr id="2" name="Title 1">
            <a:extLst>
              <a:ext uri="{FF2B5EF4-FFF2-40B4-BE49-F238E27FC236}">
                <a16:creationId xmlns:a16="http://schemas.microsoft.com/office/drawing/2014/main" id="{262A947D-130F-4859-A703-28C9C37C51FF}"/>
              </a:ext>
            </a:extLst>
          </p:cNvPr>
          <p:cNvSpPr>
            <a:spLocks noGrp="1"/>
          </p:cNvSpPr>
          <p:nvPr>
            <p:ph type="title"/>
          </p:nvPr>
        </p:nvSpPr>
        <p:spPr>
          <a:xfrm>
            <a:off x="776177" y="568842"/>
            <a:ext cx="3880229" cy="5709684"/>
          </a:xfrm>
        </p:spPr>
        <p:txBody>
          <a:bodyPr anchor="ctr">
            <a:normAutofit/>
          </a:bodyPr>
          <a:lstStyle/>
          <a:p>
            <a:pPr algn="ctr"/>
            <a:r>
              <a:rPr lang="en-GB" sz="3600">
                <a:latin typeface="Calibri" panose="020F0502020204030204" pitchFamily="34" charset="0"/>
                <a:cs typeface="Calibri" panose="020F0502020204030204" pitchFamily="34" charset="0"/>
              </a:rPr>
              <a:t>My experience </a:t>
            </a:r>
          </a:p>
        </p:txBody>
      </p:sp>
      <p:sp>
        <p:nvSpPr>
          <p:cNvPr id="21" name="Rectangle 20">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6387AE-717C-4E79-9C3C-3A69BC88A74B}"/>
              </a:ext>
            </a:extLst>
          </p:cNvPr>
          <p:cNvSpPr>
            <a:spLocks noGrp="1"/>
          </p:cNvSpPr>
          <p:nvPr>
            <p:ph idx="1"/>
          </p:nvPr>
        </p:nvSpPr>
        <p:spPr>
          <a:xfrm>
            <a:off x="5542961" y="88350"/>
            <a:ext cx="6358261" cy="6463275"/>
          </a:xfrm>
        </p:spPr>
        <p:txBody>
          <a:bodyPr anchor="ctr">
            <a:normAutofit/>
          </a:bodyPr>
          <a:lstStyle/>
          <a:p>
            <a:pPr marL="0" indent="0">
              <a:lnSpc>
                <a:spcPct val="90000"/>
              </a:lnSpc>
              <a:buNone/>
            </a:pPr>
            <a:r>
              <a:rPr lang="en-GB" sz="1300" dirty="0">
                <a:latin typeface="Calibri" panose="020F0502020204030204" pitchFamily="34" charset="0"/>
                <a:cs typeface="Calibri" panose="020F0502020204030204" pitchFamily="34" charset="0"/>
              </a:rPr>
              <a:t>Using Gibbs reflective model (1988), I shall review my experience.</a:t>
            </a:r>
          </a:p>
          <a:p>
            <a:pPr marL="0" indent="0">
              <a:lnSpc>
                <a:spcPct val="90000"/>
              </a:lnSpc>
              <a:buNone/>
            </a:pPr>
            <a:r>
              <a:rPr lang="en-GB" sz="1300" u="sng" dirty="0">
                <a:latin typeface="Calibri" panose="020F0502020204030204" pitchFamily="34" charset="0"/>
                <a:cs typeface="Calibri" panose="020F0502020204030204" pitchFamily="34" charset="0"/>
              </a:rPr>
              <a:t>Description &amp; feelings:</a:t>
            </a:r>
          </a:p>
          <a:p>
            <a:pPr marL="0" indent="0">
              <a:lnSpc>
                <a:spcPct val="90000"/>
              </a:lnSpc>
              <a:buNone/>
            </a:pPr>
            <a:r>
              <a:rPr lang="en-GB" sz="1300" dirty="0">
                <a:latin typeface="Calibri" panose="020F0502020204030204" pitchFamily="34" charset="0"/>
                <a:cs typeface="Calibri" panose="020F0502020204030204" pitchFamily="34" charset="0"/>
              </a:rPr>
              <a:t>After visiting Langland bay, I felt contempt with myself as we were at the beach all day and got the most amount of litter we could have gotten. I also felt tired from doing laps of the bay. Towards the beach itself I felt happy and almost revitalised as the beach looked spectacular because of what we had achieved.</a:t>
            </a:r>
          </a:p>
          <a:p>
            <a:pPr marL="0" indent="0">
              <a:lnSpc>
                <a:spcPct val="90000"/>
              </a:lnSpc>
              <a:buNone/>
            </a:pPr>
            <a:r>
              <a:rPr lang="en-GB" sz="1300" u="sng" dirty="0">
                <a:latin typeface="Calibri" panose="020F0502020204030204" pitchFamily="34" charset="0"/>
                <a:cs typeface="Calibri" panose="020F0502020204030204" pitchFamily="34" charset="0"/>
              </a:rPr>
              <a:t>Evaluation &amp; analysis:</a:t>
            </a:r>
          </a:p>
          <a:p>
            <a:pPr marL="0" indent="0">
              <a:lnSpc>
                <a:spcPct val="90000"/>
              </a:lnSpc>
              <a:buNone/>
            </a:pPr>
            <a:r>
              <a:rPr lang="en-GB" sz="1300" dirty="0">
                <a:latin typeface="Calibri" panose="020F0502020204030204" pitchFamily="34" charset="0"/>
                <a:cs typeface="Calibri" panose="020F0502020204030204" pitchFamily="34" charset="0"/>
              </a:rPr>
              <a:t>Due to the season (winter), there wasn’t as much rubbish as we thought there would be and therefore visiting at peak season for the beach clean would have been more impactful to the sustainability of the bay. We did however collect four bags of rubbish and we arrived at low tide causing there to be more beach to clean than at high tide.</a:t>
            </a:r>
          </a:p>
          <a:p>
            <a:pPr marL="0" indent="0">
              <a:lnSpc>
                <a:spcPct val="90000"/>
              </a:lnSpc>
              <a:buNone/>
            </a:pPr>
            <a:r>
              <a:rPr lang="en-GB" sz="1300" u="sng" dirty="0">
                <a:latin typeface="Calibri" panose="020F0502020204030204" pitchFamily="34" charset="0"/>
                <a:cs typeface="Calibri" panose="020F0502020204030204" pitchFamily="34" charset="0"/>
              </a:rPr>
              <a:t>Conclusion: </a:t>
            </a:r>
          </a:p>
          <a:p>
            <a:pPr marL="0" indent="0">
              <a:lnSpc>
                <a:spcPct val="90000"/>
              </a:lnSpc>
              <a:buNone/>
            </a:pPr>
            <a:r>
              <a:rPr lang="en-GB" sz="1300" dirty="0">
                <a:latin typeface="Calibri" panose="020F0502020204030204" pitchFamily="34" charset="0"/>
                <a:cs typeface="Calibri" panose="020F0502020204030204" pitchFamily="34" charset="0"/>
              </a:rPr>
              <a:t>I believe that we made an impact on the sustainability of Langland bay and I also believe we did a very thorough beach clean.  </a:t>
            </a:r>
          </a:p>
          <a:p>
            <a:pPr marL="0" indent="0">
              <a:lnSpc>
                <a:spcPct val="90000"/>
              </a:lnSpc>
              <a:buNone/>
            </a:pPr>
            <a:r>
              <a:rPr lang="en-GB" sz="1300" u="sng" dirty="0">
                <a:latin typeface="Calibri" panose="020F0502020204030204" pitchFamily="34" charset="0"/>
                <a:cs typeface="Calibri" panose="020F0502020204030204" pitchFamily="34" charset="0"/>
              </a:rPr>
              <a:t>Action:</a:t>
            </a:r>
          </a:p>
          <a:p>
            <a:pPr marL="0" indent="0">
              <a:lnSpc>
                <a:spcPct val="90000"/>
              </a:lnSpc>
              <a:buNone/>
            </a:pPr>
            <a:r>
              <a:rPr lang="en-GB" sz="1300" dirty="0">
                <a:latin typeface="Calibri" panose="020F0502020204030204" pitchFamily="34" charset="0"/>
                <a:cs typeface="Calibri" panose="020F0502020204030204" pitchFamily="34" charset="0"/>
              </a:rPr>
              <a:t>Due to this experience and seeing the bones of the bird on the beach I will always take my rubbish with me and if I am able to take litter that I see with me I shall. I also think my attitude towards wildlife has been heightened as all life is precious and I want to help save the wildlife not destroy it.</a:t>
            </a:r>
          </a:p>
          <a:p>
            <a:pPr marL="0" indent="0">
              <a:lnSpc>
                <a:spcPct val="90000"/>
              </a:lnSpc>
              <a:buNone/>
            </a:pPr>
            <a:r>
              <a:rPr lang="en-GB" sz="1300" dirty="0">
                <a:latin typeface="Calibri" panose="020F0502020204030204" pitchFamily="34" charset="0"/>
                <a:cs typeface="Calibri" panose="020F0502020204030204" pitchFamily="34" charset="0"/>
              </a:rPr>
              <a:t>-------------------------------------------------------------------------------------------------------In the future I want to be able to educate people on easy ways to impact the sustainability of the world and give them the opportunity to feel the way I do about the way in which we live; for example in bush craft sessions I could describe the local wildlife and tell my clients about the biggest problem they face, litter and pollution. I could also show them the images I took on this beach clean in the hope it makes them feel like they need to have a more eco-friendly lifestyle.</a:t>
            </a:r>
          </a:p>
          <a:p>
            <a:pPr marL="0" indent="0">
              <a:lnSpc>
                <a:spcPct val="90000"/>
              </a:lnSpc>
              <a:buNone/>
            </a:pPr>
            <a:r>
              <a:rPr lang="en-GB" sz="1300" dirty="0">
                <a:latin typeface="Calibri" panose="020F0502020204030204" pitchFamily="34" charset="0"/>
                <a:cs typeface="Calibri" panose="020F0502020204030204" pitchFamily="34" charset="0"/>
              </a:rPr>
              <a:t>I chose this format for this assessment as you can clearly see the images and it explores all elements of the assessment clearly with headings dividing each part of the award.</a:t>
            </a:r>
          </a:p>
        </p:txBody>
      </p:sp>
    </p:spTree>
    <p:extLst>
      <p:ext uri="{BB962C8B-B14F-4D97-AF65-F5344CB8AC3E}">
        <p14:creationId xmlns:p14="http://schemas.microsoft.com/office/powerpoint/2010/main" val="3621836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06245-DD16-4099-B6C4-BC7B61DACF91}"/>
              </a:ext>
            </a:extLst>
          </p:cNvPr>
          <p:cNvSpPr>
            <a:spLocks noGrp="1"/>
          </p:cNvSpPr>
          <p:nvPr>
            <p:ph type="title"/>
          </p:nvPr>
        </p:nvSpPr>
        <p:spPr>
          <a:xfrm>
            <a:off x="1371600" y="1020728"/>
            <a:ext cx="9486900" cy="996061"/>
          </a:xfrm>
        </p:spPr>
        <p:txBody>
          <a:bodyPr anchor="b">
            <a:normAutofit/>
          </a:bodyPr>
          <a:lstStyle/>
          <a:p>
            <a:pPr algn="ctr"/>
            <a:r>
              <a:rPr lang="en-GB" dirty="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D0C3D161-4A1B-42DD-8A36-682BDB430A10}"/>
              </a:ext>
            </a:extLst>
          </p:cNvPr>
          <p:cNvSpPr>
            <a:spLocks noGrp="1"/>
          </p:cNvSpPr>
          <p:nvPr>
            <p:ph idx="1"/>
          </p:nvPr>
        </p:nvSpPr>
        <p:spPr>
          <a:xfrm>
            <a:off x="1371600" y="2200940"/>
            <a:ext cx="9486901" cy="3577854"/>
          </a:xfrm>
        </p:spPr>
        <p:txBody>
          <a:bodyPr>
            <a:normAutofit/>
          </a:bodyPr>
          <a:lstStyle/>
          <a:p>
            <a:r>
              <a:rPr lang="en-GB" dirty="0">
                <a:latin typeface="Calibri" panose="020F0502020204030204" pitchFamily="34" charset="0"/>
                <a:cs typeface="Calibri" panose="020F0502020204030204" pitchFamily="34" charset="0"/>
              </a:rPr>
              <a:t>Gibbs, G. (1988) </a:t>
            </a:r>
            <a:r>
              <a:rPr lang="en-GB" i="1" dirty="0">
                <a:latin typeface="Calibri" panose="020F0502020204030204" pitchFamily="34" charset="0"/>
                <a:cs typeface="Calibri" panose="020F0502020204030204" pitchFamily="34" charset="0"/>
              </a:rPr>
              <a:t>Learning by doing </a:t>
            </a:r>
            <a:r>
              <a:rPr lang="en-GB" dirty="0">
                <a:latin typeface="Calibri" panose="020F0502020204030204" pitchFamily="34" charset="0"/>
                <a:cs typeface="Calibri" panose="020F0502020204030204" pitchFamily="34" charset="0"/>
              </a:rPr>
              <a:t>Reflective cycle </a:t>
            </a:r>
          </a:p>
          <a:p>
            <a:r>
              <a:rPr lang="en-GB" dirty="0">
                <a:latin typeface="Calibri" panose="020F0502020204030204" pitchFamily="34" charset="0"/>
                <a:cs typeface="Calibri" panose="020F0502020204030204" pitchFamily="34" charset="0"/>
              </a:rPr>
              <a:t>Marine conservation society (2020) </a:t>
            </a:r>
            <a:r>
              <a:rPr lang="en-GB" i="1" dirty="0">
                <a:latin typeface="Calibri" panose="020F0502020204030204" pitchFamily="34" charset="0"/>
                <a:cs typeface="Calibri" panose="020F0502020204030204" pitchFamily="34" charset="0"/>
              </a:rPr>
              <a:t>Our vision and mission </a:t>
            </a:r>
            <a:r>
              <a:rPr lang="en-GB" dirty="0">
                <a:latin typeface="Calibri" panose="020F0502020204030204" pitchFamily="34" charset="0"/>
                <a:cs typeface="Calibri" panose="020F0502020204030204" pitchFamily="34" charset="0"/>
              </a:rPr>
              <a:t>Available at: </a:t>
            </a:r>
            <a:r>
              <a:rPr lang="en-US" dirty="0">
                <a:hlinkClick r:id="rId2"/>
              </a:rPr>
              <a:t>Our Vision and Mission | Marine Conservation Society (mcsuk.org)</a:t>
            </a:r>
            <a:r>
              <a:rPr lang="en-US" dirty="0"/>
              <a:t> </a:t>
            </a:r>
          </a:p>
          <a:p>
            <a:r>
              <a:rPr lang="en-US" dirty="0" err="1">
                <a:latin typeface="Calibri" panose="020F0502020204030204" pitchFamily="34" charset="0"/>
                <a:cs typeface="Calibri" panose="020F0502020204030204" pitchFamily="34" charset="0"/>
              </a:rPr>
              <a:t>Natpacker</a:t>
            </a:r>
            <a:r>
              <a:rPr lang="en-US" dirty="0">
                <a:latin typeface="Calibri" panose="020F0502020204030204" pitchFamily="34" charset="0"/>
                <a:cs typeface="Calibri" panose="020F0502020204030204" pitchFamily="34" charset="0"/>
              </a:rPr>
              <a:t> (2016) </a:t>
            </a:r>
            <a:r>
              <a:rPr lang="en-US" i="1" dirty="0">
                <a:latin typeface="Calibri" panose="020F0502020204030204" pitchFamily="34" charset="0"/>
                <a:cs typeface="Calibri" panose="020F0502020204030204" pitchFamily="34" charset="0"/>
              </a:rPr>
              <a:t>Take only memories, leave only footprints </a:t>
            </a:r>
            <a:r>
              <a:rPr lang="en-US" dirty="0">
                <a:latin typeface="Calibri" panose="020F0502020204030204" pitchFamily="34" charset="0"/>
                <a:cs typeface="Calibri" panose="020F0502020204030204" pitchFamily="34" charset="0"/>
              </a:rPr>
              <a:t>[blog]. 30</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July Available </a:t>
            </a:r>
            <a:r>
              <a:rPr lang="en-US" dirty="0" err="1">
                <a:latin typeface="Calibri" panose="020F0502020204030204" pitchFamily="34" charset="0"/>
                <a:cs typeface="Calibri" panose="020F0502020204030204" pitchFamily="34" charset="0"/>
              </a:rPr>
              <a:t>at:</a:t>
            </a:r>
            <a:r>
              <a:rPr lang="en-US" dirty="0" err="1">
                <a:hlinkClick r:id="rId3"/>
              </a:rPr>
              <a:t>Take</a:t>
            </a:r>
            <a:r>
              <a:rPr lang="en-US" dirty="0">
                <a:hlinkClick r:id="rId3"/>
              </a:rPr>
              <a:t> Only Memories, Leave Only Footprints (natpacker.com)</a:t>
            </a:r>
            <a:r>
              <a:rPr lang="en-US" dirty="0">
                <a:latin typeface="Calibri" panose="020F0502020204030204" pitchFamily="34" charset="0"/>
                <a:cs typeface="Calibri" panose="020F0502020204030204" pitchFamily="34" charset="0"/>
              </a:rPr>
              <a:t> Accessed: 15</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December 2020</a:t>
            </a:r>
          </a:p>
          <a:p>
            <a:r>
              <a:rPr lang="en-US" dirty="0">
                <a:latin typeface="Calibri" panose="020F0502020204030204" pitchFamily="34" charset="0"/>
                <a:cs typeface="Calibri" panose="020F0502020204030204" pitchFamily="34" charset="0"/>
              </a:rPr>
              <a:t>Surfers against sewage (2020) </a:t>
            </a:r>
            <a:r>
              <a:rPr lang="en-US" i="1" dirty="0">
                <a:latin typeface="Calibri" panose="020F0502020204030204" pitchFamily="34" charset="0"/>
                <a:cs typeface="Calibri" panose="020F0502020204030204" pitchFamily="34" charset="0"/>
              </a:rPr>
              <a:t>Our work </a:t>
            </a:r>
            <a:r>
              <a:rPr lang="en-US" dirty="0">
                <a:latin typeface="Calibri" panose="020F0502020204030204" pitchFamily="34" charset="0"/>
                <a:cs typeface="Calibri" panose="020F0502020204030204" pitchFamily="34" charset="0"/>
              </a:rPr>
              <a:t> Available at: </a:t>
            </a:r>
            <a:r>
              <a:rPr lang="en-US" dirty="0">
                <a:hlinkClick r:id="rId4"/>
              </a:rPr>
              <a:t>Our work • Surfers Against Sewage (sas.org.uk)</a:t>
            </a:r>
            <a:r>
              <a:rPr lang="en-US" dirty="0"/>
              <a:t> </a:t>
            </a:r>
          </a:p>
        </p:txBody>
      </p:sp>
    </p:spTree>
    <p:extLst>
      <p:ext uri="{BB962C8B-B14F-4D97-AF65-F5344CB8AC3E}">
        <p14:creationId xmlns:p14="http://schemas.microsoft.com/office/powerpoint/2010/main" val="1154928197"/>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1B282F"/>
      </a:dk2>
      <a:lt2>
        <a:srgbClr val="F0F3F0"/>
      </a:lt2>
      <a:accent1>
        <a:srgbClr val="E729E2"/>
      </a:accent1>
      <a:accent2>
        <a:srgbClr val="8B17D5"/>
      </a:accent2>
      <a:accent3>
        <a:srgbClr val="512DE7"/>
      </a:accent3>
      <a:accent4>
        <a:srgbClr val="1742D5"/>
      </a:accent4>
      <a:accent5>
        <a:srgbClr val="29A3E7"/>
      </a:accent5>
      <a:accent6>
        <a:srgbClr val="15C0B6"/>
      </a:accent6>
      <a:hlink>
        <a:srgbClr val="3F7CB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1084</Words>
  <Application>Microsoft Office PowerPoint</Application>
  <PresentationFormat>Widescreen</PresentationFormat>
  <Paragraphs>38</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Goudy Old Style</vt:lpstr>
      <vt:lpstr>ClassicFrameVTI</vt:lpstr>
      <vt:lpstr>The john muir award  </vt:lpstr>
      <vt:lpstr>Discover a wild place</vt:lpstr>
      <vt:lpstr>Explore the wilderness</vt:lpstr>
      <vt:lpstr>Conservation</vt:lpstr>
      <vt:lpstr>My experience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john muir award  </dc:title>
  <dc:creator>Darcey Beak</dc:creator>
  <cp:lastModifiedBy>Darcey Beak</cp:lastModifiedBy>
  <cp:revision>1</cp:revision>
  <dcterms:created xsi:type="dcterms:W3CDTF">2020-12-15T20:52:18Z</dcterms:created>
  <dcterms:modified xsi:type="dcterms:W3CDTF">2020-12-15T21:07:23Z</dcterms:modified>
</cp:coreProperties>
</file>