
<file path=[Content_Types].xml><?xml version="1.0" encoding="utf-8"?>
<Types xmlns="http://schemas.openxmlformats.org/package/2006/content-types">
  <Default Extension="jpg" ContentType="image/jp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43"/>
  </p:notesMasterIdLst>
  <p:sldIdLst>
    <p:sldId id="256" r:id="rId2"/>
    <p:sldId id="257" r:id="rId3"/>
    <p:sldId id="258" r:id="rId4"/>
    <p:sldId id="259" r:id="rId5"/>
    <p:sldId id="260" r:id="rId6"/>
    <p:sldId id="261" r:id="rId7"/>
    <p:sldId id="262" r:id="rId8"/>
    <p:sldId id="263" r:id="rId9"/>
    <p:sldId id="265" r:id="rId10"/>
    <p:sldId id="266" r:id="rId11"/>
    <p:sldId id="267" r:id="rId12"/>
    <p:sldId id="268" r:id="rId13"/>
    <p:sldId id="269" r:id="rId14"/>
    <p:sldId id="283"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4" r:id="rId29"/>
    <p:sldId id="286" r:id="rId30"/>
    <p:sldId id="287" r:id="rId31"/>
    <p:sldId id="285" r:id="rId32"/>
    <p:sldId id="288" r:id="rId33"/>
    <p:sldId id="289" r:id="rId34"/>
    <p:sldId id="290" r:id="rId35"/>
    <p:sldId id="291" r:id="rId36"/>
    <p:sldId id="292" r:id="rId37"/>
    <p:sldId id="293" r:id="rId38"/>
    <p:sldId id="294" r:id="rId39"/>
    <p:sldId id="295" r:id="rId40"/>
    <p:sldId id="296" r:id="rId41"/>
    <p:sldId id="297" r:id="rId42"/>
  </p:sldIdLst>
  <p:sldSz cx="18288000" cy="10287000"/>
  <p:notesSz cx="18288000" cy="10287000"/>
  <p:defaultTextStyle>
    <a:defPPr>
      <a:defRPr kern="0"/>
    </a:def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B65F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8692" autoAdjust="0"/>
  </p:normalViewPr>
  <p:slideViewPr>
    <p:cSldViewPr>
      <p:cViewPr varScale="1">
        <p:scale>
          <a:sx n="33" d="100"/>
          <a:sy n="33" d="100"/>
        </p:scale>
        <p:origin x="576" y="48"/>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7924800" cy="51593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10358438" y="0"/>
            <a:ext cx="7924800" cy="515938"/>
          </a:xfrm>
          <a:prstGeom prst="rect">
            <a:avLst/>
          </a:prstGeom>
        </p:spPr>
        <p:txBody>
          <a:bodyPr vert="horz" lIns="91440" tIns="45720" rIns="91440" bIns="45720" rtlCol="0"/>
          <a:lstStyle>
            <a:lvl1pPr algn="r">
              <a:defRPr sz="1200"/>
            </a:lvl1pPr>
          </a:lstStyle>
          <a:p>
            <a:fld id="{960E53D5-44E4-4A1C-BEFB-0818AEA74E5A}" type="datetimeFigureOut">
              <a:rPr lang="en-GB" smtClean="0"/>
              <a:t>27/09/2026</a:t>
            </a:fld>
            <a:endParaRPr lang="en-GB"/>
          </a:p>
        </p:txBody>
      </p:sp>
      <p:sp>
        <p:nvSpPr>
          <p:cNvPr id="4" name="Slide Image Placeholder 3"/>
          <p:cNvSpPr>
            <a:spLocks noGrp="1" noRot="1" noChangeAspect="1"/>
          </p:cNvSpPr>
          <p:nvPr>
            <p:ph type="sldImg" idx="2"/>
          </p:nvPr>
        </p:nvSpPr>
        <p:spPr>
          <a:xfrm>
            <a:off x="6057900" y="1285875"/>
            <a:ext cx="6172200" cy="3471863"/>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1828800" y="4951413"/>
            <a:ext cx="14630400" cy="4049712"/>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771063"/>
            <a:ext cx="7924800" cy="51593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10358438" y="9771063"/>
            <a:ext cx="7924800" cy="515937"/>
          </a:xfrm>
          <a:prstGeom prst="rect">
            <a:avLst/>
          </a:prstGeom>
        </p:spPr>
        <p:txBody>
          <a:bodyPr vert="horz" lIns="91440" tIns="45720" rIns="91440" bIns="45720" rtlCol="0" anchor="b"/>
          <a:lstStyle>
            <a:lvl1pPr algn="r">
              <a:defRPr sz="1200"/>
            </a:lvl1pPr>
          </a:lstStyle>
          <a:p>
            <a:fld id="{24BFBAD3-EBF9-43DE-9977-C117FB855D35}" type="slidenum">
              <a:rPr lang="en-GB" smtClean="0"/>
              <a:t>‹#›</a:t>
            </a:fld>
            <a:endParaRPr lang="en-GB"/>
          </a:p>
        </p:txBody>
      </p:sp>
    </p:spTree>
    <p:extLst>
      <p:ext uri="{BB962C8B-B14F-4D97-AF65-F5344CB8AC3E}">
        <p14:creationId xmlns:p14="http://schemas.microsoft.com/office/powerpoint/2010/main" val="16841993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4BFBAD3-EBF9-43DE-9977-C117FB855D35}" type="slidenum">
              <a:rPr lang="en-GB" smtClean="0"/>
              <a:t>3</a:t>
            </a:fld>
            <a:endParaRPr lang="en-GB"/>
          </a:p>
        </p:txBody>
      </p:sp>
    </p:spTree>
    <p:extLst>
      <p:ext uri="{BB962C8B-B14F-4D97-AF65-F5344CB8AC3E}">
        <p14:creationId xmlns:p14="http://schemas.microsoft.com/office/powerpoint/2010/main" val="2276895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Using case law = lo1 demonstrate knowledge and a systematic understanding </a:t>
            </a:r>
          </a:p>
          <a:p>
            <a:r>
              <a:rPr lang="en-GB" dirty="0"/>
              <a:t>Applying the fact of a case to the problem = lo2 critically evaluate estates and interests </a:t>
            </a:r>
          </a:p>
          <a:p>
            <a:r>
              <a:rPr lang="en-GB" dirty="0"/>
              <a:t>Case law revision hand outs – use them when writing your assignment </a:t>
            </a:r>
          </a:p>
          <a:p>
            <a:endParaRPr lang="en-GB" dirty="0"/>
          </a:p>
        </p:txBody>
      </p:sp>
      <p:sp>
        <p:nvSpPr>
          <p:cNvPr id="4" name="Slide Number Placeholder 3"/>
          <p:cNvSpPr>
            <a:spLocks noGrp="1"/>
          </p:cNvSpPr>
          <p:nvPr>
            <p:ph type="sldNum" sz="quarter" idx="5"/>
          </p:nvPr>
        </p:nvSpPr>
        <p:spPr/>
        <p:txBody>
          <a:bodyPr/>
          <a:lstStyle/>
          <a:p>
            <a:fld id="{24BFBAD3-EBF9-43DE-9977-C117FB855D35}" type="slidenum">
              <a:rPr lang="en-GB" smtClean="0"/>
              <a:t>5</a:t>
            </a:fld>
            <a:endParaRPr lang="en-GB"/>
          </a:p>
        </p:txBody>
      </p:sp>
    </p:spTree>
    <p:extLst>
      <p:ext uri="{BB962C8B-B14F-4D97-AF65-F5344CB8AC3E}">
        <p14:creationId xmlns:p14="http://schemas.microsoft.com/office/powerpoint/2010/main" val="16258895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Property can be much broader than owning a house or a piece of land </a:t>
            </a:r>
          </a:p>
          <a:p>
            <a:endParaRPr lang="en-GB" dirty="0"/>
          </a:p>
          <a:p>
            <a:r>
              <a:rPr lang="en-GB" dirty="0"/>
              <a:t>Land and buildings, personal property such as possession and valuable objects, intellectual or digital property </a:t>
            </a:r>
            <a:r>
              <a:rPr lang="en-GB" dirty="0" err="1"/>
              <a:t>i.e</a:t>
            </a:r>
            <a:r>
              <a:rPr lang="en-GB" dirty="0"/>
              <a:t> inventions or creative works, software and data </a:t>
            </a:r>
          </a:p>
          <a:p>
            <a:endParaRPr lang="en-GB" dirty="0"/>
          </a:p>
          <a:p>
            <a:pPr fontAlgn="t"/>
            <a:r>
              <a:rPr lang="en-GB" sz="1200" b="0" i="0" kern="1200" dirty="0">
                <a:solidFill>
                  <a:schemeClr val="tx1"/>
                </a:solidFill>
                <a:effectLst/>
                <a:latin typeface="+mn-lt"/>
                <a:ea typeface="+mn-ea"/>
                <a:cs typeface="+mn-cs"/>
              </a:rPr>
              <a:t>A useful definition is that property consists of </a:t>
            </a:r>
            <a:r>
              <a:rPr lang="en-GB" sz="1200" b="1" i="0" kern="1200" dirty="0">
                <a:solidFill>
                  <a:schemeClr val="tx1"/>
                </a:solidFill>
                <a:effectLst/>
                <a:latin typeface="+mn-lt"/>
                <a:ea typeface="+mn-ea"/>
                <a:cs typeface="+mn-cs"/>
              </a:rPr>
              <a:t>legally recognised rights and interests that a person has in relation to a thing</a:t>
            </a:r>
            <a:r>
              <a:rPr lang="en-GB" sz="1200" b="0" i="0" kern="1200" dirty="0">
                <a:solidFill>
                  <a:schemeClr val="tx1"/>
                </a:solidFill>
                <a:effectLst/>
                <a:latin typeface="+mn-lt"/>
                <a:ea typeface="+mn-ea"/>
                <a:cs typeface="+mn-cs"/>
              </a:rPr>
              <a:t>, whether that thing is physical, such as land, or intangible, such as a patent.</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As we move into land law, the key question is not simply "Who owns the land?" but rather "What rights does a person have in relation to that land?" This is why English land law focuses on estates and interests rather than absolute ownership.</a:t>
            </a:r>
          </a:p>
          <a:p>
            <a:endParaRPr lang="en-GB" dirty="0"/>
          </a:p>
        </p:txBody>
      </p:sp>
      <p:sp>
        <p:nvSpPr>
          <p:cNvPr id="4" name="Slide Number Placeholder 3"/>
          <p:cNvSpPr>
            <a:spLocks noGrp="1"/>
          </p:cNvSpPr>
          <p:nvPr>
            <p:ph type="sldNum" sz="quarter" idx="5"/>
          </p:nvPr>
        </p:nvSpPr>
        <p:spPr/>
        <p:txBody>
          <a:bodyPr/>
          <a:lstStyle/>
          <a:p>
            <a:fld id="{24BFBAD3-EBF9-43DE-9977-C117FB855D35}" type="slidenum">
              <a:rPr lang="en-GB" smtClean="0"/>
              <a:t>10</a:t>
            </a:fld>
            <a:endParaRPr lang="en-GB"/>
          </a:p>
        </p:txBody>
      </p:sp>
    </p:spTree>
    <p:extLst>
      <p:ext uri="{BB962C8B-B14F-4D97-AF65-F5344CB8AC3E}">
        <p14:creationId xmlns:p14="http://schemas.microsoft.com/office/powerpoint/2010/main" val="34108217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dirty="0">
                <a:solidFill>
                  <a:schemeClr val="tx1"/>
                </a:solidFill>
                <a:effectLst/>
                <a:latin typeface="+mn-lt"/>
                <a:ea typeface="+mn-ea"/>
                <a:cs typeface="+mn-cs"/>
              </a:rPr>
              <a:t>In land law, land includes not only the surface of the earth but also rights above and below the surface. This is illustrated by the images showing the earth, coastline, underground areas, and high-rise buildings.</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The traditional principle is ownership of land extends upwards to the sky and downwards to the depths below the surface. Today, however, that principle is limited by practical considerations such as air travel, telecommunications, and mineral rights.</a:t>
            </a:r>
          </a:p>
          <a:p>
            <a:endParaRPr lang="en-GB" dirty="0"/>
          </a:p>
          <a:p>
            <a:pPr fontAlgn="t"/>
            <a:r>
              <a:rPr lang="en-GB" sz="1200" b="0" i="0" kern="1200" dirty="0">
                <a:solidFill>
                  <a:schemeClr val="tx1"/>
                </a:solidFill>
                <a:effectLst/>
                <a:latin typeface="+mn-lt"/>
                <a:ea typeface="+mn-ea"/>
                <a:cs typeface="+mn-cs"/>
              </a:rPr>
              <a:t>Land also includes natural features such as fields, rivers, and coastlines, as well as structures built on the land. The images of houses, castles, and modern buildings remind us that buildings generally form part of the land rather than separate property.</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Boundaries are another important aspect of land ownership, where one person's rights end and another's begin.</a:t>
            </a:r>
          </a:p>
          <a:p>
            <a:pPr fontAlgn="t"/>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when lawyers talk about land, they are referring not simply to a piece of ground but to a bundle of physical features, boundaries, structures, and legal rights connected to that area.</a:t>
            </a:r>
          </a:p>
          <a:p>
            <a:endParaRPr lang="en-GB" dirty="0"/>
          </a:p>
          <a:p>
            <a:endParaRPr lang="en-GB" dirty="0"/>
          </a:p>
        </p:txBody>
      </p:sp>
      <p:sp>
        <p:nvSpPr>
          <p:cNvPr id="4" name="Slide Number Placeholder 3"/>
          <p:cNvSpPr>
            <a:spLocks noGrp="1"/>
          </p:cNvSpPr>
          <p:nvPr>
            <p:ph type="sldNum" sz="quarter" idx="5"/>
          </p:nvPr>
        </p:nvSpPr>
        <p:spPr/>
        <p:txBody>
          <a:bodyPr/>
          <a:lstStyle/>
          <a:p>
            <a:fld id="{24BFBAD3-EBF9-43DE-9977-C117FB855D35}" type="slidenum">
              <a:rPr lang="en-GB" smtClean="0"/>
              <a:t>11</a:t>
            </a:fld>
            <a:endParaRPr lang="en-GB"/>
          </a:p>
        </p:txBody>
      </p:sp>
    </p:spTree>
    <p:extLst>
      <p:ext uri="{BB962C8B-B14F-4D97-AF65-F5344CB8AC3E}">
        <p14:creationId xmlns:p14="http://schemas.microsoft.com/office/powerpoint/2010/main" val="28469067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Land defined can include </a:t>
            </a:r>
          </a:p>
          <a:p>
            <a:endParaRPr lang="en-GB" dirty="0"/>
          </a:p>
          <a:p>
            <a:r>
              <a:rPr lang="en-GB" dirty="0"/>
              <a:t>EIL – interest in land that entitle s the holder to posses and use the land for a specific duration (freehold or leasehold)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Mines &amp; Minerals under the soil  – can include  </a:t>
            </a:r>
            <a:r>
              <a:rPr lang="en-GB" sz="1200" spc="-140" dirty="0">
                <a:solidFill>
                  <a:srgbClr val="292959"/>
                </a:solidFill>
                <a:latin typeface="Trebuchet MS"/>
                <a:cs typeface="Trebuchet MS"/>
              </a:rPr>
              <a:t>In</a:t>
            </a:r>
            <a:r>
              <a:rPr lang="en-GB" sz="1200" spc="-90" dirty="0">
                <a:solidFill>
                  <a:srgbClr val="292959"/>
                </a:solidFill>
                <a:latin typeface="Trebuchet MS"/>
                <a:cs typeface="Trebuchet MS"/>
              </a:rPr>
              <a:t> </a:t>
            </a:r>
            <a:r>
              <a:rPr lang="en-GB" sz="1200" spc="-80" dirty="0">
                <a:solidFill>
                  <a:srgbClr val="292959"/>
                </a:solidFill>
                <a:latin typeface="Trebuchet MS"/>
                <a:cs typeface="Trebuchet MS"/>
              </a:rPr>
              <a:t>practice,</a:t>
            </a:r>
            <a:r>
              <a:rPr lang="en-GB" sz="1200" spc="-130" dirty="0">
                <a:solidFill>
                  <a:srgbClr val="292959"/>
                </a:solidFill>
                <a:latin typeface="Trebuchet MS"/>
                <a:cs typeface="Trebuchet MS"/>
              </a:rPr>
              <a:t> </a:t>
            </a:r>
            <a:r>
              <a:rPr lang="en-GB" sz="1200" spc="-105" dirty="0">
                <a:solidFill>
                  <a:srgbClr val="292959"/>
                </a:solidFill>
                <a:latin typeface="Trebuchet MS"/>
                <a:cs typeface="Trebuchet MS"/>
              </a:rPr>
              <a:t>all</a:t>
            </a:r>
            <a:r>
              <a:rPr lang="en-GB" sz="1200" spc="-100" dirty="0">
                <a:solidFill>
                  <a:srgbClr val="292959"/>
                </a:solidFill>
                <a:latin typeface="Trebuchet MS"/>
                <a:cs typeface="Trebuchet MS"/>
              </a:rPr>
              <a:t> </a:t>
            </a:r>
            <a:r>
              <a:rPr lang="en-GB" sz="1200" spc="-110" dirty="0">
                <a:solidFill>
                  <a:srgbClr val="292959"/>
                </a:solidFill>
                <a:latin typeface="Trebuchet MS"/>
                <a:cs typeface="Trebuchet MS"/>
              </a:rPr>
              <a:t>interests</a:t>
            </a:r>
            <a:r>
              <a:rPr lang="en-GB" sz="1200" spc="-100" dirty="0">
                <a:solidFill>
                  <a:srgbClr val="292959"/>
                </a:solidFill>
                <a:latin typeface="Trebuchet MS"/>
                <a:cs typeface="Trebuchet MS"/>
              </a:rPr>
              <a:t> </a:t>
            </a:r>
            <a:r>
              <a:rPr lang="en-GB" sz="1200" spc="-135" dirty="0">
                <a:solidFill>
                  <a:srgbClr val="292959"/>
                </a:solidFill>
                <a:latin typeface="Trebuchet MS"/>
                <a:cs typeface="Trebuchet MS"/>
              </a:rPr>
              <a:t>in</a:t>
            </a:r>
            <a:r>
              <a:rPr lang="en-GB" sz="1200" spc="-90" dirty="0">
                <a:solidFill>
                  <a:srgbClr val="292959"/>
                </a:solidFill>
                <a:latin typeface="Trebuchet MS"/>
                <a:cs typeface="Trebuchet MS"/>
              </a:rPr>
              <a:t> </a:t>
            </a:r>
            <a:r>
              <a:rPr lang="en-GB" sz="1200" dirty="0">
                <a:solidFill>
                  <a:srgbClr val="292959"/>
                </a:solidFill>
                <a:latin typeface="Trebuchet MS"/>
                <a:cs typeface="Trebuchet MS"/>
              </a:rPr>
              <a:t>coal</a:t>
            </a:r>
            <a:r>
              <a:rPr lang="en-GB" sz="1200" spc="-100" dirty="0">
                <a:solidFill>
                  <a:srgbClr val="292959"/>
                </a:solidFill>
                <a:latin typeface="Trebuchet MS"/>
                <a:cs typeface="Trebuchet MS"/>
              </a:rPr>
              <a:t> </a:t>
            </a:r>
            <a:r>
              <a:rPr lang="en-GB" sz="1200" dirty="0">
                <a:solidFill>
                  <a:srgbClr val="292959"/>
                </a:solidFill>
                <a:latin typeface="Trebuchet MS"/>
                <a:cs typeface="Trebuchet MS"/>
              </a:rPr>
              <a:t>are</a:t>
            </a:r>
            <a:r>
              <a:rPr lang="en-GB" sz="1200" spc="-100" dirty="0">
                <a:solidFill>
                  <a:srgbClr val="292959"/>
                </a:solidFill>
                <a:latin typeface="Trebuchet MS"/>
                <a:cs typeface="Trebuchet MS"/>
              </a:rPr>
              <a:t> </a:t>
            </a:r>
            <a:r>
              <a:rPr lang="en-GB" sz="1200" spc="-20" dirty="0">
                <a:solidFill>
                  <a:srgbClr val="292959"/>
                </a:solidFill>
                <a:latin typeface="Trebuchet MS"/>
                <a:cs typeface="Trebuchet MS"/>
              </a:rPr>
              <a:t>now</a:t>
            </a:r>
            <a:r>
              <a:rPr lang="en-GB" sz="1200" spc="-100" dirty="0">
                <a:solidFill>
                  <a:srgbClr val="292959"/>
                </a:solidFill>
                <a:latin typeface="Trebuchet MS"/>
                <a:cs typeface="Trebuchet MS"/>
              </a:rPr>
              <a:t> </a:t>
            </a:r>
            <a:r>
              <a:rPr lang="en-GB" sz="1200" spc="-65" dirty="0">
                <a:solidFill>
                  <a:srgbClr val="292959"/>
                </a:solidFill>
                <a:latin typeface="Trebuchet MS"/>
                <a:cs typeface="Trebuchet MS"/>
              </a:rPr>
              <a:t>vested</a:t>
            </a:r>
            <a:r>
              <a:rPr lang="en-GB" sz="1200" spc="-100" dirty="0">
                <a:solidFill>
                  <a:srgbClr val="292959"/>
                </a:solidFill>
                <a:latin typeface="Trebuchet MS"/>
                <a:cs typeface="Trebuchet MS"/>
              </a:rPr>
              <a:t> </a:t>
            </a:r>
            <a:r>
              <a:rPr lang="en-GB" sz="1200" spc="-135" dirty="0">
                <a:solidFill>
                  <a:srgbClr val="292959"/>
                </a:solidFill>
                <a:latin typeface="Trebuchet MS"/>
                <a:cs typeface="Trebuchet MS"/>
              </a:rPr>
              <a:t>in</a:t>
            </a:r>
            <a:r>
              <a:rPr lang="en-GB" sz="1200" spc="-90" dirty="0">
                <a:solidFill>
                  <a:srgbClr val="292959"/>
                </a:solidFill>
                <a:latin typeface="Trebuchet MS"/>
                <a:cs typeface="Trebuchet MS"/>
              </a:rPr>
              <a:t> </a:t>
            </a:r>
            <a:r>
              <a:rPr lang="en-GB" sz="1200" spc="-25" dirty="0">
                <a:solidFill>
                  <a:srgbClr val="292959"/>
                </a:solidFill>
                <a:latin typeface="Trebuchet MS"/>
                <a:cs typeface="Trebuchet MS"/>
              </a:rPr>
              <a:t>the </a:t>
            </a:r>
            <a:r>
              <a:rPr lang="en-GB" sz="1200" spc="65" dirty="0">
                <a:solidFill>
                  <a:srgbClr val="292959"/>
                </a:solidFill>
                <a:latin typeface="Trebuchet MS"/>
                <a:cs typeface="Trebuchet MS"/>
              </a:rPr>
              <a:t>Coal</a:t>
            </a:r>
            <a:r>
              <a:rPr lang="en-GB" sz="1200" spc="-90" dirty="0">
                <a:solidFill>
                  <a:srgbClr val="292959"/>
                </a:solidFill>
                <a:latin typeface="Trebuchet MS"/>
                <a:cs typeface="Trebuchet MS"/>
              </a:rPr>
              <a:t> </a:t>
            </a:r>
            <a:r>
              <a:rPr lang="en-GB" sz="1200" spc="-130" dirty="0">
                <a:solidFill>
                  <a:srgbClr val="292959"/>
                </a:solidFill>
                <a:latin typeface="Trebuchet MS"/>
                <a:cs typeface="Trebuchet MS"/>
              </a:rPr>
              <a:t>Authority</a:t>
            </a:r>
            <a:r>
              <a:rPr lang="en-GB" sz="1200" spc="-85" dirty="0">
                <a:solidFill>
                  <a:srgbClr val="292959"/>
                </a:solidFill>
                <a:latin typeface="Trebuchet MS"/>
                <a:cs typeface="Trebuchet MS"/>
              </a:rPr>
              <a:t> </a:t>
            </a:r>
            <a:r>
              <a:rPr lang="en-GB" sz="1200" spc="-80" dirty="0">
                <a:solidFill>
                  <a:srgbClr val="292959"/>
                </a:solidFill>
                <a:latin typeface="Trebuchet MS"/>
                <a:cs typeface="Trebuchet MS"/>
              </a:rPr>
              <a:t>under</a:t>
            </a:r>
            <a:r>
              <a:rPr lang="en-GB" sz="1200" spc="-90" dirty="0">
                <a:solidFill>
                  <a:srgbClr val="292959"/>
                </a:solidFill>
                <a:latin typeface="Trebuchet MS"/>
                <a:cs typeface="Trebuchet MS"/>
              </a:rPr>
              <a:t> </a:t>
            </a:r>
            <a:r>
              <a:rPr lang="en-GB" sz="1200" spc="-100" dirty="0">
                <a:solidFill>
                  <a:srgbClr val="292959"/>
                </a:solidFill>
                <a:latin typeface="Trebuchet MS"/>
                <a:cs typeface="Trebuchet MS"/>
              </a:rPr>
              <a:t>the</a:t>
            </a:r>
            <a:r>
              <a:rPr lang="en-GB" sz="1200" spc="-85" dirty="0">
                <a:solidFill>
                  <a:srgbClr val="292959"/>
                </a:solidFill>
                <a:latin typeface="Trebuchet MS"/>
                <a:cs typeface="Trebuchet MS"/>
              </a:rPr>
              <a:t> </a:t>
            </a:r>
            <a:r>
              <a:rPr lang="en-GB" sz="1200" spc="65" dirty="0">
                <a:solidFill>
                  <a:srgbClr val="292959"/>
                </a:solidFill>
                <a:latin typeface="Trebuchet MS"/>
                <a:cs typeface="Trebuchet MS"/>
              </a:rPr>
              <a:t>Coal</a:t>
            </a:r>
            <a:r>
              <a:rPr lang="en-GB" sz="1200" spc="-90" dirty="0">
                <a:solidFill>
                  <a:srgbClr val="292959"/>
                </a:solidFill>
                <a:latin typeface="Trebuchet MS"/>
                <a:cs typeface="Trebuchet MS"/>
              </a:rPr>
              <a:t> </a:t>
            </a:r>
            <a:r>
              <a:rPr lang="en-GB" sz="1200" spc="-130" dirty="0">
                <a:solidFill>
                  <a:srgbClr val="292959"/>
                </a:solidFill>
                <a:latin typeface="Trebuchet MS"/>
                <a:cs typeface="Trebuchet MS"/>
              </a:rPr>
              <a:t>Industry</a:t>
            </a:r>
            <a:r>
              <a:rPr lang="en-GB" sz="1200" spc="-85" dirty="0">
                <a:solidFill>
                  <a:srgbClr val="292959"/>
                </a:solidFill>
                <a:latin typeface="Trebuchet MS"/>
                <a:cs typeface="Trebuchet MS"/>
              </a:rPr>
              <a:t> </a:t>
            </a:r>
            <a:r>
              <a:rPr lang="en-GB" sz="1200" dirty="0">
                <a:solidFill>
                  <a:srgbClr val="292959"/>
                </a:solidFill>
                <a:latin typeface="Trebuchet MS"/>
                <a:cs typeface="Trebuchet MS"/>
              </a:rPr>
              <a:t>Act</a:t>
            </a:r>
            <a:r>
              <a:rPr lang="en-GB" sz="1200" spc="-90" dirty="0">
                <a:solidFill>
                  <a:srgbClr val="292959"/>
                </a:solidFill>
                <a:latin typeface="Trebuchet MS"/>
                <a:cs typeface="Trebuchet MS"/>
              </a:rPr>
              <a:t> </a:t>
            </a:r>
            <a:r>
              <a:rPr lang="en-GB" sz="1200" spc="-10" dirty="0">
                <a:solidFill>
                  <a:srgbClr val="292959"/>
                </a:solidFill>
                <a:latin typeface="Trebuchet MS"/>
                <a:cs typeface="Trebuchet MS"/>
              </a:rPr>
              <a:t>1994.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spc="-10" dirty="0">
              <a:solidFill>
                <a:srgbClr val="292959"/>
              </a:solidFill>
              <a:latin typeface="Trebuchet MS"/>
              <a:cs typeface="Trebuchet M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spc="-10" dirty="0">
                <a:solidFill>
                  <a:srgbClr val="292959"/>
                </a:solidFill>
                <a:latin typeface="Trebuchet MS"/>
                <a:cs typeface="Trebuchet MS"/>
              </a:rPr>
              <a:t>Corporeal Hereditaments – tangible and physical interest touching the land –buildings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spc="-10" dirty="0">
                <a:solidFill>
                  <a:srgbClr val="292959"/>
                </a:solidFill>
                <a:latin typeface="Trebuchet MS"/>
                <a:cs typeface="Trebuchet MS"/>
              </a:rPr>
              <a:t>Incorporeal Hereditaments – rights that cannot be physically possessed that exist over land – rights of way, profits a </a:t>
            </a:r>
            <a:r>
              <a:rPr lang="en-GB" sz="1200" spc="-10" dirty="0" err="1">
                <a:solidFill>
                  <a:srgbClr val="292959"/>
                </a:solidFill>
                <a:latin typeface="Trebuchet MS"/>
                <a:cs typeface="Trebuchet MS"/>
              </a:rPr>
              <a:t>pendre</a:t>
            </a:r>
            <a:r>
              <a:rPr lang="en-GB" sz="1200" spc="-10" dirty="0">
                <a:solidFill>
                  <a:srgbClr val="292959"/>
                </a:solidFill>
                <a:latin typeface="Trebuchet MS"/>
                <a:cs typeface="Trebuchet MS"/>
              </a:rPr>
              <a:t> </a:t>
            </a:r>
          </a:p>
          <a:p>
            <a:pPr lvl="0" fontAlgn="t"/>
            <a:r>
              <a:rPr lang="en-GB" sz="1200" b="1" i="0" kern="1200" dirty="0">
                <a:solidFill>
                  <a:schemeClr val="tx1"/>
                </a:solidFill>
                <a:effectLst/>
                <a:latin typeface="+mn-lt"/>
                <a:ea typeface="+mn-ea"/>
                <a:cs typeface="+mn-cs"/>
              </a:rPr>
              <a:t>Manor</a:t>
            </a:r>
            <a:r>
              <a:rPr lang="en-GB" sz="1200" b="0" i="0" kern="1200" dirty="0">
                <a:solidFill>
                  <a:schemeClr val="tx1"/>
                </a:solidFill>
                <a:effectLst/>
                <a:latin typeface="+mn-lt"/>
                <a:ea typeface="+mn-ea"/>
                <a:cs typeface="+mn-cs"/>
              </a:rPr>
              <a:t> = a historic lordship and associated rights.</a:t>
            </a:r>
          </a:p>
          <a:p>
            <a:pPr lvl="0" fontAlgn="t"/>
            <a:r>
              <a:rPr lang="en-GB" sz="1200" b="1" i="0" kern="1200" dirty="0">
                <a:solidFill>
                  <a:schemeClr val="tx1"/>
                </a:solidFill>
                <a:effectLst/>
                <a:latin typeface="+mn-lt"/>
                <a:ea typeface="+mn-ea"/>
                <a:cs typeface="+mn-cs"/>
              </a:rPr>
              <a:t>Advowson</a:t>
            </a:r>
            <a:r>
              <a:rPr lang="en-GB" sz="1200" b="0" i="0" kern="1200" dirty="0">
                <a:solidFill>
                  <a:schemeClr val="tx1"/>
                </a:solidFill>
                <a:effectLst/>
                <a:latin typeface="+mn-lt"/>
                <a:ea typeface="+mn-ea"/>
                <a:cs typeface="+mn-cs"/>
              </a:rPr>
              <a:t> = the right to appoint a parish priest.</a:t>
            </a:r>
          </a:p>
          <a:p>
            <a:pPr lvl="0" fontAlgn="t"/>
            <a:r>
              <a:rPr lang="en-GB" sz="1200" b="0" i="0" kern="1200" dirty="0">
                <a:solidFill>
                  <a:schemeClr val="tx1"/>
                </a:solidFill>
                <a:effectLst/>
                <a:latin typeface="+mn-lt"/>
                <a:ea typeface="+mn-ea"/>
                <a:cs typeface="+mn-cs"/>
              </a:rPr>
              <a:t>Both are </a:t>
            </a:r>
            <a:r>
              <a:rPr lang="en-GB" sz="1200" b="1" i="0" kern="1200" dirty="0">
                <a:solidFill>
                  <a:schemeClr val="tx1"/>
                </a:solidFill>
                <a:effectLst/>
                <a:latin typeface="+mn-lt"/>
                <a:ea typeface="+mn-ea"/>
                <a:cs typeface="+mn-cs"/>
              </a:rPr>
              <a:t>incorporeal hereditaments</a:t>
            </a:r>
            <a:r>
              <a:rPr lang="en-GB" sz="1200" b="0" i="0" kern="1200" dirty="0">
                <a:solidFill>
                  <a:schemeClr val="tx1"/>
                </a:solidFill>
                <a:effectLst/>
                <a:latin typeface="+mn-lt"/>
                <a:ea typeface="+mn-ea"/>
                <a:cs typeface="+mn-cs"/>
              </a:rPr>
              <a:t> because they are legal rights rather than physical land that can be occupied</a:t>
            </a:r>
          </a:p>
          <a:p>
            <a:pPr lvl="0" fontAlgn="t"/>
            <a:endParaRPr lang="en-GB" sz="1200" spc="-65" dirty="0">
              <a:solidFill>
                <a:srgbClr val="292959"/>
              </a:solidFill>
              <a:latin typeface="Trebuchet MS"/>
              <a:cs typeface="Trebuchet MS"/>
            </a:endParaRPr>
          </a:p>
          <a:p>
            <a:pPr lvl="0" fontAlgn="t"/>
            <a:r>
              <a:rPr lang="en-GB" sz="1200" spc="-65" dirty="0">
                <a:solidFill>
                  <a:srgbClr val="292959"/>
                </a:solidFill>
                <a:latin typeface="Trebuchet MS"/>
                <a:cs typeface="Trebuchet MS"/>
              </a:rPr>
              <a:t>Buildings</a:t>
            </a:r>
            <a:r>
              <a:rPr lang="en-GB" sz="1200" spc="-85" dirty="0">
                <a:solidFill>
                  <a:srgbClr val="292959"/>
                </a:solidFill>
                <a:latin typeface="Trebuchet MS"/>
                <a:cs typeface="Trebuchet MS"/>
              </a:rPr>
              <a:t> </a:t>
            </a:r>
            <a:r>
              <a:rPr lang="en-GB" sz="1200" dirty="0">
                <a:solidFill>
                  <a:srgbClr val="292959"/>
                </a:solidFill>
                <a:latin typeface="Trebuchet MS"/>
                <a:cs typeface="Trebuchet MS"/>
              </a:rPr>
              <a:t>can</a:t>
            </a:r>
            <a:r>
              <a:rPr lang="en-GB" sz="1200" spc="-85" dirty="0">
                <a:solidFill>
                  <a:srgbClr val="292959"/>
                </a:solidFill>
                <a:latin typeface="Trebuchet MS"/>
                <a:cs typeface="Trebuchet MS"/>
              </a:rPr>
              <a:t> </a:t>
            </a:r>
            <a:r>
              <a:rPr lang="en-GB" sz="1200" dirty="0">
                <a:solidFill>
                  <a:srgbClr val="292959"/>
                </a:solidFill>
                <a:latin typeface="Trebuchet MS"/>
                <a:cs typeface="Trebuchet MS"/>
              </a:rPr>
              <a:t>be</a:t>
            </a:r>
            <a:r>
              <a:rPr lang="en-GB" sz="1200" spc="-85" dirty="0">
                <a:solidFill>
                  <a:srgbClr val="292959"/>
                </a:solidFill>
                <a:latin typeface="Trebuchet MS"/>
                <a:cs typeface="Trebuchet MS"/>
              </a:rPr>
              <a:t> </a:t>
            </a:r>
            <a:r>
              <a:rPr lang="en-GB" sz="1200" spc="-55" dirty="0">
                <a:solidFill>
                  <a:srgbClr val="292959"/>
                </a:solidFill>
                <a:latin typeface="Trebuchet MS"/>
                <a:cs typeface="Trebuchet MS"/>
              </a:rPr>
              <a:t>divided</a:t>
            </a:r>
            <a:r>
              <a:rPr lang="en-GB" sz="1200" spc="-85" dirty="0">
                <a:solidFill>
                  <a:srgbClr val="292959"/>
                </a:solidFill>
                <a:latin typeface="Trebuchet MS"/>
                <a:cs typeface="Trebuchet MS"/>
              </a:rPr>
              <a:t> </a:t>
            </a:r>
            <a:r>
              <a:rPr lang="en-GB" sz="1200" spc="-114" dirty="0">
                <a:solidFill>
                  <a:srgbClr val="292959"/>
                </a:solidFill>
                <a:latin typeface="Trebuchet MS"/>
                <a:cs typeface="Trebuchet MS"/>
              </a:rPr>
              <a:t>horizontally</a:t>
            </a:r>
            <a:r>
              <a:rPr lang="en-GB" sz="1200" spc="-90" dirty="0">
                <a:solidFill>
                  <a:srgbClr val="292959"/>
                </a:solidFill>
                <a:latin typeface="Trebuchet MS"/>
                <a:cs typeface="Trebuchet MS"/>
              </a:rPr>
              <a:t> </a:t>
            </a:r>
            <a:r>
              <a:rPr lang="en-GB" sz="1200" spc="-80" dirty="0">
                <a:solidFill>
                  <a:srgbClr val="292959"/>
                </a:solidFill>
                <a:latin typeface="Trebuchet MS"/>
                <a:cs typeface="Trebuchet MS"/>
              </a:rPr>
              <a:t>or</a:t>
            </a:r>
            <a:r>
              <a:rPr lang="en-GB" sz="1200" spc="-85" dirty="0">
                <a:solidFill>
                  <a:srgbClr val="292959"/>
                </a:solidFill>
                <a:latin typeface="Trebuchet MS"/>
                <a:cs typeface="Trebuchet MS"/>
              </a:rPr>
              <a:t> </a:t>
            </a:r>
            <a:r>
              <a:rPr lang="en-GB" sz="1200" spc="-155" dirty="0">
                <a:solidFill>
                  <a:srgbClr val="292959"/>
                </a:solidFill>
                <a:latin typeface="Trebuchet MS"/>
                <a:cs typeface="Trebuchet MS"/>
              </a:rPr>
              <a:t>vertically,</a:t>
            </a:r>
            <a:r>
              <a:rPr lang="en-GB" sz="1200" spc="-85" dirty="0">
                <a:solidFill>
                  <a:srgbClr val="292959"/>
                </a:solidFill>
                <a:latin typeface="Trebuchet MS"/>
                <a:cs typeface="Trebuchet MS"/>
              </a:rPr>
              <a:t> </a:t>
            </a:r>
            <a:r>
              <a:rPr lang="en-GB" sz="1200" spc="-10" dirty="0">
                <a:solidFill>
                  <a:srgbClr val="292959"/>
                </a:solidFill>
                <a:latin typeface="Trebuchet MS"/>
                <a:cs typeface="Trebuchet MS"/>
              </a:rPr>
              <a:t>meaning </a:t>
            </a:r>
            <a:r>
              <a:rPr lang="en-GB" sz="1200" spc="-95" dirty="0">
                <a:solidFill>
                  <a:srgbClr val="292959"/>
                </a:solidFill>
                <a:latin typeface="Trebuchet MS"/>
                <a:cs typeface="Trebuchet MS"/>
              </a:rPr>
              <a:t>that</a:t>
            </a:r>
            <a:r>
              <a:rPr lang="en-GB" sz="1200" spc="-114" dirty="0">
                <a:solidFill>
                  <a:srgbClr val="292959"/>
                </a:solidFill>
                <a:latin typeface="Trebuchet MS"/>
                <a:cs typeface="Trebuchet MS"/>
              </a:rPr>
              <a:t> </a:t>
            </a:r>
            <a:r>
              <a:rPr lang="en-GB" sz="1200" spc="-190" dirty="0">
                <a:solidFill>
                  <a:srgbClr val="292959"/>
                </a:solidFill>
                <a:latin typeface="Trebuchet MS"/>
                <a:cs typeface="Trebuchet MS"/>
              </a:rPr>
              <a:t>it</a:t>
            </a:r>
            <a:r>
              <a:rPr lang="en-GB" sz="1200" spc="-90" dirty="0">
                <a:solidFill>
                  <a:srgbClr val="292959"/>
                </a:solidFill>
                <a:latin typeface="Trebuchet MS"/>
                <a:cs typeface="Trebuchet MS"/>
              </a:rPr>
              <a:t> </a:t>
            </a:r>
            <a:r>
              <a:rPr lang="en-GB" sz="1200" spc="-65" dirty="0">
                <a:solidFill>
                  <a:srgbClr val="292959"/>
                </a:solidFill>
                <a:latin typeface="Trebuchet MS"/>
                <a:cs typeface="Trebuchet MS"/>
              </a:rPr>
              <a:t>is</a:t>
            </a:r>
            <a:r>
              <a:rPr lang="en-GB" sz="1200" spc="-145" dirty="0">
                <a:solidFill>
                  <a:srgbClr val="292959"/>
                </a:solidFill>
                <a:latin typeface="Trebuchet MS"/>
                <a:cs typeface="Trebuchet MS"/>
              </a:rPr>
              <a:t> </a:t>
            </a:r>
            <a:r>
              <a:rPr lang="en-GB" sz="1200" spc="-35" dirty="0">
                <a:solidFill>
                  <a:srgbClr val="292959"/>
                </a:solidFill>
                <a:latin typeface="Trebuchet MS"/>
                <a:cs typeface="Trebuchet MS"/>
              </a:rPr>
              <a:t>possible</a:t>
            </a:r>
            <a:r>
              <a:rPr lang="en-GB" sz="1200" spc="-120" dirty="0">
                <a:solidFill>
                  <a:srgbClr val="292959"/>
                </a:solidFill>
                <a:latin typeface="Trebuchet MS"/>
                <a:cs typeface="Trebuchet MS"/>
              </a:rPr>
              <a:t> </a:t>
            </a:r>
            <a:r>
              <a:rPr lang="en-GB" sz="1200" spc="-85" dirty="0">
                <a:solidFill>
                  <a:srgbClr val="292959"/>
                </a:solidFill>
                <a:latin typeface="Trebuchet MS"/>
                <a:cs typeface="Trebuchet MS"/>
              </a:rPr>
              <a:t>for</a:t>
            </a:r>
            <a:r>
              <a:rPr lang="en-GB" sz="1200" spc="-110" dirty="0">
                <a:solidFill>
                  <a:srgbClr val="292959"/>
                </a:solidFill>
                <a:latin typeface="Trebuchet MS"/>
                <a:cs typeface="Trebuchet MS"/>
              </a:rPr>
              <a:t> </a:t>
            </a:r>
            <a:r>
              <a:rPr lang="en-GB" sz="1200" spc="114" dirty="0">
                <a:solidFill>
                  <a:srgbClr val="292959"/>
                </a:solidFill>
                <a:latin typeface="Trebuchet MS"/>
                <a:cs typeface="Trebuchet MS"/>
              </a:rPr>
              <a:t>a</a:t>
            </a:r>
            <a:r>
              <a:rPr lang="en-GB" sz="1200" spc="-110" dirty="0">
                <a:solidFill>
                  <a:srgbClr val="292959"/>
                </a:solidFill>
                <a:latin typeface="Trebuchet MS"/>
                <a:cs typeface="Trebuchet MS"/>
              </a:rPr>
              <a:t> </a:t>
            </a:r>
            <a:r>
              <a:rPr lang="en-GB" sz="1200" spc="-55" dirty="0">
                <a:solidFill>
                  <a:srgbClr val="292959"/>
                </a:solidFill>
                <a:latin typeface="Trebuchet MS"/>
                <a:cs typeface="Trebuchet MS"/>
              </a:rPr>
              <a:t>building</a:t>
            </a:r>
            <a:r>
              <a:rPr lang="en-GB" sz="1200" spc="-110" dirty="0">
                <a:solidFill>
                  <a:srgbClr val="292959"/>
                </a:solidFill>
                <a:latin typeface="Trebuchet MS"/>
                <a:cs typeface="Trebuchet MS"/>
              </a:rPr>
              <a:t> </a:t>
            </a:r>
            <a:r>
              <a:rPr lang="en-GB" sz="1200" spc="-55" dirty="0">
                <a:solidFill>
                  <a:srgbClr val="292959"/>
                </a:solidFill>
                <a:latin typeface="Trebuchet MS"/>
                <a:cs typeface="Trebuchet MS"/>
              </a:rPr>
              <a:t>to</a:t>
            </a:r>
            <a:r>
              <a:rPr lang="en-GB" sz="1200" spc="-110" dirty="0">
                <a:solidFill>
                  <a:srgbClr val="292959"/>
                </a:solidFill>
                <a:latin typeface="Trebuchet MS"/>
                <a:cs typeface="Trebuchet MS"/>
              </a:rPr>
              <a:t> </a:t>
            </a:r>
            <a:r>
              <a:rPr lang="en-GB" sz="1200" dirty="0">
                <a:solidFill>
                  <a:srgbClr val="292959"/>
                </a:solidFill>
                <a:latin typeface="Trebuchet MS"/>
                <a:cs typeface="Trebuchet MS"/>
              </a:rPr>
              <a:t>be</a:t>
            </a:r>
            <a:r>
              <a:rPr lang="en-GB" sz="1200" spc="-114" dirty="0">
                <a:solidFill>
                  <a:srgbClr val="292959"/>
                </a:solidFill>
                <a:latin typeface="Trebuchet MS"/>
                <a:cs typeface="Trebuchet MS"/>
              </a:rPr>
              <a:t> </a:t>
            </a:r>
            <a:r>
              <a:rPr lang="en-GB" sz="1200" spc="-55" dirty="0">
                <a:solidFill>
                  <a:srgbClr val="292959"/>
                </a:solidFill>
                <a:latin typeface="Trebuchet MS"/>
                <a:cs typeface="Trebuchet MS"/>
              </a:rPr>
              <a:t>included</a:t>
            </a:r>
            <a:r>
              <a:rPr lang="en-GB" sz="1200" spc="-110" dirty="0">
                <a:solidFill>
                  <a:srgbClr val="292959"/>
                </a:solidFill>
                <a:latin typeface="Trebuchet MS"/>
                <a:cs typeface="Trebuchet MS"/>
              </a:rPr>
              <a:t> </a:t>
            </a:r>
            <a:r>
              <a:rPr lang="en-GB" sz="1200" spc="-140" dirty="0">
                <a:solidFill>
                  <a:srgbClr val="292959"/>
                </a:solidFill>
                <a:latin typeface="Trebuchet MS"/>
                <a:cs typeface="Trebuchet MS"/>
              </a:rPr>
              <a:t>within</a:t>
            </a:r>
            <a:r>
              <a:rPr lang="en-GB" sz="1200" spc="-90" dirty="0">
                <a:solidFill>
                  <a:srgbClr val="292959"/>
                </a:solidFill>
                <a:latin typeface="Trebuchet MS"/>
                <a:cs typeface="Trebuchet MS"/>
              </a:rPr>
              <a:t> </a:t>
            </a:r>
            <a:r>
              <a:rPr lang="en-GB" sz="1200" spc="-100" dirty="0">
                <a:solidFill>
                  <a:srgbClr val="292959"/>
                </a:solidFill>
                <a:latin typeface="Trebuchet MS"/>
                <a:cs typeface="Trebuchet MS"/>
              </a:rPr>
              <a:t>the</a:t>
            </a:r>
            <a:r>
              <a:rPr lang="en-GB" sz="1200" spc="-110" dirty="0">
                <a:solidFill>
                  <a:srgbClr val="292959"/>
                </a:solidFill>
                <a:latin typeface="Trebuchet MS"/>
                <a:cs typeface="Trebuchet MS"/>
              </a:rPr>
              <a:t> </a:t>
            </a:r>
            <a:r>
              <a:rPr lang="en-GB" sz="1200" spc="-30" dirty="0">
                <a:solidFill>
                  <a:srgbClr val="292959"/>
                </a:solidFill>
                <a:latin typeface="Trebuchet MS"/>
                <a:cs typeface="Trebuchet MS"/>
              </a:rPr>
              <a:t>definition </a:t>
            </a:r>
            <a:r>
              <a:rPr lang="en-GB" sz="1200" dirty="0">
                <a:solidFill>
                  <a:srgbClr val="292959"/>
                </a:solidFill>
                <a:latin typeface="Trebuchet MS"/>
                <a:cs typeface="Trebuchet MS"/>
              </a:rPr>
              <a:t>of</a:t>
            </a:r>
            <a:r>
              <a:rPr lang="en-GB" sz="1200" spc="-180" dirty="0">
                <a:solidFill>
                  <a:srgbClr val="292959"/>
                </a:solidFill>
                <a:latin typeface="Trebuchet MS"/>
                <a:cs typeface="Trebuchet MS"/>
              </a:rPr>
              <a:t> </a:t>
            </a:r>
            <a:r>
              <a:rPr lang="en-GB" sz="1200" spc="-25" dirty="0">
                <a:solidFill>
                  <a:srgbClr val="292959"/>
                </a:solidFill>
                <a:latin typeface="Trebuchet MS"/>
                <a:cs typeface="Trebuchet MS"/>
              </a:rPr>
              <a:t>land</a:t>
            </a:r>
            <a:r>
              <a:rPr lang="en-GB" sz="1200" spc="-110" dirty="0">
                <a:solidFill>
                  <a:srgbClr val="292959"/>
                </a:solidFill>
                <a:latin typeface="Trebuchet MS"/>
                <a:cs typeface="Trebuchet MS"/>
              </a:rPr>
              <a:t> </a:t>
            </a:r>
            <a:r>
              <a:rPr lang="en-GB" sz="1200" spc="-45" dirty="0">
                <a:solidFill>
                  <a:srgbClr val="292959"/>
                </a:solidFill>
                <a:latin typeface="Trebuchet MS"/>
                <a:cs typeface="Trebuchet MS"/>
              </a:rPr>
              <a:t>although</a:t>
            </a:r>
            <a:r>
              <a:rPr lang="en-GB" sz="1200" spc="-110" dirty="0">
                <a:solidFill>
                  <a:srgbClr val="292959"/>
                </a:solidFill>
                <a:latin typeface="Trebuchet MS"/>
                <a:cs typeface="Trebuchet MS"/>
              </a:rPr>
              <a:t> </a:t>
            </a:r>
            <a:r>
              <a:rPr lang="en-GB" sz="1200" spc="-190" dirty="0">
                <a:solidFill>
                  <a:srgbClr val="292959"/>
                </a:solidFill>
                <a:latin typeface="Trebuchet MS"/>
                <a:cs typeface="Trebuchet MS"/>
              </a:rPr>
              <a:t>it</a:t>
            </a:r>
            <a:r>
              <a:rPr lang="en-GB" sz="1200" spc="-90" dirty="0">
                <a:solidFill>
                  <a:srgbClr val="292959"/>
                </a:solidFill>
                <a:latin typeface="Trebuchet MS"/>
                <a:cs typeface="Trebuchet MS"/>
              </a:rPr>
              <a:t> </a:t>
            </a:r>
            <a:r>
              <a:rPr lang="en-GB" sz="1200" dirty="0">
                <a:solidFill>
                  <a:srgbClr val="292959"/>
                </a:solidFill>
                <a:latin typeface="Trebuchet MS"/>
                <a:cs typeface="Trebuchet MS"/>
              </a:rPr>
              <a:t>does</a:t>
            </a:r>
            <a:r>
              <a:rPr lang="en-GB" sz="1200" spc="-114" dirty="0">
                <a:solidFill>
                  <a:srgbClr val="292959"/>
                </a:solidFill>
                <a:latin typeface="Trebuchet MS"/>
                <a:cs typeface="Trebuchet MS"/>
              </a:rPr>
              <a:t> </a:t>
            </a:r>
            <a:r>
              <a:rPr lang="en-GB" sz="1200" spc="-90" dirty="0">
                <a:solidFill>
                  <a:srgbClr val="292959"/>
                </a:solidFill>
                <a:latin typeface="Trebuchet MS"/>
                <a:cs typeface="Trebuchet MS"/>
              </a:rPr>
              <a:t>not</a:t>
            </a:r>
            <a:r>
              <a:rPr lang="en-GB" sz="1200" spc="-110" dirty="0">
                <a:solidFill>
                  <a:srgbClr val="292959"/>
                </a:solidFill>
                <a:latin typeface="Trebuchet MS"/>
                <a:cs typeface="Trebuchet MS"/>
              </a:rPr>
              <a:t> </a:t>
            </a:r>
            <a:r>
              <a:rPr lang="en-GB" sz="1200" spc="-60" dirty="0">
                <a:solidFill>
                  <a:srgbClr val="292959"/>
                </a:solidFill>
                <a:latin typeface="Trebuchet MS"/>
                <a:cs typeface="Trebuchet MS"/>
              </a:rPr>
              <a:t>touch</a:t>
            </a:r>
            <a:r>
              <a:rPr lang="en-GB" sz="1200" spc="-110" dirty="0">
                <a:solidFill>
                  <a:srgbClr val="292959"/>
                </a:solidFill>
                <a:latin typeface="Trebuchet MS"/>
                <a:cs typeface="Trebuchet MS"/>
              </a:rPr>
              <a:t> </a:t>
            </a:r>
            <a:r>
              <a:rPr lang="en-GB" sz="1200" spc="-100" dirty="0">
                <a:solidFill>
                  <a:srgbClr val="292959"/>
                </a:solidFill>
                <a:latin typeface="Trebuchet MS"/>
                <a:cs typeface="Trebuchet MS"/>
              </a:rPr>
              <a:t>the</a:t>
            </a:r>
            <a:r>
              <a:rPr lang="en-GB" sz="1200" spc="-110" dirty="0">
                <a:solidFill>
                  <a:srgbClr val="292959"/>
                </a:solidFill>
                <a:latin typeface="Trebuchet MS"/>
                <a:cs typeface="Trebuchet MS"/>
              </a:rPr>
              <a:t> </a:t>
            </a:r>
            <a:r>
              <a:rPr lang="en-GB" sz="1200" spc="-140" dirty="0">
                <a:solidFill>
                  <a:srgbClr val="292959"/>
                </a:solidFill>
                <a:latin typeface="Trebuchet MS"/>
                <a:cs typeface="Trebuchet MS"/>
              </a:rPr>
              <a:t>soil.</a:t>
            </a:r>
            <a:r>
              <a:rPr lang="en-GB" sz="1200" spc="-90" dirty="0">
                <a:solidFill>
                  <a:srgbClr val="292959"/>
                </a:solidFill>
                <a:latin typeface="Trebuchet MS"/>
                <a:cs typeface="Trebuchet MS"/>
              </a:rPr>
              <a:t> </a:t>
            </a:r>
            <a:r>
              <a:rPr lang="en-GB" sz="1200" spc="-185" dirty="0">
                <a:solidFill>
                  <a:srgbClr val="292959"/>
                </a:solidFill>
                <a:latin typeface="Trebuchet MS"/>
                <a:cs typeface="Trebuchet MS"/>
              </a:rPr>
              <a:t>This</a:t>
            </a:r>
            <a:r>
              <a:rPr lang="en-GB" sz="1200" spc="-90" dirty="0">
                <a:solidFill>
                  <a:srgbClr val="292959"/>
                </a:solidFill>
                <a:latin typeface="Trebuchet MS"/>
                <a:cs typeface="Trebuchet MS"/>
              </a:rPr>
              <a:t> </a:t>
            </a:r>
            <a:r>
              <a:rPr lang="en-GB" sz="1200" spc="-65" dirty="0">
                <a:solidFill>
                  <a:srgbClr val="292959"/>
                </a:solidFill>
                <a:latin typeface="Trebuchet MS"/>
                <a:cs typeface="Trebuchet MS"/>
              </a:rPr>
              <a:t>is</a:t>
            </a:r>
            <a:r>
              <a:rPr lang="en-GB" sz="1200" spc="-110" dirty="0">
                <a:solidFill>
                  <a:srgbClr val="292959"/>
                </a:solidFill>
                <a:latin typeface="Trebuchet MS"/>
                <a:cs typeface="Trebuchet MS"/>
              </a:rPr>
              <a:t> </a:t>
            </a:r>
            <a:r>
              <a:rPr lang="en-GB" sz="1200" spc="-25" dirty="0">
                <a:solidFill>
                  <a:srgbClr val="292959"/>
                </a:solidFill>
                <a:latin typeface="Trebuchet MS"/>
                <a:cs typeface="Trebuchet MS"/>
              </a:rPr>
              <a:t>called</a:t>
            </a:r>
            <a:r>
              <a:rPr lang="en-GB" sz="1200" spc="-114" dirty="0">
                <a:solidFill>
                  <a:srgbClr val="292959"/>
                </a:solidFill>
                <a:latin typeface="Trebuchet MS"/>
                <a:cs typeface="Trebuchet MS"/>
              </a:rPr>
              <a:t> </a:t>
            </a:r>
            <a:r>
              <a:rPr lang="en-GB" sz="1200" spc="-10" dirty="0">
                <a:solidFill>
                  <a:srgbClr val="292959"/>
                </a:solidFill>
                <a:latin typeface="Trebuchet MS"/>
                <a:cs typeface="Trebuchet MS"/>
              </a:rPr>
              <a:t>‘flying </a:t>
            </a:r>
            <a:r>
              <a:rPr lang="en-GB" sz="1200" spc="-40" dirty="0">
                <a:solidFill>
                  <a:srgbClr val="292959"/>
                </a:solidFill>
                <a:latin typeface="Trebuchet MS"/>
                <a:cs typeface="Trebuchet MS"/>
              </a:rPr>
              <a:t>freehold’.</a:t>
            </a:r>
            <a:endParaRPr lang="en-GB" sz="1200" b="0" i="0" kern="1200" dirty="0">
              <a:solidFill>
                <a:schemeClr val="tx1"/>
              </a:solidFill>
              <a:effectLst/>
              <a:latin typeface="+mn-lt"/>
              <a:ea typeface="+mn-ea"/>
              <a:cs typeface="+mn-cs"/>
            </a:endParaRPr>
          </a:p>
          <a:p>
            <a:pPr lvl="0" fontAlgn="t"/>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spc="-10" dirty="0">
              <a:solidFill>
                <a:srgbClr val="292959"/>
              </a:solidFill>
              <a:latin typeface="Trebuchet MS"/>
              <a:cs typeface="Trebuchet M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spc="-10" dirty="0">
              <a:solidFill>
                <a:srgbClr val="292959"/>
              </a:solidFill>
              <a:latin typeface="Trebuchet MS"/>
              <a:cs typeface="Trebuchet M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latin typeface="Trebuchet MS"/>
              <a:cs typeface="Trebuchet MS"/>
            </a:endParaRPr>
          </a:p>
          <a:p>
            <a:endParaRPr lang="en-GB" dirty="0"/>
          </a:p>
        </p:txBody>
      </p:sp>
      <p:sp>
        <p:nvSpPr>
          <p:cNvPr id="4" name="Slide Number Placeholder 3"/>
          <p:cNvSpPr>
            <a:spLocks noGrp="1"/>
          </p:cNvSpPr>
          <p:nvPr>
            <p:ph type="sldNum" sz="quarter" idx="5"/>
          </p:nvPr>
        </p:nvSpPr>
        <p:spPr/>
        <p:txBody>
          <a:bodyPr/>
          <a:lstStyle/>
          <a:p>
            <a:fld id="{24BFBAD3-EBF9-43DE-9977-C117FB855D35}" type="slidenum">
              <a:rPr lang="en-GB" smtClean="0"/>
              <a:t>12</a:t>
            </a:fld>
            <a:endParaRPr lang="en-GB"/>
          </a:p>
        </p:txBody>
      </p:sp>
    </p:spTree>
    <p:extLst>
      <p:ext uri="{BB962C8B-B14F-4D97-AF65-F5344CB8AC3E}">
        <p14:creationId xmlns:p14="http://schemas.microsoft.com/office/powerpoint/2010/main" val="14709122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dirty="0">
                <a:solidFill>
                  <a:schemeClr val="tx1"/>
                </a:solidFill>
                <a:effectLst/>
                <a:latin typeface="+mn-lt"/>
                <a:ea typeface="+mn-ea"/>
                <a:cs typeface="+mn-cs"/>
              </a:rPr>
              <a:t>One of the traditional distinctions in land law is between </a:t>
            </a:r>
            <a:r>
              <a:rPr lang="en-GB" sz="1200" b="1" i="0" kern="1200" dirty="0">
                <a:solidFill>
                  <a:schemeClr val="tx1"/>
                </a:solidFill>
                <a:effectLst/>
                <a:latin typeface="+mn-lt"/>
                <a:ea typeface="+mn-ea"/>
                <a:cs typeface="+mn-cs"/>
              </a:rPr>
              <a:t>corporeal</a:t>
            </a:r>
            <a:r>
              <a:rPr lang="en-GB" sz="1200" b="0" i="0" kern="1200" dirty="0">
                <a:solidFill>
                  <a:schemeClr val="tx1"/>
                </a:solidFill>
                <a:effectLst/>
                <a:latin typeface="+mn-lt"/>
                <a:ea typeface="+mn-ea"/>
                <a:cs typeface="+mn-cs"/>
              </a:rPr>
              <a:t> and </a:t>
            </a:r>
            <a:r>
              <a:rPr lang="en-GB" sz="1200" b="1" i="0" kern="1200" dirty="0">
                <a:solidFill>
                  <a:schemeClr val="tx1"/>
                </a:solidFill>
                <a:effectLst/>
                <a:latin typeface="+mn-lt"/>
                <a:ea typeface="+mn-ea"/>
                <a:cs typeface="+mn-cs"/>
              </a:rPr>
              <a:t>incorporeal hereditaments</a:t>
            </a:r>
            <a:r>
              <a:rPr lang="en-GB" sz="1200" b="0" i="0" kern="1200" dirty="0">
                <a:solidFill>
                  <a:schemeClr val="tx1"/>
                </a:solidFill>
                <a:effectLst/>
                <a:latin typeface="+mn-lt"/>
                <a:ea typeface="+mn-ea"/>
                <a:cs typeface="+mn-cs"/>
              </a:rPr>
              <a:t>., it helps us understand the difference between physical land and legal rights over land.</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The image on the left represents </a:t>
            </a:r>
            <a:r>
              <a:rPr lang="en-GB" sz="1200" b="1" i="0" kern="1200" dirty="0">
                <a:solidFill>
                  <a:schemeClr val="tx1"/>
                </a:solidFill>
                <a:effectLst/>
                <a:latin typeface="+mn-lt"/>
                <a:ea typeface="+mn-ea"/>
                <a:cs typeface="+mn-cs"/>
              </a:rPr>
              <a:t>corporeal rights</a:t>
            </a:r>
            <a:r>
              <a:rPr lang="en-GB" sz="1200" b="0" i="0" kern="1200" dirty="0">
                <a:solidFill>
                  <a:schemeClr val="tx1"/>
                </a:solidFill>
                <a:effectLst/>
                <a:latin typeface="+mn-lt"/>
                <a:ea typeface="+mn-ea"/>
                <a:cs typeface="+mn-cs"/>
              </a:rPr>
              <a:t>. These are rights in physical, tangible land that can be seen and occupied. For example, ownership of a house, a field, or a leasehold flat involves a corporeal hereditament because there is physical land that can be possessed. The image on the right represents </a:t>
            </a:r>
            <a:r>
              <a:rPr lang="en-GB" sz="1200" b="1" i="0" kern="1200" dirty="0">
                <a:solidFill>
                  <a:schemeClr val="tx1"/>
                </a:solidFill>
                <a:effectLst/>
                <a:latin typeface="+mn-lt"/>
                <a:ea typeface="+mn-ea"/>
                <a:cs typeface="+mn-cs"/>
              </a:rPr>
              <a:t>incorporeal rights</a:t>
            </a:r>
            <a:r>
              <a:rPr lang="en-GB" sz="1200" b="0" i="0" kern="1200" dirty="0">
                <a:solidFill>
                  <a:schemeClr val="tx1"/>
                </a:solidFill>
                <a:effectLst/>
                <a:latin typeface="+mn-lt"/>
                <a:ea typeface="+mn-ea"/>
                <a:cs typeface="+mn-cs"/>
              </a:rPr>
              <a:t>. These are intangible rights connected to land. They cannot be touched or physically possessed but are recognised and protected by law.</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A common example is a </a:t>
            </a:r>
            <a:r>
              <a:rPr lang="en-GB" sz="1200" b="1" i="0" kern="1200" dirty="0">
                <a:solidFill>
                  <a:schemeClr val="tx1"/>
                </a:solidFill>
                <a:effectLst/>
                <a:latin typeface="+mn-lt"/>
                <a:ea typeface="+mn-ea"/>
                <a:cs typeface="+mn-cs"/>
              </a:rPr>
              <a:t>right of way</a:t>
            </a:r>
            <a:r>
              <a:rPr lang="en-GB" sz="1200" b="0" i="0" kern="1200" dirty="0">
                <a:solidFill>
                  <a:schemeClr val="tx1"/>
                </a:solidFill>
                <a:effectLst/>
                <a:latin typeface="+mn-lt"/>
                <a:ea typeface="+mn-ea"/>
                <a:cs typeface="+mn-cs"/>
              </a:rPr>
              <a:t>, where one landowner has the legal right to cross another person's land. The path itself belongs to the landowner, but the legal right to use it is an incorporeal hereditament.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Put simply, a corporeal hereditament is the </a:t>
            </a:r>
            <a:r>
              <a:rPr lang="en-GB" sz="1200" b="1" i="0" kern="1200" dirty="0">
                <a:solidFill>
                  <a:schemeClr val="tx1"/>
                </a:solidFill>
                <a:effectLst/>
                <a:latin typeface="+mn-lt"/>
                <a:ea typeface="+mn-ea"/>
                <a:cs typeface="+mn-cs"/>
              </a:rPr>
              <a:t>land itself</a:t>
            </a:r>
            <a:r>
              <a:rPr lang="en-GB" sz="1200" b="0" i="0" kern="1200" dirty="0">
                <a:solidFill>
                  <a:schemeClr val="tx1"/>
                </a:solidFill>
                <a:effectLst/>
                <a:latin typeface="+mn-lt"/>
                <a:ea typeface="+mn-ea"/>
                <a:cs typeface="+mn-cs"/>
              </a:rPr>
              <a:t>, while an incorporeal hereditament is a </a:t>
            </a:r>
            <a:r>
              <a:rPr lang="en-GB" sz="1200" b="1" i="0" kern="1200" dirty="0">
                <a:solidFill>
                  <a:schemeClr val="tx1"/>
                </a:solidFill>
                <a:effectLst/>
                <a:latin typeface="+mn-lt"/>
                <a:ea typeface="+mn-ea"/>
                <a:cs typeface="+mn-cs"/>
              </a:rPr>
              <a:t>right exercised over land</a:t>
            </a:r>
            <a:r>
              <a:rPr lang="en-GB" sz="1200" b="0" i="0" kern="1200" dirty="0">
                <a:solidFill>
                  <a:schemeClr val="tx1"/>
                </a:solidFill>
                <a:effectLst/>
                <a:latin typeface="+mn-lt"/>
                <a:ea typeface="+mn-ea"/>
                <a:cs typeface="+mn-cs"/>
              </a:rPr>
              <a:t>.</a:t>
            </a:r>
          </a:p>
          <a:p>
            <a:endParaRPr lang="en-GB" dirty="0"/>
          </a:p>
        </p:txBody>
      </p:sp>
      <p:sp>
        <p:nvSpPr>
          <p:cNvPr id="4" name="Slide Number Placeholder 3"/>
          <p:cNvSpPr>
            <a:spLocks noGrp="1"/>
          </p:cNvSpPr>
          <p:nvPr>
            <p:ph type="sldNum" sz="quarter" idx="5"/>
          </p:nvPr>
        </p:nvSpPr>
        <p:spPr/>
        <p:txBody>
          <a:bodyPr/>
          <a:lstStyle/>
          <a:p>
            <a:fld id="{24BFBAD3-EBF9-43DE-9977-C117FB855D35}" type="slidenum">
              <a:rPr lang="en-GB" smtClean="0"/>
              <a:t>13</a:t>
            </a:fld>
            <a:endParaRPr lang="en-GB"/>
          </a:p>
        </p:txBody>
      </p:sp>
    </p:spTree>
    <p:extLst>
      <p:ext uri="{BB962C8B-B14F-4D97-AF65-F5344CB8AC3E}">
        <p14:creationId xmlns:p14="http://schemas.microsoft.com/office/powerpoint/2010/main" val="1612266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dirty="0">
                <a:solidFill>
                  <a:schemeClr val="tx1"/>
                </a:solidFill>
                <a:effectLst/>
                <a:latin typeface="+mn-lt"/>
                <a:ea typeface="+mn-ea"/>
                <a:cs typeface="+mn-cs"/>
              </a:rPr>
              <a:t>The Latin translated, it means: </a:t>
            </a:r>
            <a:r>
              <a:rPr lang="en-GB" sz="1200" b="1" i="0" kern="1200" dirty="0">
                <a:solidFill>
                  <a:schemeClr val="tx1"/>
                </a:solidFill>
                <a:effectLst/>
                <a:latin typeface="+mn-lt"/>
                <a:ea typeface="+mn-ea"/>
                <a:cs typeface="+mn-cs"/>
              </a:rPr>
              <a:t>"Whoever owns the soil owns everything up to the heavens and down to the depths.“</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Historically, this suggested that a landowner's rights extended indefinitely upwards into the sky and downwards to the centre of the earth., you theoretically owned the column of space above and below the land you owners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modern life has made this principle impossible to apply literally. If it were true today, every aeroplane flying over your garden would be committing trespass.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As a result, the courts have limited the doctrine. </a:t>
            </a:r>
            <a:r>
              <a:rPr lang="en-GB" sz="1200" b="1" i="0" kern="1200" dirty="0">
                <a:solidFill>
                  <a:schemeClr val="tx1"/>
                </a:solidFill>
                <a:effectLst/>
                <a:latin typeface="+mn-lt"/>
                <a:ea typeface="+mn-ea"/>
                <a:cs typeface="+mn-cs"/>
              </a:rPr>
              <a:t>Landowners own only the airspace that is necessary for the ordinary use and enjoyment of their land.</a:t>
            </a:r>
          </a:p>
          <a:p>
            <a:endParaRPr lang="en-GB" dirty="0"/>
          </a:p>
          <a:p>
            <a:endParaRPr lang="en-GB" dirty="0"/>
          </a:p>
        </p:txBody>
      </p:sp>
      <p:sp>
        <p:nvSpPr>
          <p:cNvPr id="4" name="Slide Number Placeholder 3"/>
          <p:cNvSpPr>
            <a:spLocks noGrp="1"/>
          </p:cNvSpPr>
          <p:nvPr>
            <p:ph type="sldNum" sz="quarter" idx="5"/>
          </p:nvPr>
        </p:nvSpPr>
        <p:spPr/>
        <p:txBody>
          <a:bodyPr/>
          <a:lstStyle/>
          <a:p>
            <a:fld id="{24BFBAD3-EBF9-43DE-9977-C117FB855D35}" type="slidenum">
              <a:rPr lang="en-GB" smtClean="0"/>
              <a:t>15</a:t>
            </a:fld>
            <a:endParaRPr lang="en-GB"/>
          </a:p>
        </p:txBody>
      </p:sp>
    </p:spTree>
    <p:extLst>
      <p:ext uri="{BB962C8B-B14F-4D97-AF65-F5344CB8AC3E}">
        <p14:creationId xmlns:p14="http://schemas.microsoft.com/office/powerpoint/2010/main" val="30024144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dirty="0">
                <a:solidFill>
                  <a:schemeClr val="tx1"/>
                </a:solidFill>
                <a:effectLst/>
                <a:latin typeface="+mn-lt"/>
                <a:ea typeface="+mn-ea"/>
                <a:cs typeface="+mn-cs"/>
              </a:rPr>
              <a:t>Case Stukeley confirms that ownership of land includes the surface and many things forming part of it </a:t>
            </a:r>
          </a:p>
          <a:p>
            <a:endParaRPr lang="en-GB" dirty="0"/>
          </a:p>
          <a:p>
            <a:pPr fontAlgn="t"/>
            <a:r>
              <a:rPr lang="en-GB" sz="1200" b="0" i="0" kern="1200" dirty="0">
                <a:solidFill>
                  <a:schemeClr val="tx1"/>
                </a:solidFill>
                <a:effectLst/>
                <a:latin typeface="+mn-lt"/>
                <a:ea typeface="+mn-ea"/>
                <a:cs typeface="+mn-cs"/>
              </a:rPr>
              <a:t>However, ownership is not unlimited. Landowners must comply with planning laws, environmental regulations, and restrictions such as Tree Preservation Orders.</a:t>
            </a:r>
          </a:p>
          <a:p>
            <a:pPr fontAlgn="t"/>
            <a:r>
              <a:rPr lang="en-GB" sz="1200" b="0" i="0" kern="1200" dirty="0">
                <a:solidFill>
                  <a:schemeClr val="tx1"/>
                </a:solidFill>
                <a:effectLst/>
                <a:latin typeface="+mn-lt"/>
                <a:ea typeface="+mn-ea"/>
                <a:cs typeface="+mn-cs"/>
              </a:rPr>
              <a:t>Water use may also be regulated, meaning permission can be required to extract significant amounts from rivers or streams.</a:t>
            </a:r>
          </a:p>
          <a:p>
            <a:pPr fontAlgn="t"/>
            <a:endParaRPr lang="en-GB" sz="1200" b="1"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Key Point:</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Owning land means owning the surface and what is attached to it, but those rights are subject to important legal controls.</a:t>
            </a:r>
          </a:p>
          <a:p>
            <a:endParaRPr lang="en-GB" dirty="0"/>
          </a:p>
        </p:txBody>
      </p:sp>
      <p:sp>
        <p:nvSpPr>
          <p:cNvPr id="4" name="Slide Number Placeholder 3"/>
          <p:cNvSpPr>
            <a:spLocks noGrp="1"/>
          </p:cNvSpPr>
          <p:nvPr>
            <p:ph type="sldNum" sz="quarter" idx="5"/>
          </p:nvPr>
        </p:nvSpPr>
        <p:spPr/>
        <p:txBody>
          <a:bodyPr/>
          <a:lstStyle/>
          <a:p>
            <a:fld id="{24BFBAD3-EBF9-43DE-9977-C117FB855D35}" type="slidenum">
              <a:rPr lang="en-GB" smtClean="0"/>
              <a:t>16</a:t>
            </a:fld>
            <a:endParaRPr lang="en-GB"/>
          </a:p>
        </p:txBody>
      </p:sp>
    </p:spTree>
    <p:extLst>
      <p:ext uri="{BB962C8B-B14F-4D97-AF65-F5344CB8AC3E}">
        <p14:creationId xmlns:p14="http://schemas.microsoft.com/office/powerpoint/2010/main" val="31508628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Palfrey v Wilson 2007 neighbourhood dispute over a boundary wall where the parties accumulated £260k in costs excluding VAT over a wall with little practical value </a:t>
            </a:r>
          </a:p>
          <a:p>
            <a:r>
              <a:rPr lang="en-GB" dirty="0"/>
              <a:t>Jones v Stones 1999 placing objects on another’s land can constitute trespass</a:t>
            </a:r>
          </a:p>
          <a:p>
            <a:r>
              <a:rPr lang="en-GB" dirty="0"/>
              <a:t>Rimmer v </a:t>
            </a:r>
            <a:r>
              <a:rPr lang="en-GB" dirty="0" err="1"/>
              <a:t>pearson</a:t>
            </a:r>
            <a:r>
              <a:rPr lang="en-GB" dirty="0"/>
              <a:t> – another disproportionate boundary dispute relating to a tiny strip of land about 3 inches with and 10 yards long, resulting in years of litigation and legal costs – COA described the amount spent as a ‘tragedy’</a:t>
            </a:r>
          </a:p>
          <a:p>
            <a:endParaRPr lang="en-GB" dirty="0"/>
          </a:p>
        </p:txBody>
      </p:sp>
      <p:sp>
        <p:nvSpPr>
          <p:cNvPr id="4" name="Slide Number Placeholder 3"/>
          <p:cNvSpPr>
            <a:spLocks noGrp="1"/>
          </p:cNvSpPr>
          <p:nvPr>
            <p:ph type="sldNum" sz="quarter" idx="5"/>
          </p:nvPr>
        </p:nvSpPr>
        <p:spPr/>
        <p:txBody>
          <a:bodyPr/>
          <a:lstStyle/>
          <a:p>
            <a:fld id="{24BFBAD3-EBF9-43DE-9977-C117FB855D35}" type="slidenum">
              <a:rPr lang="en-GB" smtClean="0"/>
              <a:t>17</a:t>
            </a:fld>
            <a:endParaRPr lang="en-GB"/>
          </a:p>
        </p:txBody>
      </p:sp>
    </p:spTree>
    <p:extLst>
      <p:ext uri="{BB962C8B-B14F-4D97-AF65-F5344CB8AC3E}">
        <p14:creationId xmlns:p14="http://schemas.microsoft.com/office/powerpoint/2010/main" val="20179224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fontAlgn="t"/>
            <a:r>
              <a:rPr lang="en-GB" sz="1200" b="0" i="0" kern="1200" dirty="0">
                <a:solidFill>
                  <a:schemeClr val="tx1"/>
                </a:solidFill>
                <a:effectLst/>
                <a:latin typeface="+mn-lt"/>
                <a:ea typeface="+mn-ea"/>
                <a:cs typeface="+mn-cs"/>
              </a:rPr>
              <a:t>Traditionally, land ownership extends below the surface as well as above it. Interfering with another person’s subsoil, for example by tunnelling underneath their land, can amount to trespass.</a:t>
            </a:r>
          </a:p>
          <a:p>
            <a:pPr lvl="0" fontAlgn="t"/>
            <a:endParaRPr lang="en-GB" sz="1200" b="0" i="0" kern="1200" dirty="0">
              <a:solidFill>
                <a:schemeClr val="tx1"/>
              </a:solidFill>
              <a:effectLst/>
              <a:latin typeface="+mn-lt"/>
              <a:ea typeface="+mn-ea"/>
              <a:cs typeface="+mn-cs"/>
            </a:endParaRPr>
          </a:p>
          <a:p>
            <a:pPr lvl="0" fontAlgn="t"/>
            <a:r>
              <a:rPr lang="en-GB" sz="1200" b="0" i="0" kern="1200" dirty="0">
                <a:solidFill>
                  <a:schemeClr val="tx1"/>
                </a:solidFill>
                <a:effectLst/>
                <a:latin typeface="+mn-lt"/>
                <a:ea typeface="+mn-ea"/>
                <a:cs typeface="+mn-cs"/>
              </a:rPr>
              <a:t>However, some underground resources are excluded from private ownership.</a:t>
            </a:r>
          </a:p>
          <a:p>
            <a:pPr lvl="0" fontAlgn="t"/>
            <a:r>
              <a:rPr lang="en-GB" sz="1200" b="0" i="0" kern="1200" dirty="0">
                <a:solidFill>
                  <a:schemeClr val="tx1"/>
                </a:solidFill>
                <a:effectLst/>
                <a:latin typeface="+mn-lt"/>
                <a:ea typeface="+mn-ea"/>
                <a:cs typeface="+mn-cs"/>
              </a:rPr>
              <a:t> Petroleum belongs to the Crown under the Petroleum Act 1998</a:t>
            </a:r>
          </a:p>
          <a:p>
            <a:pPr lvl="0" fontAlgn="t"/>
            <a:r>
              <a:rPr lang="en-GB" sz="1200" b="0" i="0" kern="1200" dirty="0">
                <a:solidFill>
                  <a:schemeClr val="tx1"/>
                </a:solidFill>
                <a:effectLst/>
                <a:latin typeface="+mn-lt"/>
                <a:ea typeface="+mn-ea"/>
                <a:cs typeface="+mn-cs"/>
              </a:rPr>
              <a:t>coal rights are generally vested in the Coal Authority.</a:t>
            </a:r>
          </a:p>
          <a:p>
            <a:pPr lvl="0" fontAlgn="t"/>
            <a:r>
              <a:rPr lang="en-GB" sz="1200" b="0" i="0" kern="1200" dirty="0">
                <a:solidFill>
                  <a:schemeClr val="tx1"/>
                </a:solidFill>
                <a:effectLst/>
                <a:latin typeface="+mn-lt"/>
                <a:ea typeface="+mn-ea"/>
                <a:cs typeface="+mn-cs"/>
              </a:rPr>
              <a:t>In </a:t>
            </a:r>
            <a:r>
              <a:rPr lang="en-GB" sz="1200" b="0" i="1" kern="1200" dirty="0">
                <a:solidFill>
                  <a:schemeClr val="tx1"/>
                </a:solidFill>
                <a:effectLst/>
                <a:latin typeface="+mn-lt"/>
                <a:ea typeface="+mn-ea"/>
                <a:cs typeface="+mn-cs"/>
              </a:rPr>
              <a:t>Bocardo SA v Star Energy UK Onshore Ltd</a:t>
            </a:r>
            <a:r>
              <a:rPr lang="en-GB" sz="1200" b="0" i="0" kern="1200" dirty="0">
                <a:solidFill>
                  <a:schemeClr val="tx1"/>
                </a:solidFill>
                <a:effectLst/>
                <a:latin typeface="+mn-lt"/>
                <a:ea typeface="+mn-ea"/>
                <a:cs typeface="+mn-cs"/>
              </a:rPr>
              <a:t> [2011], the Supreme Court confirmed that drilling through land deep below the surface without permission was a trespass, although only modest damages were awarded because there was no interference with the landowner’s use.</a:t>
            </a:r>
          </a:p>
          <a:p>
            <a:pPr lvl="0" fontAlgn="t"/>
            <a:endParaRPr lang="en-GB" sz="1200" b="0" i="0" kern="1200" dirty="0">
              <a:solidFill>
                <a:schemeClr val="tx1"/>
              </a:solidFill>
              <a:effectLst/>
              <a:latin typeface="+mn-lt"/>
              <a:ea typeface="+mn-ea"/>
              <a:cs typeface="+mn-cs"/>
            </a:endParaRPr>
          </a:p>
          <a:p>
            <a:pPr lvl="0" fontAlgn="t"/>
            <a:r>
              <a:rPr lang="en-GB" sz="1200" b="0" i="0" kern="1200" dirty="0">
                <a:solidFill>
                  <a:schemeClr val="tx1"/>
                </a:solidFill>
                <a:effectLst/>
                <a:latin typeface="+mn-lt"/>
                <a:ea typeface="+mn-ea"/>
                <a:cs typeface="+mn-cs"/>
              </a:rPr>
              <a:t>Modern legislation has limited landowners’ rights at great depths. Under the Infrastructure Act 2015, operators carrying out hydraulic fracturing (fracking) more than 300 metres below the surface do not require the landowner’s permission.</a:t>
            </a:r>
          </a:p>
          <a:p>
            <a:pPr lvl="0" fontAlgn="t"/>
            <a:r>
              <a:rPr lang="en-GB" sz="1200" b="0" i="0" kern="1200" dirty="0">
                <a:solidFill>
                  <a:schemeClr val="tx1"/>
                </a:solidFill>
                <a:effectLst/>
                <a:latin typeface="+mn-lt"/>
                <a:ea typeface="+mn-ea"/>
                <a:cs typeface="+mn-cs"/>
              </a:rPr>
              <a:t>The key point is that ownership of the subsoil is not unlimited and is subject to important statutory exceptions and public interests.</a:t>
            </a:r>
          </a:p>
          <a:p>
            <a:endParaRPr lang="en-GB" dirty="0"/>
          </a:p>
        </p:txBody>
      </p:sp>
      <p:sp>
        <p:nvSpPr>
          <p:cNvPr id="4" name="Slide Number Placeholder 3"/>
          <p:cNvSpPr>
            <a:spLocks noGrp="1"/>
          </p:cNvSpPr>
          <p:nvPr>
            <p:ph type="sldNum" sz="quarter" idx="5"/>
          </p:nvPr>
        </p:nvSpPr>
        <p:spPr/>
        <p:txBody>
          <a:bodyPr/>
          <a:lstStyle/>
          <a:p>
            <a:fld id="{24BFBAD3-EBF9-43DE-9977-C117FB855D35}" type="slidenum">
              <a:rPr lang="en-GB" smtClean="0"/>
              <a:t>18</a:t>
            </a:fld>
            <a:endParaRPr lang="en-GB"/>
          </a:p>
        </p:txBody>
      </p:sp>
    </p:spTree>
    <p:extLst>
      <p:ext uri="{BB962C8B-B14F-4D97-AF65-F5344CB8AC3E}">
        <p14:creationId xmlns:p14="http://schemas.microsoft.com/office/powerpoint/2010/main" val="36106461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fontAlgn="t"/>
            <a:r>
              <a:rPr lang="en-GB" sz="1200" b="0" i="0" kern="1200" dirty="0">
                <a:solidFill>
                  <a:schemeClr val="tx1"/>
                </a:solidFill>
                <a:effectLst/>
                <a:latin typeface="+mn-lt"/>
                <a:ea typeface="+mn-ea"/>
                <a:cs typeface="+mn-cs"/>
              </a:rPr>
              <a:t>Ownership below the surface is subject to a number of important exceptions and practical limitations.</a:t>
            </a:r>
          </a:p>
          <a:p>
            <a:pPr lvl="0" fontAlgn="t"/>
            <a:endParaRPr lang="en-GB" sz="1200" b="0" i="0" kern="1200" dirty="0">
              <a:solidFill>
                <a:schemeClr val="tx1"/>
              </a:solidFill>
              <a:effectLst/>
              <a:latin typeface="+mn-lt"/>
              <a:ea typeface="+mn-ea"/>
              <a:cs typeface="+mn-cs"/>
            </a:endParaRPr>
          </a:p>
          <a:p>
            <a:pPr lvl="0" fontAlgn="t"/>
            <a:r>
              <a:rPr lang="en-GB" sz="1200" b="0" i="0" kern="1200" dirty="0">
                <a:solidFill>
                  <a:schemeClr val="tx1"/>
                </a:solidFill>
                <a:effectLst/>
                <a:latin typeface="+mn-lt"/>
                <a:ea typeface="+mn-ea"/>
                <a:cs typeface="+mn-cs"/>
              </a:rPr>
              <a:t>Under the </a:t>
            </a:r>
            <a:r>
              <a:rPr lang="en-GB" sz="1200" b="1" i="0" kern="1200" dirty="0">
                <a:solidFill>
                  <a:schemeClr val="tx1"/>
                </a:solidFill>
                <a:effectLst/>
                <a:latin typeface="+mn-lt"/>
                <a:ea typeface="+mn-ea"/>
                <a:cs typeface="+mn-cs"/>
              </a:rPr>
              <a:t>Treasure Act 1996</a:t>
            </a:r>
            <a:r>
              <a:rPr lang="en-GB" sz="1200" b="0" i="0" kern="1200" dirty="0">
                <a:solidFill>
                  <a:schemeClr val="tx1"/>
                </a:solidFill>
                <a:effectLst/>
                <a:latin typeface="+mn-lt"/>
                <a:ea typeface="+mn-ea"/>
                <a:cs typeface="+mn-cs"/>
              </a:rPr>
              <a:t>, qualifying treasure, including certain gold and silver objects, belongs to the Crown rather than the landowner who discovers it.</a:t>
            </a:r>
          </a:p>
          <a:p>
            <a:pPr lvl="0" fontAlgn="t"/>
            <a:endParaRPr lang="en-GB" sz="1200" b="0" i="0" kern="1200" dirty="0">
              <a:solidFill>
                <a:schemeClr val="tx1"/>
              </a:solidFill>
              <a:effectLst/>
              <a:latin typeface="+mn-lt"/>
              <a:ea typeface="+mn-ea"/>
              <a:cs typeface="+mn-cs"/>
            </a:endParaRPr>
          </a:p>
          <a:p>
            <a:pPr lvl="0" fontAlgn="t"/>
            <a:r>
              <a:rPr lang="en-GB" sz="1200" b="0" i="0" kern="1200" dirty="0">
                <a:solidFill>
                  <a:schemeClr val="tx1"/>
                </a:solidFill>
                <a:effectLst/>
                <a:latin typeface="+mn-lt"/>
                <a:ea typeface="+mn-ea"/>
                <a:cs typeface="+mn-cs"/>
              </a:rPr>
              <a:t>Responsibility for underground water pipes depends on their location. Some pipes are owned and maintained by the water company, while others remain the responsibility of the property owner.</a:t>
            </a:r>
          </a:p>
          <a:p>
            <a:pPr lvl="0" fontAlgn="t"/>
            <a:r>
              <a:rPr lang="en-GB" sz="1200" b="0" i="0" kern="1200" dirty="0">
                <a:solidFill>
                  <a:schemeClr val="tx1"/>
                </a:solidFill>
                <a:effectLst/>
                <a:latin typeface="+mn-lt"/>
                <a:ea typeface="+mn-ea"/>
                <a:cs typeface="+mn-cs"/>
              </a:rPr>
              <a:t>It is also possible to own or have rights over a specific underground space only</a:t>
            </a:r>
          </a:p>
          <a:p>
            <a:pPr lvl="0" fontAlgn="t"/>
            <a:r>
              <a:rPr lang="en-GB" sz="1200" b="0" i="0" kern="1200" dirty="0">
                <a:solidFill>
                  <a:schemeClr val="tx1"/>
                </a:solidFill>
                <a:effectLst/>
                <a:latin typeface="+mn-lt"/>
                <a:ea typeface="+mn-ea"/>
                <a:cs typeface="+mn-cs"/>
              </a:rPr>
              <a:t> In </a:t>
            </a:r>
            <a:r>
              <a:rPr lang="en-GB" sz="1200" b="1" i="0" kern="1200" dirty="0">
                <a:solidFill>
                  <a:schemeClr val="tx1"/>
                </a:solidFill>
                <a:effectLst/>
                <a:latin typeface="+mn-lt"/>
                <a:ea typeface="+mn-ea"/>
                <a:cs typeface="+mn-cs"/>
              </a:rPr>
              <a:t>Grigsby v Melville [1974]</a:t>
            </a:r>
            <a:r>
              <a:rPr lang="en-GB" sz="1200" b="0" i="0" kern="1200" dirty="0">
                <a:solidFill>
                  <a:schemeClr val="tx1"/>
                </a:solidFill>
                <a:effectLst/>
                <a:latin typeface="+mn-lt"/>
                <a:ea typeface="+mn-ea"/>
                <a:cs typeface="+mn-cs"/>
              </a:rPr>
              <a:t>, the court recognised that separate rights can exist in a cellar beneath the surface.</a:t>
            </a:r>
          </a:p>
          <a:p>
            <a:pPr lvl="0" fontAlgn="t"/>
            <a:r>
              <a:rPr lang="en-GB" sz="1200" b="0" i="0" kern="1200" dirty="0">
                <a:solidFill>
                  <a:schemeClr val="tx1"/>
                </a:solidFill>
                <a:effectLst/>
                <a:latin typeface="+mn-lt"/>
                <a:ea typeface="+mn-ea"/>
                <a:cs typeface="+mn-cs"/>
              </a:rPr>
              <a:t>Subsurface development remains subject to planning and regulatory controls. For example, constructing a below-ground swimming pool will normally require planning permission and compliance with building regulations.</a:t>
            </a:r>
          </a:p>
          <a:p>
            <a:pPr lvl="0" fontAlgn="t"/>
            <a:endParaRPr lang="en-GB" sz="1200" b="0" i="0" kern="1200" dirty="0">
              <a:solidFill>
                <a:schemeClr val="tx1"/>
              </a:solidFill>
              <a:effectLst/>
              <a:latin typeface="+mn-lt"/>
              <a:ea typeface="+mn-ea"/>
              <a:cs typeface="+mn-cs"/>
            </a:endParaRPr>
          </a:p>
          <a:p>
            <a:pPr lvl="0" fontAlgn="t"/>
            <a:r>
              <a:rPr lang="en-GB" sz="1200" b="0" i="0" kern="1200" dirty="0">
                <a:solidFill>
                  <a:schemeClr val="tx1"/>
                </a:solidFill>
                <a:effectLst/>
                <a:latin typeface="+mn-lt"/>
                <a:ea typeface="+mn-ea"/>
                <a:cs typeface="+mn-cs"/>
              </a:rPr>
              <a:t>The key point is that rights beneath the surface can be divided, regulated, and limited by both statute and common law.</a:t>
            </a:r>
          </a:p>
          <a:p>
            <a:endParaRPr lang="en-GB" dirty="0"/>
          </a:p>
        </p:txBody>
      </p:sp>
      <p:sp>
        <p:nvSpPr>
          <p:cNvPr id="4" name="Slide Number Placeholder 3"/>
          <p:cNvSpPr>
            <a:spLocks noGrp="1"/>
          </p:cNvSpPr>
          <p:nvPr>
            <p:ph type="sldNum" sz="quarter" idx="5"/>
          </p:nvPr>
        </p:nvSpPr>
        <p:spPr/>
        <p:txBody>
          <a:bodyPr/>
          <a:lstStyle/>
          <a:p>
            <a:fld id="{24BFBAD3-EBF9-43DE-9977-C117FB855D35}" type="slidenum">
              <a:rPr lang="en-GB" smtClean="0"/>
              <a:t>19</a:t>
            </a:fld>
            <a:endParaRPr lang="en-GB"/>
          </a:p>
        </p:txBody>
      </p:sp>
    </p:spTree>
    <p:extLst>
      <p:ext uri="{BB962C8B-B14F-4D97-AF65-F5344CB8AC3E}">
        <p14:creationId xmlns:p14="http://schemas.microsoft.com/office/powerpoint/2010/main" val="90953072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fontAlgn="t"/>
            <a:r>
              <a:rPr lang="en-GB" sz="1200" b="0" i="0" kern="1200" dirty="0">
                <a:solidFill>
                  <a:schemeClr val="tx1"/>
                </a:solidFill>
                <a:effectLst/>
                <a:latin typeface="+mn-lt"/>
                <a:ea typeface="+mn-ea"/>
                <a:cs typeface="+mn-cs"/>
              </a:rPr>
              <a:t>Today, a landowner only owns as much airspace as is necessary for the ordinary use and enjoyment of the land.</a:t>
            </a:r>
          </a:p>
          <a:p>
            <a:pPr lvl="0" fontAlgn="t"/>
            <a:endParaRPr lang="en-GB" sz="1200" b="0" i="0" kern="1200" dirty="0">
              <a:solidFill>
                <a:schemeClr val="tx1"/>
              </a:solidFill>
              <a:effectLst/>
              <a:latin typeface="+mn-lt"/>
              <a:ea typeface="+mn-ea"/>
              <a:cs typeface="+mn-cs"/>
            </a:endParaRPr>
          </a:p>
          <a:p>
            <a:pPr lvl="0" fontAlgn="t"/>
            <a:r>
              <a:rPr lang="en-GB" sz="1200" b="0" i="0" kern="1200" dirty="0">
                <a:solidFill>
                  <a:schemeClr val="tx1"/>
                </a:solidFill>
                <a:effectLst/>
                <a:latin typeface="+mn-lt"/>
                <a:ea typeface="+mn-ea"/>
                <a:cs typeface="+mn-cs"/>
              </a:rPr>
              <a:t>Structures that project into a neighbour's airspace, such as overhanging signs, billboards, or guttering, may amount to trespass. </a:t>
            </a:r>
          </a:p>
          <a:p>
            <a:pPr lvl="0" fontAlgn="t"/>
            <a:r>
              <a:rPr lang="en-GB" sz="1200" b="0" i="0" kern="1200" dirty="0">
                <a:solidFill>
                  <a:schemeClr val="tx1"/>
                </a:solidFill>
                <a:effectLst/>
                <a:latin typeface="+mn-lt"/>
                <a:ea typeface="+mn-ea"/>
                <a:cs typeface="+mn-cs"/>
              </a:rPr>
              <a:t>This was illustrated in </a:t>
            </a:r>
            <a:r>
              <a:rPr lang="en-GB" sz="1200" b="1" i="0" kern="1200" dirty="0">
                <a:solidFill>
                  <a:schemeClr val="tx1"/>
                </a:solidFill>
                <a:effectLst/>
                <a:latin typeface="+mn-lt"/>
                <a:ea typeface="+mn-ea"/>
                <a:cs typeface="+mn-cs"/>
              </a:rPr>
              <a:t>Kelsen v Imperial Tobacco Co Ltd [1957]</a:t>
            </a:r>
            <a:r>
              <a:rPr lang="en-GB" sz="1200" b="0" i="0" kern="1200" dirty="0">
                <a:solidFill>
                  <a:schemeClr val="tx1"/>
                </a:solidFill>
                <a:effectLst/>
                <a:latin typeface="+mn-lt"/>
                <a:ea typeface="+mn-ea"/>
                <a:cs typeface="+mn-cs"/>
              </a:rPr>
              <a:t>.Airspace rights can also be commercially valuable. In </a:t>
            </a:r>
            <a:r>
              <a:rPr lang="en-GB" sz="1200" b="1" i="0" kern="1200" dirty="0">
                <a:solidFill>
                  <a:schemeClr val="tx1"/>
                </a:solidFill>
                <a:effectLst/>
                <a:latin typeface="+mn-lt"/>
                <a:ea typeface="+mn-ea"/>
                <a:cs typeface="+mn-cs"/>
              </a:rPr>
              <a:t>Anchor Brewhouse Developments v Berkeley House</a:t>
            </a:r>
            <a:r>
              <a:rPr lang="en-GB" sz="1200" b="0" i="0" kern="1200" dirty="0">
                <a:solidFill>
                  <a:schemeClr val="tx1"/>
                </a:solidFill>
                <a:effectLst/>
                <a:latin typeface="+mn-lt"/>
                <a:ea typeface="+mn-ea"/>
                <a:cs typeface="+mn-cs"/>
              </a:rPr>
              <a:t>, the court protected a landowner's rights where a construction crane repeatedly </a:t>
            </a:r>
            <a:r>
              <a:rPr lang="en-GB" sz="1200" b="0" i="0" kern="1200" dirty="0" err="1">
                <a:solidFill>
                  <a:schemeClr val="tx1"/>
                </a:solidFill>
                <a:effectLst/>
                <a:latin typeface="+mn-lt"/>
                <a:ea typeface="+mn-ea"/>
                <a:cs typeface="+mn-cs"/>
              </a:rPr>
              <a:t>oversailed</a:t>
            </a:r>
            <a:r>
              <a:rPr lang="en-GB" sz="1200" b="0" i="0" kern="1200" dirty="0">
                <a:solidFill>
                  <a:schemeClr val="tx1"/>
                </a:solidFill>
                <a:effectLst/>
                <a:latin typeface="+mn-lt"/>
                <a:ea typeface="+mn-ea"/>
                <a:cs typeface="+mn-cs"/>
              </a:rPr>
              <a:t> neighbouring airspace.</a:t>
            </a:r>
          </a:p>
          <a:p>
            <a:pPr lvl="0" fontAlgn="t"/>
            <a:endParaRPr lang="en-GB" sz="1200" b="0" i="0" kern="1200" dirty="0">
              <a:solidFill>
                <a:schemeClr val="tx1"/>
              </a:solidFill>
              <a:effectLst/>
              <a:latin typeface="+mn-lt"/>
              <a:ea typeface="+mn-ea"/>
              <a:cs typeface="+mn-cs"/>
            </a:endParaRPr>
          </a:p>
          <a:p>
            <a:pPr lvl="0" fontAlgn="t"/>
            <a:r>
              <a:rPr lang="en-GB" sz="1200" b="0" i="0" kern="1200" dirty="0">
                <a:solidFill>
                  <a:schemeClr val="tx1"/>
                </a:solidFill>
                <a:effectLst/>
                <a:latin typeface="+mn-lt"/>
                <a:ea typeface="+mn-ea"/>
                <a:cs typeface="+mn-cs"/>
              </a:rPr>
              <a:t>However, ownership does not extend indefinitely upwards. Aircraft flying at a reasonable height are generally not trespassing.</a:t>
            </a:r>
          </a:p>
          <a:p>
            <a:pPr lvl="0" fontAlgn="t"/>
            <a:endParaRPr lang="en-GB" sz="1200" b="0" i="0" kern="1200" dirty="0">
              <a:solidFill>
                <a:schemeClr val="tx1"/>
              </a:solidFill>
              <a:effectLst/>
              <a:latin typeface="+mn-lt"/>
              <a:ea typeface="+mn-ea"/>
              <a:cs typeface="+mn-cs"/>
            </a:endParaRPr>
          </a:p>
          <a:p>
            <a:pPr lvl="0" fontAlgn="t"/>
            <a:r>
              <a:rPr lang="en-GB" sz="1200" b="0" i="0" kern="1200" dirty="0">
                <a:solidFill>
                  <a:schemeClr val="tx1"/>
                </a:solidFill>
                <a:effectLst/>
                <a:latin typeface="+mn-lt"/>
                <a:ea typeface="+mn-ea"/>
                <a:cs typeface="+mn-cs"/>
              </a:rPr>
              <a:t>In </a:t>
            </a:r>
            <a:r>
              <a:rPr lang="en-GB" sz="1200" b="1" i="0" kern="1200" dirty="0">
                <a:solidFill>
                  <a:schemeClr val="tx1"/>
                </a:solidFill>
                <a:effectLst/>
                <a:latin typeface="+mn-lt"/>
                <a:ea typeface="+mn-ea"/>
                <a:cs typeface="+mn-cs"/>
              </a:rPr>
              <a:t>Bernstein v </a:t>
            </a:r>
            <a:r>
              <a:rPr lang="en-GB" sz="1200" b="1" i="0" kern="1200" dirty="0" err="1">
                <a:solidFill>
                  <a:schemeClr val="tx1"/>
                </a:solidFill>
                <a:effectLst/>
                <a:latin typeface="+mn-lt"/>
                <a:ea typeface="+mn-ea"/>
                <a:cs typeface="+mn-cs"/>
              </a:rPr>
              <a:t>Skyviews</a:t>
            </a:r>
            <a:r>
              <a:rPr lang="en-GB" sz="1200" b="1" i="0" kern="1200" dirty="0">
                <a:solidFill>
                  <a:schemeClr val="tx1"/>
                </a:solidFill>
                <a:effectLst/>
                <a:latin typeface="+mn-lt"/>
                <a:ea typeface="+mn-ea"/>
                <a:cs typeface="+mn-cs"/>
              </a:rPr>
              <a:t> [1978]</a:t>
            </a:r>
            <a:r>
              <a:rPr lang="en-GB" sz="1200" b="0" i="0" kern="1200" dirty="0">
                <a:solidFill>
                  <a:schemeClr val="tx1"/>
                </a:solidFill>
                <a:effectLst/>
                <a:latin typeface="+mn-lt"/>
                <a:ea typeface="+mn-ea"/>
                <a:cs typeface="+mn-cs"/>
              </a:rPr>
              <a:t>, the court confirmed that landowners have rights only in the lower stratum of airspace needed for ordinary use.</a:t>
            </a:r>
          </a:p>
          <a:p>
            <a:pPr lvl="0" fontAlgn="t"/>
            <a:r>
              <a:rPr lang="en-GB" sz="1200" b="0" i="0" kern="1200" dirty="0">
                <a:solidFill>
                  <a:schemeClr val="tx1"/>
                </a:solidFill>
                <a:effectLst/>
                <a:latin typeface="+mn-lt"/>
                <a:ea typeface="+mn-ea"/>
                <a:cs typeface="+mn-cs"/>
              </a:rPr>
              <a:t>This principle is reinforced by </a:t>
            </a:r>
            <a:r>
              <a:rPr lang="en-GB" sz="1200" b="1" i="0" kern="1200" dirty="0">
                <a:solidFill>
                  <a:schemeClr val="tx1"/>
                </a:solidFill>
                <a:effectLst/>
                <a:latin typeface="+mn-lt"/>
                <a:ea typeface="+mn-ea"/>
                <a:cs typeface="+mn-cs"/>
              </a:rPr>
              <a:t>s.76 Civil Aviation Act 1982</a:t>
            </a:r>
            <a:r>
              <a:rPr lang="en-GB" sz="1200" b="0" i="0" kern="1200" dirty="0">
                <a:solidFill>
                  <a:schemeClr val="tx1"/>
                </a:solidFill>
                <a:effectLst/>
                <a:latin typeface="+mn-lt"/>
                <a:ea typeface="+mn-ea"/>
                <a:cs typeface="+mn-cs"/>
              </a:rPr>
              <a:t>, which protects lawful aircraft operations from claims of trespass.</a:t>
            </a:r>
          </a:p>
          <a:p>
            <a:pPr lvl="0" fontAlgn="t"/>
            <a:r>
              <a:rPr lang="en-GB" sz="1200" b="0" i="0" kern="1200" dirty="0">
                <a:solidFill>
                  <a:schemeClr val="tx1"/>
                </a:solidFill>
                <a:effectLst/>
                <a:latin typeface="+mn-lt"/>
                <a:ea typeface="+mn-ea"/>
                <a:cs typeface="+mn-cs"/>
              </a:rPr>
              <a:t>The key point is that landowners control the airspace necessary for the enjoyment of their land, but not the unlimited space above it.</a:t>
            </a:r>
          </a:p>
          <a:p>
            <a:endParaRPr lang="en-GB" dirty="0"/>
          </a:p>
          <a:p>
            <a:endParaRPr lang="en-GB" dirty="0"/>
          </a:p>
          <a:p>
            <a:r>
              <a:rPr lang="en-GB" dirty="0"/>
              <a:t>Kelsen v Imperial Tobacco Co Ltd 1957 – objects projecting into lower airspace may constitute trespass </a:t>
            </a:r>
          </a:p>
          <a:p>
            <a:r>
              <a:rPr lang="en-GB" dirty="0"/>
              <a:t>Bernstein of leigh case – landowners do not own unlimited airspace – rights extend only as necessary as for ordinary use </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24BFBAD3-EBF9-43DE-9977-C117FB855D35}" type="slidenum">
              <a:rPr lang="en-GB" smtClean="0"/>
              <a:t>20</a:t>
            </a:fld>
            <a:endParaRPr lang="en-GB"/>
          </a:p>
        </p:txBody>
      </p:sp>
    </p:spTree>
    <p:extLst>
      <p:ext uri="{BB962C8B-B14F-4D97-AF65-F5344CB8AC3E}">
        <p14:creationId xmlns:p14="http://schemas.microsoft.com/office/powerpoint/2010/main" val="17514738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3 x cases mentioned here all look at different things that can amount to a trespass of land in law </a:t>
            </a:r>
          </a:p>
        </p:txBody>
      </p:sp>
      <p:sp>
        <p:nvSpPr>
          <p:cNvPr id="4" name="Slide Number Placeholder 3"/>
          <p:cNvSpPr>
            <a:spLocks noGrp="1"/>
          </p:cNvSpPr>
          <p:nvPr>
            <p:ph type="sldNum" sz="quarter" idx="5"/>
          </p:nvPr>
        </p:nvSpPr>
        <p:spPr/>
        <p:txBody>
          <a:bodyPr/>
          <a:lstStyle/>
          <a:p>
            <a:fld id="{24BFBAD3-EBF9-43DE-9977-C117FB855D35}" type="slidenum">
              <a:rPr lang="en-GB" smtClean="0"/>
              <a:t>21</a:t>
            </a:fld>
            <a:endParaRPr lang="en-GB"/>
          </a:p>
        </p:txBody>
      </p:sp>
    </p:spTree>
    <p:extLst>
      <p:ext uri="{BB962C8B-B14F-4D97-AF65-F5344CB8AC3E}">
        <p14:creationId xmlns:p14="http://schemas.microsoft.com/office/powerpoint/2010/main" val="4343233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err="1">
                <a:solidFill>
                  <a:schemeClr val="tx1"/>
                </a:solidFill>
                <a:effectLst/>
                <a:latin typeface="+mn-lt"/>
                <a:ea typeface="+mn-ea"/>
                <a:cs typeface="+mn-cs"/>
              </a:rPr>
              <a:t>Elitestone</a:t>
            </a:r>
            <a:r>
              <a:rPr lang="en-GB" sz="1200" b="0" i="0" kern="1200" dirty="0">
                <a:solidFill>
                  <a:schemeClr val="tx1"/>
                </a:solidFill>
                <a:effectLst/>
                <a:latin typeface="+mn-lt"/>
                <a:ea typeface="+mn-ea"/>
                <a:cs typeface="+mn-cs"/>
              </a:rPr>
              <a:t> v Morris the court found that a building does not need to be firmly attached to the ground to become part of the land. The House of Lords held that a bungalow resting on concrete supports formed part of the realty because it could not be removed without being destroyed. The case is an important authority on the distinction between chattels, fixtures, and land.</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Holland v Hodgson is the leading case on fixtures. The court held that looms attached to a mill became part of the land because they were fixed to enable the building to function as a mill. Blackburn J established the two key tests: the degree of annexation and the purpose of annexation, which remain the foundation for distinguishing fixtures from chattels today.</a:t>
            </a:r>
          </a:p>
          <a:p>
            <a:endParaRPr lang="en-GB" dirty="0"/>
          </a:p>
        </p:txBody>
      </p:sp>
      <p:sp>
        <p:nvSpPr>
          <p:cNvPr id="4" name="Slide Number Placeholder 3"/>
          <p:cNvSpPr>
            <a:spLocks noGrp="1"/>
          </p:cNvSpPr>
          <p:nvPr>
            <p:ph type="sldNum" sz="quarter" idx="5"/>
          </p:nvPr>
        </p:nvSpPr>
        <p:spPr/>
        <p:txBody>
          <a:bodyPr/>
          <a:lstStyle/>
          <a:p>
            <a:fld id="{24BFBAD3-EBF9-43DE-9977-C117FB855D35}" type="slidenum">
              <a:rPr lang="en-GB" smtClean="0"/>
              <a:t>22</a:t>
            </a:fld>
            <a:endParaRPr lang="en-GB"/>
          </a:p>
        </p:txBody>
      </p:sp>
    </p:spTree>
    <p:extLst>
      <p:ext uri="{BB962C8B-B14F-4D97-AF65-F5344CB8AC3E}">
        <p14:creationId xmlns:p14="http://schemas.microsoft.com/office/powerpoint/2010/main" val="262804050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Berkley case – purpose of annexation is central in determining if the item is a fixture </a:t>
            </a:r>
          </a:p>
        </p:txBody>
      </p:sp>
      <p:sp>
        <p:nvSpPr>
          <p:cNvPr id="4" name="Slide Number Placeholder 3"/>
          <p:cNvSpPr>
            <a:spLocks noGrp="1"/>
          </p:cNvSpPr>
          <p:nvPr>
            <p:ph type="sldNum" sz="quarter" idx="5"/>
          </p:nvPr>
        </p:nvSpPr>
        <p:spPr/>
        <p:txBody>
          <a:bodyPr/>
          <a:lstStyle/>
          <a:p>
            <a:fld id="{24BFBAD3-EBF9-43DE-9977-C117FB855D35}" type="slidenum">
              <a:rPr lang="en-GB" smtClean="0"/>
              <a:t>23</a:t>
            </a:fld>
            <a:endParaRPr lang="en-GB"/>
          </a:p>
        </p:txBody>
      </p:sp>
    </p:spTree>
    <p:extLst>
      <p:ext uri="{BB962C8B-B14F-4D97-AF65-F5344CB8AC3E}">
        <p14:creationId xmlns:p14="http://schemas.microsoft.com/office/powerpoint/2010/main" val="238235410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TSB Bank Plc v </a:t>
            </a:r>
            <a:r>
              <a:rPr lang="en-GB" dirty="0" err="1"/>
              <a:t>Bothan</a:t>
            </a:r>
            <a:r>
              <a:rPr lang="en-GB" dirty="0"/>
              <a:t> (1996) Key case for classifying household items as fixtures or chattels on conveyancing </a:t>
            </a:r>
          </a:p>
        </p:txBody>
      </p:sp>
      <p:sp>
        <p:nvSpPr>
          <p:cNvPr id="4" name="Slide Number Placeholder 3"/>
          <p:cNvSpPr>
            <a:spLocks noGrp="1"/>
          </p:cNvSpPr>
          <p:nvPr>
            <p:ph type="sldNum" sz="quarter" idx="5"/>
          </p:nvPr>
        </p:nvSpPr>
        <p:spPr/>
        <p:txBody>
          <a:bodyPr/>
          <a:lstStyle/>
          <a:p>
            <a:fld id="{24BFBAD3-EBF9-43DE-9977-C117FB855D35}" type="slidenum">
              <a:rPr lang="en-GB" smtClean="0"/>
              <a:t>24</a:t>
            </a:fld>
            <a:endParaRPr lang="en-GB"/>
          </a:p>
        </p:txBody>
      </p:sp>
    </p:spTree>
    <p:extLst>
      <p:ext uri="{BB962C8B-B14F-4D97-AF65-F5344CB8AC3E}">
        <p14:creationId xmlns:p14="http://schemas.microsoft.com/office/powerpoint/2010/main" val="247045293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D’eyncort</a:t>
            </a:r>
            <a:r>
              <a:rPr lang="en-GB" dirty="0"/>
              <a:t> – objects forming part of overall architectural design may become fixtures </a:t>
            </a:r>
          </a:p>
          <a:p>
            <a:pPr lvl="0" fontAlgn="t"/>
            <a:r>
              <a:rPr lang="en-GB" dirty="0" err="1"/>
              <a:t>ELitestone</a:t>
            </a:r>
            <a:r>
              <a:rPr lang="en-GB" dirty="0"/>
              <a:t> – established that something doesn’t need to be bolted to the ground to be part of the land </a:t>
            </a:r>
          </a:p>
          <a:p>
            <a:pPr lvl="0" fontAlgn="t"/>
            <a:endParaRPr lang="en-GB" sz="1200" b="0" i="0" kern="1200" dirty="0">
              <a:solidFill>
                <a:schemeClr val="tx1"/>
              </a:solidFill>
              <a:effectLst/>
              <a:latin typeface="+mn-lt"/>
              <a:ea typeface="+mn-ea"/>
              <a:cs typeface="+mn-cs"/>
            </a:endParaRPr>
          </a:p>
          <a:p>
            <a:pPr lvl="0" fontAlgn="t"/>
            <a:r>
              <a:rPr lang="en-GB" sz="1200" b="0" i="0" kern="1200" dirty="0">
                <a:solidFill>
                  <a:schemeClr val="tx1"/>
                </a:solidFill>
                <a:effectLst/>
                <a:latin typeface="+mn-lt"/>
                <a:ea typeface="+mn-ea"/>
                <a:cs typeface="+mn-cs"/>
              </a:rPr>
              <a:t>The courts also distinguish between items attached for decoration and those attached to improve the building. In </a:t>
            </a:r>
            <a:r>
              <a:rPr lang="en-GB" sz="1200" b="1" i="0" kern="1200" dirty="0">
                <a:solidFill>
                  <a:schemeClr val="tx1"/>
                </a:solidFill>
                <a:effectLst/>
                <a:latin typeface="+mn-lt"/>
                <a:ea typeface="+mn-ea"/>
                <a:cs typeface="+mn-cs"/>
              </a:rPr>
              <a:t>Leigh v Taylor</a:t>
            </a:r>
            <a:r>
              <a:rPr lang="en-GB" sz="1200" b="0" i="0" kern="1200" dirty="0">
                <a:solidFill>
                  <a:schemeClr val="tx1"/>
                </a:solidFill>
                <a:effectLst/>
                <a:latin typeface="+mn-lt"/>
                <a:ea typeface="+mn-ea"/>
                <a:cs typeface="+mn-cs"/>
              </a:rPr>
              <a:t>, valuable tapestries remained chattels, whereas in </a:t>
            </a:r>
            <a:r>
              <a:rPr lang="en-GB" sz="1200" b="1" i="0" kern="1200" dirty="0">
                <a:solidFill>
                  <a:schemeClr val="tx1"/>
                </a:solidFill>
                <a:effectLst/>
                <a:latin typeface="+mn-lt"/>
                <a:ea typeface="+mn-ea"/>
                <a:cs typeface="+mn-cs"/>
              </a:rPr>
              <a:t>Re Whaley</a:t>
            </a:r>
            <a:r>
              <a:rPr lang="en-GB" sz="1200" b="0" i="0" kern="1200" dirty="0">
                <a:solidFill>
                  <a:schemeClr val="tx1"/>
                </a:solidFill>
                <a:effectLst/>
                <a:latin typeface="+mn-lt"/>
                <a:ea typeface="+mn-ea"/>
                <a:cs typeface="+mn-cs"/>
              </a:rPr>
              <a:t>, wall coverings were treated as fixtures because they formed part of the building itself</a:t>
            </a:r>
          </a:p>
          <a:p>
            <a:pPr lvl="0" fontAlgn="t"/>
            <a:endParaRPr lang="en-GB" sz="1200" b="0" i="0" kern="1200" dirty="0">
              <a:solidFill>
                <a:schemeClr val="tx1"/>
              </a:solidFill>
              <a:effectLst/>
              <a:latin typeface="+mn-lt"/>
              <a:ea typeface="+mn-ea"/>
              <a:cs typeface="+mn-cs"/>
            </a:endParaRPr>
          </a:p>
          <a:p>
            <a:pPr lvl="0" fontAlgn="t"/>
            <a:r>
              <a:rPr lang="en-GB" sz="1200" b="0" i="0" kern="1200" dirty="0">
                <a:solidFill>
                  <a:schemeClr val="tx1"/>
                </a:solidFill>
                <a:effectLst/>
                <a:latin typeface="+mn-lt"/>
                <a:ea typeface="+mn-ea"/>
                <a:cs typeface="+mn-cs"/>
              </a:rPr>
              <a:t>Similar reasoning applies to seating and other fittings.</a:t>
            </a:r>
          </a:p>
          <a:p>
            <a:r>
              <a:rPr lang="en-GB" dirty="0"/>
              <a:t>Vaudeville Electric Cinema – the red cinema seats were disputed and the court held they were integral to the use of the building as a cinema, and therefore fixtures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The key point is that courts look beyond physical attachment and focus on the </a:t>
            </a:r>
            <a:r>
              <a:rPr lang="en-GB" sz="1200" b="1" i="0" kern="1200" dirty="0">
                <a:solidFill>
                  <a:schemeClr val="tx1"/>
                </a:solidFill>
                <a:effectLst/>
                <a:latin typeface="+mn-lt"/>
                <a:ea typeface="+mn-ea"/>
                <a:cs typeface="+mn-cs"/>
              </a:rPr>
              <a:t>purpose, permanence and function</a:t>
            </a:r>
            <a:r>
              <a:rPr lang="en-GB" sz="1200" b="0" i="0" kern="1200" dirty="0">
                <a:solidFill>
                  <a:schemeClr val="tx1"/>
                </a:solidFill>
                <a:effectLst/>
                <a:latin typeface="+mn-lt"/>
                <a:ea typeface="+mn-ea"/>
                <a:cs typeface="+mn-cs"/>
              </a:rPr>
              <a:t> of an item when deciding whether it forms part of the land.</a:t>
            </a:r>
          </a:p>
          <a:p>
            <a:endParaRPr lang="en-GB" dirty="0"/>
          </a:p>
          <a:p>
            <a:endParaRPr lang="en-GB" dirty="0"/>
          </a:p>
        </p:txBody>
      </p:sp>
      <p:sp>
        <p:nvSpPr>
          <p:cNvPr id="4" name="Slide Number Placeholder 3"/>
          <p:cNvSpPr>
            <a:spLocks noGrp="1"/>
          </p:cNvSpPr>
          <p:nvPr>
            <p:ph type="sldNum" sz="quarter" idx="5"/>
          </p:nvPr>
        </p:nvSpPr>
        <p:spPr/>
        <p:txBody>
          <a:bodyPr/>
          <a:lstStyle/>
          <a:p>
            <a:fld id="{24BFBAD3-EBF9-43DE-9977-C117FB855D35}" type="slidenum">
              <a:rPr lang="en-GB" smtClean="0"/>
              <a:t>25</a:t>
            </a:fld>
            <a:endParaRPr lang="en-GB"/>
          </a:p>
        </p:txBody>
      </p:sp>
    </p:spTree>
    <p:extLst>
      <p:ext uri="{BB962C8B-B14F-4D97-AF65-F5344CB8AC3E}">
        <p14:creationId xmlns:p14="http://schemas.microsoft.com/office/powerpoint/2010/main" val="260877904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Orsman</a:t>
            </a:r>
            <a:r>
              <a:rPr lang="en-GB" dirty="0"/>
              <a:t> – worktops and similar installations considered under fixture principles</a:t>
            </a:r>
          </a:p>
          <a:p>
            <a:r>
              <a:rPr lang="en-GB" dirty="0"/>
              <a:t>Brudenell bruce – established an important  test – Is the object attached for the benefit of the building or for the enjoyment of the building/use of the object itself</a:t>
            </a:r>
          </a:p>
          <a:p>
            <a:r>
              <a:rPr lang="en-GB" dirty="0"/>
              <a:t>Borwick Development Solutions – Solar panels was a fixture of the land </a:t>
            </a:r>
          </a:p>
          <a:p>
            <a:r>
              <a:rPr lang="en-GB" dirty="0"/>
              <a:t>Serpentine Boathouse – involved the boathouse on the serpentine at </a:t>
            </a:r>
            <a:r>
              <a:rPr lang="en-GB" dirty="0" err="1"/>
              <a:t>hyde</a:t>
            </a:r>
            <a:r>
              <a:rPr lang="en-GB" dirty="0"/>
              <a:t> park – found that the boathouse had been constructed to improve the land even if some of the components of the land could be dismantled</a:t>
            </a:r>
          </a:p>
          <a:p>
            <a:endParaRPr lang="en-GB" dirty="0"/>
          </a:p>
        </p:txBody>
      </p:sp>
      <p:sp>
        <p:nvSpPr>
          <p:cNvPr id="4" name="Slide Number Placeholder 3"/>
          <p:cNvSpPr>
            <a:spLocks noGrp="1"/>
          </p:cNvSpPr>
          <p:nvPr>
            <p:ph type="sldNum" sz="quarter" idx="5"/>
          </p:nvPr>
        </p:nvSpPr>
        <p:spPr/>
        <p:txBody>
          <a:bodyPr/>
          <a:lstStyle/>
          <a:p>
            <a:fld id="{24BFBAD3-EBF9-43DE-9977-C117FB855D35}" type="slidenum">
              <a:rPr lang="en-GB" smtClean="0"/>
              <a:t>26</a:t>
            </a:fld>
            <a:endParaRPr lang="en-GB"/>
          </a:p>
        </p:txBody>
      </p:sp>
    </p:spTree>
    <p:extLst>
      <p:ext uri="{BB962C8B-B14F-4D97-AF65-F5344CB8AC3E}">
        <p14:creationId xmlns:p14="http://schemas.microsoft.com/office/powerpoint/2010/main" val="286942381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fontAlgn="t"/>
            <a:r>
              <a:rPr lang="en-GB" sz="1200" b="0" i="0" kern="1200" dirty="0">
                <a:solidFill>
                  <a:schemeClr val="tx1"/>
                </a:solidFill>
                <a:effectLst/>
                <a:latin typeface="+mn-lt"/>
                <a:ea typeface="+mn-ea"/>
                <a:cs typeface="+mn-cs"/>
              </a:rPr>
              <a:t>Remember to consider both the </a:t>
            </a:r>
            <a:r>
              <a:rPr lang="en-GB" sz="1200" b="1" i="0" kern="1200" dirty="0">
                <a:solidFill>
                  <a:schemeClr val="tx1"/>
                </a:solidFill>
                <a:effectLst/>
                <a:latin typeface="+mn-lt"/>
                <a:ea typeface="+mn-ea"/>
                <a:cs typeface="+mn-cs"/>
              </a:rPr>
              <a:t>degree of annexation</a:t>
            </a:r>
            <a:r>
              <a:rPr lang="en-GB" sz="1200" b="0" i="0" kern="1200" dirty="0">
                <a:solidFill>
                  <a:schemeClr val="tx1"/>
                </a:solidFill>
                <a:effectLst/>
                <a:latin typeface="+mn-lt"/>
                <a:ea typeface="+mn-ea"/>
                <a:cs typeface="+mn-cs"/>
              </a:rPr>
              <a:t> and the </a:t>
            </a:r>
            <a:r>
              <a:rPr lang="en-GB" sz="1200" b="1" i="0" kern="1200" dirty="0">
                <a:solidFill>
                  <a:schemeClr val="tx1"/>
                </a:solidFill>
                <a:effectLst/>
                <a:latin typeface="+mn-lt"/>
                <a:ea typeface="+mn-ea"/>
                <a:cs typeface="+mn-cs"/>
              </a:rPr>
              <a:t>purpose of annexation</a:t>
            </a:r>
            <a:r>
              <a:rPr lang="en-GB" sz="1200" b="0" i="0" kern="1200" dirty="0">
                <a:solidFill>
                  <a:schemeClr val="tx1"/>
                </a:solidFill>
                <a:effectLst/>
                <a:latin typeface="+mn-lt"/>
                <a:ea typeface="+mn-ea"/>
                <a:cs typeface="+mn-cs"/>
              </a:rPr>
              <a:t> from </a:t>
            </a:r>
            <a:r>
              <a:rPr lang="en-GB" sz="1200" b="0" i="1" kern="1200" dirty="0">
                <a:solidFill>
                  <a:schemeClr val="tx1"/>
                </a:solidFill>
                <a:effectLst/>
                <a:latin typeface="+mn-lt"/>
                <a:ea typeface="+mn-ea"/>
                <a:cs typeface="+mn-cs"/>
              </a:rPr>
              <a:t>Holland v Hodgson</a:t>
            </a:r>
            <a:r>
              <a:rPr lang="en-GB" sz="1200" b="0" i="0" kern="1200" dirty="0">
                <a:solidFill>
                  <a:schemeClr val="tx1"/>
                </a:solidFill>
                <a:effectLst/>
                <a:latin typeface="+mn-lt"/>
                <a:ea typeface="+mn-ea"/>
                <a:cs typeface="+mn-cs"/>
              </a:rPr>
              <a:t>.</a:t>
            </a:r>
          </a:p>
          <a:p>
            <a:pPr lvl="0" fontAlgn="t"/>
            <a:r>
              <a:rPr lang="en-GB" sz="1200" b="0" i="0" kern="1200" dirty="0">
                <a:solidFill>
                  <a:schemeClr val="tx1"/>
                </a:solidFill>
                <a:effectLst/>
                <a:latin typeface="+mn-lt"/>
                <a:ea typeface="+mn-ea"/>
                <a:cs typeface="+mn-cs"/>
              </a:rPr>
              <a:t>For the wall mural or graffiti, ask whether it has become part of the wall itself and whether it can realistically be removed without damaging the building.</a:t>
            </a:r>
          </a:p>
          <a:p>
            <a:pPr lvl="0" fontAlgn="t"/>
            <a:r>
              <a:rPr lang="en-GB" sz="1200" b="0" i="0" kern="1200" dirty="0">
                <a:solidFill>
                  <a:schemeClr val="tx1"/>
                </a:solidFill>
                <a:effectLst/>
                <a:latin typeface="+mn-lt"/>
                <a:ea typeface="+mn-ea"/>
                <a:cs typeface="+mn-cs"/>
              </a:rPr>
              <a:t>For the garden shed, consider whether it is intended to be a permanent structure or whether it can be removed and relocated relatively easily.</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Think about arguments both ways. Physical attachment is important, but the courts will also look at the object's purpose, permanence, and relationship to the land.</a:t>
            </a:r>
          </a:p>
          <a:p>
            <a:endParaRPr lang="en-GB" dirty="0"/>
          </a:p>
          <a:p>
            <a:pPr fontAlgn="t"/>
            <a:r>
              <a:rPr lang="en-GB" sz="1200" b="1" i="0" kern="1200" dirty="0">
                <a:solidFill>
                  <a:schemeClr val="tx1"/>
                </a:solidFill>
                <a:effectLst/>
                <a:latin typeface="+mn-lt"/>
                <a:ea typeface="+mn-ea"/>
                <a:cs typeface="+mn-cs"/>
              </a:rPr>
              <a:t>1. Wall Mural / Graffiti → Fixture</a:t>
            </a: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Arguments for fixture:</a:t>
            </a:r>
            <a:endParaRPr lang="en-GB" sz="1200" b="0" i="0" kern="1200" dirty="0">
              <a:solidFill>
                <a:schemeClr val="tx1"/>
              </a:solidFill>
              <a:effectLst/>
              <a:latin typeface="+mn-lt"/>
              <a:ea typeface="+mn-ea"/>
              <a:cs typeface="+mn-cs"/>
            </a:endParaRPr>
          </a:p>
          <a:p>
            <a:pPr lvl="0" fontAlgn="t"/>
            <a:r>
              <a:rPr lang="en-GB" sz="1200" b="0" i="0" kern="1200" dirty="0">
                <a:solidFill>
                  <a:schemeClr val="tx1"/>
                </a:solidFill>
                <a:effectLst/>
                <a:latin typeface="+mn-lt"/>
                <a:ea typeface="+mn-ea"/>
                <a:cs typeface="+mn-cs"/>
              </a:rPr>
              <a:t>Painted directly onto the wall.</a:t>
            </a:r>
          </a:p>
          <a:p>
            <a:pPr lvl="0" fontAlgn="t"/>
            <a:r>
              <a:rPr lang="en-GB" sz="1200" b="0" i="0" kern="1200" dirty="0">
                <a:solidFill>
                  <a:schemeClr val="tx1"/>
                </a:solidFill>
                <a:effectLst/>
                <a:latin typeface="+mn-lt"/>
                <a:ea typeface="+mn-ea"/>
                <a:cs typeface="+mn-cs"/>
              </a:rPr>
              <a:t>Cannot be removed without damaging or altering the wall.</a:t>
            </a:r>
          </a:p>
          <a:p>
            <a:pPr lvl="0" fontAlgn="t"/>
            <a:r>
              <a:rPr lang="en-GB" sz="1200" b="0" i="0" kern="1200" dirty="0">
                <a:solidFill>
                  <a:schemeClr val="tx1"/>
                </a:solidFill>
                <a:effectLst/>
                <a:latin typeface="+mn-lt"/>
                <a:ea typeface="+mn-ea"/>
                <a:cs typeface="+mn-cs"/>
              </a:rPr>
              <a:t>Becomes part of the physical fabric of the building.</a:t>
            </a:r>
          </a:p>
          <a:p>
            <a:pPr fontAlgn="t"/>
            <a:r>
              <a:rPr lang="en-GB" sz="1200" b="1" i="0" kern="1200" dirty="0">
                <a:solidFill>
                  <a:schemeClr val="tx1"/>
                </a:solidFill>
                <a:effectLst/>
                <a:latin typeface="+mn-lt"/>
                <a:ea typeface="+mn-ea"/>
                <a:cs typeface="+mn-cs"/>
              </a:rPr>
              <a:t>Arguments for fitting/chattel:</a:t>
            </a:r>
            <a:endParaRPr lang="en-GB" sz="1200" b="0" i="0" kern="1200" dirty="0">
              <a:solidFill>
                <a:schemeClr val="tx1"/>
              </a:solidFill>
              <a:effectLst/>
              <a:latin typeface="+mn-lt"/>
              <a:ea typeface="+mn-ea"/>
              <a:cs typeface="+mn-cs"/>
            </a:endParaRPr>
          </a:p>
          <a:p>
            <a:pPr lvl="0" fontAlgn="t"/>
            <a:r>
              <a:rPr lang="en-GB" sz="1200" b="0" i="0" kern="1200" dirty="0">
                <a:solidFill>
                  <a:schemeClr val="tx1"/>
                </a:solidFill>
                <a:effectLst/>
                <a:latin typeface="+mn-lt"/>
                <a:ea typeface="+mn-ea"/>
                <a:cs typeface="+mn-cs"/>
              </a:rPr>
              <a:t>It is artwork and may have independent value.</a:t>
            </a:r>
          </a:p>
          <a:p>
            <a:pPr lvl="0" fontAlgn="t"/>
            <a:r>
              <a:rPr lang="en-GB" sz="1200" b="0" i="0" kern="1200" dirty="0">
                <a:solidFill>
                  <a:schemeClr val="tx1"/>
                </a:solidFill>
                <a:effectLst/>
                <a:latin typeface="+mn-lt"/>
                <a:ea typeface="+mn-ea"/>
                <a:cs typeface="+mn-cs"/>
              </a:rPr>
              <a:t>The artist may not have intended it to become part of the land.</a:t>
            </a:r>
          </a:p>
          <a:p>
            <a:pPr fontAlgn="t"/>
            <a:r>
              <a:rPr lang="en-GB" sz="1200" b="1" i="0" kern="1200" dirty="0">
                <a:solidFill>
                  <a:schemeClr val="tx1"/>
                </a:solidFill>
                <a:effectLst/>
                <a:latin typeface="+mn-lt"/>
                <a:ea typeface="+mn-ea"/>
                <a:cs typeface="+mn-cs"/>
              </a:rPr>
              <a:t>Best answer:</a:t>
            </a:r>
            <a:r>
              <a:rPr lang="en-GB" sz="1200" b="0" i="0" kern="1200" dirty="0">
                <a:solidFill>
                  <a:schemeClr val="tx1"/>
                </a:solidFill>
                <a:effectLst/>
                <a:latin typeface="+mn-lt"/>
                <a:ea typeface="+mn-ea"/>
                <a:cs typeface="+mn-cs"/>
              </a:rPr>
              <a:t> </a:t>
            </a:r>
            <a:r>
              <a:rPr lang="en-GB" sz="1200" b="1" i="0" kern="1200" dirty="0">
                <a:solidFill>
                  <a:schemeClr val="tx1"/>
                </a:solidFill>
                <a:effectLst/>
                <a:latin typeface="+mn-lt"/>
                <a:ea typeface="+mn-ea"/>
                <a:cs typeface="+mn-cs"/>
              </a:rPr>
              <a:t>Fixture</a:t>
            </a:r>
            <a:r>
              <a:rPr lang="en-GB" sz="1200" b="0" i="0" kern="1200" dirty="0">
                <a:solidFill>
                  <a:schemeClr val="tx1"/>
                </a:solidFill>
                <a:effectLst/>
                <a:latin typeface="+mn-lt"/>
                <a:ea typeface="+mn-ea"/>
                <a:cs typeface="+mn-cs"/>
              </a:rPr>
              <a:t>. The strong physical integration with the wall means it is most likely treated as part of the land.</a:t>
            </a:r>
          </a:p>
          <a:p>
            <a:pPr fontAlgn="t"/>
            <a:r>
              <a:rPr lang="en-GB" sz="1200" b="1" i="0" kern="1200" dirty="0">
                <a:solidFill>
                  <a:schemeClr val="tx1"/>
                </a:solidFill>
                <a:effectLst/>
                <a:latin typeface="+mn-lt"/>
                <a:ea typeface="+mn-ea"/>
                <a:cs typeface="+mn-cs"/>
              </a:rPr>
              <a:t>. Garden Shed → Depends, but probably a Fitting (Chattel)</a:t>
            </a: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Arguments for fitting/chattel:</a:t>
            </a:r>
            <a:endParaRPr lang="en-GB" sz="1200" b="0" i="0" kern="1200" dirty="0">
              <a:solidFill>
                <a:schemeClr val="tx1"/>
              </a:solidFill>
              <a:effectLst/>
              <a:latin typeface="+mn-lt"/>
              <a:ea typeface="+mn-ea"/>
              <a:cs typeface="+mn-cs"/>
            </a:endParaRPr>
          </a:p>
          <a:p>
            <a:pPr lvl="0" fontAlgn="t"/>
            <a:r>
              <a:rPr lang="en-GB" sz="1200" b="0" i="0" kern="1200" dirty="0">
                <a:solidFill>
                  <a:schemeClr val="tx1"/>
                </a:solidFill>
                <a:effectLst/>
                <a:latin typeface="+mn-lt"/>
                <a:ea typeface="+mn-ea"/>
                <a:cs typeface="+mn-cs"/>
              </a:rPr>
              <a:t>Appears to be resting on supports rather than fixed to a concrete foundation.</a:t>
            </a:r>
          </a:p>
          <a:p>
            <a:pPr lvl="0" fontAlgn="t"/>
            <a:r>
              <a:rPr lang="en-GB" sz="1200" b="0" i="0" kern="1200" dirty="0">
                <a:solidFill>
                  <a:schemeClr val="tx1"/>
                </a:solidFill>
                <a:effectLst/>
                <a:latin typeface="+mn-lt"/>
                <a:ea typeface="+mn-ea"/>
                <a:cs typeface="+mn-cs"/>
              </a:rPr>
              <a:t>Could potentially be lifted and moved elsewhere.</a:t>
            </a:r>
          </a:p>
          <a:p>
            <a:pPr lvl="0" fontAlgn="t"/>
            <a:r>
              <a:rPr lang="en-GB" sz="1200" b="0" i="0" kern="1200" dirty="0">
                <a:solidFill>
                  <a:schemeClr val="tx1"/>
                </a:solidFill>
                <a:effectLst/>
                <a:latin typeface="+mn-lt"/>
                <a:ea typeface="+mn-ea"/>
                <a:cs typeface="+mn-cs"/>
              </a:rPr>
              <a:t>Designed as a removable structure.</a:t>
            </a:r>
          </a:p>
          <a:p>
            <a:pPr fontAlgn="t"/>
            <a:r>
              <a:rPr lang="en-GB" sz="1200" b="1" i="0" kern="1200" dirty="0">
                <a:solidFill>
                  <a:schemeClr val="tx1"/>
                </a:solidFill>
                <a:effectLst/>
                <a:latin typeface="+mn-lt"/>
                <a:ea typeface="+mn-ea"/>
                <a:cs typeface="+mn-cs"/>
              </a:rPr>
              <a:t>Arguments for fixture:</a:t>
            </a:r>
            <a:endParaRPr lang="en-GB" sz="1200" b="0" i="0" kern="1200" dirty="0">
              <a:solidFill>
                <a:schemeClr val="tx1"/>
              </a:solidFill>
              <a:effectLst/>
              <a:latin typeface="+mn-lt"/>
              <a:ea typeface="+mn-ea"/>
              <a:cs typeface="+mn-cs"/>
            </a:endParaRPr>
          </a:p>
          <a:p>
            <a:pPr lvl="0" fontAlgn="t"/>
            <a:r>
              <a:rPr lang="en-GB" sz="1200" b="0" i="0" kern="1200" dirty="0">
                <a:solidFill>
                  <a:schemeClr val="tx1"/>
                </a:solidFill>
                <a:effectLst/>
                <a:latin typeface="+mn-lt"/>
                <a:ea typeface="+mn-ea"/>
                <a:cs typeface="+mn-cs"/>
              </a:rPr>
              <a:t>If permanently anchored to the ground or connected to utilities.</a:t>
            </a:r>
          </a:p>
          <a:p>
            <a:pPr lvl="0" fontAlgn="t"/>
            <a:r>
              <a:rPr lang="en-GB" sz="1200" b="0" i="0" kern="1200" dirty="0">
                <a:solidFill>
                  <a:schemeClr val="tx1"/>
                </a:solidFill>
                <a:effectLst/>
                <a:latin typeface="+mn-lt"/>
                <a:ea typeface="+mn-ea"/>
                <a:cs typeface="+mn-cs"/>
              </a:rPr>
              <a:t>If intended to remain indefinitely as part of the property.</a:t>
            </a:r>
          </a:p>
          <a:p>
            <a:pPr fontAlgn="t"/>
            <a:r>
              <a:rPr lang="en-GB" sz="1200" b="1" i="0" kern="1200" dirty="0">
                <a:solidFill>
                  <a:schemeClr val="tx1"/>
                </a:solidFill>
                <a:effectLst/>
                <a:latin typeface="+mn-lt"/>
                <a:ea typeface="+mn-ea"/>
                <a:cs typeface="+mn-cs"/>
              </a:rPr>
              <a:t>Best answer:</a:t>
            </a:r>
            <a:r>
              <a:rPr lang="en-GB" sz="1200" b="0" i="0" kern="1200" dirty="0">
                <a:solidFill>
                  <a:schemeClr val="tx1"/>
                </a:solidFill>
                <a:effectLst/>
                <a:latin typeface="+mn-lt"/>
                <a:ea typeface="+mn-ea"/>
                <a:cs typeface="+mn-cs"/>
              </a:rPr>
              <a:t> </a:t>
            </a:r>
            <a:r>
              <a:rPr lang="en-GB" sz="1200" b="1" i="0" kern="1200" dirty="0">
                <a:solidFill>
                  <a:schemeClr val="tx1"/>
                </a:solidFill>
                <a:effectLst/>
                <a:latin typeface="+mn-lt"/>
                <a:ea typeface="+mn-ea"/>
                <a:cs typeface="+mn-cs"/>
              </a:rPr>
              <a:t>Probably a fitting (chattel)</a:t>
            </a:r>
            <a:r>
              <a:rPr lang="en-GB" sz="1200" b="0" i="0" kern="1200" dirty="0">
                <a:solidFill>
                  <a:schemeClr val="tx1"/>
                </a:solidFill>
                <a:effectLst/>
                <a:latin typeface="+mn-lt"/>
                <a:ea typeface="+mn-ea"/>
                <a:cs typeface="+mn-cs"/>
              </a:rPr>
              <a:t> on these facts, because it appears capable of removal without substantial damage. However, if it were permanently fixed to foundations, it could become a fixture, as illustrated by cases such as </a:t>
            </a:r>
            <a:r>
              <a:rPr lang="en-GB" sz="1200" b="1" i="0" kern="1200" dirty="0" err="1">
                <a:solidFill>
                  <a:schemeClr val="tx1"/>
                </a:solidFill>
                <a:effectLst/>
                <a:latin typeface="+mn-lt"/>
                <a:ea typeface="+mn-ea"/>
                <a:cs typeface="+mn-cs"/>
              </a:rPr>
              <a:t>Elitestone</a:t>
            </a:r>
            <a:r>
              <a:rPr lang="en-GB" sz="1200" b="1" i="0" kern="1200" dirty="0">
                <a:solidFill>
                  <a:schemeClr val="tx1"/>
                </a:solidFill>
                <a:effectLst/>
                <a:latin typeface="+mn-lt"/>
                <a:ea typeface="+mn-ea"/>
                <a:cs typeface="+mn-cs"/>
              </a:rPr>
              <a:t> v Morris</a:t>
            </a:r>
            <a:r>
              <a:rPr lang="en-GB" sz="1200" b="0" i="0" kern="1200" dirty="0">
                <a:solidFill>
                  <a:schemeClr val="tx1"/>
                </a:solidFill>
                <a:effectLst/>
                <a:latin typeface="+mn-lt"/>
                <a:ea typeface="+mn-ea"/>
                <a:cs typeface="+mn-cs"/>
              </a:rPr>
              <a:t>.</a:t>
            </a:r>
          </a:p>
          <a:p>
            <a:pPr fontAlgn="t"/>
            <a:endParaRPr lang="en-GB" sz="1200" b="0" i="0" kern="1200" dirty="0">
              <a:solidFill>
                <a:schemeClr val="tx1"/>
              </a:solidFill>
              <a:effectLst/>
              <a:latin typeface="+mn-lt"/>
              <a:ea typeface="+mn-ea"/>
              <a:cs typeface="+mn-cs"/>
            </a:endParaRPr>
          </a:p>
          <a:p>
            <a:pPr fontAlgn="t"/>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24BFBAD3-EBF9-43DE-9977-C117FB855D35}" type="slidenum">
              <a:rPr lang="en-GB" smtClean="0"/>
              <a:t>27</a:t>
            </a:fld>
            <a:endParaRPr lang="en-GB"/>
          </a:p>
        </p:txBody>
      </p:sp>
    </p:spTree>
    <p:extLst>
      <p:ext uri="{BB962C8B-B14F-4D97-AF65-F5344CB8AC3E}">
        <p14:creationId xmlns:p14="http://schemas.microsoft.com/office/powerpoint/2010/main" val="348512581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fontAlgn="t"/>
            <a:r>
              <a:rPr lang="en-GB" sz="1200" b="0" i="0" kern="1200" dirty="0">
                <a:solidFill>
                  <a:schemeClr val="tx1"/>
                </a:solidFill>
                <a:effectLst/>
                <a:latin typeface="+mn-lt"/>
                <a:ea typeface="+mn-ea"/>
                <a:cs typeface="+mn-cs"/>
              </a:rPr>
              <a:t>Ownership is one of the most important concepts in property law. It involves having both </a:t>
            </a:r>
            <a:r>
              <a:rPr lang="en-GB" sz="1200" b="1" i="0" kern="1200" dirty="0">
                <a:solidFill>
                  <a:schemeClr val="tx1"/>
                </a:solidFill>
                <a:effectLst/>
                <a:latin typeface="+mn-lt"/>
                <a:ea typeface="+mn-ea"/>
                <a:cs typeface="+mn-cs"/>
              </a:rPr>
              <a:t>legal rights</a:t>
            </a:r>
            <a:r>
              <a:rPr lang="en-GB" sz="1200" b="0" i="0" kern="1200" dirty="0">
                <a:solidFill>
                  <a:schemeClr val="tx1"/>
                </a:solidFill>
                <a:effectLst/>
                <a:latin typeface="+mn-lt"/>
                <a:ea typeface="+mn-ea"/>
                <a:cs typeface="+mn-cs"/>
              </a:rPr>
              <a:t> over property and a degree of </a:t>
            </a:r>
            <a:r>
              <a:rPr lang="en-GB" sz="1200" b="1" i="0" kern="1200" dirty="0">
                <a:solidFill>
                  <a:schemeClr val="tx1"/>
                </a:solidFill>
                <a:effectLst/>
                <a:latin typeface="+mn-lt"/>
                <a:ea typeface="+mn-ea"/>
                <a:cs typeface="+mn-cs"/>
              </a:rPr>
              <a:t>control</a:t>
            </a:r>
            <a:r>
              <a:rPr lang="en-GB" sz="1200" b="0" i="0" kern="1200" dirty="0">
                <a:solidFill>
                  <a:schemeClr val="tx1"/>
                </a:solidFill>
                <a:effectLst/>
                <a:latin typeface="+mn-lt"/>
                <a:ea typeface="+mn-ea"/>
                <a:cs typeface="+mn-cs"/>
              </a:rPr>
              <a:t> over how that property is used.</a:t>
            </a:r>
          </a:p>
          <a:p>
            <a:pPr lvl="0" fontAlgn="t"/>
            <a:endParaRPr lang="en-GB" sz="1200" b="0" i="0" kern="1200" dirty="0">
              <a:solidFill>
                <a:schemeClr val="tx1"/>
              </a:solidFill>
              <a:effectLst/>
              <a:latin typeface="+mn-lt"/>
              <a:ea typeface="+mn-ea"/>
              <a:cs typeface="+mn-cs"/>
            </a:endParaRPr>
          </a:p>
          <a:p>
            <a:pPr lvl="0" fontAlgn="t"/>
            <a:r>
              <a:rPr lang="en-GB" sz="1200" b="0" i="0" kern="1200" dirty="0">
                <a:solidFill>
                  <a:schemeClr val="tx1"/>
                </a:solidFill>
                <a:effectLst/>
                <a:latin typeface="+mn-lt"/>
                <a:ea typeface="+mn-ea"/>
                <a:cs typeface="+mn-cs"/>
              </a:rPr>
              <a:t>However, ownership is not always absolute. Different people can hold different rights over the same piece of land at the same time. For example, a landlord may own the freehold while a tenant holds leasehold rights.</a:t>
            </a:r>
          </a:p>
          <a:p>
            <a:pPr lvl="0" fontAlgn="t"/>
            <a:r>
              <a:rPr lang="en-GB" sz="1200" b="0" i="0" kern="1200" dirty="0">
                <a:solidFill>
                  <a:schemeClr val="tx1"/>
                </a:solidFill>
                <a:effectLst/>
                <a:latin typeface="+mn-lt"/>
                <a:ea typeface="+mn-ea"/>
                <a:cs typeface="+mn-cs"/>
              </a:rPr>
              <a:t>Property rights can be divided, shared, transferred, and restricted by law, creating a range of legal interests in land.</a:t>
            </a:r>
          </a:p>
          <a:p>
            <a:pPr lvl="0" fontAlgn="t"/>
            <a:endParaRPr lang="en-GB" sz="1200" b="0" i="0" kern="1200" dirty="0">
              <a:solidFill>
                <a:schemeClr val="tx1"/>
              </a:solidFill>
              <a:effectLst/>
              <a:latin typeface="+mn-lt"/>
              <a:ea typeface="+mn-ea"/>
              <a:cs typeface="+mn-cs"/>
            </a:endParaRPr>
          </a:p>
          <a:p>
            <a:pPr lvl="0" fontAlgn="t"/>
            <a:r>
              <a:rPr lang="en-GB" sz="1200" b="0" i="0" kern="1200" dirty="0">
                <a:solidFill>
                  <a:schemeClr val="tx1"/>
                </a:solidFill>
                <a:effectLst/>
                <a:latin typeface="+mn-lt"/>
                <a:ea typeface="+mn-ea"/>
                <a:cs typeface="+mn-cs"/>
              </a:rPr>
              <a:t>Because these rights have economic value, they can be bought, sold, leased, mortgaged, and inherited.</a:t>
            </a:r>
          </a:p>
          <a:p>
            <a:endParaRPr lang="en-GB" dirty="0"/>
          </a:p>
        </p:txBody>
      </p:sp>
      <p:sp>
        <p:nvSpPr>
          <p:cNvPr id="4" name="Slide Number Placeholder 3"/>
          <p:cNvSpPr>
            <a:spLocks noGrp="1"/>
          </p:cNvSpPr>
          <p:nvPr>
            <p:ph type="sldNum" sz="quarter" idx="5"/>
          </p:nvPr>
        </p:nvSpPr>
        <p:spPr/>
        <p:txBody>
          <a:bodyPr/>
          <a:lstStyle/>
          <a:p>
            <a:fld id="{24BFBAD3-EBF9-43DE-9977-C117FB855D35}" type="slidenum">
              <a:rPr lang="en-GB" smtClean="0"/>
              <a:t>28</a:t>
            </a:fld>
            <a:endParaRPr lang="en-GB"/>
          </a:p>
        </p:txBody>
      </p:sp>
    </p:spTree>
    <p:extLst>
      <p:ext uri="{BB962C8B-B14F-4D97-AF65-F5344CB8AC3E}">
        <p14:creationId xmlns:p14="http://schemas.microsoft.com/office/powerpoint/2010/main" val="15356626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4BFBAD3-EBF9-43DE-9977-C117FB855D35}" type="slidenum">
              <a:rPr lang="en-GB" smtClean="0"/>
              <a:t>29</a:t>
            </a:fld>
            <a:endParaRPr lang="en-GB"/>
          </a:p>
        </p:txBody>
      </p:sp>
    </p:spTree>
    <p:extLst>
      <p:ext uri="{BB962C8B-B14F-4D97-AF65-F5344CB8AC3E}">
        <p14:creationId xmlns:p14="http://schemas.microsoft.com/office/powerpoint/2010/main" val="416967608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FARM</a:t>
            </a:r>
          </a:p>
          <a:p>
            <a:r>
              <a:rPr lang="en-GB" dirty="0"/>
              <a:t>Freehold or Leasehold tenure</a:t>
            </a:r>
          </a:p>
          <a:p>
            <a:r>
              <a:rPr lang="en-GB" dirty="0"/>
              <a:t>FBT or tenancy agreement to property</a:t>
            </a:r>
          </a:p>
          <a:p>
            <a:r>
              <a:rPr lang="en-GB" dirty="0"/>
              <a:t> Mortgage held by the bank</a:t>
            </a:r>
          </a:p>
          <a:p>
            <a:r>
              <a:rPr lang="en-GB" dirty="0"/>
              <a:t>Rights of way for neighbours, utility companies or public to cross the land </a:t>
            </a:r>
          </a:p>
          <a:p>
            <a:r>
              <a:rPr lang="en-GB" dirty="0"/>
              <a:t>Space</a:t>
            </a:r>
          </a:p>
          <a:p>
            <a:r>
              <a:rPr lang="en-GB" dirty="0"/>
              <a:t>Restrictive covenants – preventing development </a:t>
            </a:r>
          </a:p>
          <a:p>
            <a:r>
              <a:rPr lang="en-GB" dirty="0"/>
              <a:t>Profits a </a:t>
            </a:r>
            <a:r>
              <a:rPr lang="en-GB" dirty="0" err="1"/>
              <a:t>pendre</a:t>
            </a:r>
            <a:r>
              <a:rPr lang="en-GB" dirty="0"/>
              <a:t>– allowing another person to graze animals, take timber or fish hunt form the land</a:t>
            </a:r>
          </a:p>
          <a:p>
            <a:r>
              <a:rPr lang="en-GB" dirty="0"/>
              <a:t>Public ROW for public footpath </a:t>
            </a:r>
          </a:p>
          <a:p>
            <a:r>
              <a:rPr lang="en-GB" dirty="0"/>
              <a:t>Sporting or mineral rights held separately from ownership </a:t>
            </a:r>
          </a:p>
          <a:p>
            <a:r>
              <a:rPr lang="en-GB" dirty="0"/>
              <a:t>Environmental and Conservation agreements – restricting how land can be used </a:t>
            </a:r>
          </a:p>
          <a:p>
            <a:endParaRPr lang="en-GB" dirty="0"/>
          </a:p>
          <a:p>
            <a:pPr lvl="0" fontAlgn="t"/>
            <a:r>
              <a:rPr lang="en-GB" sz="1200" b="1" i="0" kern="1200" dirty="0">
                <a:solidFill>
                  <a:schemeClr val="tx1"/>
                </a:solidFill>
                <a:effectLst/>
                <a:latin typeface="+mn-lt"/>
                <a:ea typeface="+mn-ea"/>
                <a:cs typeface="+mn-cs"/>
              </a:rPr>
              <a:t>The freeholder</a:t>
            </a:r>
            <a:r>
              <a:rPr lang="en-GB" sz="1200" b="0" i="0" kern="1200" dirty="0">
                <a:solidFill>
                  <a:schemeClr val="tx1"/>
                </a:solidFill>
                <a:effectLst/>
                <a:latin typeface="+mn-lt"/>
                <a:ea typeface="+mn-ea"/>
                <a:cs typeface="+mn-cs"/>
              </a:rPr>
              <a:t>: ownership and control of the land.</a:t>
            </a:r>
          </a:p>
          <a:p>
            <a:pPr lvl="0" fontAlgn="t"/>
            <a:r>
              <a:rPr lang="en-GB" sz="1200" b="1" i="0" kern="1200" dirty="0">
                <a:solidFill>
                  <a:schemeClr val="tx1"/>
                </a:solidFill>
                <a:effectLst/>
                <a:latin typeface="+mn-lt"/>
                <a:ea typeface="+mn-ea"/>
                <a:cs typeface="+mn-cs"/>
              </a:rPr>
              <a:t>A tenant farmer</a:t>
            </a:r>
            <a:r>
              <a:rPr lang="en-GB" sz="1200" b="0" i="0" kern="1200" dirty="0">
                <a:solidFill>
                  <a:schemeClr val="tx1"/>
                </a:solidFill>
                <a:effectLst/>
                <a:latin typeface="+mn-lt"/>
                <a:ea typeface="+mn-ea"/>
                <a:cs typeface="+mn-cs"/>
              </a:rPr>
              <a:t>: occupation and use of the fields for farming.</a:t>
            </a:r>
          </a:p>
          <a:p>
            <a:pPr lvl="0" fontAlgn="t"/>
            <a:r>
              <a:rPr lang="en-GB" sz="1200" b="1" i="0" kern="1200" dirty="0">
                <a:solidFill>
                  <a:schemeClr val="tx1"/>
                </a:solidFill>
                <a:effectLst/>
                <a:latin typeface="+mn-lt"/>
                <a:ea typeface="+mn-ea"/>
                <a:cs typeface="+mn-cs"/>
              </a:rPr>
              <a:t>A mortgage lender</a:t>
            </a:r>
            <a:r>
              <a:rPr lang="en-GB" sz="1200" b="0" i="0" kern="1200" dirty="0">
                <a:solidFill>
                  <a:schemeClr val="tx1"/>
                </a:solidFill>
                <a:effectLst/>
                <a:latin typeface="+mn-lt"/>
                <a:ea typeface="+mn-ea"/>
                <a:cs typeface="+mn-cs"/>
              </a:rPr>
              <a:t>: security for a loan.</a:t>
            </a:r>
          </a:p>
          <a:p>
            <a:pPr lvl="0" fontAlgn="t"/>
            <a:r>
              <a:rPr lang="en-GB" sz="1200" b="1" i="0" kern="1200" dirty="0">
                <a:solidFill>
                  <a:schemeClr val="tx1"/>
                </a:solidFill>
                <a:effectLst/>
                <a:latin typeface="+mn-lt"/>
                <a:ea typeface="+mn-ea"/>
                <a:cs typeface="+mn-cs"/>
              </a:rPr>
              <a:t>Neighbours</a:t>
            </a:r>
            <a:r>
              <a:rPr lang="en-GB" sz="1200" b="0" i="0" kern="1200" dirty="0">
                <a:solidFill>
                  <a:schemeClr val="tx1"/>
                </a:solidFill>
                <a:effectLst/>
                <a:latin typeface="+mn-lt"/>
                <a:ea typeface="+mn-ea"/>
                <a:cs typeface="+mn-cs"/>
              </a:rPr>
              <a:t>: rights of access or drainage.</a:t>
            </a:r>
          </a:p>
          <a:p>
            <a:pPr lvl="0" fontAlgn="t"/>
            <a:r>
              <a:rPr lang="en-GB" sz="1200" b="1" i="0" kern="1200" dirty="0">
                <a:solidFill>
                  <a:schemeClr val="tx1"/>
                </a:solidFill>
                <a:effectLst/>
                <a:latin typeface="+mn-lt"/>
                <a:ea typeface="+mn-ea"/>
                <a:cs typeface="+mn-cs"/>
              </a:rPr>
              <a:t>Utility companies</a:t>
            </a:r>
            <a:r>
              <a:rPr lang="en-GB" sz="1200" b="0" i="0" kern="1200" dirty="0">
                <a:solidFill>
                  <a:schemeClr val="tx1"/>
                </a:solidFill>
                <a:effectLst/>
                <a:latin typeface="+mn-lt"/>
                <a:ea typeface="+mn-ea"/>
                <a:cs typeface="+mn-cs"/>
              </a:rPr>
              <a:t>: rights to maintain pipes, cables, or electricity lines.</a:t>
            </a:r>
          </a:p>
          <a:p>
            <a:pPr lvl="0" fontAlgn="t"/>
            <a:r>
              <a:rPr lang="en-GB" sz="1200" b="1" i="0" kern="1200" dirty="0">
                <a:solidFill>
                  <a:schemeClr val="tx1"/>
                </a:solidFill>
                <a:effectLst/>
                <a:latin typeface="+mn-lt"/>
                <a:ea typeface="+mn-ea"/>
                <a:cs typeface="+mn-cs"/>
              </a:rPr>
              <a:t>Members of the public</a:t>
            </a:r>
            <a:r>
              <a:rPr lang="en-GB" sz="1200" b="0" i="0" kern="1200" dirty="0">
                <a:solidFill>
                  <a:schemeClr val="tx1"/>
                </a:solidFill>
                <a:effectLst/>
                <a:latin typeface="+mn-lt"/>
                <a:ea typeface="+mn-ea"/>
                <a:cs typeface="+mn-cs"/>
              </a:rPr>
              <a:t>: use of public footpaths or bridleways.</a:t>
            </a:r>
          </a:p>
          <a:p>
            <a:pPr lvl="0" fontAlgn="t"/>
            <a:r>
              <a:rPr lang="en-GB" sz="1200" b="1" i="0" kern="1200" dirty="0">
                <a:solidFill>
                  <a:schemeClr val="tx1"/>
                </a:solidFill>
                <a:effectLst/>
                <a:latin typeface="+mn-lt"/>
                <a:ea typeface="+mn-ea"/>
                <a:cs typeface="+mn-cs"/>
              </a:rPr>
              <a:t>Government or conservation bodies</a:t>
            </a:r>
            <a:r>
              <a:rPr lang="en-GB" sz="1200" b="0" i="0" kern="1200" dirty="0">
                <a:solidFill>
                  <a:schemeClr val="tx1"/>
                </a:solidFill>
                <a:effectLst/>
                <a:latin typeface="+mn-lt"/>
                <a:ea typeface="+mn-ea"/>
                <a:cs typeface="+mn-cs"/>
              </a:rPr>
              <a:t>: protection of environmentally significant land.</a:t>
            </a:r>
          </a:p>
          <a:p>
            <a:pPr lvl="0" fontAlgn="t"/>
            <a:r>
              <a:rPr lang="en-GB" sz="1200" b="1" i="0" kern="1200" dirty="0">
                <a:solidFill>
                  <a:schemeClr val="tx1"/>
                </a:solidFill>
                <a:effectLst/>
                <a:latin typeface="+mn-lt"/>
                <a:ea typeface="+mn-ea"/>
                <a:cs typeface="+mn-cs"/>
              </a:rPr>
              <a:t>Third parties</a:t>
            </a:r>
            <a:r>
              <a:rPr lang="en-GB" sz="1200" b="0" i="0" kern="1200" dirty="0">
                <a:solidFill>
                  <a:schemeClr val="tx1"/>
                </a:solidFill>
                <a:effectLst/>
                <a:latin typeface="+mn-lt"/>
                <a:ea typeface="+mn-ea"/>
                <a:cs typeface="+mn-cs"/>
              </a:rPr>
              <a:t>: holders of mineral rights, grazing rights, or sporting rights.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kern="1200" dirty="0">
                <a:solidFill>
                  <a:schemeClr val="tx1"/>
                </a:solidFill>
                <a:effectLst/>
                <a:latin typeface="+mn-lt"/>
                <a:ea typeface="+mn-ea"/>
                <a:cs typeface="+mn-cs"/>
              </a:rPr>
              <a:t>Many different people can have legal rights over the same piece of land at the same time</a:t>
            </a:r>
            <a:r>
              <a:rPr lang="en-GB" sz="1200" b="0" i="0" kern="1200" dirty="0">
                <a:solidFill>
                  <a:schemeClr val="tx1"/>
                </a:solidFill>
                <a:effectLst/>
                <a:latin typeface="+mn-lt"/>
                <a:ea typeface="+mn-ea"/>
                <a:cs typeface="+mn-cs"/>
              </a:rPr>
              <a:t>. Ownership is therefore best understood as a </a:t>
            </a:r>
            <a:r>
              <a:rPr lang="en-GB" sz="1200" b="1" i="0" kern="1200" dirty="0">
                <a:solidFill>
                  <a:schemeClr val="tx1"/>
                </a:solidFill>
                <a:effectLst/>
                <a:latin typeface="+mn-lt"/>
                <a:ea typeface="+mn-ea"/>
                <a:cs typeface="+mn-cs"/>
              </a:rPr>
              <a:t>bundle of rights and interests</a:t>
            </a:r>
            <a:r>
              <a:rPr lang="en-GB" sz="1200" b="0" i="0" kern="1200" dirty="0">
                <a:solidFill>
                  <a:schemeClr val="tx1"/>
                </a:solidFill>
                <a:effectLst/>
                <a:latin typeface="+mn-lt"/>
                <a:ea typeface="+mn-ea"/>
                <a:cs typeface="+mn-cs"/>
              </a:rPr>
              <a:t>, rather than a single absolute right.</a:t>
            </a:r>
          </a:p>
          <a:p>
            <a:endParaRPr lang="en-GB" dirty="0"/>
          </a:p>
          <a:p>
            <a:endParaRPr lang="en-GB" dirty="0"/>
          </a:p>
        </p:txBody>
      </p:sp>
      <p:sp>
        <p:nvSpPr>
          <p:cNvPr id="4" name="Slide Number Placeholder 3"/>
          <p:cNvSpPr>
            <a:spLocks noGrp="1"/>
          </p:cNvSpPr>
          <p:nvPr>
            <p:ph type="sldNum" sz="quarter" idx="5"/>
          </p:nvPr>
        </p:nvSpPr>
        <p:spPr/>
        <p:txBody>
          <a:bodyPr/>
          <a:lstStyle/>
          <a:p>
            <a:fld id="{24BFBAD3-EBF9-43DE-9977-C117FB855D35}" type="slidenum">
              <a:rPr lang="en-GB" smtClean="0"/>
              <a:t>31</a:t>
            </a:fld>
            <a:endParaRPr lang="en-GB"/>
          </a:p>
        </p:txBody>
      </p:sp>
    </p:spTree>
    <p:extLst>
      <p:ext uri="{BB962C8B-B14F-4D97-AF65-F5344CB8AC3E}">
        <p14:creationId xmlns:p14="http://schemas.microsoft.com/office/powerpoint/2010/main" val="18955521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kern="1200" dirty="0">
                <a:solidFill>
                  <a:schemeClr val="tx1"/>
                </a:solidFill>
                <a:effectLst/>
                <a:latin typeface="+mn-lt"/>
                <a:ea typeface="+mn-ea"/>
                <a:cs typeface="+mn-cs"/>
              </a:rPr>
              <a:t>Key point:</a:t>
            </a:r>
            <a:r>
              <a:rPr lang="en-GB" sz="1200" b="0" i="0" kern="1200" dirty="0">
                <a:solidFill>
                  <a:schemeClr val="tx1"/>
                </a:solidFill>
                <a:effectLst/>
                <a:latin typeface="+mn-lt"/>
                <a:ea typeface="+mn-ea"/>
                <a:cs typeface="+mn-cs"/>
              </a:rPr>
              <a:t> Equity developed to supplement and soften the common law, ensuring fair outcomes where strict legal rules alone would be inadequate.</a:t>
            </a:r>
          </a:p>
          <a:p>
            <a:endParaRPr lang="en-GB" dirty="0"/>
          </a:p>
        </p:txBody>
      </p:sp>
      <p:sp>
        <p:nvSpPr>
          <p:cNvPr id="4" name="Slide Number Placeholder 3"/>
          <p:cNvSpPr>
            <a:spLocks noGrp="1"/>
          </p:cNvSpPr>
          <p:nvPr>
            <p:ph type="sldNum" sz="quarter" idx="5"/>
          </p:nvPr>
        </p:nvSpPr>
        <p:spPr/>
        <p:txBody>
          <a:bodyPr/>
          <a:lstStyle/>
          <a:p>
            <a:fld id="{24BFBAD3-EBF9-43DE-9977-C117FB855D35}" type="slidenum">
              <a:rPr lang="en-GB" smtClean="0"/>
              <a:t>32</a:t>
            </a:fld>
            <a:endParaRPr lang="en-GB"/>
          </a:p>
        </p:txBody>
      </p:sp>
    </p:spTree>
    <p:extLst>
      <p:ext uri="{BB962C8B-B14F-4D97-AF65-F5344CB8AC3E}">
        <p14:creationId xmlns:p14="http://schemas.microsoft.com/office/powerpoint/2010/main" val="171184537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kern="1200" dirty="0">
                <a:solidFill>
                  <a:schemeClr val="tx1"/>
                </a:solidFill>
                <a:effectLst/>
                <a:latin typeface="+mn-lt"/>
                <a:ea typeface="+mn-ea"/>
                <a:cs typeface="+mn-cs"/>
              </a:rPr>
              <a:t>Key point:</a:t>
            </a:r>
            <a:r>
              <a:rPr lang="en-GB" sz="1200" b="0" i="0" kern="1200" dirty="0">
                <a:solidFill>
                  <a:schemeClr val="tx1"/>
                </a:solidFill>
                <a:effectLst/>
                <a:latin typeface="+mn-lt"/>
                <a:ea typeface="+mn-ea"/>
                <a:cs typeface="+mn-cs"/>
              </a:rPr>
              <a:t> Land is a limited resource, so different groups may assert competing legal and human rights claims over the same land, requiring courts and governments to balance those interests carefully.</a:t>
            </a:r>
          </a:p>
          <a:p>
            <a:endParaRPr lang="en-GB" dirty="0"/>
          </a:p>
        </p:txBody>
      </p:sp>
      <p:sp>
        <p:nvSpPr>
          <p:cNvPr id="4" name="Slide Number Placeholder 3"/>
          <p:cNvSpPr>
            <a:spLocks noGrp="1"/>
          </p:cNvSpPr>
          <p:nvPr>
            <p:ph type="sldNum" sz="quarter" idx="5"/>
          </p:nvPr>
        </p:nvSpPr>
        <p:spPr/>
        <p:txBody>
          <a:bodyPr/>
          <a:lstStyle/>
          <a:p>
            <a:fld id="{24BFBAD3-EBF9-43DE-9977-C117FB855D35}" type="slidenum">
              <a:rPr lang="en-GB" smtClean="0"/>
              <a:t>36</a:t>
            </a:fld>
            <a:endParaRPr lang="en-GB"/>
          </a:p>
        </p:txBody>
      </p:sp>
    </p:spTree>
    <p:extLst>
      <p:ext uri="{BB962C8B-B14F-4D97-AF65-F5344CB8AC3E}">
        <p14:creationId xmlns:p14="http://schemas.microsoft.com/office/powerpoint/2010/main" val="324019680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kern="1200" dirty="0">
                <a:solidFill>
                  <a:schemeClr val="tx1"/>
                </a:solidFill>
                <a:effectLst/>
                <a:latin typeface="+mn-lt"/>
                <a:ea typeface="+mn-ea"/>
                <a:cs typeface="+mn-cs"/>
              </a:rPr>
              <a:t>Key point:</a:t>
            </a:r>
            <a:r>
              <a:rPr lang="en-GB" sz="1200" b="0" i="0" kern="1200" dirty="0">
                <a:solidFill>
                  <a:schemeClr val="tx1"/>
                </a:solidFill>
                <a:effectLst/>
                <a:latin typeface="+mn-lt"/>
                <a:ea typeface="+mn-ea"/>
                <a:cs typeface="+mn-cs"/>
              </a:rPr>
              <a:t> International law recognises the importance of property ownership, but property rights must often be balanced against other human rights and social objectives.</a:t>
            </a:r>
          </a:p>
          <a:p>
            <a:endParaRPr lang="en-GB" dirty="0"/>
          </a:p>
        </p:txBody>
      </p:sp>
      <p:sp>
        <p:nvSpPr>
          <p:cNvPr id="4" name="Slide Number Placeholder 3"/>
          <p:cNvSpPr>
            <a:spLocks noGrp="1"/>
          </p:cNvSpPr>
          <p:nvPr>
            <p:ph type="sldNum" sz="quarter" idx="5"/>
          </p:nvPr>
        </p:nvSpPr>
        <p:spPr/>
        <p:txBody>
          <a:bodyPr/>
          <a:lstStyle/>
          <a:p>
            <a:fld id="{24BFBAD3-EBF9-43DE-9977-C117FB855D35}" type="slidenum">
              <a:rPr lang="en-GB" smtClean="0"/>
              <a:t>37</a:t>
            </a:fld>
            <a:endParaRPr lang="en-GB"/>
          </a:p>
        </p:txBody>
      </p:sp>
    </p:spTree>
    <p:extLst>
      <p:ext uri="{BB962C8B-B14F-4D97-AF65-F5344CB8AC3E}">
        <p14:creationId xmlns:p14="http://schemas.microsoft.com/office/powerpoint/2010/main" val="14242258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1371600" y="3188970"/>
            <a:ext cx="15544800" cy="2160270"/>
          </a:xfrm>
          <a:prstGeom prst="rect">
            <a:avLst/>
          </a:prstGeom>
        </p:spPr>
        <p:txBody>
          <a:bodyPr wrap="square" lIns="0" tIns="0" rIns="0" bIns="0">
            <a:spAutoFit/>
          </a:bodyPr>
          <a:lstStyle>
            <a:lvl1pPr>
              <a:defRPr sz="7550" b="1" i="0">
                <a:solidFill>
                  <a:srgbClr val="FED307"/>
                </a:solidFill>
                <a:latin typeface="Trebuchet MS"/>
                <a:cs typeface="Trebuchet MS"/>
              </a:defRPr>
            </a:lvl1pPr>
          </a:lstStyle>
          <a:p>
            <a:endParaRPr/>
          </a:p>
        </p:txBody>
      </p:sp>
      <p:sp>
        <p:nvSpPr>
          <p:cNvPr id="3" name="Holder 3"/>
          <p:cNvSpPr>
            <a:spLocks noGrp="1"/>
          </p:cNvSpPr>
          <p:nvPr>
            <p:ph type="subTitle" idx="4"/>
          </p:nvPr>
        </p:nvSpPr>
        <p:spPr>
          <a:xfrm>
            <a:off x="2743200" y="5760720"/>
            <a:ext cx="12801600" cy="2571750"/>
          </a:xfrm>
          <a:prstGeom prst="rect">
            <a:avLst/>
          </a:prstGeom>
        </p:spPr>
        <p:txBody>
          <a:bodyPr wrap="square" lIns="0" tIns="0" rIns="0" bIns="0">
            <a:spAutoFit/>
          </a:bodyPr>
          <a:lstStyle>
            <a:lvl1pPr>
              <a:defRPr sz="3200" b="0" i="0">
                <a:solidFill>
                  <a:srgbClr val="292959"/>
                </a:solidFill>
                <a:latin typeface="Trebuchet MS"/>
                <a:cs typeface="Trebuchet MS"/>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9/27/2026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7550" b="1" i="0">
                <a:solidFill>
                  <a:srgbClr val="FED307"/>
                </a:solidFill>
                <a:latin typeface="Trebuchet MS"/>
                <a:cs typeface="Trebuchet MS"/>
              </a:defRPr>
            </a:lvl1pPr>
          </a:lstStyle>
          <a:p>
            <a:endParaRPr/>
          </a:p>
        </p:txBody>
      </p:sp>
      <p:sp>
        <p:nvSpPr>
          <p:cNvPr id="3" name="Holder 3"/>
          <p:cNvSpPr>
            <a:spLocks noGrp="1"/>
          </p:cNvSpPr>
          <p:nvPr>
            <p:ph type="body" idx="1"/>
          </p:nvPr>
        </p:nvSpPr>
        <p:spPr/>
        <p:txBody>
          <a:bodyPr lIns="0" tIns="0" rIns="0" bIns="0"/>
          <a:lstStyle>
            <a:lvl1pPr>
              <a:defRPr sz="3200" b="0" i="0">
                <a:solidFill>
                  <a:srgbClr val="292959"/>
                </a:solidFill>
                <a:latin typeface="Trebuchet MS"/>
                <a:cs typeface="Trebuchet MS"/>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9/27/2026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obj" preserve="1">
  <p:cSld name="Two Content">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F9F5EF"/>
          </a:solidFill>
        </p:spPr>
        <p:txBody>
          <a:bodyPr wrap="square" lIns="0" tIns="0" rIns="0" bIns="0" rtlCol="0"/>
          <a:lstStyle/>
          <a:p>
            <a:endParaRPr/>
          </a:p>
        </p:txBody>
      </p:sp>
      <p:sp>
        <p:nvSpPr>
          <p:cNvPr id="2" name="Holder 2"/>
          <p:cNvSpPr>
            <a:spLocks noGrp="1"/>
          </p:cNvSpPr>
          <p:nvPr>
            <p:ph type="title"/>
          </p:nvPr>
        </p:nvSpPr>
        <p:spPr/>
        <p:txBody>
          <a:bodyPr lIns="0" tIns="0" rIns="0" bIns="0"/>
          <a:lstStyle>
            <a:lvl1pPr>
              <a:defRPr sz="7550" b="1" i="0">
                <a:solidFill>
                  <a:srgbClr val="FED307"/>
                </a:solidFill>
                <a:latin typeface="Trebuchet MS"/>
                <a:cs typeface="Trebuchet MS"/>
              </a:defRPr>
            </a:lvl1pPr>
          </a:lstStyle>
          <a:p>
            <a:endParaRPr/>
          </a:p>
        </p:txBody>
      </p:sp>
      <p:sp>
        <p:nvSpPr>
          <p:cNvPr id="3" name="Holder 3"/>
          <p:cNvSpPr>
            <a:spLocks noGrp="1"/>
          </p:cNvSpPr>
          <p:nvPr>
            <p:ph sz="half" idx="2"/>
          </p:nvPr>
        </p:nvSpPr>
        <p:spPr>
          <a:xfrm>
            <a:off x="914400" y="2366010"/>
            <a:ext cx="7955280" cy="678942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9418320" y="2366010"/>
            <a:ext cx="7955280" cy="678942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9/27/2026</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292959"/>
          </a:solidFill>
        </p:spPr>
        <p:txBody>
          <a:bodyPr wrap="square" lIns="0" tIns="0" rIns="0" bIns="0" rtlCol="0"/>
          <a:lstStyle/>
          <a:p>
            <a:endParaRPr/>
          </a:p>
        </p:txBody>
      </p:sp>
      <p:sp>
        <p:nvSpPr>
          <p:cNvPr id="17" name="bg object 17"/>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FED307"/>
          </a:solidFill>
        </p:spPr>
        <p:txBody>
          <a:bodyPr wrap="square" lIns="0" tIns="0" rIns="0" bIns="0" rtlCol="0"/>
          <a:lstStyle/>
          <a:p>
            <a:endParaRPr/>
          </a:p>
        </p:txBody>
      </p:sp>
      <p:sp>
        <p:nvSpPr>
          <p:cNvPr id="18" name="bg object 18"/>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E65385"/>
          </a:solidFill>
        </p:spPr>
        <p:txBody>
          <a:bodyPr wrap="square" lIns="0" tIns="0" rIns="0" bIns="0" rtlCol="0"/>
          <a:lstStyle/>
          <a:p>
            <a:endParaRPr/>
          </a:p>
        </p:txBody>
      </p:sp>
      <p:sp>
        <p:nvSpPr>
          <p:cNvPr id="2" name="Holder 2"/>
          <p:cNvSpPr>
            <a:spLocks noGrp="1"/>
          </p:cNvSpPr>
          <p:nvPr>
            <p:ph type="title"/>
          </p:nvPr>
        </p:nvSpPr>
        <p:spPr/>
        <p:txBody>
          <a:bodyPr lIns="0" tIns="0" rIns="0" bIns="0"/>
          <a:lstStyle>
            <a:lvl1pPr>
              <a:defRPr sz="7550" b="1" i="0">
                <a:solidFill>
                  <a:srgbClr val="FED307"/>
                </a:solidFill>
                <a:latin typeface="Trebuchet MS"/>
                <a:cs typeface="Trebuchet MS"/>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9/27/2026</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9/27/2026</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a:xfrm>
            <a:off x="564531" y="968375"/>
            <a:ext cx="17158937" cy="1168400"/>
          </a:xfrm>
          <a:prstGeom prst="rect">
            <a:avLst/>
          </a:prstGeom>
        </p:spPr>
        <p:txBody>
          <a:bodyPr wrap="square" lIns="0" tIns="0" rIns="0" bIns="0">
            <a:spAutoFit/>
          </a:bodyPr>
          <a:lstStyle>
            <a:lvl1pPr>
              <a:defRPr sz="7550" b="1" i="0">
                <a:solidFill>
                  <a:srgbClr val="FED307"/>
                </a:solidFill>
                <a:latin typeface="Trebuchet MS"/>
                <a:cs typeface="Trebuchet MS"/>
              </a:defRPr>
            </a:lvl1pPr>
          </a:lstStyle>
          <a:p>
            <a:endParaRPr/>
          </a:p>
        </p:txBody>
      </p:sp>
      <p:sp>
        <p:nvSpPr>
          <p:cNvPr id="3" name="Holder 3"/>
          <p:cNvSpPr>
            <a:spLocks noGrp="1"/>
          </p:cNvSpPr>
          <p:nvPr>
            <p:ph type="body" idx="1"/>
          </p:nvPr>
        </p:nvSpPr>
        <p:spPr>
          <a:xfrm>
            <a:off x="1706860" y="1932517"/>
            <a:ext cx="9672955" cy="4692650"/>
          </a:xfrm>
          <a:prstGeom prst="rect">
            <a:avLst/>
          </a:prstGeom>
        </p:spPr>
        <p:txBody>
          <a:bodyPr wrap="square" lIns="0" tIns="0" rIns="0" bIns="0">
            <a:spAutoFit/>
          </a:bodyPr>
          <a:lstStyle>
            <a:lvl1pPr>
              <a:defRPr sz="3200" b="0" i="0">
                <a:solidFill>
                  <a:srgbClr val="292959"/>
                </a:solidFill>
                <a:latin typeface="Trebuchet MS"/>
                <a:cs typeface="Trebuchet MS"/>
              </a:defRPr>
            </a:lvl1pPr>
          </a:lstStyle>
          <a:p>
            <a:endParaRPr/>
          </a:p>
        </p:txBody>
      </p:sp>
      <p:sp>
        <p:nvSpPr>
          <p:cNvPr id="4" name="Holder 4"/>
          <p:cNvSpPr>
            <a:spLocks noGrp="1"/>
          </p:cNvSpPr>
          <p:nvPr>
            <p:ph type="ftr" sz="quarter" idx="5"/>
          </p:nvPr>
        </p:nvSpPr>
        <p:spPr>
          <a:xfrm>
            <a:off x="6217920" y="9566910"/>
            <a:ext cx="5852160" cy="51435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914400" y="9566910"/>
            <a:ext cx="4206240" cy="51435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9/27/2026</a:t>
            </a:fld>
            <a:endParaRPr lang="en-US"/>
          </a:p>
        </p:txBody>
      </p:sp>
      <p:sp>
        <p:nvSpPr>
          <p:cNvPr id="6" name="Holder 6"/>
          <p:cNvSpPr>
            <a:spLocks noGrp="1"/>
          </p:cNvSpPr>
          <p:nvPr>
            <p:ph type="sldNum" sz="quarter" idx="7"/>
          </p:nvPr>
        </p:nvSpPr>
        <p:spPr>
          <a:xfrm>
            <a:off x="13167361" y="9566910"/>
            <a:ext cx="4206240" cy="51435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4.xml"/><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10.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image" Target="../media/image25.jpg"/><Relationship Id="rId5" Type="http://schemas.openxmlformats.org/officeDocument/2006/relationships/image" Target="../media/image24.jpg"/><Relationship Id="rId4" Type="http://schemas.openxmlformats.org/officeDocument/2006/relationships/image" Target="../media/image23.jpg"/></Relationships>
</file>

<file path=ppt/slides/_rels/slide11.xml.rels><?xml version="1.0" encoding="UTF-8" standalone="yes"?>
<Relationships xmlns="http://schemas.openxmlformats.org/package/2006/relationships"><Relationship Id="rId8" Type="http://schemas.openxmlformats.org/officeDocument/2006/relationships/image" Target="../media/image31.jpg"/><Relationship Id="rId3" Type="http://schemas.openxmlformats.org/officeDocument/2006/relationships/image" Target="../media/image26.jpg"/><Relationship Id="rId7" Type="http://schemas.openxmlformats.org/officeDocument/2006/relationships/image" Target="../media/image30.jpg"/><Relationship Id="rId2" Type="http://schemas.openxmlformats.org/officeDocument/2006/relationships/notesSlide" Target="../notesSlides/notesSlide4.xml"/><Relationship Id="rId1" Type="http://schemas.openxmlformats.org/officeDocument/2006/relationships/slideLayout" Target="../slideLayouts/slideLayout4.xml"/><Relationship Id="rId6" Type="http://schemas.openxmlformats.org/officeDocument/2006/relationships/image" Target="../media/image29.jpg"/><Relationship Id="rId5" Type="http://schemas.openxmlformats.org/officeDocument/2006/relationships/image" Target="../media/image28.jpg"/><Relationship Id="rId10" Type="http://schemas.openxmlformats.org/officeDocument/2006/relationships/image" Target="../media/image33.jpg"/><Relationship Id="rId4" Type="http://schemas.openxmlformats.org/officeDocument/2006/relationships/image" Target="../media/image27.jpg"/><Relationship Id="rId9" Type="http://schemas.openxmlformats.org/officeDocument/2006/relationships/image" Target="../media/image32.jp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35.jpg"/></Relationships>
</file>

<file path=ppt/slides/_rels/slide1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6.jp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37.png"/></Relationships>
</file>

<file path=ppt/slides/_rels/slide16.xml.rels><?xml version="1.0" encoding="UTF-8" standalone="yes"?>
<Relationships xmlns="http://schemas.openxmlformats.org/package/2006/relationships"><Relationship Id="rId3" Type="http://schemas.openxmlformats.org/officeDocument/2006/relationships/image" Target="../media/image38.jpg"/><Relationship Id="rId7" Type="http://schemas.openxmlformats.org/officeDocument/2006/relationships/image" Target="../media/image41.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40.png"/><Relationship Id="rId5" Type="http://schemas.openxmlformats.org/officeDocument/2006/relationships/image" Target="../media/image39.png"/><Relationship Id="rId4" Type="http://schemas.openxmlformats.org/officeDocument/2006/relationships/image" Target="../media/image37.png"/></Relationships>
</file>

<file path=ppt/slides/_rels/slide17.xml.rels><?xml version="1.0" encoding="UTF-8" standalone="yes"?>
<Relationships xmlns="http://schemas.openxmlformats.org/package/2006/relationships"><Relationship Id="rId3" Type="http://schemas.openxmlformats.org/officeDocument/2006/relationships/image" Target="../media/image42.jp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45.png"/><Relationship Id="rId5" Type="http://schemas.openxmlformats.org/officeDocument/2006/relationships/image" Target="../media/image44.png"/><Relationship Id="rId4" Type="http://schemas.openxmlformats.org/officeDocument/2006/relationships/image" Target="../media/image43.jpg"/></Relationships>
</file>

<file path=ppt/slides/_rels/slide18.xml.rels><?xml version="1.0" encoding="UTF-8" standalone="yes"?>
<Relationships xmlns="http://schemas.openxmlformats.org/package/2006/relationships"><Relationship Id="rId3" Type="http://schemas.openxmlformats.org/officeDocument/2006/relationships/image" Target="../media/image46.jp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49.jpg"/><Relationship Id="rId5" Type="http://schemas.openxmlformats.org/officeDocument/2006/relationships/image" Target="../media/image48.jpg"/><Relationship Id="rId4" Type="http://schemas.openxmlformats.org/officeDocument/2006/relationships/image" Target="../media/image47.jpg"/></Relationships>
</file>

<file path=ppt/slides/_rels/slide19.xml.rels><?xml version="1.0" encoding="UTF-8" standalone="yes"?>
<Relationships xmlns="http://schemas.openxmlformats.org/package/2006/relationships"><Relationship Id="rId3" Type="http://schemas.openxmlformats.org/officeDocument/2006/relationships/image" Target="../media/image50.jp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53.jpg"/><Relationship Id="rId5" Type="http://schemas.openxmlformats.org/officeDocument/2006/relationships/image" Target="../media/image52.jpg"/><Relationship Id="rId4" Type="http://schemas.openxmlformats.org/officeDocument/2006/relationships/image" Target="../media/image51.jpg"/></Relationships>
</file>

<file path=ppt/slides/_rels/slide20.xml.rels><?xml version="1.0" encoding="UTF-8" standalone="yes"?>
<Relationships xmlns="http://schemas.openxmlformats.org/package/2006/relationships"><Relationship Id="rId3" Type="http://schemas.openxmlformats.org/officeDocument/2006/relationships/image" Target="../media/image54.jp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57.jpg"/><Relationship Id="rId5" Type="http://schemas.openxmlformats.org/officeDocument/2006/relationships/image" Target="../media/image56.jpg"/><Relationship Id="rId4" Type="http://schemas.openxmlformats.org/officeDocument/2006/relationships/image" Target="../media/image55.jpg"/></Relationships>
</file>

<file path=ppt/slides/_rels/slide21.xml.rels><?xml version="1.0" encoding="UTF-8" standalone="yes"?>
<Relationships xmlns="http://schemas.openxmlformats.org/package/2006/relationships"><Relationship Id="rId3" Type="http://schemas.openxmlformats.org/officeDocument/2006/relationships/image" Target="../media/image58.jp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61.jpg"/><Relationship Id="rId5" Type="http://schemas.openxmlformats.org/officeDocument/2006/relationships/image" Target="../media/image60.jpg"/><Relationship Id="rId4" Type="http://schemas.openxmlformats.org/officeDocument/2006/relationships/image" Target="../media/image59.jpg"/></Relationships>
</file>

<file path=ppt/slides/_rels/slide22.xml.rels><?xml version="1.0" encoding="UTF-8" standalone="yes"?>
<Relationships xmlns="http://schemas.openxmlformats.org/package/2006/relationships"><Relationship Id="rId8" Type="http://schemas.openxmlformats.org/officeDocument/2006/relationships/image" Target="../media/image66.png"/><Relationship Id="rId3" Type="http://schemas.openxmlformats.org/officeDocument/2006/relationships/image" Target="../media/image44.png"/><Relationship Id="rId7" Type="http://schemas.openxmlformats.org/officeDocument/2006/relationships/image" Target="../media/image65.pn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64.png"/><Relationship Id="rId5" Type="http://schemas.openxmlformats.org/officeDocument/2006/relationships/image" Target="../media/image63.png"/><Relationship Id="rId4" Type="http://schemas.openxmlformats.org/officeDocument/2006/relationships/image" Target="../media/image62.jpg"/><Relationship Id="rId9" Type="http://schemas.openxmlformats.org/officeDocument/2006/relationships/image" Target="../media/image67.png"/></Relationships>
</file>

<file path=ppt/slides/_rels/slide2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5.xml"/><Relationship Id="rId1" Type="http://schemas.openxmlformats.org/officeDocument/2006/relationships/slideLayout" Target="../slideLayouts/slideLayout3.xml"/><Relationship Id="rId4" Type="http://schemas.openxmlformats.org/officeDocument/2006/relationships/image" Target="../media/image9.png"/></Relationships>
</file>

<file path=ppt/slides/_rels/slide2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3" Type="http://schemas.openxmlformats.org/officeDocument/2006/relationships/image" Target="../media/image68.jpg"/><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image" Target="../media/image71.jpg"/><Relationship Id="rId5" Type="http://schemas.openxmlformats.org/officeDocument/2006/relationships/image" Target="../media/image70.jpg"/><Relationship Id="rId4" Type="http://schemas.openxmlformats.org/officeDocument/2006/relationships/image" Target="../media/image69.jpg"/></Relationships>
</file>

<file path=ppt/slides/_rels/slide26.xml.rels><?xml version="1.0" encoding="UTF-8" standalone="yes"?>
<Relationships xmlns="http://schemas.openxmlformats.org/package/2006/relationships"><Relationship Id="rId3" Type="http://schemas.openxmlformats.org/officeDocument/2006/relationships/image" Target="../media/image72.jpg"/><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75.jpg"/><Relationship Id="rId5" Type="http://schemas.openxmlformats.org/officeDocument/2006/relationships/image" Target="../media/image74.jpg"/><Relationship Id="rId4" Type="http://schemas.openxmlformats.org/officeDocument/2006/relationships/image" Target="../media/image73.jpg"/></Relationships>
</file>

<file path=ppt/slides/_rels/slide27.xml.rels><?xml version="1.0" encoding="UTF-8" standalone="yes"?>
<Relationships xmlns="http://schemas.openxmlformats.org/package/2006/relationships"><Relationship Id="rId3" Type="http://schemas.openxmlformats.org/officeDocument/2006/relationships/image" Target="../media/image76.jpg"/><Relationship Id="rId2" Type="http://schemas.openxmlformats.org/officeDocument/2006/relationships/notesSlide" Target="../notesSlides/notesSlide19.xml"/><Relationship Id="rId1" Type="http://schemas.openxmlformats.org/officeDocument/2006/relationships/slideLayout" Target="../slideLayouts/slideLayout4.xml"/><Relationship Id="rId5" Type="http://schemas.openxmlformats.org/officeDocument/2006/relationships/image" Target="../media/image14.png"/><Relationship Id="rId4" Type="http://schemas.openxmlformats.org/officeDocument/2006/relationships/image" Target="../media/image77.jpg"/></Relationships>
</file>

<file path=ppt/slides/_rels/slide28.xml.rels><?xml version="1.0" encoding="UTF-8" standalone="yes"?>
<Relationships xmlns="http://schemas.openxmlformats.org/package/2006/relationships"><Relationship Id="rId8" Type="http://schemas.openxmlformats.org/officeDocument/2006/relationships/image" Target="../media/image81.png"/><Relationship Id="rId3" Type="http://schemas.openxmlformats.org/officeDocument/2006/relationships/image" Target="../media/image64.png"/><Relationship Id="rId7" Type="http://schemas.openxmlformats.org/officeDocument/2006/relationships/image" Target="../media/image80.png"/><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image" Target="../media/image79.png"/><Relationship Id="rId5" Type="http://schemas.openxmlformats.org/officeDocument/2006/relationships/image" Target="../media/image78.png"/><Relationship Id="rId4" Type="http://schemas.openxmlformats.org/officeDocument/2006/relationships/image" Target="../media/image67.png"/></Relationships>
</file>

<file path=ppt/slides/_rels/slide29.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81.png"/></Relationships>
</file>

<file path=ppt/slides/_rels/slide30.xml.rels><?xml version="1.0" encoding="UTF-8" standalone="yes"?>
<Relationships xmlns="http://schemas.openxmlformats.org/package/2006/relationships"><Relationship Id="rId3" Type="http://schemas.openxmlformats.org/officeDocument/2006/relationships/image" Target="../media/image83.png"/><Relationship Id="rId7" Type="http://schemas.openxmlformats.org/officeDocument/2006/relationships/image" Target="../media/image87.jpg"/><Relationship Id="rId2" Type="http://schemas.openxmlformats.org/officeDocument/2006/relationships/image" Target="../media/image81.png"/><Relationship Id="rId1" Type="http://schemas.openxmlformats.org/officeDocument/2006/relationships/slideLayout" Target="../slideLayouts/slideLayout2.xml"/><Relationship Id="rId6" Type="http://schemas.openxmlformats.org/officeDocument/2006/relationships/image" Target="../media/image86.png"/><Relationship Id="rId5" Type="http://schemas.openxmlformats.org/officeDocument/2006/relationships/image" Target="../media/image85.png"/><Relationship Id="rId4" Type="http://schemas.openxmlformats.org/officeDocument/2006/relationships/image" Target="../media/image84.png"/></Relationships>
</file>

<file path=ppt/slides/_rels/slide31.xml.rels><?xml version="1.0" encoding="UTF-8" standalone="yes"?>
<Relationships xmlns="http://schemas.openxmlformats.org/package/2006/relationships"><Relationship Id="rId3" Type="http://schemas.openxmlformats.org/officeDocument/2006/relationships/image" Target="../media/image88.jp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81.png"/></Relationships>
</file>

<file path=ppt/slides/_rels/slide3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3.xml"/><Relationship Id="rId1" Type="http://schemas.openxmlformats.org/officeDocument/2006/relationships/slideLayout" Target="../slideLayouts/slideLayout2.xml"/><Relationship Id="rId5" Type="http://schemas.openxmlformats.org/officeDocument/2006/relationships/image" Target="../media/image90.png"/><Relationship Id="rId4" Type="http://schemas.openxmlformats.org/officeDocument/2006/relationships/image" Target="../media/image89.png"/></Relationships>
</file>

<file path=ppt/slides/_rels/slide33.xml.rels><?xml version="1.0" encoding="UTF-8" standalone="yes"?>
<Relationships xmlns="http://schemas.openxmlformats.org/package/2006/relationships"><Relationship Id="rId2" Type="http://schemas.openxmlformats.org/officeDocument/2006/relationships/image" Target="../media/image91.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93.jpg"/><Relationship Id="rId2" Type="http://schemas.openxmlformats.org/officeDocument/2006/relationships/image" Target="../media/image92.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image" Target="../media/image64.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image" Target="../media/image96.png"/></Relationships>
</file>

<file path=ppt/slides/_rels/slide37.xml.rels><?xml version="1.0" encoding="UTF-8" standalone="yes"?>
<Relationships xmlns="http://schemas.openxmlformats.org/package/2006/relationships"><Relationship Id="rId8" Type="http://schemas.openxmlformats.org/officeDocument/2006/relationships/image" Target="../media/image81.png"/><Relationship Id="rId3" Type="http://schemas.openxmlformats.org/officeDocument/2006/relationships/image" Target="../media/image64.png"/><Relationship Id="rId7" Type="http://schemas.openxmlformats.org/officeDocument/2006/relationships/image" Target="../media/image80.png"/><Relationship Id="rId2" Type="http://schemas.openxmlformats.org/officeDocument/2006/relationships/notesSlide" Target="../notesSlides/notesSlide25.xml"/><Relationship Id="rId1" Type="http://schemas.openxmlformats.org/officeDocument/2006/relationships/slideLayout" Target="../slideLayouts/slideLayout3.xml"/><Relationship Id="rId6" Type="http://schemas.openxmlformats.org/officeDocument/2006/relationships/image" Target="../media/image97.png"/><Relationship Id="rId5" Type="http://schemas.openxmlformats.org/officeDocument/2006/relationships/image" Target="../media/image67.png"/><Relationship Id="rId4" Type="http://schemas.openxmlformats.org/officeDocument/2006/relationships/image" Target="../media/image94.png"/><Relationship Id="rId9" Type="http://schemas.openxmlformats.org/officeDocument/2006/relationships/image" Target="../media/image98.png"/></Relationships>
</file>

<file path=ppt/slides/_rels/slide3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99.jpg"/><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100.png"/></Relationships>
</file>

<file path=ppt/slides/_rels/slide40.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hyperlink" Target="https://doi.org/10.1093/acrefore/9780190228637.013.1384" TargetMode="External"/><Relationship Id="rId2" Type="http://schemas.openxmlformats.org/officeDocument/2006/relationships/image" Target="../media/image101.png"/><Relationship Id="rId1" Type="http://schemas.openxmlformats.org/officeDocument/2006/relationships/slideLayout" Target="../slideLayouts/slideLayout2.xml"/><Relationship Id="rId6" Type="http://schemas.openxmlformats.org/officeDocument/2006/relationships/hyperlink" Target="https://fee.org/resources/the-philosophy-of-ownership/" TargetMode="External"/><Relationship Id="rId5" Type="http://schemas.openxmlformats.org/officeDocument/2006/relationships/hyperlink" Target="https://d3o3cb4w253x5q.cloudfront.net/media/documents/2020_11_land_inequality_synthesis_report_uneven_ground" TargetMode="External"/><Relationship Id="rId4" Type="http://schemas.openxmlformats.org/officeDocument/2006/relationships/hyperlink" Target="https://doi.org/10.1080/09615768.2000.11423592"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0" y="0"/>
            <a:ext cx="18288566" cy="10286999"/>
            <a:chOff x="0" y="0"/>
            <a:chExt cx="18288566" cy="10286999"/>
          </a:xfrm>
        </p:grpSpPr>
        <p:pic>
          <p:nvPicPr>
            <p:cNvPr id="3" name="object 3"/>
            <p:cNvPicPr/>
            <p:nvPr/>
          </p:nvPicPr>
          <p:blipFill>
            <a:blip r:embed="rId2" cstate="print"/>
            <a:stretch>
              <a:fillRect/>
            </a:stretch>
          </p:blipFill>
          <p:spPr>
            <a:xfrm>
              <a:off x="0" y="0"/>
              <a:ext cx="18288000" cy="10286999"/>
            </a:xfrm>
            <a:prstGeom prst="rect">
              <a:avLst/>
            </a:prstGeom>
          </p:spPr>
        </p:pic>
        <p:pic>
          <p:nvPicPr>
            <p:cNvPr id="4" name="object 4"/>
            <p:cNvPicPr/>
            <p:nvPr/>
          </p:nvPicPr>
          <p:blipFill>
            <a:blip r:embed="rId3" cstate="print"/>
            <a:stretch>
              <a:fillRect/>
            </a:stretch>
          </p:blipFill>
          <p:spPr>
            <a:xfrm>
              <a:off x="6010129" y="0"/>
              <a:ext cx="12277575" cy="10286999"/>
            </a:xfrm>
            <a:prstGeom prst="rect">
              <a:avLst/>
            </a:prstGeom>
          </p:spPr>
        </p:pic>
        <p:sp>
          <p:nvSpPr>
            <p:cNvPr id="5" name="object 5"/>
            <p:cNvSpPr/>
            <p:nvPr/>
          </p:nvSpPr>
          <p:spPr>
            <a:xfrm>
              <a:off x="8312081" y="3410046"/>
              <a:ext cx="9976485" cy="5105400"/>
            </a:xfrm>
            <a:custGeom>
              <a:avLst/>
              <a:gdLst/>
              <a:ahLst/>
              <a:cxnLst/>
              <a:rect l="l" t="t" r="r" b="b"/>
              <a:pathLst>
                <a:path w="9976485" h="5105400">
                  <a:moveTo>
                    <a:pt x="9975918" y="5104919"/>
                  </a:moveTo>
                  <a:lnTo>
                    <a:pt x="609600" y="5104919"/>
                  </a:lnTo>
                  <a:lnTo>
                    <a:pt x="561960" y="5103085"/>
                  </a:lnTo>
                  <a:lnTo>
                    <a:pt x="515323" y="5097673"/>
                  </a:lnTo>
                  <a:lnTo>
                    <a:pt x="469824" y="5088819"/>
                  </a:lnTo>
                  <a:lnTo>
                    <a:pt x="425599" y="5076658"/>
                  </a:lnTo>
                  <a:lnTo>
                    <a:pt x="382784" y="5061326"/>
                  </a:lnTo>
                  <a:lnTo>
                    <a:pt x="341513" y="5042958"/>
                  </a:lnTo>
                  <a:lnTo>
                    <a:pt x="301923" y="5021691"/>
                  </a:lnTo>
                  <a:lnTo>
                    <a:pt x="264149" y="4997658"/>
                  </a:lnTo>
                  <a:lnTo>
                    <a:pt x="228326" y="4970997"/>
                  </a:lnTo>
                  <a:lnTo>
                    <a:pt x="194590" y="4941842"/>
                  </a:lnTo>
                  <a:lnTo>
                    <a:pt x="163077" y="4910328"/>
                  </a:lnTo>
                  <a:lnTo>
                    <a:pt x="133922" y="4876593"/>
                  </a:lnTo>
                  <a:lnTo>
                    <a:pt x="107260" y="4840770"/>
                  </a:lnTo>
                  <a:lnTo>
                    <a:pt x="83228" y="4802996"/>
                  </a:lnTo>
                  <a:lnTo>
                    <a:pt x="61960" y="4763406"/>
                  </a:lnTo>
                  <a:lnTo>
                    <a:pt x="43592" y="4722135"/>
                  </a:lnTo>
                  <a:lnTo>
                    <a:pt x="28260" y="4679320"/>
                  </a:lnTo>
                  <a:lnTo>
                    <a:pt x="16100" y="4635095"/>
                  </a:lnTo>
                  <a:lnTo>
                    <a:pt x="7246" y="4589596"/>
                  </a:lnTo>
                  <a:lnTo>
                    <a:pt x="1834" y="4542959"/>
                  </a:lnTo>
                  <a:lnTo>
                    <a:pt x="0" y="4495319"/>
                  </a:lnTo>
                  <a:lnTo>
                    <a:pt x="0" y="609600"/>
                  </a:lnTo>
                  <a:lnTo>
                    <a:pt x="1907" y="561329"/>
                  </a:lnTo>
                  <a:lnTo>
                    <a:pt x="7246" y="515323"/>
                  </a:lnTo>
                  <a:lnTo>
                    <a:pt x="16100" y="469824"/>
                  </a:lnTo>
                  <a:lnTo>
                    <a:pt x="28260" y="425599"/>
                  </a:lnTo>
                  <a:lnTo>
                    <a:pt x="43592" y="382784"/>
                  </a:lnTo>
                  <a:lnTo>
                    <a:pt x="61960" y="341513"/>
                  </a:lnTo>
                  <a:lnTo>
                    <a:pt x="83228" y="301923"/>
                  </a:lnTo>
                  <a:lnTo>
                    <a:pt x="107260" y="264149"/>
                  </a:lnTo>
                  <a:lnTo>
                    <a:pt x="133922" y="228326"/>
                  </a:lnTo>
                  <a:lnTo>
                    <a:pt x="163077" y="194590"/>
                  </a:lnTo>
                  <a:lnTo>
                    <a:pt x="194590" y="163077"/>
                  </a:lnTo>
                  <a:lnTo>
                    <a:pt x="228326" y="133922"/>
                  </a:lnTo>
                  <a:lnTo>
                    <a:pt x="264149" y="107260"/>
                  </a:lnTo>
                  <a:lnTo>
                    <a:pt x="301923" y="83228"/>
                  </a:lnTo>
                  <a:lnTo>
                    <a:pt x="341513" y="61960"/>
                  </a:lnTo>
                  <a:lnTo>
                    <a:pt x="382784" y="43592"/>
                  </a:lnTo>
                  <a:lnTo>
                    <a:pt x="425599" y="28260"/>
                  </a:lnTo>
                  <a:lnTo>
                    <a:pt x="469824" y="16100"/>
                  </a:lnTo>
                  <a:lnTo>
                    <a:pt x="515323" y="7245"/>
                  </a:lnTo>
                  <a:lnTo>
                    <a:pt x="561283" y="1912"/>
                  </a:lnTo>
                  <a:lnTo>
                    <a:pt x="559919" y="1912"/>
                  </a:lnTo>
                  <a:lnTo>
                    <a:pt x="609600" y="0"/>
                  </a:lnTo>
                  <a:lnTo>
                    <a:pt x="9975918" y="0"/>
                  </a:lnTo>
                  <a:lnTo>
                    <a:pt x="9975918" y="5104919"/>
                  </a:lnTo>
                  <a:close/>
                </a:path>
              </a:pathLst>
            </a:custGeom>
            <a:solidFill>
              <a:srgbClr val="292959"/>
            </a:solidFill>
          </p:spPr>
          <p:txBody>
            <a:bodyPr wrap="square" lIns="0" tIns="0" rIns="0" bIns="0" rtlCol="0"/>
            <a:lstStyle/>
            <a:p>
              <a:endParaRPr/>
            </a:p>
          </p:txBody>
        </p:sp>
        <p:pic>
          <p:nvPicPr>
            <p:cNvPr id="6" name="object 6"/>
            <p:cNvPicPr/>
            <p:nvPr/>
          </p:nvPicPr>
          <p:blipFill>
            <a:blip r:embed="rId4" cstate="print"/>
            <a:stretch>
              <a:fillRect/>
            </a:stretch>
          </p:blipFill>
          <p:spPr>
            <a:xfrm>
              <a:off x="9089407" y="4371830"/>
              <a:ext cx="161924" cy="161924"/>
            </a:xfrm>
            <a:prstGeom prst="rect">
              <a:avLst/>
            </a:prstGeom>
          </p:spPr>
        </p:pic>
        <p:pic>
          <p:nvPicPr>
            <p:cNvPr id="7" name="object 7"/>
            <p:cNvPicPr/>
            <p:nvPr/>
          </p:nvPicPr>
          <p:blipFill>
            <a:blip r:embed="rId4" cstate="print"/>
            <a:stretch>
              <a:fillRect/>
            </a:stretch>
          </p:blipFill>
          <p:spPr>
            <a:xfrm>
              <a:off x="9089407" y="4971905"/>
              <a:ext cx="161924" cy="161924"/>
            </a:xfrm>
            <a:prstGeom prst="rect">
              <a:avLst/>
            </a:prstGeom>
          </p:spPr>
        </p:pic>
        <p:pic>
          <p:nvPicPr>
            <p:cNvPr id="8" name="object 8"/>
            <p:cNvPicPr/>
            <p:nvPr/>
          </p:nvPicPr>
          <p:blipFill>
            <a:blip r:embed="rId4" cstate="print"/>
            <a:stretch>
              <a:fillRect/>
            </a:stretch>
          </p:blipFill>
          <p:spPr>
            <a:xfrm>
              <a:off x="9089407" y="5571980"/>
              <a:ext cx="161924" cy="161924"/>
            </a:xfrm>
            <a:prstGeom prst="rect">
              <a:avLst/>
            </a:prstGeom>
          </p:spPr>
        </p:pic>
        <p:pic>
          <p:nvPicPr>
            <p:cNvPr id="9" name="object 9"/>
            <p:cNvPicPr/>
            <p:nvPr/>
          </p:nvPicPr>
          <p:blipFill>
            <a:blip r:embed="rId4" cstate="print"/>
            <a:stretch>
              <a:fillRect/>
            </a:stretch>
          </p:blipFill>
          <p:spPr>
            <a:xfrm>
              <a:off x="9089407" y="6172055"/>
              <a:ext cx="161924" cy="161924"/>
            </a:xfrm>
            <a:prstGeom prst="rect">
              <a:avLst/>
            </a:prstGeom>
          </p:spPr>
        </p:pic>
        <p:pic>
          <p:nvPicPr>
            <p:cNvPr id="10" name="object 10"/>
            <p:cNvPicPr/>
            <p:nvPr/>
          </p:nvPicPr>
          <p:blipFill>
            <a:blip r:embed="rId4" cstate="print"/>
            <a:stretch>
              <a:fillRect/>
            </a:stretch>
          </p:blipFill>
          <p:spPr>
            <a:xfrm>
              <a:off x="9089407" y="6772130"/>
              <a:ext cx="161924" cy="161924"/>
            </a:xfrm>
            <a:prstGeom prst="rect">
              <a:avLst/>
            </a:prstGeom>
          </p:spPr>
        </p:pic>
        <p:pic>
          <p:nvPicPr>
            <p:cNvPr id="11" name="object 11"/>
            <p:cNvPicPr/>
            <p:nvPr/>
          </p:nvPicPr>
          <p:blipFill>
            <a:blip r:embed="rId4" cstate="print"/>
            <a:stretch>
              <a:fillRect/>
            </a:stretch>
          </p:blipFill>
          <p:spPr>
            <a:xfrm>
              <a:off x="9089407" y="7372205"/>
              <a:ext cx="161924" cy="161924"/>
            </a:xfrm>
            <a:prstGeom prst="rect">
              <a:avLst/>
            </a:prstGeom>
          </p:spPr>
        </p:pic>
      </p:grpSp>
      <p:sp>
        <p:nvSpPr>
          <p:cNvPr id="13" name="object 13"/>
          <p:cNvSpPr txBox="1"/>
          <p:nvPr/>
        </p:nvSpPr>
        <p:spPr>
          <a:xfrm>
            <a:off x="8590932" y="3489688"/>
            <a:ext cx="8161655" cy="4256935"/>
          </a:xfrm>
          <a:prstGeom prst="rect">
            <a:avLst/>
          </a:prstGeom>
        </p:spPr>
        <p:txBody>
          <a:bodyPr vert="horz" wrap="square" lIns="0" tIns="12065" rIns="0" bIns="0" rtlCol="0">
            <a:spAutoFit/>
          </a:bodyPr>
          <a:lstStyle/>
          <a:p>
            <a:pPr marL="12700">
              <a:lnSpc>
                <a:spcPts val="4765"/>
              </a:lnSpc>
              <a:spcBef>
                <a:spcPts val="95"/>
              </a:spcBef>
            </a:pPr>
            <a:r>
              <a:rPr sz="4000" b="1" spc="-10" dirty="0">
                <a:solidFill>
                  <a:srgbClr val="FED307"/>
                </a:solidFill>
                <a:latin typeface="Trebuchet MS"/>
                <a:cs typeface="Trebuchet MS"/>
              </a:rPr>
              <a:t>Contents</a:t>
            </a:r>
            <a:endParaRPr sz="4000" dirty="0">
              <a:latin typeface="Trebuchet MS"/>
              <a:cs typeface="Trebuchet MS"/>
            </a:endParaRPr>
          </a:p>
          <a:p>
            <a:pPr marL="875030" marR="2990215">
              <a:lnSpc>
                <a:spcPts val="4730"/>
              </a:lnSpc>
              <a:spcBef>
                <a:spcPts val="180"/>
              </a:spcBef>
            </a:pPr>
            <a:r>
              <a:rPr sz="4000" dirty="0">
                <a:solidFill>
                  <a:srgbClr val="FFFFFF"/>
                </a:solidFill>
                <a:latin typeface="Trebuchet MS"/>
                <a:cs typeface="Trebuchet MS"/>
              </a:rPr>
              <a:t>Succeeding</a:t>
            </a:r>
            <a:r>
              <a:rPr sz="4000" spc="20" dirty="0">
                <a:solidFill>
                  <a:srgbClr val="FFFFFF"/>
                </a:solidFill>
                <a:latin typeface="Trebuchet MS"/>
                <a:cs typeface="Trebuchet MS"/>
              </a:rPr>
              <a:t> </a:t>
            </a:r>
            <a:r>
              <a:rPr sz="4000" spc="-210" dirty="0">
                <a:solidFill>
                  <a:srgbClr val="FFFFFF"/>
                </a:solidFill>
                <a:latin typeface="Trebuchet MS"/>
                <a:cs typeface="Trebuchet MS"/>
              </a:rPr>
              <a:t>in</a:t>
            </a:r>
            <a:r>
              <a:rPr sz="4000" spc="25" dirty="0">
                <a:solidFill>
                  <a:srgbClr val="FFFFFF"/>
                </a:solidFill>
                <a:latin typeface="Trebuchet MS"/>
                <a:cs typeface="Trebuchet MS"/>
              </a:rPr>
              <a:t> </a:t>
            </a:r>
            <a:r>
              <a:rPr sz="4000" spc="-45" dirty="0">
                <a:solidFill>
                  <a:srgbClr val="FFFFFF"/>
                </a:solidFill>
                <a:latin typeface="Trebuchet MS"/>
                <a:cs typeface="Trebuchet MS"/>
              </a:rPr>
              <a:t>Land </a:t>
            </a:r>
            <a:r>
              <a:rPr sz="4000" spc="-10" dirty="0">
                <a:solidFill>
                  <a:srgbClr val="FFFFFF"/>
                </a:solidFill>
                <a:latin typeface="Trebuchet MS"/>
                <a:cs typeface="Trebuchet MS"/>
              </a:rPr>
              <a:t>Assessments </a:t>
            </a:r>
            <a:r>
              <a:rPr sz="4000" spc="-55" dirty="0">
                <a:solidFill>
                  <a:srgbClr val="FFFFFF"/>
                </a:solidFill>
                <a:latin typeface="Trebuchet MS"/>
                <a:cs typeface="Trebuchet MS"/>
              </a:rPr>
              <a:t>Defining</a:t>
            </a:r>
            <a:r>
              <a:rPr sz="4000" spc="-225" dirty="0">
                <a:solidFill>
                  <a:srgbClr val="FFFFFF"/>
                </a:solidFill>
                <a:latin typeface="Trebuchet MS"/>
                <a:cs typeface="Trebuchet MS"/>
              </a:rPr>
              <a:t> </a:t>
            </a:r>
            <a:r>
              <a:rPr sz="4000" spc="-10" dirty="0">
                <a:solidFill>
                  <a:srgbClr val="FFFFFF"/>
                </a:solidFill>
                <a:latin typeface="Trebuchet MS"/>
                <a:cs typeface="Trebuchet MS"/>
              </a:rPr>
              <a:t>property </a:t>
            </a:r>
            <a:r>
              <a:rPr sz="4000" spc="-55" dirty="0">
                <a:solidFill>
                  <a:srgbClr val="FFFFFF"/>
                </a:solidFill>
                <a:latin typeface="Trebuchet MS"/>
                <a:cs typeface="Trebuchet MS"/>
              </a:rPr>
              <a:t>Defining</a:t>
            </a:r>
            <a:r>
              <a:rPr sz="4000" spc="-225" dirty="0">
                <a:solidFill>
                  <a:srgbClr val="FFFFFF"/>
                </a:solidFill>
                <a:latin typeface="Trebuchet MS"/>
                <a:cs typeface="Trebuchet MS"/>
              </a:rPr>
              <a:t> </a:t>
            </a:r>
            <a:r>
              <a:rPr sz="4000" spc="-20" dirty="0">
                <a:solidFill>
                  <a:srgbClr val="FFFFFF"/>
                </a:solidFill>
                <a:latin typeface="Trebuchet MS"/>
                <a:cs typeface="Trebuchet MS"/>
              </a:rPr>
              <a:t>Land</a:t>
            </a:r>
            <a:endParaRPr sz="4000" dirty="0">
              <a:latin typeface="Trebuchet MS"/>
              <a:cs typeface="Trebuchet MS"/>
            </a:endParaRPr>
          </a:p>
          <a:p>
            <a:pPr marL="875030">
              <a:lnSpc>
                <a:spcPts val="4525"/>
              </a:lnSpc>
            </a:pPr>
            <a:r>
              <a:rPr sz="4000" spc="-50" dirty="0">
                <a:solidFill>
                  <a:srgbClr val="FFFFFF"/>
                </a:solidFill>
                <a:latin typeface="Trebuchet MS"/>
                <a:cs typeface="Trebuchet MS"/>
              </a:rPr>
              <a:t>Ownership</a:t>
            </a:r>
            <a:r>
              <a:rPr sz="4000" spc="-155" dirty="0">
                <a:solidFill>
                  <a:srgbClr val="FFFFFF"/>
                </a:solidFill>
                <a:latin typeface="Trebuchet MS"/>
                <a:cs typeface="Trebuchet MS"/>
              </a:rPr>
              <a:t> </a:t>
            </a:r>
            <a:r>
              <a:rPr sz="4000" dirty="0">
                <a:solidFill>
                  <a:srgbClr val="FFFFFF"/>
                </a:solidFill>
                <a:latin typeface="Trebuchet MS"/>
                <a:cs typeface="Trebuchet MS"/>
              </a:rPr>
              <a:t>and</a:t>
            </a:r>
            <a:r>
              <a:rPr sz="4000" spc="-155" dirty="0">
                <a:solidFill>
                  <a:srgbClr val="FFFFFF"/>
                </a:solidFill>
                <a:latin typeface="Trebuchet MS"/>
                <a:cs typeface="Trebuchet MS"/>
              </a:rPr>
              <a:t> </a:t>
            </a:r>
            <a:r>
              <a:rPr sz="4000" spc="-10" dirty="0">
                <a:solidFill>
                  <a:srgbClr val="FFFFFF"/>
                </a:solidFill>
                <a:latin typeface="Trebuchet MS"/>
                <a:cs typeface="Trebuchet MS"/>
              </a:rPr>
              <a:t>possession</a:t>
            </a:r>
            <a:endParaRPr sz="4000" dirty="0">
              <a:latin typeface="Trebuchet MS"/>
              <a:cs typeface="Trebuchet MS"/>
            </a:endParaRPr>
          </a:p>
          <a:p>
            <a:pPr marL="875030" marR="5080">
              <a:lnSpc>
                <a:spcPts val="4720"/>
              </a:lnSpc>
              <a:spcBef>
                <a:spcPts val="145"/>
              </a:spcBef>
            </a:pPr>
            <a:r>
              <a:rPr sz="4000" spc="-90" dirty="0">
                <a:solidFill>
                  <a:srgbClr val="FFFFFF"/>
                </a:solidFill>
                <a:latin typeface="Trebuchet MS"/>
                <a:cs typeface="Trebuchet MS"/>
              </a:rPr>
              <a:t>Rights</a:t>
            </a:r>
            <a:r>
              <a:rPr sz="4000" spc="-135" dirty="0">
                <a:solidFill>
                  <a:srgbClr val="FFFFFF"/>
                </a:solidFill>
                <a:latin typeface="Trebuchet MS"/>
                <a:cs typeface="Trebuchet MS"/>
              </a:rPr>
              <a:t> </a:t>
            </a:r>
            <a:r>
              <a:rPr sz="4000" dirty="0">
                <a:solidFill>
                  <a:srgbClr val="FFFFFF"/>
                </a:solidFill>
                <a:latin typeface="Trebuchet MS"/>
                <a:cs typeface="Trebuchet MS"/>
              </a:rPr>
              <a:t>and</a:t>
            </a:r>
            <a:r>
              <a:rPr sz="4000" spc="-130" dirty="0">
                <a:solidFill>
                  <a:srgbClr val="FFFFFF"/>
                </a:solidFill>
                <a:latin typeface="Trebuchet MS"/>
                <a:cs typeface="Trebuchet MS"/>
              </a:rPr>
              <a:t> </a:t>
            </a:r>
            <a:r>
              <a:rPr lang="en-GB" sz="4000" spc="-10" dirty="0">
                <a:solidFill>
                  <a:srgbClr val="FFFFFF"/>
                </a:solidFill>
                <a:latin typeface="Trebuchet MS"/>
                <a:cs typeface="Trebuchet MS"/>
              </a:rPr>
              <a:t>interests</a:t>
            </a:r>
            <a:endParaRPr sz="4000" dirty="0">
              <a:latin typeface="Trebuchet MS"/>
              <a:cs typeface="Trebuchet MS"/>
            </a:endParaRPr>
          </a:p>
        </p:txBody>
      </p:sp>
      <p:sp>
        <p:nvSpPr>
          <p:cNvPr id="14" name="object 14"/>
          <p:cNvSpPr/>
          <p:nvPr/>
        </p:nvSpPr>
        <p:spPr>
          <a:xfrm>
            <a:off x="0" y="0"/>
            <a:ext cx="13768069" cy="1350010"/>
          </a:xfrm>
          <a:custGeom>
            <a:avLst/>
            <a:gdLst/>
            <a:ahLst/>
            <a:cxnLst/>
            <a:rect l="l" t="t" r="r" b="b"/>
            <a:pathLst>
              <a:path w="13768069" h="1350010">
                <a:moveTo>
                  <a:pt x="13281592" y="1349547"/>
                </a:moveTo>
                <a:lnTo>
                  <a:pt x="0" y="1349547"/>
                </a:lnTo>
                <a:lnTo>
                  <a:pt x="0" y="0"/>
                </a:lnTo>
                <a:lnTo>
                  <a:pt x="13767369" y="0"/>
                </a:lnTo>
                <a:lnTo>
                  <a:pt x="13767468" y="863772"/>
                </a:lnTo>
                <a:lnTo>
                  <a:pt x="13764992" y="911785"/>
                </a:lnTo>
                <a:lnTo>
                  <a:pt x="13757949" y="958985"/>
                </a:lnTo>
                <a:lnTo>
                  <a:pt x="13746371" y="1005053"/>
                </a:lnTo>
                <a:lnTo>
                  <a:pt x="13730391" y="1049670"/>
                </a:lnTo>
                <a:lnTo>
                  <a:pt x="13710141" y="1092519"/>
                </a:lnTo>
                <a:lnTo>
                  <a:pt x="13685752" y="1133281"/>
                </a:lnTo>
                <a:lnTo>
                  <a:pt x="13657357" y="1171636"/>
                </a:lnTo>
                <a:lnTo>
                  <a:pt x="13625088" y="1207267"/>
                </a:lnTo>
                <a:lnTo>
                  <a:pt x="13589457" y="1239537"/>
                </a:lnTo>
                <a:lnTo>
                  <a:pt x="13551101" y="1267931"/>
                </a:lnTo>
                <a:lnTo>
                  <a:pt x="13510340" y="1292320"/>
                </a:lnTo>
                <a:lnTo>
                  <a:pt x="13467491" y="1312570"/>
                </a:lnTo>
                <a:lnTo>
                  <a:pt x="13422873" y="1328550"/>
                </a:lnTo>
                <a:lnTo>
                  <a:pt x="13376805" y="1340127"/>
                </a:lnTo>
                <a:lnTo>
                  <a:pt x="13329606" y="1347170"/>
                </a:lnTo>
                <a:lnTo>
                  <a:pt x="13281592" y="1349547"/>
                </a:lnTo>
                <a:close/>
              </a:path>
            </a:pathLst>
          </a:custGeom>
          <a:solidFill>
            <a:srgbClr val="FED307">
              <a:alpha val="69999"/>
            </a:srgbClr>
          </a:solidFill>
        </p:spPr>
        <p:txBody>
          <a:bodyPr wrap="square" lIns="0" tIns="0" rIns="0" bIns="0" rtlCol="0"/>
          <a:lstStyle/>
          <a:p>
            <a:endParaRPr/>
          </a:p>
        </p:txBody>
      </p:sp>
      <p:sp>
        <p:nvSpPr>
          <p:cNvPr id="15" name="object 15" descr="$PPTXTitle"/>
          <p:cNvSpPr txBox="1">
            <a:spLocks noGrp="1"/>
          </p:cNvSpPr>
          <p:nvPr>
            <p:ph type="title"/>
          </p:nvPr>
        </p:nvSpPr>
        <p:spPr>
          <a:xfrm>
            <a:off x="29756" y="178467"/>
            <a:ext cx="8108950" cy="817880"/>
          </a:xfrm>
          <a:prstGeom prst="rect">
            <a:avLst/>
          </a:prstGeom>
        </p:spPr>
        <p:txBody>
          <a:bodyPr vert="horz" wrap="square" lIns="0" tIns="12700" rIns="0" bIns="0" rtlCol="0">
            <a:spAutoFit/>
          </a:bodyPr>
          <a:lstStyle/>
          <a:p>
            <a:pPr marL="12700">
              <a:lnSpc>
                <a:spcPct val="100000"/>
              </a:lnSpc>
              <a:spcBef>
                <a:spcPts val="100"/>
              </a:spcBef>
            </a:pPr>
            <a:r>
              <a:rPr sz="5200" spc="-175" dirty="0">
                <a:solidFill>
                  <a:srgbClr val="292959"/>
                </a:solidFill>
              </a:rPr>
              <a:t>UNIT</a:t>
            </a:r>
            <a:r>
              <a:rPr sz="5200" spc="-270" dirty="0">
                <a:solidFill>
                  <a:srgbClr val="292959"/>
                </a:solidFill>
              </a:rPr>
              <a:t> </a:t>
            </a:r>
            <a:r>
              <a:rPr sz="5200" spc="-930" dirty="0">
                <a:solidFill>
                  <a:srgbClr val="292959"/>
                </a:solidFill>
              </a:rPr>
              <a:t>1:</a:t>
            </a:r>
            <a:r>
              <a:rPr sz="5200" spc="-270" dirty="0">
                <a:solidFill>
                  <a:srgbClr val="292959"/>
                </a:solidFill>
              </a:rPr>
              <a:t> </a:t>
            </a:r>
            <a:r>
              <a:rPr sz="5200" spc="-10" dirty="0">
                <a:solidFill>
                  <a:srgbClr val="292959"/>
                </a:solidFill>
              </a:rPr>
              <a:t>WHAT</a:t>
            </a:r>
            <a:r>
              <a:rPr sz="5200" spc="-330" dirty="0">
                <a:solidFill>
                  <a:srgbClr val="292959"/>
                </a:solidFill>
              </a:rPr>
              <a:t> </a:t>
            </a:r>
            <a:r>
              <a:rPr sz="5200" spc="275" dirty="0">
                <a:solidFill>
                  <a:srgbClr val="292959"/>
                </a:solidFill>
              </a:rPr>
              <a:t>IS</a:t>
            </a:r>
            <a:r>
              <a:rPr sz="5200" spc="-290" dirty="0">
                <a:solidFill>
                  <a:srgbClr val="292959"/>
                </a:solidFill>
              </a:rPr>
              <a:t> </a:t>
            </a:r>
            <a:r>
              <a:rPr sz="5200" spc="-55" dirty="0">
                <a:solidFill>
                  <a:srgbClr val="292959"/>
                </a:solidFill>
              </a:rPr>
              <a:t>LAND</a:t>
            </a:r>
            <a:r>
              <a:rPr sz="5200" spc="-290" dirty="0">
                <a:solidFill>
                  <a:srgbClr val="292959"/>
                </a:solidFill>
              </a:rPr>
              <a:t> </a:t>
            </a:r>
            <a:r>
              <a:rPr sz="5200" spc="-25" dirty="0">
                <a:solidFill>
                  <a:srgbClr val="292959"/>
                </a:solidFill>
              </a:rPr>
              <a:t>LAW</a:t>
            </a:r>
            <a:endParaRPr sz="520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292959"/>
          </a:solidFill>
        </p:spPr>
        <p:txBody>
          <a:bodyPr wrap="square" lIns="0" tIns="0" rIns="0" bIns="0" rtlCol="0"/>
          <a:lstStyle/>
          <a:p>
            <a:endParaRPr/>
          </a:p>
        </p:txBody>
      </p:sp>
      <p:sp>
        <p:nvSpPr>
          <p:cNvPr id="3" name="object 3"/>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FED307"/>
          </a:solidFill>
        </p:spPr>
        <p:txBody>
          <a:bodyPr wrap="square" lIns="0" tIns="0" rIns="0" bIns="0" rtlCol="0"/>
          <a:lstStyle/>
          <a:p>
            <a:endParaRPr/>
          </a:p>
        </p:txBody>
      </p:sp>
      <p:sp>
        <p:nvSpPr>
          <p:cNvPr id="4" name="object 4"/>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E65385"/>
          </a:solidFill>
        </p:spPr>
        <p:txBody>
          <a:bodyPr wrap="square" lIns="0" tIns="0" rIns="0" bIns="0" rtlCol="0"/>
          <a:lstStyle/>
          <a:p>
            <a:endParaRPr/>
          </a:p>
        </p:txBody>
      </p:sp>
      <p:sp>
        <p:nvSpPr>
          <p:cNvPr id="5" name="object 5" descr="$PPTXTitle"/>
          <p:cNvSpPr txBox="1">
            <a:spLocks noGrp="1"/>
          </p:cNvSpPr>
          <p:nvPr>
            <p:ph type="title"/>
          </p:nvPr>
        </p:nvSpPr>
        <p:spPr>
          <a:prstGeom prst="rect">
            <a:avLst/>
          </a:prstGeom>
        </p:spPr>
        <p:txBody>
          <a:bodyPr vert="horz" wrap="square" lIns="0" tIns="12700" rIns="0" bIns="0" rtlCol="0">
            <a:spAutoFit/>
          </a:bodyPr>
          <a:lstStyle/>
          <a:p>
            <a:pPr marL="463550">
              <a:lnSpc>
                <a:spcPct val="100000"/>
              </a:lnSpc>
              <a:spcBef>
                <a:spcPts val="100"/>
              </a:spcBef>
            </a:pPr>
            <a:r>
              <a:rPr sz="7500" spc="-225" dirty="0"/>
              <a:t>UNIT</a:t>
            </a:r>
            <a:r>
              <a:rPr sz="7500" spc="-385" dirty="0"/>
              <a:t> </a:t>
            </a:r>
            <a:r>
              <a:rPr sz="7500" spc="-2200" dirty="0"/>
              <a:t>1</a:t>
            </a:r>
            <a:r>
              <a:rPr sz="7500" spc="-385" dirty="0"/>
              <a:t> </a:t>
            </a:r>
            <a:r>
              <a:rPr sz="7500" spc="-220" dirty="0">
                <a:solidFill>
                  <a:srgbClr val="FFFFFF"/>
                </a:solidFill>
              </a:rPr>
              <a:t>-</a:t>
            </a:r>
            <a:r>
              <a:rPr sz="7500" spc="-385" dirty="0">
                <a:solidFill>
                  <a:srgbClr val="FFFFFF"/>
                </a:solidFill>
              </a:rPr>
              <a:t> </a:t>
            </a:r>
            <a:r>
              <a:rPr sz="7500" spc="-40" dirty="0">
                <a:solidFill>
                  <a:srgbClr val="FFFFFF"/>
                </a:solidFill>
              </a:rPr>
              <a:t>LEARNING</a:t>
            </a:r>
            <a:r>
              <a:rPr sz="7500" spc="-500" dirty="0">
                <a:solidFill>
                  <a:srgbClr val="FFFFFF"/>
                </a:solidFill>
              </a:rPr>
              <a:t> </a:t>
            </a:r>
            <a:r>
              <a:rPr sz="7500" spc="350" dirty="0">
                <a:solidFill>
                  <a:srgbClr val="FFFFFF"/>
                </a:solidFill>
              </a:rPr>
              <a:t>OUTCOMES</a:t>
            </a:r>
            <a:endParaRPr sz="7500"/>
          </a:p>
        </p:txBody>
      </p:sp>
      <p:pic>
        <p:nvPicPr>
          <p:cNvPr id="6" name="object 6"/>
          <p:cNvPicPr/>
          <p:nvPr/>
        </p:nvPicPr>
        <p:blipFill>
          <a:blip r:embed="rId2" cstate="print"/>
          <a:stretch>
            <a:fillRect/>
          </a:stretch>
        </p:blipFill>
        <p:spPr>
          <a:xfrm>
            <a:off x="1428749" y="2631050"/>
            <a:ext cx="133350" cy="133349"/>
          </a:xfrm>
          <a:prstGeom prst="rect">
            <a:avLst/>
          </a:prstGeom>
        </p:spPr>
      </p:pic>
      <p:pic>
        <p:nvPicPr>
          <p:cNvPr id="7" name="object 7"/>
          <p:cNvPicPr/>
          <p:nvPr/>
        </p:nvPicPr>
        <p:blipFill>
          <a:blip r:embed="rId2" cstate="print"/>
          <a:stretch>
            <a:fillRect/>
          </a:stretch>
        </p:blipFill>
        <p:spPr>
          <a:xfrm>
            <a:off x="1428749" y="3488299"/>
            <a:ext cx="133350" cy="133349"/>
          </a:xfrm>
          <a:prstGeom prst="rect">
            <a:avLst/>
          </a:prstGeom>
        </p:spPr>
      </p:pic>
      <p:pic>
        <p:nvPicPr>
          <p:cNvPr id="8" name="object 8"/>
          <p:cNvPicPr/>
          <p:nvPr/>
        </p:nvPicPr>
        <p:blipFill>
          <a:blip r:embed="rId2" cstate="print"/>
          <a:stretch>
            <a:fillRect/>
          </a:stretch>
        </p:blipFill>
        <p:spPr>
          <a:xfrm>
            <a:off x="1428749" y="4345549"/>
            <a:ext cx="133350" cy="133349"/>
          </a:xfrm>
          <a:prstGeom prst="rect">
            <a:avLst/>
          </a:prstGeom>
        </p:spPr>
      </p:pic>
      <p:pic>
        <p:nvPicPr>
          <p:cNvPr id="9" name="object 9"/>
          <p:cNvPicPr/>
          <p:nvPr/>
        </p:nvPicPr>
        <p:blipFill>
          <a:blip r:embed="rId3" cstate="print"/>
          <a:stretch>
            <a:fillRect/>
          </a:stretch>
        </p:blipFill>
        <p:spPr>
          <a:xfrm>
            <a:off x="1428749" y="5202799"/>
            <a:ext cx="133350" cy="133349"/>
          </a:xfrm>
          <a:prstGeom prst="rect">
            <a:avLst/>
          </a:prstGeom>
        </p:spPr>
      </p:pic>
      <p:pic>
        <p:nvPicPr>
          <p:cNvPr id="10" name="object 10"/>
          <p:cNvPicPr/>
          <p:nvPr/>
        </p:nvPicPr>
        <p:blipFill>
          <a:blip r:embed="rId3" cstate="print"/>
          <a:stretch>
            <a:fillRect/>
          </a:stretch>
        </p:blipFill>
        <p:spPr>
          <a:xfrm>
            <a:off x="1428749" y="6060050"/>
            <a:ext cx="133350" cy="133349"/>
          </a:xfrm>
          <a:prstGeom prst="rect">
            <a:avLst/>
          </a:prstGeom>
        </p:spPr>
      </p:pic>
      <p:pic>
        <p:nvPicPr>
          <p:cNvPr id="11" name="object 11"/>
          <p:cNvPicPr/>
          <p:nvPr/>
        </p:nvPicPr>
        <p:blipFill>
          <a:blip r:embed="rId3" cstate="print"/>
          <a:stretch>
            <a:fillRect/>
          </a:stretch>
        </p:blipFill>
        <p:spPr>
          <a:xfrm>
            <a:off x="1428749" y="7774549"/>
            <a:ext cx="133350" cy="133349"/>
          </a:xfrm>
          <a:prstGeom prst="rect">
            <a:avLst/>
          </a:prstGeom>
        </p:spPr>
      </p:pic>
      <p:sp>
        <p:nvSpPr>
          <p:cNvPr id="13" name="object 13"/>
          <p:cNvSpPr txBox="1"/>
          <p:nvPr/>
        </p:nvSpPr>
        <p:spPr>
          <a:xfrm>
            <a:off x="1750020" y="2386607"/>
            <a:ext cx="13483590" cy="5606407"/>
          </a:xfrm>
          <a:prstGeom prst="rect">
            <a:avLst/>
          </a:prstGeom>
        </p:spPr>
        <p:txBody>
          <a:bodyPr vert="horz" wrap="square" lIns="0" tIns="12700" rIns="0" bIns="0" rtlCol="0">
            <a:spAutoFit/>
          </a:bodyPr>
          <a:lstStyle/>
          <a:p>
            <a:pPr marL="12700">
              <a:lnSpc>
                <a:spcPct val="100000"/>
              </a:lnSpc>
              <a:spcBef>
                <a:spcPts val="100"/>
              </a:spcBef>
            </a:pPr>
            <a:r>
              <a:rPr sz="3400" dirty="0">
                <a:solidFill>
                  <a:srgbClr val="FFFFFF"/>
                </a:solidFill>
                <a:latin typeface="Trebuchet MS"/>
                <a:cs typeface="Trebuchet MS"/>
              </a:rPr>
              <a:t>Understand</a:t>
            </a:r>
            <a:r>
              <a:rPr sz="3400" spc="-105" dirty="0">
                <a:solidFill>
                  <a:srgbClr val="FFFFFF"/>
                </a:solidFill>
                <a:latin typeface="Trebuchet MS"/>
                <a:cs typeface="Trebuchet MS"/>
              </a:rPr>
              <a:t> </a:t>
            </a:r>
            <a:r>
              <a:rPr sz="3400" dirty="0">
                <a:solidFill>
                  <a:srgbClr val="FFFFFF"/>
                </a:solidFill>
                <a:latin typeface="Trebuchet MS"/>
                <a:cs typeface="Trebuchet MS"/>
              </a:rPr>
              <a:t>how</a:t>
            </a:r>
            <a:r>
              <a:rPr sz="3400" spc="-105" dirty="0">
                <a:solidFill>
                  <a:srgbClr val="FFFFFF"/>
                </a:solidFill>
                <a:latin typeface="Trebuchet MS"/>
                <a:cs typeface="Trebuchet MS"/>
              </a:rPr>
              <a:t> </a:t>
            </a:r>
            <a:r>
              <a:rPr sz="3400" dirty="0">
                <a:solidFill>
                  <a:srgbClr val="FFFFFF"/>
                </a:solidFill>
                <a:latin typeface="Trebuchet MS"/>
                <a:cs typeface="Trebuchet MS"/>
              </a:rPr>
              <a:t>to</a:t>
            </a:r>
            <a:r>
              <a:rPr sz="3400" spc="-100" dirty="0">
                <a:solidFill>
                  <a:srgbClr val="FFFFFF"/>
                </a:solidFill>
                <a:latin typeface="Trebuchet MS"/>
                <a:cs typeface="Trebuchet MS"/>
              </a:rPr>
              <a:t> </a:t>
            </a:r>
            <a:r>
              <a:rPr sz="3400" spc="55" dirty="0">
                <a:solidFill>
                  <a:srgbClr val="FFFFFF"/>
                </a:solidFill>
                <a:latin typeface="Trebuchet MS"/>
                <a:cs typeface="Trebuchet MS"/>
              </a:rPr>
              <a:t>succeed</a:t>
            </a:r>
            <a:r>
              <a:rPr sz="3400" spc="-105" dirty="0">
                <a:solidFill>
                  <a:srgbClr val="FFFFFF"/>
                </a:solidFill>
                <a:latin typeface="Trebuchet MS"/>
                <a:cs typeface="Trebuchet MS"/>
              </a:rPr>
              <a:t> </a:t>
            </a:r>
            <a:r>
              <a:rPr sz="3400" spc="-10" dirty="0">
                <a:solidFill>
                  <a:srgbClr val="FFFFFF"/>
                </a:solidFill>
                <a:latin typeface="Trebuchet MS"/>
                <a:cs typeface="Trebuchet MS"/>
              </a:rPr>
              <a:t>in</a:t>
            </a:r>
            <a:r>
              <a:rPr sz="3400" spc="-105" dirty="0">
                <a:solidFill>
                  <a:srgbClr val="FFFFFF"/>
                </a:solidFill>
                <a:latin typeface="Trebuchet MS"/>
                <a:cs typeface="Trebuchet MS"/>
              </a:rPr>
              <a:t> </a:t>
            </a:r>
            <a:r>
              <a:rPr sz="3400" spc="-55" dirty="0">
                <a:solidFill>
                  <a:srgbClr val="FFFFFF"/>
                </a:solidFill>
                <a:latin typeface="Trebuchet MS"/>
                <a:cs typeface="Trebuchet MS"/>
              </a:rPr>
              <a:t>your</a:t>
            </a:r>
            <a:r>
              <a:rPr sz="3400" spc="-100" dirty="0">
                <a:solidFill>
                  <a:srgbClr val="FFFFFF"/>
                </a:solidFill>
                <a:latin typeface="Trebuchet MS"/>
                <a:cs typeface="Trebuchet MS"/>
              </a:rPr>
              <a:t> </a:t>
            </a:r>
            <a:r>
              <a:rPr sz="3400" spc="-20" dirty="0">
                <a:solidFill>
                  <a:srgbClr val="FFFFFF"/>
                </a:solidFill>
                <a:latin typeface="Trebuchet MS"/>
                <a:cs typeface="Trebuchet MS"/>
              </a:rPr>
              <a:t>study</a:t>
            </a:r>
            <a:r>
              <a:rPr sz="3400" spc="-105" dirty="0">
                <a:solidFill>
                  <a:srgbClr val="FFFFFF"/>
                </a:solidFill>
                <a:latin typeface="Trebuchet MS"/>
                <a:cs typeface="Trebuchet MS"/>
              </a:rPr>
              <a:t> </a:t>
            </a:r>
            <a:r>
              <a:rPr sz="3400" dirty="0">
                <a:solidFill>
                  <a:srgbClr val="FFFFFF"/>
                </a:solidFill>
                <a:latin typeface="Trebuchet MS"/>
                <a:cs typeface="Trebuchet MS"/>
              </a:rPr>
              <a:t>of</a:t>
            </a:r>
            <a:r>
              <a:rPr sz="3400" spc="-100" dirty="0">
                <a:solidFill>
                  <a:srgbClr val="FFFFFF"/>
                </a:solidFill>
                <a:latin typeface="Trebuchet MS"/>
                <a:cs typeface="Trebuchet MS"/>
              </a:rPr>
              <a:t> </a:t>
            </a:r>
            <a:r>
              <a:rPr sz="3400" dirty="0">
                <a:solidFill>
                  <a:srgbClr val="FFFFFF"/>
                </a:solidFill>
                <a:latin typeface="Trebuchet MS"/>
                <a:cs typeface="Trebuchet MS"/>
              </a:rPr>
              <a:t>Land</a:t>
            </a:r>
            <a:r>
              <a:rPr sz="3400" spc="-105" dirty="0">
                <a:solidFill>
                  <a:srgbClr val="FFFFFF"/>
                </a:solidFill>
                <a:latin typeface="Trebuchet MS"/>
                <a:cs typeface="Trebuchet MS"/>
              </a:rPr>
              <a:t> </a:t>
            </a:r>
            <a:r>
              <a:rPr sz="3400" spc="-25" dirty="0">
                <a:solidFill>
                  <a:srgbClr val="FFFFFF"/>
                </a:solidFill>
                <a:latin typeface="Trebuchet MS"/>
                <a:cs typeface="Trebuchet MS"/>
              </a:rPr>
              <a:t>Law</a:t>
            </a:r>
            <a:endParaRPr sz="3400" dirty="0">
              <a:latin typeface="Trebuchet MS"/>
              <a:cs typeface="Trebuchet MS"/>
            </a:endParaRPr>
          </a:p>
          <a:p>
            <a:pPr marL="12700">
              <a:lnSpc>
                <a:spcPct val="100000"/>
              </a:lnSpc>
              <a:spcBef>
                <a:spcPts val="2670"/>
              </a:spcBef>
            </a:pPr>
            <a:r>
              <a:rPr sz="3400" dirty="0">
                <a:solidFill>
                  <a:srgbClr val="FFFFFF"/>
                </a:solidFill>
                <a:latin typeface="Trebuchet MS"/>
                <a:cs typeface="Trebuchet MS"/>
              </a:rPr>
              <a:t>Define</a:t>
            </a:r>
            <a:r>
              <a:rPr sz="3400" spc="-125" dirty="0">
                <a:solidFill>
                  <a:srgbClr val="FFFFFF"/>
                </a:solidFill>
                <a:latin typeface="Trebuchet MS"/>
                <a:cs typeface="Trebuchet MS"/>
              </a:rPr>
              <a:t> </a:t>
            </a:r>
            <a:r>
              <a:rPr sz="3400" spc="-65" dirty="0">
                <a:solidFill>
                  <a:srgbClr val="FFFFFF"/>
                </a:solidFill>
                <a:latin typeface="Trebuchet MS"/>
                <a:cs typeface="Trebuchet MS"/>
              </a:rPr>
              <a:t>key</a:t>
            </a:r>
            <a:r>
              <a:rPr sz="3400" spc="-125" dirty="0">
                <a:solidFill>
                  <a:srgbClr val="FFFFFF"/>
                </a:solidFill>
                <a:latin typeface="Trebuchet MS"/>
                <a:cs typeface="Trebuchet MS"/>
              </a:rPr>
              <a:t> </a:t>
            </a:r>
            <a:r>
              <a:rPr sz="3400" spc="-65" dirty="0">
                <a:solidFill>
                  <a:srgbClr val="FFFFFF"/>
                </a:solidFill>
                <a:latin typeface="Trebuchet MS"/>
                <a:cs typeface="Trebuchet MS"/>
              </a:rPr>
              <a:t>terms</a:t>
            </a:r>
            <a:r>
              <a:rPr sz="3400" spc="-125" dirty="0">
                <a:solidFill>
                  <a:srgbClr val="FFFFFF"/>
                </a:solidFill>
                <a:latin typeface="Trebuchet MS"/>
                <a:cs typeface="Trebuchet MS"/>
              </a:rPr>
              <a:t> </a:t>
            </a:r>
            <a:r>
              <a:rPr sz="3400" spc="-10" dirty="0">
                <a:solidFill>
                  <a:srgbClr val="FFFFFF"/>
                </a:solidFill>
                <a:latin typeface="Trebuchet MS"/>
                <a:cs typeface="Trebuchet MS"/>
              </a:rPr>
              <a:t>in</a:t>
            </a:r>
            <a:r>
              <a:rPr sz="3400" spc="-125" dirty="0">
                <a:solidFill>
                  <a:srgbClr val="FFFFFF"/>
                </a:solidFill>
                <a:latin typeface="Trebuchet MS"/>
                <a:cs typeface="Trebuchet MS"/>
              </a:rPr>
              <a:t> </a:t>
            </a:r>
            <a:r>
              <a:rPr sz="3400" dirty="0">
                <a:solidFill>
                  <a:srgbClr val="FFFFFF"/>
                </a:solidFill>
                <a:latin typeface="Trebuchet MS"/>
                <a:cs typeface="Trebuchet MS"/>
              </a:rPr>
              <a:t>land</a:t>
            </a:r>
            <a:r>
              <a:rPr sz="3400" spc="-120" dirty="0">
                <a:solidFill>
                  <a:srgbClr val="FFFFFF"/>
                </a:solidFill>
                <a:latin typeface="Trebuchet MS"/>
                <a:cs typeface="Trebuchet MS"/>
              </a:rPr>
              <a:t> </a:t>
            </a:r>
            <a:r>
              <a:rPr sz="3400" spc="-25" dirty="0">
                <a:solidFill>
                  <a:srgbClr val="FFFFFF"/>
                </a:solidFill>
                <a:latin typeface="Trebuchet MS"/>
                <a:cs typeface="Trebuchet MS"/>
              </a:rPr>
              <a:t>law</a:t>
            </a:r>
            <a:endParaRPr sz="3400" dirty="0">
              <a:latin typeface="Trebuchet MS"/>
              <a:cs typeface="Trebuchet MS"/>
            </a:endParaRPr>
          </a:p>
          <a:p>
            <a:pPr marL="12700" marR="2773045">
              <a:lnSpc>
                <a:spcPct val="165400"/>
              </a:lnSpc>
            </a:pPr>
            <a:r>
              <a:rPr sz="3400" spc="-25" dirty="0">
                <a:solidFill>
                  <a:srgbClr val="FFFFFF"/>
                </a:solidFill>
                <a:latin typeface="Trebuchet MS"/>
                <a:cs typeface="Trebuchet MS"/>
              </a:rPr>
              <a:t>Differentiate</a:t>
            </a:r>
            <a:r>
              <a:rPr sz="3400" spc="-70" dirty="0">
                <a:solidFill>
                  <a:srgbClr val="FFFFFF"/>
                </a:solidFill>
                <a:latin typeface="Trebuchet MS"/>
                <a:cs typeface="Trebuchet MS"/>
              </a:rPr>
              <a:t> </a:t>
            </a:r>
            <a:r>
              <a:rPr sz="3400" dirty="0">
                <a:solidFill>
                  <a:srgbClr val="FFFFFF"/>
                </a:solidFill>
                <a:latin typeface="Trebuchet MS"/>
                <a:cs typeface="Trebuchet MS"/>
              </a:rPr>
              <a:t>between</a:t>
            </a:r>
            <a:r>
              <a:rPr sz="3400" spc="-65" dirty="0">
                <a:solidFill>
                  <a:srgbClr val="FFFFFF"/>
                </a:solidFill>
                <a:latin typeface="Trebuchet MS"/>
                <a:cs typeface="Trebuchet MS"/>
              </a:rPr>
              <a:t> </a:t>
            </a:r>
            <a:r>
              <a:rPr sz="3400" dirty="0">
                <a:solidFill>
                  <a:srgbClr val="FFFFFF"/>
                </a:solidFill>
                <a:latin typeface="Trebuchet MS"/>
                <a:cs typeface="Trebuchet MS"/>
              </a:rPr>
              <a:t>real</a:t>
            </a:r>
            <a:r>
              <a:rPr sz="3400" spc="-65" dirty="0">
                <a:solidFill>
                  <a:srgbClr val="FFFFFF"/>
                </a:solidFill>
                <a:latin typeface="Trebuchet MS"/>
                <a:cs typeface="Trebuchet MS"/>
              </a:rPr>
              <a:t> </a:t>
            </a:r>
            <a:r>
              <a:rPr sz="3400" spc="50" dirty="0">
                <a:solidFill>
                  <a:srgbClr val="FFFFFF"/>
                </a:solidFill>
                <a:latin typeface="Trebuchet MS"/>
                <a:cs typeface="Trebuchet MS"/>
              </a:rPr>
              <a:t>and</a:t>
            </a:r>
            <a:r>
              <a:rPr sz="3400" spc="-65" dirty="0">
                <a:solidFill>
                  <a:srgbClr val="FFFFFF"/>
                </a:solidFill>
                <a:latin typeface="Trebuchet MS"/>
                <a:cs typeface="Trebuchet MS"/>
              </a:rPr>
              <a:t> </a:t>
            </a:r>
            <a:r>
              <a:rPr sz="3400" dirty="0">
                <a:solidFill>
                  <a:srgbClr val="FFFFFF"/>
                </a:solidFill>
                <a:latin typeface="Trebuchet MS"/>
                <a:cs typeface="Trebuchet MS"/>
              </a:rPr>
              <a:t>personal</a:t>
            </a:r>
            <a:r>
              <a:rPr sz="3400" spc="-65" dirty="0">
                <a:solidFill>
                  <a:srgbClr val="FFFFFF"/>
                </a:solidFill>
                <a:latin typeface="Trebuchet MS"/>
                <a:cs typeface="Trebuchet MS"/>
              </a:rPr>
              <a:t> </a:t>
            </a:r>
            <a:r>
              <a:rPr sz="3400" spc="-10" dirty="0">
                <a:solidFill>
                  <a:srgbClr val="FFFFFF"/>
                </a:solidFill>
                <a:latin typeface="Trebuchet MS"/>
                <a:cs typeface="Trebuchet MS"/>
              </a:rPr>
              <a:t>property </a:t>
            </a:r>
            <a:r>
              <a:rPr sz="3400" spc="-55" dirty="0">
                <a:solidFill>
                  <a:srgbClr val="FFFFFF"/>
                </a:solidFill>
                <a:latin typeface="Trebuchet MS"/>
                <a:cs typeface="Trebuchet MS"/>
              </a:rPr>
              <a:t>Identify</a:t>
            </a:r>
            <a:r>
              <a:rPr sz="3400" spc="-65" dirty="0">
                <a:solidFill>
                  <a:srgbClr val="FFFFFF"/>
                </a:solidFill>
                <a:latin typeface="Trebuchet MS"/>
                <a:cs typeface="Trebuchet MS"/>
              </a:rPr>
              <a:t> </a:t>
            </a:r>
            <a:r>
              <a:rPr sz="3400" spc="-10" dirty="0">
                <a:solidFill>
                  <a:srgbClr val="FFFFFF"/>
                </a:solidFill>
                <a:latin typeface="Trebuchet MS"/>
                <a:cs typeface="Trebuchet MS"/>
              </a:rPr>
              <a:t>rights</a:t>
            </a:r>
            <a:r>
              <a:rPr sz="3400" spc="-60" dirty="0">
                <a:solidFill>
                  <a:srgbClr val="FFFFFF"/>
                </a:solidFill>
                <a:latin typeface="Trebuchet MS"/>
                <a:cs typeface="Trebuchet MS"/>
              </a:rPr>
              <a:t> </a:t>
            </a:r>
            <a:r>
              <a:rPr sz="3400" spc="50" dirty="0">
                <a:solidFill>
                  <a:srgbClr val="FFFFFF"/>
                </a:solidFill>
                <a:latin typeface="Trebuchet MS"/>
                <a:cs typeface="Trebuchet MS"/>
              </a:rPr>
              <a:t>and</a:t>
            </a:r>
            <a:r>
              <a:rPr sz="3400" spc="-60" dirty="0">
                <a:solidFill>
                  <a:srgbClr val="FFFFFF"/>
                </a:solidFill>
                <a:latin typeface="Trebuchet MS"/>
                <a:cs typeface="Trebuchet MS"/>
              </a:rPr>
              <a:t> </a:t>
            </a:r>
            <a:r>
              <a:rPr sz="3400" dirty="0">
                <a:solidFill>
                  <a:srgbClr val="FFFFFF"/>
                </a:solidFill>
                <a:latin typeface="Trebuchet MS"/>
                <a:cs typeface="Trebuchet MS"/>
              </a:rPr>
              <a:t>obligations</a:t>
            </a:r>
            <a:r>
              <a:rPr sz="3400" spc="-60" dirty="0">
                <a:solidFill>
                  <a:srgbClr val="FFFFFF"/>
                </a:solidFill>
                <a:latin typeface="Trebuchet MS"/>
                <a:cs typeface="Trebuchet MS"/>
              </a:rPr>
              <a:t> </a:t>
            </a:r>
            <a:r>
              <a:rPr sz="3400" spc="50" dirty="0">
                <a:solidFill>
                  <a:srgbClr val="FFFFFF"/>
                </a:solidFill>
                <a:latin typeface="Trebuchet MS"/>
                <a:cs typeface="Trebuchet MS"/>
              </a:rPr>
              <a:t>associated</a:t>
            </a:r>
            <a:r>
              <a:rPr sz="3400" spc="-60" dirty="0">
                <a:solidFill>
                  <a:srgbClr val="FFFFFF"/>
                </a:solidFill>
                <a:latin typeface="Trebuchet MS"/>
                <a:cs typeface="Trebuchet MS"/>
              </a:rPr>
              <a:t> </a:t>
            </a:r>
            <a:r>
              <a:rPr sz="3400" spc="-70" dirty="0">
                <a:solidFill>
                  <a:srgbClr val="FFFFFF"/>
                </a:solidFill>
                <a:latin typeface="Trebuchet MS"/>
                <a:cs typeface="Trebuchet MS"/>
              </a:rPr>
              <a:t>with</a:t>
            </a:r>
            <a:r>
              <a:rPr sz="3400" spc="-60" dirty="0">
                <a:solidFill>
                  <a:srgbClr val="FFFFFF"/>
                </a:solidFill>
                <a:latin typeface="Trebuchet MS"/>
                <a:cs typeface="Trebuchet MS"/>
              </a:rPr>
              <a:t> </a:t>
            </a:r>
            <a:r>
              <a:rPr sz="3400" dirty="0">
                <a:solidFill>
                  <a:srgbClr val="FFFFFF"/>
                </a:solidFill>
                <a:latin typeface="Trebuchet MS"/>
                <a:cs typeface="Trebuchet MS"/>
              </a:rPr>
              <a:t>land</a:t>
            </a:r>
            <a:r>
              <a:rPr sz="3400" spc="-60" dirty="0">
                <a:solidFill>
                  <a:srgbClr val="FFFFFF"/>
                </a:solidFill>
                <a:latin typeface="Trebuchet MS"/>
                <a:cs typeface="Trebuchet MS"/>
              </a:rPr>
              <a:t> </a:t>
            </a:r>
            <a:r>
              <a:rPr sz="3400" spc="-25" dirty="0">
                <a:solidFill>
                  <a:srgbClr val="FFFFFF"/>
                </a:solidFill>
                <a:latin typeface="Trebuchet MS"/>
                <a:cs typeface="Trebuchet MS"/>
              </a:rPr>
              <a:t>law</a:t>
            </a:r>
            <a:endParaRPr sz="3400" dirty="0">
              <a:latin typeface="Trebuchet MS"/>
              <a:cs typeface="Trebuchet MS"/>
            </a:endParaRPr>
          </a:p>
          <a:p>
            <a:pPr marL="12700" marR="5080">
              <a:lnSpc>
                <a:spcPct val="165400"/>
              </a:lnSpc>
            </a:pPr>
            <a:r>
              <a:rPr sz="3400" dirty="0">
                <a:solidFill>
                  <a:srgbClr val="FFFFFF"/>
                </a:solidFill>
                <a:latin typeface="Trebuchet MS"/>
                <a:cs typeface="Trebuchet MS"/>
              </a:rPr>
              <a:t>Explain</a:t>
            </a:r>
            <a:r>
              <a:rPr sz="3400" spc="5" dirty="0">
                <a:solidFill>
                  <a:srgbClr val="FFFFFF"/>
                </a:solidFill>
                <a:latin typeface="Trebuchet MS"/>
                <a:cs typeface="Trebuchet MS"/>
              </a:rPr>
              <a:t> </a:t>
            </a:r>
            <a:r>
              <a:rPr sz="3400" dirty="0">
                <a:solidFill>
                  <a:srgbClr val="FFFFFF"/>
                </a:solidFill>
                <a:latin typeface="Trebuchet MS"/>
                <a:cs typeface="Trebuchet MS"/>
              </a:rPr>
              <a:t>concepts</a:t>
            </a:r>
            <a:r>
              <a:rPr sz="3400" spc="10" dirty="0">
                <a:solidFill>
                  <a:srgbClr val="FFFFFF"/>
                </a:solidFill>
                <a:latin typeface="Trebuchet MS"/>
                <a:cs typeface="Trebuchet MS"/>
              </a:rPr>
              <a:t> </a:t>
            </a:r>
            <a:r>
              <a:rPr sz="3400" dirty="0">
                <a:solidFill>
                  <a:srgbClr val="FFFFFF"/>
                </a:solidFill>
                <a:latin typeface="Trebuchet MS"/>
                <a:cs typeface="Trebuchet MS"/>
              </a:rPr>
              <a:t>of</a:t>
            </a:r>
            <a:r>
              <a:rPr sz="3400" spc="10" dirty="0">
                <a:solidFill>
                  <a:srgbClr val="FFFFFF"/>
                </a:solidFill>
                <a:latin typeface="Trebuchet MS"/>
                <a:cs typeface="Trebuchet MS"/>
              </a:rPr>
              <a:t> </a:t>
            </a:r>
            <a:r>
              <a:rPr sz="3400" dirty="0">
                <a:solidFill>
                  <a:srgbClr val="FFFFFF"/>
                </a:solidFill>
                <a:latin typeface="Trebuchet MS"/>
                <a:cs typeface="Trebuchet MS"/>
              </a:rPr>
              <a:t>ownership</a:t>
            </a:r>
            <a:r>
              <a:rPr sz="3400" spc="10" dirty="0">
                <a:solidFill>
                  <a:srgbClr val="FFFFFF"/>
                </a:solidFill>
                <a:latin typeface="Trebuchet MS"/>
                <a:cs typeface="Trebuchet MS"/>
              </a:rPr>
              <a:t> </a:t>
            </a:r>
            <a:r>
              <a:rPr sz="3400" spc="50" dirty="0">
                <a:solidFill>
                  <a:srgbClr val="FFFFFF"/>
                </a:solidFill>
                <a:latin typeface="Trebuchet MS"/>
                <a:cs typeface="Trebuchet MS"/>
              </a:rPr>
              <a:t>and</a:t>
            </a:r>
            <a:r>
              <a:rPr sz="3400" spc="10" dirty="0">
                <a:solidFill>
                  <a:srgbClr val="FFFFFF"/>
                </a:solidFill>
                <a:latin typeface="Trebuchet MS"/>
                <a:cs typeface="Trebuchet MS"/>
              </a:rPr>
              <a:t> </a:t>
            </a:r>
            <a:r>
              <a:rPr sz="3400" dirty="0">
                <a:solidFill>
                  <a:srgbClr val="FFFFFF"/>
                </a:solidFill>
                <a:latin typeface="Trebuchet MS"/>
                <a:cs typeface="Trebuchet MS"/>
              </a:rPr>
              <a:t>possession</a:t>
            </a:r>
            <a:r>
              <a:rPr sz="3400" spc="10" dirty="0">
                <a:solidFill>
                  <a:srgbClr val="FFFFFF"/>
                </a:solidFill>
                <a:latin typeface="Trebuchet MS"/>
                <a:cs typeface="Trebuchet MS"/>
              </a:rPr>
              <a:t> </a:t>
            </a:r>
            <a:r>
              <a:rPr sz="3400" dirty="0">
                <a:solidFill>
                  <a:srgbClr val="FFFFFF"/>
                </a:solidFill>
                <a:latin typeface="Trebuchet MS"/>
                <a:cs typeface="Trebuchet MS"/>
              </a:rPr>
              <a:t>of</a:t>
            </a:r>
            <a:r>
              <a:rPr sz="3400" spc="10" dirty="0">
                <a:solidFill>
                  <a:srgbClr val="FFFFFF"/>
                </a:solidFill>
                <a:latin typeface="Trebuchet MS"/>
                <a:cs typeface="Trebuchet MS"/>
              </a:rPr>
              <a:t> </a:t>
            </a:r>
            <a:r>
              <a:rPr sz="3400" spc="-45" dirty="0">
                <a:solidFill>
                  <a:srgbClr val="FFFFFF"/>
                </a:solidFill>
                <a:latin typeface="Trebuchet MS"/>
                <a:cs typeface="Trebuchet MS"/>
              </a:rPr>
              <a:t>land,</a:t>
            </a:r>
            <a:r>
              <a:rPr sz="3400" spc="10" dirty="0">
                <a:solidFill>
                  <a:srgbClr val="FFFFFF"/>
                </a:solidFill>
                <a:latin typeface="Trebuchet MS"/>
                <a:cs typeface="Trebuchet MS"/>
              </a:rPr>
              <a:t> </a:t>
            </a:r>
            <a:r>
              <a:rPr sz="3400" spc="-10" dirty="0">
                <a:solidFill>
                  <a:srgbClr val="FFFFFF"/>
                </a:solidFill>
                <a:latin typeface="Trebuchet MS"/>
                <a:cs typeface="Trebuchet MS"/>
              </a:rPr>
              <a:t>differentiating </a:t>
            </a:r>
            <a:r>
              <a:rPr sz="3400" dirty="0">
                <a:solidFill>
                  <a:srgbClr val="FFFFFF"/>
                </a:solidFill>
                <a:latin typeface="Trebuchet MS"/>
                <a:cs typeface="Trebuchet MS"/>
              </a:rPr>
              <a:t>between types of estates </a:t>
            </a:r>
            <a:r>
              <a:rPr sz="3400" spc="50" dirty="0">
                <a:solidFill>
                  <a:srgbClr val="FFFFFF"/>
                </a:solidFill>
                <a:latin typeface="Trebuchet MS"/>
                <a:cs typeface="Trebuchet MS"/>
              </a:rPr>
              <a:t>and</a:t>
            </a:r>
            <a:r>
              <a:rPr sz="3400" dirty="0">
                <a:solidFill>
                  <a:srgbClr val="FFFFFF"/>
                </a:solidFill>
                <a:latin typeface="Trebuchet MS"/>
                <a:cs typeface="Trebuchet MS"/>
              </a:rPr>
              <a:t> legal </a:t>
            </a:r>
            <a:r>
              <a:rPr sz="3400" spc="50" dirty="0">
                <a:solidFill>
                  <a:srgbClr val="FFFFFF"/>
                </a:solidFill>
                <a:latin typeface="Trebuchet MS"/>
                <a:cs typeface="Trebuchet MS"/>
              </a:rPr>
              <a:t>and</a:t>
            </a:r>
            <a:r>
              <a:rPr sz="3400" dirty="0">
                <a:solidFill>
                  <a:srgbClr val="FFFFFF"/>
                </a:solidFill>
                <a:latin typeface="Trebuchet MS"/>
                <a:cs typeface="Trebuchet MS"/>
              </a:rPr>
              <a:t> equitable </a:t>
            </a:r>
            <a:r>
              <a:rPr sz="3400" spc="-10" dirty="0">
                <a:solidFill>
                  <a:srgbClr val="FFFFFF"/>
                </a:solidFill>
                <a:latin typeface="Trebuchet MS"/>
                <a:cs typeface="Trebuchet MS"/>
              </a:rPr>
              <a:t>rights</a:t>
            </a:r>
            <a:endParaRPr sz="3400" dirty="0">
              <a:latin typeface="Trebuchet MS"/>
              <a:cs typeface="Trebuchet MS"/>
            </a:endParaRPr>
          </a:p>
          <a:p>
            <a:pPr marL="12700" marR="23495">
              <a:lnSpc>
                <a:spcPct val="165400"/>
              </a:lnSpc>
              <a:spcBef>
                <a:spcPts val="5"/>
              </a:spcBef>
            </a:pPr>
            <a:r>
              <a:rPr sz="3400" dirty="0">
                <a:solidFill>
                  <a:srgbClr val="FFFFFF"/>
                </a:solidFill>
                <a:latin typeface="Trebuchet MS"/>
                <a:cs typeface="Trebuchet MS"/>
              </a:rPr>
              <a:t>Apply</a:t>
            </a:r>
            <a:r>
              <a:rPr sz="3400" spc="-40" dirty="0">
                <a:solidFill>
                  <a:srgbClr val="FFFFFF"/>
                </a:solidFill>
                <a:latin typeface="Trebuchet MS"/>
                <a:cs typeface="Trebuchet MS"/>
              </a:rPr>
              <a:t> </a:t>
            </a:r>
            <a:r>
              <a:rPr sz="3400" dirty="0">
                <a:solidFill>
                  <a:srgbClr val="FFFFFF"/>
                </a:solidFill>
                <a:latin typeface="Trebuchet MS"/>
                <a:cs typeface="Trebuchet MS"/>
              </a:rPr>
              <a:t>legal</a:t>
            </a:r>
            <a:r>
              <a:rPr sz="3400" spc="-35" dirty="0">
                <a:solidFill>
                  <a:srgbClr val="FFFFFF"/>
                </a:solidFill>
                <a:latin typeface="Trebuchet MS"/>
                <a:cs typeface="Trebuchet MS"/>
              </a:rPr>
              <a:t> </a:t>
            </a:r>
            <a:r>
              <a:rPr sz="3400" spc="-20" dirty="0">
                <a:solidFill>
                  <a:srgbClr val="FFFFFF"/>
                </a:solidFill>
                <a:latin typeface="Trebuchet MS"/>
                <a:cs typeface="Trebuchet MS"/>
              </a:rPr>
              <a:t>principles</a:t>
            </a:r>
            <a:r>
              <a:rPr sz="3400" spc="-35" dirty="0">
                <a:solidFill>
                  <a:srgbClr val="FFFFFF"/>
                </a:solidFill>
                <a:latin typeface="Trebuchet MS"/>
                <a:cs typeface="Trebuchet MS"/>
              </a:rPr>
              <a:t> </a:t>
            </a:r>
            <a:r>
              <a:rPr sz="3400" dirty="0">
                <a:solidFill>
                  <a:srgbClr val="FFFFFF"/>
                </a:solidFill>
                <a:latin typeface="Trebuchet MS"/>
                <a:cs typeface="Trebuchet MS"/>
              </a:rPr>
              <a:t>to</a:t>
            </a:r>
            <a:r>
              <a:rPr sz="3400" spc="-35" dirty="0">
                <a:solidFill>
                  <a:srgbClr val="FFFFFF"/>
                </a:solidFill>
                <a:latin typeface="Trebuchet MS"/>
                <a:cs typeface="Trebuchet MS"/>
              </a:rPr>
              <a:t> </a:t>
            </a:r>
            <a:r>
              <a:rPr sz="3400" dirty="0">
                <a:solidFill>
                  <a:srgbClr val="FFFFFF"/>
                </a:solidFill>
                <a:latin typeface="Trebuchet MS"/>
                <a:cs typeface="Trebuchet MS"/>
              </a:rPr>
              <a:t>factual</a:t>
            </a:r>
            <a:r>
              <a:rPr sz="3400" spc="-35" dirty="0">
                <a:solidFill>
                  <a:srgbClr val="FFFFFF"/>
                </a:solidFill>
                <a:latin typeface="Trebuchet MS"/>
                <a:cs typeface="Trebuchet MS"/>
              </a:rPr>
              <a:t> </a:t>
            </a:r>
            <a:r>
              <a:rPr sz="3400" spc="-10" dirty="0">
                <a:solidFill>
                  <a:srgbClr val="FFFFFF"/>
                </a:solidFill>
                <a:latin typeface="Trebuchet MS"/>
                <a:cs typeface="Trebuchet MS"/>
              </a:rPr>
              <a:t>scenarios</a:t>
            </a:r>
            <a:endParaRPr sz="3400" dirty="0">
              <a:latin typeface="Trebuchet MS"/>
              <a:cs typeface="Trebuchet MS"/>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DFE1FF"/>
          </a:solidFill>
        </p:spPr>
        <p:txBody>
          <a:bodyPr wrap="square" lIns="0" tIns="0" rIns="0" bIns="0" rtlCol="0"/>
          <a:lstStyle/>
          <a:p>
            <a:endParaRPr/>
          </a:p>
        </p:txBody>
      </p:sp>
      <p:sp>
        <p:nvSpPr>
          <p:cNvPr id="3" name="object 3" descr="$PPTXTitle"/>
          <p:cNvSpPr txBox="1">
            <a:spLocks noGrp="1"/>
          </p:cNvSpPr>
          <p:nvPr>
            <p:ph type="title"/>
          </p:nvPr>
        </p:nvSpPr>
        <p:spPr>
          <a:xfrm>
            <a:off x="564531" y="383489"/>
            <a:ext cx="14684375" cy="3957954"/>
          </a:xfrm>
          <a:prstGeom prst="rect">
            <a:avLst/>
          </a:prstGeom>
        </p:spPr>
        <p:txBody>
          <a:bodyPr vert="horz" wrap="square" lIns="0" tIns="597535" rIns="0" bIns="0" rtlCol="0">
            <a:spAutoFit/>
          </a:bodyPr>
          <a:lstStyle/>
          <a:p>
            <a:pPr marL="12700">
              <a:lnSpc>
                <a:spcPct val="100000"/>
              </a:lnSpc>
              <a:spcBef>
                <a:spcPts val="4705"/>
              </a:spcBef>
            </a:pPr>
            <a:r>
              <a:rPr sz="7500" spc="80" dirty="0">
                <a:solidFill>
                  <a:srgbClr val="292959"/>
                </a:solidFill>
              </a:rPr>
              <a:t>MODULE</a:t>
            </a:r>
            <a:r>
              <a:rPr sz="7500" spc="-430" dirty="0">
                <a:solidFill>
                  <a:srgbClr val="292959"/>
                </a:solidFill>
              </a:rPr>
              <a:t> </a:t>
            </a:r>
            <a:r>
              <a:rPr sz="7500" spc="-35" dirty="0">
                <a:solidFill>
                  <a:srgbClr val="292959"/>
                </a:solidFill>
              </a:rPr>
              <a:t>LEARNING</a:t>
            </a:r>
            <a:r>
              <a:rPr sz="7500" spc="-430" dirty="0">
                <a:solidFill>
                  <a:srgbClr val="292959"/>
                </a:solidFill>
              </a:rPr>
              <a:t> </a:t>
            </a:r>
            <a:r>
              <a:rPr sz="7500" spc="355" dirty="0">
                <a:solidFill>
                  <a:srgbClr val="292959"/>
                </a:solidFill>
              </a:rPr>
              <a:t>OUTCOMES</a:t>
            </a:r>
            <a:endParaRPr sz="7500"/>
          </a:p>
          <a:p>
            <a:pPr marL="12700" marR="5080">
              <a:lnSpc>
                <a:spcPct val="134100"/>
              </a:lnSpc>
              <a:spcBef>
                <a:spcPts val="705"/>
              </a:spcBef>
            </a:pPr>
            <a:r>
              <a:rPr sz="3450" b="0" spc="-290" dirty="0">
                <a:solidFill>
                  <a:srgbClr val="292959"/>
                </a:solidFill>
                <a:latin typeface="Trebuchet MS"/>
                <a:cs typeface="Trebuchet MS"/>
              </a:rPr>
              <a:t>LO1:</a:t>
            </a:r>
            <a:r>
              <a:rPr sz="3450" b="0" spc="-110" dirty="0">
                <a:solidFill>
                  <a:srgbClr val="292959"/>
                </a:solidFill>
                <a:latin typeface="Trebuchet MS"/>
                <a:cs typeface="Trebuchet MS"/>
              </a:rPr>
              <a:t> </a:t>
            </a:r>
            <a:r>
              <a:rPr sz="3450" b="0" spc="-95" dirty="0">
                <a:solidFill>
                  <a:srgbClr val="292959"/>
                </a:solidFill>
                <a:latin typeface="Trebuchet MS"/>
                <a:cs typeface="Trebuchet MS"/>
              </a:rPr>
              <a:t>demonstrate</a:t>
            </a:r>
            <a:r>
              <a:rPr sz="3450" b="0" spc="-145" dirty="0">
                <a:solidFill>
                  <a:srgbClr val="292959"/>
                </a:solidFill>
                <a:latin typeface="Trebuchet MS"/>
                <a:cs typeface="Trebuchet MS"/>
              </a:rPr>
              <a:t> </a:t>
            </a:r>
            <a:r>
              <a:rPr sz="3450" b="0" spc="-65" dirty="0">
                <a:solidFill>
                  <a:srgbClr val="292959"/>
                </a:solidFill>
                <a:latin typeface="Trebuchet MS"/>
                <a:cs typeface="Trebuchet MS"/>
              </a:rPr>
              <a:t>detailed</a:t>
            </a:r>
            <a:r>
              <a:rPr sz="3450" b="0" spc="-125" dirty="0">
                <a:solidFill>
                  <a:srgbClr val="292959"/>
                </a:solidFill>
                <a:latin typeface="Trebuchet MS"/>
                <a:cs typeface="Trebuchet MS"/>
              </a:rPr>
              <a:t> </a:t>
            </a:r>
            <a:r>
              <a:rPr sz="3450" b="0" spc="-50" dirty="0">
                <a:solidFill>
                  <a:srgbClr val="292959"/>
                </a:solidFill>
                <a:latin typeface="Trebuchet MS"/>
                <a:cs typeface="Trebuchet MS"/>
              </a:rPr>
              <a:t>knowledge</a:t>
            </a:r>
            <a:r>
              <a:rPr sz="3450" b="0" spc="-125" dirty="0">
                <a:solidFill>
                  <a:srgbClr val="292959"/>
                </a:solidFill>
                <a:latin typeface="Trebuchet MS"/>
                <a:cs typeface="Trebuchet MS"/>
              </a:rPr>
              <a:t> </a:t>
            </a:r>
            <a:r>
              <a:rPr sz="3450" b="0" dirty="0">
                <a:solidFill>
                  <a:srgbClr val="292959"/>
                </a:solidFill>
                <a:latin typeface="Trebuchet MS"/>
                <a:cs typeface="Trebuchet MS"/>
              </a:rPr>
              <a:t>and</a:t>
            </a:r>
            <a:r>
              <a:rPr sz="3450" b="0" spc="-125" dirty="0">
                <a:solidFill>
                  <a:srgbClr val="292959"/>
                </a:solidFill>
                <a:latin typeface="Trebuchet MS"/>
                <a:cs typeface="Trebuchet MS"/>
              </a:rPr>
              <a:t> </a:t>
            </a:r>
            <a:r>
              <a:rPr sz="3450" b="0" spc="145" dirty="0">
                <a:solidFill>
                  <a:srgbClr val="292959"/>
                </a:solidFill>
                <a:latin typeface="Trebuchet MS"/>
                <a:cs typeface="Trebuchet MS"/>
              </a:rPr>
              <a:t>a</a:t>
            </a:r>
            <a:r>
              <a:rPr sz="3450" b="0" spc="-125" dirty="0">
                <a:solidFill>
                  <a:srgbClr val="292959"/>
                </a:solidFill>
                <a:latin typeface="Trebuchet MS"/>
                <a:cs typeface="Trebuchet MS"/>
              </a:rPr>
              <a:t> </a:t>
            </a:r>
            <a:r>
              <a:rPr sz="3450" b="0" spc="-105" dirty="0">
                <a:solidFill>
                  <a:srgbClr val="292959"/>
                </a:solidFill>
                <a:latin typeface="Trebuchet MS"/>
                <a:cs typeface="Trebuchet MS"/>
              </a:rPr>
              <a:t>systematic</a:t>
            </a:r>
            <a:r>
              <a:rPr sz="3450" b="0" spc="-125" dirty="0">
                <a:solidFill>
                  <a:srgbClr val="292959"/>
                </a:solidFill>
                <a:latin typeface="Trebuchet MS"/>
                <a:cs typeface="Trebuchet MS"/>
              </a:rPr>
              <a:t> </a:t>
            </a:r>
            <a:r>
              <a:rPr sz="3450" b="0" spc="-60" dirty="0">
                <a:solidFill>
                  <a:srgbClr val="292959"/>
                </a:solidFill>
                <a:latin typeface="Trebuchet MS"/>
                <a:cs typeface="Trebuchet MS"/>
              </a:rPr>
              <a:t>understanding</a:t>
            </a:r>
            <a:r>
              <a:rPr sz="3450" b="0" spc="-125" dirty="0">
                <a:solidFill>
                  <a:srgbClr val="292959"/>
                </a:solidFill>
                <a:latin typeface="Trebuchet MS"/>
                <a:cs typeface="Trebuchet MS"/>
              </a:rPr>
              <a:t> </a:t>
            </a:r>
            <a:r>
              <a:rPr sz="3450" b="0" dirty="0">
                <a:solidFill>
                  <a:srgbClr val="292959"/>
                </a:solidFill>
                <a:latin typeface="Trebuchet MS"/>
                <a:cs typeface="Trebuchet MS"/>
              </a:rPr>
              <a:t>of</a:t>
            </a:r>
            <a:r>
              <a:rPr sz="3450" b="0" spc="-125" dirty="0">
                <a:solidFill>
                  <a:srgbClr val="292959"/>
                </a:solidFill>
                <a:latin typeface="Trebuchet MS"/>
                <a:cs typeface="Trebuchet MS"/>
              </a:rPr>
              <a:t> </a:t>
            </a:r>
            <a:r>
              <a:rPr sz="3450" b="0" spc="-25" dirty="0">
                <a:solidFill>
                  <a:srgbClr val="292959"/>
                </a:solidFill>
                <a:latin typeface="Trebuchet MS"/>
                <a:cs typeface="Trebuchet MS"/>
              </a:rPr>
              <a:t>the </a:t>
            </a:r>
            <a:r>
              <a:rPr sz="3450" b="0" spc="-100" dirty="0">
                <a:solidFill>
                  <a:srgbClr val="292959"/>
                </a:solidFill>
                <a:latin typeface="Trebuchet MS"/>
                <a:cs typeface="Trebuchet MS"/>
              </a:rPr>
              <a:t>principles</a:t>
            </a:r>
            <a:r>
              <a:rPr sz="3450" b="0" spc="-160" dirty="0">
                <a:solidFill>
                  <a:srgbClr val="292959"/>
                </a:solidFill>
                <a:latin typeface="Trebuchet MS"/>
                <a:cs typeface="Trebuchet MS"/>
              </a:rPr>
              <a:t> </a:t>
            </a:r>
            <a:r>
              <a:rPr sz="3450" b="0" dirty="0">
                <a:solidFill>
                  <a:srgbClr val="292959"/>
                </a:solidFill>
                <a:latin typeface="Trebuchet MS"/>
                <a:cs typeface="Trebuchet MS"/>
              </a:rPr>
              <a:t>and</a:t>
            </a:r>
            <a:r>
              <a:rPr sz="3450" b="0" spc="-135" dirty="0">
                <a:solidFill>
                  <a:srgbClr val="292959"/>
                </a:solidFill>
                <a:latin typeface="Trebuchet MS"/>
                <a:cs typeface="Trebuchet MS"/>
              </a:rPr>
              <a:t> </a:t>
            </a:r>
            <a:r>
              <a:rPr sz="3450" b="0" spc="-10" dirty="0">
                <a:solidFill>
                  <a:srgbClr val="292959"/>
                </a:solidFill>
                <a:latin typeface="Trebuchet MS"/>
                <a:cs typeface="Trebuchet MS"/>
              </a:rPr>
              <a:t>concepts</a:t>
            </a:r>
            <a:r>
              <a:rPr sz="3450" b="0" spc="-135" dirty="0">
                <a:solidFill>
                  <a:srgbClr val="292959"/>
                </a:solidFill>
                <a:latin typeface="Trebuchet MS"/>
                <a:cs typeface="Trebuchet MS"/>
              </a:rPr>
              <a:t> </a:t>
            </a:r>
            <a:r>
              <a:rPr sz="3450" b="0" spc="-90" dirty="0">
                <a:solidFill>
                  <a:srgbClr val="292959"/>
                </a:solidFill>
                <a:latin typeface="Trebuchet MS"/>
                <a:cs typeface="Trebuchet MS"/>
              </a:rPr>
              <a:t>which</a:t>
            </a:r>
            <a:r>
              <a:rPr sz="3450" b="0" spc="-135" dirty="0">
                <a:solidFill>
                  <a:srgbClr val="292959"/>
                </a:solidFill>
                <a:latin typeface="Trebuchet MS"/>
                <a:cs typeface="Trebuchet MS"/>
              </a:rPr>
              <a:t> </a:t>
            </a:r>
            <a:r>
              <a:rPr sz="3450" b="0" spc="-105" dirty="0">
                <a:solidFill>
                  <a:srgbClr val="292959"/>
                </a:solidFill>
                <a:latin typeface="Trebuchet MS"/>
                <a:cs typeface="Trebuchet MS"/>
              </a:rPr>
              <a:t>underpin</a:t>
            </a:r>
            <a:r>
              <a:rPr sz="3450" b="0" spc="-135" dirty="0">
                <a:solidFill>
                  <a:srgbClr val="292959"/>
                </a:solidFill>
                <a:latin typeface="Trebuchet MS"/>
                <a:cs typeface="Trebuchet MS"/>
              </a:rPr>
              <a:t> </a:t>
            </a:r>
            <a:r>
              <a:rPr sz="3450" b="0" spc="-35" dirty="0">
                <a:solidFill>
                  <a:srgbClr val="292959"/>
                </a:solidFill>
                <a:latin typeface="Trebuchet MS"/>
                <a:cs typeface="Trebuchet MS"/>
              </a:rPr>
              <a:t>land</a:t>
            </a:r>
            <a:r>
              <a:rPr sz="3450" b="0" spc="-135" dirty="0">
                <a:solidFill>
                  <a:srgbClr val="292959"/>
                </a:solidFill>
                <a:latin typeface="Trebuchet MS"/>
                <a:cs typeface="Trebuchet MS"/>
              </a:rPr>
              <a:t> </a:t>
            </a:r>
            <a:r>
              <a:rPr sz="3450" b="0" spc="-170" dirty="0">
                <a:solidFill>
                  <a:srgbClr val="292959"/>
                </a:solidFill>
                <a:latin typeface="Trebuchet MS"/>
                <a:cs typeface="Trebuchet MS"/>
              </a:rPr>
              <a:t>law,</a:t>
            </a:r>
            <a:r>
              <a:rPr sz="3450" b="0" spc="-110" dirty="0">
                <a:solidFill>
                  <a:srgbClr val="292959"/>
                </a:solidFill>
                <a:latin typeface="Trebuchet MS"/>
                <a:cs typeface="Trebuchet MS"/>
              </a:rPr>
              <a:t> </a:t>
            </a:r>
            <a:r>
              <a:rPr sz="3450" b="0" dirty="0">
                <a:solidFill>
                  <a:srgbClr val="292959"/>
                </a:solidFill>
                <a:latin typeface="Trebuchet MS"/>
                <a:cs typeface="Trebuchet MS"/>
              </a:rPr>
              <a:t>and</a:t>
            </a:r>
            <a:r>
              <a:rPr sz="3450" b="0" spc="-135" dirty="0">
                <a:solidFill>
                  <a:srgbClr val="292959"/>
                </a:solidFill>
                <a:latin typeface="Trebuchet MS"/>
                <a:cs typeface="Trebuchet MS"/>
              </a:rPr>
              <a:t> </a:t>
            </a:r>
            <a:r>
              <a:rPr sz="3450" b="0" spc="-125" dirty="0">
                <a:solidFill>
                  <a:srgbClr val="292959"/>
                </a:solidFill>
                <a:latin typeface="Trebuchet MS"/>
                <a:cs typeface="Trebuchet MS"/>
              </a:rPr>
              <a:t>the</a:t>
            </a:r>
            <a:r>
              <a:rPr sz="3450" b="0" spc="-135" dirty="0">
                <a:solidFill>
                  <a:srgbClr val="292959"/>
                </a:solidFill>
                <a:latin typeface="Trebuchet MS"/>
                <a:cs typeface="Trebuchet MS"/>
              </a:rPr>
              <a:t> </a:t>
            </a:r>
            <a:r>
              <a:rPr sz="3450" b="0" spc="-90" dirty="0">
                <a:solidFill>
                  <a:srgbClr val="292959"/>
                </a:solidFill>
                <a:latin typeface="Trebuchet MS"/>
                <a:cs typeface="Trebuchet MS"/>
              </a:rPr>
              <a:t>ethical</a:t>
            </a:r>
            <a:r>
              <a:rPr sz="3450" b="0" spc="-135" dirty="0">
                <a:solidFill>
                  <a:srgbClr val="292959"/>
                </a:solidFill>
                <a:latin typeface="Trebuchet MS"/>
                <a:cs typeface="Trebuchet MS"/>
              </a:rPr>
              <a:t> </a:t>
            </a:r>
            <a:r>
              <a:rPr sz="3450" b="0" spc="-60" dirty="0">
                <a:solidFill>
                  <a:srgbClr val="292959"/>
                </a:solidFill>
                <a:latin typeface="Trebuchet MS"/>
                <a:cs typeface="Trebuchet MS"/>
              </a:rPr>
              <a:t>issues</a:t>
            </a:r>
            <a:r>
              <a:rPr sz="3450" b="0" spc="-135" dirty="0">
                <a:solidFill>
                  <a:srgbClr val="292959"/>
                </a:solidFill>
                <a:latin typeface="Trebuchet MS"/>
                <a:cs typeface="Trebuchet MS"/>
              </a:rPr>
              <a:t> </a:t>
            </a:r>
            <a:r>
              <a:rPr sz="3450" b="0" spc="-20" dirty="0">
                <a:solidFill>
                  <a:srgbClr val="292959"/>
                </a:solidFill>
                <a:latin typeface="Trebuchet MS"/>
                <a:cs typeface="Trebuchet MS"/>
              </a:rPr>
              <a:t>which </a:t>
            </a:r>
            <a:r>
              <a:rPr sz="3450" b="0" spc="-60" dirty="0">
                <a:solidFill>
                  <a:srgbClr val="292959"/>
                </a:solidFill>
                <a:latin typeface="Trebuchet MS"/>
                <a:cs typeface="Trebuchet MS"/>
              </a:rPr>
              <a:t>arise</a:t>
            </a:r>
            <a:r>
              <a:rPr sz="3450" b="0" spc="-200" dirty="0">
                <a:solidFill>
                  <a:srgbClr val="292959"/>
                </a:solidFill>
                <a:latin typeface="Trebuchet MS"/>
                <a:cs typeface="Trebuchet MS"/>
              </a:rPr>
              <a:t> </a:t>
            </a:r>
            <a:r>
              <a:rPr sz="3450" b="0" spc="-170" dirty="0">
                <a:solidFill>
                  <a:srgbClr val="292959"/>
                </a:solidFill>
                <a:latin typeface="Trebuchet MS"/>
                <a:cs typeface="Trebuchet MS"/>
              </a:rPr>
              <a:t>within</a:t>
            </a:r>
            <a:r>
              <a:rPr sz="3450" b="0" spc="-110" dirty="0">
                <a:solidFill>
                  <a:srgbClr val="292959"/>
                </a:solidFill>
                <a:latin typeface="Trebuchet MS"/>
                <a:cs typeface="Trebuchet MS"/>
              </a:rPr>
              <a:t> </a:t>
            </a:r>
            <a:r>
              <a:rPr sz="3450" b="0" spc="-35" dirty="0">
                <a:solidFill>
                  <a:srgbClr val="292959"/>
                </a:solidFill>
                <a:latin typeface="Trebuchet MS"/>
                <a:cs typeface="Trebuchet MS"/>
              </a:rPr>
              <a:t>land</a:t>
            </a:r>
            <a:r>
              <a:rPr sz="3450" b="0" spc="-155" dirty="0">
                <a:solidFill>
                  <a:srgbClr val="292959"/>
                </a:solidFill>
                <a:latin typeface="Trebuchet MS"/>
                <a:cs typeface="Trebuchet MS"/>
              </a:rPr>
              <a:t> </a:t>
            </a:r>
            <a:r>
              <a:rPr sz="3450" b="0" spc="-25" dirty="0">
                <a:solidFill>
                  <a:srgbClr val="292959"/>
                </a:solidFill>
                <a:latin typeface="Trebuchet MS"/>
                <a:cs typeface="Trebuchet MS"/>
              </a:rPr>
              <a:t>law</a:t>
            </a:r>
            <a:endParaRPr sz="3450">
              <a:latin typeface="Trebuchet MS"/>
              <a:cs typeface="Trebuchet MS"/>
            </a:endParaRPr>
          </a:p>
        </p:txBody>
      </p:sp>
      <p:sp>
        <p:nvSpPr>
          <p:cNvPr id="4" name="object 4"/>
          <p:cNvSpPr txBox="1"/>
          <p:nvPr/>
        </p:nvSpPr>
        <p:spPr>
          <a:xfrm>
            <a:off x="564531" y="5020579"/>
            <a:ext cx="15081885" cy="1435100"/>
          </a:xfrm>
          <a:prstGeom prst="rect">
            <a:avLst/>
          </a:prstGeom>
        </p:spPr>
        <p:txBody>
          <a:bodyPr vert="horz" wrap="square" lIns="0" tIns="12065" rIns="0" bIns="0" rtlCol="0">
            <a:spAutoFit/>
          </a:bodyPr>
          <a:lstStyle/>
          <a:p>
            <a:pPr marL="12700" marR="5080">
              <a:lnSpc>
                <a:spcPct val="134100"/>
              </a:lnSpc>
              <a:spcBef>
                <a:spcPts val="95"/>
              </a:spcBef>
            </a:pPr>
            <a:r>
              <a:rPr sz="3450" dirty="0">
                <a:solidFill>
                  <a:srgbClr val="292959"/>
                </a:solidFill>
                <a:latin typeface="Trebuchet MS"/>
                <a:cs typeface="Trebuchet MS"/>
              </a:rPr>
              <a:t>LO2:</a:t>
            </a:r>
            <a:r>
              <a:rPr sz="3450" spc="-145" dirty="0">
                <a:solidFill>
                  <a:srgbClr val="292959"/>
                </a:solidFill>
                <a:latin typeface="Trebuchet MS"/>
                <a:cs typeface="Trebuchet MS"/>
              </a:rPr>
              <a:t> critically</a:t>
            </a:r>
            <a:r>
              <a:rPr sz="3450" spc="-114" dirty="0">
                <a:solidFill>
                  <a:srgbClr val="292959"/>
                </a:solidFill>
                <a:latin typeface="Trebuchet MS"/>
                <a:cs typeface="Trebuchet MS"/>
              </a:rPr>
              <a:t> </a:t>
            </a:r>
            <a:r>
              <a:rPr sz="3450" spc="-80" dirty="0">
                <a:solidFill>
                  <a:srgbClr val="292959"/>
                </a:solidFill>
                <a:latin typeface="Trebuchet MS"/>
                <a:cs typeface="Trebuchet MS"/>
              </a:rPr>
              <a:t>evaluate</a:t>
            </a:r>
            <a:r>
              <a:rPr sz="3450" spc="-120" dirty="0">
                <a:solidFill>
                  <a:srgbClr val="292959"/>
                </a:solidFill>
                <a:latin typeface="Trebuchet MS"/>
                <a:cs typeface="Trebuchet MS"/>
              </a:rPr>
              <a:t> </a:t>
            </a:r>
            <a:r>
              <a:rPr sz="3450" spc="-45" dirty="0">
                <a:solidFill>
                  <a:srgbClr val="292959"/>
                </a:solidFill>
                <a:latin typeface="Trebuchet MS"/>
                <a:cs typeface="Trebuchet MS"/>
              </a:rPr>
              <a:t>estates</a:t>
            </a:r>
            <a:r>
              <a:rPr sz="3450" spc="-120" dirty="0">
                <a:solidFill>
                  <a:srgbClr val="292959"/>
                </a:solidFill>
                <a:latin typeface="Trebuchet MS"/>
                <a:cs typeface="Trebuchet MS"/>
              </a:rPr>
              <a:t> </a:t>
            </a:r>
            <a:r>
              <a:rPr sz="3450" dirty="0">
                <a:solidFill>
                  <a:srgbClr val="292959"/>
                </a:solidFill>
                <a:latin typeface="Trebuchet MS"/>
                <a:cs typeface="Trebuchet MS"/>
              </a:rPr>
              <a:t>and</a:t>
            </a:r>
            <a:r>
              <a:rPr sz="3450" spc="-114" dirty="0">
                <a:solidFill>
                  <a:srgbClr val="292959"/>
                </a:solidFill>
                <a:latin typeface="Trebuchet MS"/>
                <a:cs typeface="Trebuchet MS"/>
              </a:rPr>
              <a:t> </a:t>
            </a:r>
            <a:r>
              <a:rPr sz="3450" spc="-135" dirty="0">
                <a:solidFill>
                  <a:srgbClr val="292959"/>
                </a:solidFill>
                <a:latin typeface="Trebuchet MS"/>
                <a:cs typeface="Trebuchet MS"/>
              </a:rPr>
              <a:t>interests</a:t>
            </a:r>
            <a:r>
              <a:rPr sz="3450" spc="-120" dirty="0">
                <a:solidFill>
                  <a:srgbClr val="292959"/>
                </a:solidFill>
                <a:latin typeface="Trebuchet MS"/>
                <a:cs typeface="Trebuchet MS"/>
              </a:rPr>
              <a:t> </a:t>
            </a:r>
            <a:r>
              <a:rPr sz="3450" spc="-90" dirty="0">
                <a:solidFill>
                  <a:srgbClr val="292959"/>
                </a:solidFill>
                <a:latin typeface="Trebuchet MS"/>
                <a:cs typeface="Trebuchet MS"/>
              </a:rPr>
              <a:t>which</a:t>
            </a:r>
            <a:r>
              <a:rPr sz="3450" spc="-120" dirty="0">
                <a:solidFill>
                  <a:srgbClr val="292959"/>
                </a:solidFill>
                <a:latin typeface="Trebuchet MS"/>
                <a:cs typeface="Trebuchet MS"/>
              </a:rPr>
              <a:t> </a:t>
            </a:r>
            <a:r>
              <a:rPr sz="3450" dirty="0">
                <a:solidFill>
                  <a:srgbClr val="292959"/>
                </a:solidFill>
                <a:latin typeface="Trebuchet MS"/>
                <a:cs typeface="Trebuchet MS"/>
              </a:rPr>
              <a:t>can</a:t>
            </a:r>
            <a:r>
              <a:rPr sz="3450" spc="-120" dirty="0">
                <a:solidFill>
                  <a:srgbClr val="292959"/>
                </a:solidFill>
                <a:latin typeface="Trebuchet MS"/>
                <a:cs typeface="Trebuchet MS"/>
              </a:rPr>
              <a:t> </a:t>
            </a:r>
            <a:r>
              <a:rPr sz="3450" dirty="0">
                <a:solidFill>
                  <a:srgbClr val="292959"/>
                </a:solidFill>
                <a:latin typeface="Trebuchet MS"/>
                <a:cs typeface="Trebuchet MS"/>
              </a:rPr>
              <a:t>be</a:t>
            </a:r>
            <a:r>
              <a:rPr sz="3450" spc="-120" dirty="0">
                <a:solidFill>
                  <a:srgbClr val="292959"/>
                </a:solidFill>
                <a:latin typeface="Trebuchet MS"/>
                <a:cs typeface="Trebuchet MS"/>
              </a:rPr>
              <a:t> </a:t>
            </a:r>
            <a:r>
              <a:rPr sz="3450" spc="-85" dirty="0">
                <a:solidFill>
                  <a:srgbClr val="292959"/>
                </a:solidFill>
                <a:latin typeface="Trebuchet MS"/>
                <a:cs typeface="Trebuchet MS"/>
              </a:rPr>
              <a:t>held</a:t>
            </a:r>
            <a:r>
              <a:rPr sz="3450" spc="-120" dirty="0">
                <a:solidFill>
                  <a:srgbClr val="292959"/>
                </a:solidFill>
                <a:latin typeface="Trebuchet MS"/>
                <a:cs typeface="Trebuchet MS"/>
              </a:rPr>
              <a:t> </a:t>
            </a:r>
            <a:r>
              <a:rPr sz="3450" spc="-170" dirty="0">
                <a:solidFill>
                  <a:srgbClr val="292959"/>
                </a:solidFill>
                <a:latin typeface="Trebuchet MS"/>
                <a:cs typeface="Trebuchet MS"/>
              </a:rPr>
              <a:t>in</a:t>
            </a:r>
            <a:r>
              <a:rPr sz="3450" spc="-105" dirty="0">
                <a:solidFill>
                  <a:srgbClr val="292959"/>
                </a:solidFill>
                <a:latin typeface="Trebuchet MS"/>
                <a:cs typeface="Trebuchet MS"/>
              </a:rPr>
              <a:t> </a:t>
            </a:r>
            <a:r>
              <a:rPr sz="3450" spc="-170" dirty="0">
                <a:solidFill>
                  <a:srgbClr val="292959"/>
                </a:solidFill>
                <a:latin typeface="Trebuchet MS"/>
                <a:cs typeface="Trebuchet MS"/>
              </a:rPr>
              <a:t>law,</a:t>
            </a:r>
            <a:r>
              <a:rPr sz="3450" spc="-114" dirty="0">
                <a:solidFill>
                  <a:srgbClr val="292959"/>
                </a:solidFill>
                <a:latin typeface="Trebuchet MS"/>
                <a:cs typeface="Trebuchet MS"/>
              </a:rPr>
              <a:t> </a:t>
            </a:r>
            <a:r>
              <a:rPr sz="3450" spc="-20" dirty="0">
                <a:solidFill>
                  <a:srgbClr val="292959"/>
                </a:solidFill>
                <a:latin typeface="Trebuchet MS"/>
                <a:cs typeface="Trebuchet MS"/>
              </a:rPr>
              <a:t>how</a:t>
            </a:r>
            <a:r>
              <a:rPr sz="3450" spc="-120" dirty="0">
                <a:solidFill>
                  <a:srgbClr val="292959"/>
                </a:solidFill>
                <a:latin typeface="Trebuchet MS"/>
                <a:cs typeface="Trebuchet MS"/>
              </a:rPr>
              <a:t> </a:t>
            </a:r>
            <a:r>
              <a:rPr sz="3450" spc="-20" dirty="0">
                <a:solidFill>
                  <a:srgbClr val="292959"/>
                </a:solidFill>
                <a:latin typeface="Trebuchet MS"/>
                <a:cs typeface="Trebuchet MS"/>
              </a:rPr>
              <a:t>they </a:t>
            </a:r>
            <a:r>
              <a:rPr sz="3450" spc="-10" dirty="0">
                <a:solidFill>
                  <a:srgbClr val="292959"/>
                </a:solidFill>
                <a:latin typeface="Trebuchet MS"/>
                <a:cs typeface="Trebuchet MS"/>
              </a:rPr>
              <a:t>are</a:t>
            </a:r>
            <a:r>
              <a:rPr sz="3450" spc="-180" dirty="0">
                <a:solidFill>
                  <a:srgbClr val="292959"/>
                </a:solidFill>
                <a:latin typeface="Trebuchet MS"/>
                <a:cs typeface="Trebuchet MS"/>
              </a:rPr>
              <a:t> </a:t>
            </a:r>
            <a:r>
              <a:rPr sz="3450" spc="-35" dirty="0">
                <a:solidFill>
                  <a:srgbClr val="292959"/>
                </a:solidFill>
                <a:latin typeface="Trebuchet MS"/>
                <a:cs typeface="Trebuchet MS"/>
              </a:rPr>
              <a:t>acquired</a:t>
            </a:r>
            <a:r>
              <a:rPr sz="3450" spc="-145" dirty="0">
                <a:solidFill>
                  <a:srgbClr val="292959"/>
                </a:solidFill>
                <a:latin typeface="Trebuchet MS"/>
                <a:cs typeface="Trebuchet MS"/>
              </a:rPr>
              <a:t> </a:t>
            </a:r>
            <a:r>
              <a:rPr sz="3450" dirty="0">
                <a:solidFill>
                  <a:srgbClr val="292959"/>
                </a:solidFill>
                <a:latin typeface="Trebuchet MS"/>
                <a:cs typeface="Trebuchet MS"/>
              </a:rPr>
              <a:t>and</a:t>
            </a:r>
            <a:r>
              <a:rPr sz="3450" spc="-145" dirty="0">
                <a:solidFill>
                  <a:srgbClr val="292959"/>
                </a:solidFill>
                <a:latin typeface="Trebuchet MS"/>
                <a:cs typeface="Trebuchet MS"/>
              </a:rPr>
              <a:t> </a:t>
            </a:r>
            <a:r>
              <a:rPr sz="3450" spc="-20" dirty="0">
                <a:solidFill>
                  <a:srgbClr val="292959"/>
                </a:solidFill>
                <a:latin typeface="Trebuchet MS"/>
                <a:cs typeface="Trebuchet MS"/>
              </a:rPr>
              <a:t>how</a:t>
            </a:r>
            <a:r>
              <a:rPr sz="3450" spc="-145" dirty="0">
                <a:solidFill>
                  <a:srgbClr val="292959"/>
                </a:solidFill>
                <a:latin typeface="Trebuchet MS"/>
                <a:cs typeface="Trebuchet MS"/>
              </a:rPr>
              <a:t> </a:t>
            </a:r>
            <a:r>
              <a:rPr sz="3450" spc="-160" dirty="0">
                <a:solidFill>
                  <a:srgbClr val="292959"/>
                </a:solidFill>
                <a:latin typeface="Trebuchet MS"/>
                <a:cs typeface="Trebuchet MS"/>
              </a:rPr>
              <a:t>they</a:t>
            </a:r>
            <a:r>
              <a:rPr sz="3450" spc="-110" dirty="0">
                <a:solidFill>
                  <a:srgbClr val="292959"/>
                </a:solidFill>
                <a:latin typeface="Trebuchet MS"/>
                <a:cs typeface="Trebuchet MS"/>
              </a:rPr>
              <a:t> </a:t>
            </a:r>
            <a:r>
              <a:rPr sz="3450" dirty="0">
                <a:solidFill>
                  <a:srgbClr val="292959"/>
                </a:solidFill>
                <a:latin typeface="Trebuchet MS"/>
                <a:cs typeface="Trebuchet MS"/>
              </a:rPr>
              <a:t>can</a:t>
            </a:r>
            <a:r>
              <a:rPr sz="3450" spc="-145" dirty="0">
                <a:solidFill>
                  <a:srgbClr val="292959"/>
                </a:solidFill>
                <a:latin typeface="Trebuchet MS"/>
                <a:cs typeface="Trebuchet MS"/>
              </a:rPr>
              <a:t> </a:t>
            </a:r>
            <a:r>
              <a:rPr sz="3450" spc="-10" dirty="0">
                <a:solidFill>
                  <a:srgbClr val="292959"/>
                </a:solidFill>
                <a:latin typeface="Trebuchet MS"/>
                <a:cs typeface="Trebuchet MS"/>
              </a:rPr>
              <a:t>exist</a:t>
            </a:r>
            <a:endParaRPr sz="3450">
              <a:latin typeface="Trebuchet MS"/>
              <a:cs typeface="Trebuchet MS"/>
            </a:endParaRPr>
          </a:p>
        </p:txBody>
      </p:sp>
      <p:sp>
        <p:nvSpPr>
          <p:cNvPr id="5" name="object 5"/>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FED307"/>
          </a:solidFill>
        </p:spPr>
        <p:txBody>
          <a:bodyPr wrap="square" lIns="0" tIns="0" rIns="0" bIns="0" rtlCol="0"/>
          <a:lstStyle/>
          <a:p>
            <a:endParaRPr/>
          </a:p>
        </p:txBody>
      </p:sp>
      <p:sp>
        <p:nvSpPr>
          <p:cNvPr id="6" name="object 6"/>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DFE1FF"/>
          </a:solidFill>
        </p:spPr>
        <p:txBody>
          <a:bodyPr wrap="square" lIns="0" tIns="0" rIns="0" bIns="0" rtlCol="0"/>
          <a:lstStyle/>
          <a:p>
            <a:endParaRPr/>
          </a:p>
        </p:txBody>
      </p:sp>
      <p:sp>
        <p:nvSpPr>
          <p:cNvPr id="3" name="object 3"/>
          <p:cNvSpPr txBox="1"/>
          <p:nvPr/>
        </p:nvSpPr>
        <p:spPr>
          <a:xfrm>
            <a:off x="1447936" y="2734870"/>
            <a:ext cx="3721735" cy="524510"/>
          </a:xfrm>
          <a:prstGeom prst="rect">
            <a:avLst/>
          </a:prstGeom>
        </p:spPr>
        <p:txBody>
          <a:bodyPr vert="horz" wrap="square" lIns="0" tIns="15875" rIns="0" bIns="0" rtlCol="0">
            <a:spAutoFit/>
          </a:bodyPr>
          <a:lstStyle/>
          <a:p>
            <a:pPr marL="12700">
              <a:lnSpc>
                <a:spcPct val="100000"/>
              </a:lnSpc>
              <a:spcBef>
                <a:spcPts val="125"/>
              </a:spcBef>
              <a:tabLst>
                <a:tab pos="2781300" algn="l"/>
              </a:tabLst>
            </a:pPr>
            <a:r>
              <a:rPr sz="3250" b="1" spc="75" dirty="0">
                <a:solidFill>
                  <a:srgbClr val="292959"/>
                </a:solidFill>
                <a:latin typeface="Trebuchet MS"/>
                <a:cs typeface="Trebuchet MS"/>
              </a:rPr>
              <a:t>Assessment</a:t>
            </a:r>
            <a:r>
              <a:rPr sz="3250" b="1" dirty="0">
                <a:solidFill>
                  <a:srgbClr val="292959"/>
                </a:solidFill>
                <a:latin typeface="Trebuchet MS"/>
                <a:cs typeface="Trebuchet MS"/>
              </a:rPr>
              <a:t>	</a:t>
            </a:r>
            <a:r>
              <a:rPr sz="3250" b="1" spc="-30" dirty="0">
                <a:solidFill>
                  <a:srgbClr val="292959"/>
                </a:solidFill>
                <a:latin typeface="Trebuchet MS"/>
                <a:cs typeface="Trebuchet MS"/>
              </a:rPr>
              <a:t>Type</a:t>
            </a:r>
            <a:endParaRPr sz="3250">
              <a:latin typeface="Trebuchet MS"/>
              <a:cs typeface="Trebuchet MS"/>
            </a:endParaRPr>
          </a:p>
        </p:txBody>
      </p:sp>
      <p:sp>
        <p:nvSpPr>
          <p:cNvPr id="4" name="object 4"/>
          <p:cNvSpPr txBox="1"/>
          <p:nvPr/>
        </p:nvSpPr>
        <p:spPr>
          <a:xfrm>
            <a:off x="7724304" y="2734870"/>
            <a:ext cx="1330325" cy="524510"/>
          </a:xfrm>
          <a:prstGeom prst="rect">
            <a:avLst/>
          </a:prstGeom>
        </p:spPr>
        <p:txBody>
          <a:bodyPr vert="horz" wrap="square" lIns="0" tIns="15875" rIns="0" bIns="0" rtlCol="0">
            <a:spAutoFit/>
          </a:bodyPr>
          <a:lstStyle/>
          <a:p>
            <a:pPr marL="12700">
              <a:lnSpc>
                <a:spcPct val="100000"/>
              </a:lnSpc>
              <a:spcBef>
                <a:spcPts val="125"/>
              </a:spcBef>
            </a:pPr>
            <a:r>
              <a:rPr sz="3250" b="1" spc="-25" dirty="0">
                <a:solidFill>
                  <a:srgbClr val="292959"/>
                </a:solidFill>
                <a:latin typeface="Trebuchet MS"/>
                <a:cs typeface="Trebuchet MS"/>
              </a:rPr>
              <a:t>Length</a:t>
            </a:r>
            <a:endParaRPr sz="3250">
              <a:latin typeface="Trebuchet MS"/>
              <a:cs typeface="Trebuchet MS"/>
            </a:endParaRPr>
          </a:p>
        </p:txBody>
      </p:sp>
      <p:sp>
        <p:nvSpPr>
          <p:cNvPr id="5" name="object 5"/>
          <p:cNvSpPr txBox="1"/>
          <p:nvPr/>
        </p:nvSpPr>
        <p:spPr>
          <a:xfrm>
            <a:off x="10815295" y="2734870"/>
            <a:ext cx="1391920" cy="524510"/>
          </a:xfrm>
          <a:prstGeom prst="rect">
            <a:avLst/>
          </a:prstGeom>
        </p:spPr>
        <p:txBody>
          <a:bodyPr vert="horz" wrap="square" lIns="0" tIns="15875" rIns="0" bIns="0" rtlCol="0">
            <a:spAutoFit/>
          </a:bodyPr>
          <a:lstStyle/>
          <a:p>
            <a:pPr marL="12700">
              <a:lnSpc>
                <a:spcPct val="100000"/>
              </a:lnSpc>
              <a:spcBef>
                <a:spcPts val="125"/>
              </a:spcBef>
            </a:pPr>
            <a:r>
              <a:rPr sz="3250" b="1" spc="-10" dirty="0">
                <a:solidFill>
                  <a:srgbClr val="292959"/>
                </a:solidFill>
                <a:latin typeface="Trebuchet MS"/>
                <a:cs typeface="Trebuchet MS"/>
              </a:rPr>
              <a:t>Weight</a:t>
            </a:r>
            <a:endParaRPr sz="3250">
              <a:latin typeface="Trebuchet MS"/>
              <a:cs typeface="Trebuchet MS"/>
            </a:endParaRPr>
          </a:p>
        </p:txBody>
      </p:sp>
      <p:sp>
        <p:nvSpPr>
          <p:cNvPr id="6" name="object 6"/>
          <p:cNvSpPr txBox="1"/>
          <p:nvPr/>
        </p:nvSpPr>
        <p:spPr>
          <a:xfrm>
            <a:off x="14114349" y="2734870"/>
            <a:ext cx="1449705" cy="524510"/>
          </a:xfrm>
          <a:prstGeom prst="rect">
            <a:avLst/>
          </a:prstGeom>
        </p:spPr>
        <p:txBody>
          <a:bodyPr vert="horz" wrap="square" lIns="0" tIns="15875" rIns="0" bIns="0" rtlCol="0">
            <a:spAutoFit/>
          </a:bodyPr>
          <a:lstStyle/>
          <a:p>
            <a:pPr marL="12700">
              <a:lnSpc>
                <a:spcPct val="100000"/>
              </a:lnSpc>
              <a:spcBef>
                <a:spcPts val="125"/>
              </a:spcBef>
            </a:pPr>
            <a:r>
              <a:rPr sz="3250" b="1" spc="-10" dirty="0">
                <a:solidFill>
                  <a:srgbClr val="292959"/>
                </a:solidFill>
                <a:latin typeface="Trebuchet MS"/>
                <a:cs typeface="Trebuchet MS"/>
              </a:rPr>
              <a:t>Testing</a:t>
            </a:r>
            <a:endParaRPr sz="3250">
              <a:latin typeface="Trebuchet MS"/>
              <a:cs typeface="Trebuchet MS"/>
            </a:endParaRPr>
          </a:p>
        </p:txBody>
      </p:sp>
      <p:sp>
        <p:nvSpPr>
          <p:cNvPr id="7" name="object 7"/>
          <p:cNvSpPr txBox="1"/>
          <p:nvPr/>
        </p:nvSpPr>
        <p:spPr>
          <a:xfrm>
            <a:off x="1447936" y="4888972"/>
            <a:ext cx="144780" cy="524510"/>
          </a:xfrm>
          <a:prstGeom prst="rect">
            <a:avLst/>
          </a:prstGeom>
        </p:spPr>
        <p:txBody>
          <a:bodyPr vert="horz" wrap="square" lIns="0" tIns="15875" rIns="0" bIns="0" rtlCol="0">
            <a:spAutoFit/>
          </a:bodyPr>
          <a:lstStyle/>
          <a:p>
            <a:pPr marL="12700">
              <a:lnSpc>
                <a:spcPct val="100000"/>
              </a:lnSpc>
              <a:spcBef>
                <a:spcPts val="125"/>
              </a:spcBef>
            </a:pPr>
            <a:r>
              <a:rPr sz="3250" spc="-815" dirty="0">
                <a:solidFill>
                  <a:srgbClr val="292959"/>
                </a:solidFill>
                <a:latin typeface="Trebuchet MS"/>
                <a:cs typeface="Trebuchet MS"/>
              </a:rPr>
              <a:t>1</a:t>
            </a:r>
            <a:endParaRPr sz="3250">
              <a:latin typeface="Trebuchet MS"/>
              <a:cs typeface="Trebuchet MS"/>
            </a:endParaRPr>
          </a:p>
        </p:txBody>
      </p:sp>
      <p:sp>
        <p:nvSpPr>
          <p:cNvPr id="8" name="object 8"/>
          <p:cNvSpPr txBox="1"/>
          <p:nvPr/>
        </p:nvSpPr>
        <p:spPr>
          <a:xfrm>
            <a:off x="4217189" y="4225956"/>
            <a:ext cx="2085975" cy="1768475"/>
          </a:xfrm>
          <a:prstGeom prst="rect">
            <a:avLst/>
          </a:prstGeom>
        </p:spPr>
        <p:txBody>
          <a:bodyPr vert="horz" wrap="square" lIns="0" tIns="12065" rIns="0" bIns="0" rtlCol="0">
            <a:spAutoFit/>
          </a:bodyPr>
          <a:lstStyle/>
          <a:p>
            <a:pPr marL="12700" marR="5080">
              <a:lnSpc>
                <a:spcPct val="117300"/>
              </a:lnSpc>
              <a:spcBef>
                <a:spcPts val="95"/>
              </a:spcBef>
            </a:pPr>
            <a:r>
              <a:rPr sz="3250" spc="-185" dirty="0">
                <a:solidFill>
                  <a:srgbClr val="292959"/>
                </a:solidFill>
                <a:latin typeface="Trebuchet MS"/>
                <a:cs typeface="Trebuchet MS"/>
              </a:rPr>
              <a:t>Written</a:t>
            </a:r>
            <a:r>
              <a:rPr sz="3250" spc="-50" dirty="0">
                <a:solidFill>
                  <a:srgbClr val="292959"/>
                </a:solidFill>
                <a:latin typeface="Trebuchet MS"/>
                <a:cs typeface="Trebuchet MS"/>
              </a:rPr>
              <a:t> </a:t>
            </a:r>
            <a:r>
              <a:rPr sz="3250" spc="-25" dirty="0">
                <a:solidFill>
                  <a:srgbClr val="292959"/>
                </a:solidFill>
                <a:latin typeface="Trebuchet MS"/>
                <a:cs typeface="Trebuchet MS"/>
              </a:rPr>
              <a:t>and </a:t>
            </a:r>
            <a:r>
              <a:rPr sz="3250" spc="-20" dirty="0">
                <a:solidFill>
                  <a:srgbClr val="292959"/>
                </a:solidFill>
                <a:latin typeface="Trebuchet MS"/>
                <a:cs typeface="Trebuchet MS"/>
              </a:rPr>
              <a:t>Oral </a:t>
            </a:r>
            <a:r>
              <a:rPr sz="3250" spc="-35" dirty="0">
                <a:solidFill>
                  <a:srgbClr val="292959"/>
                </a:solidFill>
                <a:latin typeface="Trebuchet MS"/>
                <a:cs typeface="Trebuchet MS"/>
              </a:rPr>
              <a:t>Assessment</a:t>
            </a:r>
            <a:endParaRPr sz="3250">
              <a:latin typeface="Trebuchet MS"/>
              <a:cs typeface="Trebuchet MS"/>
            </a:endParaRPr>
          </a:p>
        </p:txBody>
      </p:sp>
      <p:sp>
        <p:nvSpPr>
          <p:cNvPr id="9" name="object 9"/>
          <p:cNvSpPr txBox="1"/>
          <p:nvPr/>
        </p:nvSpPr>
        <p:spPr>
          <a:xfrm>
            <a:off x="7516242" y="4511706"/>
            <a:ext cx="2650490" cy="1187450"/>
          </a:xfrm>
          <a:prstGeom prst="rect">
            <a:avLst/>
          </a:prstGeom>
        </p:spPr>
        <p:txBody>
          <a:bodyPr vert="horz" wrap="square" lIns="0" tIns="97790" rIns="0" bIns="0" rtlCol="0">
            <a:spAutoFit/>
          </a:bodyPr>
          <a:lstStyle/>
          <a:p>
            <a:pPr marL="12700">
              <a:lnSpc>
                <a:spcPct val="100000"/>
              </a:lnSpc>
              <a:spcBef>
                <a:spcPts val="770"/>
              </a:spcBef>
            </a:pPr>
            <a:r>
              <a:rPr sz="3250" spc="160" dirty="0">
                <a:solidFill>
                  <a:srgbClr val="292959"/>
                </a:solidFill>
                <a:latin typeface="Trebuchet MS"/>
                <a:cs typeface="Trebuchet MS"/>
              </a:rPr>
              <a:t>2000</a:t>
            </a:r>
            <a:r>
              <a:rPr sz="3250" spc="-95" dirty="0">
                <a:solidFill>
                  <a:srgbClr val="292959"/>
                </a:solidFill>
                <a:latin typeface="Trebuchet MS"/>
                <a:cs typeface="Trebuchet MS"/>
              </a:rPr>
              <a:t> </a:t>
            </a:r>
            <a:r>
              <a:rPr sz="3250" spc="-10" dirty="0">
                <a:solidFill>
                  <a:srgbClr val="292959"/>
                </a:solidFill>
                <a:latin typeface="Trebuchet MS"/>
                <a:cs typeface="Trebuchet MS"/>
              </a:rPr>
              <a:t>words</a:t>
            </a:r>
            <a:endParaRPr sz="3250">
              <a:latin typeface="Trebuchet MS"/>
              <a:cs typeface="Trebuchet MS"/>
            </a:endParaRPr>
          </a:p>
          <a:p>
            <a:pPr marL="12700">
              <a:lnSpc>
                <a:spcPct val="100000"/>
              </a:lnSpc>
              <a:spcBef>
                <a:spcPts val="675"/>
              </a:spcBef>
            </a:pPr>
            <a:r>
              <a:rPr sz="3250" dirty="0">
                <a:solidFill>
                  <a:srgbClr val="292959"/>
                </a:solidFill>
                <a:latin typeface="Trebuchet MS"/>
                <a:cs typeface="Trebuchet MS"/>
              </a:rPr>
              <a:t>and</a:t>
            </a:r>
            <a:r>
              <a:rPr sz="3250" spc="-90" dirty="0">
                <a:solidFill>
                  <a:srgbClr val="292959"/>
                </a:solidFill>
                <a:latin typeface="Trebuchet MS"/>
                <a:cs typeface="Trebuchet MS"/>
              </a:rPr>
              <a:t> </a:t>
            </a:r>
            <a:r>
              <a:rPr sz="3250" spc="-345" dirty="0">
                <a:solidFill>
                  <a:srgbClr val="292959"/>
                </a:solidFill>
                <a:latin typeface="Trebuchet MS"/>
                <a:cs typeface="Trebuchet MS"/>
              </a:rPr>
              <a:t>15</a:t>
            </a:r>
            <a:r>
              <a:rPr sz="3250" spc="-75" dirty="0">
                <a:solidFill>
                  <a:srgbClr val="292959"/>
                </a:solidFill>
                <a:latin typeface="Trebuchet MS"/>
                <a:cs typeface="Trebuchet MS"/>
              </a:rPr>
              <a:t> </a:t>
            </a:r>
            <a:r>
              <a:rPr sz="3250" spc="-100" dirty="0">
                <a:solidFill>
                  <a:srgbClr val="292959"/>
                </a:solidFill>
                <a:latin typeface="Trebuchet MS"/>
                <a:cs typeface="Trebuchet MS"/>
              </a:rPr>
              <a:t>minutes</a:t>
            </a:r>
            <a:endParaRPr sz="3250">
              <a:latin typeface="Trebuchet MS"/>
              <a:cs typeface="Trebuchet MS"/>
            </a:endParaRPr>
          </a:p>
        </p:txBody>
      </p:sp>
      <p:sp>
        <p:nvSpPr>
          <p:cNvPr id="10" name="object 10"/>
          <p:cNvSpPr txBox="1"/>
          <p:nvPr/>
        </p:nvSpPr>
        <p:spPr>
          <a:xfrm>
            <a:off x="10815295" y="4888972"/>
            <a:ext cx="915035" cy="524510"/>
          </a:xfrm>
          <a:prstGeom prst="rect">
            <a:avLst/>
          </a:prstGeom>
        </p:spPr>
        <p:txBody>
          <a:bodyPr vert="horz" wrap="square" lIns="0" tIns="15875" rIns="0" bIns="0" rtlCol="0">
            <a:spAutoFit/>
          </a:bodyPr>
          <a:lstStyle/>
          <a:p>
            <a:pPr marL="12700">
              <a:lnSpc>
                <a:spcPct val="100000"/>
              </a:lnSpc>
              <a:spcBef>
                <a:spcPts val="125"/>
              </a:spcBef>
            </a:pPr>
            <a:r>
              <a:rPr sz="3250" spc="-20" dirty="0">
                <a:solidFill>
                  <a:srgbClr val="292959"/>
                </a:solidFill>
                <a:latin typeface="Trebuchet MS"/>
                <a:cs typeface="Trebuchet MS"/>
              </a:rPr>
              <a:t>100%</a:t>
            </a:r>
            <a:endParaRPr sz="3250">
              <a:latin typeface="Trebuchet MS"/>
              <a:cs typeface="Trebuchet MS"/>
            </a:endParaRPr>
          </a:p>
        </p:txBody>
      </p:sp>
      <p:sp>
        <p:nvSpPr>
          <p:cNvPr id="11" name="object 11"/>
          <p:cNvSpPr txBox="1"/>
          <p:nvPr/>
        </p:nvSpPr>
        <p:spPr>
          <a:xfrm>
            <a:off x="14114349" y="4888972"/>
            <a:ext cx="2306320" cy="524510"/>
          </a:xfrm>
          <a:prstGeom prst="rect">
            <a:avLst/>
          </a:prstGeom>
        </p:spPr>
        <p:txBody>
          <a:bodyPr vert="horz" wrap="square" lIns="0" tIns="15875" rIns="0" bIns="0" rtlCol="0">
            <a:spAutoFit/>
          </a:bodyPr>
          <a:lstStyle/>
          <a:p>
            <a:pPr marL="12700">
              <a:lnSpc>
                <a:spcPct val="100000"/>
              </a:lnSpc>
              <a:spcBef>
                <a:spcPts val="125"/>
              </a:spcBef>
            </a:pPr>
            <a:r>
              <a:rPr sz="3250" spc="-245" dirty="0">
                <a:solidFill>
                  <a:srgbClr val="292959"/>
                </a:solidFill>
                <a:latin typeface="Trebuchet MS"/>
                <a:cs typeface="Trebuchet MS"/>
              </a:rPr>
              <a:t>LO1</a:t>
            </a:r>
            <a:r>
              <a:rPr sz="3250" spc="-70" dirty="0">
                <a:solidFill>
                  <a:srgbClr val="292959"/>
                </a:solidFill>
                <a:latin typeface="Trebuchet MS"/>
                <a:cs typeface="Trebuchet MS"/>
              </a:rPr>
              <a:t> </a:t>
            </a:r>
            <a:r>
              <a:rPr sz="3250" dirty="0">
                <a:solidFill>
                  <a:srgbClr val="292959"/>
                </a:solidFill>
                <a:latin typeface="Trebuchet MS"/>
                <a:cs typeface="Trebuchet MS"/>
              </a:rPr>
              <a:t>and</a:t>
            </a:r>
            <a:r>
              <a:rPr sz="3250" spc="-70" dirty="0">
                <a:solidFill>
                  <a:srgbClr val="292959"/>
                </a:solidFill>
                <a:latin typeface="Trebuchet MS"/>
                <a:cs typeface="Trebuchet MS"/>
              </a:rPr>
              <a:t> </a:t>
            </a:r>
            <a:r>
              <a:rPr sz="3250" spc="90" dirty="0">
                <a:solidFill>
                  <a:srgbClr val="292959"/>
                </a:solidFill>
                <a:latin typeface="Trebuchet MS"/>
                <a:cs typeface="Trebuchet MS"/>
              </a:rPr>
              <a:t>LO2</a:t>
            </a:r>
            <a:endParaRPr sz="3250">
              <a:latin typeface="Trebuchet MS"/>
              <a:cs typeface="Trebuchet MS"/>
            </a:endParaRPr>
          </a:p>
        </p:txBody>
      </p:sp>
      <p:sp>
        <p:nvSpPr>
          <p:cNvPr id="12" name="object 12"/>
          <p:cNvSpPr/>
          <p:nvPr/>
        </p:nvSpPr>
        <p:spPr>
          <a:xfrm>
            <a:off x="1270136" y="3522071"/>
            <a:ext cx="15960725" cy="0"/>
          </a:xfrm>
          <a:custGeom>
            <a:avLst/>
            <a:gdLst/>
            <a:ahLst/>
            <a:cxnLst/>
            <a:rect l="l" t="t" r="r" b="b"/>
            <a:pathLst>
              <a:path w="15960725">
                <a:moveTo>
                  <a:pt x="0" y="0"/>
                </a:moveTo>
                <a:lnTo>
                  <a:pt x="15960587" y="0"/>
                </a:lnTo>
              </a:path>
            </a:pathLst>
          </a:custGeom>
          <a:ln w="9524">
            <a:solidFill>
              <a:srgbClr val="203458"/>
            </a:solidFill>
          </a:ln>
        </p:spPr>
        <p:txBody>
          <a:bodyPr wrap="square" lIns="0" tIns="0" rIns="0" bIns="0" rtlCol="0"/>
          <a:lstStyle/>
          <a:p>
            <a:endParaRPr/>
          </a:p>
        </p:txBody>
      </p:sp>
      <p:sp>
        <p:nvSpPr>
          <p:cNvPr id="13" name="object 13"/>
          <p:cNvSpPr/>
          <p:nvPr/>
        </p:nvSpPr>
        <p:spPr>
          <a:xfrm>
            <a:off x="1270136" y="6827246"/>
            <a:ext cx="15960725" cy="0"/>
          </a:xfrm>
          <a:custGeom>
            <a:avLst/>
            <a:gdLst/>
            <a:ahLst/>
            <a:cxnLst/>
            <a:rect l="l" t="t" r="r" b="b"/>
            <a:pathLst>
              <a:path w="15960725">
                <a:moveTo>
                  <a:pt x="0" y="0"/>
                </a:moveTo>
                <a:lnTo>
                  <a:pt x="15960587" y="0"/>
                </a:lnTo>
              </a:path>
            </a:pathLst>
          </a:custGeom>
          <a:ln w="9524">
            <a:solidFill>
              <a:srgbClr val="203458"/>
            </a:solidFill>
          </a:ln>
        </p:spPr>
        <p:txBody>
          <a:bodyPr wrap="square" lIns="0" tIns="0" rIns="0" bIns="0" rtlCol="0"/>
          <a:lstStyle/>
          <a:p>
            <a:endParaRPr/>
          </a:p>
        </p:txBody>
      </p:sp>
      <p:sp>
        <p:nvSpPr>
          <p:cNvPr id="14" name="object 14" descr="$PPTXTitle"/>
          <p:cNvSpPr txBox="1">
            <a:spLocks noGrp="1"/>
          </p:cNvSpPr>
          <p:nvPr>
            <p:ph type="title"/>
          </p:nvPr>
        </p:nvSpPr>
        <p:spPr>
          <a:prstGeom prst="rect">
            <a:avLst/>
          </a:prstGeom>
        </p:spPr>
        <p:txBody>
          <a:bodyPr vert="horz" wrap="square" lIns="0" tIns="12700" rIns="0" bIns="0" rtlCol="0">
            <a:spAutoFit/>
          </a:bodyPr>
          <a:lstStyle/>
          <a:p>
            <a:pPr marL="463550">
              <a:lnSpc>
                <a:spcPct val="100000"/>
              </a:lnSpc>
              <a:spcBef>
                <a:spcPts val="100"/>
              </a:spcBef>
            </a:pPr>
            <a:r>
              <a:rPr sz="7500" spc="405" dirty="0">
                <a:solidFill>
                  <a:srgbClr val="292959"/>
                </a:solidFill>
              </a:rPr>
              <a:t>ASSESSMENTS</a:t>
            </a:r>
            <a:endParaRPr sz="7500"/>
          </a:p>
        </p:txBody>
      </p:sp>
      <p:sp>
        <p:nvSpPr>
          <p:cNvPr id="15" name="object 15"/>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FED307"/>
          </a:solidFill>
        </p:spPr>
        <p:txBody>
          <a:bodyPr wrap="square" lIns="0" tIns="0" rIns="0" bIns="0" rtlCol="0"/>
          <a:lstStyle/>
          <a:p>
            <a:endParaRPr/>
          </a:p>
        </p:txBody>
      </p:sp>
      <p:sp>
        <p:nvSpPr>
          <p:cNvPr id="16" name="object 16"/>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DFE1FF"/>
          </a:solidFill>
        </p:spPr>
        <p:txBody>
          <a:bodyPr wrap="square" lIns="0" tIns="0" rIns="0" bIns="0" rtlCol="0"/>
          <a:lstStyle/>
          <a:p>
            <a:endParaRPr/>
          </a:p>
        </p:txBody>
      </p:sp>
      <p:sp>
        <p:nvSpPr>
          <p:cNvPr id="3" name="object 3"/>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FED307"/>
          </a:solidFill>
        </p:spPr>
        <p:txBody>
          <a:bodyPr wrap="square" lIns="0" tIns="0" rIns="0" bIns="0" rtlCol="0"/>
          <a:lstStyle/>
          <a:p>
            <a:endParaRPr/>
          </a:p>
        </p:txBody>
      </p:sp>
      <p:sp>
        <p:nvSpPr>
          <p:cNvPr id="4" name="object 4"/>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sp>
        <p:nvSpPr>
          <p:cNvPr id="5" name="object 5" descr="$PPTXTitle"/>
          <p:cNvSpPr txBox="1">
            <a:spLocks noGrp="1"/>
          </p:cNvSpPr>
          <p:nvPr>
            <p:ph type="title"/>
          </p:nvPr>
        </p:nvSpPr>
        <p:spPr>
          <a:prstGeom prst="rect">
            <a:avLst/>
          </a:prstGeom>
        </p:spPr>
        <p:txBody>
          <a:bodyPr vert="horz" wrap="square" lIns="0" tIns="12700" rIns="0" bIns="0" rtlCol="0">
            <a:spAutoFit/>
          </a:bodyPr>
          <a:lstStyle/>
          <a:p>
            <a:pPr marL="463550">
              <a:lnSpc>
                <a:spcPct val="100000"/>
              </a:lnSpc>
              <a:spcBef>
                <a:spcPts val="100"/>
              </a:spcBef>
            </a:pPr>
            <a:r>
              <a:rPr sz="7500" spc="360" dirty="0">
                <a:solidFill>
                  <a:srgbClr val="292959"/>
                </a:solidFill>
              </a:rPr>
              <a:t>ASSESSMENT</a:t>
            </a:r>
            <a:endParaRPr sz="7500"/>
          </a:p>
        </p:txBody>
      </p:sp>
      <p:pic>
        <p:nvPicPr>
          <p:cNvPr id="6" name="object 6"/>
          <p:cNvPicPr/>
          <p:nvPr/>
        </p:nvPicPr>
        <p:blipFill>
          <a:blip r:embed="rId3" cstate="print"/>
          <a:stretch>
            <a:fillRect/>
          </a:stretch>
        </p:blipFill>
        <p:spPr>
          <a:xfrm>
            <a:off x="901081" y="2601203"/>
            <a:ext cx="104775" cy="104774"/>
          </a:xfrm>
          <a:prstGeom prst="rect">
            <a:avLst/>
          </a:prstGeom>
        </p:spPr>
      </p:pic>
      <p:pic>
        <p:nvPicPr>
          <p:cNvPr id="7" name="object 7"/>
          <p:cNvPicPr/>
          <p:nvPr/>
        </p:nvPicPr>
        <p:blipFill>
          <a:blip r:embed="rId3" cstate="print"/>
          <a:stretch>
            <a:fillRect/>
          </a:stretch>
        </p:blipFill>
        <p:spPr>
          <a:xfrm>
            <a:off x="901081" y="4887202"/>
            <a:ext cx="104775" cy="104774"/>
          </a:xfrm>
          <a:prstGeom prst="rect">
            <a:avLst/>
          </a:prstGeom>
        </p:spPr>
      </p:pic>
      <p:pic>
        <p:nvPicPr>
          <p:cNvPr id="8" name="object 8"/>
          <p:cNvPicPr/>
          <p:nvPr/>
        </p:nvPicPr>
        <p:blipFill>
          <a:blip r:embed="rId4" cstate="print"/>
          <a:stretch>
            <a:fillRect/>
          </a:stretch>
        </p:blipFill>
        <p:spPr>
          <a:xfrm>
            <a:off x="1505918" y="5453940"/>
            <a:ext cx="114300" cy="114299"/>
          </a:xfrm>
          <a:prstGeom prst="rect">
            <a:avLst/>
          </a:prstGeom>
        </p:spPr>
      </p:pic>
      <p:pic>
        <p:nvPicPr>
          <p:cNvPr id="9" name="object 9"/>
          <p:cNvPicPr/>
          <p:nvPr/>
        </p:nvPicPr>
        <p:blipFill>
          <a:blip r:embed="rId5" cstate="print"/>
          <a:stretch>
            <a:fillRect/>
          </a:stretch>
        </p:blipFill>
        <p:spPr>
          <a:xfrm>
            <a:off x="1505918" y="6596939"/>
            <a:ext cx="114300" cy="114299"/>
          </a:xfrm>
          <a:prstGeom prst="rect">
            <a:avLst/>
          </a:prstGeom>
        </p:spPr>
      </p:pic>
      <p:pic>
        <p:nvPicPr>
          <p:cNvPr id="10" name="object 10"/>
          <p:cNvPicPr/>
          <p:nvPr/>
        </p:nvPicPr>
        <p:blipFill>
          <a:blip r:embed="rId6" cstate="print"/>
          <a:stretch>
            <a:fillRect/>
          </a:stretch>
        </p:blipFill>
        <p:spPr>
          <a:xfrm>
            <a:off x="901081" y="8316203"/>
            <a:ext cx="104775" cy="104774"/>
          </a:xfrm>
          <a:prstGeom prst="rect">
            <a:avLst/>
          </a:prstGeom>
        </p:spPr>
      </p:pic>
      <p:sp>
        <p:nvSpPr>
          <p:cNvPr id="11" name="object 11"/>
          <p:cNvSpPr txBox="1"/>
          <p:nvPr/>
        </p:nvSpPr>
        <p:spPr>
          <a:xfrm>
            <a:off x="1168922" y="2240516"/>
            <a:ext cx="16958310" cy="7454900"/>
          </a:xfrm>
          <a:prstGeom prst="rect">
            <a:avLst/>
          </a:prstGeom>
        </p:spPr>
        <p:txBody>
          <a:bodyPr vert="horz" wrap="square" lIns="0" tIns="12700" rIns="0" bIns="0" rtlCol="0">
            <a:spAutoFit/>
          </a:bodyPr>
          <a:lstStyle/>
          <a:p>
            <a:pPr marL="12700" marR="104775">
              <a:lnSpc>
                <a:spcPct val="133900"/>
              </a:lnSpc>
              <a:spcBef>
                <a:spcPts val="100"/>
              </a:spcBef>
            </a:pPr>
            <a:r>
              <a:rPr sz="2800" dirty="0">
                <a:solidFill>
                  <a:srgbClr val="292959"/>
                </a:solidFill>
                <a:latin typeface="Trebuchet MS"/>
                <a:cs typeface="Trebuchet MS"/>
              </a:rPr>
              <a:t>You</a:t>
            </a:r>
            <a:r>
              <a:rPr sz="2800" spc="-145" dirty="0">
                <a:solidFill>
                  <a:srgbClr val="292959"/>
                </a:solidFill>
                <a:latin typeface="Trebuchet MS"/>
                <a:cs typeface="Trebuchet MS"/>
              </a:rPr>
              <a:t> </a:t>
            </a:r>
            <a:r>
              <a:rPr lang="en-GB" sz="2800" spc="-35" dirty="0">
                <a:solidFill>
                  <a:srgbClr val="292959"/>
                </a:solidFill>
                <a:latin typeface="Trebuchet MS"/>
                <a:cs typeface="Trebuchet MS"/>
              </a:rPr>
              <a:t>will be </a:t>
            </a:r>
            <a:r>
              <a:rPr sz="2800" spc="-100" dirty="0">
                <a:solidFill>
                  <a:srgbClr val="292959"/>
                </a:solidFill>
                <a:latin typeface="Trebuchet MS"/>
                <a:cs typeface="Trebuchet MS"/>
              </a:rPr>
              <a:t>instructed</a:t>
            </a:r>
            <a:r>
              <a:rPr sz="2800" spc="-105" dirty="0">
                <a:solidFill>
                  <a:srgbClr val="292959"/>
                </a:solidFill>
                <a:latin typeface="Trebuchet MS"/>
                <a:cs typeface="Trebuchet MS"/>
              </a:rPr>
              <a:t> </a:t>
            </a:r>
            <a:r>
              <a:rPr sz="2800" spc="-55" dirty="0">
                <a:solidFill>
                  <a:srgbClr val="292959"/>
                </a:solidFill>
                <a:latin typeface="Trebuchet MS"/>
                <a:cs typeface="Trebuchet MS"/>
              </a:rPr>
              <a:t>to</a:t>
            </a:r>
            <a:r>
              <a:rPr sz="2800" spc="-110" dirty="0">
                <a:solidFill>
                  <a:srgbClr val="292959"/>
                </a:solidFill>
                <a:latin typeface="Trebuchet MS"/>
                <a:cs typeface="Trebuchet MS"/>
              </a:rPr>
              <a:t> </a:t>
            </a:r>
            <a:r>
              <a:rPr sz="2800" spc="-90" dirty="0">
                <a:solidFill>
                  <a:srgbClr val="292959"/>
                </a:solidFill>
                <a:latin typeface="Trebuchet MS"/>
                <a:cs typeface="Trebuchet MS"/>
              </a:rPr>
              <a:t>represent</a:t>
            </a:r>
            <a:r>
              <a:rPr sz="2800" spc="-105" dirty="0">
                <a:solidFill>
                  <a:srgbClr val="292959"/>
                </a:solidFill>
                <a:latin typeface="Trebuchet MS"/>
                <a:cs typeface="Trebuchet MS"/>
              </a:rPr>
              <a:t> </a:t>
            </a:r>
            <a:r>
              <a:rPr sz="2800" spc="114" dirty="0">
                <a:solidFill>
                  <a:srgbClr val="292959"/>
                </a:solidFill>
                <a:latin typeface="Trebuchet MS"/>
                <a:cs typeface="Trebuchet MS"/>
              </a:rPr>
              <a:t>a</a:t>
            </a:r>
            <a:r>
              <a:rPr sz="2800" spc="-105" dirty="0">
                <a:solidFill>
                  <a:srgbClr val="292959"/>
                </a:solidFill>
                <a:latin typeface="Trebuchet MS"/>
                <a:cs typeface="Trebuchet MS"/>
              </a:rPr>
              <a:t> client </a:t>
            </a:r>
            <a:r>
              <a:rPr sz="2800" spc="-135" dirty="0">
                <a:solidFill>
                  <a:srgbClr val="292959"/>
                </a:solidFill>
                <a:latin typeface="Trebuchet MS"/>
                <a:cs typeface="Trebuchet MS"/>
              </a:rPr>
              <a:t>in</a:t>
            </a:r>
            <a:r>
              <a:rPr sz="2800" spc="-90" dirty="0">
                <a:solidFill>
                  <a:srgbClr val="292959"/>
                </a:solidFill>
                <a:latin typeface="Trebuchet MS"/>
                <a:cs typeface="Trebuchet MS"/>
              </a:rPr>
              <a:t> </a:t>
            </a:r>
            <a:r>
              <a:rPr sz="2800" spc="-100" dirty="0">
                <a:solidFill>
                  <a:srgbClr val="292959"/>
                </a:solidFill>
                <a:latin typeface="Trebuchet MS"/>
                <a:cs typeface="Trebuchet MS"/>
              </a:rPr>
              <a:t>the</a:t>
            </a:r>
            <a:r>
              <a:rPr sz="2800" spc="-110" dirty="0">
                <a:solidFill>
                  <a:srgbClr val="292959"/>
                </a:solidFill>
                <a:latin typeface="Trebuchet MS"/>
                <a:cs typeface="Trebuchet MS"/>
              </a:rPr>
              <a:t> </a:t>
            </a:r>
            <a:r>
              <a:rPr sz="2800" spc="-45" dirty="0">
                <a:solidFill>
                  <a:srgbClr val="292959"/>
                </a:solidFill>
                <a:latin typeface="Trebuchet MS"/>
                <a:cs typeface="Trebuchet MS"/>
              </a:rPr>
              <a:t>High</a:t>
            </a:r>
            <a:r>
              <a:rPr sz="2800" spc="-105" dirty="0">
                <a:solidFill>
                  <a:srgbClr val="292959"/>
                </a:solidFill>
                <a:latin typeface="Trebuchet MS"/>
                <a:cs typeface="Trebuchet MS"/>
              </a:rPr>
              <a:t> </a:t>
            </a:r>
            <a:r>
              <a:rPr sz="2800" spc="-10" dirty="0">
                <a:solidFill>
                  <a:srgbClr val="292959"/>
                </a:solidFill>
                <a:latin typeface="Trebuchet MS"/>
                <a:cs typeface="Trebuchet MS"/>
              </a:rPr>
              <a:t>Court</a:t>
            </a:r>
            <a:r>
              <a:rPr sz="2800" spc="-105" dirty="0">
                <a:solidFill>
                  <a:srgbClr val="292959"/>
                </a:solidFill>
                <a:latin typeface="Trebuchet MS"/>
                <a:cs typeface="Trebuchet MS"/>
              </a:rPr>
              <a:t> </a:t>
            </a:r>
            <a:r>
              <a:rPr sz="2800" spc="-25" dirty="0">
                <a:solidFill>
                  <a:srgbClr val="292959"/>
                </a:solidFill>
                <a:latin typeface="Trebuchet MS"/>
                <a:cs typeface="Trebuchet MS"/>
              </a:rPr>
              <a:t>(Chancery</a:t>
            </a:r>
            <a:r>
              <a:rPr sz="2800" spc="-110" dirty="0">
                <a:solidFill>
                  <a:srgbClr val="292959"/>
                </a:solidFill>
                <a:latin typeface="Trebuchet MS"/>
                <a:cs typeface="Trebuchet MS"/>
              </a:rPr>
              <a:t> </a:t>
            </a:r>
            <a:r>
              <a:rPr sz="2800" spc="-100" dirty="0">
                <a:solidFill>
                  <a:srgbClr val="292959"/>
                </a:solidFill>
                <a:latin typeface="Trebuchet MS"/>
                <a:cs typeface="Trebuchet MS"/>
              </a:rPr>
              <a:t>Division)</a:t>
            </a:r>
            <a:r>
              <a:rPr sz="2800" spc="-105" dirty="0">
                <a:solidFill>
                  <a:srgbClr val="292959"/>
                </a:solidFill>
                <a:latin typeface="Trebuchet MS"/>
                <a:cs typeface="Trebuchet MS"/>
              </a:rPr>
              <a:t> </a:t>
            </a:r>
            <a:r>
              <a:rPr sz="2800" spc="-135" dirty="0">
                <a:solidFill>
                  <a:srgbClr val="292959"/>
                </a:solidFill>
                <a:latin typeface="Trebuchet MS"/>
                <a:cs typeface="Trebuchet MS"/>
              </a:rPr>
              <a:t>in</a:t>
            </a:r>
            <a:r>
              <a:rPr sz="2800" spc="-90" dirty="0">
                <a:solidFill>
                  <a:srgbClr val="292959"/>
                </a:solidFill>
                <a:latin typeface="Trebuchet MS"/>
                <a:cs typeface="Trebuchet MS"/>
              </a:rPr>
              <a:t> </a:t>
            </a:r>
            <a:r>
              <a:rPr sz="2800" spc="114" dirty="0">
                <a:solidFill>
                  <a:srgbClr val="292959"/>
                </a:solidFill>
                <a:latin typeface="Trebuchet MS"/>
                <a:cs typeface="Trebuchet MS"/>
              </a:rPr>
              <a:t>a</a:t>
            </a:r>
            <a:r>
              <a:rPr sz="2800" spc="-105" dirty="0">
                <a:solidFill>
                  <a:srgbClr val="292959"/>
                </a:solidFill>
                <a:latin typeface="Trebuchet MS"/>
                <a:cs typeface="Trebuchet MS"/>
              </a:rPr>
              <a:t> </a:t>
            </a:r>
            <a:r>
              <a:rPr sz="2800" spc="-95" dirty="0">
                <a:solidFill>
                  <a:srgbClr val="292959"/>
                </a:solidFill>
                <a:latin typeface="Trebuchet MS"/>
                <a:cs typeface="Trebuchet MS"/>
              </a:rPr>
              <a:t>property</a:t>
            </a:r>
            <a:r>
              <a:rPr sz="2800" spc="-110" dirty="0">
                <a:solidFill>
                  <a:srgbClr val="292959"/>
                </a:solidFill>
                <a:latin typeface="Trebuchet MS"/>
                <a:cs typeface="Trebuchet MS"/>
              </a:rPr>
              <a:t> </a:t>
            </a:r>
            <a:r>
              <a:rPr sz="2800" spc="-10" dirty="0">
                <a:solidFill>
                  <a:srgbClr val="292959"/>
                </a:solidFill>
                <a:latin typeface="Trebuchet MS"/>
                <a:cs typeface="Trebuchet MS"/>
              </a:rPr>
              <a:t>dispute. </a:t>
            </a:r>
            <a:r>
              <a:rPr sz="2800" spc="-50" dirty="0">
                <a:solidFill>
                  <a:srgbClr val="292959"/>
                </a:solidFill>
                <a:latin typeface="Trebuchet MS"/>
                <a:cs typeface="Trebuchet MS"/>
              </a:rPr>
              <a:t>Details</a:t>
            </a:r>
            <a:r>
              <a:rPr sz="2800" spc="-80" dirty="0">
                <a:solidFill>
                  <a:srgbClr val="292959"/>
                </a:solidFill>
                <a:latin typeface="Trebuchet MS"/>
                <a:cs typeface="Trebuchet MS"/>
              </a:rPr>
              <a:t> </a:t>
            </a:r>
            <a:r>
              <a:rPr sz="2800" dirty="0">
                <a:solidFill>
                  <a:srgbClr val="292959"/>
                </a:solidFill>
                <a:latin typeface="Trebuchet MS"/>
                <a:cs typeface="Trebuchet MS"/>
              </a:rPr>
              <a:t>of</a:t>
            </a:r>
            <a:r>
              <a:rPr sz="2800" spc="-75" dirty="0">
                <a:solidFill>
                  <a:srgbClr val="292959"/>
                </a:solidFill>
                <a:latin typeface="Trebuchet MS"/>
                <a:cs typeface="Trebuchet MS"/>
              </a:rPr>
              <a:t> </a:t>
            </a:r>
            <a:r>
              <a:rPr sz="2800" spc="-100" dirty="0">
                <a:solidFill>
                  <a:srgbClr val="292959"/>
                </a:solidFill>
                <a:latin typeface="Trebuchet MS"/>
                <a:cs typeface="Trebuchet MS"/>
              </a:rPr>
              <a:t>the</a:t>
            </a:r>
            <a:r>
              <a:rPr sz="2800" spc="-80" dirty="0">
                <a:solidFill>
                  <a:srgbClr val="292959"/>
                </a:solidFill>
                <a:latin typeface="Trebuchet MS"/>
                <a:cs typeface="Trebuchet MS"/>
              </a:rPr>
              <a:t> </a:t>
            </a:r>
            <a:r>
              <a:rPr sz="2800" dirty="0">
                <a:solidFill>
                  <a:srgbClr val="292959"/>
                </a:solidFill>
                <a:latin typeface="Trebuchet MS"/>
                <a:cs typeface="Trebuchet MS"/>
              </a:rPr>
              <a:t>case</a:t>
            </a:r>
            <a:r>
              <a:rPr sz="2800" spc="-75" dirty="0">
                <a:solidFill>
                  <a:srgbClr val="292959"/>
                </a:solidFill>
                <a:latin typeface="Trebuchet MS"/>
                <a:cs typeface="Trebuchet MS"/>
              </a:rPr>
              <a:t> </a:t>
            </a:r>
            <a:r>
              <a:rPr sz="2800" spc="-170" dirty="0">
                <a:solidFill>
                  <a:srgbClr val="292959"/>
                </a:solidFill>
                <a:latin typeface="Trebuchet MS"/>
                <a:cs typeface="Trebuchet MS"/>
              </a:rPr>
              <a:t>will</a:t>
            </a:r>
            <a:r>
              <a:rPr sz="2800" spc="-75" dirty="0">
                <a:solidFill>
                  <a:srgbClr val="292959"/>
                </a:solidFill>
                <a:latin typeface="Trebuchet MS"/>
                <a:cs typeface="Trebuchet MS"/>
              </a:rPr>
              <a:t> </a:t>
            </a:r>
            <a:r>
              <a:rPr sz="2800" dirty="0">
                <a:solidFill>
                  <a:srgbClr val="292959"/>
                </a:solidFill>
                <a:latin typeface="Trebuchet MS"/>
                <a:cs typeface="Trebuchet MS"/>
              </a:rPr>
              <a:t>be</a:t>
            </a:r>
            <a:r>
              <a:rPr sz="2800" spc="-80" dirty="0">
                <a:solidFill>
                  <a:srgbClr val="292959"/>
                </a:solidFill>
                <a:latin typeface="Trebuchet MS"/>
                <a:cs typeface="Trebuchet MS"/>
              </a:rPr>
              <a:t> </a:t>
            </a:r>
            <a:r>
              <a:rPr sz="2800" spc="-90" dirty="0">
                <a:solidFill>
                  <a:srgbClr val="292959"/>
                </a:solidFill>
                <a:latin typeface="Trebuchet MS"/>
                <a:cs typeface="Trebuchet MS"/>
              </a:rPr>
              <a:t>provided.</a:t>
            </a:r>
            <a:r>
              <a:rPr sz="2800" spc="-75" dirty="0">
                <a:solidFill>
                  <a:srgbClr val="292959"/>
                </a:solidFill>
                <a:latin typeface="Trebuchet MS"/>
                <a:cs typeface="Trebuchet MS"/>
              </a:rPr>
              <a:t> </a:t>
            </a:r>
            <a:r>
              <a:rPr sz="2800" spc="-140" dirty="0">
                <a:solidFill>
                  <a:srgbClr val="292959"/>
                </a:solidFill>
                <a:latin typeface="Trebuchet MS"/>
                <a:cs typeface="Trebuchet MS"/>
              </a:rPr>
              <a:t>In</a:t>
            </a:r>
            <a:r>
              <a:rPr sz="2800" spc="-80" dirty="0">
                <a:solidFill>
                  <a:srgbClr val="292959"/>
                </a:solidFill>
                <a:latin typeface="Trebuchet MS"/>
                <a:cs typeface="Trebuchet MS"/>
              </a:rPr>
              <a:t> </a:t>
            </a:r>
            <a:r>
              <a:rPr sz="2800" spc="-125" dirty="0">
                <a:solidFill>
                  <a:srgbClr val="292959"/>
                </a:solidFill>
                <a:latin typeface="Trebuchet MS"/>
                <a:cs typeface="Trebuchet MS"/>
              </a:rPr>
              <a:t>this</a:t>
            </a:r>
            <a:r>
              <a:rPr sz="2800" spc="-75" dirty="0">
                <a:solidFill>
                  <a:srgbClr val="292959"/>
                </a:solidFill>
                <a:latin typeface="Trebuchet MS"/>
                <a:cs typeface="Trebuchet MS"/>
              </a:rPr>
              <a:t> </a:t>
            </a:r>
            <a:r>
              <a:rPr sz="2800" spc="-85" dirty="0">
                <a:solidFill>
                  <a:srgbClr val="292959"/>
                </a:solidFill>
                <a:latin typeface="Trebuchet MS"/>
                <a:cs typeface="Trebuchet MS"/>
              </a:rPr>
              <a:t>moot</a:t>
            </a:r>
            <a:r>
              <a:rPr sz="2800" spc="-75" dirty="0">
                <a:solidFill>
                  <a:srgbClr val="292959"/>
                </a:solidFill>
                <a:latin typeface="Trebuchet MS"/>
                <a:cs typeface="Trebuchet MS"/>
              </a:rPr>
              <a:t> </a:t>
            </a:r>
            <a:r>
              <a:rPr sz="2800" spc="-80" dirty="0">
                <a:solidFill>
                  <a:srgbClr val="292959"/>
                </a:solidFill>
                <a:latin typeface="Trebuchet MS"/>
                <a:cs typeface="Trebuchet MS"/>
              </a:rPr>
              <a:t>you </a:t>
            </a:r>
            <a:r>
              <a:rPr sz="2800" spc="-170" dirty="0">
                <a:solidFill>
                  <a:srgbClr val="292959"/>
                </a:solidFill>
                <a:latin typeface="Trebuchet MS"/>
                <a:cs typeface="Trebuchet MS"/>
              </a:rPr>
              <a:t>will</a:t>
            </a:r>
            <a:r>
              <a:rPr sz="2800" spc="-75" dirty="0">
                <a:solidFill>
                  <a:srgbClr val="292959"/>
                </a:solidFill>
                <a:latin typeface="Trebuchet MS"/>
                <a:cs typeface="Trebuchet MS"/>
              </a:rPr>
              <a:t> </a:t>
            </a:r>
            <a:r>
              <a:rPr sz="2800" spc="-90" dirty="0">
                <a:solidFill>
                  <a:srgbClr val="292959"/>
                </a:solidFill>
                <a:latin typeface="Trebuchet MS"/>
                <a:cs typeface="Trebuchet MS"/>
              </a:rPr>
              <a:t>represent</a:t>
            </a:r>
            <a:r>
              <a:rPr sz="2800" spc="-80" dirty="0">
                <a:solidFill>
                  <a:srgbClr val="292959"/>
                </a:solidFill>
                <a:latin typeface="Trebuchet MS"/>
                <a:cs typeface="Trebuchet MS"/>
              </a:rPr>
              <a:t> </a:t>
            </a:r>
            <a:r>
              <a:rPr sz="2800" spc="-135" dirty="0">
                <a:solidFill>
                  <a:srgbClr val="292959"/>
                </a:solidFill>
                <a:latin typeface="Trebuchet MS"/>
                <a:cs typeface="Trebuchet MS"/>
              </a:rPr>
              <a:t>your</a:t>
            </a:r>
            <a:r>
              <a:rPr sz="2800" spc="-75" dirty="0">
                <a:solidFill>
                  <a:srgbClr val="292959"/>
                </a:solidFill>
                <a:latin typeface="Trebuchet MS"/>
                <a:cs typeface="Trebuchet MS"/>
              </a:rPr>
              <a:t> </a:t>
            </a:r>
            <a:r>
              <a:rPr sz="2800" dirty="0">
                <a:solidFill>
                  <a:srgbClr val="292959"/>
                </a:solidFill>
                <a:latin typeface="Trebuchet MS"/>
                <a:cs typeface="Trebuchet MS"/>
              </a:rPr>
              <a:t>assigned</a:t>
            </a:r>
            <a:r>
              <a:rPr sz="2800" spc="-75" dirty="0">
                <a:solidFill>
                  <a:srgbClr val="292959"/>
                </a:solidFill>
                <a:latin typeface="Trebuchet MS"/>
                <a:cs typeface="Trebuchet MS"/>
              </a:rPr>
              <a:t> </a:t>
            </a:r>
            <a:r>
              <a:rPr sz="2800" spc="-105" dirty="0">
                <a:solidFill>
                  <a:srgbClr val="292959"/>
                </a:solidFill>
                <a:latin typeface="Trebuchet MS"/>
                <a:cs typeface="Trebuchet MS"/>
              </a:rPr>
              <a:t>client</a:t>
            </a:r>
            <a:r>
              <a:rPr sz="2800" spc="-80" dirty="0">
                <a:solidFill>
                  <a:srgbClr val="292959"/>
                </a:solidFill>
                <a:latin typeface="Trebuchet MS"/>
                <a:cs typeface="Trebuchet MS"/>
              </a:rPr>
              <a:t> </a:t>
            </a:r>
            <a:r>
              <a:rPr sz="2800" spc="60" dirty="0">
                <a:solidFill>
                  <a:srgbClr val="292959"/>
                </a:solidFill>
                <a:latin typeface="Trebuchet MS"/>
                <a:cs typeface="Trebuchet MS"/>
              </a:rPr>
              <a:t>–</a:t>
            </a:r>
            <a:r>
              <a:rPr sz="2800" spc="-75" dirty="0">
                <a:solidFill>
                  <a:srgbClr val="292959"/>
                </a:solidFill>
                <a:latin typeface="Trebuchet MS"/>
                <a:cs typeface="Trebuchet MS"/>
              </a:rPr>
              <a:t> </a:t>
            </a:r>
            <a:r>
              <a:rPr sz="2800" spc="-125" dirty="0">
                <a:solidFill>
                  <a:srgbClr val="292959"/>
                </a:solidFill>
                <a:latin typeface="Trebuchet MS"/>
                <a:cs typeface="Trebuchet MS"/>
              </a:rPr>
              <a:t>this</a:t>
            </a:r>
            <a:r>
              <a:rPr sz="2800" spc="-80" dirty="0">
                <a:solidFill>
                  <a:srgbClr val="292959"/>
                </a:solidFill>
                <a:latin typeface="Trebuchet MS"/>
                <a:cs typeface="Trebuchet MS"/>
              </a:rPr>
              <a:t> </a:t>
            </a:r>
            <a:r>
              <a:rPr sz="2800" spc="-170" dirty="0">
                <a:solidFill>
                  <a:srgbClr val="292959"/>
                </a:solidFill>
                <a:latin typeface="Trebuchet MS"/>
                <a:cs typeface="Trebuchet MS"/>
              </a:rPr>
              <a:t>will</a:t>
            </a:r>
            <a:r>
              <a:rPr sz="2800" spc="-75" dirty="0">
                <a:solidFill>
                  <a:srgbClr val="292959"/>
                </a:solidFill>
                <a:latin typeface="Trebuchet MS"/>
                <a:cs typeface="Trebuchet MS"/>
              </a:rPr>
              <a:t> </a:t>
            </a:r>
            <a:r>
              <a:rPr sz="2800" spc="-120" dirty="0">
                <a:solidFill>
                  <a:srgbClr val="292959"/>
                </a:solidFill>
                <a:latin typeface="Trebuchet MS"/>
                <a:cs typeface="Trebuchet MS"/>
              </a:rPr>
              <a:t>either</a:t>
            </a:r>
            <a:r>
              <a:rPr sz="2800" spc="-75" dirty="0">
                <a:solidFill>
                  <a:srgbClr val="292959"/>
                </a:solidFill>
                <a:latin typeface="Trebuchet MS"/>
                <a:cs typeface="Trebuchet MS"/>
              </a:rPr>
              <a:t> </a:t>
            </a:r>
            <a:r>
              <a:rPr sz="2800" dirty="0">
                <a:solidFill>
                  <a:srgbClr val="292959"/>
                </a:solidFill>
                <a:latin typeface="Trebuchet MS"/>
                <a:cs typeface="Trebuchet MS"/>
              </a:rPr>
              <a:t>be</a:t>
            </a:r>
            <a:r>
              <a:rPr sz="2800" spc="-80" dirty="0">
                <a:solidFill>
                  <a:srgbClr val="292959"/>
                </a:solidFill>
                <a:latin typeface="Trebuchet MS"/>
                <a:cs typeface="Trebuchet MS"/>
              </a:rPr>
              <a:t> </a:t>
            </a:r>
            <a:r>
              <a:rPr sz="2800" spc="-25" dirty="0">
                <a:solidFill>
                  <a:srgbClr val="292959"/>
                </a:solidFill>
                <a:latin typeface="Trebuchet MS"/>
                <a:cs typeface="Trebuchet MS"/>
              </a:rPr>
              <a:t>the </a:t>
            </a:r>
            <a:r>
              <a:rPr sz="2800" spc="-80" dirty="0">
                <a:solidFill>
                  <a:srgbClr val="292959"/>
                </a:solidFill>
                <a:latin typeface="Trebuchet MS"/>
                <a:cs typeface="Trebuchet MS"/>
              </a:rPr>
              <a:t>claimant</a:t>
            </a:r>
            <a:r>
              <a:rPr sz="2800" spc="-130" dirty="0">
                <a:solidFill>
                  <a:srgbClr val="292959"/>
                </a:solidFill>
                <a:latin typeface="Trebuchet MS"/>
                <a:cs typeface="Trebuchet MS"/>
              </a:rPr>
              <a:t> </a:t>
            </a:r>
            <a:r>
              <a:rPr sz="2800" spc="-80" dirty="0">
                <a:solidFill>
                  <a:srgbClr val="292959"/>
                </a:solidFill>
                <a:latin typeface="Trebuchet MS"/>
                <a:cs typeface="Trebuchet MS"/>
              </a:rPr>
              <a:t>or</a:t>
            </a:r>
            <a:r>
              <a:rPr sz="2800" spc="-130" dirty="0">
                <a:solidFill>
                  <a:srgbClr val="292959"/>
                </a:solidFill>
                <a:latin typeface="Trebuchet MS"/>
                <a:cs typeface="Trebuchet MS"/>
              </a:rPr>
              <a:t> </a:t>
            </a:r>
            <a:r>
              <a:rPr sz="2800" spc="-100" dirty="0">
                <a:solidFill>
                  <a:srgbClr val="292959"/>
                </a:solidFill>
                <a:latin typeface="Trebuchet MS"/>
                <a:cs typeface="Trebuchet MS"/>
              </a:rPr>
              <a:t>the</a:t>
            </a:r>
            <a:r>
              <a:rPr sz="2800" spc="-110" dirty="0">
                <a:solidFill>
                  <a:srgbClr val="292959"/>
                </a:solidFill>
                <a:latin typeface="Trebuchet MS"/>
                <a:cs typeface="Trebuchet MS"/>
              </a:rPr>
              <a:t> </a:t>
            </a:r>
            <a:r>
              <a:rPr sz="2800" spc="-35" dirty="0">
                <a:solidFill>
                  <a:srgbClr val="292959"/>
                </a:solidFill>
                <a:latin typeface="Trebuchet MS"/>
                <a:cs typeface="Trebuchet MS"/>
              </a:rPr>
              <a:t>defendant</a:t>
            </a:r>
            <a:r>
              <a:rPr sz="2800" spc="-170" dirty="0">
                <a:solidFill>
                  <a:srgbClr val="292959"/>
                </a:solidFill>
                <a:latin typeface="Trebuchet MS"/>
                <a:cs typeface="Trebuchet MS"/>
              </a:rPr>
              <a:t> </a:t>
            </a:r>
            <a:r>
              <a:rPr sz="2800" dirty="0">
                <a:solidFill>
                  <a:srgbClr val="292959"/>
                </a:solidFill>
                <a:latin typeface="Trebuchet MS"/>
                <a:cs typeface="Trebuchet MS"/>
              </a:rPr>
              <a:t>and</a:t>
            </a:r>
            <a:r>
              <a:rPr sz="2800" spc="-114" dirty="0">
                <a:solidFill>
                  <a:srgbClr val="292959"/>
                </a:solidFill>
                <a:latin typeface="Trebuchet MS"/>
                <a:cs typeface="Trebuchet MS"/>
              </a:rPr>
              <a:t> </a:t>
            </a:r>
            <a:r>
              <a:rPr sz="2800" dirty="0">
                <a:solidFill>
                  <a:srgbClr val="292959"/>
                </a:solidFill>
                <a:latin typeface="Trebuchet MS"/>
                <a:cs typeface="Trebuchet MS"/>
              </a:rPr>
              <a:t>advocate</a:t>
            </a:r>
            <a:r>
              <a:rPr sz="2800" spc="-110" dirty="0">
                <a:solidFill>
                  <a:srgbClr val="292959"/>
                </a:solidFill>
                <a:latin typeface="Trebuchet MS"/>
                <a:cs typeface="Trebuchet MS"/>
              </a:rPr>
              <a:t> </a:t>
            </a:r>
            <a:r>
              <a:rPr sz="2800" dirty="0">
                <a:solidFill>
                  <a:srgbClr val="292959"/>
                </a:solidFill>
                <a:latin typeface="Trebuchet MS"/>
                <a:cs typeface="Trebuchet MS"/>
              </a:rPr>
              <a:t>on</a:t>
            </a:r>
            <a:r>
              <a:rPr sz="2800" spc="-114" dirty="0">
                <a:solidFill>
                  <a:srgbClr val="292959"/>
                </a:solidFill>
                <a:latin typeface="Trebuchet MS"/>
                <a:cs typeface="Trebuchet MS"/>
              </a:rPr>
              <a:t> </a:t>
            </a:r>
            <a:r>
              <a:rPr sz="2800" spc="-145" dirty="0">
                <a:solidFill>
                  <a:srgbClr val="292959"/>
                </a:solidFill>
                <a:latin typeface="Trebuchet MS"/>
                <a:cs typeface="Trebuchet MS"/>
              </a:rPr>
              <a:t>their</a:t>
            </a:r>
            <a:r>
              <a:rPr sz="2800" spc="-90" dirty="0">
                <a:solidFill>
                  <a:srgbClr val="292959"/>
                </a:solidFill>
                <a:latin typeface="Trebuchet MS"/>
                <a:cs typeface="Trebuchet MS"/>
              </a:rPr>
              <a:t> </a:t>
            </a:r>
            <a:r>
              <a:rPr sz="2800" spc="-80" dirty="0">
                <a:solidFill>
                  <a:srgbClr val="292959"/>
                </a:solidFill>
                <a:latin typeface="Trebuchet MS"/>
                <a:cs typeface="Trebuchet MS"/>
              </a:rPr>
              <a:t>behalf.</a:t>
            </a:r>
            <a:r>
              <a:rPr sz="2800" spc="-114" dirty="0">
                <a:solidFill>
                  <a:srgbClr val="292959"/>
                </a:solidFill>
                <a:latin typeface="Trebuchet MS"/>
                <a:cs typeface="Trebuchet MS"/>
              </a:rPr>
              <a:t> </a:t>
            </a:r>
            <a:r>
              <a:rPr sz="2800" spc="-10" dirty="0">
                <a:solidFill>
                  <a:srgbClr val="292959"/>
                </a:solidFill>
                <a:latin typeface="Trebuchet MS"/>
                <a:cs typeface="Trebuchet MS"/>
              </a:rPr>
              <a:t>Advocating</a:t>
            </a:r>
            <a:r>
              <a:rPr sz="2800" spc="-114" dirty="0">
                <a:solidFill>
                  <a:srgbClr val="292959"/>
                </a:solidFill>
                <a:latin typeface="Trebuchet MS"/>
                <a:cs typeface="Trebuchet MS"/>
              </a:rPr>
              <a:t> </a:t>
            </a:r>
            <a:r>
              <a:rPr sz="2800" dirty="0">
                <a:solidFill>
                  <a:srgbClr val="292959"/>
                </a:solidFill>
                <a:latin typeface="Trebuchet MS"/>
                <a:cs typeface="Trebuchet MS"/>
              </a:rPr>
              <a:t>on</a:t>
            </a:r>
            <a:r>
              <a:rPr sz="2800" spc="-114" dirty="0">
                <a:solidFill>
                  <a:srgbClr val="292959"/>
                </a:solidFill>
                <a:latin typeface="Trebuchet MS"/>
                <a:cs typeface="Trebuchet MS"/>
              </a:rPr>
              <a:t> </a:t>
            </a:r>
            <a:r>
              <a:rPr sz="2800" spc="-35" dirty="0">
                <a:solidFill>
                  <a:srgbClr val="292959"/>
                </a:solidFill>
                <a:latin typeface="Trebuchet MS"/>
                <a:cs typeface="Trebuchet MS"/>
              </a:rPr>
              <a:t>behalf</a:t>
            </a:r>
            <a:r>
              <a:rPr sz="2800" spc="-110" dirty="0">
                <a:solidFill>
                  <a:srgbClr val="292959"/>
                </a:solidFill>
                <a:latin typeface="Trebuchet MS"/>
                <a:cs typeface="Trebuchet MS"/>
              </a:rPr>
              <a:t> </a:t>
            </a:r>
            <a:r>
              <a:rPr sz="2800" dirty="0">
                <a:solidFill>
                  <a:srgbClr val="292959"/>
                </a:solidFill>
                <a:latin typeface="Trebuchet MS"/>
                <a:cs typeface="Trebuchet MS"/>
              </a:rPr>
              <a:t>of</a:t>
            </a:r>
            <a:r>
              <a:rPr sz="2800" spc="-114" dirty="0">
                <a:solidFill>
                  <a:srgbClr val="292959"/>
                </a:solidFill>
                <a:latin typeface="Trebuchet MS"/>
                <a:cs typeface="Trebuchet MS"/>
              </a:rPr>
              <a:t> </a:t>
            </a:r>
            <a:r>
              <a:rPr sz="2800" spc="-105" dirty="0">
                <a:solidFill>
                  <a:srgbClr val="292959"/>
                </a:solidFill>
                <a:latin typeface="Trebuchet MS"/>
                <a:cs typeface="Trebuchet MS"/>
              </a:rPr>
              <a:t>the </a:t>
            </a:r>
            <a:r>
              <a:rPr sz="2800" spc="-20" dirty="0">
                <a:solidFill>
                  <a:srgbClr val="292959"/>
                </a:solidFill>
                <a:latin typeface="Trebuchet MS"/>
                <a:cs typeface="Trebuchet MS"/>
              </a:rPr>
              <a:t>wrong</a:t>
            </a:r>
            <a:r>
              <a:rPr sz="2800" spc="-114" dirty="0">
                <a:solidFill>
                  <a:srgbClr val="292959"/>
                </a:solidFill>
                <a:latin typeface="Trebuchet MS"/>
                <a:cs typeface="Trebuchet MS"/>
              </a:rPr>
              <a:t> </a:t>
            </a:r>
            <a:r>
              <a:rPr sz="2800" spc="-90" dirty="0">
                <a:solidFill>
                  <a:srgbClr val="292959"/>
                </a:solidFill>
                <a:latin typeface="Trebuchet MS"/>
                <a:cs typeface="Trebuchet MS"/>
              </a:rPr>
              <a:t>party</a:t>
            </a:r>
            <a:r>
              <a:rPr sz="2800" spc="-114" dirty="0">
                <a:solidFill>
                  <a:srgbClr val="292959"/>
                </a:solidFill>
                <a:latin typeface="Trebuchet MS"/>
                <a:cs typeface="Trebuchet MS"/>
              </a:rPr>
              <a:t> </a:t>
            </a:r>
            <a:r>
              <a:rPr sz="2800" spc="-170" dirty="0">
                <a:solidFill>
                  <a:srgbClr val="292959"/>
                </a:solidFill>
                <a:latin typeface="Trebuchet MS"/>
                <a:cs typeface="Trebuchet MS"/>
              </a:rPr>
              <a:t>will</a:t>
            </a:r>
            <a:r>
              <a:rPr sz="2800" spc="-90" dirty="0">
                <a:solidFill>
                  <a:srgbClr val="292959"/>
                </a:solidFill>
                <a:latin typeface="Trebuchet MS"/>
                <a:cs typeface="Trebuchet MS"/>
              </a:rPr>
              <a:t> </a:t>
            </a:r>
            <a:r>
              <a:rPr sz="2800" spc="-135" dirty="0">
                <a:solidFill>
                  <a:srgbClr val="292959"/>
                </a:solidFill>
                <a:latin typeface="Trebuchet MS"/>
                <a:cs typeface="Trebuchet MS"/>
              </a:rPr>
              <a:t>result</a:t>
            </a:r>
            <a:r>
              <a:rPr sz="2800" spc="-90" dirty="0">
                <a:solidFill>
                  <a:srgbClr val="292959"/>
                </a:solidFill>
                <a:latin typeface="Trebuchet MS"/>
                <a:cs typeface="Trebuchet MS"/>
              </a:rPr>
              <a:t> </a:t>
            </a:r>
            <a:r>
              <a:rPr sz="2800" spc="-25" dirty="0">
                <a:solidFill>
                  <a:srgbClr val="292959"/>
                </a:solidFill>
                <a:latin typeface="Trebuchet MS"/>
                <a:cs typeface="Trebuchet MS"/>
              </a:rPr>
              <a:t>in </a:t>
            </a:r>
            <a:r>
              <a:rPr sz="2800" spc="-80" dirty="0">
                <a:solidFill>
                  <a:srgbClr val="292959"/>
                </a:solidFill>
                <a:latin typeface="Trebuchet MS"/>
                <a:cs typeface="Trebuchet MS"/>
              </a:rPr>
              <a:t>you</a:t>
            </a:r>
            <a:r>
              <a:rPr sz="2800" spc="-130" dirty="0">
                <a:solidFill>
                  <a:srgbClr val="292959"/>
                </a:solidFill>
                <a:latin typeface="Trebuchet MS"/>
                <a:cs typeface="Trebuchet MS"/>
              </a:rPr>
              <a:t> </a:t>
            </a:r>
            <a:r>
              <a:rPr sz="2800" dirty="0">
                <a:solidFill>
                  <a:srgbClr val="292959"/>
                </a:solidFill>
                <a:latin typeface="Trebuchet MS"/>
                <a:cs typeface="Trebuchet MS"/>
              </a:rPr>
              <a:t>being</a:t>
            </a:r>
            <a:r>
              <a:rPr sz="2800" spc="-130" dirty="0">
                <a:solidFill>
                  <a:srgbClr val="292959"/>
                </a:solidFill>
                <a:latin typeface="Trebuchet MS"/>
                <a:cs typeface="Trebuchet MS"/>
              </a:rPr>
              <a:t> </a:t>
            </a:r>
            <a:r>
              <a:rPr sz="2800" dirty="0">
                <a:solidFill>
                  <a:srgbClr val="292959"/>
                </a:solidFill>
                <a:latin typeface="Trebuchet MS"/>
                <a:cs typeface="Trebuchet MS"/>
              </a:rPr>
              <a:t>awarded</a:t>
            </a:r>
            <a:r>
              <a:rPr sz="2800" spc="-114" dirty="0">
                <a:solidFill>
                  <a:srgbClr val="292959"/>
                </a:solidFill>
                <a:latin typeface="Trebuchet MS"/>
                <a:cs typeface="Trebuchet MS"/>
              </a:rPr>
              <a:t> </a:t>
            </a:r>
            <a:r>
              <a:rPr sz="2800" spc="-50" dirty="0">
                <a:solidFill>
                  <a:srgbClr val="292959"/>
                </a:solidFill>
                <a:latin typeface="Trebuchet MS"/>
                <a:cs typeface="Trebuchet MS"/>
              </a:rPr>
              <a:t>zero</a:t>
            </a:r>
            <a:r>
              <a:rPr sz="2800" spc="-114" dirty="0">
                <a:solidFill>
                  <a:srgbClr val="292959"/>
                </a:solidFill>
                <a:latin typeface="Trebuchet MS"/>
                <a:cs typeface="Trebuchet MS"/>
              </a:rPr>
              <a:t> </a:t>
            </a:r>
            <a:r>
              <a:rPr sz="2800" spc="-85" dirty="0">
                <a:solidFill>
                  <a:srgbClr val="292959"/>
                </a:solidFill>
                <a:latin typeface="Trebuchet MS"/>
                <a:cs typeface="Trebuchet MS"/>
              </a:rPr>
              <a:t>for</a:t>
            </a:r>
            <a:r>
              <a:rPr sz="2800" spc="-114" dirty="0">
                <a:solidFill>
                  <a:srgbClr val="292959"/>
                </a:solidFill>
                <a:latin typeface="Trebuchet MS"/>
                <a:cs typeface="Trebuchet MS"/>
              </a:rPr>
              <a:t> </a:t>
            </a:r>
            <a:r>
              <a:rPr sz="2800" spc="-125" dirty="0">
                <a:solidFill>
                  <a:srgbClr val="292959"/>
                </a:solidFill>
                <a:latin typeface="Trebuchet MS"/>
                <a:cs typeface="Trebuchet MS"/>
              </a:rPr>
              <a:t>this</a:t>
            </a:r>
            <a:r>
              <a:rPr sz="2800" spc="-90" dirty="0">
                <a:solidFill>
                  <a:srgbClr val="292959"/>
                </a:solidFill>
                <a:latin typeface="Trebuchet MS"/>
                <a:cs typeface="Trebuchet MS"/>
              </a:rPr>
              <a:t> </a:t>
            </a:r>
            <a:r>
              <a:rPr sz="2800" spc="-10" dirty="0">
                <a:solidFill>
                  <a:srgbClr val="292959"/>
                </a:solidFill>
                <a:latin typeface="Trebuchet MS"/>
                <a:cs typeface="Trebuchet MS"/>
              </a:rPr>
              <a:t>assignment.</a:t>
            </a:r>
            <a:endParaRPr sz="2800" dirty="0">
              <a:latin typeface="Trebuchet MS"/>
              <a:cs typeface="Trebuchet MS"/>
            </a:endParaRPr>
          </a:p>
          <a:p>
            <a:pPr marL="617220" marR="5080" indent="-605155">
              <a:lnSpc>
                <a:spcPct val="133900"/>
              </a:lnSpc>
            </a:pPr>
            <a:r>
              <a:rPr sz="2800" spc="-140" dirty="0">
                <a:solidFill>
                  <a:srgbClr val="292959"/>
                </a:solidFill>
                <a:latin typeface="Trebuchet MS"/>
                <a:cs typeface="Trebuchet MS"/>
              </a:rPr>
              <a:t>In</a:t>
            </a:r>
            <a:r>
              <a:rPr sz="2800" spc="-90" dirty="0">
                <a:solidFill>
                  <a:srgbClr val="292959"/>
                </a:solidFill>
                <a:latin typeface="Trebuchet MS"/>
                <a:cs typeface="Trebuchet MS"/>
              </a:rPr>
              <a:t> </a:t>
            </a:r>
            <a:r>
              <a:rPr sz="2800" spc="-125" dirty="0">
                <a:solidFill>
                  <a:srgbClr val="292959"/>
                </a:solidFill>
                <a:latin typeface="Trebuchet MS"/>
                <a:cs typeface="Trebuchet MS"/>
              </a:rPr>
              <a:t>this</a:t>
            </a:r>
            <a:r>
              <a:rPr sz="2800" spc="-90" dirty="0">
                <a:solidFill>
                  <a:srgbClr val="292959"/>
                </a:solidFill>
                <a:latin typeface="Trebuchet MS"/>
                <a:cs typeface="Trebuchet MS"/>
              </a:rPr>
              <a:t> </a:t>
            </a:r>
            <a:r>
              <a:rPr sz="2800" spc="-50" dirty="0">
                <a:solidFill>
                  <a:srgbClr val="292959"/>
                </a:solidFill>
                <a:latin typeface="Trebuchet MS"/>
                <a:cs typeface="Trebuchet MS"/>
              </a:rPr>
              <a:t>assessment</a:t>
            </a:r>
            <a:r>
              <a:rPr sz="2800" spc="-135" dirty="0">
                <a:solidFill>
                  <a:srgbClr val="292959"/>
                </a:solidFill>
                <a:latin typeface="Trebuchet MS"/>
                <a:cs typeface="Trebuchet MS"/>
              </a:rPr>
              <a:t> </a:t>
            </a:r>
            <a:r>
              <a:rPr sz="2800" spc="-80" dirty="0">
                <a:solidFill>
                  <a:srgbClr val="292959"/>
                </a:solidFill>
                <a:latin typeface="Trebuchet MS"/>
                <a:cs typeface="Trebuchet MS"/>
              </a:rPr>
              <a:t>you</a:t>
            </a:r>
            <a:r>
              <a:rPr sz="2800" spc="-95" dirty="0">
                <a:solidFill>
                  <a:srgbClr val="292959"/>
                </a:solidFill>
                <a:latin typeface="Trebuchet MS"/>
                <a:cs typeface="Trebuchet MS"/>
              </a:rPr>
              <a:t> </a:t>
            </a:r>
            <a:r>
              <a:rPr sz="2800" spc="-170" dirty="0">
                <a:solidFill>
                  <a:srgbClr val="292959"/>
                </a:solidFill>
                <a:latin typeface="Trebuchet MS"/>
                <a:cs typeface="Trebuchet MS"/>
              </a:rPr>
              <a:t>will</a:t>
            </a:r>
            <a:r>
              <a:rPr sz="2800" spc="-90" dirty="0">
                <a:solidFill>
                  <a:srgbClr val="292959"/>
                </a:solidFill>
                <a:latin typeface="Trebuchet MS"/>
                <a:cs typeface="Trebuchet MS"/>
              </a:rPr>
              <a:t> </a:t>
            </a:r>
            <a:r>
              <a:rPr sz="2800" spc="-30" dirty="0">
                <a:solidFill>
                  <a:srgbClr val="292959"/>
                </a:solidFill>
                <a:latin typeface="Trebuchet MS"/>
                <a:cs typeface="Trebuchet MS"/>
              </a:rPr>
              <a:t>prepare</a:t>
            </a:r>
            <a:r>
              <a:rPr sz="2800" spc="-100" dirty="0">
                <a:solidFill>
                  <a:srgbClr val="292959"/>
                </a:solidFill>
                <a:latin typeface="Trebuchet MS"/>
                <a:cs typeface="Trebuchet MS"/>
              </a:rPr>
              <a:t> </a:t>
            </a:r>
            <a:r>
              <a:rPr sz="2800" spc="-145" dirty="0">
                <a:solidFill>
                  <a:srgbClr val="292959"/>
                </a:solidFill>
                <a:latin typeface="Trebuchet MS"/>
                <a:cs typeface="Trebuchet MS"/>
              </a:rPr>
              <a:t>written</a:t>
            </a:r>
            <a:r>
              <a:rPr sz="2800" spc="-90" dirty="0">
                <a:solidFill>
                  <a:srgbClr val="292959"/>
                </a:solidFill>
                <a:latin typeface="Trebuchet MS"/>
                <a:cs typeface="Trebuchet MS"/>
              </a:rPr>
              <a:t> </a:t>
            </a:r>
            <a:r>
              <a:rPr sz="2800" dirty="0">
                <a:solidFill>
                  <a:srgbClr val="292959"/>
                </a:solidFill>
                <a:latin typeface="Trebuchet MS"/>
                <a:cs typeface="Trebuchet MS"/>
              </a:rPr>
              <a:t>and</a:t>
            </a:r>
            <a:r>
              <a:rPr sz="2800" spc="-95" dirty="0">
                <a:solidFill>
                  <a:srgbClr val="292959"/>
                </a:solidFill>
                <a:latin typeface="Trebuchet MS"/>
                <a:cs typeface="Trebuchet MS"/>
              </a:rPr>
              <a:t> </a:t>
            </a:r>
            <a:r>
              <a:rPr sz="2800" spc="-60" dirty="0">
                <a:solidFill>
                  <a:srgbClr val="292959"/>
                </a:solidFill>
                <a:latin typeface="Trebuchet MS"/>
                <a:cs typeface="Trebuchet MS"/>
              </a:rPr>
              <a:t>oral</a:t>
            </a:r>
            <a:r>
              <a:rPr sz="2800" spc="-95" dirty="0">
                <a:solidFill>
                  <a:srgbClr val="292959"/>
                </a:solidFill>
                <a:latin typeface="Trebuchet MS"/>
                <a:cs typeface="Trebuchet MS"/>
              </a:rPr>
              <a:t> </a:t>
            </a:r>
            <a:r>
              <a:rPr sz="2800" spc="-90" dirty="0">
                <a:solidFill>
                  <a:srgbClr val="292959"/>
                </a:solidFill>
                <a:latin typeface="Trebuchet MS"/>
                <a:cs typeface="Trebuchet MS"/>
              </a:rPr>
              <a:t>submissions.</a:t>
            </a:r>
            <a:r>
              <a:rPr sz="2800" spc="-95" dirty="0">
                <a:solidFill>
                  <a:srgbClr val="292959"/>
                </a:solidFill>
                <a:latin typeface="Trebuchet MS"/>
                <a:cs typeface="Trebuchet MS"/>
              </a:rPr>
              <a:t> </a:t>
            </a:r>
            <a:r>
              <a:rPr sz="2800" spc="-90" dirty="0">
                <a:solidFill>
                  <a:srgbClr val="292959"/>
                </a:solidFill>
                <a:latin typeface="Trebuchet MS"/>
                <a:cs typeface="Trebuchet MS"/>
              </a:rPr>
              <a:t>For</a:t>
            </a:r>
            <a:r>
              <a:rPr sz="2800" spc="-95" dirty="0">
                <a:solidFill>
                  <a:srgbClr val="292959"/>
                </a:solidFill>
                <a:latin typeface="Trebuchet MS"/>
                <a:cs typeface="Trebuchet MS"/>
              </a:rPr>
              <a:t> </a:t>
            </a:r>
            <a:r>
              <a:rPr sz="2800" spc="-135" dirty="0">
                <a:solidFill>
                  <a:srgbClr val="292959"/>
                </a:solidFill>
                <a:latin typeface="Trebuchet MS"/>
                <a:cs typeface="Trebuchet MS"/>
              </a:rPr>
              <a:t>your</a:t>
            </a:r>
            <a:r>
              <a:rPr sz="2800" spc="-90" dirty="0">
                <a:solidFill>
                  <a:srgbClr val="292959"/>
                </a:solidFill>
                <a:latin typeface="Trebuchet MS"/>
                <a:cs typeface="Trebuchet MS"/>
              </a:rPr>
              <a:t> </a:t>
            </a:r>
            <a:r>
              <a:rPr sz="2800" spc="-145" dirty="0">
                <a:solidFill>
                  <a:srgbClr val="292959"/>
                </a:solidFill>
                <a:latin typeface="Trebuchet MS"/>
                <a:cs typeface="Trebuchet MS"/>
              </a:rPr>
              <a:t>written</a:t>
            </a:r>
            <a:r>
              <a:rPr sz="2800" spc="-90" dirty="0">
                <a:solidFill>
                  <a:srgbClr val="292959"/>
                </a:solidFill>
                <a:latin typeface="Trebuchet MS"/>
                <a:cs typeface="Trebuchet MS"/>
              </a:rPr>
              <a:t> </a:t>
            </a:r>
            <a:r>
              <a:rPr sz="2800" spc="-70" dirty="0">
                <a:solidFill>
                  <a:srgbClr val="292959"/>
                </a:solidFill>
                <a:latin typeface="Trebuchet MS"/>
                <a:cs typeface="Trebuchet MS"/>
              </a:rPr>
              <a:t>submissions</a:t>
            </a:r>
            <a:r>
              <a:rPr sz="2800" spc="-95" dirty="0">
                <a:solidFill>
                  <a:srgbClr val="292959"/>
                </a:solidFill>
                <a:latin typeface="Trebuchet MS"/>
                <a:cs typeface="Trebuchet MS"/>
              </a:rPr>
              <a:t> </a:t>
            </a:r>
            <a:r>
              <a:rPr sz="2800" spc="-80" dirty="0">
                <a:solidFill>
                  <a:srgbClr val="292959"/>
                </a:solidFill>
                <a:latin typeface="Trebuchet MS"/>
                <a:cs typeface="Trebuchet MS"/>
              </a:rPr>
              <a:t>you</a:t>
            </a:r>
            <a:r>
              <a:rPr sz="2800" spc="-95" dirty="0">
                <a:solidFill>
                  <a:srgbClr val="292959"/>
                </a:solidFill>
                <a:latin typeface="Trebuchet MS"/>
                <a:cs typeface="Trebuchet MS"/>
              </a:rPr>
              <a:t> </a:t>
            </a:r>
            <a:r>
              <a:rPr sz="2800" spc="-140" dirty="0">
                <a:solidFill>
                  <a:srgbClr val="292959"/>
                </a:solidFill>
                <a:latin typeface="Trebuchet MS"/>
                <a:cs typeface="Trebuchet MS"/>
              </a:rPr>
              <a:t>must</a:t>
            </a:r>
            <a:r>
              <a:rPr sz="2800" spc="-90" dirty="0">
                <a:solidFill>
                  <a:srgbClr val="292959"/>
                </a:solidFill>
                <a:latin typeface="Trebuchet MS"/>
                <a:cs typeface="Trebuchet MS"/>
              </a:rPr>
              <a:t> </a:t>
            </a:r>
            <a:r>
              <a:rPr sz="2800" spc="-10" dirty="0">
                <a:solidFill>
                  <a:srgbClr val="292959"/>
                </a:solidFill>
                <a:latin typeface="Trebuchet MS"/>
                <a:cs typeface="Trebuchet MS"/>
              </a:rPr>
              <a:t>produce: </a:t>
            </a:r>
            <a:r>
              <a:rPr sz="2800" spc="114" dirty="0">
                <a:solidFill>
                  <a:srgbClr val="292959"/>
                </a:solidFill>
                <a:latin typeface="Trebuchet MS"/>
                <a:cs typeface="Trebuchet MS"/>
              </a:rPr>
              <a:t>a</a:t>
            </a:r>
            <a:r>
              <a:rPr sz="2800" spc="-80" dirty="0">
                <a:solidFill>
                  <a:srgbClr val="292959"/>
                </a:solidFill>
                <a:latin typeface="Trebuchet MS"/>
                <a:cs typeface="Trebuchet MS"/>
              </a:rPr>
              <a:t> </a:t>
            </a:r>
            <a:r>
              <a:rPr sz="2800" spc="-100" dirty="0">
                <a:solidFill>
                  <a:srgbClr val="292959"/>
                </a:solidFill>
                <a:latin typeface="Trebuchet MS"/>
                <a:cs typeface="Trebuchet MS"/>
              </a:rPr>
              <a:t>skeleton</a:t>
            </a:r>
            <a:r>
              <a:rPr sz="2800" spc="-75" dirty="0">
                <a:solidFill>
                  <a:srgbClr val="292959"/>
                </a:solidFill>
                <a:latin typeface="Trebuchet MS"/>
                <a:cs typeface="Trebuchet MS"/>
              </a:rPr>
              <a:t> </a:t>
            </a:r>
            <a:r>
              <a:rPr sz="2800" spc="-70" dirty="0">
                <a:solidFill>
                  <a:srgbClr val="292959"/>
                </a:solidFill>
                <a:latin typeface="Trebuchet MS"/>
                <a:cs typeface="Trebuchet MS"/>
              </a:rPr>
              <a:t>argument</a:t>
            </a:r>
            <a:r>
              <a:rPr sz="2800" spc="-75" dirty="0">
                <a:solidFill>
                  <a:srgbClr val="292959"/>
                </a:solidFill>
                <a:latin typeface="Trebuchet MS"/>
                <a:cs typeface="Trebuchet MS"/>
              </a:rPr>
              <a:t> </a:t>
            </a:r>
            <a:r>
              <a:rPr sz="2800" spc="-95" dirty="0">
                <a:solidFill>
                  <a:srgbClr val="292959"/>
                </a:solidFill>
                <a:latin typeface="Trebuchet MS"/>
                <a:cs typeface="Trebuchet MS"/>
              </a:rPr>
              <a:t>outlining</a:t>
            </a:r>
            <a:r>
              <a:rPr sz="2800" spc="-75" dirty="0">
                <a:solidFill>
                  <a:srgbClr val="292959"/>
                </a:solidFill>
                <a:latin typeface="Trebuchet MS"/>
                <a:cs typeface="Trebuchet MS"/>
              </a:rPr>
              <a:t> </a:t>
            </a:r>
            <a:r>
              <a:rPr sz="2800" spc="-135" dirty="0">
                <a:solidFill>
                  <a:srgbClr val="292959"/>
                </a:solidFill>
                <a:latin typeface="Trebuchet MS"/>
                <a:cs typeface="Trebuchet MS"/>
              </a:rPr>
              <a:t>your</a:t>
            </a:r>
            <a:r>
              <a:rPr sz="2800" spc="-75" dirty="0">
                <a:solidFill>
                  <a:srgbClr val="292959"/>
                </a:solidFill>
                <a:latin typeface="Trebuchet MS"/>
                <a:cs typeface="Trebuchet MS"/>
              </a:rPr>
              <a:t> </a:t>
            </a:r>
            <a:r>
              <a:rPr sz="2800" dirty="0">
                <a:solidFill>
                  <a:srgbClr val="292959"/>
                </a:solidFill>
                <a:latin typeface="Trebuchet MS"/>
                <a:cs typeface="Trebuchet MS"/>
              </a:rPr>
              <a:t>case</a:t>
            </a:r>
            <a:r>
              <a:rPr sz="2800" spc="-80" dirty="0">
                <a:solidFill>
                  <a:srgbClr val="292959"/>
                </a:solidFill>
                <a:latin typeface="Trebuchet MS"/>
                <a:cs typeface="Trebuchet MS"/>
              </a:rPr>
              <a:t> </a:t>
            </a:r>
            <a:r>
              <a:rPr sz="2800" spc="-135" dirty="0">
                <a:solidFill>
                  <a:srgbClr val="292959"/>
                </a:solidFill>
                <a:latin typeface="Trebuchet MS"/>
                <a:cs typeface="Trebuchet MS"/>
              </a:rPr>
              <a:t>in</a:t>
            </a:r>
            <a:r>
              <a:rPr sz="2800" spc="-75" dirty="0">
                <a:solidFill>
                  <a:srgbClr val="292959"/>
                </a:solidFill>
                <a:latin typeface="Trebuchet MS"/>
                <a:cs typeface="Trebuchet MS"/>
              </a:rPr>
              <a:t> </a:t>
            </a:r>
            <a:r>
              <a:rPr sz="2800" spc="-70" dirty="0">
                <a:solidFill>
                  <a:srgbClr val="292959"/>
                </a:solidFill>
                <a:latin typeface="Trebuchet MS"/>
                <a:cs typeface="Trebuchet MS"/>
              </a:rPr>
              <a:t>support</a:t>
            </a:r>
            <a:r>
              <a:rPr sz="2800" spc="-75" dirty="0">
                <a:solidFill>
                  <a:srgbClr val="292959"/>
                </a:solidFill>
                <a:latin typeface="Trebuchet MS"/>
                <a:cs typeface="Trebuchet MS"/>
              </a:rPr>
              <a:t> </a:t>
            </a:r>
            <a:r>
              <a:rPr sz="2800" dirty="0">
                <a:solidFill>
                  <a:srgbClr val="292959"/>
                </a:solidFill>
                <a:latin typeface="Trebuchet MS"/>
                <a:cs typeface="Trebuchet MS"/>
              </a:rPr>
              <a:t>of</a:t>
            </a:r>
            <a:r>
              <a:rPr sz="2800" spc="-75" dirty="0">
                <a:solidFill>
                  <a:srgbClr val="292959"/>
                </a:solidFill>
                <a:latin typeface="Trebuchet MS"/>
                <a:cs typeface="Trebuchet MS"/>
              </a:rPr>
              <a:t> </a:t>
            </a:r>
            <a:r>
              <a:rPr sz="2800" spc="-135" dirty="0">
                <a:solidFill>
                  <a:srgbClr val="292959"/>
                </a:solidFill>
                <a:latin typeface="Trebuchet MS"/>
                <a:cs typeface="Trebuchet MS"/>
              </a:rPr>
              <a:t>your</a:t>
            </a:r>
            <a:r>
              <a:rPr sz="2800" spc="-75" dirty="0">
                <a:solidFill>
                  <a:srgbClr val="292959"/>
                </a:solidFill>
                <a:latin typeface="Trebuchet MS"/>
                <a:cs typeface="Trebuchet MS"/>
              </a:rPr>
              <a:t> </a:t>
            </a:r>
            <a:r>
              <a:rPr sz="2800" spc="-145" dirty="0">
                <a:solidFill>
                  <a:srgbClr val="292959"/>
                </a:solidFill>
                <a:latin typeface="Trebuchet MS"/>
                <a:cs typeface="Trebuchet MS"/>
              </a:rPr>
              <a:t>client’s</a:t>
            </a:r>
            <a:r>
              <a:rPr sz="2800" spc="-75" dirty="0">
                <a:solidFill>
                  <a:srgbClr val="292959"/>
                </a:solidFill>
                <a:latin typeface="Trebuchet MS"/>
                <a:cs typeface="Trebuchet MS"/>
              </a:rPr>
              <a:t> position</a:t>
            </a:r>
            <a:r>
              <a:rPr sz="2800" spc="-80" dirty="0">
                <a:solidFill>
                  <a:srgbClr val="292959"/>
                </a:solidFill>
                <a:latin typeface="Trebuchet MS"/>
                <a:cs typeface="Trebuchet MS"/>
              </a:rPr>
              <a:t> </a:t>
            </a:r>
            <a:r>
              <a:rPr sz="2800" dirty="0">
                <a:solidFill>
                  <a:srgbClr val="292959"/>
                </a:solidFill>
                <a:latin typeface="Trebuchet MS"/>
                <a:cs typeface="Trebuchet MS"/>
              </a:rPr>
              <a:t>against</a:t>
            </a:r>
            <a:r>
              <a:rPr sz="2800" spc="-75" dirty="0">
                <a:solidFill>
                  <a:srgbClr val="292959"/>
                </a:solidFill>
                <a:latin typeface="Trebuchet MS"/>
                <a:cs typeface="Trebuchet MS"/>
              </a:rPr>
              <a:t> </a:t>
            </a:r>
            <a:r>
              <a:rPr sz="2800" dirty="0">
                <a:solidFill>
                  <a:srgbClr val="292959"/>
                </a:solidFill>
                <a:latin typeface="Trebuchet MS"/>
                <a:cs typeface="Trebuchet MS"/>
              </a:rPr>
              <a:t>each</a:t>
            </a:r>
            <a:r>
              <a:rPr sz="2800" spc="-75" dirty="0">
                <a:solidFill>
                  <a:srgbClr val="292959"/>
                </a:solidFill>
                <a:latin typeface="Trebuchet MS"/>
                <a:cs typeface="Trebuchet MS"/>
              </a:rPr>
              <a:t> </a:t>
            </a:r>
            <a:r>
              <a:rPr sz="2800" dirty="0">
                <a:solidFill>
                  <a:srgbClr val="292959"/>
                </a:solidFill>
                <a:latin typeface="Trebuchet MS"/>
                <a:cs typeface="Trebuchet MS"/>
              </a:rPr>
              <a:t>of</a:t>
            </a:r>
            <a:r>
              <a:rPr sz="2800" spc="-75" dirty="0">
                <a:solidFill>
                  <a:srgbClr val="292959"/>
                </a:solidFill>
                <a:latin typeface="Trebuchet MS"/>
                <a:cs typeface="Trebuchet MS"/>
              </a:rPr>
              <a:t> </a:t>
            </a:r>
            <a:r>
              <a:rPr sz="2800" spc="-100" dirty="0">
                <a:solidFill>
                  <a:srgbClr val="292959"/>
                </a:solidFill>
                <a:latin typeface="Trebuchet MS"/>
                <a:cs typeface="Trebuchet MS"/>
              </a:rPr>
              <a:t>the</a:t>
            </a:r>
            <a:r>
              <a:rPr sz="2800" spc="-75" dirty="0">
                <a:solidFill>
                  <a:srgbClr val="292959"/>
                </a:solidFill>
                <a:latin typeface="Trebuchet MS"/>
                <a:cs typeface="Trebuchet MS"/>
              </a:rPr>
              <a:t> </a:t>
            </a:r>
            <a:r>
              <a:rPr sz="2800" dirty="0">
                <a:solidFill>
                  <a:srgbClr val="292959"/>
                </a:solidFill>
                <a:latin typeface="Trebuchet MS"/>
                <a:cs typeface="Trebuchet MS"/>
              </a:rPr>
              <a:t>heads</a:t>
            </a:r>
            <a:r>
              <a:rPr sz="2800" spc="-80" dirty="0">
                <a:solidFill>
                  <a:srgbClr val="292959"/>
                </a:solidFill>
                <a:latin typeface="Trebuchet MS"/>
                <a:cs typeface="Trebuchet MS"/>
              </a:rPr>
              <a:t> </a:t>
            </a:r>
            <a:r>
              <a:rPr sz="2800" spc="-25" dirty="0">
                <a:solidFill>
                  <a:srgbClr val="292959"/>
                </a:solidFill>
                <a:latin typeface="Trebuchet MS"/>
                <a:cs typeface="Trebuchet MS"/>
              </a:rPr>
              <a:t>of </a:t>
            </a:r>
            <a:r>
              <a:rPr sz="2800" spc="-10" dirty="0">
                <a:solidFill>
                  <a:srgbClr val="292959"/>
                </a:solidFill>
                <a:latin typeface="Trebuchet MS"/>
                <a:cs typeface="Trebuchet MS"/>
              </a:rPr>
              <a:t>claim.</a:t>
            </a:r>
            <a:endParaRPr sz="2800" dirty="0">
              <a:latin typeface="Trebuchet MS"/>
              <a:cs typeface="Trebuchet MS"/>
            </a:endParaRPr>
          </a:p>
          <a:p>
            <a:pPr marL="617220" marR="320675">
              <a:lnSpc>
                <a:spcPct val="133900"/>
              </a:lnSpc>
            </a:pPr>
            <a:r>
              <a:rPr sz="2800" spc="114" dirty="0">
                <a:solidFill>
                  <a:srgbClr val="292959"/>
                </a:solidFill>
                <a:latin typeface="Trebuchet MS"/>
                <a:cs typeface="Trebuchet MS"/>
              </a:rPr>
              <a:t>a</a:t>
            </a:r>
            <a:r>
              <a:rPr sz="2800" spc="-90" dirty="0">
                <a:solidFill>
                  <a:srgbClr val="292959"/>
                </a:solidFill>
                <a:latin typeface="Trebuchet MS"/>
                <a:cs typeface="Trebuchet MS"/>
              </a:rPr>
              <a:t> </a:t>
            </a:r>
            <a:r>
              <a:rPr sz="2800" spc="-10" dirty="0">
                <a:solidFill>
                  <a:srgbClr val="292959"/>
                </a:solidFill>
                <a:latin typeface="Trebuchet MS"/>
                <a:cs typeface="Trebuchet MS"/>
              </a:rPr>
              <a:t>concise</a:t>
            </a:r>
            <a:r>
              <a:rPr sz="2800" spc="-85" dirty="0">
                <a:solidFill>
                  <a:srgbClr val="292959"/>
                </a:solidFill>
                <a:latin typeface="Trebuchet MS"/>
                <a:cs typeface="Trebuchet MS"/>
              </a:rPr>
              <a:t> </a:t>
            </a:r>
            <a:r>
              <a:rPr sz="2800" dirty="0">
                <a:solidFill>
                  <a:srgbClr val="292959"/>
                </a:solidFill>
                <a:latin typeface="Trebuchet MS"/>
                <a:cs typeface="Trebuchet MS"/>
              </a:rPr>
              <a:t>case</a:t>
            </a:r>
            <a:r>
              <a:rPr sz="2800" spc="-85" dirty="0">
                <a:solidFill>
                  <a:srgbClr val="292959"/>
                </a:solidFill>
                <a:latin typeface="Trebuchet MS"/>
                <a:cs typeface="Trebuchet MS"/>
              </a:rPr>
              <a:t> </a:t>
            </a:r>
            <a:r>
              <a:rPr sz="2800" spc="-60" dirty="0">
                <a:solidFill>
                  <a:srgbClr val="292959"/>
                </a:solidFill>
                <a:latin typeface="Trebuchet MS"/>
                <a:cs typeface="Trebuchet MS"/>
              </a:rPr>
              <a:t>note</a:t>
            </a:r>
            <a:r>
              <a:rPr sz="2800" spc="-90" dirty="0">
                <a:solidFill>
                  <a:srgbClr val="292959"/>
                </a:solidFill>
                <a:latin typeface="Trebuchet MS"/>
                <a:cs typeface="Trebuchet MS"/>
              </a:rPr>
              <a:t> summarising</a:t>
            </a:r>
            <a:r>
              <a:rPr sz="2800" spc="-85" dirty="0">
                <a:solidFill>
                  <a:srgbClr val="292959"/>
                </a:solidFill>
                <a:latin typeface="Trebuchet MS"/>
                <a:cs typeface="Trebuchet MS"/>
              </a:rPr>
              <a:t> </a:t>
            </a:r>
            <a:r>
              <a:rPr sz="2800" spc="114" dirty="0">
                <a:solidFill>
                  <a:srgbClr val="292959"/>
                </a:solidFill>
                <a:latin typeface="Trebuchet MS"/>
                <a:cs typeface="Trebuchet MS"/>
              </a:rPr>
              <a:t>a</a:t>
            </a:r>
            <a:r>
              <a:rPr sz="2800" spc="-85" dirty="0">
                <a:solidFill>
                  <a:srgbClr val="292959"/>
                </a:solidFill>
                <a:latin typeface="Trebuchet MS"/>
                <a:cs typeface="Trebuchet MS"/>
              </a:rPr>
              <a:t> </a:t>
            </a:r>
            <a:r>
              <a:rPr sz="2800" dirty="0">
                <a:solidFill>
                  <a:srgbClr val="292959"/>
                </a:solidFill>
                <a:latin typeface="Trebuchet MS"/>
                <a:cs typeface="Trebuchet MS"/>
              </a:rPr>
              <a:t>case</a:t>
            </a:r>
            <a:r>
              <a:rPr sz="2800" spc="-90" dirty="0">
                <a:solidFill>
                  <a:srgbClr val="292959"/>
                </a:solidFill>
                <a:latin typeface="Trebuchet MS"/>
                <a:cs typeface="Trebuchet MS"/>
              </a:rPr>
              <a:t> </a:t>
            </a:r>
            <a:r>
              <a:rPr sz="2800" spc="-70" dirty="0">
                <a:solidFill>
                  <a:srgbClr val="292959"/>
                </a:solidFill>
                <a:latin typeface="Trebuchet MS"/>
                <a:cs typeface="Trebuchet MS"/>
              </a:rPr>
              <a:t>which</a:t>
            </a:r>
            <a:r>
              <a:rPr sz="2800" spc="-85" dirty="0">
                <a:solidFill>
                  <a:srgbClr val="292959"/>
                </a:solidFill>
                <a:latin typeface="Trebuchet MS"/>
                <a:cs typeface="Trebuchet MS"/>
              </a:rPr>
              <a:t> </a:t>
            </a:r>
            <a:r>
              <a:rPr sz="2800" spc="-80" dirty="0">
                <a:solidFill>
                  <a:srgbClr val="292959"/>
                </a:solidFill>
                <a:latin typeface="Trebuchet MS"/>
                <a:cs typeface="Trebuchet MS"/>
              </a:rPr>
              <a:t>you</a:t>
            </a:r>
            <a:r>
              <a:rPr sz="2800" spc="-85" dirty="0">
                <a:solidFill>
                  <a:srgbClr val="292959"/>
                </a:solidFill>
                <a:latin typeface="Trebuchet MS"/>
                <a:cs typeface="Trebuchet MS"/>
              </a:rPr>
              <a:t> </a:t>
            </a:r>
            <a:r>
              <a:rPr sz="2800" spc="-35" dirty="0">
                <a:solidFill>
                  <a:srgbClr val="292959"/>
                </a:solidFill>
                <a:latin typeface="Trebuchet MS"/>
                <a:cs typeface="Trebuchet MS"/>
              </a:rPr>
              <a:t>have</a:t>
            </a:r>
            <a:r>
              <a:rPr sz="2800" spc="-85" dirty="0">
                <a:solidFill>
                  <a:srgbClr val="292959"/>
                </a:solidFill>
                <a:latin typeface="Trebuchet MS"/>
                <a:cs typeface="Trebuchet MS"/>
              </a:rPr>
              <a:t> </a:t>
            </a:r>
            <a:r>
              <a:rPr sz="2800" spc="-35" dirty="0">
                <a:solidFill>
                  <a:srgbClr val="292959"/>
                </a:solidFill>
                <a:latin typeface="Trebuchet MS"/>
                <a:cs typeface="Trebuchet MS"/>
              </a:rPr>
              <a:t>found</a:t>
            </a:r>
            <a:r>
              <a:rPr sz="2800" spc="-90" dirty="0">
                <a:solidFill>
                  <a:srgbClr val="292959"/>
                </a:solidFill>
                <a:latin typeface="Trebuchet MS"/>
                <a:cs typeface="Trebuchet MS"/>
              </a:rPr>
              <a:t> </a:t>
            </a:r>
            <a:r>
              <a:rPr sz="2800" spc="-130" dirty="0">
                <a:solidFill>
                  <a:srgbClr val="292959"/>
                </a:solidFill>
                <a:latin typeface="Trebuchet MS"/>
                <a:cs typeface="Trebuchet MS"/>
              </a:rPr>
              <a:t>from</a:t>
            </a:r>
            <a:r>
              <a:rPr sz="2800" spc="-85" dirty="0">
                <a:solidFill>
                  <a:srgbClr val="292959"/>
                </a:solidFill>
                <a:latin typeface="Trebuchet MS"/>
                <a:cs typeface="Trebuchet MS"/>
              </a:rPr>
              <a:t> </a:t>
            </a:r>
            <a:r>
              <a:rPr sz="2800" spc="-135" dirty="0">
                <a:solidFill>
                  <a:srgbClr val="292959"/>
                </a:solidFill>
                <a:latin typeface="Trebuchet MS"/>
                <a:cs typeface="Trebuchet MS"/>
              </a:rPr>
              <a:t>your</a:t>
            </a:r>
            <a:r>
              <a:rPr sz="2800" spc="-85" dirty="0">
                <a:solidFill>
                  <a:srgbClr val="292959"/>
                </a:solidFill>
                <a:latin typeface="Trebuchet MS"/>
                <a:cs typeface="Trebuchet MS"/>
              </a:rPr>
              <a:t> </a:t>
            </a:r>
            <a:r>
              <a:rPr sz="2800" spc="-55" dirty="0">
                <a:solidFill>
                  <a:srgbClr val="292959"/>
                </a:solidFill>
                <a:latin typeface="Trebuchet MS"/>
                <a:cs typeface="Trebuchet MS"/>
              </a:rPr>
              <a:t>independent</a:t>
            </a:r>
            <a:r>
              <a:rPr sz="2800" spc="-90" dirty="0">
                <a:solidFill>
                  <a:srgbClr val="292959"/>
                </a:solidFill>
                <a:latin typeface="Trebuchet MS"/>
                <a:cs typeface="Trebuchet MS"/>
              </a:rPr>
              <a:t> </a:t>
            </a:r>
            <a:r>
              <a:rPr sz="2800" spc="-45" dirty="0">
                <a:solidFill>
                  <a:srgbClr val="292959"/>
                </a:solidFill>
                <a:latin typeface="Trebuchet MS"/>
                <a:cs typeface="Trebuchet MS"/>
              </a:rPr>
              <a:t>research</a:t>
            </a:r>
            <a:r>
              <a:rPr sz="2800" spc="-85" dirty="0">
                <a:solidFill>
                  <a:srgbClr val="292959"/>
                </a:solidFill>
                <a:latin typeface="Trebuchet MS"/>
                <a:cs typeface="Trebuchet MS"/>
              </a:rPr>
              <a:t> </a:t>
            </a:r>
            <a:r>
              <a:rPr sz="2800" spc="-20" dirty="0">
                <a:solidFill>
                  <a:srgbClr val="292959"/>
                </a:solidFill>
                <a:latin typeface="Trebuchet MS"/>
                <a:cs typeface="Trebuchet MS"/>
              </a:rPr>
              <a:t>which </a:t>
            </a:r>
            <a:r>
              <a:rPr sz="2800" spc="-55" dirty="0">
                <a:solidFill>
                  <a:srgbClr val="292959"/>
                </a:solidFill>
                <a:latin typeface="Trebuchet MS"/>
                <a:cs typeface="Trebuchet MS"/>
              </a:rPr>
              <a:t>supports</a:t>
            </a:r>
            <a:r>
              <a:rPr sz="2800" spc="-90" dirty="0">
                <a:solidFill>
                  <a:srgbClr val="292959"/>
                </a:solidFill>
                <a:latin typeface="Trebuchet MS"/>
                <a:cs typeface="Trebuchet MS"/>
              </a:rPr>
              <a:t> </a:t>
            </a:r>
            <a:r>
              <a:rPr sz="2800" spc="-135" dirty="0">
                <a:solidFill>
                  <a:srgbClr val="292959"/>
                </a:solidFill>
                <a:latin typeface="Trebuchet MS"/>
                <a:cs typeface="Trebuchet MS"/>
              </a:rPr>
              <a:t>your</a:t>
            </a:r>
            <a:r>
              <a:rPr sz="2800" spc="-85" dirty="0">
                <a:solidFill>
                  <a:srgbClr val="292959"/>
                </a:solidFill>
                <a:latin typeface="Trebuchet MS"/>
                <a:cs typeface="Trebuchet MS"/>
              </a:rPr>
              <a:t> </a:t>
            </a:r>
            <a:r>
              <a:rPr sz="2800" spc="-145" dirty="0">
                <a:solidFill>
                  <a:srgbClr val="292959"/>
                </a:solidFill>
                <a:latin typeface="Trebuchet MS"/>
                <a:cs typeface="Trebuchet MS"/>
              </a:rPr>
              <a:t>client’s</a:t>
            </a:r>
            <a:r>
              <a:rPr sz="2800" spc="-85" dirty="0">
                <a:solidFill>
                  <a:srgbClr val="292959"/>
                </a:solidFill>
                <a:latin typeface="Trebuchet MS"/>
                <a:cs typeface="Trebuchet MS"/>
              </a:rPr>
              <a:t> </a:t>
            </a:r>
            <a:r>
              <a:rPr sz="2800" spc="-10" dirty="0">
                <a:solidFill>
                  <a:srgbClr val="292959"/>
                </a:solidFill>
                <a:latin typeface="Trebuchet MS"/>
                <a:cs typeface="Trebuchet MS"/>
              </a:rPr>
              <a:t>case.</a:t>
            </a:r>
            <a:r>
              <a:rPr sz="2800" spc="-85" dirty="0">
                <a:solidFill>
                  <a:srgbClr val="292959"/>
                </a:solidFill>
                <a:latin typeface="Trebuchet MS"/>
                <a:cs typeface="Trebuchet MS"/>
              </a:rPr>
              <a:t> </a:t>
            </a:r>
            <a:r>
              <a:rPr sz="2800" spc="-185" dirty="0">
                <a:solidFill>
                  <a:srgbClr val="292959"/>
                </a:solidFill>
                <a:latin typeface="Trebuchet MS"/>
                <a:cs typeface="Trebuchet MS"/>
              </a:rPr>
              <a:t>This</a:t>
            </a:r>
            <a:r>
              <a:rPr sz="2800" spc="-85" dirty="0">
                <a:solidFill>
                  <a:srgbClr val="292959"/>
                </a:solidFill>
                <a:latin typeface="Trebuchet MS"/>
                <a:cs typeface="Trebuchet MS"/>
              </a:rPr>
              <a:t> </a:t>
            </a:r>
            <a:r>
              <a:rPr sz="2800" spc="-65" dirty="0">
                <a:solidFill>
                  <a:srgbClr val="292959"/>
                </a:solidFill>
                <a:latin typeface="Trebuchet MS"/>
                <a:cs typeface="Trebuchet MS"/>
              </a:rPr>
              <a:t>should</a:t>
            </a:r>
            <a:r>
              <a:rPr sz="2800" spc="-85" dirty="0">
                <a:solidFill>
                  <a:srgbClr val="292959"/>
                </a:solidFill>
                <a:latin typeface="Trebuchet MS"/>
                <a:cs typeface="Trebuchet MS"/>
              </a:rPr>
              <a:t> </a:t>
            </a:r>
            <a:r>
              <a:rPr sz="2800" spc="-90" dirty="0">
                <a:solidFill>
                  <a:srgbClr val="292959"/>
                </a:solidFill>
                <a:latin typeface="Trebuchet MS"/>
                <a:cs typeface="Trebuchet MS"/>
              </a:rPr>
              <a:t>not</a:t>
            </a:r>
            <a:r>
              <a:rPr sz="2800" spc="-85" dirty="0">
                <a:solidFill>
                  <a:srgbClr val="292959"/>
                </a:solidFill>
                <a:latin typeface="Trebuchet MS"/>
                <a:cs typeface="Trebuchet MS"/>
              </a:rPr>
              <a:t> </a:t>
            </a:r>
            <a:r>
              <a:rPr sz="2800" dirty="0">
                <a:solidFill>
                  <a:srgbClr val="292959"/>
                </a:solidFill>
                <a:latin typeface="Trebuchet MS"/>
                <a:cs typeface="Trebuchet MS"/>
              </a:rPr>
              <a:t>be</a:t>
            </a:r>
            <a:r>
              <a:rPr sz="2800" spc="-85" dirty="0">
                <a:solidFill>
                  <a:srgbClr val="292959"/>
                </a:solidFill>
                <a:latin typeface="Trebuchet MS"/>
                <a:cs typeface="Trebuchet MS"/>
              </a:rPr>
              <a:t> </a:t>
            </a:r>
            <a:r>
              <a:rPr sz="2800" spc="114" dirty="0">
                <a:solidFill>
                  <a:srgbClr val="292959"/>
                </a:solidFill>
                <a:latin typeface="Trebuchet MS"/>
                <a:cs typeface="Trebuchet MS"/>
              </a:rPr>
              <a:t>a</a:t>
            </a:r>
            <a:r>
              <a:rPr sz="2800" spc="-85" dirty="0">
                <a:solidFill>
                  <a:srgbClr val="292959"/>
                </a:solidFill>
                <a:latin typeface="Trebuchet MS"/>
                <a:cs typeface="Trebuchet MS"/>
              </a:rPr>
              <a:t> </a:t>
            </a:r>
            <a:r>
              <a:rPr sz="2800" dirty="0">
                <a:solidFill>
                  <a:srgbClr val="292959"/>
                </a:solidFill>
                <a:latin typeface="Trebuchet MS"/>
                <a:cs typeface="Trebuchet MS"/>
              </a:rPr>
              <a:t>case</a:t>
            </a:r>
            <a:r>
              <a:rPr sz="2800" spc="-85" dirty="0">
                <a:solidFill>
                  <a:srgbClr val="292959"/>
                </a:solidFill>
                <a:latin typeface="Trebuchet MS"/>
                <a:cs typeface="Trebuchet MS"/>
              </a:rPr>
              <a:t> </a:t>
            </a:r>
            <a:r>
              <a:rPr sz="2800" spc="-40" dirty="0">
                <a:solidFill>
                  <a:srgbClr val="292959"/>
                </a:solidFill>
                <a:latin typeface="Trebuchet MS"/>
                <a:cs typeface="Trebuchet MS"/>
              </a:rPr>
              <a:t>cited</a:t>
            </a:r>
            <a:r>
              <a:rPr sz="2800" spc="-85" dirty="0">
                <a:solidFill>
                  <a:srgbClr val="292959"/>
                </a:solidFill>
                <a:latin typeface="Trebuchet MS"/>
                <a:cs typeface="Trebuchet MS"/>
              </a:rPr>
              <a:t> </a:t>
            </a:r>
            <a:r>
              <a:rPr sz="2800" spc="-135" dirty="0">
                <a:solidFill>
                  <a:srgbClr val="292959"/>
                </a:solidFill>
                <a:latin typeface="Trebuchet MS"/>
                <a:cs typeface="Trebuchet MS"/>
              </a:rPr>
              <a:t>in</a:t>
            </a:r>
            <a:r>
              <a:rPr sz="2800" spc="-85" dirty="0">
                <a:solidFill>
                  <a:srgbClr val="292959"/>
                </a:solidFill>
                <a:latin typeface="Trebuchet MS"/>
                <a:cs typeface="Trebuchet MS"/>
              </a:rPr>
              <a:t> </a:t>
            </a:r>
            <a:r>
              <a:rPr sz="2800" dirty="0">
                <a:solidFill>
                  <a:srgbClr val="292959"/>
                </a:solidFill>
                <a:latin typeface="Trebuchet MS"/>
                <a:cs typeface="Trebuchet MS"/>
              </a:rPr>
              <a:t>class</a:t>
            </a:r>
            <a:r>
              <a:rPr sz="2800" spc="-90" dirty="0">
                <a:solidFill>
                  <a:srgbClr val="292959"/>
                </a:solidFill>
                <a:latin typeface="Trebuchet MS"/>
                <a:cs typeface="Trebuchet MS"/>
              </a:rPr>
              <a:t> </a:t>
            </a:r>
            <a:r>
              <a:rPr sz="2800" dirty="0">
                <a:solidFill>
                  <a:srgbClr val="292959"/>
                </a:solidFill>
                <a:latin typeface="Trebuchet MS"/>
                <a:cs typeface="Trebuchet MS"/>
              </a:rPr>
              <a:t>and</a:t>
            </a:r>
            <a:r>
              <a:rPr sz="2800" spc="-85" dirty="0">
                <a:solidFill>
                  <a:srgbClr val="292959"/>
                </a:solidFill>
                <a:latin typeface="Trebuchet MS"/>
                <a:cs typeface="Trebuchet MS"/>
              </a:rPr>
              <a:t> </a:t>
            </a:r>
            <a:r>
              <a:rPr sz="2800" spc="-140" dirty="0">
                <a:solidFill>
                  <a:srgbClr val="292959"/>
                </a:solidFill>
                <a:latin typeface="Trebuchet MS"/>
                <a:cs typeface="Trebuchet MS"/>
              </a:rPr>
              <a:t>must</a:t>
            </a:r>
            <a:r>
              <a:rPr sz="2800" spc="-85" dirty="0">
                <a:solidFill>
                  <a:srgbClr val="292959"/>
                </a:solidFill>
                <a:latin typeface="Trebuchet MS"/>
                <a:cs typeface="Trebuchet MS"/>
              </a:rPr>
              <a:t> </a:t>
            </a:r>
            <a:r>
              <a:rPr sz="2800" dirty="0">
                <a:solidFill>
                  <a:srgbClr val="292959"/>
                </a:solidFill>
                <a:latin typeface="Trebuchet MS"/>
                <a:cs typeface="Trebuchet MS"/>
              </a:rPr>
              <a:t>be</a:t>
            </a:r>
            <a:r>
              <a:rPr sz="2800" spc="-85" dirty="0">
                <a:solidFill>
                  <a:srgbClr val="292959"/>
                </a:solidFill>
                <a:latin typeface="Trebuchet MS"/>
                <a:cs typeface="Trebuchet MS"/>
              </a:rPr>
              <a:t> </a:t>
            </a:r>
            <a:r>
              <a:rPr sz="2800" spc="114" dirty="0">
                <a:solidFill>
                  <a:srgbClr val="292959"/>
                </a:solidFill>
                <a:latin typeface="Trebuchet MS"/>
                <a:cs typeface="Trebuchet MS"/>
              </a:rPr>
              <a:t>a</a:t>
            </a:r>
            <a:r>
              <a:rPr sz="2800" spc="-85" dirty="0">
                <a:solidFill>
                  <a:srgbClr val="292959"/>
                </a:solidFill>
                <a:latin typeface="Trebuchet MS"/>
                <a:cs typeface="Trebuchet MS"/>
              </a:rPr>
              <a:t> </a:t>
            </a:r>
            <a:r>
              <a:rPr sz="2800" dirty="0">
                <a:solidFill>
                  <a:srgbClr val="292959"/>
                </a:solidFill>
                <a:latin typeface="Trebuchet MS"/>
                <a:cs typeface="Trebuchet MS"/>
              </a:rPr>
              <a:t>case</a:t>
            </a:r>
            <a:r>
              <a:rPr sz="2800" spc="-85" dirty="0">
                <a:solidFill>
                  <a:srgbClr val="292959"/>
                </a:solidFill>
                <a:latin typeface="Trebuchet MS"/>
                <a:cs typeface="Trebuchet MS"/>
              </a:rPr>
              <a:t> </a:t>
            </a:r>
            <a:r>
              <a:rPr sz="2800" spc="-95" dirty="0">
                <a:solidFill>
                  <a:srgbClr val="292959"/>
                </a:solidFill>
                <a:latin typeface="Trebuchet MS"/>
                <a:cs typeface="Trebuchet MS"/>
              </a:rPr>
              <a:t>that</a:t>
            </a:r>
            <a:r>
              <a:rPr sz="2800" spc="-85" dirty="0">
                <a:solidFill>
                  <a:srgbClr val="292959"/>
                </a:solidFill>
                <a:latin typeface="Trebuchet MS"/>
                <a:cs typeface="Trebuchet MS"/>
              </a:rPr>
              <a:t> </a:t>
            </a:r>
            <a:r>
              <a:rPr sz="2800" spc="-80" dirty="0">
                <a:solidFill>
                  <a:srgbClr val="292959"/>
                </a:solidFill>
                <a:latin typeface="Trebuchet MS"/>
                <a:cs typeface="Trebuchet MS"/>
              </a:rPr>
              <a:t>you</a:t>
            </a:r>
            <a:r>
              <a:rPr sz="2800" spc="-85" dirty="0">
                <a:solidFill>
                  <a:srgbClr val="292959"/>
                </a:solidFill>
                <a:latin typeface="Trebuchet MS"/>
                <a:cs typeface="Trebuchet MS"/>
              </a:rPr>
              <a:t> </a:t>
            </a:r>
            <a:r>
              <a:rPr sz="2800" spc="-90" dirty="0">
                <a:solidFill>
                  <a:srgbClr val="292959"/>
                </a:solidFill>
                <a:latin typeface="Trebuchet MS"/>
                <a:cs typeface="Trebuchet MS"/>
              </a:rPr>
              <a:t>intend</a:t>
            </a:r>
            <a:r>
              <a:rPr sz="2800" spc="-85" dirty="0">
                <a:solidFill>
                  <a:srgbClr val="292959"/>
                </a:solidFill>
                <a:latin typeface="Trebuchet MS"/>
                <a:cs typeface="Trebuchet MS"/>
              </a:rPr>
              <a:t> </a:t>
            </a:r>
            <a:r>
              <a:rPr sz="2800" spc="-25" dirty="0">
                <a:solidFill>
                  <a:srgbClr val="292959"/>
                </a:solidFill>
                <a:latin typeface="Trebuchet MS"/>
                <a:cs typeface="Trebuchet MS"/>
              </a:rPr>
              <a:t>to </a:t>
            </a:r>
            <a:r>
              <a:rPr sz="2800" spc="-20" dirty="0">
                <a:solidFill>
                  <a:srgbClr val="292959"/>
                </a:solidFill>
                <a:latin typeface="Trebuchet MS"/>
                <a:cs typeface="Trebuchet MS"/>
              </a:rPr>
              <a:t>use</a:t>
            </a:r>
            <a:r>
              <a:rPr sz="2800" spc="-160" dirty="0">
                <a:solidFill>
                  <a:srgbClr val="292959"/>
                </a:solidFill>
                <a:latin typeface="Trebuchet MS"/>
                <a:cs typeface="Trebuchet MS"/>
              </a:rPr>
              <a:t> </a:t>
            </a:r>
            <a:r>
              <a:rPr sz="2800" spc="-135" dirty="0">
                <a:solidFill>
                  <a:srgbClr val="292959"/>
                </a:solidFill>
                <a:latin typeface="Trebuchet MS"/>
                <a:cs typeface="Trebuchet MS"/>
              </a:rPr>
              <a:t>in</a:t>
            </a:r>
            <a:r>
              <a:rPr sz="2800" spc="-90" dirty="0">
                <a:solidFill>
                  <a:srgbClr val="292959"/>
                </a:solidFill>
                <a:latin typeface="Trebuchet MS"/>
                <a:cs typeface="Trebuchet MS"/>
              </a:rPr>
              <a:t> </a:t>
            </a:r>
            <a:r>
              <a:rPr sz="2800" spc="-135" dirty="0">
                <a:solidFill>
                  <a:srgbClr val="292959"/>
                </a:solidFill>
                <a:latin typeface="Trebuchet MS"/>
                <a:cs typeface="Trebuchet MS"/>
              </a:rPr>
              <a:t>your</a:t>
            </a:r>
            <a:r>
              <a:rPr sz="2800" spc="-90" dirty="0">
                <a:solidFill>
                  <a:srgbClr val="292959"/>
                </a:solidFill>
                <a:latin typeface="Trebuchet MS"/>
                <a:cs typeface="Trebuchet MS"/>
              </a:rPr>
              <a:t> </a:t>
            </a:r>
            <a:r>
              <a:rPr sz="2800" spc="-60" dirty="0">
                <a:solidFill>
                  <a:srgbClr val="292959"/>
                </a:solidFill>
                <a:latin typeface="Trebuchet MS"/>
                <a:cs typeface="Trebuchet MS"/>
              </a:rPr>
              <a:t>oral</a:t>
            </a:r>
            <a:r>
              <a:rPr sz="2800" spc="-114" dirty="0">
                <a:solidFill>
                  <a:srgbClr val="292959"/>
                </a:solidFill>
                <a:latin typeface="Trebuchet MS"/>
                <a:cs typeface="Trebuchet MS"/>
              </a:rPr>
              <a:t> </a:t>
            </a:r>
            <a:r>
              <a:rPr sz="2800" spc="-10" dirty="0">
                <a:solidFill>
                  <a:srgbClr val="292959"/>
                </a:solidFill>
                <a:latin typeface="Trebuchet MS"/>
                <a:cs typeface="Trebuchet MS"/>
              </a:rPr>
              <a:t>submissions.</a:t>
            </a:r>
            <a:endParaRPr sz="2800" dirty="0">
              <a:latin typeface="Trebuchet MS"/>
              <a:cs typeface="Trebuchet MS"/>
            </a:endParaRPr>
          </a:p>
          <a:p>
            <a:pPr marL="12700" marR="26034">
              <a:lnSpc>
                <a:spcPct val="133900"/>
              </a:lnSpc>
            </a:pPr>
            <a:r>
              <a:rPr sz="2800" spc="-90" dirty="0">
                <a:solidFill>
                  <a:srgbClr val="292959"/>
                </a:solidFill>
                <a:latin typeface="Trebuchet MS"/>
                <a:cs typeface="Trebuchet MS"/>
              </a:rPr>
              <a:t>For</a:t>
            </a:r>
            <a:r>
              <a:rPr sz="2800" spc="-120" dirty="0">
                <a:solidFill>
                  <a:srgbClr val="292959"/>
                </a:solidFill>
                <a:latin typeface="Trebuchet MS"/>
                <a:cs typeface="Trebuchet MS"/>
              </a:rPr>
              <a:t> </a:t>
            </a:r>
            <a:r>
              <a:rPr sz="2800" spc="-135" dirty="0">
                <a:solidFill>
                  <a:srgbClr val="292959"/>
                </a:solidFill>
                <a:latin typeface="Trebuchet MS"/>
                <a:cs typeface="Trebuchet MS"/>
              </a:rPr>
              <a:t>your</a:t>
            </a:r>
            <a:r>
              <a:rPr sz="2800" spc="-90" dirty="0">
                <a:solidFill>
                  <a:srgbClr val="292959"/>
                </a:solidFill>
                <a:latin typeface="Trebuchet MS"/>
                <a:cs typeface="Trebuchet MS"/>
              </a:rPr>
              <a:t> </a:t>
            </a:r>
            <a:r>
              <a:rPr sz="2800" spc="-60" dirty="0">
                <a:solidFill>
                  <a:srgbClr val="292959"/>
                </a:solidFill>
                <a:latin typeface="Trebuchet MS"/>
                <a:cs typeface="Trebuchet MS"/>
              </a:rPr>
              <a:t>oral</a:t>
            </a:r>
            <a:r>
              <a:rPr sz="2800" spc="-150" dirty="0">
                <a:solidFill>
                  <a:srgbClr val="292959"/>
                </a:solidFill>
                <a:latin typeface="Trebuchet MS"/>
                <a:cs typeface="Trebuchet MS"/>
              </a:rPr>
              <a:t> </a:t>
            </a:r>
            <a:r>
              <a:rPr sz="2800" spc="-35" dirty="0">
                <a:solidFill>
                  <a:srgbClr val="292959"/>
                </a:solidFill>
                <a:latin typeface="Trebuchet MS"/>
                <a:cs typeface="Trebuchet MS"/>
              </a:rPr>
              <a:t>advocacy,</a:t>
            </a:r>
            <a:r>
              <a:rPr sz="2800" spc="-155" dirty="0">
                <a:solidFill>
                  <a:srgbClr val="292959"/>
                </a:solidFill>
                <a:latin typeface="Trebuchet MS"/>
                <a:cs typeface="Trebuchet MS"/>
              </a:rPr>
              <a:t> </a:t>
            </a:r>
            <a:r>
              <a:rPr sz="2800" spc="-80" dirty="0">
                <a:solidFill>
                  <a:srgbClr val="292959"/>
                </a:solidFill>
                <a:latin typeface="Trebuchet MS"/>
                <a:cs typeface="Trebuchet MS"/>
              </a:rPr>
              <a:t>you</a:t>
            </a:r>
            <a:r>
              <a:rPr sz="2800" spc="-110" dirty="0">
                <a:solidFill>
                  <a:srgbClr val="292959"/>
                </a:solidFill>
                <a:latin typeface="Trebuchet MS"/>
                <a:cs typeface="Trebuchet MS"/>
              </a:rPr>
              <a:t> </a:t>
            </a:r>
            <a:r>
              <a:rPr sz="2800" spc="-170" dirty="0">
                <a:solidFill>
                  <a:srgbClr val="292959"/>
                </a:solidFill>
                <a:latin typeface="Trebuchet MS"/>
                <a:cs typeface="Trebuchet MS"/>
              </a:rPr>
              <a:t>will</a:t>
            </a:r>
            <a:r>
              <a:rPr sz="2800" spc="-90" dirty="0">
                <a:solidFill>
                  <a:srgbClr val="292959"/>
                </a:solidFill>
                <a:latin typeface="Trebuchet MS"/>
                <a:cs typeface="Trebuchet MS"/>
              </a:rPr>
              <a:t> </a:t>
            </a:r>
            <a:r>
              <a:rPr sz="2800" spc="-80" dirty="0">
                <a:solidFill>
                  <a:srgbClr val="292959"/>
                </a:solidFill>
                <a:latin typeface="Trebuchet MS"/>
                <a:cs typeface="Trebuchet MS"/>
              </a:rPr>
              <a:t>present</a:t>
            </a:r>
            <a:r>
              <a:rPr sz="2800" spc="-105" dirty="0">
                <a:solidFill>
                  <a:srgbClr val="292959"/>
                </a:solidFill>
                <a:latin typeface="Trebuchet MS"/>
                <a:cs typeface="Trebuchet MS"/>
              </a:rPr>
              <a:t> </a:t>
            </a:r>
            <a:r>
              <a:rPr sz="2800" spc="-135" dirty="0">
                <a:solidFill>
                  <a:srgbClr val="292959"/>
                </a:solidFill>
                <a:latin typeface="Trebuchet MS"/>
                <a:cs typeface="Trebuchet MS"/>
              </a:rPr>
              <a:t>your</a:t>
            </a:r>
            <a:r>
              <a:rPr sz="2800" spc="-90" dirty="0">
                <a:solidFill>
                  <a:srgbClr val="292959"/>
                </a:solidFill>
                <a:latin typeface="Trebuchet MS"/>
                <a:cs typeface="Trebuchet MS"/>
              </a:rPr>
              <a:t> </a:t>
            </a:r>
            <a:r>
              <a:rPr sz="2800" spc="-75" dirty="0">
                <a:solidFill>
                  <a:srgbClr val="292959"/>
                </a:solidFill>
                <a:latin typeface="Trebuchet MS"/>
                <a:cs typeface="Trebuchet MS"/>
              </a:rPr>
              <a:t>submission</a:t>
            </a:r>
            <a:r>
              <a:rPr sz="2800" spc="-110" dirty="0">
                <a:solidFill>
                  <a:srgbClr val="292959"/>
                </a:solidFill>
                <a:latin typeface="Trebuchet MS"/>
                <a:cs typeface="Trebuchet MS"/>
              </a:rPr>
              <a:t> </a:t>
            </a:r>
            <a:r>
              <a:rPr sz="2800" spc="-30" dirty="0">
                <a:solidFill>
                  <a:srgbClr val="292959"/>
                </a:solidFill>
                <a:latin typeface="Trebuchet MS"/>
                <a:cs typeface="Trebuchet MS"/>
              </a:rPr>
              <a:t>before</a:t>
            </a:r>
            <a:r>
              <a:rPr sz="2800" spc="-105" dirty="0">
                <a:solidFill>
                  <a:srgbClr val="292959"/>
                </a:solidFill>
                <a:latin typeface="Trebuchet MS"/>
                <a:cs typeface="Trebuchet MS"/>
              </a:rPr>
              <a:t> </a:t>
            </a:r>
            <a:r>
              <a:rPr sz="2800" spc="114" dirty="0">
                <a:solidFill>
                  <a:srgbClr val="292959"/>
                </a:solidFill>
                <a:latin typeface="Trebuchet MS"/>
                <a:cs typeface="Trebuchet MS"/>
              </a:rPr>
              <a:t>a</a:t>
            </a:r>
            <a:r>
              <a:rPr sz="2800" spc="-105" dirty="0">
                <a:solidFill>
                  <a:srgbClr val="292959"/>
                </a:solidFill>
                <a:latin typeface="Trebuchet MS"/>
                <a:cs typeface="Trebuchet MS"/>
              </a:rPr>
              <a:t> </a:t>
            </a:r>
            <a:r>
              <a:rPr sz="2800" spc="-35" dirty="0">
                <a:solidFill>
                  <a:srgbClr val="292959"/>
                </a:solidFill>
                <a:latin typeface="Trebuchet MS"/>
                <a:cs typeface="Trebuchet MS"/>
              </a:rPr>
              <a:t>judge</a:t>
            </a:r>
            <a:r>
              <a:rPr sz="2800" spc="-110" dirty="0">
                <a:solidFill>
                  <a:srgbClr val="292959"/>
                </a:solidFill>
                <a:latin typeface="Trebuchet MS"/>
                <a:cs typeface="Trebuchet MS"/>
              </a:rPr>
              <a:t> </a:t>
            </a:r>
            <a:r>
              <a:rPr sz="2800" spc="-140" dirty="0">
                <a:solidFill>
                  <a:srgbClr val="292959"/>
                </a:solidFill>
                <a:latin typeface="Trebuchet MS"/>
                <a:cs typeface="Trebuchet MS"/>
              </a:rPr>
              <a:t>(your</a:t>
            </a:r>
            <a:r>
              <a:rPr sz="2800" spc="-90" dirty="0">
                <a:solidFill>
                  <a:srgbClr val="292959"/>
                </a:solidFill>
                <a:latin typeface="Trebuchet MS"/>
                <a:cs typeface="Trebuchet MS"/>
              </a:rPr>
              <a:t> </a:t>
            </a:r>
            <a:r>
              <a:rPr sz="2800" spc="-30" dirty="0">
                <a:solidFill>
                  <a:srgbClr val="292959"/>
                </a:solidFill>
                <a:latin typeface="Trebuchet MS"/>
                <a:cs typeface="Trebuchet MS"/>
              </a:rPr>
              <a:t>course</a:t>
            </a:r>
            <a:r>
              <a:rPr sz="2800" spc="-105" dirty="0">
                <a:solidFill>
                  <a:srgbClr val="292959"/>
                </a:solidFill>
                <a:latin typeface="Trebuchet MS"/>
                <a:cs typeface="Trebuchet MS"/>
              </a:rPr>
              <a:t> </a:t>
            </a:r>
            <a:r>
              <a:rPr sz="2800" spc="-120" dirty="0">
                <a:solidFill>
                  <a:srgbClr val="292959"/>
                </a:solidFill>
                <a:latin typeface="Trebuchet MS"/>
                <a:cs typeface="Trebuchet MS"/>
              </a:rPr>
              <a:t>lecturer</a:t>
            </a:r>
            <a:r>
              <a:rPr sz="2800" spc="-90" dirty="0">
                <a:solidFill>
                  <a:srgbClr val="292959"/>
                </a:solidFill>
                <a:latin typeface="Trebuchet MS"/>
                <a:cs typeface="Trebuchet MS"/>
              </a:rPr>
              <a:t> </a:t>
            </a:r>
            <a:r>
              <a:rPr sz="2800" spc="-20" dirty="0">
                <a:solidFill>
                  <a:srgbClr val="292959"/>
                </a:solidFill>
                <a:latin typeface="Trebuchet MS"/>
                <a:cs typeface="Trebuchet MS"/>
              </a:rPr>
              <a:t>who</a:t>
            </a:r>
            <a:r>
              <a:rPr sz="2800" spc="-110" dirty="0">
                <a:solidFill>
                  <a:srgbClr val="292959"/>
                </a:solidFill>
                <a:latin typeface="Trebuchet MS"/>
                <a:cs typeface="Trebuchet MS"/>
              </a:rPr>
              <a:t> </a:t>
            </a:r>
            <a:r>
              <a:rPr sz="2800" spc="-170" dirty="0">
                <a:solidFill>
                  <a:srgbClr val="292959"/>
                </a:solidFill>
                <a:latin typeface="Trebuchet MS"/>
                <a:cs typeface="Trebuchet MS"/>
              </a:rPr>
              <a:t>will</a:t>
            </a:r>
            <a:r>
              <a:rPr sz="2800" spc="-90" dirty="0">
                <a:solidFill>
                  <a:srgbClr val="292959"/>
                </a:solidFill>
                <a:latin typeface="Trebuchet MS"/>
                <a:cs typeface="Trebuchet MS"/>
              </a:rPr>
              <a:t> </a:t>
            </a:r>
            <a:r>
              <a:rPr sz="2800" spc="-25" dirty="0">
                <a:solidFill>
                  <a:srgbClr val="292959"/>
                </a:solidFill>
                <a:latin typeface="Trebuchet MS"/>
                <a:cs typeface="Trebuchet MS"/>
              </a:rPr>
              <a:t>be </a:t>
            </a:r>
            <a:r>
              <a:rPr sz="2800" spc="-90" dirty="0">
                <a:solidFill>
                  <a:srgbClr val="292959"/>
                </a:solidFill>
                <a:latin typeface="Trebuchet MS"/>
                <a:cs typeface="Trebuchet MS"/>
              </a:rPr>
              <a:t>marking </a:t>
            </a:r>
            <a:r>
              <a:rPr sz="2800" spc="-135" dirty="0">
                <a:solidFill>
                  <a:srgbClr val="292959"/>
                </a:solidFill>
                <a:latin typeface="Trebuchet MS"/>
                <a:cs typeface="Trebuchet MS"/>
              </a:rPr>
              <a:t>your</a:t>
            </a:r>
            <a:r>
              <a:rPr sz="2800" spc="-85" dirty="0">
                <a:solidFill>
                  <a:srgbClr val="292959"/>
                </a:solidFill>
                <a:latin typeface="Trebuchet MS"/>
                <a:cs typeface="Trebuchet MS"/>
              </a:rPr>
              <a:t> </a:t>
            </a:r>
            <a:r>
              <a:rPr sz="2800" spc="-140" dirty="0">
                <a:solidFill>
                  <a:srgbClr val="292959"/>
                </a:solidFill>
                <a:latin typeface="Trebuchet MS"/>
                <a:cs typeface="Trebuchet MS"/>
              </a:rPr>
              <a:t>work)</a:t>
            </a:r>
            <a:r>
              <a:rPr sz="2800" spc="-85" dirty="0">
                <a:solidFill>
                  <a:srgbClr val="292959"/>
                </a:solidFill>
                <a:latin typeface="Trebuchet MS"/>
                <a:cs typeface="Trebuchet MS"/>
              </a:rPr>
              <a:t> </a:t>
            </a:r>
            <a:r>
              <a:rPr sz="2800" spc="-135" dirty="0">
                <a:solidFill>
                  <a:srgbClr val="292959"/>
                </a:solidFill>
                <a:latin typeface="Trebuchet MS"/>
                <a:cs typeface="Trebuchet MS"/>
              </a:rPr>
              <a:t>in</a:t>
            </a:r>
            <a:r>
              <a:rPr sz="2800" spc="-85" dirty="0">
                <a:solidFill>
                  <a:srgbClr val="292959"/>
                </a:solidFill>
                <a:latin typeface="Trebuchet MS"/>
                <a:cs typeface="Trebuchet MS"/>
              </a:rPr>
              <a:t> </a:t>
            </a:r>
            <a:r>
              <a:rPr sz="2800" spc="114" dirty="0">
                <a:solidFill>
                  <a:srgbClr val="292959"/>
                </a:solidFill>
                <a:latin typeface="Trebuchet MS"/>
                <a:cs typeface="Trebuchet MS"/>
              </a:rPr>
              <a:t>a</a:t>
            </a:r>
            <a:r>
              <a:rPr sz="2800" spc="-85" dirty="0">
                <a:solidFill>
                  <a:srgbClr val="292959"/>
                </a:solidFill>
                <a:latin typeface="Trebuchet MS"/>
                <a:cs typeface="Trebuchet MS"/>
              </a:rPr>
              <a:t> moot </a:t>
            </a:r>
            <a:r>
              <a:rPr sz="2800" spc="-105" dirty="0">
                <a:solidFill>
                  <a:srgbClr val="292959"/>
                </a:solidFill>
                <a:latin typeface="Trebuchet MS"/>
                <a:cs typeface="Trebuchet MS"/>
              </a:rPr>
              <a:t>(mock</a:t>
            </a:r>
            <a:r>
              <a:rPr sz="2800" spc="-90" dirty="0">
                <a:solidFill>
                  <a:srgbClr val="292959"/>
                </a:solidFill>
                <a:latin typeface="Trebuchet MS"/>
                <a:cs typeface="Trebuchet MS"/>
              </a:rPr>
              <a:t> </a:t>
            </a:r>
            <a:r>
              <a:rPr sz="2800" spc="-25" dirty="0">
                <a:solidFill>
                  <a:srgbClr val="292959"/>
                </a:solidFill>
                <a:latin typeface="Trebuchet MS"/>
                <a:cs typeface="Trebuchet MS"/>
              </a:rPr>
              <a:t>proceedings)</a:t>
            </a:r>
            <a:r>
              <a:rPr sz="2800" spc="-85" dirty="0">
                <a:solidFill>
                  <a:srgbClr val="292959"/>
                </a:solidFill>
                <a:latin typeface="Trebuchet MS"/>
                <a:cs typeface="Trebuchet MS"/>
              </a:rPr>
              <a:t> </a:t>
            </a:r>
            <a:r>
              <a:rPr sz="2800" spc="-130" dirty="0">
                <a:solidFill>
                  <a:srgbClr val="292959"/>
                </a:solidFill>
                <a:latin typeface="Trebuchet MS"/>
                <a:cs typeface="Trebuchet MS"/>
              </a:rPr>
              <a:t>format.</a:t>
            </a:r>
            <a:r>
              <a:rPr sz="2800" spc="-85" dirty="0">
                <a:solidFill>
                  <a:srgbClr val="292959"/>
                </a:solidFill>
                <a:latin typeface="Trebuchet MS"/>
                <a:cs typeface="Trebuchet MS"/>
              </a:rPr>
              <a:t> </a:t>
            </a:r>
            <a:r>
              <a:rPr sz="2800" spc="-90" dirty="0">
                <a:solidFill>
                  <a:srgbClr val="292959"/>
                </a:solidFill>
                <a:latin typeface="Trebuchet MS"/>
                <a:cs typeface="Trebuchet MS"/>
              </a:rPr>
              <a:t>For</a:t>
            </a:r>
            <a:r>
              <a:rPr sz="2800" spc="-85" dirty="0">
                <a:solidFill>
                  <a:srgbClr val="292959"/>
                </a:solidFill>
                <a:latin typeface="Trebuchet MS"/>
                <a:cs typeface="Trebuchet MS"/>
              </a:rPr>
              <a:t> </a:t>
            </a:r>
            <a:r>
              <a:rPr sz="2800" dirty="0">
                <a:solidFill>
                  <a:srgbClr val="292959"/>
                </a:solidFill>
                <a:latin typeface="Trebuchet MS"/>
                <a:cs typeface="Trebuchet MS"/>
              </a:rPr>
              <a:t>each</a:t>
            </a:r>
            <a:r>
              <a:rPr sz="2800" spc="-85" dirty="0">
                <a:solidFill>
                  <a:srgbClr val="292959"/>
                </a:solidFill>
                <a:latin typeface="Trebuchet MS"/>
                <a:cs typeface="Trebuchet MS"/>
              </a:rPr>
              <a:t> </a:t>
            </a:r>
            <a:r>
              <a:rPr sz="2800" spc="-155" dirty="0">
                <a:solidFill>
                  <a:srgbClr val="292959"/>
                </a:solidFill>
                <a:latin typeface="Trebuchet MS"/>
                <a:cs typeface="Trebuchet MS"/>
              </a:rPr>
              <a:t>moot,</a:t>
            </a:r>
            <a:r>
              <a:rPr sz="2800" spc="-85" dirty="0">
                <a:solidFill>
                  <a:srgbClr val="292959"/>
                </a:solidFill>
                <a:latin typeface="Trebuchet MS"/>
                <a:cs typeface="Trebuchet MS"/>
              </a:rPr>
              <a:t> </a:t>
            </a:r>
            <a:r>
              <a:rPr sz="2800" dirty="0">
                <a:solidFill>
                  <a:srgbClr val="292959"/>
                </a:solidFill>
                <a:latin typeface="Trebuchet MS"/>
                <a:cs typeface="Trebuchet MS"/>
              </a:rPr>
              <a:t>one</a:t>
            </a:r>
            <a:r>
              <a:rPr sz="2800" spc="-85" dirty="0">
                <a:solidFill>
                  <a:srgbClr val="292959"/>
                </a:solidFill>
                <a:latin typeface="Trebuchet MS"/>
                <a:cs typeface="Trebuchet MS"/>
              </a:rPr>
              <a:t> </a:t>
            </a:r>
            <a:r>
              <a:rPr sz="2800" spc="-90" dirty="0">
                <a:solidFill>
                  <a:srgbClr val="292959"/>
                </a:solidFill>
                <a:latin typeface="Trebuchet MS"/>
                <a:cs typeface="Trebuchet MS"/>
              </a:rPr>
              <a:t>student </a:t>
            </a:r>
            <a:r>
              <a:rPr sz="2800" spc="-170" dirty="0">
                <a:solidFill>
                  <a:srgbClr val="292959"/>
                </a:solidFill>
                <a:latin typeface="Trebuchet MS"/>
                <a:cs typeface="Trebuchet MS"/>
              </a:rPr>
              <a:t>will</a:t>
            </a:r>
            <a:r>
              <a:rPr sz="2800" spc="-85" dirty="0">
                <a:solidFill>
                  <a:srgbClr val="292959"/>
                </a:solidFill>
                <a:latin typeface="Trebuchet MS"/>
                <a:cs typeface="Trebuchet MS"/>
              </a:rPr>
              <a:t> </a:t>
            </a:r>
            <a:r>
              <a:rPr sz="2800" spc="-80" dirty="0">
                <a:solidFill>
                  <a:srgbClr val="292959"/>
                </a:solidFill>
                <a:latin typeface="Trebuchet MS"/>
                <a:cs typeface="Trebuchet MS"/>
              </a:rPr>
              <a:t>present</a:t>
            </a:r>
            <a:r>
              <a:rPr sz="2800" spc="-85" dirty="0">
                <a:solidFill>
                  <a:srgbClr val="292959"/>
                </a:solidFill>
                <a:latin typeface="Trebuchet MS"/>
                <a:cs typeface="Trebuchet MS"/>
              </a:rPr>
              <a:t> </a:t>
            </a:r>
            <a:r>
              <a:rPr sz="2800" spc="-100" dirty="0">
                <a:solidFill>
                  <a:srgbClr val="292959"/>
                </a:solidFill>
                <a:latin typeface="Trebuchet MS"/>
                <a:cs typeface="Trebuchet MS"/>
              </a:rPr>
              <a:t>the</a:t>
            </a:r>
            <a:r>
              <a:rPr sz="2800" spc="-85" dirty="0">
                <a:solidFill>
                  <a:srgbClr val="292959"/>
                </a:solidFill>
                <a:latin typeface="Trebuchet MS"/>
                <a:cs typeface="Trebuchet MS"/>
              </a:rPr>
              <a:t> </a:t>
            </a:r>
            <a:r>
              <a:rPr sz="2800" spc="-10" dirty="0">
                <a:solidFill>
                  <a:srgbClr val="292959"/>
                </a:solidFill>
                <a:latin typeface="Trebuchet MS"/>
                <a:cs typeface="Trebuchet MS"/>
              </a:rPr>
              <a:t>claimant, </a:t>
            </a:r>
            <a:r>
              <a:rPr sz="2800" dirty="0">
                <a:solidFill>
                  <a:srgbClr val="292959"/>
                </a:solidFill>
                <a:latin typeface="Trebuchet MS"/>
                <a:cs typeface="Trebuchet MS"/>
              </a:rPr>
              <a:t>and</a:t>
            </a:r>
            <a:r>
              <a:rPr sz="2800" spc="-114" dirty="0">
                <a:solidFill>
                  <a:srgbClr val="292959"/>
                </a:solidFill>
                <a:latin typeface="Trebuchet MS"/>
                <a:cs typeface="Trebuchet MS"/>
              </a:rPr>
              <a:t> </a:t>
            </a:r>
            <a:r>
              <a:rPr sz="2800" dirty="0">
                <a:solidFill>
                  <a:srgbClr val="292959"/>
                </a:solidFill>
                <a:latin typeface="Trebuchet MS"/>
                <a:cs typeface="Trebuchet MS"/>
              </a:rPr>
              <a:t>one</a:t>
            </a:r>
            <a:r>
              <a:rPr sz="2800" spc="-114" dirty="0">
                <a:solidFill>
                  <a:srgbClr val="292959"/>
                </a:solidFill>
                <a:latin typeface="Trebuchet MS"/>
                <a:cs typeface="Trebuchet MS"/>
              </a:rPr>
              <a:t> </a:t>
            </a:r>
            <a:r>
              <a:rPr sz="2800" spc="-100" dirty="0">
                <a:solidFill>
                  <a:srgbClr val="292959"/>
                </a:solidFill>
                <a:latin typeface="Trebuchet MS"/>
                <a:cs typeface="Trebuchet MS"/>
              </a:rPr>
              <a:t>the</a:t>
            </a:r>
            <a:r>
              <a:rPr sz="2800" spc="-110" dirty="0">
                <a:solidFill>
                  <a:srgbClr val="292959"/>
                </a:solidFill>
                <a:latin typeface="Trebuchet MS"/>
                <a:cs typeface="Trebuchet MS"/>
              </a:rPr>
              <a:t> </a:t>
            </a:r>
            <a:r>
              <a:rPr sz="2800" spc="-10" dirty="0">
                <a:solidFill>
                  <a:srgbClr val="292959"/>
                </a:solidFill>
                <a:latin typeface="Trebuchet MS"/>
                <a:cs typeface="Trebuchet MS"/>
              </a:rPr>
              <a:t>defendant.</a:t>
            </a:r>
            <a:endParaRPr sz="2800" dirty="0">
              <a:latin typeface="Trebuchet MS"/>
              <a:cs typeface="Trebuchet MS"/>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DFE1FF"/>
          </a:solidFill>
        </p:spPr>
        <p:txBody>
          <a:bodyPr wrap="square" lIns="0" tIns="0" rIns="0" bIns="0" rtlCol="0"/>
          <a:lstStyle/>
          <a:p>
            <a:endParaRPr/>
          </a:p>
        </p:txBody>
      </p:sp>
      <p:sp>
        <p:nvSpPr>
          <p:cNvPr id="3" name="object 3"/>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FED307"/>
          </a:solidFill>
        </p:spPr>
        <p:txBody>
          <a:bodyPr wrap="square" lIns="0" tIns="0" rIns="0" bIns="0" rtlCol="0"/>
          <a:lstStyle/>
          <a:p>
            <a:endParaRPr/>
          </a:p>
        </p:txBody>
      </p:sp>
      <p:sp>
        <p:nvSpPr>
          <p:cNvPr id="4" name="object 4"/>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pic>
        <p:nvPicPr>
          <p:cNvPr id="5" name="object 5"/>
          <p:cNvPicPr/>
          <p:nvPr/>
        </p:nvPicPr>
        <p:blipFill>
          <a:blip r:embed="rId2" cstate="print"/>
          <a:stretch>
            <a:fillRect/>
          </a:stretch>
        </p:blipFill>
        <p:spPr>
          <a:xfrm>
            <a:off x="6023890" y="2875063"/>
            <a:ext cx="4345379" cy="5145844"/>
          </a:xfrm>
          <a:prstGeom prst="rect">
            <a:avLst/>
          </a:prstGeom>
        </p:spPr>
      </p:pic>
      <p:pic>
        <p:nvPicPr>
          <p:cNvPr id="6" name="object 6"/>
          <p:cNvPicPr/>
          <p:nvPr/>
        </p:nvPicPr>
        <p:blipFill>
          <a:blip r:embed="rId3" cstate="print"/>
          <a:stretch>
            <a:fillRect/>
          </a:stretch>
        </p:blipFill>
        <p:spPr>
          <a:xfrm>
            <a:off x="481348" y="2737566"/>
            <a:ext cx="3924349" cy="5283341"/>
          </a:xfrm>
          <a:prstGeom prst="rect">
            <a:avLst/>
          </a:prstGeom>
        </p:spPr>
      </p:pic>
      <p:pic>
        <p:nvPicPr>
          <p:cNvPr id="7" name="object 7"/>
          <p:cNvPicPr/>
          <p:nvPr/>
        </p:nvPicPr>
        <p:blipFill>
          <a:blip r:embed="rId4" cstate="print"/>
          <a:stretch>
            <a:fillRect/>
          </a:stretch>
        </p:blipFill>
        <p:spPr>
          <a:xfrm>
            <a:off x="11985676" y="2875063"/>
            <a:ext cx="4475810" cy="5300301"/>
          </a:xfrm>
          <a:prstGeom prst="rect">
            <a:avLst/>
          </a:prstGeom>
        </p:spPr>
      </p:pic>
      <p:sp>
        <p:nvSpPr>
          <p:cNvPr id="8" name="object 8" descr="$PPTXTitle"/>
          <p:cNvSpPr txBox="1">
            <a:spLocks noGrp="1"/>
          </p:cNvSpPr>
          <p:nvPr>
            <p:ph type="title"/>
          </p:nvPr>
        </p:nvSpPr>
        <p:spPr>
          <a:prstGeom prst="rect">
            <a:avLst/>
          </a:prstGeom>
        </p:spPr>
        <p:txBody>
          <a:bodyPr vert="horz" wrap="square" lIns="0" tIns="12700" rIns="0" bIns="0" rtlCol="0">
            <a:spAutoFit/>
          </a:bodyPr>
          <a:lstStyle/>
          <a:p>
            <a:pPr marL="463550">
              <a:lnSpc>
                <a:spcPct val="100000"/>
              </a:lnSpc>
              <a:spcBef>
                <a:spcPts val="100"/>
              </a:spcBef>
            </a:pPr>
            <a:r>
              <a:rPr sz="7500" spc="50" dirty="0">
                <a:solidFill>
                  <a:srgbClr val="292959"/>
                </a:solidFill>
              </a:rPr>
              <a:t>TEXTBOOKS</a:t>
            </a:r>
            <a:endParaRPr sz="750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DFE1FF"/>
          </a:solidFill>
        </p:spPr>
        <p:txBody>
          <a:bodyPr wrap="square" lIns="0" tIns="0" rIns="0" bIns="0" rtlCol="0"/>
          <a:lstStyle/>
          <a:p>
            <a:endParaRPr/>
          </a:p>
        </p:txBody>
      </p:sp>
      <p:sp>
        <p:nvSpPr>
          <p:cNvPr id="3" name="object 3" descr="$PPTXTitle"/>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z="7500" spc="330" dirty="0">
                <a:solidFill>
                  <a:srgbClr val="292959"/>
                </a:solidFill>
              </a:rPr>
              <a:t>SCHEME</a:t>
            </a:r>
            <a:r>
              <a:rPr sz="7500" spc="-434" dirty="0">
                <a:solidFill>
                  <a:srgbClr val="292959"/>
                </a:solidFill>
              </a:rPr>
              <a:t> </a:t>
            </a:r>
            <a:r>
              <a:rPr sz="7500" dirty="0">
                <a:solidFill>
                  <a:srgbClr val="292959"/>
                </a:solidFill>
              </a:rPr>
              <a:t>OF</a:t>
            </a:r>
            <a:r>
              <a:rPr sz="7500" spc="-430" dirty="0">
                <a:solidFill>
                  <a:srgbClr val="292959"/>
                </a:solidFill>
              </a:rPr>
              <a:t> </a:t>
            </a:r>
            <a:r>
              <a:rPr sz="7500" spc="35" dirty="0">
                <a:solidFill>
                  <a:srgbClr val="292959"/>
                </a:solidFill>
              </a:rPr>
              <a:t>WORK</a:t>
            </a:r>
            <a:endParaRPr sz="7500"/>
          </a:p>
        </p:txBody>
      </p:sp>
      <p:sp>
        <p:nvSpPr>
          <p:cNvPr id="13" name="object 13"/>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FED307"/>
          </a:solidFill>
        </p:spPr>
        <p:txBody>
          <a:bodyPr wrap="square" lIns="0" tIns="0" rIns="0" bIns="0" rtlCol="0"/>
          <a:lstStyle/>
          <a:p>
            <a:endParaRPr/>
          </a:p>
        </p:txBody>
      </p:sp>
      <p:sp>
        <p:nvSpPr>
          <p:cNvPr id="14" name="object 14"/>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pic>
        <p:nvPicPr>
          <p:cNvPr id="18" name="Picture 17">
            <a:extLst>
              <a:ext uri="{FF2B5EF4-FFF2-40B4-BE49-F238E27FC236}">
                <a16:creationId xmlns:a16="http://schemas.microsoft.com/office/drawing/2014/main" id="{C5C9EC28-15BC-5CFF-A11C-0C21BE7CDF89}"/>
              </a:ext>
            </a:extLst>
          </p:cNvPr>
          <p:cNvPicPr>
            <a:picLocks noChangeAspect="1"/>
          </p:cNvPicPr>
          <p:nvPr/>
        </p:nvPicPr>
        <p:blipFill>
          <a:blip r:embed="rId2"/>
          <a:stretch>
            <a:fillRect/>
          </a:stretch>
        </p:blipFill>
        <p:spPr>
          <a:xfrm>
            <a:off x="914400" y="2332355"/>
            <a:ext cx="9852109" cy="7154545"/>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DFEDFF"/>
          </a:solidFill>
        </p:spPr>
        <p:txBody>
          <a:bodyPr wrap="square" lIns="0" tIns="0" rIns="0" bIns="0" rtlCol="0"/>
          <a:lstStyle/>
          <a:p>
            <a:endParaRPr/>
          </a:p>
        </p:txBody>
      </p:sp>
      <p:pic>
        <p:nvPicPr>
          <p:cNvPr id="3" name="object 3"/>
          <p:cNvPicPr/>
          <p:nvPr/>
        </p:nvPicPr>
        <p:blipFill>
          <a:blip r:embed="rId2" cstate="print"/>
          <a:stretch>
            <a:fillRect/>
          </a:stretch>
        </p:blipFill>
        <p:spPr>
          <a:xfrm>
            <a:off x="1457324" y="2366333"/>
            <a:ext cx="142874" cy="142874"/>
          </a:xfrm>
          <a:prstGeom prst="rect">
            <a:avLst/>
          </a:prstGeom>
        </p:spPr>
      </p:pic>
      <p:pic>
        <p:nvPicPr>
          <p:cNvPr id="4" name="object 4"/>
          <p:cNvPicPr/>
          <p:nvPr/>
        </p:nvPicPr>
        <p:blipFill>
          <a:blip r:embed="rId2" cstate="print"/>
          <a:stretch>
            <a:fillRect/>
          </a:stretch>
        </p:blipFill>
        <p:spPr>
          <a:xfrm>
            <a:off x="1457324" y="3871283"/>
            <a:ext cx="142874" cy="142874"/>
          </a:xfrm>
          <a:prstGeom prst="rect">
            <a:avLst/>
          </a:prstGeom>
        </p:spPr>
      </p:pic>
      <p:pic>
        <p:nvPicPr>
          <p:cNvPr id="5" name="object 5"/>
          <p:cNvPicPr/>
          <p:nvPr/>
        </p:nvPicPr>
        <p:blipFill>
          <a:blip r:embed="rId3" cstate="print"/>
          <a:stretch>
            <a:fillRect/>
          </a:stretch>
        </p:blipFill>
        <p:spPr>
          <a:xfrm>
            <a:off x="2224087" y="5371470"/>
            <a:ext cx="152400" cy="152399"/>
          </a:xfrm>
          <a:prstGeom prst="rect">
            <a:avLst/>
          </a:prstGeom>
        </p:spPr>
      </p:pic>
      <p:pic>
        <p:nvPicPr>
          <p:cNvPr id="6" name="object 6"/>
          <p:cNvPicPr/>
          <p:nvPr/>
        </p:nvPicPr>
        <p:blipFill>
          <a:blip r:embed="rId4" cstate="print"/>
          <a:stretch>
            <a:fillRect/>
          </a:stretch>
        </p:blipFill>
        <p:spPr>
          <a:xfrm>
            <a:off x="2224087" y="6123945"/>
            <a:ext cx="152400" cy="152399"/>
          </a:xfrm>
          <a:prstGeom prst="rect">
            <a:avLst/>
          </a:prstGeom>
        </p:spPr>
      </p:pic>
      <p:pic>
        <p:nvPicPr>
          <p:cNvPr id="7" name="object 7"/>
          <p:cNvPicPr/>
          <p:nvPr/>
        </p:nvPicPr>
        <p:blipFill>
          <a:blip r:embed="rId5" cstate="print"/>
          <a:stretch>
            <a:fillRect/>
          </a:stretch>
        </p:blipFill>
        <p:spPr>
          <a:xfrm>
            <a:off x="2224087" y="6876420"/>
            <a:ext cx="152400" cy="152399"/>
          </a:xfrm>
          <a:prstGeom prst="rect">
            <a:avLst/>
          </a:prstGeom>
        </p:spPr>
      </p:pic>
      <p:pic>
        <p:nvPicPr>
          <p:cNvPr id="8" name="object 8"/>
          <p:cNvPicPr/>
          <p:nvPr/>
        </p:nvPicPr>
        <p:blipFill>
          <a:blip r:embed="rId6" cstate="print"/>
          <a:stretch>
            <a:fillRect/>
          </a:stretch>
        </p:blipFill>
        <p:spPr>
          <a:xfrm>
            <a:off x="2224087" y="8381370"/>
            <a:ext cx="152400" cy="152399"/>
          </a:xfrm>
          <a:prstGeom prst="rect">
            <a:avLst/>
          </a:prstGeom>
        </p:spPr>
      </p:pic>
      <p:sp>
        <p:nvSpPr>
          <p:cNvPr id="9" name="object 9"/>
          <p:cNvSpPr txBox="1"/>
          <p:nvPr/>
        </p:nvSpPr>
        <p:spPr>
          <a:xfrm>
            <a:off x="1793180" y="1902148"/>
            <a:ext cx="15250794" cy="7550150"/>
          </a:xfrm>
          <a:prstGeom prst="rect">
            <a:avLst/>
          </a:prstGeom>
        </p:spPr>
        <p:txBody>
          <a:bodyPr vert="horz" wrap="square" lIns="0" tIns="12065" rIns="0" bIns="0" rtlCol="0">
            <a:spAutoFit/>
          </a:bodyPr>
          <a:lstStyle/>
          <a:p>
            <a:pPr marL="12700" marR="5080">
              <a:lnSpc>
                <a:spcPct val="137200"/>
              </a:lnSpc>
              <a:spcBef>
                <a:spcPts val="95"/>
              </a:spcBef>
            </a:pPr>
            <a:r>
              <a:rPr sz="3600" spc="-105" dirty="0">
                <a:solidFill>
                  <a:srgbClr val="292959"/>
                </a:solidFill>
                <a:latin typeface="Trebuchet MS"/>
                <a:cs typeface="Trebuchet MS"/>
              </a:rPr>
              <a:t>Pair</a:t>
            </a:r>
            <a:r>
              <a:rPr sz="3600" spc="-170" dirty="0">
                <a:solidFill>
                  <a:srgbClr val="292959"/>
                </a:solidFill>
                <a:latin typeface="Trebuchet MS"/>
                <a:cs typeface="Trebuchet MS"/>
              </a:rPr>
              <a:t> </a:t>
            </a:r>
            <a:r>
              <a:rPr sz="3600" dirty="0">
                <a:solidFill>
                  <a:srgbClr val="292959"/>
                </a:solidFill>
                <a:latin typeface="Trebuchet MS"/>
                <a:cs typeface="Trebuchet MS"/>
              </a:rPr>
              <a:t>up</a:t>
            </a:r>
            <a:r>
              <a:rPr sz="3600" spc="-175" dirty="0">
                <a:solidFill>
                  <a:srgbClr val="292959"/>
                </a:solidFill>
                <a:latin typeface="Trebuchet MS"/>
                <a:cs typeface="Trebuchet MS"/>
              </a:rPr>
              <a:t> with</a:t>
            </a:r>
            <a:r>
              <a:rPr sz="3600" spc="-114" dirty="0">
                <a:solidFill>
                  <a:srgbClr val="292959"/>
                </a:solidFill>
                <a:latin typeface="Trebuchet MS"/>
                <a:cs typeface="Trebuchet MS"/>
              </a:rPr>
              <a:t> </a:t>
            </a:r>
            <a:r>
              <a:rPr sz="3600" spc="-50" dirty="0">
                <a:solidFill>
                  <a:srgbClr val="292959"/>
                </a:solidFill>
                <a:latin typeface="Trebuchet MS"/>
                <a:cs typeface="Trebuchet MS"/>
              </a:rPr>
              <a:t>someone</a:t>
            </a:r>
            <a:r>
              <a:rPr sz="3600" spc="-140" dirty="0">
                <a:solidFill>
                  <a:srgbClr val="292959"/>
                </a:solidFill>
                <a:latin typeface="Trebuchet MS"/>
                <a:cs typeface="Trebuchet MS"/>
              </a:rPr>
              <a:t> </a:t>
            </a:r>
            <a:r>
              <a:rPr sz="3600" spc="-100" dirty="0">
                <a:solidFill>
                  <a:srgbClr val="292959"/>
                </a:solidFill>
                <a:latin typeface="Trebuchet MS"/>
                <a:cs typeface="Trebuchet MS"/>
              </a:rPr>
              <a:t>you</a:t>
            </a:r>
            <a:r>
              <a:rPr sz="3600" spc="-140" dirty="0">
                <a:solidFill>
                  <a:srgbClr val="292959"/>
                </a:solidFill>
                <a:latin typeface="Trebuchet MS"/>
                <a:cs typeface="Trebuchet MS"/>
              </a:rPr>
              <a:t> </a:t>
            </a:r>
            <a:r>
              <a:rPr sz="3600" spc="-40" dirty="0">
                <a:solidFill>
                  <a:srgbClr val="292959"/>
                </a:solidFill>
                <a:latin typeface="Trebuchet MS"/>
                <a:cs typeface="Trebuchet MS"/>
              </a:rPr>
              <a:t>have</a:t>
            </a:r>
            <a:r>
              <a:rPr sz="3600" spc="-140" dirty="0">
                <a:solidFill>
                  <a:srgbClr val="292959"/>
                </a:solidFill>
                <a:latin typeface="Trebuchet MS"/>
                <a:cs typeface="Trebuchet MS"/>
              </a:rPr>
              <a:t> </a:t>
            </a:r>
            <a:r>
              <a:rPr sz="3600" spc="-100" dirty="0">
                <a:solidFill>
                  <a:srgbClr val="292959"/>
                </a:solidFill>
                <a:latin typeface="Trebuchet MS"/>
                <a:cs typeface="Trebuchet MS"/>
              </a:rPr>
              <a:t>not</a:t>
            </a:r>
            <a:r>
              <a:rPr sz="3600" spc="-140" dirty="0">
                <a:solidFill>
                  <a:srgbClr val="292959"/>
                </a:solidFill>
                <a:latin typeface="Trebuchet MS"/>
                <a:cs typeface="Trebuchet MS"/>
              </a:rPr>
              <a:t> previously</a:t>
            </a:r>
            <a:r>
              <a:rPr sz="3600" spc="-135" dirty="0">
                <a:solidFill>
                  <a:srgbClr val="292959"/>
                </a:solidFill>
                <a:latin typeface="Trebuchet MS"/>
                <a:cs typeface="Trebuchet MS"/>
              </a:rPr>
              <a:t> </a:t>
            </a:r>
            <a:r>
              <a:rPr sz="3600" spc="-100" dirty="0">
                <a:solidFill>
                  <a:srgbClr val="292959"/>
                </a:solidFill>
                <a:latin typeface="Trebuchet MS"/>
                <a:cs typeface="Trebuchet MS"/>
              </a:rPr>
              <a:t>worked</a:t>
            </a:r>
            <a:r>
              <a:rPr sz="3600" spc="-140" dirty="0">
                <a:solidFill>
                  <a:srgbClr val="292959"/>
                </a:solidFill>
                <a:latin typeface="Trebuchet MS"/>
                <a:cs typeface="Trebuchet MS"/>
              </a:rPr>
              <a:t> </a:t>
            </a:r>
            <a:r>
              <a:rPr sz="3600" spc="-175" dirty="0">
                <a:solidFill>
                  <a:srgbClr val="292959"/>
                </a:solidFill>
                <a:latin typeface="Trebuchet MS"/>
                <a:cs typeface="Trebuchet MS"/>
              </a:rPr>
              <a:t>with</a:t>
            </a:r>
            <a:r>
              <a:rPr sz="3600" spc="-114" dirty="0">
                <a:solidFill>
                  <a:srgbClr val="292959"/>
                </a:solidFill>
                <a:latin typeface="Trebuchet MS"/>
                <a:cs typeface="Trebuchet MS"/>
              </a:rPr>
              <a:t> </a:t>
            </a:r>
            <a:r>
              <a:rPr sz="3600" dirty="0">
                <a:solidFill>
                  <a:srgbClr val="292959"/>
                </a:solidFill>
                <a:latin typeface="Trebuchet MS"/>
                <a:cs typeface="Trebuchet MS"/>
              </a:rPr>
              <a:t>and</a:t>
            </a:r>
            <a:r>
              <a:rPr sz="3600" spc="-140" dirty="0">
                <a:solidFill>
                  <a:srgbClr val="292959"/>
                </a:solidFill>
                <a:latin typeface="Trebuchet MS"/>
                <a:cs typeface="Trebuchet MS"/>
              </a:rPr>
              <a:t> </a:t>
            </a:r>
            <a:r>
              <a:rPr sz="3600" spc="-85" dirty="0">
                <a:solidFill>
                  <a:srgbClr val="292959"/>
                </a:solidFill>
                <a:latin typeface="Trebuchet MS"/>
                <a:cs typeface="Trebuchet MS"/>
              </a:rPr>
              <a:t>find</a:t>
            </a:r>
            <a:r>
              <a:rPr sz="3600" spc="-140" dirty="0">
                <a:solidFill>
                  <a:srgbClr val="292959"/>
                </a:solidFill>
                <a:latin typeface="Trebuchet MS"/>
                <a:cs typeface="Trebuchet MS"/>
              </a:rPr>
              <a:t> </a:t>
            </a:r>
            <a:r>
              <a:rPr sz="3600" spc="-100" dirty="0">
                <a:solidFill>
                  <a:srgbClr val="292959"/>
                </a:solidFill>
                <a:latin typeface="Trebuchet MS"/>
                <a:cs typeface="Trebuchet MS"/>
              </a:rPr>
              <a:t>out</a:t>
            </a:r>
            <a:r>
              <a:rPr sz="3600" spc="-140" dirty="0">
                <a:solidFill>
                  <a:srgbClr val="292959"/>
                </a:solidFill>
                <a:latin typeface="Trebuchet MS"/>
                <a:cs typeface="Trebuchet MS"/>
              </a:rPr>
              <a:t> </a:t>
            </a:r>
            <a:r>
              <a:rPr sz="3600" spc="150" dirty="0">
                <a:solidFill>
                  <a:srgbClr val="292959"/>
                </a:solidFill>
                <a:latin typeface="Trebuchet MS"/>
                <a:cs typeface="Trebuchet MS"/>
              </a:rPr>
              <a:t>a</a:t>
            </a:r>
            <a:r>
              <a:rPr sz="3600" spc="-140" dirty="0">
                <a:solidFill>
                  <a:srgbClr val="292959"/>
                </a:solidFill>
                <a:latin typeface="Trebuchet MS"/>
                <a:cs typeface="Trebuchet MS"/>
              </a:rPr>
              <a:t> </a:t>
            </a:r>
            <a:r>
              <a:rPr sz="3600" spc="-125" dirty="0">
                <a:solidFill>
                  <a:srgbClr val="292959"/>
                </a:solidFill>
                <a:latin typeface="Trebuchet MS"/>
                <a:cs typeface="Trebuchet MS"/>
              </a:rPr>
              <a:t>little </a:t>
            </a:r>
            <a:r>
              <a:rPr sz="3600" spc="-130" dirty="0">
                <a:solidFill>
                  <a:srgbClr val="292959"/>
                </a:solidFill>
                <a:latin typeface="Trebuchet MS"/>
                <a:cs typeface="Trebuchet MS"/>
              </a:rPr>
              <a:t>more</a:t>
            </a:r>
            <a:r>
              <a:rPr sz="3600" spc="-145" dirty="0">
                <a:solidFill>
                  <a:srgbClr val="292959"/>
                </a:solidFill>
                <a:latin typeface="Trebuchet MS"/>
                <a:cs typeface="Trebuchet MS"/>
              </a:rPr>
              <a:t> </a:t>
            </a:r>
            <a:r>
              <a:rPr sz="3600" dirty="0">
                <a:solidFill>
                  <a:srgbClr val="292959"/>
                </a:solidFill>
                <a:latin typeface="Trebuchet MS"/>
                <a:cs typeface="Trebuchet MS"/>
              </a:rPr>
              <a:t>about</a:t>
            </a:r>
            <a:r>
              <a:rPr sz="3600" spc="-260" dirty="0">
                <a:solidFill>
                  <a:srgbClr val="292959"/>
                </a:solidFill>
                <a:latin typeface="Trebuchet MS"/>
                <a:cs typeface="Trebuchet MS"/>
              </a:rPr>
              <a:t> </a:t>
            </a:r>
            <a:r>
              <a:rPr sz="3600" spc="-10" dirty="0">
                <a:solidFill>
                  <a:srgbClr val="292959"/>
                </a:solidFill>
                <a:latin typeface="Trebuchet MS"/>
                <a:cs typeface="Trebuchet MS"/>
              </a:rPr>
              <a:t>them.</a:t>
            </a:r>
            <a:endParaRPr sz="3600">
              <a:latin typeface="Trebuchet MS"/>
              <a:cs typeface="Trebuchet MS"/>
            </a:endParaRPr>
          </a:p>
          <a:p>
            <a:pPr marL="12700" marR="736600">
              <a:lnSpc>
                <a:spcPts val="5930"/>
              </a:lnSpc>
              <a:spcBef>
                <a:spcPts val="459"/>
              </a:spcBef>
            </a:pPr>
            <a:r>
              <a:rPr sz="3600" spc="-265" dirty="0">
                <a:solidFill>
                  <a:srgbClr val="292959"/>
                </a:solidFill>
                <a:latin typeface="Trebuchet MS"/>
                <a:cs typeface="Trebuchet MS"/>
              </a:rPr>
              <a:t>Then,</a:t>
            </a:r>
            <a:r>
              <a:rPr sz="3600" spc="-114" dirty="0">
                <a:solidFill>
                  <a:srgbClr val="292959"/>
                </a:solidFill>
                <a:latin typeface="Trebuchet MS"/>
                <a:cs typeface="Trebuchet MS"/>
              </a:rPr>
              <a:t> </a:t>
            </a:r>
            <a:r>
              <a:rPr sz="3600" spc="-100" dirty="0">
                <a:solidFill>
                  <a:srgbClr val="292959"/>
                </a:solidFill>
                <a:latin typeface="Trebuchet MS"/>
                <a:cs typeface="Trebuchet MS"/>
              </a:rPr>
              <a:t>you</a:t>
            </a:r>
            <a:r>
              <a:rPr sz="3600" spc="-120" dirty="0">
                <a:solidFill>
                  <a:srgbClr val="292959"/>
                </a:solidFill>
                <a:latin typeface="Trebuchet MS"/>
                <a:cs typeface="Trebuchet MS"/>
              </a:rPr>
              <a:t> </a:t>
            </a:r>
            <a:r>
              <a:rPr sz="3600" spc="-10" dirty="0">
                <a:solidFill>
                  <a:srgbClr val="292959"/>
                </a:solidFill>
                <a:latin typeface="Trebuchet MS"/>
                <a:cs typeface="Trebuchet MS"/>
              </a:rPr>
              <a:t>are</a:t>
            </a:r>
            <a:r>
              <a:rPr sz="3600" spc="-114" dirty="0">
                <a:solidFill>
                  <a:srgbClr val="292959"/>
                </a:solidFill>
                <a:latin typeface="Trebuchet MS"/>
                <a:cs typeface="Trebuchet MS"/>
              </a:rPr>
              <a:t> </a:t>
            </a:r>
            <a:r>
              <a:rPr sz="3600" dirty="0">
                <a:solidFill>
                  <a:srgbClr val="292959"/>
                </a:solidFill>
                <a:latin typeface="Trebuchet MS"/>
                <a:cs typeface="Trebuchet MS"/>
              </a:rPr>
              <a:t>going</a:t>
            </a:r>
            <a:r>
              <a:rPr sz="3600" spc="-114" dirty="0">
                <a:solidFill>
                  <a:srgbClr val="292959"/>
                </a:solidFill>
                <a:latin typeface="Trebuchet MS"/>
                <a:cs typeface="Trebuchet MS"/>
              </a:rPr>
              <a:t> </a:t>
            </a:r>
            <a:r>
              <a:rPr sz="3600" spc="-50" dirty="0">
                <a:solidFill>
                  <a:srgbClr val="292959"/>
                </a:solidFill>
                <a:latin typeface="Trebuchet MS"/>
                <a:cs typeface="Trebuchet MS"/>
              </a:rPr>
              <a:t>to</a:t>
            </a:r>
            <a:r>
              <a:rPr sz="3600" spc="-114" dirty="0">
                <a:solidFill>
                  <a:srgbClr val="292959"/>
                </a:solidFill>
                <a:latin typeface="Trebuchet MS"/>
                <a:cs typeface="Trebuchet MS"/>
              </a:rPr>
              <a:t> represent </a:t>
            </a:r>
            <a:r>
              <a:rPr sz="3600" spc="-170" dirty="0">
                <a:solidFill>
                  <a:srgbClr val="292959"/>
                </a:solidFill>
                <a:latin typeface="Trebuchet MS"/>
                <a:cs typeface="Trebuchet MS"/>
              </a:rPr>
              <a:t>your</a:t>
            </a:r>
            <a:r>
              <a:rPr sz="3600" spc="-114" dirty="0">
                <a:solidFill>
                  <a:srgbClr val="292959"/>
                </a:solidFill>
                <a:latin typeface="Trebuchet MS"/>
                <a:cs typeface="Trebuchet MS"/>
              </a:rPr>
              <a:t> </a:t>
            </a:r>
            <a:r>
              <a:rPr sz="3600" spc="-110" dirty="0">
                <a:solidFill>
                  <a:srgbClr val="292959"/>
                </a:solidFill>
                <a:latin typeface="Trebuchet MS"/>
                <a:cs typeface="Trebuchet MS"/>
              </a:rPr>
              <a:t>partner</a:t>
            </a:r>
            <a:r>
              <a:rPr sz="3600" spc="-114" dirty="0">
                <a:solidFill>
                  <a:srgbClr val="292959"/>
                </a:solidFill>
                <a:latin typeface="Trebuchet MS"/>
                <a:cs typeface="Trebuchet MS"/>
              </a:rPr>
              <a:t> </a:t>
            </a:r>
            <a:r>
              <a:rPr sz="3600" spc="60" dirty="0">
                <a:solidFill>
                  <a:srgbClr val="292959"/>
                </a:solidFill>
                <a:latin typeface="Trebuchet MS"/>
                <a:cs typeface="Trebuchet MS"/>
              </a:rPr>
              <a:t>as</a:t>
            </a:r>
            <a:r>
              <a:rPr sz="3600" spc="-114" dirty="0">
                <a:solidFill>
                  <a:srgbClr val="292959"/>
                </a:solidFill>
                <a:latin typeface="Trebuchet MS"/>
                <a:cs typeface="Trebuchet MS"/>
              </a:rPr>
              <a:t> </a:t>
            </a:r>
            <a:r>
              <a:rPr sz="3600" spc="-185" dirty="0">
                <a:solidFill>
                  <a:srgbClr val="292959"/>
                </a:solidFill>
                <a:latin typeface="Trebuchet MS"/>
                <a:cs typeface="Trebuchet MS"/>
              </a:rPr>
              <a:t>their</a:t>
            </a:r>
            <a:r>
              <a:rPr sz="3600" spc="-114" dirty="0">
                <a:solidFill>
                  <a:srgbClr val="292959"/>
                </a:solidFill>
                <a:latin typeface="Trebuchet MS"/>
                <a:cs typeface="Trebuchet MS"/>
              </a:rPr>
              <a:t> </a:t>
            </a:r>
            <a:r>
              <a:rPr sz="3600" spc="-125" dirty="0">
                <a:solidFill>
                  <a:srgbClr val="292959"/>
                </a:solidFill>
                <a:latin typeface="Trebuchet MS"/>
                <a:cs typeface="Trebuchet MS"/>
              </a:rPr>
              <a:t>lawyer</a:t>
            </a:r>
            <a:r>
              <a:rPr sz="3600" spc="-114" dirty="0">
                <a:solidFill>
                  <a:srgbClr val="292959"/>
                </a:solidFill>
                <a:latin typeface="Trebuchet MS"/>
                <a:cs typeface="Trebuchet MS"/>
              </a:rPr>
              <a:t> </a:t>
            </a:r>
            <a:r>
              <a:rPr sz="3600" spc="-180" dirty="0">
                <a:solidFill>
                  <a:srgbClr val="292959"/>
                </a:solidFill>
                <a:latin typeface="Trebuchet MS"/>
                <a:cs typeface="Trebuchet MS"/>
              </a:rPr>
              <a:t>in</a:t>
            </a:r>
            <a:r>
              <a:rPr sz="3600" spc="-114" dirty="0">
                <a:solidFill>
                  <a:srgbClr val="292959"/>
                </a:solidFill>
                <a:latin typeface="Trebuchet MS"/>
                <a:cs typeface="Trebuchet MS"/>
              </a:rPr>
              <a:t> </a:t>
            </a:r>
            <a:r>
              <a:rPr sz="3600" spc="-10" dirty="0">
                <a:solidFill>
                  <a:srgbClr val="292959"/>
                </a:solidFill>
                <a:latin typeface="Trebuchet MS"/>
                <a:cs typeface="Trebuchet MS"/>
              </a:rPr>
              <a:t>possession </a:t>
            </a:r>
            <a:r>
              <a:rPr sz="3600" spc="-145" dirty="0">
                <a:solidFill>
                  <a:srgbClr val="292959"/>
                </a:solidFill>
                <a:latin typeface="Trebuchet MS"/>
                <a:cs typeface="Trebuchet MS"/>
              </a:rPr>
              <a:t>(eviction)</a:t>
            </a:r>
            <a:r>
              <a:rPr sz="3600" spc="-130" dirty="0">
                <a:solidFill>
                  <a:srgbClr val="292959"/>
                </a:solidFill>
                <a:latin typeface="Trebuchet MS"/>
                <a:cs typeface="Trebuchet MS"/>
              </a:rPr>
              <a:t> </a:t>
            </a:r>
            <a:r>
              <a:rPr sz="3600" spc="-45" dirty="0">
                <a:solidFill>
                  <a:srgbClr val="292959"/>
                </a:solidFill>
                <a:latin typeface="Trebuchet MS"/>
                <a:cs typeface="Trebuchet MS"/>
              </a:rPr>
              <a:t>proceedings.</a:t>
            </a:r>
            <a:r>
              <a:rPr sz="3600" spc="-190" dirty="0">
                <a:solidFill>
                  <a:srgbClr val="292959"/>
                </a:solidFill>
                <a:latin typeface="Trebuchet MS"/>
                <a:cs typeface="Trebuchet MS"/>
              </a:rPr>
              <a:t> </a:t>
            </a:r>
            <a:r>
              <a:rPr sz="3600" spc="-175" dirty="0">
                <a:solidFill>
                  <a:srgbClr val="292959"/>
                </a:solidFill>
                <a:latin typeface="Trebuchet MS"/>
                <a:cs typeface="Trebuchet MS"/>
              </a:rPr>
              <a:t>In</a:t>
            </a:r>
            <a:r>
              <a:rPr sz="3600" spc="-114" dirty="0">
                <a:solidFill>
                  <a:srgbClr val="292959"/>
                </a:solidFill>
                <a:latin typeface="Trebuchet MS"/>
                <a:cs typeface="Trebuchet MS"/>
              </a:rPr>
              <a:t> </a:t>
            </a:r>
            <a:r>
              <a:rPr sz="3600" spc="-75" dirty="0">
                <a:solidFill>
                  <a:srgbClr val="292959"/>
                </a:solidFill>
                <a:latin typeface="Trebuchet MS"/>
                <a:cs typeface="Trebuchet MS"/>
              </a:rPr>
              <a:t>these</a:t>
            </a:r>
            <a:r>
              <a:rPr sz="3600" spc="-135" dirty="0">
                <a:solidFill>
                  <a:srgbClr val="292959"/>
                </a:solidFill>
                <a:latin typeface="Trebuchet MS"/>
                <a:cs typeface="Trebuchet MS"/>
              </a:rPr>
              <a:t> </a:t>
            </a:r>
            <a:r>
              <a:rPr sz="3600" spc="-100" dirty="0">
                <a:solidFill>
                  <a:srgbClr val="292959"/>
                </a:solidFill>
                <a:latin typeface="Trebuchet MS"/>
                <a:cs typeface="Trebuchet MS"/>
              </a:rPr>
              <a:t>you</a:t>
            </a:r>
            <a:r>
              <a:rPr sz="3600" spc="-140" dirty="0">
                <a:solidFill>
                  <a:srgbClr val="292959"/>
                </a:solidFill>
                <a:latin typeface="Trebuchet MS"/>
                <a:cs typeface="Trebuchet MS"/>
              </a:rPr>
              <a:t> </a:t>
            </a:r>
            <a:r>
              <a:rPr sz="3600" spc="-215" dirty="0">
                <a:solidFill>
                  <a:srgbClr val="292959"/>
                </a:solidFill>
                <a:latin typeface="Trebuchet MS"/>
                <a:cs typeface="Trebuchet MS"/>
              </a:rPr>
              <a:t>will</a:t>
            </a:r>
            <a:r>
              <a:rPr sz="3600" spc="-114" dirty="0">
                <a:solidFill>
                  <a:srgbClr val="292959"/>
                </a:solidFill>
                <a:latin typeface="Trebuchet MS"/>
                <a:cs typeface="Trebuchet MS"/>
              </a:rPr>
              <a:t> </a:t>
            </a:r>
            <a:r>
              <a:rPr sz="3600" spc="-40" dirty="0">
                <a:solidFill>
                  <a:srgbClr val="292959"/>
                </a:solidFill>
                <a:latin typeface="Trebuchet MS"/>
                <a:cs typeface="Trebuchet MS"/>
              </a:rPr>
              <a:t>have</a:t>
            </a:r>
            <a:r>
              <a:rPr sz="3600" spc="-135" dirty="0">
                <a:solidFill>
                  <a:srgbClr val="292959"/>
                </a:solidFill>
                <a:latin typeface="Trebuchet MS"/>
                <a:cs typeface="Trebuchet MS"/>
              </a:rPr>
              <a:t> </a:t>
            </a:r>
            <a:r>
              <a:rPr sz="3600" dirty="0">
                <a:solidFill>
                  <a:srgbClr val="292959"/>
                </a:solidFill>
                <a:latin typeface="Trebuchet MS"/>
                <a:cs typeface="Trebuchet MS"/>
              </a:rPr>
              <a:t>30</a:t>
            </a:r>
            <a:r>
              <a:rPr sz="3600" spc="-140" dirty="0">
                <a:solidFill>
                  <a:srgbClr val="292959"/>
                </a:solidFill>
                <a:latin typeface="Trebuchet MS"/>
                <a:cs typeface="Trebuchet MS"/>
              </a:rPr>
              <a:t> </a:t>
            </a:r>
            <a:r>
              <a:rPr sz="3600" dirty="0">
                <a:solidFill>
                  <a:srgbClr val="292959"/>
                </a:solidFill>
                <a:latin typeface="Trebuchet MS"/>
                <a:cs typeface="Trebuchet MS"/>
              </a:rPr>
              <a:t>seconds</a:t>
            </a:r>
            <a:r>
              <a:rPr sz="3600" spc="-135" dirty="0">
                <a:solidFill>
                  <a:srgbClr val="292959"/>
                </a:solidFill>
                <a:latin typeface="Trebuchet MS"/>
                <a:cs typeface="Trebuchet MS"/>
              </a:rPr>
              <a:t> </a:t>
            </a:r>
            <a:r>
              <a:rPr sz="3600" spc="-25" dirty="0">
                <a:solidFill>
                  <a:srgbClr val="292959"/>
                </a:solidFill>
                <a:latin typeface="Trebuchet MS"/>
                <a:cs typeface="Trebuchet MS"/>
              </a:rPr>
              <a:t>to:</a:t>
            </a:r>
            <a:endParaRPr sz="3600">
              <a:latin typeface="Trebuchet MS"/>
              <a:cs typeface="Trebuchet MS"/>
            </a:endParaRPr>
          </a:p>
          <a:p>
            <a:pPr marL="789305">
              <a:lnSpc>
                <a:spcPct val="100000"/>
              </a:lnSpc>
              <a:spcBef>
                <a:spcPts val="1135"/>
              </a:spcBef>
            </a:pPr>
            <a:r>
              <a:rPr sz="3600" spc="-100" dirty="0">
                <a:solidFill>
                  <a:srgbClr val="292959"/>
                </a:solidFill>
                <a:latin typeface="Trebuchet MS"/>
                <a:cs typeface="Trebuchet MS"/>
              </a:rPr>
              <a:t>Introduce</a:t>
            </a:r>
            <a:r>
              <a:rPr sz="3600" spc="-110" dirty="0">
                <a:solidFill>
                  <a:srgbClr val="292959"/>
                </a:solidFill>
                <a:latin typeface="Trebuchet MS"/>
                <a:cs typeface="Trebuchet MS"/>
              </a:rPr>
              <a:t> </a:t>
            </a:r>
            <a:r>
              <a:rPr sz="3600" spc="-20" dirty="0">
                <a:solidFill>
                  <a:srgbClr val="292959"/>
                </a:solidFill>
                <a:latin typeface="Trebuchet MS"/>
                <a:cs typeface="Trebuchet MS"/>
              </a:rPr>
              <a:t>them</a:t>
            </a:r>
            <a:endParaRPr sz="3600">
              <a:latin typeface="Trebuchet MS"/>
              <a:cs typeface="Trebuchet MS"/>
            </a:endParaRPr>
          </a:p>
          <a:p>
            <a:pPr marL="789305">
              <a:lnSpc>
                <a:spcPct val="100000"/>
              </a:lnSpc>
              <a:spcBef>
                <a:spcPts val="1605"/>
              </a:spcBef>
            </a:pPr>
            <a:r>
              <a:rPr sz="3600" spc="-275" dirty="0">
                <a:solidFill>
                  <a:srgbClr val="292959"/>
                </a:solidFill>
                <a:latin typeface="Trebuchet MS"/>
                <a:cs typeface="Trebuchet MS"/>
              </a:rPr>
              <a:t>Tell</a:t>
            </a:r>
            <a:r>
              <a:rPr sz="3600" spc="-114" dirty="0">
                <a:solidFill>
                  <a:srgbClr val="292959"/>
                </a:solidFill>
                <a:latin typeface="Trebuchet MS"/>
                <a:cs typeface="Trebuchet MS"/>
              </a:rPr>
              <a:t> </a:t>
            </a:r>
            <a:r>
              <a:rPr sz="3600" spc="-125" dirty="0">
                <a:solidFill>
                  <a:srgbClr val="292959"/>
                </a:solidFill>
                <a:latin typeface="Trebuchet MS"/>
                <a:cs typeface="Trebuchet MS"/>
              </a:rPr>
              <a:t>the</a:t>
            </a:r>
            <a:r>
              <a:rPr sz="3600" spc="-150" dirty="0">
                <a:solidFill>
                  <a:srgbClr val="292959"/>
                </a:solidFill>
                <a:latin typeface="Trebuchet MS"/>
                <a:cs typeface="Trebuchet MS"/>
              </a:rPr>
              <a:t> </a:t>
            </a:r>
            <a:r>
              <a:rPr sz="3600" spc="-105" dirty="0">
                <a:solidFill>
                  <a:srgbClr val="292959"/>
                </a:solidFill>
                <a:latin typeface="Trebuchet MS"/>
                <a:cs typeface="Trebuchet MS"/>
              </a:rPr>
              <a:t>court</a:t>
            </a:r>
            <a:r>
              <a:rPr sz="3600" spc="-165" dirty="0">
                <a:solidFill>
                  <a:srgbClr val="292959"/>
                </a:solidFill>
                <a:latin typeface="Trebuchet MS"/>
                <a:cs typeface="Trebuchet MS"/>
              </a:rPr>
              <a:t> </a:t>
            </a:r>
            <a:r>
              <a:rPr sz="3600" spc="150" dirty="0">
                <a:solidFill>
                  <a:srgbClr val="292959"/>
                </a:solidFill>
                <a:latin typeface="Trebuchet MS"/>
                <a:cs typeface="Trebuchet MS"/>
              </a:rPr>
              <a:t>a</a:t>
            </a:r>
            <a:r>
              <a:rPr sz="3600" spc="-254" dirty="0">
                <a:solidFill>
                  <a:srgbClr val="292959"/>
                </a:solidFill>
                <a:latin typeface="Trebuchet MS"/>
                <a:cs typeface="Trebuchet MS"/>
              </a:rPr>
              <a:t> </a:t>
            </a:r>
            <a:r>
              <a:rPr sz="3600" spc="-114" dirty="0">
                <a:solidFill>
                  <a:srgbClr val="292959"/>
                </a:solidFill>
                <a:latin typeface="Trebuchet MS"/>
                <a:cs typeface="Trebuchet MS"/>
              </a:rPr>
              <a:t>fun</a:t>
            </a:r>
            <a:r>
              <a:rPr sz="3600" spc="-155" dirty="0">
                <a:solidFill>
                  <a:srgbClr val="292959"/>
                </a:solidFill>
                <a:latin typeface="Trebuchet MS"/>
                <a:cs typeface="Trebuchet MS"/>
              </a:rPr>
              <a:t> </a:t>
            </a:r>
            <a:r>
              <a:rPr sz="3600" dirty="0">
                <a:solidFill>
                  <a:srgbClr val="292959"/>
                </a:solidFill>
                <a:latin typeface="Trebuchet MS"/>
                <a:cs typeface="Trebuchet MS"/>
              </a:rPr>
              <a:t>fact</a:t>
            </a:r>
            <a:r>
              <a:rPr sz="3600" spc="-165" dirty="0">
                <a:solidFill>
                  <a:srgbClr val="292959"/>
                </a:solidFill>
                <a:latin typeface="Trebuchet MS"/>
                <a:cs typeface="Trebuchet MS"/>
              </a:rPr>
              <a:t> </a:t>
            </a:r>
            <a:r>
              <a:rPr sz="3600" dirty="0">
                <a:solidFill>
                  <a:srgbClr val="292959"/>
                </a:solidFill>
                <a:latin typeface="Trebuchet MS"/>
                <a:cs typeface="Trebuchet MS"/>
              </a:rPr>
              <a:t>about</a:t>
            </a:r>
            <a:r>
              <a:rPr sz="3600" spc="-170" dirty="0">
                <a:solidFill>
                  <a:srgbClr val="292959"/>
                </a:solidFill>
                <a:latin typeface="Trebuchet MS"/>
                <a:cs typeface="Trebuchet MS"/>
              </a:rPr>
              <a:t> </a:t>
            </a:r>
            <a:r>
              <a:rPr sz="3600" spc="-20" dirty="0">
                <a:solidFill>
                  <a:srgbClr val="292959"/>
                </a:solidFill>
                <a:latin typeface="Trebuchet MS"/>
                <a:cs typeface="Trebuchet MS"/>
              </a:rPr>
              <a:t>them</a:t>
            </a:r>
            <a:endParaRPr sz="3600">
              <a:latin typeface="Trebuchet MS"/>
              <a:cs typeface="Trebuchet MS"/>
            </a:endParaRPr>
          </a:p>
          <a:p>
            <a:pPr marL="789305" marR="95885">
              <a:lnSpc>
                <a:spcPts val="5930"/>
              </a:lnSpc>
              <a:spcBef>
                <a:spcPts val="459"/>
              </a:spcBef>
            </a:pPr>
            <a:r>
              <a:rPr sz="3600" spc="-275" dirty="0">
                <a:solidFill>
                  <a:srgbClr val="292959"/>
                </a:solidFill>
                <a:latin typeface="Trebuchet MS"/>
                <a:cs typeface="Trebuchet MS"/>
              </a:rPr>
              <a:t>Tell</a:t>
            </a:r>
            <a:r>
              <a:rPr sz="3600" spc="-114" dirty="0">
                <a:solidFill>
                  <a:srgbClr val="292959"/>
                </a:solidFill>
                <a:latin typeface="Trebuchet MS"/>
                <a:cs typeface="Trebuchet MS"/>
              </a:rPr>
              <a:t> </a:t>
            </a:r>
            <a:r>
              <a:rPr sz="3600" spc="-125" dirty="0">
                <a:solidFill>
                  <a:srgbClr val="292959"/>
                </a:solidFill>
                <a:latin typeface="Trebuchet MS"/>
                <a:cs typeface="Trebuchet MS"/>
              </a:rPr>
              <a:t>the</a:t>
            </a:r>
            <a:r>
              <a:rPr sz="3600" spc="-150" dirty="0">
                <a:solidFill>
                  <a:srgbClr val="292959"/>
                </a:solidFill>
                <a:latin typeface="Trebuchet MS"/>
                <a:cs typeface="Trebuchet MS"/>
              </a:rPr>
              <a:t> </a:t>
            </a:r>
            <a:r>
              <a:rPr sz="3600" spc="-105" dirty="0">
                <a:solidFill>
                  <a:srgbClr val="292959"/>
                </a:solidFill>
                <a:latin typeface="Trebuchet MS"/>
                <a:cs typeface="Trebuchet MS"/>
              </a:rPr>
              <a:t>court</a:t>
            </a:r>
            <a:r>
              <a:rPr sz="3600" spc="-165" dirty="0">
                <a:solidFill>
                  <a:srgbClr val="292959"/>
                </a:solidFill>
                <a:latin typeface="Trebuchet MS"/>
                <a:cs typeface="Trebuchet MS"/>
              </a:rPr>
              <a:t> </a:t>
            </a:r>
            <a:r>
              <a:rPr sz="3600" spc="-155" dirty="0">
                <a:solidFill>
                  <a:srgbClr val="292959"/>
                </a:solidFill>
                <a:latin typeface="Trebuchet MS"/>
                <a:cs typeface="Trebuchet MS"/>
              </a:rPr>
              <a:t>why</a:t>
            </a:r>
            <a:r>
              <a:rPr sz="3600" spc="-120" dirty="0">
                <a:solidFill>
                  <a:srgbClr val="292959"/>
                </a:solidFill>
                <a:latin typeface="Trebuchet MS"/>
                <a:cs typeface="Trebuchet MS"/>
              </a:rPr>
              <a:t> </a:t>
            </a:r>
            <a:r>
              <a:rPr sz="3600" spc="-170" dirty="0">
                <a:solidFill>
                  <a:srgbClr val="292959"/>
                </a:solidFill>
                <a:latin typeface="Trebuchet MS"/>
                <a:cs typeface="Trebuchet MS"/>
              </a:rPr>
              <a:t>they</a:t>
            </a:r>
            <a:r>
              <a:rPr sz="3600" spc="-114" dirty="0">
                <a:solidFill>
                  <a:srgbClr val="292959"/>
                </a:solidFill>
                <a:latin typeface="Trebuchet MS"/>
                <a:cs typeface="Trebuchet MS"/>
              </a:rPr>
              <a:t> </a:t>
            </a:r>
            <a:r>
              <a:rPr sz="3600" spc="-10" dirty="0">
                <a:solidFill>
                  <a:srgbClr val="292959"/>
                </a:solidFill>
                <a:latin typeface="Trebuchet MS"/>
                <a:cs typeface="Trebuchet MS"/>
              </a:rPr>
              <a:t>are</a:t>
            </a:r>
            <a:r>
              <a:rPr sz="3600" spc="-225" dirty="0">
                <a:solidFill>
                  <a:srgbClr val="292959"/>
                </a:solidFill>
                <a:latin typeface="Trebuchet MS"/>
                <a:cs typeface="Trebuchet MS"/>
              </a:rPr>
              <a:t> </a:t>
            </a:r>
            <a:r>
              <a:rPr sz="3600" dirty="0">
                <a:solidFill>
                  <a:srgbClr val="292959"/>
                </a:solidFill>
                <a:latin typeface="Trebuchet MS"/>
                <a:cs typeface="Trebuchet MS"/>
              </a:rPr>
              <a:t>being</a:t>
            </a:r>
            <a:r>
              <a:rPr sz="3600" spc="-145" dirty="0">
                <a:solidFill>
                  <a:srgbClr val="292959"/>
                </a:solidFill>
                <a:latin typeface="Trebuchet MS"/>
                <a:cs typeface="Trebuchet MS"/>
              </a:rPr>
              <a:t> </a:t>
            </a:r>
            <a:r>
              <a:rPr sz="3600" spc="-85" dirty="0">
                <a:solidFill>
                  <a:srgbClr val="292959"/>
                </a:solidFill>
                <a:latin typeface="Trebuchet MS"/>
                <a:cs typeface="Trebuchet MS"/>
              </a:rPr>
              <a:t>evicted</a:t>
            </a:r>
            <a:r>
              <a:rPr sz="3600" spc="-140" dirty="0">
                <a:solidFill>
                  <a:srgbClr val="292959"/>
                </a:solidFill>
                <a:latin typeface="Trebuchet MS"/>
                <a:cs typeface="Trebuchet MS"/>
              </a:rPr>
              <a:t> </a:t>
            </a:r>
            <a:r>
              <a:rPr sz="3600" spc="-130" dirty="0">
                <a:solidFill>
                  <a:srgbClr val="292959"/>
                </a:solidFill>
                <a:latin typeface="Trebuchet MS"/>
                <a:cs typeface="Trebuchet MS"/>
              </a:rPr>
              <a:t>(make</a:t>
            </a:r>
            <a:r>
              <a:rPr sz="3600" spc="-145" dirty="0">
                <a:solidFill>
                  <a:srgbClr val="292959"/>
                </a:solidFill>
                <a:latin typeface="Trebuchet MS"/>
                <a:cs typeface="Trebuchet MS"/>
              </a:rPr>
              <a:t> </a:t>
            </a:r>
            <a:r>
              <a:rPr sz="3600" spc="-160" dirty="0">
                <a:solidFill>
                  <a:srgbClr val="292959"/>
                </a:solidFill>
                <a:latin typeface="Trebuchet MS"/>
                <a:cs typeface="Trebuchet MS"/>
              </a:rPr>
              <a:t>this</a:t>
            </a:r>
            <a:r>
              <a:rPr sz="3600" spc="-114" dirty="0">
                <a:solidFill>
                  <a:srgbClr val="292959"/>
                </a:solidFill>
                <a:latin typeface="Trebuchet MS"/>
                <a:cs typeface="Trebuchet MS"/>
              </a:rPr>
              <a:t> </a:t>
            </a:r>
            <a:r>
              <a:rPr sz="3600" dirty="0">
                <a:solidFill>
                  <a:srgbClr val="292959"/>
                </a:solidFill>
                <a:latin typeface="Trebuchet MS"/>
                <a:cs typeface="Trebuchet MS"/>
              </a:rPr>
              <a:t>up</a:t>
            </a:r>
            <a:r>
              <a:rPr sz="3600" spc="-140" dirty="0">
                <a:solidFill>
                  <a:srgbClr val="292959"/>
                </a:solidFill>
                <a:latin typeface="Trebuchet MS"/>
                <a:cs typeface="Trebuchet MS"/>
              </a:rPr>
              <a:t> </a:t>
            </a:r>
            <a:r>
              <a:rPr sz="3600" spc="145" dirty="0">
                <a:solidFill>
                  <a:srgbClr val="292959"/>
                </a:solidFill>
                <a:latin typeface="Trebuchet MS"/>
                <a:cs typeface="Trebuchet MS"/>
              </a:rPr>
              <a:t>-</a:t>
            </a:r>
            <a:r>
              <a:rPr sz="3600" spc="-145" dirty="0">
                <a:solidFill>
                  <a:srgbClr val="292959"/>
                </a:solidFill>
                <a:latin typeface="Trebuchet MS"/>
                <a:cs typeface="Trebuchet MS"/>
              </a:rPr>
              <a:t> </a:t>
            </a:r>
            <a:r>
              <a:rPr sz="3600" spc="-125" dirty="0">
                <a:solidFill>
                  <a:srgbClr val="292959"/>
                </a:solidFill>
                <a:latin typeface="Trebuchet MS"/>
                <a:cs typeface="Trebuchet MS"/>
              </a:rPr>
              <a:t>the</a:t>
            </a:r>
            <a:r>
              <a:rPr sz="3600" spc="-145" dirty="0">
                <a:solidFill>
                  <a:srgbClr val="292959"/>
                </a:solidFill>
                <a:latin typeface="Trebuchet MS"/>
                <a:cs typeface="Trebuchet MS"/>
              </a:rPr>
              <a:t> </a:t>
            </a:r>
            <a:r>
              <a:rPr sz="3600" spc="-130" dirty="0">
                <a:solidFill>
                  <a:srgbClr val="292959"/>
                </a:solidFill>
                <a:latin typeface="Trebuchet MS"/>
                <a:cs typeface="Trebuchet MS"/>
              </a:rPr>
              <a:t>more</a:t>
            </a:r>
            <a:r>
              <a:rPr sz="3600" spc="-140" dirty="0">
                <a:solidFill>
                  <a:srgbClr val="292959"/>
                </a:solidFill>
                <a:latin typeface="Trebuchet MS"/>
                <a:cs typeface="Trebuchet MS"/>
              </a:rPr>
              <a:t> </a:t>
            </a:r>
            <a:r>
              <a:rPr sz="3600" spc="-20" dirty="0">
                <a:solidFill>
                  <a:srgbClr val="292959"/>
                </a:solidFill>
                <a:latin typeface="Trebuchet MS"/>
                <a:cs typeface="Trebuchet MS"/>
              </a:rPr>
              <a:t>bizarre </a:t>
            </a:r>
            <a:r>
              <a:rPr sz="3600" spc="-125" dirty="0">
                <a:solidFill>
                  <a:srgbClr val="292959"/>
                </a:solidFill>
                <a:latin typeface="Trebuchet MS"/>
                <a:cs typeface="Trebuchet MS"/>
              </a:rPr>
              <a:t>the</a:t>
            </a:r>
            <a:r>
              <a:rPr sz="3600" spc="-140" dirty="0">
                <a:solidFill>
                  <a:srgbClr val="292959"/>
                </a:solidFill>
                <a:latin typeface="Trebuchet MS"/>
                <a:cs typeface="Trebuchet MS"/>
              </a:rPr>
              <a:t> </a:t>
            </a:r>
            <a:r>
              <a:rPr sz="3600" spc="-10" dirty="0">
                <a:solidFill>
                  <a:srgbClr val="292959"/>
                </a:solidFill>
                <a:latin typeface="Trebuchet MS"/>
                <a:cs typeface="Trebuchet MS"/>
              </a:rPr>
              <a:t>better)</a:t>
            </a:r>
            <a:endParaRPr sz="3600">
              <a:latin typeface="Trebuchet MS"/>
              <a:cs typeface="Trebuchet MS"/>
            </a:endParaRPr>
          </a:p>
          <a:p>
            <a:pPr marL="789305">
              <a:lnSpc>
                <a:spcPct val="100000"/>
              </a:lnSpc>
              <a:spcBef>
                <a:spcPts val="1135"/>
              </a:spcBef>
            </a:pPr>
            <a:r>
              <a:rPr sz="3600" dirty="0">
                <a:solidFill>
                  <a:srgbClr val="292959"/>
                </a:solidFill>
                <a:latin typeface="Trebuchet MS"/>
                <a:cs typeface="Trebuchet MS"/>
              </a:rPr>
              <a:t>Give</a:t>
            </a:r>
            <a:r>
              <a:rPr sz="3600" spc="-275" dirty="0">
                <a:solidFill>
                  <a:srgbClr val="292959"/>
                </a:solidFill>
                <a:latin typeface="Trebuchet MS"/>
                <a:cs typeface="Trebuchet MS"/>
              </a:rPr>
              <a:t> </a:t>
            </a:r>
            <a:r>
              <a:rPr sz="3600" dirty="0">
                <a:solidFill>
                  <a:srgbClr val="292959"/>
                </a:solidFill>
                <a:latin typeface="Trebuchet MS"/>
                <a:cs typeface="Trebuchet MS"/>
              </a:rPr>
              <a:t>one</a:t>
            </a:r>
            <a:r>
              <a:rPr sz="3600" spc="-220" dirty="0">
                <a:solidFill>
                  <a:srgbClr val="292959"/>
                </a:solidFill>
                <a:latin typeface="Trebuchet MS"/>
                <a:cs typeface="Trebuchet MS"/>
              </a:rPr>
              <a:t> </a:t>
            </a:r>
            <a:r>
              <a:rPr sz="3600" spc="-30" dirty="0">
                <a:solidFill>
                  <a:srgbClr val="292959"/>
                </a:solidFill>
                <a:latin typeface="Trebuchet MS"/>
                <a:cs typeface="Trebuchet MS"/>
              </a:rPr>
              <a:t>reason</a:t>
            </a:r>
            <a:r>
              <a:rPr sz="3600" spc="-155" dirty="0">
                <a:solidFill>
                  <a:srgbClr val="292959"/>
                </a:solidFill>
                <a:latin typeface="Trebuchet MS"/>
                <a:cs typeface="Trebuchet MS"/>
              </a:rPr>
              <a:t> why</a:t>
            </a:r>
            <a:r>
              <a:rPr sz="3600" spc="-120" dirty="0">
                <a:solidFill>
                  <a:srgbClr val="292959"/>
                </a:solidFill>
                <a:latin typeface="Trebuchet MS"/>
                <a:cs typeface="Trebuchet MS"/>
              </a:rPr>
              <a:t> </a:t>
            </a:r>
            <a:r>
              <a:rPr sz="3600" spc="-170" dirty="0">
                <a:solidFill>
                  <a:srgbClr val="292959"/>
                </a:solidFill>
                <a:latin typeface="Trebuchet MS"/>
                <a:cs typeface="Trebuchet MS"/>
              </a:rPr>
              <a:t>they</a:t>
            </a:r>
            <a:r>
              <a:rPr sz="3600" spc="-114" dirty="0">
                <a:solidFill>
                  <a:srgbClr val="292959"/>
                </a:solidFill>
                <a:latin typeface="Trebuchet MS"/>
                <a:cs typeface="Trebuchet MS"/>
              </a:rPr>
              <a:t> </a:t>
            </a:r>
            <a:r>
              <a:rPr sz="3600" spc="-75" dirty="0">
                <a:solidFill>
                  <a:srgbClr val="292959"/>
                </a:solidFill>
                <a:latin typeface="Trebuchet MS"/>
                <a:cs typeface="Trebuchet MS"/>
              </a:rPr>
              <a:t>should</a:t>
            </a:r>
            <a:r>
              <a:rPr sz="3600" spc="-155" dirty="0">
                <a:solidFill>
                  <a:srgbClr val="292959"/>
                </a:solidFill>
                <a:latin typeface="Trebuchet MS"/>
                <a:cs typeface="Trebuchet MS"/>
              </a:rPr>
              <a:t> </a:t>
            </a:r>
            <a:r>
              <a:rPr sz="3600" dirty="0">
                <a:solidFill>
                  <a:srgbClr val="292959"/>
                </a:solidFill>
                <a:latin typeface="Trebuchet MS"/>
                <a:cs typeface="Trebuchet MS"/>
              </a:rPr>
              <a:t>be</a:t>
            </a:r>
            <a:r>
              <a:rPr sz="3600" spc="-160" dirty="0">
                <a:solidFill>
                  <a:srgbClr val="292959"/>
                </a:solidFill>
                <a:latin typeface="Trebuchet MS"/>
                <a:cs typeface="Trebuchet MS"/>
              </a:rPr>
              <a:t> </a:t>
            </a:r>
            <a:r>
              <a:rPr sz="3600" spc="-45" dirty="0">
                <a:solidFill>
                  <a:srgbClr val="292959"/>
                </a:solidFill>
                <a:latin typeface="Trebuchet MS"/>
                <a:cs typeface="Trebuchet MS"/>
              </a:rPr>
              <a:t>allowed</a:t>
            </a:r>
            <a:r>
              <a:rPr sz="3600" spc="-160" dirty="0">
                <a:solidFill>
                  <a:srgbClr val="292959"/>
                </a:solidFill>
                <a:latin typeface="Trebuchet MS"/>
                <a:cs typeface="Trebuchet MS"/>
              </a:rPr>
              <a:t> </a:t>
            </a:r>
            <a:r>
              <a:rPr sz="3600" spc="-50" dirty="0">
                <a:solidFill>
                  <a:srgbClr val="292959"/>
                </a:solidFill>
                <a:latin typeface="Trebuchet MS"/>
                <a:cs typeface="Trebuchet MS"/>
              </a:rPr>
              <a:t>to</a:t>
            </a:r>
            <a:r>
              <a:rPr sz="3600" spc="-160" dirty="0">
                <a:solidFill>
                  <a:srgbClr val="292959"/>
                </a:solidFill>
                <a:latin typeface="Trebuchet MS"/>
                <a:cs typeface="Trebuchet MS"/>
              </a:rPr>
              <a:t> </a:t>
            </a:r>
            <a:r>
              <a:rPr sz="3600" spc="-75" dirty="0">
                <a:solidFill>
                  <a:srgbClr val="292959"/>
                </a:solidFill>
                <a:latin typeface="Trebuchet MS"/>
                <a:cs typeface="Trebuchet MS"/>
              </a:rPr>
              <a:t>stay</a:t>
            </a:r>
            <a:r>
              <a:rPr sz="3600" spc="-155" dirty="0">
                <a:solidFill>
                  <a:srgbClr val="292959"/>
                </a:solidFill>
                <a:latin typeface="Trebuchet MS"/>
                <a:cs typeface="Trebuchet MS"/>
              </a:rPr>
              <a:t> </a:t>
            </a:r>
            <a:r>
              <a:rPr sz="3600" spc="-180" dirty="0">
                <a:solidFill>
                  <a:srgbClr val="292959"/>
                </a:solidFill>
                <a:latin typeface="Trebuchet MS"/>
                <a:cs typeface="Trebuchet MS"/>
              </a:rPr>
              <a:t>in</a:t>
            </a:r>
            <a:r>
              <a:rPr sz="3600" spc="-114" dirty="0">
                <a:solidFill>
                  <a:srgbClr val="292959"/>
                </a:solidFill>
                <a:latin typeface="Trebuchet MS"/>
                <a:cs typeface="Trebuchet MS"/>
              </a:rPr>
              <a:t> </a:t>
            </a:r>
            <a:r>
              <a:rPr sz="3600" spc="-185" dirty="0">
                <a:solidFill>
                  <a:srgbClr val="292959"/>
                </a:solidFill>
                <a:latin typeface="Trebuchet MS"/>
                <a:cs typeface="Trebuchet MS"/>
              </a:rPr>
              <a:t>their</a:t>
            </a:r>
            <a:r>
              <a:rPr sz="3600" spc="-114" dirty="0">
                <a:solidFill>
                  <a:srgbClr val="292959"/>
                </a:solidFill>
                <a:latin typeface="Trebuchet MS"/>
                <a:cs typeface="Trebuchet MS"/>
              </a:rPr>
              <a:t> </a:t>
            </a:r>
            <a:r>
              <a:rPr sz="3600" spc="-80" dirty="0">
                <a:solidFill>
                  <a:srgbClr val="292959"/>
                </a:solidFill>
                <a:latin typeface="Trebuchet MS"/>
                <a:cs typeface="Trebuchet MS"/>
              </a:rPr>
              <a:t>home</a:t>
            </a:r>
            <a:r>
              <a:rPr sz="3600" spc="-160" dirty="0">
                <a:solidFill>
                  <a:srgbClr val="292959"/>
                </a:solidFill>
                <a:latin typeface="Trebuchet MS"/>
                <a:cs typeface="Trebuchet MS"/>
              </a:rPr>
              <a:t> </a:t>
            </a:r>
            <a:r>
              <a:rPr sz="3600" spc="145" dirty="0">
                <a:solidFill>
                  <a:srgbClr val="292959"/>
                </a:solidFill>
                <a:latin typeface="Trebuchet MS"/>
                <a:cs typeface="Trebuchet MS"/>
              </a:rPr>
              <a:t>-</a:t>
            </a:r>
            <a:r>
              <a:rPr sz="3600" spc="-160" dirty="0">
                <a:solidFill>
                  <a:srgbClr val="292959"/>
                </a:solidFill>
                <a:latin typeface="Trebuchet MS"/>
                <a:cs typeface="Trebuchet MS"/>
              </a:rPr>
              <a:t> </a:t>
            </a:r>
            <a:r>
              <a:rPr sz="3600" spc="-20" dirty="0">
                <a:solidFill>
                  <a:srgbClr val="292959"/>
                </a:solidFill>
                <a:latin typeface="Trebuchet MS"/>
                <a:cs typeface="Trebuchet MS"/>
              </a:rPr>
              <a:t>this</a:t>
            </a:r>
            <a:endParaRPr sz="3600">
              <a:latin typeface="Trebuchet MS"/>
              <a:cs typeface="Trebuchet MS"/>
            </a:endParaRPr>
          </a:p>
          <a:p>
            <a:pPr marL="789305">
              <a:lnSpc>
                <a:spcPct val="100000"/>
              </a:lnSpc>
              <a:spcBef>
                <a:spcPts val="1605"/>
              </a:spcBef>
            </a:pPr>
            <a:r>
              <a:rPr sz="3600" spc="-30" dirty="0">
                <a:solidFill>
                  <a:srgbClr val="292959"/>
                </a:solidFill>
                <a:latin typeface="Trebuchet MS"/>
                <a:cs typeface="Trebuchet MS"/>
              </a:rPr>
              <a:t>could</a:t>
            </a:r>
            <a:r>
              <a:rPr sz="3600" spc="-150" dirty="0">
                <a:solidFill>
                  <a:srgbClr val="292959"/>
                </a:solidFill>
                <a:latin typeface="Trebuchet MS"/>
                <a:cs typeface="Trebuchet MS"/>
              </a:rPr>
              <a:t> </a:t>
            </a:r>
            <a:r>
              <a:rPr sz="3600" dirty="0">
                <a:solidFill>
                  <a:srgbClr val="292959"/>
                </a:solidFill>
                <a:latin typeface="Trebuchet MS"/>
                <a:cs typeface="Trebuchet MS"/>
              </a:rPr>
              <a:t>be</a:t>
            </a:r>
            <a:r>
              <a:rPr sz="3600" spc="-145" dirty="0">
                <a:solidFill>
                  <a:srgbClr val="292959"/>
                </a:solidFill>
                <a:latin typeface="Trebuchet MS"/>
                <a:cs typeface="Trebuchet MS"/>
              </a:rPr>
              <a:t> </a:t>
            </a:r>
            <a:r>
              <a:rPr sz="3600" spc="150" dirty="0">
                <a:solidFill>
                  <a:srgbClr val="292959"/>
                </a:solidFill>
                <a:latin typeface="Trebuchet MS"/>
                <a:cs typeface="Trebuchet MS"/>
              </a:rPr>
              <a:t>a</a:t>
            </a:r>
            <a:r>
              <a:rPr sz="3600" spc="-145" dirty="0">
                <a:solidFill>
                  <a:srgbClr val="292959"/>
                </a:solidFill>
                <a:latin typeface="Trebuchet MS"/>
                <a:cs typeface="Trebuchet MS"/>
              </a:rPr>
              <a:t> </a:t>
            </a:r>
            <a:r>
              <a:rPr sz="3600" spc="-95" dirty="0">
                <a:solidFill>
                  <a:srgbClr val="292959"/>
                </a:solidFill>
                <a:latin typeface="Trebuchet MS"/>
                <a:cs typeface="Trebuchet MS"/>
              </a:rPr>
              <a:t>real</a:t>
            </a:r>
            <a:r>
              <a:rPr sz="3600" spc="-145" dirty="0">
                <a:solidFill>
                  <a:srgbClr val="292959"/>
                </a:solidFill>
                <a:latin typeface="Trebuchet MS"/>
                <a:cs typeface="Trebuchet MS"/>
              </a:rPr>
              <a:t> </a:t>
            </a:r>
            <a:r>
              <a:rPr sz="3600" spc="-114" dirty="0">
                <a:solidFill>
                  <a:srgbClr val="292959"/>
                </a:solidFill>
                <a:latin typeface="Trebuchet MS"/>
                <a:cs typeface="Trebuchet MS"/>
              </a:rPr>
              <a:t>fact,</a:t>
            </a:r>
            <a:r>
              <a:rPr sz="3600" spc="-145" dirty="0">
                <a:solidFill>
                  <a:srgbClr val="292959"/>
                </a:solidFill>
                <a:latin typeface="Trebuchet MS"/>
                <a:cs typeface="Trebuchet MS"/>
              </a:rPr>
              <a:t> </a:t>
            </a:r>
            <a:r>
              <a:rPr sz="3600" spc="-100" dirty="0">
                <a:solidFill>
                  <a:srgbClr val="292959"/>
                </a:solidFill>
                <a:latin typeface="Trebuchet MS"/>
                <a:cs typeface="Trebuchet MS"/>
              </a:rPr>
              <a:t>or</a:t>
            </a:r>
            <a:r>
              <a:rPr sz="3600" spc="-145" dirty="0">
                <a:solidFill>
                  <a:srgbClr val="292959"/>
                </a:solidFill>
                <a:latin typeface="Trebuchet MS"/>
                <a:cs typeface="Trebuchet MS"/>
              </a:rPr>
              <a:t> </a:t>
            </a:r>
            <a:r>
              <a:rPr sz="3600" spc="-100" dirty="0">
                <a:solidFill>
                  <a:srgbClr val="292959"/>
                </a:solidFill>
                <a:latin typeface="Trebuchet MS"/>
                <a:cs typeface="Trebuchet MS"/>
              </a:rPr>
              <a:t>you</a:t>
            </a:r>
            <a:r>
              <a:rPr sz="3600" spc="-145" dirty="0">
                <a:solidFill>
                  <a:srgbClr val="292959"/>
                </a:solidFill>
                <a:latin typeface="Trebuchet MS"/>
                <a:cs typeface="Trebuchet MS"/>
              </a:rPr>
              <a:t> </a:t>
            </a:r>
            <a:r>
              <a:rPr sz="3600" dirty="0">
                <a:solidFill>
                  <a:srgbClr val="292959"/>
                </a:solidFill>
                <a:latin typeface="Trebuchet MS"/>
                <a:cs typeface="Trebuchet MS"/>
              </a:rPr>
              <a:t>can</a:t>
            </a:r>
            <a:r>
              <a:rPr sz="3600" spc="-150" dirty="0">
                <a:solidFill>
                  <a:srgbClr val="292959"/>
                </a:solidFill>
                <a:latin typeface="Trebuchet MS"/>
                <a:cs typeface="Trebuchet MS"/>
              </a:rPr>
              <a:t> </a:t>
            </a:r>
            <a:r>
              <a:rPr sz="3600" spc="-105" dirty="0">
                <a:solidFill>
                  <a:srgbClr val="292959"/>
                </a:solidFill>
                <a:latin typeface="Trebuchet MS"/>
                <a:cs typeface="Trebuchet MS"/>
              </a:rPr>
              <a:t>make</a:t>
            </a:r>
            <a:r>
              <a:rPr sz="3600" spc="-145" dirty="0">
                <a:solidFill>
                  <a:srgbClr val="292959"/>
                </a:solidFill>
                <a:latin typeface="Trebuchet MS"/>
                <a:cs typeface="Trebuchet MS"/>
              </a:rPr>
              <a:t> </a:t>
            </a:r>
            <a:r>
              <a:rPr sz="3600" spc="-75" dirty="0">
                <a:solidFill>
                  <a:srgbClr val="292959"/>
                </a:solidFill>
                <a:latin typeface="Trebuchet MS"/>
                <a:cs typeface="Trebuchet MS"/>
              </a:rPr>
              <a:t>something</a:t>
            </a:r>
            <a:r>
              <a:rPr sz="3600" spc="-145" dirty="0">
                <a:solidFill>
                  <a:srgbClr val="292959"/>
                </a:solidFill>
                <a:latin typeface="Trebuchet MS"/>
                <a:cs typeface="Trebuchet MS"/>
              </a:rPr>
              <a:t> </a:t>
            </a:r>
            <a:r>
              <a:rPr sz="3600" spc="-25" dirty="0">
                <a:solidFill>
                  <a:srgbClr val="292959"/>
                </a:solidFill>
                <a:latin typeface="Trebuchet MS"/>
                <a:cs typeface="Trebuchet MS"/>
              </a:rPr>
              <a:t>up</a:t>
            </a:r>
            <a:endParaRPr sz="3600">
              <a:latin typeface="Trebuchet MS"/>
              <a:cs typeface="Trebuchet MS"/>
            </a:endParaRPr>
          </a:p>
        </p:txBody>
      </p:sp>
      <p:sp>
        <p:nvSpPr>
          <p:cNvPr id="10" name="object 10" descr="$PPTXTitle"/>
          <p:cNvSpPr txBox="1">
            <a:spLocks noGrp="1"/>
          </p:cNvSpPr>
          <p:nvPr>
            <p:ph type="title"/>
          </p:nvPr>
        </p:nvSpPr>
        <p:spPr>
          <a:xfrm>
            <a:off x="1016000" y="970977"/>
            <a:ext cx="16226790" cy="970280"/>
          </a:xfrm>
          <a:prstGeom prst="rect">
            <a:avLst/>
          </a:prstGeom>
        </p:spPr>
        <p:txBody>
          <a:bodyPr vert="horz" wrap="square" lIns="0" tIns="12700" rIns="0" bIns="0" rtlCol="0">
            <a:spAutoFit/>
          </a:bodyPr>
          <a:lstStyle/>
          <a:p>
            <a:pPr marL="12700">
              <a:lnSpc>
                <a:spcPct val="100000"/>
              </a:lnSpc>
              <a:spcBef>
                <a:spcPts val="100"/>
              </a:spcBef>
            </a:pPr>
            <a:r>
              <a:rPr sz="6200" spc="110" dirty="0">
                <a:solidFill>
                  <a:srgbClr val="E65385"/>
                </a:solidFill>
              </a:rPr>
              <a:t>ACTIVITY</a:t>
            </a:r>
            <a:r>
              <a:rPr sz="6200" spc="-305" dirty="0">
                <a:solidFill>
                  <a:srgbClr val="E65385"/>
                </a:solidFill>
              </a:rPr>
              <a:t> </a:t>
            </a:r>
            <a:r>
              <a:rPr sz="6200" spc="-1105" dirty="0">
                <a:solidFill>
                  <a:srgbClr val="E65385"/>
                </a:solidFill>
              </a:rPr>
              <a:t>1:</a:t>
            </a:r>
            <a:r>
              <a:rPr sz="6200" spc="-295" dirty="0">
                <a:solidFill>
                  <a:srgbClr val="E65385"/>
                </a:solidFill>
              </a:rPr>
              <a:t> </a:t>
            </a:r>
            <a:r>
              <a:rPr sz="6200" dirty="0">
                <a:solidFill>
                  <a:srgbClr val="292959"/>
                </a:solidFill>
              </a:rPr>
              <a:t>GETTING</a:t>
            </a:r>
            <a:r>
              <a:rPr sz="6200" spc="-300" dirty="0">
                <a:solidFill>
                  <a:srgbClr val="292959"/>
                </a:solidFill>
              </a:rPr>
              <a:t> </a:t>
            </a:r>
            <a:r>
              <a:rPr sz="6200" dirty="0">
                <a:solidFill>
                  <a:srgbClr val="292959"/>
                </a:solidFill>
              </a:rPr>
              <a:t>TO</a:t>
            </a:r>
            <a:r>
              <a:rPr sz="6200" spc="-300" dirty="0">
                <a:solidFill>
                  <a:srgbClr val="292959"/>
                </a:solidFill>
              </a:rPr>
              <a:t> </a:t>
            </a:r>
            <a:r>
              <a:rPr sz="6200" spc="120" dirty="0">
                <a:solidFill>
                  <a:srgbClr val="292959"/>
                </a:solidFill>
              </a:rPr>
              <a:t>KNOW</a:t>
            </a:r>
            <a:r>
              <a:rPr sz="6200" spc="-300" dirty="0">
                <a:solidFill>
                  <a:srgbClr val="292959"/>
                </a:solidFill>
              </a:rPr>
              <a:t> </a:t>
            </a:r>
            <a:r>
              <a:rPr sz="6200" spc="140" dirty="0">
                <a:solidFill>
                  <a:srgbClr val="292959"/>
                </a:solidFill>
              </a:rPr>
              <a:t>EACH</a:t>
            </a:r>
            <a:r>
              <a:rPr sz="6200" spc="-300" dirty="0">
                <a:solidFill>
                  <a:srgbClr val="292959"/>
                </a:solidFill>
              </a:rPr>
              <a:t> </a:t>
            </a:r>
            <a:r>
              <a:rPr sz="6200" spc="-45" dirty="0">
                <a:solidFill>
                  <a:srgbClr val="292959"/>
                </a:solidFill>
              </a:rPr>
              <a:t>OTHER</a:t>
            </a:r>
            <a:endParaRPr sz="6200"/>
          </a:p>
        </p:txBody>
      </p:sp>
      <p:sp>
        <p:nvSpPr>
          <p:cNvPr id="11" name="object 11"/>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FED307"/>
          </a:solidFill>
        </p:spPr>
        <p:txBody>
          <a:bodyPr wrap="square" lIns="0" tIns="0" rIns="0" bIns="0" rtlCol="0"/>
          <a:lstStyle/>
          <a:p>
            <a:endParaRPr/>
          </a:p>
        </p:txBody>
      </p:sp>
      <p:sp>
        <p:nvSpPr>
          <p:cNvPr id="12" name="object 12"/>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F9F5EF"/>
          </a:solidFill>
        </p:spPr>
        <p:txBody>
          <a:bodyPr wrap="square" lIns="0" tIns="0" rIns="0" bIns="0" rtlCol="0"/>
          <a:lstStyle/>
          <a:p>
            <a:endParaRPr/>
          </a:p>
        </p:txBody>
      </p:sp>
      <p:pic>
        <p:nvPicPr>
          <p:cNvPr id="3" name="object 3"/>
          <p:cNvPicPr/>
          <p:nvPr/>
        </p:nvPicPr>
        <p:blipFill>
          <a:blip r:embed="rId2" cstate="print"/>
          <a:stretch>
            <a:fillRect/>
          </a:stretch>
        </p:blipFill>
        <p:spPr>
          <a:xfrm>
            <a:off x="1514474" y="2373953"/>
            <a:ext cx="161924" cy="161924"/>
          </a:xfrm>
          <a:prstGeom prst="rect">
            <a:avLst/>
          </a:prstGeom>
        </p:spPr>
      </p:pic>
      <p:pic>
        <p:nvPicPr>
          <p:cNvPr id="4" name="object 4"/>
          <p:cNvPicPr/>
          <p:nvPr/>
        </p:nvPicPr>
        <p:blipFill>
          <a:blip r:embed="rId2" cstate="print"/>
          <a:stretch>
            <a:fillRect/>
          </a:stretch>
        </p:blipFill>
        <p:spPr>
          <a:xfrm>
            <a:off x="1514474" y="3202628"/>
            <a:ext cx="161924" cy="161924"/>
          </a:xfrm>
          <a:prstGeom prst="rect">
            <a:avLst/>
          </a:prstGeom>
        </p:spPr>
      </p:pic>
      <p:pic>
        <p:nvPicPr>
          <p:cNvPr id="5" name="object 5"/>
          <p:cNvPicPr/>
          <p:nvPr/>
        </p:nvPicPr>
        <p:blipFill>
          <a:blip r:embed="rId3" cstate="print"/>
          <a:stretch>
            <a:fillRect/>
          </a:stretch>
        </p:blipFill>
        <p:spPr>
          <a:xfrm>
            <a:off x="2366962" y="4855216"/>
            <a:ext cx="171450" cy="171449"/>
          </a:xfrm>
          <a:prstGeom prst="rect">
            <a:avLst/>
          </a:prstGeom>
        </p:spPr>
      </p:pic>
      <p:pic>
        <p:nvPicPr>
          <p:cNvPr id="6" name="object 6"/>
          <p:cNvPicPr/>
          <p:nvPr/>
        </p:nvPicPr>
        <p:blipFill>
          <a:blip r:embed="rId2" cstate="print"/>
          <a:stretch>
            <a:fillRect/>
          </a:stretch>
        </p:blipFill>
        <p:spPr>
          <a:xfrm>
            <a:off x="1514474" y="7346003"/>
            <a:ext cx="161924" cy="161924"/>
          </a:xfrm>
          <a:prstGeom prst="rect">
            <a:avLst/>
          </a:prstGeom>
        </p:spPr>
      </p:pic>
      <p:pic>
        <p:nvPicPr>
          <p:cNvPr id="7" name="object 7"/>
          <p:cNvPicPr/>
          <p:nvPr/>
        </p:nvPicPr>
        <p:blipFill>
          <a:blip r:embed="rId4" cstate="print"/>
          <a:stretch>
            <a:fillRect/>
          </a:stretch>
        </p:blipFill>
        <p:spPr>
          <a:xfrm>
            <a:off x="2366962" y="8169916"/>
            <a:ext cx="171450" cy="171449"/>
          </a:xfrm>
          <a:prstGeom prst="rect">
            <a:avLst/>
          </a:prstGeom>
        </p:spPr>
      </p:pic>
      <p:sp>
        <p:nvSpPr>
          <p:cNvPr id="8" name="object 8"/>
          <p:cNvSpPr txBox="1"/>
          <p:nvPr/>
        </p:nvSpPr>
        <p:spPr>
          <a:xfrm>
            <a:off x="1879500" y="1872297"/>
            <a:ext cx="15528290" cy="6654800"/>
          </a:xfrm>
          <a:prstGeom prst="rect">
            <a:avLst/>
          </a:prstGeom>
        </p:spPr>
        <p:txBody>
          <a:bodyPr vert="horz" wrap="square" lIns="0" tIns="231775" rIns="0" bIns="0" rtlCol="0">
            <a:spAutoFit/>
          </a:bodyPr>
          <a:lstStyle/>
          <a:p>
            <a:pPr marL="12700">
              <a:lnSpc>
                <a:spcPct val="100000"/>
              </a:lnSpc>
              <a:spcBef>
                <a:spcPts val="1825"/>
              </a:spcBef>
            </a:pPr>
            <a:r>
              <a:rPr sz="4000" spc="-155" dirty="0">
                <a:solidFill>
                  <a:srgbClr val="292959"/>
                </a:solidFill>
                <a:latin typeface="Trebuchet MS"/>
                <a:cs typeface="Trebuchet MS"/>
              </a:rPr>
              <a:t>Notoriously</a:t>
            </a:r>
            <a:r>
              <a:rPr sz="4000" spc="-130" dirty="0">
                <a:solidFill>
                  <a:srgbClr val="292959"/>
                </a:solidFill>
                <a:latin typeface="Trebuchet MS"/>
                <a:cs typeface="Trebuchet MS"/>
              </a:rPr>
              <a:t> </a:t>
            </a:r>
            <a:r>
              <a:rPr sz="4000" spc="-150" dirty="0">
                <a:solidFill>
                  <a:srgbClr val="292959"/>
                </a:solidFill>
                <a:latin typeface="Trebuchet MS"/>
                <a:cs typeface="Trebuchet MS"/>
              </a:rPr>
              <a:t>difficult</a:t>
            </a:r>
            <a:r>
              <a:rPr sz="4000" spc="-125" dirty="0">
                <a:solidFill>
                  <a:srgbClr val="292959"/>
                </a:solidFill>
                <a:latin typeface="Trebuchet MS"/>
                <a:cs typeface="Trebuchet MS"/>
              </a:rPr>
              <a:t> </a:t>
            </a:r>
            <a:r>
              <a:rPr sz="4000" spc="-80" dirty="0">
                <a:solidFill>
                  <a:srgbClr val="292959"/>
                </a:solidFill>
                <a:latin typeface="Trebuchet MS"/>
                <a:cs typeface="Trebuchet MS"/>
              </a:rPr>
              <a:t>to</a:t>
            </a:r>
            <a:r>
              <a:rPr sz="4000" spc="-125" dirty="0">
                <a:solidFill>
                  <a:srgbClr val="292959"/>
                </a:solidFill>
                <a:latin typeface="Trebuchet MS"/>
                <a:cs typeface="Trebuchet MS"/>
              </a:rPr>
              <a:t> </a:t>
            </a:r>
            <a:r>
              <a:rPr sz="4000" spc="-10" dirty="0">
                <a:solidFill>
                  <a:srgbClr val="292959"/>
                </a:solidFill>
                <a:latin typeface="Trebuchet MS"/>
                <a:cs typeface="Trebuchet MS"/>
              </a:rPr>
              <a:t>define:</a:t>
            </a:r>
            <a:endParaRPr sz="4000">
              <a:latin typeface="Trebuchet MS"/>
              <a:cs typeface="Trebuchet MS"/>
            </a:endParaRPr>
          </a:p>
          <a:p>
            <a:pPr marL="12700" marR="1616075">
              <a:lnSpc>
                <a:spcPct val="135900"/>
              </a:lnSpc>
            </a:pPr>
            <a:r>
              <a:rPr sz="4000" i="1" spc="175" dirty="0">
                <a:solidFill>
                  <a:srgbClr val="292959"/>
                </a:solidFill>
                <a:latin typeface="Gill Sans MT"/>
                <a:cs typeface="Gill Sans MT"/>
              </a:rPr>
              <a:t>National</a:t>
            </a:r>
            <a:r>
              <a:rPr sz="4000" i="1" spc="-30" dirty="0">
                <a:solidFill>
                  <a:srgbClr val="292959"/>
                </a:solidFill>
                <a:latin typeface="Gill Sans MT"/>
                <a:cs typeface="Gill Sans MT"/>
              </a:rPr>
              <a:t> </a:t>
            </a:r>
            <a:r>
              <a:rPr sz="4000" i="1" spc="240" dirty="0">
                <a:solidFill>
                  <a:srgbClr val="292959"/>
                </a:solidFill>
                <a:latin typeface="Gill Sans MT"/>
                <a:cs typeface="Gill Sans MT"/>
              </a:rPr>
              <a:t>Provincial</a:t>
            </a:r>
            <a:r>
              <a:rPr sz="4000" i="1" spc="-30" dirty="0">
                <a:solidFill>
                  <a:srgbClr val="292959"/>
                </a:solidFill>
                <a:latin typeface="Gill Sans MT"/>
                <a:cs typeface="Gill Sans MT"/>
              </a:rPr>
              <a:t> </a:t>
            </a:r>
            <a:r>
              <a:rPr sz="4000" i="1" spc="114" dirty="0">
                <a:solidFill>
                  <a:srgbClr val="292959"/>
                </a:solidFill>
                <a:latin typeface="Gill Sans MT"/>
                <a:cs typeface="Gill Sans MT"/>
              </a:rPr>
              <a:t>Bank</a:t>
            </a:r>
            <a:r>
              <a:rPr sz="4000" i="1" spc="-30" dirty="0">
                <a:solidFill>
                  <a:srgbClr val="292959"/>
                </a:solidFill>
                <a:latin typeface="Gill Sans MT"/>
                <a:cs typeface="Gill Sans MT"/>
              </a:rPr>
              <a:t> </a:t>
            </a:r>
            <a:r>
              <a:rPr sz="4000" i="1" spc="175" dirty="0">
                <a:solidFill>
                  <a:srgbClr val="292959"/>
                </a:solidFill>
                <a:latin typeface="Gill Sans MT"/>
                <a:cs typeface="Gill Sans MT"/>
              </a:rPr>
              <a:t>Ltd</a:t>
            </a:r>
            <a:r>
              <a:rPr sz="4000" i="1" spc="-30" dirty="0">
                <a:solidFill>
                  <a:srgbClr val="292959"/>
                </a:solidFill>
                <a:latin typeface="Gill Sans MT"/>
                <a:cs typeface="Gill Sans MT"/>
              </a:rPr>
              <a:t> </a:t>
            </a:r>
            <a:r>
              <a:rPr sz="4000" i="1" spc="195" dirty="0">
                <a:solidFill>
                  <a:srgbClr val="292959"/>
                </a:solidFill>
                <a:latin typeface="Gill Sans MT"/>
                <a:cs typeface="Gill Sans MT"/>
              </a:rPr>
              <a:t>v</a:t>
            </a:r>
            <a:r>
              <a:rPr sz="4000" i="1" spc="-30" dirty="0">
                <a:solidFill>
                  <a:srgbClr val="292959"/>
                </a:solidFill>
                <a:latin typeface="Gill Sans MT"/>
                <a:cs typeface="Gill Sans MT"/>
              </a:rPr>
              <a:t> </a:t>
            </a:r>
            <a:r>
              <a:rPr sz="4000" i="1" spc="220" dirty="0">
                <a:solidFill>
                  <a:srgbClr val="292959"/>
                </a:solidFill>
                <a:latin typeface="Gill Sans MT"/>
                <a:cs typeface="Gill Sans MT"/>
              </a:rPr>
              <a:t>Ainsworth</a:t>
            </a:r>
            <a:r>
              <a:rPr sz="4000" i="1" spc="-30" dirty="0">
                <a:solidFill>
                  <a:srgbClr val="292959"/>
                </a:solidFill>
                <a:latin typeface="Gill Sans MT"/>
                <a:cs typeface="Gill Sans MT"/>
              </a:rPr>
              <a:t> </a:t>
            </a:r>
            <a:r>
              <a:rPr sz="4000" spc="-204" dirty="0">
                <a:solidFill>
                  <a:srgbClr val="292959"/>
                </a:solidFill>
                <a:latin typeface="Trebuchet MS"/>
                <a:cs typeface="Trebuchet MS"/>
              </a:rPr>
              <a:t>[1965]</a:t>
            </a:r>
            <a:r>
              <a:rPr sz="4000" spc="-120" dirty="0">
                <a:solidFill>
                  <a:srgbClr val="292959"/>
                </a:solidFill>
                <a:latin typeface="Trebuchet MS"/>
                <a:cs typeface="Trebuchet MS"/>
              </a:rPr>
              <a:t> </a:t>
            </a:r>
            <a:r>
              <a:rPr sz="4000" spc="305" dirty="0">
                <a:solidFill>
                  <a:srgbClr val="292959"/>
                </a:solidFill>
                <a:latin typeface="Trebuchet MS"/>
                <a:cs typeface="Trebuchet MS"/>
              </a:rPr>
              <a:t>AC</a:t>
            </a:r>
            <a:r>
              <a:rPr sz="4000" spc="-125" dirty="0">
                <a:solidFill>
                  <a:srgbClr val="292959"/>
                </a:solidFill>
                <a:latin typeface="Trebuchet MS"/>
                <a:cs typeface="Trebuchet MS"/>
              </a:rPr>
              <a:t> </a:t>
            </a:r>
            <a:r>
              <a:rPr sz="4000" spc="-515" dirty="0">
                <a:solidFill>
                  <a:srgbClr val="292959"/>
                </a:solidFill>
                <a:latin typeface="Trebuchet MS"/>
                <a:cs typeface="Trebuchet MS"/>
              </a:rPr>
              <a:t>1175,</a:t>
            </a:r>
            <a:r>
              <a:rPr sz="4000" spc="-125" dirty="0">
                <a:solidFill>
                  <a:srgbClr val="292959"/>
                </a:solidFill>
                <a:latin typeface="Trebuchet MS"/>
                <a:cs typeface="Trebuchet MS"/>
              </a:rPr>
              <a:t> </a:t>
            </a:r>
            <a:r>
              <a:rPr sz="4000" spc="-65" dirty="0">
                <a:solidFill>
                  <a:srgbClr val="292959"/>
                </a:solidFill>
                <a:latin typeface="Trebuchet MS"/>
                <a:cs typeface="Trebuchet MS"/>
              </a:rPr>
              <a:t>per</a:t>
            </a:r>
            <a:r>
              <a:rPr sz="4000" spc="-125" dirty="0">
                <a:solidFill>
                  <a:srgbClr val="292959"/>
                </a:solidFill>
                <a:latin typeface="Trebuchet MS"/>
                <a:cs typeface="Trebuchet MS"/>
              </a:rPr>
              <a:t> </a:t>
            </a:r>
            <a:r>
              <a:rPr sz="4000" spc="-20" dirty="0">
                <a:solidFill>
                  <a:srgbClr val="292959"/>
                </a:solidFill>
                <a:latin typeface="Trebuchet MS"/>
                <a:cs typeface="Trebuchet MS"/>
              </a:rPr>
              <a:t>Lord </a:t>
            </a:r>
            <a:r>
              <a:rPr sz="4000" spc="-135" dirty="0">
                <a:solidFill>
                  <a:srgbClr val="292959"/>
                </a:solidFill>
                <a:latin typeface="Trebuchet MS"/>
                <a:cs typeface="Trebuchet MS"/>
              </a:rPr>
              <a:t>Wilberforce</a:t>
            </a:r>
            <a:r>
              <a:rPr sz="4000" spc="-165" dirty="0">
                <a:solidFill>
                  <a:srgbClr val="292959"/>
                </a:solidFill>
                <a:latin typeface="Trebuchet MS"/>
                <a:cs typeface="Trebuchet MS"/>
              </a:rPr>
              <a:t> </a:t>
            </a:r>
            <a:r>
              <a:rPr sz="4000" dirty="0">
                <a:solidFill>
                  <a:srgbClr val="292959"/>
                </a:solidFill>
                <a:latin typeface="Trebuchet MS"/>
                <a:cs typeface="Trebuchet MS"/>
              </a:rPr>
              <a:t>at</a:t>
            </a:r>
            <a:r>
              <a:rPr sz="4000" spc="-165" dirty="0">
                <a:solidFill>
                  <a:srgbClr val="292959"/>
                </a:solidFill>
                <a:latin typeface="Trebuchet MS"/>
                <a:cs typeface="Trebuchet MS"/>
              </a:rPr>
              <a:t> </a:t>
            </a:r>
            <a:r>
              <a:rPr sz="4000" spc="-85" dirty="0">
                <a:solidFill>
                  <a:srgbClr val="292959"/>
                </a:solidFill>
                <a:latin typeface="Trebuchet MS"/>
                <a:cs typeface="Trebuchet MS"/>
              </a:rPr>
              <a:t>1247–</a:t>
            </a:r>
            <a:r>
              <a:rPr sz="4000" spc="-10" dirty="0">
                <a:solidFill>
                  <a:srgbClr val="292959"/>
                </a:solidFill>
                <a:latin typeface="Trebuchet MS"/>
                <a:cs typeface="Trebuchet MS"/>
              </a:rPr>
              <a:t>1248:</a:t>
            </a:r>
            <a:endParaRPr sz="4000">
              <a:latin typeface="Trebuchet MS"/>
              <a:cs typeface="Trebuchet MS"/>
            </a:endParaRPr>
          </a:p>
          <a:p>
            <a:pPr marL="876300" marR="5080">
              <a:lnSpc>
                <a:spcPct val="135900"/>
              </a:lnSpc>
            </a:pPr>
            <a:r>
              <a:rPr sz="4000" i="1" spc="170" dirty="0">
                <a:solidFill>
                  <a:srgbClr val="292959"/>
                </a:solidFill>
                <a:latin typeface="Gill Sans MT"/>
                <a:cs typeface="Gill Sans MT"/>
              </a:rPr>
              <a:t>“[Property]...must</a:t>
            </a:r>
            <a:r>
              <a:rPr sz="4000" i="1" spc="-10" dirty="0">
                <a:solidFill>
                  <a:srgbClr val="292959"/>
                </a:solidFill>
                <a:latin typeface="Gill Sans MT"/>
                <a:cs typeface="Gill Sans MT"/>
              </a:rPr>
              <a:t> </a:t>
            </a:r>
            <a:r>
              <a:rPr sz="4000" i="1" spc="400" dirty="0">
                <a:solidFill>
                  <a:srgbClr val="292959"/>
                </a:solidFill>
                <a:latin typeface="Gill Sans MT"/>
                <a:cs typeface="Gill Sans MT"/>
              </a:rPr>
              <a:t>be</a:t>
            </a:r>
            <a:r>
              <a:rPr sz="4000" i="1" spc="-5" dirty="0">
                <a:solidFill>
                  <a:srgbClr val="292959"/>
                </a:solidFill>
                <a:latin typeface="Gill Sans MT"/>
                <a:cs typeface="Gill Sans MT"/>
              </a:rPr>
              <a:t> </a:t>
            </a:r>
            <a:r>
              <a:rPr sz="4000" i="1" spc="280" dirty="0">
                <a:solidFill>
                  <a:srgbClr val="292959"/>
                </a:solidFill>
                <a:latin typeface="Gill Sans MT"/>
                <a:cs typeface="Gill Sans MT"/>
              </a:rPr>
              <a:t>definable,</a:t>
            </a:r>
            <a:r>
              <a:rPr sz="4000" i="1" spc="-5" dirty="0">
                <a:solidFill>
                  <a:srgbClr val="292959"/>
                </a:solidFill>
                <a:latin typeface="Gill Sans MT"/>
                <a:cs typeface="Gill Sans MT"/>
              </a:rPr>
              <a:t> </a:t>
            </a:r>
            <a:r>
              <a:rPr sz="4000" i="1" spc="254" dirty="0">
                <a:solidFill>
                  <a:srgbClr val="292959"/>
                </a:solidFill>
                <a:latin typeface="Gill Sans MT"/>
                <a:cs typeface="Gill Sans MT"/>
              </a:rPr>
              <a:t>identifiable,</a:t>
            </a:r>
            <a:r>
              <a:rPr sz="4000" i="1" spc="-5" dirty="0">
                <a:solidFill>
                  <a:srgbClr val="292959"/>
                </a:solidFill>
                <a:latin typeface="Gill Sans MT"/>
                <a:cs typeface="Gill Sans MT"/>
              </a:rPr>
              <a:t> </a:t>
            </a:r>
            <a:r>
              <a:rPr sz="4000" i="1" spc="290" dirty="0">
                <a:solidFill>
                  <a:srgbClr val="292959"/>
                </a:solidFill>
                <a:latin typeface="Gill Sans MT"/>
                <a:cs typeface="Gill Sans MT"/>
              </a:rPr>
              <a:t>by</a:t>
            </a:r>
            <a:r>
              <a:rPr sz="4000" i="1" spc="-10" dirty="0">
                <a:solidFill>
                  <a:srgbClr val="292959"/>
                </a:solidFill>
                <a:latin typeface="Gill Sans MT"/>
                <a:cs typeface="Gill Sans MT"/>
              </a:rPr>
              <a:t> </a:t>
            </a:r>
            <a:r>
              <a:rPr sz="4000" i="1" spc="170" dirty="0">
                <a:solidFill>
                  <a:srgbClr val="292959"/>
                </a:solidFill>
                <a:latin typeface="Gill Sans MT"/>
                <a:cs typeface="Gill Sans MT"/>
              </a:rPr>
              <a:t>third</a:t>
            </a:r>
            <a:r>
              <a:rPr sz="4000" i="1" spc="-5" dirty="0">
                <a:solidFill>
                  <a:srgbClr val="292959"/>
                </a:solidFill>
                <a:latin typeface="Gill Sans MT"/>
                <a:cs typeface="Gill Sans MT"/>
              </a:rPr>
              <a:t> </a:t>
            </a:r>
            <a:r>
              <a:rPr sz="4000" i="1" spc="204" dirty="0">
                <a:solidFill>
                  <a:srgbClr val="292959"/>
                </a:solidFill>
                <a:latin typeface="Gill Sans MT"/>
                <a:cs typeface="Gill Sans MT"/>
              </a:rPr>
              <a:t>parties, </a:t>
            </a:r>
            <a:r>
              <a:rPr sz="4000" i="1" spc="365" dirty="0">
                <a:solidFill>
                  <a:srgbClr val="292959"/>
                </a:solidFill>
                <a:latin typeface="Gill Sans MT"/>
                <a:cs typeface="Gill Sans MT"/>
              </a:rPr>
              <a:t>capable</a:t>
            </a:r>
            <a:r>
              <a:rPr sz="4000" i="1" spc="-25" dirty="0">
                <a:solidFill>
                  <a:srgbClr val="292959"/>
                </a:solidFill>
                <a:latin typeface="Gill Sans MT"/>
                <a:cs typeface="Gill Sans MT"/>
              </a:rPr>
              <a:t> </a:t>
            </a:r>
            <a:r>
              <a:rPr sz="4000" i="1" spc="155" dirty="0">
                <a:solidFill>
                  <a:srgbClr val="292959"/>
                </a:solidFill>
                <a:latin typeface="Gill Sans MT"/>
                <a:cs typeface="Gill Sans MT"/>
              </a:rPr>
              <a:t>in</a:t>
            </a:r>
            <a:r>
              <a:rPr sz="4000" i="1" spc="-25" dirty="0">
                <a:solidFill>
                  <a:srgbClr val="292959"/>
                </a:solidFill>
                <a:latin typeface="Gill Sans MT"/>
                <a:cs typeface="Gill Sans MT"/>
              </a:rPr>
              <a:t> </a:t>
            </a:r>
            <a:r>
              <a:rPr sz="4000" i="1" spc="175" dirty="0">
                <a:solidFill>
                  <a:srgbClr val="292959"/>
                </a:solidFill>
                <a:latin typeface="Gill Sans MT"/>
                <a:cs typeface="Gill Sans MT"/>
              </a:rPr>
              <a:t>its</a:t>
            </a:r>
            <a:r>
              <a:rPr sz="4000" i="1" spc="-20" dirty="0">
                <a:solidFill>
                  <a:srgbClr val="292959"/>
                </a:solidFill>
                <a:latin typeface="Gill Sans MT"/>
                <a:cs typeface="Gill Sans MT"/>
              </a:rPr>
              <a:t> </a:t>
            </a:r>
            <a:r>
              <a:rPr sz="4000" i="1" spc="210" dirty="0">
                <a:solidFill>
                  <a:srgbClr val="292959"/>
                </a:solidFill>
                <a:latin typeface="Gill Sans MT"/>
                <a:cs typeface="Gill Sans MT"/>
              </a:rPr>
              <a:t>nature</a:t>
            </a:r>
            <a:r>
              <a:rPr sz="4000" i="1" spc="-25" dirty="0">
                <a:solidFill>
                  <a:srgbClr val="292959"/>
                </a:solidFill>
                <a:latin typeface="Gill Sans MT"/>
                <a:cs typeface="Gill Sans MT"/>
              </a:rPr>
              <a:t> </a:t>
            </a:r>
            <a:r>
              <a:rPr sz="4000" i="1" spc="335" dirty="0">
                <a:solidFill>
                  <a:srgbClr val="292959"/>
                </a:solidFill>
                <a:latin typeface="Gill Sans MT"/>
                <a:cs typeface="Gill Sans MT"/>
              </a:rPr>
              <a:t>of</a:t>
            </a:r>
            <a:r>
              <a:rPr sz="4000" i="1" spc="-20" dirty="0">
                <a:solidFill>
                  <a:srgbClr val="292959"/>
                </a:solidFill>
                <a:latin typeface="Gill Sans MT"/>
                <a:cs typeface="Gill Sans MT"/>
              </a:rPr>
              <a:t> </a:t>
            </a:r>
            <a:r>
              <a:rPr sz="4000" i="1" spc="215" dirty="0">
                <a:solidFill>
                  <a:srgbClr val="292959"/>
                </a:solidFill>
                <a:latin typeface="Gill Sans MT"/>
                <a:cs typeface="Gill Sans MT"/>
              </a:rPr>
              <a:t>assumption</a:t>
            </a:r>
            <a:r>
              <a:rPr sz="4000" i="1" spc="-25" dirty="0">
                <a:solidFill>
                  <a:srgbClr val="292959"/>
                </a:solidFill>
                <a:latin typeface="Gill Sans MT"/>
                <a:cs typeface="Gill Sans MT"/>
              </a:rPr>
              <a:t> </a:t>
            </a:r>
            <a:r>
              <a:rPr sz="4000" i="1" spc="290" dirty="0">
                <a:solidFill>
                  <a:srgbClr val="292959"/>
                </a:solidFill>
                <a:latin typeface="Gill Sans MT"/>
                <a:cs typeface="Gill Sans MT"/>
              </a:rPr>
              <a:t>by</a:t>
            </a:r>
            <a:r>
              <a:rPr sz="4000" i="1" spc="-25" dirty="0">
                <a:solidFill>
                  <a:srgbClr val="292959"/>
                </a:solidFill>
                <a:latin typeface="Gill Sans MT"/>
                <a:cs typeface="Gill Sans MT"/>
              </a:rPr>
              <a:t> </a:t>
            </a:r>
            <a:r>
              <a:rPr sz="4000" i="1" spc="170" dirty="0">
                <a:solidFill>
                  <a:srgbClr val="292959"/>
                </a:solidFill>
                <a:latin typeface="Gill Sans MT"/>
                <a:cs typeface="Gill Sans MT"/>
              </a:rPr>
              <a:t>third</a:t>
            </a:r>
            <a:r>
              <a:rPr sz="4000" i="1" spc="-20" dirty="0">
                <a:solidFill>
                  <a:srgbClr val="292959"/>
                </a:solidFill>
                <a:latin typeface="Gill Sans MT"/>
                <a:cs typeface="Gill Sans MT"/>
              </a:rPr>
              <a:t> </a:t>
            </a:r>
            <a:r>
              <a:rPr sz="4000" i="1" spc="215" dirty="0">
                <a:solidFill>
                  <a:srgbClr val="292959"/>
                </a:solidFill>
                <a:latin typeface="Gill Sans MT"/>
                <a:cs typeface="Gill Sans MT"/>
              </a:rPr>
              <a:t>parties,</a:t>
            </a:r>
            <a:r>
              <a:rPr sz="4000" i="1" spc="-25" dirty="0">
                <a:solidFill>
                  <a:srgbClr val="292959"/>
                </a:solidFill>
                <a:latin typeface="Gill Sans MT"/>
                <a:cs typeface="Gill Sans MT"/>
              </a:rPr>
              <a:t> </a:t>
            </a:r>
            <a:r>
              <a:rPr sz="4000" i="1" spc="305" dirty="0">
                <a:solidFill>
                  <a:srgbClr val="292959"/>
                </a:solidFill>
                <a:latin typeface="Gill Sans MT"/>
                <a:cs typeface="Gill Sans MT"/>
              </a:rPr>
              <a:t>and</a:t>
            </a:r>
            <a:r>
              <a:rPr sz="4000" i="1" spc="-20" dirty="0">
                <a:solidFill>
                  <a:srgbClr val="292959"/>
                </a:solidFill>
                <a:latin typeface="Gill Sans MT"/>
                <a:cs typeface="Gill Sans MT"/>
              </a:rPr>
              <a:t> </a:t>
            </a:r>
            <a:r>
              <a:rPr sz="4000" i="1" spc="285" dirty="0">
                <a:solidFill>
                  <a:srgbClr val="292959"/>
                </a:solidFill>
                <a:latin typeface="Gill Sans MT"/>
                <a:cs typeface="Gill Sans MT"/>
              </a:rPr>
              <a:t>have</a:t>
            </a:r>
            <a:r>
              <a:rPr sz="4000" i="1" spc="-25" dirty="0">
                <a:solidFill>
                  <a:srgbClr val="292959"/>
                </a:solidFill>
                <a:latin typeface="Gill Sans MT"/>
                <a:cs typeface="Gill Sans MT"/>
              </a:rPr>
              <a:t> </a:t>
            </a:r>
            <a:r>
              <a:rPr sz="4000" i="1" spc="250" dirty="0">
                <a:solidFill>
                  <a:srgbClr val="292959"/>
                </a:solidFill>
                <a:latin typeface="Gill Sans MT"/>
                <a:cs typeface="Gill Sans MT"/>
              </a:rPr>
              <a:t>some </a:t>
            </a:r>
            <a:r>
              <a:rPr sz="4000" i="1" spc="365" dirty="0">
                <a:solidFill>
                  <a:srgbClr val="292959"/>
                </a:solidFill>
                <a:latin typeface="Gill Sans MT"/>
                <a:cs typeface="Gill Sans MT"/>
              </a:rPr>
              <a:t>degree</a:t>
            </a:r>
            <a:r>
              <a:rPr sz="4000" i="1" spc="-20" dirty="0">
                <a:solidFill>
                  <a:srgbClr val="292959"/>
                </a:solidFill>
                <a:latin typeface="Gill Sans MT"/>
                <a:cs typeface="Gill Sans MT"/>
              </a:rPr>
              <a:t> </a:t>
            </a:r>
            <a:r>
              <a:rPr sz="4000" i="1" spc="335" dirty="0">
                <a:solidFill>
                  <a:srgbClr val="292959"/>
                </a:solidFill>
                <a:latin typeface="Gill Sans MT"/>
                <a:cs typeface="Gill Sans MT"/>
              </a:rPr>
              <a:t>of</a:t>
            </a:r>
            <a:r>
              <a:rPr sz="4000" i="1" spc="-15" dirty="0">
                <a:solidFill>
                  <a:srgbClr val="292959"/>
                </a:solidFill>
                <a:latin typeface="Gill Sans MT"/>
                <a:cs typeface="Gill Sans MT"/>
              </a:rPr>
              <a:t> </a:t>
            </a:r>
            <a:r>
              <a:rPr sz="4000" i="1" spc="280" dirty="0">
                <a:solidFill>
                  <a:srgbClr val="292959"/>
                </a:solidFill>
                <a:latin typeface="Gill Sans MT"/>
                <a:cs typeface="Gill Sans MT"/>
              </a:rPr>
              <a:t>permanence</a:t>
            </a:r>
            <a:r>
              <a:rPr sz="4000" i="1" spc="-15" dirty="0">
                <a:solidFill>
                  <a:srgbClr val="292959"/>
                </a:solidFill>
                <a:latin typeface="Gill Sans MT"/>
                <a:cs typeface="Gill Sans MT"/>
              </a:rPr>
              <a:t> </a:t>
            </a:r>
            <a:r>
              <a:rPr sz="4000" i="1" spc="305" dirty="0">
                <a:solidFill>
                  <a:srgbClr val="292959"/>
                </a:solidFill>
                <a:latin typeface="Gill Sans MT"/>
                <a:cs typeface="Gill Sans MT"/>
              </a:rPr>
              <a:t>and</a:t>
            </a:r>
            <a:r>
              <a:rPr sz="4000" i="1" spc="-15" dirty="0">
                <a:solidFill>
                  <a:srgbClr val="292959"/>
                </a:solidFill>
                <a:latin typeface="Gill Sans MT"/>
                <a:cs typeface="Gill Sans MT"/>
              </a:rPr>
              <a:t> </a:t>
            </a:r>
            <a:r>
              <a:rPr sz="4000" i="1" spc="210" dirty="0">
                <a:solidFill>
                  <a:srgbClr val="292959"/>
                </a:solidFill>
                <a:latin typeface="Gill Sans MT"/>
                <a:cs typeface="Gill Sans MT"/>
              </a:rPr>
              <a:t>stability.</a:t>
            </a:r>
            <a:endParaRPr sz="4000">
              <a:latin typeface="Gill Sans MT"/>
              <a:cs typeface="Gill Sans MT"/>
            </a:endParaRPr>
          </a:p>
          <a:p>
            <a:pPr marL="12700">
              <a:lnSpc>
                <a:spcPct val="100000"/>
              </a:lnSpc>
              <a:spcBef>
                <a:spcPts val="1725"/>
              </a:spcBef>
            </a:pPr>
            <a:r>
              <a:rPr sz="4000" dirty="0">
                <a:solidFill>
                  <a:srgbClr val="292959"/>
                </a:solidFill>
                <a:latin typeface="Trebuchet MS"/>
                <a:cs typeface="Trebuchet MS"/>
              </a:rPr>
              <a:t>Goode,</a:t>
            </a:r>
            <a:r>
              <a:rPr sz="4000" spc="-20" dirty="0">
                <a:solidFill>
                  <a:srgbClr val="292959"/>
                </a:solidFill>
                <a:latin typeface="Trebuchet MS"/>
                <a:cs typeface="Trebuchet MS"/>
              </a:rPr>
              <a:t> </a:t>
            </a:r>
            <a:r>
              <a:rPr sz="4000" dirty="0">
                <a:solidFill>
                  <a:srgbClr val="292959"/>
                </a:solidFill>
                <a:latin typeface="Trebuchet MS"/>
                <a:cs typeface="Trebuchet MS"/>
              </a:rPr>
              <a:t>2023,</a:t>
            </a:r>
            <a:r>
              <a:rPr sz="4000" spc="-20" dirty="0">
                <a:solidFill>
                  <a:srgbClr val="292959"/>
                </a:solidFill>
                <a:latin typeface="Trebuchet MS"/>
                <a:cs typeface="Trebuchet MS"/>
              </a:rPr>
              <a:t> p.4:</a:t>
            </a:r>
            <a:endParaRPr sz="4000">
              <a:latin typeface="Trebuchet MS"/>
              <a:cs typeface="Trebuchet MS"/>
            </a:endParaRPr>
          </a:p>
          <a:p>
            <a:pPr marL="876300">
              <a:lnSpc>
                <a:spcPct val="100000"/>
              </a:lnSpc>
              <a:spcBef>
                <a:spcPts val="1725"/>
              </a:spcBef>
            </a:pPr>
            <a:r>
              <a:rPr sz="4000" i="1" spc="175" dirty="0">
                <a:solidFill>
                  <a:srgbClr val="292959"/>
                </a:solidFill>
                <a:latin typeface="Gill Sans MT"/>
                <a:cs typeface="Gill Sans MT"/>
              </a:rPr>
              <a:t>“property</a:t>
            </a:r>
            <a:r>
              <a:rPr sz="4000" i="1" spc="-20" dirty="0">
                <a:solidFill>
                  <a:srgbClr val="292959"/>
                </a:solidFill>
                <a:latin typeface="Gill Sans MT"/>
                <a:cs typeface="Gill Sans MT"/>
              </a:rPr>
              <a:t> </a:t>
            </a:r>
            <a:r>
              <a:rPr sz="4000" i="1" spc="170" dirty="0">
                <a:solidFill>
                  <a:srgbClr val="292959"/>
                </a:solidFill>
                <a:latin typeface="Gill Sans MT"/>
                <a:cs typeface="Gill Sans MT"/>
              </a:rPr>
              <a:t>is</a:t>
            </a:r>
            <a:r>
              <a:rPr sz="4000" i="1" spc="-20" dirty="0">
                <a:solidFill>
                  <a:srgbClr val="292959"/>
                </a:solidFill>
                <a:latin typeface="Gill Sans MT"/>
                <a:cs typeface="Gill Sans MT"/>
              </a:rPr>
              <a:t> </a:t>
            </a:r>
            <a:r>
              <a:rPr sz="4000" i="1" spc="240" dirty="0">
                <a:solidFill>
                  <a:srgbClr val="292959"/>
                </a:solidFill>
                <a:latin typeface="Gill Sans MT"/>
                <a:cs typeface="Gill Sans MT"/>
              </a:rPr>
              <a:t>anything</a:t>
            </a:r>
            <a:r>
              <a:rPr sz="4000" i="1" spc="-15" dirty="0">
                <a:solidFill>
                  <a:srgbClr val="292959"/>
                </a:solidFill>
                <a:latin typeface="Gill Sans MT"/>
                <a:cs typeface="Gill Sans MT"/>
              </a:rPr>
              <a:t> </a:t>
            </a:r>
            <a:r>
              <a:rPr sz="4000" i="1" spc="335" dirty="0">
                <a:solidFill>
                  <a:srgbClr val="292959"/>
                </a:solidFill>
                <a:latin typeface="Gill Sans MT"/>
                <a:cs typeface="Gill Sans MT"/>
              </a:rPr>
              <a:t>of</a:t>
            </a:r>
            <a:r>
              <a:rPr sz="4000" i="1" spc="-20" dirty="0">
                <a:solidFill>
                  <a:srgbClr val="292959"/>
                </a:solidFill>
                <a:latin typeface="Gill Sans MT"/>
                <a:cs typeface="Gill Sans MT"/>
              </a:rPr>
              <a:t> </a:t>
            </a:r>
            <a:r>
              <a:rPr sz="4000" i="1" spc="270" dirty="0">
                <a:solidFill>
                  <a:srgbClr val="292959"/>
                </a:solidFill>
                <a:latin typeface="Gill Sans MT"/>
                <a:cs typeface="Gill Sans MT"/>
              </a:rPr>
              <a:t>realiseable</a:t>
            </a:r>
            <a:r>
              <a:rPr sz="4000" i="1" spc="-15" dirty="0">
                <a:solidFill>
                  <a:srgbClr val="292959"/>
                </a:solidFill>
                <a:latin typeface="Gill Sans MT"/>
                <a:cs typeface="Gill Sans MT"/>
              </a:rPr>
              <a:t> </a:t>
            </a:r>
            <a:r>
              <a:rPr sz="4000" i="1" spc="270" dirty="0">
                <a:solidFill>
                  <a:srgbClr val="292959"/>
                </a:solidFill>
                <a:latin typeface="Gill Sans MT"/>
                <a:cs typeface="Gill Sans MT"/>
              </a:rPr>
              <a:t>commercial</a:t>
            </a:r>
            <a:r>
              <a:rPr sz="4000" i="1" spc="-20" dirty="0">
                <a:solidFill>
                  <a:srgbClr val="292959"/>
                </a:solidFill>
                <a:latin typeface="Gill Sans MT"/>
                <a:cs typeface="Gill Sans MT"/>
              </a:rPr>
              <a:t> </a:t>
            </a:r>
            <a:r>
              <a:rPr sz="4000" i="1" spc="180" dirty="0">
                <a:solidFill>
                  <a:srgbClr val="292959"/>
                </a:solidFill>
                <a:latin typeface="Gill Sans MT"/>
                <a:cs typeface="Gill Sans MT"/>
              </a:rPr>
              <a:t>value.”</a:t>
            </a:r>
            <a:endParaRPr sz="4000">
              <a:latin typeface="Gill Sans MT"/>
              <a:cs typeface="Gill Sans MT"/>
            </a:endParaRPr>
          </a:p>
        </p:txBody>
      </p:sp>
      <p:sp>
        <p:nvSpPr>
          <p:cNvPr id="9" name="object 9" descr="$PPTXTitle"/>
          <p:cNvSpPr txBox="1">
            <a:spLocks noGrp="1"/>
          </p:cNvSpPr>
          <p:nvPr>
            <p:ph type="title"/>
          </p:nvPr>
        </p:nvSpPr>
        <p:spPr>
          <a:xfrm>
            <a:off x="1016000" y="968375"/>
            <a:ext cx="4488180" cy="1168400"/>
          </a:xfrm>
          <a:prstGeom prst="rect">
            <a:avLst/>
          </a:prstGeom>
        </p:spPr>
        <p:txBody>
          <a:bodyPr vert="horz" wrap="square" lIns="0" tIns="12700" rIns="0" bIns="0" rtlCol="0">
            <a:spAutoFit/>
          </a:bodyPr>
          <a:lstStyle/>
          <a:p>
            <a:pPr marL="12700">
              <a:lnSpc>
                <a:spcPct val="100000"/>
              </a:lnSpc>
              <a:spcBef>
                <a:spcPts val="100"/>
              </a:spcBef>
            </a:pPr>
            <a:r>
              <a:rPr sz="7500" spc="-195" dirty="0">
                <a:solidFill>
                  <a:srgbClr val="E65385"/>
                </a:solidFill>
              </a:rPr>
              <a:t>PROPERTY</a:t>
            </a:r>
            <a:endParaRPr sz="7500"/>
          </a:p>
        </p:txBody>
      </p:sp>
      <p:sp>
        <p:nvSpPr>
          <p:cNvPr id="10" name="object 10"/>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sp>
        <p:nvSpPr>
          <p:cNvPr id="11" name="object 11"/>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prstGeom prst="rect">
            <a:avLst/>
          </a:prstGeom>
        </p:spPr>
        <p:txBody>
          <a:bodyPr vert="horz" wrap="square" lIns="0" tIns="12700" rIns="0" bIns="0" rtlCol="0">
            <a:spAutoFit/>
          </a:bodyPr>
          <a:lstStyle/>
          <a:p>
            <a:pPr marL="463550">
              <a:lnSpc>
                <a:spcPct val="100000"/>
              </a:lnSpc>
              <a:spcBef>
                <a:spcPts val="100"/>
              </a:spcBef>
            </a:pPr>
            <a:r>
              <a:rPr sz="7500" spc="-75" dirty="0"/>
              <a:t>DEFINING</a:t>
            </a:r>
            <a:r>
              <a:rPr sz="7500" spc="-440" dirty="0"/>
              <a:t> </a:t>
            </a:r>
            <a:r>
              <a:rPr sz="7500" spc="-190" dirty="0">
                <a:solidFill>
                  <a:srgbClr val="FFFFFF"/>
                </a:solidFill>
              </a:rPr>
              <a:t>PROPERTY</a:t>
            </a:r>
            <a:endParaRPr sz="7500"/>
          </a:p>
        </p:txBody>
      </p:sp>
      <p:pic>
        <p:nvPicPr>
          <p:cNvPr id="3" name="object 3"/>
          <p:cNvPicPr/>
          <p:nvPr/>
        </p:nvPicPr>
        <p:blipFill>
          <a:blip r:embed="rId3" cstate="print"/>
          <a:stretch>
            <a:fillRect/>
          </a:stretch>
        </p:blipFill>
        <p:spPr>
          <a:xfrm>
            <a:off x="1093999" y="2746080"/>
            <a:ext cx="3752849" cy="5743574"/>
          </a:xfrm>
          <a:prstGeom prst="rect">
            <a:avLst/>
          </a:prstGeom>
        </p:spPr>
      </p:pic>
      <p:pic>
        <p:nvPicPr>
          <p:cNvPr id="4" name="object 4"/>
          <p:cNvPicPr/>
          <p:nvPr/>
        </p:nvPicPr>
        <p:blipFill>
          <a:blip r:embed="rId4" cstate="print"/>
          <a:stretch>
            <a:fillRect/>
          </a:stretch>
        </p:blipFill>
        <p:spPr>
          <a:xfrm>
            <a:off x="5102271" y="2752646"/>
            <a:ext cx="3829050" cy="5867399"/>
          </a:xfrm>
          <a:prstGeom prst="rect">
            <a:avLst/>
          </a:prstGeom>
        </p:spPr>
      </p:pic>
      <p:pic>
        <p:nvPicPr>
          <p:cNvPr id="5" name="object 5"/>
          <p:cNvPicPr/>
          <p:nvPr/>
        </p:nvPicPr>
        <p:blipFill>
          <a:blip r:embed="rId5" cstate="print"/>
          <a:stretch>
            <a:fillRect/>
          </a:stretch>
        </p:blipFill>
        <p:spPr>
          <a:xfrm>
            <a:off x="9261321" y="2752646"/>
            <a:ext cx="3829049" cy="5867399"/>
          </a:xfrm>
          <a:prstGeom prst="rect">
            <a:avLst/>
          </a:prstGeom>
        </p:spPr>
      </p:pic>
      <p:pic>
        <p:nvPicPr>
          <p:cNvPr id="6" name="object 6"/>
          <p:cNvPicPr/>
          <p:nvPr/>
        </p:nvPicPr>
        <p:blipFill>
          <a:blip r:embed="rId6" cstate="print"/>
          <a:stretch>
            <a:fillRect/>
          </a:stretch>
        </p:blipFill>
        <p:spPr>
          <a:xfrm>
            <a:off x="13420371" y="2742616"/>
            <a:ext cx="3838574" cy="5876924"/>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1016000" y="968375"/>
            <a:ext cx="6694805" cy="1168400"/>
          </a:xfrm>
          <a:prstGeom prst="rect">
            <a:avLst/>
          </a:prstGeom>
        </p:spPr>
        <p:txBody>
          <a:bodyPr vert="horz" wrap="square" lIns="0" tIns="12700" rIns="0" bIns="0" rtlCol="0">
            <a:spAutoFit/>
          </a:bodyPr>
          <a:lstStyle/>
          <a:p>
            <a:pPr marL="12700">
              <a:lnSpc>
                <a:spcPct val="100000"/>
              </a:lnSpc>
              <a:spcBef>
                <a:spcPts val="100"/>
              </a:spcBef>
            </a:pPr>
            <a:r>
              <a:rPr sz="7500" spc="-75" dirty="0"/>
              <a:t>DEFINING</a:t>
            </a:r>
            <a:r>
              <a:rPr sz="7500" spc="-440" dirty="0"/>
              <a:t> </a:t>
            </a:r>
            <a:r>
              <a:rPr sz="7500" spc="-20" dirty="0">
                <a:solidFill>
                  <a:srgbClr val="FFFFFF"/>
                </a:solidFill>
              </a:rPr>
              <a:t>LAND</a:t>
            </a:r>
            <a:endParaRPr sz="7500"/>
          </a:p>
        </p:txBody>
      </p:sp>
      <p:pic>
        <p:nvPicPr>
          <p:cNvPr id="3" name="object 3"/>
          <p:cNvPicPr/>
          <p:nvPr/>
        </p:nvPicPr>
        <p:blipFill>
          <a:blip r:embed="rId3" cstate="print"/>
          <a:stretch>
            <a:fillRect/>
          </a:stretch>
        </p:blipFill>
        <p:spPr>
          <a:xfrm>
            <a:off x="9328081" y="2194109"/>
            <a:ext cx="3409949" cy="3409949"/>
          </a:xfrm>
          <a:prstGeom prst="rect">
            <a:avLst/>
          </a:prstGeom>
        </p:spPr>
      </p:pic>
      <p:pic>
        <p:nvPicPr>
          <p:cNvPr id="4" name="object 4"/>
          <p:cNvPicPr/>
          <p:nvPr/>
        </p:nvPicPr>
        <p:blipFill>
          <a:blip r:embed="rId4" cstate="print"/>
          <a:stretch>
            <a:fillRect/>
          </a:stretch>
        </p:blipFill>
        <p:spPr>
          <a:xfrm>
            <a:off x="5594859" y="2169731"/>
            <a:ext cx="3438525" cy="3438524"/>
          </a:xfrm>
          <a:prstGeom prst="rect">
            <a:avLst/>
          </a:prstGeom>
        </p:spPr>
      </p:pic>
      <p:pic>
        <p:nvPicPr>
          <p:cNvPr id="5" name="object 5"/>
          <p:cNvPicPr/>
          <p:nvPr/>
        </p:nvPicPr>
        <p:blipFill>
          <a:blip r:embed="rId5" cstate="print"/>
          <a:stretch>
            <a:fillRect/>
          </a:stretch>
        </p:blipFill>
        <p:spPr>
          <a:xfrm>
            <a:off x="1843692" y="2145353"/>
            <a:ext cx="3457574" cy="3457574"/>
          </a:xfrm>
          <a:prstGeom prst="rect">
            <a:avLst/>
          </a:prstGeom>
        </p:spPr>
      </p:pic>
      <p:pic>
        <p:nvPicPr>
          <p:cNvPr id="6" name="object 6"/>
          <p:cNvPicPr/>
          <p:nvPr/>
        </p:nvPicPr>
        <p:blipFill>
          <a:blip r:embed="rId6" cstate="print"/>
          <a:stretch>
            <a:fillRect/>
          </a:stretch>
        </p:blipFill>
        <p:spPr>
          <a:xfrm>
            <a:off x="9328081" y="5894752"/>
            <a:ext cx="3400424" cy="3400424"/>
          </a:xfrm>
          <a:prstGeom prst="rect">
            <a:avLst/>
          </a:prstGeom>
        </p:spPr>
      </p:pic>
      <p:pic>
        <p:nvPicPr>
          <p:cNvPr id="7" name="object 7"/>
          <p:cNvPicPr/>
          <p:nvPr/>
        </p:nvPicPr>
        <p:blipFill>
          <a:blip r:embed="rId7" cstate="print"/>
          <a:stretch>
            <a:fillRect/>
          </a:stretch>
        </p:blipFill>
        <p:spPr>
          <a:xfrm>
            <a:off x="1843692" y="5894752"/>
            <a:ext cx="3457574" cy="3381374"/>
          </a:xfrm>
          <a:prstGeom prst="rect">
            <a:avLst/>
          </a:prstGeom>
        </p:spPr>
      </p:pic>
      <p:pic>
        <p:nvPicPr>
          <p:cNvPr id="8" name="object 8"/>
          <p:cNvPicPr/>
          <p:nvPr/>
        </p:nvPicPr>
        <p:blipFill>
          <a:blip r:embed="rId8" cstate="print"/>
          <a:stretch>
            <a:fillRect/>
          </a:stretch>
        </p:blipFill>
        <p:spPr>
          <a:xfrm>
            <a:off x="5626412" y="5894752"/>
            <a:ext cx="3409949" cy="3381374"/>
          </a:xfrm>
          <a:prstGeom prst="rect">
            <a:avLst/>
          </a:prstGeom>
        </p:spPr>
      </p:pic>
      <p:pic>
        <p:nvPicPr>
          <p:cNvPr id="9" name="object 9"/>
          <p:cNvPicPr/>
          <p:nvPr/>
        </p:nvPicPr>
        <p:blipFill>
          <a:blip r:embed="rId9" cstate="print"/>
          <a:stretch>
            <a:fillRect/>
          </a:stretch>
        </p:blipFill>
        <p:spPr>
          <a:xfrm>
            <a:off x="13027400" y="5894752"/>
            <a:ext cx="3419474" cy="3362324"/>
          </a:xfrm>
          <a:prstGeom prst="rect">
            <a:avLst/>
          </a:prstGeom>
        </p:spPr>
      </p:pic>
      <p:pic>
        <p:nvPicPr>
          <p:cNvPr id="10" name="object 10"/>
          <p:cNvPicPr/>
          <p:nvPr/>
        </p:nvPicPr>
        <p:blipFill>
          <a:blip r:embed="rId10" cstate="print"/>
          <a:stretch>
            <a:fillRect/>
          </a:stretch>
        </p:blipFill>
        <p:spPr>
          <a:xfrm>
            <a:off x="13033832" y="2194109"/>
            <a:ext cx="3419474" cy="3409949"/>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object 8"/>
          <p:cNvSpPr txBox="1"/>
          <p:nvPr/>
        </p:nvSpPr>
        <p:spPr>
          <a:xfrm>
            <a:off x="1201475" y="1590357"/>
            <a:ext cx="10179685" cy="7549246"/>
          </a:xfrm>
          <a:prstGeom prst="rect">
            <a:avLst/>
          </a:prstGeom>
        </p:spPr>
        <p:txBody>
          <a:bodyPr vert="horz" wrap="square" lIns="0" tIns="167005" rIns="0" bIns="0" rtlCol="0">
            <a:spAutoFit/>
          </a:bodyPr>
          <a:lstStyle/>
          <a:p>
            <a:pPr marL="12700">
              <a:lnSpc>
                <a:spcPct val="100000"/>
              </a:lnSpc>
              <a:spcBef>
                <a:spcPts val="1315"/>
              </a:spcBef>
            </a:pPr>
            <a:endParaRPr lang="en-GB" sz="2800" spc="-35" dirty="0">
              <a:solidFill>
                <a:srgbClr val="292959"/>
              </a:solidFill>
              <a:latin typeface="Trebuchet MS"/>
              <a:cs typeface="Trebuchet MS"/>
            </a:endParaRPr>
          </a:p>
          <a:p>
            <a:pPr marL="469900" indent="-457200">
              <a:lnSpc>
                <a:spcPct val="100000"/>
              </a:lnSpc>
              <a:spcBef>
                <a:spcPts val="1315"/>
              </a:spcBef>
              <a:buFont typeface="Arial" panose="020B0604020202020204" pitchFamily="34" charset="0"/>
              <a:buChar char="•"/>
            </a:pPr>
            <a:r>
              <a:rPr sz="2800" spc="-35" dirty="0">
                <a:solidFill>
                  <a:srgbClr val="292959"/>
                </a:solidFill>
                <a:latin typeface="Trebuchet MS"/>
                <a:cs typeface="Trebuchet MS"/>
              </a:rPr>
              <a:t>Estate</a:t>
            </a:r>
            <a:r>
              <a:rPr sz="2800" spc="-155" dirty="0">
                <a:solidFill>
                  <a:srgbClr val="292959"/>
                </a:solidFill>
                <a:latin typeface="Trebuchet MS"/>
                <a:cs typeface="Trebuchet MS"/>
              </a:rPr>
              <a:t> </a:t>
            </a:r>
            <a:r>
              <a:rPr sz="2800" spc="-135" dirty="0">
                <a:solidFill>
                  <a:srgbClr val="292959"/>
                </a:solidFill>
                <a:latin typeface="Trebuchet MS"/>
                <a:cs typeface="Trebuchet MS"/>
              </a:rPr>
              <a:t>in</a:t>
            </a:r>
            <a:r>
              <a:rPr sz="2800" spc="-90" dirty="0">
                <a:solidFill>
                  <a:srgbClr val="292959"/>
                </a:solidFill>
                <a:latin typeface="Trebuchet MS"/>
                <a:cs typeface="Trebuchet MS"/>
              </a:rPr>
              <a:t> </a:t>
            </a:r>
            <a:r>
              <a:rPr sz="2800" spc="-20" dirty="0">
                <a:solidFill>
                  <a:srgbClr val="292959"/>
                </a:solidFill>
                <a:latin typeface="Trebuchet MS"/>
                <a:cs typeface="Trebuchet MS"/>
              </a:rPr>
              <a:t>land</a:t>
            </a:r>
            <a:endParaRPr sz="2800" dirty="0">
              <a:latin typeface="Trebuchet MS"/>
              <a:cs typeface="Trebuchet MS"/>
            </a:endParaRPr>
          </a:p>
          <a:p>
            <a:pPr marL="469900" marR="56515" indent="-457200">
              <a:lnSpc>
                <a:spcPts val="4580"/>
              </a:lnSpc>
              <a:spcBef>
                <a:spcPts val="350"/>
              </a:spcBef>
              <a:buFont typeface="Arial" panose="020B0604020202020204" pitchFamily="34" charset="0"/>
              <a:buChar char="•"/>
            </a:pPr>
            <a:endParaRPr lang="en-GB" sz="2800" dirty="0">
              <a:solidFill>
                <a:srgbClr val="292959"/>
              </a:solidFill>
              <a:latin typeface="Trebuchet MS"/>
              <a:cs typeface="Trebuchet MS"/>
            </a:endParaRPr>
          </a:p>
          <a:p>
            <a:pPr marL="469900" marR="56515" indent="-457200">
              <a:lnSpc>
                <a:spcPts val="4580"/>
              </a:lnSpc>
              <a:spcBef>
                <a:spcPts val="350"/>
              </a:spcBef>
              <a:buFont typeface="Arial" panose="020B0604020202020204" pitchFamily="34" charset="0"/>
              <a:buChar char="•"/>
            </a:pPr>
            <a:r>
              <a:rPr sz="2800" dirty="0">
                <a:solidFill>
                  <a:srgbClr val="292959"/>
                </a:solidFill>
                <a:latin typeface="Trebuchet MS"/>
                <a:cs typeface="Trebuchet MS"/>
              </a:rPr>
              <a:t>Mines</a:t>
            </a:r>
            <a:r>
              <a:rPr sz="2800" spc="-125" dirty="0">
                <a:solidFill>
                  <a:srgbClr val="292959"/>
                </a:solidFill>
                <a:latin typeface="Trebuchet MS"/>
                <a:cs typeface="Trebuchet MS"/>
              </a:rPr>
              <a:t> </a:t>
            </a:r>
            <a:r>
              <a:rPr sz="2800" dirty="0">
                <a:solidFill>
                  <a:srgbClr val="292959"/>
                </a:solidFill>
                <a:latin typeface="Trebuchet MS"/>
                <a:cs typeface="Trebuchet MS"/>
              </a:rPr>
              <a:t>and</a:t>
            </a:r>
            <a:r>
              <a:rPr sz="2800" spc="-105" dirty="0">
                <a:solidFill>
                  <a:srgbClr val="292959"/>
                </a:solidFill>
                <a:latin typeface="Trebuchet MS"/>
                <a:cs typeface="Trebuchet MS"/>
              </a:rPr>
              <a:t> minerals </a:t>
            </a:r>
            <a:r>
              <a:rPr sz="2800" spc="-60" dirty="0">
                <a:solidFill>
                  <a:srgbClr val="292959"/>
                </a:solidFill>
                <a:latin typeface="Trebuchet MS"/>
                <a:cs typeface="Trebuchet MS"/>
              </a:rPr>
              <a:t>would</a:t>
            </a:r>
            <a:r>
              <a:rPr sz="2800" spc="-105" dirty="0">
                <a:solidFill>
                  <a:srgbClr val="292959"/>
                </a:solidFill>
                <a:latin typeface="Trebuchet MS"/>
                <a:cs typeface="Trebuchet MS"/>
              </a:rPr>
              <a:t> </a:t>
            </a:r>
            <a:r>
              <a:rPr sz="2800" spc="-114" dirty="0">
                <a:solidFill>
                  <a:srgbClr val="292959"/>
                </a:solidFill>
                <a:latin typeface="Trebuchet MS"/>
                <a:cs typeface="Trebuchet MS"/>
              </a:rPr>
              <a:t>include,</a:t>
            </a:r>
            <a:r>
              <a:rPr sz="2800" spc="-95" dirty="0">
                <a:solidFill>
                  <a:srgbClr val="292959"/>
                </a:solidFill>
                <a:latin typeface="Trebuchet MS"/>
                <a:cs typeface="Trebuchet MS"/>
              </a:rPr>
              <a:t> </a:t>
            </a:r>
            <a:r>
              <a:rPr sz="2800" spc="-85" dirty="0">
                <a:solidFill>
                  <a:srgbClr val="292959"/>
                </a:solidFill>
                <a:latin typeface="Trebuchet MS"/>
                <a:cs typeface="Trebuchet MS"/>
              </a:rPr>
              <a:t>for</a:t>
            </a:r>
            <a:r>
              <a:rPr sz="2800" spc="-105" dirty="0">
                <a:solidFill>
                  <a:srgbClr val="292959"/>
                </a:solidFill>
                <a:latin typeface="Trebuchet MS"/>
                <a:cs typeface="Trebuchet MS"/>
              </a:rPr>
              <a:t> </a:t>
            </a:r>
            <a:r>
              <a:rPr sz="2800" spc="-110" dirty="0">
                <a:solidFill>
                  <a:srgbClr val="292959"/>
                </a:solidFill>
                <a:latin typeface="Trebuchet MS"/>
                <a:cs typeface="Trebuchet MS"/>
              </a:rPr>
              <a:t>example,</a:t>
            </a:r>
            <a:r>
              <a:rPr sz="2800" spc="-100" dirty="0">
                <a:solidFill>
                  <a:srgbClr val="292959"/>
                </a:solidFill>
                <a:latin typeface="Trebuchet MS"/>
                <a:cs typeface="Trebuchet MS"/>
              </a:rPr>
              <a:t> </a:t>
            </a:r>
            <a:r>
              <a:rPr sz="2800" spc="-40" dirty="0">
                <a:solidFill>
                  <a:srgbClr val="292959"/>
                </a:solidFill>
                <a:latin typeface="Trebuchet MS"/>
                <a:cs typeface="Trebuchet MS"/>
              </a:rPr>
              <a:t>any</a:t>
            </a:r>
            <a:r>
              <a:rPr sz="2800" spc="-105" dirty="0">
                <a:solidFill>
                  <a:srgbClr val="292959"/>
                </a:solidFill>
                <a:latin typeface="Trebuchet MS"/>
                <a:cs typeface="Trebuchet MS"/>
              </a:rPr>
              <a:t> </a:t>
            </a:r>
            <a:r>
              <a:rPr sz="2800" dirty="0">
                <a:solidFill>
                  <a:srgbClr val="292959"/>
                </a:solidFill>
                <a:latin typeface="Trebuchet MS"/>
                <a:cs typeface="Trebuchet MS"/>
              </a:rPr>
              <a:t>coal</a:t>
            </a:r>
            <a:r>
              <a:rPr sz="2800" spc="-105" dirty="0">
                <a:solidFill>
                  <a:srgbClr val="292959"/>
                </a:solidFill>
                <a:latin typeface="Trebuchet MS"/>
                <a:cs typeface="Trebuchet MS"/>
              </a:rPr>
              <a:t> </a:t>
            </a:r>
            <a:r>
              <a:rPr sz="2800" spc="-10" dirty="0">
                <a:solidFill>
                  <a:srgbClr val="292959"/>
                </a:solidFill>
                <a:latin typeface="Trebuchet MS"/>
                <a:cs typeface="Trebuchet MS"/>
              </a:rPr>
              <a:t>beneath </a:t>
            </a:r>
            <a:r>
              <a:rPr sz="2800" spc="-100" dirty="0">
                <a:solidFill>
                  <a:srgbClr val="292959"/>
                </a:solidFill>
                <a:latin typeface="Trebuchet MS"/>
                <a:cs typeface="Trebuchet MS"/>
              </a:rPr>
              <a:t>the</a:t>
            </a:r>
            <a:r>
              <a:rPr sz="2800" spc="-110" dirty="0">
                <a:solidFill>
                  <a:srgbClr val="292959"/>
                </a:solidFill>
                <a:latin typeface="Trebuchet MS"/>
                <a:cs typeface="Trebuchet MS"/>
              </a:rPr>
              <a:t> </a:t>
            </a:r>
            <a:r>
              <a:rPr sz="2800" spc="-120" dirty="0">
                <a:solidFill>
                  <a:srgbClr val="292959"/>
                </a:solidFill>
                <a:latin typeface="Trebuchet MS"/>
                <a:cs typeface="Trebuchet MS"/>
              </a:rPr>
              <a:t>property</a:t>
            </a:r>
            <a:r>
              <a:rPr lang="en-GB" sz="2800" spc="-120" dirty="0">
                <a:solidFill>
                  <a:srgbClr val="292959"/>
                </a:solidFill>
                <a:latin typeface="Trebuchet MS"/>
                <a:cs typeface="Trebuchet MS"/>
              </a:rPr>
              <a:t> – Coal industry Act 1994</a:t>
            </a:r>
          </a:p>
          <a:p>
            <a:pPr marL="469900" marR="56515" indent="-457200">
              <a:lnSpc>
                <a:spcPts val="4580"/>
              </a:lnSpc>
              <a:spcBef>
                <a:spcPts val="350"/>
              </a:spcBef>
              <a:buFont typeface="Arial" panose="020B0604020202020204" pitchFamily="34" charset="0"/>
              <a:buChar char="•"/>
            </a:pPr>
            <a:endParaRPr lang="en-GB" sz="2800" spc="-120" dirty="0">
              <a:solidFill>
                <a:srgbClr val="292959"/>
              </a:solidFill>
              <a:latin typeface="Trebuchet MS"/>
              <a:cs typeface="Trebuchet MS"/>
            </a:endParaRPr>
          </a:p>
          <a:p>
            <a:pPr marL="469900" marR="56515" indent="-457200">
              <a:lnSpc>
                <a:spcPts val="4580"/>
              </a:lnSpc>
              <a:spcBef>
                <a:spcPts val="350"/>
              </a:spcBef>
              <a:buFont typeface="Arial" panose="020B0604020202020204" pitchFamily="34" charset="0"/>
              <a:buChar char="•"/>
            </a:pPr>
            <a:r>
              <a:rPr lang="en-GB" sz="2800" spc="-120" dirty="0">
                <a:solidFill>
                  <a:srgbClr val="292959"/>
                </a:solidFill>
                <a:latin typeface="Trebuchet MS"/>
                <a:cs typeface="Trebuchet MS"/>
              </a:rPr>
              <a:t> </a:t>
            </a:r>
            <a:r>
              <a:rPr sz="2800" dirty="0" err="1">
                <a:solidFill>
                  <a:srgbClr val="292959"/>
                </a:solidFill>
                <a:latin typeface="Trebuchet MS"/>
                <a:cs typeface="Trebuchet MS"/>
              </a:rPr>
              <a:t>Corpor</a:t>
            </a:r>
            <a:r>
              <a:rPr lang="en-GB" sz="2800" dirty="0">
                <a:solidFill>
                  <a:srgbClr val="292959"/>
                </a:solidFill>
                <a:latin typeface="Trebuchet MS"/>
                <a:cs typeface="Trebuchet MS"/>
              </a:rPr>
              <a:t>e</a:t>
            </a:r>
            <a:r>
              <a:rPr sz="2800" dirty="0">
                <a:solidFill>
                  <a:srgbClr val="292959"/>
                </a:solidFill>
                <a:latin typeface="Trebuchet MS"/>
                <a:cs typeface="Trebuchet MS"/>
              </a:rPr>
              <a:t>al</a:t>
            </a:r>
            <a:r>
              <a:rPr sz="2800" spc="-120" dirty="0">
                <a:solidFill>
                  <a:srgbClr val="292959"/>
                </a:solidFill>
                <a:latin typeface="Trebuchet MS"/>
                <a:cs typeface="Trebuchet MS"/>
              </a:rPr>
              <a:t> </a:t>
            </a:r>
            <a:r>
              <a:rPr sz="2800" spc="-100" dirty="0">
                <a:solidFill>
                  <a:srgbClr val="292959"/>
                </a:solidFill>
                <a:latin typeface="Trebuchet MS"/>
                <a:cs typeface="Trebuchet MS"/>
              </a:rPr>
              <a:t>hereditaments</a:t>
            </a:r>
            <a:r>
              <a:rPr lang="en-GB" sz="2800" spc="-100" dirty="0">
                <a:solidFill>
                  <a:srgbClr val="292959"/>
                </a:solidFill>
                <a:latin typeface="Trebuchet MS"/>
                <a:cs typeface="Trebuchet MS"/>
              </a:rPr>
              <a:t> &amp; </a:t>
            </a:r>
            <a:r>
              <a:rPr sz="2800" spc="-60" dirty="0">
                <a:solidFill>
                  <a:srgbClr val="292959"/>
                </a:solidFill>
                <a:latin typeface="Trebuchet MS"/>
                <a:cs typeface="Trebuchet MS"/>
              </a:rPr>
              <a:t>Incorporeal</a:t>
            </a:r>
            <a:r>
              <a:rPr sz="2800" spc="-114" dirty="0">
                <a:solidFill>
                  <a:srgbClr val="292959"/>
                </a:solidFill>
                <a:latin typeface="Trebuchet MS"/>
                <a:cs typeface="Trebuchet MS"/>
              </a:rPr>
              <a:t> </a:t>
            </a:r>
            <a:r>
              <a:rPr sz="2800" spc="-85" dirty="0">
                <a:solidFill>
                  <a:srgbClr val="292959"/>
                </a:solidFill>
                <a:latin typeface="Trebuchet MS"/>
                <a:cs typeface="Trebuchet MS"/>
              </a:rPr>
              <a:t>hereditaments</a:t>
            </a:r>
            <a:r>
              <a:rPr sz="2800" spc="-114" dirty="0">
                <a:solidFill>
                  <a:srgbClr val="292959"/>
                </a:solidFill>
                <a:latin typeface="Trebuchet MS"/>
                <a:cs typeface="Trebuchet MS"/>
              </a:rPr>
              <a:t> </a:t>
            </a:r>
            <a:endParaRPr sz="2800" dirty="0">
              <a:latin typeface="Trebuchet MS"/>
              <a:cs typeface="Trebuchet MS"/>
            </a:endParaRPr>
          </a:p>
          <a:p>
            <a:pPr marL="469900" indent="-457200">
              <a:lnSpc>
                <a:spcPct val="100000"/>
              </a:lnSpc>
              <a:spcBef>
                <a:spcPts val="855"/>
              </a:spcBef>
              <a:buFont typeface="Arial" panose="020B0604020202020204" pitchFamily="34" charset="0"/>
              <a:buChar char="•"/>
            </a:pPr>
            <a:endParaRPr lang="en-GB" sz="2800" dirty="0">
              <a:solidFill>
                <a:srgbClr val="292959"/>
              </a:solidFill>
              <a:latin typeface="Trebuchet MS"/>
              <a:cs typeface="Trebuchet MS"/>
            </a:endParaRPr>
          </a:p>
          <a:p>
            <a:pPr marL="469900" indent="-457200">
              <a:lnSpc>
                <a:spcPct val="100000"/>
              </a:lnSpc>
              <a:spcBef>
                <a:spcPts val="855"/>
              </a:spcBef>
              <a:buFont typeface="Arial" panose="020B0604020202020204" pitchFamily="34" charset="0"/>
              <a:buChar char="•"/>
            </a:pPr>
            <a:r>
              <a:rPr sz="2800" dirty="0">
                <a:solidFill>
                  <a:srgbClr val="292959"/>
                </a:solidFill>
                <a:latin typeface="Trebuchet MS"/>
                <a:cs typeface="Trebuchet MS"/>
              </a:rPr>
              <a:t>Manor</a:t>
            </a:r>
            <a:r>
              <a:rPr sz="2800" spc="-100" dirty="0">
                <a:solidFill>
                  <a:srgbClr val="292959"/>
                </a:solidFill>
                <a:latin typeface="Trebuchet MS"/>
                <a:cs typeface="Trebuchet MS"/>
              </a:rPr>
              <a:t> </a:t>
            </a:r>
            <a:r>
              <a:rPr lang="en-GB" sz="2800" spc="-100" dirty="0">
                <a:solidFill>
                  <a:srgbClr val="292959"/>
                </a:solidFill>
                <a:latin typeface="Trebuchet MS"/>
                <a:cs typeface="Trebuchet MS"/>
              </a:rPr>
              <a:t>(lord) </a:t>
            </a:r>
            <a:r>
              <a:rPr sz="2800" dirty="0">
                <a:solidFill>
                  <a:srgbClr val="292959"/>
                </a:solidFill>
                <a:latin typeface="Trebuchet MS"/>
                <a:cs typeface="Trebuchet MS"/>
              </a:rPr>
              <a:t>and</a:t>
            </a:r>
            <a:r>
              <a:rPr sz="2800" spc="-95" dirty="0">
                <a:solidFill>
                  <a:srgbClr val="292959"/>
                </a:solidFill>
                <a:latin typeface="Trebuchet MS"/>
                <a:cs typeface="Trebuchet MS"/>
              </a:rPr>
              <a:t> </a:t>
            </a:r>
            <a:r>
              <a:rPr sz="2800" spc="-20" dirty="0">
                <a:solidFill>
                  <a:srgbClr val="292959"/>
                </a:solidFill>
                <a:latin typeface="Trebuchet MS"/>
                <a:cs typeface="Trebuchet MS"/>
              </a:rPr>
              <a:t>advowson</a:t>
            </a:r>
            <a:r>
              <a:rPr sz="2800" spc="-95" dirty="0">
                <a:solidFill>
                  <a:srgbClr val="292959"/>
                </a:solidFill>
                <a:latin typeface="Trebuchet MS"/>
                <a:cs typeface="Trebuchet MS"/>
              </a:rPr>
              <a:t> </a:t>
            </a:r>
            <a:r>
              <a:rPr lang="en-GB" sz="2800" spc="-95" dirty="0">
                <a:solidFill>
                  <a:srgbClr val="292959"/>
                </a:solidFill>
                <a:latin typeface="Trebuchet MS"/>
                <a:cs typeface="Trebuchet MS"/>
              </a:rPr>
              <a:t>(priest) </a:t>
            </a:r>
            <a:r>
              <a:rPr sz="2800" spc="-95" dirty="0">
                <a:solidFill>
                  <a:srgbClr val="292959"/>
                </a:solidFill>
                <a:latin typeface="Trebuchet MS"/>
                <a:cs typeface="Trebuchet MS"/>
              </a:rPr>
              <a:t>reflect </a:t>
            </a:r>
            <a:r>
              <a:rPr sz="2800" spc="-100" dirty="0">
                <a:solidFill>
                  <a:srgbClr val="292959"/>
                </a:solidFill>
                <a:latin typeface="Trebuchet MS"/>
                <a:cs typeface="Trebuchet MS"/>
              </a:rPr>
              <a:t>the</a:t>
            </a:r>
            <a:r>
              <a:rPr sz="2800" spc="-95" dirty="0">
                <a:solidFill>
                  <a:srgbClr val="292959"/>
                </a:solidFill>
                <a:latin typeface="Trebuchet MS"/>
                <a:cs typeface="Trebuchet MS"/>
              </a:rPr>
              <a:t> </a:t>
            </a:r>
            <a:r>
              <a:rPr sz="2800" spc="-35" dirty="0">
                <a:solidFill>
                  <a:srgbClr val="292959"/>
                </a:solidFill>
                <a:latin typeface="Trebuchet MS"/>
                <a:cs typeface="Trebuchet MS"/>
              </a:rPr>
              <a:t>feudal</a:t>
            </a:r>
            <a:r>
              <a:rPr sz="2800" spc="-95" dirty="0">
                <a:solidFill>
                  <a:srgbClr val="292959"/>
                </a:solidFill>
                <a:latin typeface="Trebuchet MS"/>
                <a:cs typeface="Trebuchet MS"/>
              </a:rPr>
              <a:t> </a:t>
            </a:r>
            <a:r>
              <a:rPr sz="2800" spc="-85" dirty="0">
                <a:solidFill>
                  <a:srgbClr val="292959"/>
                </a:solidFill>
                <a:latin typeface="Trebuchet MS"/>
                <a:cs typeface="Trebuchet MS"/>
              </a:rPr>
              <a:t>nature</a:t>
            </a:r>
            <a:r>
              <a:rPr sz="2800" spc="-95" dirty="0">
                <a:solidFill>
                  <a:srgbClr val="292959"/>
                </a:solidFill>
                <a:latin typeface="Trebuchet MS"/>
                <a:cs typeface="Trebuchet MS"/>
              </a:rPr>
              <a:t> </a:t>
            </a:r>
            <a:r>
              <a:rPr sz="2800" spc="120" dirty="0">
                <a:solidFill>
                  <a:srgbClr val="292959"/>
                </a:solidFill>
                <a:latin typeface="Trebuchet MS"/>
                <a:cs typeface="Trebuchet MS"/>
              </a:rPr>
              <a:t>-</a:t>
            </a:r>
            <a:r>
              <a:rPr sz="2800" spc="-95" dirty="0">
                <a:solidFill>
                  <a:srgbClr val="292959"/>
                </a:solidFill>
                <a:latin typeface="Trebuchet MS"/>
                <a:cs typeface="Trebuchet MS"/>
              </a:rPr>
              <a:t> </a:t>
            </a:r>
            <a:r>
              <a:rPr sz="2800" spc="-140" dirty="0">
                <a:solidFill>
                  <a:srgbClr val="292959"/>
                </a:solidFill>
                <a:latin typeface="Trebuchet MS"/>
                <a:cs typeface="Trebuchet MS"/>
              </a:rPr>
              <a:t>limited</a:t>
            </a:r>
            <a:r>
              <a:rPr sz="2800" spc="-90" dirty="0">
                <a:solidFill>
                  <a:srgbClr val="292959"/>
                </a:solidFill>
                <a:latin typeface="Trebuchet MS"/>
                <a:cs typeface="Trebuchet MS"/>
              </a:rPr>
              <a:t> </a:t>
            </a:r>
            <a:r>
              <a:rPr sz="2800" spc="-10" dirty="0">
                <a:solidFill>
                  <a:srgbClr val="292959"/>
                </a:solidFill>
                <a:latin typeface="Trebuchet MS"/>
                <a:cs typeface="Trebuchet MS"/>
              </a:rPr>
              <a:t>modern</a:t>
            </a:r>
            <a:r>
              <a:rPr lang="en-GB" sz="2800" spc="-10" dirty="0">
                <a:solidFill>
                  <a:srgbClr val="292959"/>
                </a:solidFill>
                <a:latin typeface="Trebuchet MS"/>
                <a:cs typeface="Trebuchet MS"/>
              </a:rPr>
              <a:t> </a:t>
            </a:r>
            <a:r>
              <a:rPr sz="2800" spc="-10" dirty="0">
                <a:solidFill>
                  <a:srgbClr val="292959"/>
                </a:solidFill>
                <a:latin typeface="Trebuchet MS"/>
                <a:cs typeface="Trebuchet MS"/>
              </a:rPr>
              <a:t>application.</a:t>
            </a:r>
            <a:endParaRPr lang="en-GB" sz="2800" spc="-10" dirty="0">
              <a:solidFill>
                <a:srgbClr val="292959"/>
              </a:solidFill>
              <a:latin typeface="Trebuchet MS"/>
              <a:cs typeface="Trebuchet MS"/>
            </a:endParaRPr>
          </a:p>
          <a:p>
            <a:pPr marL="469900" indent="-457200">
              <a:lnSpc>
                <a:spcPct val="100000"/>
              </a:lnSpc>
              <a:spcBef>
                <a:spcPts val="855"/>
              </a:spcBef>
              <a:buFont typeface="Arial" panose="020B0604020202020204" pitchFamily="34" charset="0"/>
              <a:buChar char="•"/>
            </a:pPr>
            <a:endParaRPr lang="en-GB" sz="2800" spc="-65" dirty="0">
              <a:solidFill>
                <a:srgbClr val="292959"/>
              </a:solidFill>
              <a:latin typeface="Trebuchet MS"/>
              <a:cs typeface="Trebuchet MS"/>
            </a:endParaRPr>
          </a:p>
          <a:p>
            <a:pPr marL="469900" marR="5080" indent="-457200">
              <a:lnSpc>
                <a:spcPts val="4570"/>
              </a:lnSpc>
              <a:spcBef>
                <a:spcPts val="125"/>
              </a:spcBef>
              <a:buFont typeface="Arial" panose="020B0604020202020204" pitchFamily="34" charset="0"/>
              <a:buChar char="•"/>
            </a:pPr>
            <a:r>
              <a:rPr lang="en-GB" sz="2800" spc="-65" dirty="0">
                <a:solidFill>
                  <a:srgbClr val="292959"/>
                </a:solidFill>
                <a:latin typeface="Trebuchet MS"/>
                <a:cs typeface="Trebuchet MS"/>
              </a:rPr>
              <a:t>Buildings</a:t>
            </a:r>
            <a:r>
              <a:rPr lang="en-GB" sz="2800" spc="-140" dirty="0">
                <a:solidFill>
                  <a:srgbClr val="292959"/>
                </a:solidFill>
                <a:latin typeface="Trebuchet MS"/>
                <a:cs typeface="Trebuchet MS"/>
              </a:rPr>
              <a:t> </a:t>
            </a:r>
            <a:r>
              <a:rPr lang="en-GB" sz="2800" dirty="0">
                <a:solidFill>
                  <a:srgbClr val="292959"/>
                </a:solidFill>
                <a:latin typeface="Trebuchet MS"/>
                <a:cs typeface="Trebuchet MS"/>
              </a:rPr>
              <a:t>and</a:t>
            </a:r>
            <a:r>
              <a:rPr lang="en-GB" sz="2800" spc="-114" dirty="0">
                <a:solidFill>
                  <a:srgbClr val="292959"/>
                </a:solidFill>
                <a:latin typeface="Trebuchet MS"/>
                <a:cs typeface="Trebuchet MS"/>
              </a:rPr>
              <a:t> </a:t>
            </a:r>
            <a:r>
              <a:rPr lang="en-GB" sz="2800" spc="-55" dirty="0">
                <a:solidFill>
                  <a:srgbClr val="292959"/>
                </a:solidFill>
                <a:latin typeface="Trebuchet MS"/>
                <a:cs typeface="Trebuchet MS"/>
              </a:rPr>
              <a:t>parts</a:t>
            </a:r>
            <a:r>
              <a:rPr lang="en-GB" sz="2800" spc="-114" dirty="0">
                <a:solidFill>
                  <a:srgbClr val="292959"/>
                </a:solidFill>
                <a:latin typeface="Trebuchet MS"/>
                <a:cs typeface="Trebuchet MS"/>
              </a:rPr>
              <a:t> </a:t>
            </a:r>
            <a:r>
              <a:rPr lang="en-GB" sz="2800" dirty="0">
                <a:solidFill>
                  <a:srgbClr val="292959"/>
                </a:solidFill>
                <a:latin typeface="Trebuchet MS"/>
                <a:cs typeface="Trebuchet MS"/>
              </a:rPr>
              <a:t>of</a:t>
            </a:r>
            <a:r>
              <a:rPr lang="en-GB" sz="2800" spc="-110" dirty="0">
                <a:solidFill>
                  <a:srgbClr val="292959"/>
                </a:solidFill>
                <a:latin typeface="Trebuchet MS"/>
                <a:cs typeface="Trebuchet MS"/>
              </a:rPr>
              <a:t> </a:t>
            </a:r>
            <a:r>
              <a:rPr lang="en-GB" sz="2800" spc="-60" dirty="0">
                <a:solidFill>
                  <a:srgbClr val="292959"/>
                </a:solidFill>
                <a:latin typeface="Trebuchet MS"/>
                <a:cs typeface="Trebuchet MS"/>
              </a:rPr>
              <a:t>buildings</a:t>
            </a:r>
            <a:r>
              <a:rPr lang="en-GB" sz="2800" spc="-114" dirty="0">
                <a:solidFill>
                  <a:srgbClr val="292959"/>
                </a:solidFill>
                <a:latin typeface="Trebuchet MS"/>
                <a:cs typeface="Trebuchet MS"/>
              </a:rPr>
              <a:t> </a:t>
            </a:r>
            <a:r>
              <a:rPr lang="en-GB" sz="2800" dirty="0">
                <a:solidFill>
                  <a:srgbClr val="292959"/>
                </a:solidFill>
                <a:latin typeface="Trebuchet MS"/>
                <a:cs typeface="Trebuchet MS"/>
              </a:rPr>
              <a:t>are</a:t>
            </a:r>
            <a:r>
              <a:rPr lang="en-GB" sz="2800" spc="-114" dirty="0">
                <a:solidFill>
                  <a:srgbClr val="292959"/>
                </a:solidFill>
                <a:latin typeface="Trebuchet MS"/>
                <a:cs typeface="Trebuchet MS"/>
              </a:rPr>
              <a:t> </a:t>
            </a:r>
            <a:r>
              <a:rPr lang="en-GB" sz="2800" spc="-55" dirty="0">
                <a:solidFill>
                  <a:srgbClr val="292959"/>
                </a:solidFill>
                <a:latin typeface="Trebuchet MS"/>
                <a:cs typeface="Trebuchet MS"/>
              </a:rPr>
              <a:t>included</a:t>
            </a:r>
            <a:r>
              <a:rPr lang="en-GB" sz="2800" spc="-110" dirty="0">
                <a:solidFill>
                  <a:srgbClr val="292959"/>
                </a:solidFill>
                <a:latin typeface="Trebuchet MS"/>
                <a:cs typeface="Trebuchet MS"/>
              </a:rPr>
              <a:t> </a:t>
            </a:r>
            <a:r>
              <a:rPr lang="en-GB" sz="2800" spc="-140" dirty="0">
                <a:solidFill>
                  <a:srgbClr val="292959"/>
                </a:solidFill>
                <a:latin typeface="Trebuchet MS"/>
                <a:cs typeface="Trebuchet MS"/>
              </a:rPr>
              <a:t>within</a:t>
            </a:r>
            <a:r>
              <a:rPr lang="en-GB" sz="2800" spc="-90" dirty="0">
                <a:solidFill>
                  <a:srgbClr val="292959"/>
                </a:solidFill>
                <a:latin typeface="Trebuchet MS"/>
                <a:cs typeface="Trebuchet MS"/>
              </a:rPr>
              <a:t> </a:t>
            </a:r>
            <a:r>
              <a:rPr lang="en-GB" sz="2800" spc="-100" dirty="0">
                <a:solidFill>
                  <a:srgbClr val="292959"/>
                </a:solidFill>
                <a:latin typeface="Trebuchet MS"/>
                <a:cs typeface="Trebuchet MS"/>
              </a:rPr>
              <a:t>the</a:t>
            </a:r>
            <a:r>
              <a:rPr lang="en-GB" sz="2800" spc="-110" dirty="0">
                <a:solidFill>
                  <a:srgbClr val="292959"/>
                </a:solidFill>
                <a:latin typeface="Trebuchet MS"/>
                <a:cs typeface="Trebuchet MS"/>
              </a:rPr>
              <a:t> </a:t>
            </a:r>
            <a:r>
              <a:rPr lang="en-GB" sz="2800" spc="-10" dirty="0">
                <a:solidFill>
                  <a:srgbClr val="292959"/>
                </a:solidFill>
                <a:latin typeface="Trebuchet MS"/>
                <a:cs typeface="Trebuchet MS"/>
              </a:rPr>
              <a:t>definition </a:t>
            </a:r>
            <a:r>
              <a:rPr lang="en-GB" sz="2800" dirty="0">
                <a:solidFill>
                  <a:srgbClr val="292959"/>
                </a:solidFill>
                <a:latin typeface="Trebuchet MS"/>
                <a:cs typeface="Trebuchet MS"/>
              </a:rPr>
              <a:t>of</a:t>
            </a:r>
            <a:r>
              <a:rPr lang="en-GB" sz="2800" spc="-90" dirty="0">
                <a:solidFill>
                  <a:srgbClr val="292959"/>
                </a:solidFill>
                <a:latin typeface="Trebuchet MS"/>
                <a:cs typeface="Trebuchet MS"/>
              </a:rPr>
              <a:t> land ‘Flying Freehold’</a:t>
            </a:r>
            <a:endParaRPr lang="en-GB" sz="2800" dirty="0">
              <a:latin typeface="Trebuchet MS"/>
              <a:cs typeface="Trebuchet MS"/>
            </a:endParaRPr>
          </a:p>
        </p:txBody>
      </p:sp>
      <p:sp>
        <p:nvSpPr>
          <p:cNvPr id="9" name="object 9" descr="$PPTXTitle"/>
          <p:cNvSpPr txBox="1">
            <a:spLocks noGrp="1"/>
          </p:cNvSpPr>
          <p:nvPr>
            <p:ph type="title"/>
          </p:nvPr>
        </p:nvSpPr>
        <p:spPr>
          <a:xfrm>
            <a:off x="597084" y="839787"/>
            <a:ext cx="7949565" cy="1168400"/>
          </a:xfrm>
          <a:prstGeom prst="rect">
            <a:avLst/>
          </a:prstGeom>
        </p:spPr>
        <p:txBody>
          <a:bodyPr vert="horz" wrap="square" lIns="0" tIns="12700" rIns="0" bIns="0" rtlCol="0">
            <a:spAutoFit/>
          </a:bodyPr>
          <a:lstStyle/>
          <a:p>
            <a:pPr marL="12700">
              <a:lnSpc>
                <a:spcPct val="100000"/>
              </a:lnSpc>
              <a:spcBef>
                <a:spcPts val="100"/>
              </a:spcBef>
            </a:pPr>
            <a:r>
              <a:rPr sz="7500" spc="-10" dirty="0">
                <a:solidFill>
                  <a:srgbClr val="E65385"/>
                </a:solidFill>
              </a:rPr>
              <a:t>LEGAL</a:t>
            </a:r>
            <a:r>
              <a:rPr sz="7500" spc="-540" dirty="0">
                <a:solidFill>
                  <a:srgbClr val="E65385"/>
                </a:solidFill>
              </a:rPr>
              <a:t> </a:t>
            </a:r>
            <a:r>
              <a:rPr sz="7500" spc="-125" dirty="0">
                <a:solidFill>
                  <a:srgbClr val="292959"/>
                </a:solidFill>
              </a:rPr>
              <a:t>DEFINITION</a:t>
            </a:r>
            <a:endParaRPr sz="7500"/>
          </a:p>
        </p:txBody>
      </p:sp>
      <p:sp>
        <p:nvSpPr>
          <p:cNvPr id="10" name="object 10"/>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grpSp>
        <p:nvGrpSpPr>
          <p:cNvPr id="11" name="object 11"/>
          <p:cNvGrpSpPr/>
          <p:nvPr/>
        </p:nvGrpSpPr>
        <p:grpSpPr>
          <a:xfrm>
            <a:off x="11506196" y="1116053"/>
            <a:ext cx="6867525" cy="9171305"/>
            <a:chOff x="11506196" y="1116053"/>
            <a:chExt cx="6867525" cy="9171305"/>
          </a:xfrm>
        </p:grpSpPr>
        <p:sp>
          <p:nvSpPr>
            <p:cNvPr id="12" name="object 12"/>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sp>
          <p:nvSpPr>
            <p:cNvPr id="13" name="object 13"/>
            <p:cNvSpPr/>
            <p:nvPr/>
          </p:nvSpPr>
          <p:spPr>
            <a:xfrm>
              <a:off x="11589832" y="1201080"/>
              <a:ext cx="6698615" cy="8525510"/>
            </a:xfrm>
            <a:custGeom>
              <a:avLst/>
              <a:gdLst/>
              <a:ahLst/>
              <a:cxnLst/>
              <a:rect l="l" t="t" r="r" b="b"/>
              <a:pathLst>
                <a:path w="6698615" h="8525510">
                  <a:moveTo>
                    <a:pt x="3349081" y="0"/>
                  </a:moveTo>
                  <a:lnTo>
                    <a:pt x="6698162" y="433982"/>
                  </a:lnTo>
                  <a:lnTo>
                    <a:pt x="6698162" y="8525447"/>
                  </a:lnTo>
                  <a:lnTo>
                    <a:pt x="0" y="8525447"/>
                  </a:lnTo>
                  <a:lnTo>
                    <a:pt x="0" y="433982"/>
                  </a:lnTo>
                  <a:lnTo>
                    <a:pt x="3349081" y="0"/>
                  </a:lnTo>
                  <a:close/>
                </a:path>
              </a:pathLst>
            </a:custGeom>
            <a:solidFill>
              <a:srgbClr val="00B3AF"/>
            </a:solidFill>
          </p:spPr>
          <p:txBody>
            <a:bodyPr wrap="square" lIns="0" tIns="0" rIns="0" bIns="0" rtlCol="0"/>
            <a:lstStyle/>
            <a:p>
              <a:endParaRPr/>
            </a:p>
          </p:txBody>
        </p:sp>
        <p:sp>
          <p:nvSpPr>
            <p:cNvPr id="14" name="object 14"/>
            <p:cNvSpPr/>
            <p:nvPr/>
          </p:nvSpPr>
          <p:spPr>
            <a:xfrm>
              <a:off x="11591921" y="1201777"/>
              <a:ext cx="6696075" cy="8524875"/>
            </a:xfrm>
            <a:custGeom>
              <a:avLst/>
              <a:gdLst/>
              <a:ahLst/>
              <a:cxnLst/>
              <a:rect l="l" t="t" r="r" b="b"/>
              <a:pathLst>
                <a:path w="6696075" h="8524875">
                  <a:moveTo>
                    <a:pt x="16" y="433139"/>
                  </a:moveTo>
                  <a:lnTo>
                    <a:pt x="3342588" y="0"/>
                  </a:lnTo>
                </a:path>
                <a:path w="6696075" h="8524875">
                  <a:moveTo>
                    <a:pt x="3351399" y="0"/>
                  </a:moveTo>
                  <a:lnTo>
                    <a:pt x="6696074" y="433405"/>
                  </a:lnTo>
                  <a:lnTo>
                    <a:pt x="6696026" y="8524750"/>
                  </a:lnTo>
                  <a:lnTo>
                    <a:pt x="0" y="8524749"/>
                  </a:lnTo>
                </a:path>
              </a:pathLst>
            </a:custGeom>
            <a:ln w="171449">
              <a:solidFill>
                <a:srgbClr val="FED307"/>
              </a:solidFill>
            </a:ln>
          </p:spPr>
          <p:txBody>
            <a:bodyPr wrap="square" lIns="0" tIns="0" rIns="0" bIns="0" rtlCol="0"/>
            <a:lstStyle/>
            <a:p>
              <a:endParaRPr/>
            </a:p>
          </p:txBody>
        </p:sp>
      </p:grpSp>
      <p:sp>
        <p:nvSpPr>
          <p:cNvPr id="15" name="object 15"/>
          <p:cNvSpPr txBox="1"/>
          <p:nvPr/>
        </p:nvSpPr>
        <p:spPr>
          <a:xfrm>
            <a:off x="11763281" y="1849014"/>
            <a:ext cx="6377940" cy="7686040"/>
          </a:xfrm>
          <a:prstGeom prst="rect">
            <a:avLst/>
          </a:prstGeom>
        </p:spPr>
        <p:txBody>
          <a:bodyPr vert="horz" wrap="square" lIns="0" tIns="6985" rIns="0" bIns="0" rtlCol="0">
            <a:spAutoFit/>
          </a:bodyPr>
          <a:lstStyle/>
          <a:p>
            <a:pPr marL="410845" marR="403225" algn="ctr">
              <a:lnSpc>
                <a:spcPct val="101099"/>
              </a:lnSpc>
              <a:spcBef>
                <a:spcPts val="55"/>
              </a:spcBef>
            </a:pPr>
            <a:r>
              <a:rPr sz="3400" b="1" spc="-50" dirty="0">
                <a:solidFill>
                  <a:srgbClr val="FFFFFF"/>
                </a:solidFill>
                <a:latin typeface="Trebuchet MS"/>
                <a:cs typeface="Trebuchet MS"/>
              </a:rPr>
              <a:t>Key</a:t>
            </a:r>
            <a:r>
              <a:rPr sz="3400" b="1" spc="-180" dirty="0">
                <a:solidFill>
                  <a:srgbClr val="FFFFFF"/>
                </a:solidFill>
                <a:latin typeface="Trebuchet MS"/>
                <a:cs typeface="Trebuchet MS"/>
              </a:rPr>
              <a:t> </a:t>
            </a:r>
            <a:r>
              <a:rPr sz="3400" b="1" dirty="0">
                <a:solidFill>
                  <a:srgbClr val="FFFFFF"/>
                </a:solidFill>
                <a:latin typeface="Trebuchet MS"/>
                <a:cs typeface="Trebuchet MS"/>
              </a:rPr>
              <a:t>sources:</a:t>
            </a:r>
            <a:r>
              <a:rPr sz="3400" b="1" spc="-180" dirty="0">
                <a:solidFill>
                  <a:srgbClr val="FFFFFF"/>
                </a:solidFill>
                <a:latin typeface="Trebuchet MS"/>
                <a:cs typeface="Trebuchet MS"/>
              </a:rPr>
              <a:t> </a:t>
            </a:r>
            <a:r>
              <a:rPr sz="3400" spc="-70" dirty="0">
                <a:solidFill>
                  <a:srgbClr val="FFFFFF"/>
                </a:solidFill>
                <a:latin typeface="Trebuchet MS"/>
                <a:cs typeface="Trebuchet MS"/>
              </a:rPr>
              <a:t>Law</a:t>
            </a:r>
            <a:r>
              <a:rPr sz="3400" spc="-110" dirty="0">
                <a:solidFill>
                  <a:srgbClr val="FFFFFF"/>
                </a:solidFill>
                <a:latin typeface="Trebuchet MS"/>
                <a:cs typeface="Trebuchet MS"/>
              </a:rPr>
              <a:t> </a:t>
            </a:r>
            <a:r>
              <a:rPr sz="3400" dirty="0">
                <a:solidFill>
                  <a:srgbClr val="FFFFFF"/>
                </a:solidFill>
                <a:latin typeface="Trebuchet MS"/>
                <a:cs typeface="Trebuchet MS"/>
              </a:rPr>
              <a:t>of</a:t>
            </a:r>
            <a:r>
              <a:rPr sz="3400" spc="-110" dirty="0">
                <a:solidFill>
                  <a:srgbClr val="FFFFFF"/>
                </a:solidFill>
                <a:latin typeface="Trebuchet MS"/>
                <a:cs typeface="Trebuchet MS"/>
              </a:rPr>
              <a:t> </a:t>
            </a:r>
            <a:r>
              <a:rPr sz="3400" spc="-114" dirty="0">
                <a:solidFill>
                  <a:srgbClr val="FFFFFF"/>
                </a:solidFill>
                <a:latin typeface="Trebuchet MS"/>
                <a:cs typeface="Trebuchet MS"/>
              </a:rPr>
              <a:t>Property </a:t>
            </a:r>
            <a:r>
              <a:rPr sz="3400" dirty="0">
                <a:solidFill>
                  <a:srgbClr val="FFFFFF"/>
                </a:solidFill>
                <a:latin typeface="Trebuchet MS"/>
                <a:cs typeface="Trebuchet MS"/>
              </a:rPr>
              <a:t>Act</a:t>
            </a:r>
            <a:r>
              <a:rPr sz="3400" spc="-155" dirty="0">
                <a:solidFill>
                  <a:srgbClr val="FFFFFF"/>
                </a:solidFill>
                <a:latin typeface="Trebuchet MS"/>
                <a:cs typeface="Trebuchet MS"/>
              </a:rPr>
              <a:t> </a:t>
            </a:r>
            <a:r>
              <a:rPr sz="3400" spc="-204" dirty="0">
                <a:solidFill>
                  <a:srgbClr val="FFFFFF"/>
                </a:solidFill>
                <a:latin typeface="Trebuchet MS"/>
                <a:cs typeface="Trebuchet MS"/>
              </a:rPr>
              <a:t>1925,</a:t>
            </a:r>
            <a:r>
              <a:rPr sz="3400" spc="-100" dirty="0">
                <a:solidFill>
                  <a:srgbClr val="FFFFFF"/>
                </a:solidFill>
                <a:latin typeface="Trebuchet MS"/>
                <a:cs typeface="Trebuchet MS"/>
              </a:rPr>
              <a:t> </a:t>
            </a:r>
            <a:r>
              <a:rPr sz="3400" spc="-10" dirty="0">
                <a:solidFill>
                  <a:srgbClr val="FFFFFF"/>
                </a:solidFill>
                <a:latin typeface="Trebuchet MS"/>
                <a:cs typeface="Trebuchet MS"/>
              </a:rPr>
              <a:t>s205(1)</a:t>
            </a:r>
            <a:endParaRPr sz="3400">
              <a:latin typeface="Trebuchet MS"/>
              <a:cs typeface="Trebuchet MS"/>
            </a:endParaRPr>
          </a:p>
          <a:p>
            <a:pPr marL="12065" marR="5080" algn="ctr">
              <a:lnSpc>
                <a:spcPct val="123000"/>
              </a:lnSpc>
              <a:spcBef>
                <a:spcPts val="1785"/>
              </a:spcBef>
            </a:pPr>
            <a:r>
              <a:rPr sz="3100" spc="-60" dirty="0">
                <a:solidFill>
                  <a:srgbClr val="FFFFFF"/>
                </a:solidFill>
                <a:latin typeface="Trebuchet MS"/>
                <a:cs typeface="Trebuchet MS"/>
              </a:rPr>
              <a:t>Land</a:t>
            </a:r>
            <a:r>
              <a:rPr sz="3100" spc="-175" dirty="0">
                <a:solidFill>
                  <a:srgbClr val="FFFFFF"/>
                </a:solidFill>
                <a:latin typeface="Trebuchet MS"/>
                <a:cs typeface="Trebuchet MS"/>
              </a:rPr>
              <a:t> </a:t>
            </a:r>
            <a:r>
              <a:rPr sz="3100" spc="-70" dirty="0">
                <a:solidFill>
                  <a:srgbClr val="FFFFFF"/>
                </a:solidFill>
                <a:latin typeface="Trebuchet MS"/>
                <a:cs typeface="Trebuchet MS"/>
              </a:rPr>
              <a:t>includes</a:t>
            </a:r>
            <a:r>
              <a:rPr sz="3100" spc="-165" dirty="0">
                <a:solidFill>
                  <a:srgbClr val="FFFFFF"/>
                </a:solidFill>
                <a:latin typeface="Trebuchet MS"/>
                <a:cs typeface="Trebuchet MS"/>
              </a:rPr>
              <a:t> </a:t>
            </a:r>
            <a:r>
              <a:rPr sz="3100" spc="-30" dirty="0">
                <a:solidFill>
                  <a:srgbClr val="FFFFFF"/>
                </a:solidFill>
                <a:latin typeface="Trebuchet MS"/>
                <a:cs typeface="Trebuchet MS"/>
              </a:rPr>
              <a:t>land</a:t>
            </a:r>
            <a:r>
              <a:rPr sz="3100" spc="-170" dirty="0">
                <a:solidFill>
                  <a:srgbClr val="FFFFFF"/>
                </a:solidFill>
                <a:latin typeface="Trebuchet MS"/>
                <a:cs typeface="Trebuchet MS"/>
              </a:rPr>
              <a:t> </a:t>
            </a:r>
            <a:r>
              <a:rPr sz="3100" dirty="0">
                <a:solidFill>
                  <a:srgbClr val="FFFFFF"/>
                </a:solidFill>
                <a:latin typeface="Trebuchet MS"/>
                <a:cs typeface="Trebuchet MS"/>
              </a:rPr>
              <a:t>of</a:t>
            </a:r>
            <a:r>
              <a:rPr sz="3100" spc="-155" dirty="0">
                <a:solidFill>
                  <a:srgbClr val="FFFFFF"/>
                </a:solidFill>
                <a:latin typeface="Trebuchet MS"/>
                <a:cs typeface="Trebuchet MS"/>
              </a:rPr>
              <a:t> </a:t>
            </a:r>
            <a:r>
              <a:rPr sz="3100" spc="-50" dirty="0">
                <a:solidFill>
                  <a:srgbClr val="FFFFFF"/>
                </a:solidFill>
                <a:latin typeface="Trebuchet MS"/>
                <a:cs typeface="Trebuchet MS"/>
              </a:rPr>
              <a:t>any</a:t>
            </a:r>
            <a:r>
              <a:rPr sz="3100" spc="-150" dirty="0">
                <a:solidFill>
                  <a:srgbClr val="FFFFFF"/>
                </a:solidFill>
                <a:latin typeface="Trebuchet MS"/>
                <a:cs typeface="Trebuchet MS"/>
              </a:rPr>
              <a:t> </a:t>
            </a:r>
            <a:r>
              <a:rPr sz="3100" spc="-175" dirty="0">
                <a:solidFill>
                  <a:srgbClr val="FFFFFF"/>
                </a:solidFill>
                <a:latin typeface="Trebuchet MS"/>
                <a:cs typeface="Trebuchet MS"/>
              </a:rPr>
              <a:t>tenure,</a:t>
            </a:r>
            <a:r>
              <a:rPr sz="3100" spc="-100" dirty="0">
                <a:solidFill>
                  <a:srgbClr val="FFFFFF"/>
                </a:solidFill>
                <a:latin typeface="Trebuchet MS"/>
                <a:cs typeface="Trebuchet MS"/>
              </a:rPr>
              <a:t> </a:t>
            </a:r>
            <a:r>
              <a:rPr sz="3100" spc="-25" dirty="0">
                <a:solidFill>
                  <a:srgbClr val="FFFFFF"/>
                </a:solidFill>
                <a:latin typeface="Trebuchet MS"/>
                <a:cs typeface="Trebuchet MS"/>
              </a:rPr>
              <a:t>and </a:t>
            </a:r>
            <a:r>
              <a:rPr sz="3100" spc="-114" dirty="0">
                <a:solidFill>
                  <a:srgbClr val="FFFFFF"/>
                </a:solidFill>
                <a:latin typeface="Trebuchet MS"/>
                <a:cs typeface="Trebuchet MS"/>
              </a:rPr>
              <a:t>mines</a:t>
            </a:r>
            <a:r>
              <a:rPr sz="3100" spc="-85" dirty="0">
                <a:solidFill>
                  <a:srgbClr val="FFFFFF"/>
                </a:solidFill>
                <a:latin typeface="Trebuchet MS"/>
                <a:cs typeface="Trebuchet MS"/>
              </a:rPr>
              <a:t> </a:t>
            </a:r>
            <a:r>
              <a:rPr sz="3100" dirty="0">
                <a:solidFill>
                  <a:srgbClr val="FFFFFF"/>
                </a:solidFill>
                <a:latin typeface="Trebuchet MS"/>
                <a:cs typeface="Trebuchet MS"/>
              </a:rPr>
              <a:t>and</a:t>
            </a:r>
            <a:r>
              <a:rPr sz="3100" spc="-85" dirty="0">
                <a:solidFill>
                  <a:srgbClr val="FFFFFF"/>
                </a:solidFill>
                <a:latin typeface="Trebuchet MS"/>
                <a:cs typeface="Trebuchet MS"/>
              </a:rPr>
              <a:t> </a:t>
            </a:r>
            <a:r>
              <a:rPr sz="3100" spc="-160" dirty="0">
                <a:solidFill>
                  <a:srgbClr val="FFFFFF"/>
                </a:solidFill>
                <a:latin typeface="Trebuchet MS"/>
                <a:cs typeface="Trebuchet MS"/>
              </a:rPr>
              <a:t>minerals,</a:t>
            </a:r>
            <a:r>
              <a:rPr sz="3100" spc="-85" dirty="0">
                <a:solidFill>
                  <a:srgbClr val="FFFFFF"/>
                </a:solidFill>
                <a:latin typeface="Trebuchet MS"/>
                <a:cs typeface="Trebuchet MS"/>
              </a:rPr>
              <a:t> </a:t>
            </a:r>
            <a:r>
              <a:rPr sz="3100" spc="-120" dirty="0">
                <a:solidFill>
                  <a:srgbClr val="FFFFFF"/>
                </a:solidFill>
                <a:latin typeface="Trebuchet MS"/>
                <a:cs typeface="Trebuchet MS"/>
              </a:rPr>
              <a:t>whether</a:t>
            </a:r>
            <a:r>
              <a:rPr sz="3100" spc="-85" dirty="0">
                <a:solidFill>
                  <a:srgbClr val="FFFFFF"/>
                </a:solidFill>
                <a:latin typeface="Trebuchet MS"/>
                <a:cs typeface="Trebuchet MS"/>
              </a:rPr>
              <a:t> or </a:t>
            </a:r>
            <a:r>
              <a:rPr sz="3100" spc="-25" dirty="0">
                <a:solidFill>
                  <a:srgbClr val="FFFFFF"/>
                </a:solidFill>
                <a:latin typeface="Trebuchet MS"/>
                <a:cs typeface="Trebuchet MS"/>
              </a:rPr>
              <a:t>not </a:t>
            </a:r>
            <a:r>
              <a:rPr sz="3100" spc="-75" dirty="0">
                <a:solidFill>
                  <a:srgbClr val="FFFFFF"/>
                </a:solidFill>
                <a:latin typeface="Trebuchet MS"/>
                <a:cs typeface="Trebuchet MS"/>
              </a:rPr>
              <a:t>held</a:t>
            </a:r>
            <a:r>
              <a:rPr sz="3100" spc="-160" dirty="0">
                <a:solidFill>
                  <a:srgbClr val="FFFFFF"/>
                </a:solidFill>
                <a:latin typeface="Trebuchet MS"/>
                <a:cs typeface="Trebuchet MS"/>
              </a:rPr>
              <a:t> </a:t>
            </a:r>
            <a:r>
              <a:rPr sz="3100" spc="-10" dirty="0">
                <a:solidFill>
                  <a:srgbClr val="FFFFFF"/>
                </a:solidFill>
                <a:latin typeface="Trebuchet MS"/>
                <a:cs typeface="Trebuchet MS"/>
              </a:rPr>
              <a:t>apart</a:t>
            </a:r>
            <a:r>
              <a:rPr sz="3100" spc="-145" dirty="0">
                <a:solidFill>
                  <a:srgbClr val="FFFFFF"/>
                </a:solidFill>
                <a:latin typeface="Trebuchet MS"/>
                <a:cs typeface="Trebuchet MS"/>
              </a:rPr>
              <a:t> from</a:t>
            </a:r>
            <a:r>
              <a:rPr sz="3100" spc="-100" dirty="0">
                <a:solidFill>
                  <a:srgbClr val="FFFFFF"/>
                </a:solidFill>
                <a:latin typeface="Trebuchet MS"/>
                <a:cs typeface="Trebuchet MS"/>
              </a:rPr>
              <a:t> </a:t>
            </a:r>
            <a:r>
              <a:rPr sz="3100" spc="-114" dirty="0">
                <a:solidFill>
                  <a:srgbClr val="FFFFFF"/>
                </a:solidFill>
                <a:latin typeface="Trebuchet MS"/>
                <a:cs typeface="Trebuchet MS"/>
              </a:rPr>
              <a:t>the </a:t>
            </a:r>
            <a:r>
              <a:rPr sz="3100" spc="-90" dirty="0">
                <a:solidFill>
                  <a:srgbClr val="FFFFFF"/>
                </a:solidFill>
                <a:latin typeface="Trebuchet MS"/>
                <a:cs typeface="Trebuchet MS"/>
              </a:rPr>
              <a:t>surface,</a:t>
            </a:r>
            <a:r>
              <a:rPr sz="3100" spc="-130" dirty="0">
                <a:solidFill>
                  <a:srgbClr val="FFFFFF"/>
                </a:solidFill>
                <a:latin typeface="Trebuchet MS"/>
                <a:cs typeface="Trebuchet MS"/>
              </a:rPr>
              <a:t> </a:t>
            </a:r>
            <a:r>
              <a:rPr sz="3100" spc="-40" dirty="0">
                <a:solidFill>
                  <a:srgbClr val="FFFFFF"/>
                </a:solidFill>
                <a:latin typeface="Trebuchet MS"/>
                <a:cs typeface="Trebuchet MS"/>
              </a:rPr>
              <a:t>buildings </a:t>
            </a:r>
            <a:r>
              <a:rPr sz="3100" spc="-85" dirty="0">
                <a:solidFill>
                  <a:srgbClr val="FFFFFF"/>
                </a:solidFill>
                <a:latin typeface="Trebuchet MS"/>
                <a:cs typeface="Trebuchet MS"/>
              </a:rPr>
              <a:t>or</a:t>
            </a:r>
            <a:r>
              <a:rPr sz="3100" spc="-150" dirty="0">
                <a:solidFill>
                  <a:srgbClr val="FFFFFF"/>
                </a:solidFill>
                <a:latin typeface="Trebuchet MS"/>
                <a:cs typeface="Trebuchet MS"/>
              </a:rPr>
              <a:t> </a:t>
            </a:r>
            <a:r>
              <a:rPr sz="3100" spc="-50" dirty="0">
                <a:solidFill>
                  <a:srgbClr val="FFFFFF"/>
                </a:solidFill>
                <a:latin typeface="Trebuchet MS"/>
                <a:cs typeface="Trebuchet MS"/>
              </a:rPr>
              <a:t>parts</a:t>
            </a:r>
            <a:r>
              <a:rPr sz="3100" spc="-125" dirty="0">
                <a:solidFill>
                  <a:srgbClr val="FFFFFF"/>
                </a:solidFill>
                <a:latin typeface="Trebuchet MS"/>
                <a:cs typeface="Trebuchet MS"/>
              </a:rPr>
              <a:t> </a:t>
            </a:r>
            <a:r>
              <a:rPr sz="3100" dirty="0">
                <a:solidFill>
                  <a:srgbClr val="FFFFFF"/>
                </a:solidFill>
                <a:latin typeface="Trebuchet MS"/>
                <a:cs typeface="Trebuchet MS"/>
              </a:rPr>
              <a:t>of</a:t>
            </a:r>
            <a:r>
              <a:rPr sz="3100" spc="-125" dirty="0">
                <a:solidFill>
                  <a:srgbClr val="FFFFFF"/>
                </a:solidFill>
                <a:latin typeface="Trebuchet MS"/>
                <a:cs typeface="Trebuchet MS"/>
              </a:rPr>
              <a:t> </a:t>
            </a:r>
            <a:r>
              <a:rPr sz="3100" spc="-70" dirty="0">
                <a:solidFill>
                  <a:srgbClr val="FFFFFF"/>
                </a:solidFill>
                <a:latin typeface="Trebuchet MS"/>
                <a:cs typeface="Trebuchet MS"/>
              </a:rPr>
              <a:t>buildings</a:t>
            </a:r>
            <a:r>
              <a:rPr sz="3100" spc="-125" dirty="0">
                <a:solidFill>
                  <a:srgbClr val="FFFFFF"/>
                </a:solidFill>
                <a:latin typeface="Trebuchet MS"/>
                <a:cs typeface="Trebuchet MS"/>
              </a:rPr>
              <a:t> </a:t>
            </a:r>
            <a:r>
              <a:rPr sz="3100" spc="-130" dirty="0">
                <a:solidFill>
                  <a:srgbClr val="FFFFFF"/>
                </a:solidFill>
                <a:latin typeface="Trebuchet MS"/>
                <a:cs typeface="Trebuchet MS"/>
              </a:rPr>
              <a:t>(whether</a:t>
            </a:r>
            <a:r>
              <a:rPr sz="3100" spc="-105" dirty="0">
                <a:solidFill>
                  <a:srgbClr val="FFFFFF"/>
                </a:solidFill>
                <a:latin typeface="Trebuchet MS"/>
                <a:cs typeface="Trebuchet MS"/>
              </a:rPr>
              <a:t> </a:t>
            </a:r>
            <a:r>
              <a:rPr sz="3100" spc="-25" dirty="0">
                <a:solidFill>
                  <a:srgbClr val="FFFFFF"/>
                </a:solidFill>
                <a:latin typeface="Trebuchet MS"/>
                <a:cs typeface="Trebuchet MS"/>
              </a:rPr>
              <a:t>the </a:t>
            </a:r>
            <a:r>
              <a:rPr sz="3100" spc="-110" dirty="0">
                <a:solidFill>
                  <a:srgbClr val="FFFFFF"/>
                </a:solidFill>
                <a:latin typeface="Trebuchet MS"/>
                <a:cs typeface="Trebuchet MS"/>
              </a:rPr>
              <a:t>division </a:t>
            </a:r>
            <a:r>
              <a:rPr sz="3100" spc="-65" dirty="0">
                <a:solidFill>
                  <a:srgbClr val="FFFFFF"/>
                </a:solidFill>
                <a:latin typeface="Trebuchet MS"/>
                <a:cs typeface="Trebuchet MS"/>
              </a:rPr>
              <a:t>is</a:t>
            </a:r>
            <a:r>
              <a:rPr sz="3100" spc="-110" dirty="0">
                <a:solidFill>
                  <a:srgbClr val="FFFFFF"/>
                </a:solidFill>
                <a:latin typeface="Trebuchet MS"/>
                <a:cs typeface="Trebuchet MS"/>
              </a:rPr>
              <a:t> horizontal</a:t>
            </a:r>
            <a:r>
              <a:rPr sz="3100" spc="-105" dirty="0">
                <a:solidFill>
                  <a:srgbClr val="FFFFFF"/>
                </a:solidFill>
                <a:latin typeface="Trebuchet MS"/>
                <a:cs typeface="Trebuchet MS"/>
              </a:rPr>
              <a:t> </a:t>
            </a:r>
            <a:r>
              <a:rPr sz="3100" spc="-85" dirty="0">
                <a:solidFill>
                  <a:srgbClr val="FFFFFF"/>
                </a:solidFill>
                <a:latin typeface="Trebuchet MS"/>
                <a:cs typeface="Trebuchet MS"/>
              </a:rPr>
              <a:t>or</a:t>
            </a:r>
            <a:r>
              <a:rPr sz="3100" spc="-110" dirty="0">
                <a:solidFill>
                  <a:srgbClr val="FFFFFF"/>
                </a:solidFill>
                <a:latin typeface="Trebuchet MS"/>
                <a:cs typeface="Trebuchet MS"/>
              </a:rPr>
              <a:t> vertical</a:t>
            </a:r>
            <a:r>
              <a:rPr sz="3100" spc="-105" dirty="0">
                <a:solidFill>
                  <a:srgbClr val="FFFFFF"/>
                </a:solidFill>
                <a:latin typeface="Trebuchet MS"/>
                <a:cs typeface="Trebuchet MS"/>
              </a:rPr>
              <a:t> </a:t>
            </a:r>
            <a:r>
              <a:rPr sz="3100" spc="-25" dirty="0">
                <a:solidFill>
                  <a:srgbClr val="FFFFFF"/>
                </a:solidFill>
                <a:latin typeface="Trebuchet MS"/>
                <a:cs typeface="Trebuchet MS"/>
              </a:rPr>
              <a:t>or </a:t>
            </a:r>
            <a:r>
              <a:rPr sz="3100" dirty="0">
                <a:solidFill>
                  <a:srgbClr val="FFFFFF"/>
                </a:solidFill>
                <a:latin typeface="Trebuchet MS"/>
                <a:cs typeface="Trebuchet MS"/>
              </a:rPr>
              <a:t>made</a:t>
            </a:r>
            <a:r>
              <a:rPr sz="3100" spc="-170" dirty="0">
                <a:solidFill>
                  <a:srgbClr val="FFFFFF"/>
                </a:solidFill>
                <a:latin typeface="Trebuchet MS"/>
                <a:cs typeface="Trebuchet MS"/>
              </a:rPr>
              <a:t> in</a:t>
            </a:r>
            <a:r>
              <a:rPr sz="3100" spc="-100" dirty="0">
                <a:solidFill>
                  <a:srgbClr val="FFFFFF"/>
                </a:solidFill>
                <a:latin typeface="Trebuchet MS"/>
                <a:cs typeface="Trebuchet MS"/>
              </a:rPr>
              <a:t> </a:t>
            </a:r>
            <a:r>
              <a:rPr sz="3100" spc="-50" dirty="0">
                <a:solidFill>
                  <a:srgbClr val="FFFFFF"/>
                </a:solidFill>
                <a:latin typeface="Trebuchet MS"/>
                <a:cs typeface="Trebuchet MS"/>
              </a:rPr>
              <a:t>any</a:t>
            </a:r>
            <a:r>
              <a:rPr sz="3100" spc="-130" dirty="0">
                <a:solidFill>
                  <a:srgbClr val="FFFFFF"/>
                </a:solidFill>
                <a:latin typeface="Trebuchet MS"/>
                <a:cs typeface="Trebuchet MS"/>
              </a:rPr>
              <a:t> </a:t>
            </a:r>
            <a:r>
              <a:rPr sz="3100" spc="-110" dirty="0">
                <a:solidFill>
                  <a:srgbClr val="FFFFFF"/>
                </a:solidFill>
                <a:latin typeface="Trebuchet MS"/>
                <a:cs typeface="Trebuchet MS"/>
              </a:rPr>
              <a:t>other</a:t>
            </a:r>
            <a:r>
              <a:rPr sz="3100" spc="-125" dirty="0">
                <a:solidFill>
                  <a:srgbClr val="FFFFFF"/>
                </a:solidFill>
                <a:latin typeface="Trebuchet MS"/>
                <a:cs typeface="Trebuchet MS"/>
              </a:rPr>
              <a:t> </a:t>
            </a:r>
            <a:r>
              <a:rPr sz="3100" spc="-80" dirty="0">
                <a:solidFill>
                  <a:srgbClr val="FFFFFF"/>
                </a:solidFill>
                <a:latin typeface="Trebuchet MS"/>
                <a:cs typeface="Trebuchet MS"/>
              </a:rPr>
              <a:t>way)</a:t>
            </a:r>
            <a:r>
              <a:rPr sz="3100" spc="-130" dirty="0">
                <a:solidFill>
                  <a:srgbClr val="FFFFFF"/>
                </a:solidFill>
                <a:latin typeface="Trebuchet MS"/>
                <a:cs typeface="Trebuchet MS"/>
              </a:rPr>
              <a:t> </a:t>
            </a:r>
            <a:r>
              <a:rPr sz="3100" dirty="0">
                <a:solidFill>
                  <a:srgbClr val="FFFFFF"/>
                </a:solidFill>
                <a:latin typeface="Trebuchet MS"/>
                <a:cs typeface="Trebuchet MS"/>
              </a:rPr>
              <a:t>and</a:t>
            </a:r>
            <a:r>
              <a:rPr sz="3100" spc="-130" dirty="0">
                <a:solidFill>
                  <a:srgbClr val="FFFFFF"/>
                </a:solidFill>
                <a:latin typeface="Trebuchet MS"/>
                <a:cs typeface="Trebuchet MS"/>
              </a:rPr>
              <a:t> </a:t>
            </a:r>
            <a:r>
              <a:rPr sz="3100" spc="-10" dirty="0">
                <a:solidFill>
                  <a:srgbClr val="FFFFFF"/>
                </a:solidFill>
                <a:latin typeface="Trebuchet MS"/>
                <a:cs typeface="Trebuchet MS"/>
              </a:rPr>
              <a:t>other </a:t>
            </a:r>
            <a:r>
              <a:rPr sz="3100" spc="-40" dirty="0">
                <a:solidFill>
                  <a:srgbClr val="FFFFFF"/>
                </a:solidFill>
                <a:latin typeface="Trebuchet MS"/>
                <a:cs typeface="Trebuchet MS"/>
              </a:rPr>
              <a:t>corporeal</a:t>
            </a:r>
            <a:r>
              <a:rPr sz="3100" spc="-195" dirty="0">
                <a:solidFill>
                  <a:srgbClr val="FFFFFF"/>
                </a:solidFill>
                <a:latin typeface="Trebuchet MS"/>
                <a:cs typeface="Trebuchet MS"/>
              </a:rPr>
              <a:t> </a:t>
            </a:r>
            <a:r>
              <a:rPr sz="3100" spc="-110" dirty="0">
                <a:solidFill>
                  <a:srgbClr val="FFFFFF"/>
                </a:solidFill>
                <a:latin typeface="Trebuchet MS"/>
                <a:cs typeface="Trebuchet MS"/>
              </a:rPr>
              <a:t>hereditaments;</a:t>
            </a:r>
            <a:r>
              <a:rPr sz="3100" spc="-125" dirty="0">
                <a:solidFill>
                  <a:srgbClr val="FFFFFF"/>
                </a:solidFill>
                <a:latin typeface="Trebuchet MS"/>
                <a:cs typeface="Trebuchet MS"/>
              </a:rPr>
              <a:t> </a:t>
            </a:r>
            <a:r>
              <a:rPr sz="3100" dirty="0">
                <a:solidFill>
                  <a:srgbClr val="FFFFFF"/>
                </a:solidFill>
                <a:latin typeface="Trebuchet MS"/>
                <a:cs typeface="Trebuchet MS"/>
              </a:rPr>
              <a:t>also</a:t>
            </a:r>
            <a:r>
              <a:rPr sz="3100" spc="-175" dirty="0">
                <a:solidFill>
                  <a:srgbClr val="FFFFFF"/>
                </a:solidFill>
                <a:latin typeface="Trebuchet MS"/>
                <a:cs typeface="Trebuchet MS"/>
              </a:rPr>
              <a:t> </a:t>
            </a:r>
            <a:r>
              <a:rPr sz="3100" spc="80" dirty="0">
                <a:solidFill>
                  <a:srgbClr val="FFFFFF"/>
                </a:solidFill>
                <a:latin typeface="Trebuchet MS"/>
                <a:cs typeface="Trebuchet MS"/>
              </a:rPr>
              <a:t>a </a:t>
            </a:r>
            <a:r>
              <a:rPr sz="3100" spc="-155" dirty="0">
                <a:solidFill>
                  <a:srgbClr val="FFFFFF"/>
                </a:solidFill>
                <a:latin typeface="Trebuchet MS"/>
                <a:cs typeface="Trebuchet MS"/>
              </a:rPr>
              <a:t>manor,</a:t>
            </a:r>
            <a:r>
              <a:rPr sz="3100" spc="-100" dirty="0">
                <a:solidFill>
                  <a:srgbClr val="FFFFFF"/>
                </a:solidFill>
                <a:latin typeface="Trebuchet MS"/>
                <a:cs typeface="Trebuchet MS"/>
              </a:rPr>
              <a:t> </a:t>
            </a:r>
            <a:r>
              <a:rPr sz="3100" spc="-65" dirty="0">
                <a:solidFill>
                  <a:srgbClr val="FFFFFF"/>
                </a:solidFill>
                <a:latin typeface="Trebuchet MS"/>
                <a:cs typeface="Trebuchet MS"/>
              </a:rPr>
              <a:t>advowson,</a:t>
            </a:r>
            <a:r>
              <a:rPr sz="3100" spc="-100" dirty="0">
                <a:solidFill>
                  <a:srgbClr val="FFFFFF"/>
                </a:solidFill>
                <a:latin typeface="Trebuchet MS"/>
                <a:cs typeface="Trebuchet MS"/>
              </a:rPr>
              <a:t> </a:t>
            </a:r>
            <a:r>
              <a:rPr sz="3100" dirty="0">
                <a:solidFill>
                  <a:srgbClr val="FFFFFF"/>
                </a:solidFill>
                <a:latin typeface="Trebuchet MS"/>
                <a:cs typeface="Trebuchet MS"/>
              </a:rPr>
              <a:t>and</a:t>
            </a:r>
            <a:r>
              <a:rPr sz="3100" spc="-95" dirty="0">
                <a:solidFill>
                  <a:srgbClr val="FFFFFF"/>
                </a:solidFill>
                <a:latin typeface="Trebuchet MS"/>
                <a:cs typeface="Trebuchet MS"/>
              </a:rPr>
              <a:t> </a:t>
            </a:r>
            <a:r>
              <a:rPr sz="3100" spc="130" dirty="0">
                <a:solidFill>
                  <a:srgbClr val="FFFFFF"/>
                </a:solidFill>
                <a:latin typeface="Trebuchet MS"/>
                <a:cs typeface="Trebuchet MS"/>
              </a:rPr>
              <a:t>a</a:t>
            </a:r>
            <a:r>
              <a:rPr sz="3100" spc="-100" dirty="0">
                <a:solidFill>
                  <a:srgbClr val="FFFFFF"/>
                </a:solidFill>
                <a:latin typeface="Trebuchet MS"/>
                <a:cs typeface="Trebuchet MS"/>
              </a:rPr>
              <a:t> </a:t>
            </a:r>
            <a:r>
              <a:rPr sz="3100" spc="-150" dirty="0">
                <a:solidFill>
                  <a:srgbClr val="FFFFFF"/>
                </a:solidFill>
                <a:latin typeface="Trebuchet MS"/>
                <a:cs typeface="Trebuchet MS"/>
              </a:rPr>
              <a:t>rent</a:t>
            </a:r>
            <a:r>
              <a:rPr sz="3100" spc="-100" dirty="0">
                <a:solidFill>
                  <a:srgbClr val="FFFFFF"/>
                </a:solidFill>
                <a:latin typeface="Trebuchet MS"/>
                <a:cs typeface="Trebuchet MS"/>
              </a:rPr>
              <a:t> </a:t>
            </a:r>
            <a:r>
              <a:rPr sz="3100" spc="-25" dirty="0">
                <a:solidFill>
                  <a:srgbClr val="FFFFFF"/>
                </a:solidFill>
                <a:latin typeface="Trebuchet MS"/>
                <a:cs typeface="Trebuchet MS"/>
              </a:rPr>
              <a:t>and </a:t>
            </a:r>
            <a:r>
              <a:rPr sz="3100" spc="-110" dirty="0">
                <a:solidFill>
                  <a:srgbClr val="FFFFFF"/>
                </a:solidFill>
                <a:latin typeface="Trebuchet MS"/>
                <a:cs typeface="Trebuchet MS"/>
              </a:rPr>
              <a:t>other</a:t>
            </a:r>
            <a:r>
              <a:rPr sz="3100" spc="-105" dirty="0">
                <a:solidFill>
                  <a:srgbClr val="FFFFFF"/>
                </a:solidFill>
                <a:latin typeface="Trebuchet MS"/>
                <a:cs typeface="Trebuchet MS"/>
              </a:rPr>
              <a:t> </a:t>
            </a:r>
            <a:r>
              <a:rPr sz="3100" spc="-65" dirty="0">
                <a:solidFill>
                  <a:srgbClr val="FFFFFF"/>
                </a:solidFill>
                <a:latin typeface="Trebuchet MS"/>
                <a:cs typeface="Trebuchet MS"/>
              </a:rPr>
              <a:t>incorporeal</a:t>
            </a:r>
            <a:r>
              <a:rPr sz="3100" spc="-100" dirty="0">
                <a:solidFill>
                  <a:srgbClr val="FFFFFF"/>
                </a:solidFill>
                <a:latin typeface="Trebuchet MS"/>
                <a:cs typeface="Trebuchet MS"/>
              </a:rPr>
              <a:t> hereditaments </a:t>
            </a:r>
            <a:r>
              <a:rPr sz="3100" spc="-25" dirty="0">
                <a:solidFill>
                  <a:srgbClr val="FFFFFF"/>
                </a:solidFill>
                <a:latin typeface="Trebuchet MS"/>
                <a:cs typeface="Trebuchet MS"/>
              </a:rPr>
              <a:t>and </a:t>
            </a:r>
            <a:r>
              <a:rPr sz="3100" dirty="0">
                <a:solidFill>
                  <a:srgbClr val="FFFFFF"/>
                </a:solidFill>
                <a:latin typeface="Trebuchet MS"/>
                <a:cs typeface="Trebuchet MS"/>
              </a:rPr>
              <a:t>an</a:t>
            </a:r>
            <a:r>
              <a:rPr sz="3100" spc="-80" dirty="0">
                <a:solidFill>
                  <a:srgbClr val="FFFFFF"/>
                </a:solidFill>
                <a:latin typeface="Trebuchet MS"/>
                <a:cs typeface="Trebuchet MS"/>
              </a:rPr>
              <a:t> </a:t>
            </a:r>
            <a:r>
              <a:rPr sz="3100" spc="-105" dirty="0">
                <a:solidFill>
                  <a:srgbClr val="FFFFFF"/>
                </a:solidFill>
                <a:latin typeface="Trebuchet MS"/>
                <a:cs typeface="Trebuchet MS"/>
              </a:rPr>
              <a:t>easement,</a:t>
            </a:r>
            <a:r>
              <a:rPr sz="3100" spc="-75" dirty="0">
                <a:solidFill>
                  <a:srgbClr val="FFFFFF"/>
                </a:solidFill>
                <a:latin typeface="Trebuchet MS"/>
                <a:cs typeface="Trebuchet MS"/>
              </a:rPr>
              <a:t> </a:t>
            </a:r>
            <a:r>
              <a:rPr sz="3100" spc="-170" dirty="0">
                <a:solidFill>
                  <a:srgbClr val="FFFFFF"/>
                </a:solidFill>
                <a:latin typeface="Trebuchet MS"/>
                <a:cs typeface="Trebuchet MS"/>
              </a:rPr>
              <a:t>right,</a:t>
            </a:r>
            <a:r>
              <a:rPr sz="3100" spc="-75" dirty="0">
                <a:solidFill>
                  <a:srgbClr val="FFFFFF"/>
                </a:solidFill>
                <a:latin typeface="Trebuchet MS"/>
                <a:cs typeface="Trebuchet MS"/>
              </a:rPr>
              <a:t> </a:t>
            </a:r>
            <a:r>
              <a:rPr sz="3100" spc="-125" dirty="0">
                <a:solidFill>
                  <a:srgbClr val="FFFFFF"/>
                </a:solidFill>
                <a:latin typeface="Trebuchet MS"/>
                <a:cs typeface="Trebuchet MS"/>
              </a:rPr>
              <a:t>privilege,</a:t>
            </a:r>
            <a:r>
              <a:rPr sz="3100" spc="-75" dirty="0">
                <a:solidFill>
                  <a:srgbClr val="FFFFFF"/>
                </a:solidFill>
                <a:latin typeface="Trebuchet MS"/>
                <a:cs typeface="Trebuchet MS"/>
              </a:rPr>
              <a:t> </a:t>
            </a:r>
            <a:r>
              <a:rPr sz="3100" spc="-25" dirty="0">
                <a:solidFill>
                  <a:srgbClr val="FFFFFF"/>
                </a:solidFill>
                <a:latin typeface="Trebuchet MS"/>
                <a:cs typeface="Trebuchet MS"/>
              </a:rPr>
              <a:t>or </a:t>
            </a:r>
            <a:r>
              <a:rPr sz="3100" spc="-85" dirty="0">
                <a:solidFill>
                  <a:srgbClr val="FFFFFF"/>
                </a:solidFill>
                <a:latin typeface="Trebuchet MS"/>
                <a:cs typeface="Trebuchet MS"/>
              </a:rPr>
              <a:t>benefit</a:t>
            </a:r>
            <a:r>
              <a:rPr sz="3100" spc="-135" dirty="0">
                <a:solidFill>
                  <a:srgbClr val="FFFFFF"/>
                </a:solidFill>
                <a:latin typeface="Trebuchet MS"/>
                <a:cs typeface="Trebuchet MS"/>
              </a:rPr>
              <a:t> </a:t>
            </a:r>
            <a:r>
              <a:rPr sz="3100" spc="-254" dirty="0">
                <a:solidFill>
                  <a:srgbClr val="FFFFFF"/>
                </a:solidFill>
                <a:latin typeface="Trebuchet MS"/>
                <a:cs typeface="Trebuchet MS"/>
              </a:rPr>
              <a:t>in,</a:t>
            </a:r>
            <a:r>
              <a:rPr sz="3100" spc="-100" dirty="0">
                <a:solidFill>
                  <a:srgbClr val="FFFFFF"/>
                </a:solidFill>
                <a:latin typeface="Trebuchet MS"/>
                <a:cs typeface="Trebuchet MS"/>
              </a:rPr>
              <a:t> </a:t>
            </a:r>
            <a:r>
              <a:rPr sz="3100" spc="-95" dirty="0">
                <a:solidFill>
                  <a:srgbClr val="FFFFFF"/>
                </a:solidFill>
                <a:latin typeface="Trebuchet MS"/>
                <a:cs typeface="Trebuchet MS"/>
              </a:rPr>
              <a:t>over</a:t>
            </a:r>
            <a:r>
              <a:rPr sz="3100" spc="-114" dirty="0">
                <a:solidFill>
                  <a:srgbClr val="FFFFFF"/>
                </a:solidFill>
                <a:latin typeface="Trebuchet MS"/>
                <a:cs typeface="Trebuchet MS"/>
              </a:rPr>
              <a:t> </a:t>
            </a:r>
            <a:r>
              <a:rPr sz="3100" spc="-85" dirty="0">
                <a:solidFill>
                  <a:srgbClr val="FFFFFF"/>
                </a:solidFill>
                <a:latin typeface="Trebuchet MS"/>
                <a:cs typeface="Trebuchet MS"/>
              </a:rPr>
              <a:t>or</a:t>
            </a:r>
            <a:r>
              <a:rPr sz="3100" spc="-110" dirty="0">
                <a:solidFill>
                  <a:srgbClr val="FFFFFF"/>
                </a:solidFill>
                <a:latin typeface="Trebuchet MS"/>
                <a:cs typeface="Trebuchet MS"/>
              </a:rPr>
              <a:t> </a:t>
            </a:r>
            <a:r>
              <a:rPr sz="3100" spc="-80" dirty="0">
                <a:solidFill>
                  <a:srgbClr val="FFFFFF"/>
                </a:solidFill>
                <a:latin typeface="Trebuchet MS"/>
                <a:cs typeface="Trebuchet MS"/>
              </a:rPr>
              <a:t>derived</a:t>
            </a:r>
            <a:r>
              <a:rPr sz="3100" spc="-110" dirty="0">
                <a:solidFill>
                  <a:srgbClr val="FFFFFF"/>
                </a:solidFill>
                <a:latin typeface="Trebuchet MS"/>
                <a:cs typeface="Trebuchet MS"/>
              </a:rPr>
              <a:t> </a:t>
            </a:r>
            <a:r>
              <a:rPr sz="3100" spc="-145" dirty="0">
                <a:solidFill>
                  <a:srgbClr val="FFFFFF"/>
                </a:solidFill>
                <a:latin typeface="Trebuchet MS"/>
                <a:cs typeface="Trebuchet MS"/>
              </a:rPr>
              <a:t>from</a:t>
            </a:r>
            <a:r>
              <a:rPr sz="3100" spc="-100" dirty="0">
                <a:solidFill>
                  <a:srgbClr val="FFFFFF"/>
                </a:solidFill>
                <a:latin typeface="Trebuchet MS"/>
                <a:cs typeface="Trebuchet MS"/>
              </a:rPr>
              <a:t> </a:t>
            </a:r>
            <a:r>
              <a:rPr sz="3100" spc="-20" dirty="0">
                <a:solidFill>
                  <a:srgbClr val="FFFFFF"/>
                </a:solidFill>
                <a:latin typeface="Trebuchet MS"/>
                <a:cs typeface="Trebuchet MS"/>
              </a:rPr>
              <a:t>land</a:t>
            </a:r>
            <a:endParaRPr sz="3100">
              <a:latin typeface="Trebuchet MS"/>
              <a:cs typeface="Trebuchet MS"/>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prstGeom prst="rect">
            <a:avLst/>
          </a:prstGeom>
        </p:spPr>
        <p:txBody>
          <a:bodyPr vert="horz" wrap="square" lIns="0" tIns="12700" rIns="0" bIns="0" rtlCol="0">
            <a:spAutoFit/>
          </a:bodyPr>
          <a:lstStyle/>
          <a:p>
            <a:pPr marL="463550">
              <a:lnSpc>
                <a:spcPct val="100000"/>
              </a:lnSpc>
              <a:spcBef>
                <a:spcPts val="100"/>
              </a:spcBef>
            </a:pPr>
            <a:r>
              <a:rPr sz="7300" spc="50" dirty="0"/>
              <a:t>CORPORAL</a:t>
            </a:r>
            <a:r>
              <a:rPr sz="7300" spc="-260" dirty="0"/>
              <a:t> </a:t>
            </a:r>
            <a:r>
              <a:rPr sz="7300" dirty="0"/>
              <a:t>AND</a:t>
            </a:r>
            <a:r>
              <a:rPr sz="7300" spc="-254" dirty="0"/>
              <a:t> </a:t>
            </a:r>
            <a:r>
              <a:rPr sz="7300" dirty="0">
                <a:solidFill>
                  <a:srgbClr val="FFFFFF"/>
                </a:solidFill>
              </a:rPr>
              <a:t>INCORPORAL</a:t>
            </a:r>
            <a:r>
              <a:rPr sz="7300" spc="-254" dirty="0">
                <a:solidFill>
                  <a:srgbClr val="FFFFFF"/>
                </a:solidFill>
              </a:rPr>
              <a:t> </a:t>
            </a:r>
            <a:r>
              <a:rPr sz="7300" spc="45" dirty="0">
                <a:solidFill>
                  <a:srgbClr val="FFFFFF"/>
                </a:solidFill>
              </a:rPr>
              <a:t>RIGHTS</a:t>
            </a:r>
            <a:endParaRPr sz="7300" dirty="0"/>
          </a:p>
        </p:txBody>
      </p:sp>
      <p:pic>
        <p:nvPicPr>
          <p:cNvPr id="3" name="object 3"/>
          <p:cNvPicPr/>
          <p:nvPr/>
        </p:nvPicPr>
        <p:blipFill>
          <a:blip r:embed="rId3" cstate="print"/>
          <a:stretch>
            <a:fillRect/>
          </a:stretch>
        </p:blipFill>
        <p:spPr>
          <a:xfrm>
            <a:off x="9314643" y="2434285"/>
            <a:ext cx="7943849" cy="7038974"/>
          </a:xfrm>
          <a:prstGeom prst="rect">
            <a:avLst/>
          </a:prstGeom>
        </p:spPr>
      </p:pic>
      <p:pic>
        <p:nvPicPr>
          <p:cNvPr id="4" name="object 4"/>
          <p:cNvPicPr/>
          <p:nvPr/>
        </p:nvPicPr>
        <p:blipFill>
          <a:blip r:embed="rId4" cstate="print"/>
          <a:stretch>
            <a:fillRect/>
          </a:stretch>
        </p:blipFill>
        <p:spPr>
          <a:xfrm>
            <a:off x="1028700" y="2434285"/>
            <a:ext cx="7943849" cy="7038974"/>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object 3"/>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FED307"/>
          </a:solidFill>
        </p:spPr>
        <p:txBody>
          <a:bodyPr wrap="square" lIns="0" tIns="0" rIns="0" bIns="0" rtlCol="0"/>
          <a:lstStyle/>
          <a:p>
            <a:endParaRPr/>
          </a:p>
        </p:txBody>
      </p:sp>
      <p:sp>
        <p:nvSpPr>
          <p:cNvPr id="4" name="object 4"/>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sp>
        <p:nvSpPr>
          <p:cNvPr id="5" name="object 5" descr="$PPTXTitle"/>
          <p:cNvSpPr txBox="1">
            <a:spLocks noGrp="1"/>
          </p:cNvSpPr>
          <p:nvPr>
            <p:ph type="title"/>
          </p:nvPr>
        </p:nvSpPr>
        <p:spPr>
          <a:xfrm>
            <a:off x="354921" y="1075753"/>
            <a:ext cx="15930880" cy="970280"/>
          </a:xfrm>
          <a:prstGeom prst="rect">
            <a:avLst/>
          </a:prstGeom>
        </p:spPr>
        <p:txBody>
          <a:bodyPr vert="horz" wrap="square" lIns="0" tIns="12700" rIns="0" bIns="0" rtlCol="0">
            <a:spAutoFit/>
          </a:bodyPr>
          <a:lstStyle/>
          <a:p>
            <a:pPr marL="12700">
              <a:lnSpc>
                <a:spcPct val="100000"/>
              </a:lnSpc>
              <a:spcBef>
                <a:spcPts val="100"/>
              </a:spcBef>
            </a:pPr>
            <a:r>
              <a:rPr sz="6200" spc="110" dirty="0">
                <a:solidFill>
                  <a:srgbClr val="E65385"/>
                </a:solidFill>
              </a:rPr>
              <a:t>ACTIVITY</a:t>
            </a:r>
            <a:r>
              <a:rPr sz="6200" spc="-340" dirty="0">
                <a:solidFill>
                  <a:srgbClr val="E65385"/>
                </a:solidFill>
              </a:rPr>
              <a:t> </a:t>
            </a:r>
            <a:r>
              <a:rPr lang="en-GB" sz="6200" spc="-160" dirty="0">
                <a:solidFill>
                  <a:srgbClr val="E65385"/>
                </a:solidFill>
              </a:rPr>
              <a:t>2</a:t>
            </a:r>
            <a:r>
              <a:rPr sz="6200" spc="-160" dirty="0">
                <a:solidFill>
                  <a:srgbClr val="E65385"/>
                </a:solidFill>
              </a:rPr>
              <a:t>:</a:t>
            </a:r>
            <a:endParaRPr sz="6200" dirty="0"/>
          </a:p>
        </p:txBody>
      </p:sp>
      <p:pic>
        <p:nvPicPr>
          <p:cNvPr id="7" name="object 7"/>
          <p:cNvPicPr/>
          <p:nvPr/>
        </p:nvPicPr>
        <p:blipFill>
          <a:blip r:embed="rId2" cstate="print"/>
          <a:stretch>
            <a:fillRect/>
          </a:stretch>
        </p:blipFill>
        <p:spPr>
          <a:xfrm>
            <a:off x="853396" y="2604452"/>
            <a:ext cx="161924" cy="161924"/>
          </a:xfrm>
          <a:prstGeom prst="rect">
            <a:avLst/>
          </a:prstGeom>
        </p:spPr>
      </p:pic>
      <p:pic>
        <p:nvPicPr>
          <p:cNvPr id="8" name="object 8"/>
          <p:cNvPicPr/>
          <p:nvPr/>
        </p:nvPicPr>
        <p:blipFill>
          <a:blip r:embed="rId2" cstate="print"/>
          <a:stretch>
            <a:fillRect/>
          </a:stretch>
        </p:blipFill>
        <p:spPr>
          <a:xfrm>
            <a:off x="853396" y="3433127"/>
            <a:ext cx="161924" cy="161924"/>
          </a:xfrm>
          <a:prstGeom prst="rect">
            <a:avLst/>
          </a:prstGeom>
        </p:spPr>
      </p:pic>
      <p:sp>
        <p:nvSpPr>
          <p:cNvPr id="10" name="object 10"/>
          <p:cNvSpPr txBox="1"/>
          <p:nvPr/>
        </p:nvSpPr>
        <p:spPr>
          <a:xfrm>
            <a:off x="1218421" y="2102796"/>
            <a:ext cx="8043545" cy="1683538"/>
          </a:xfrm>
          <a:prstGeom prst="rect">
            <a:avLst/>
          </a:prstGeom>
        </p:spPr>
        <p:txBody>
          <a:bodyPr vert="horz" wrap="square" lIns="0" tIns="12700" rIns="0" bIns="0" rtlCol="0">
            <a:spAutoFit/>
          </a:bodyPr>
          <a:lstStyle/>
          <a:p>
            <a:pPr marL="12700" marR="5080">
              <a:lnSpc>
                <a:spcPct val="135900"/>
              </a:lnSpc>
              <a:spcBef>
                <a:spcPts val="100"/>
              </a:spcBef>
            </a:pPr>
            <a:r>
              <a:rPr sz="4000" spc="-70" dirty="0">
                <a:solidFill>
                  <a:srgbClr val="292959"/>
                </a:solidFill>
                <a:latin typeface="Trebuchet MS"/>
                <a:cs typeface="Trebuchet MS"/>
              </a:rPr>
              <a:t>How</a:t>
            </a:r>
            <a:r>
              <a:rPr sz="4000" spc="-229" dirty="0">
                <a:solidFill>
                  <a:srgbClr val="292959"/>
                </a:solidFill>
                <a:latin typeface="Trebuchet MS"/>
                <a:cs typeface="Trebuchet MS"/>
              </a:rPr>
              <a:t> </a:t>
            </a:r>
            <a:r>
              <a:rPr sz="4000" dirty="0">
                <a:solidFill>
                  <a:srgbClr val="292959"/>
                </a:solidFill>
                <a:latin typeface="Trebuchet MS"/>
                <a:cs typeface="Trebuchet MS"/>
              </a:rPr>
              <a:t>d</a:t>
            </a:r>
            <a:r>
              <a:rPr lang="en-GB" sz="4000" dirty="0">
                <a:solidFill>
                  <a:srgbClr val="292959"/>
                </a:solidFill>
                <a:latin typeface="Trebuchet MS"/>
                <a:cs typeface="Trebuchet MS"/>
              </a:rPr>
              <a:t>o</a:t>
            </a:r>
            <a:r>
              <a:rPr sz="4000" spc="-229" dirty="0">
                <a:solidFill>
                  <a:srgbClr val="292959"/>
                </a:solidFill>
                <a:latin typeface="Trebuchet MS"/>
                <a:cs typeface="Trebuchet MS"/>
              </a:rPr>
              <a:t> </a:t>
            </a:r>
            <a:r>
              <a:rPr sz="4000" spc="-120" dirty="0">
                <a:solidFill>
                  <a:srgbClr val="292959"/>
                </a:solidFill>
                <a:latin typeface="Trebuchet MS"/>
                <a:cs typeface="Trebuchet MS"/>
              </a:rPr>
              <a:t>you</a:t>
            </a:r>
            <a:r>
              <a:rPr sz="4000" spc="-180" dirty="0">
                <a:solidFill>
                  <a:srgbClr val="292959"/>
                </a:solidFill>
                <a:latin typeface="Trebuchet MS"/>
                <a:cs typeface="Trebuchet MS"/>
              </a:rPr>
              <a:t> </a:t>
            </a:r>
            <a:r>
              <a:rPr sz="4000" spc="-75" dirty="0">
                <a:solidFill>
                  <a:srgbClr val="292959"/>
                </a:solidFill>
                <a:latin typeface="Trebuchet MS"/>
                <a:cs typeface="Trebuchet MS"/>
              </a:rPr>
              <a:t>define</a:t>
            </a:r>
            <a:r>
              <a:rPr sz="4000" spc="-210" dirty="0">
                <a:solidFill>
                  <a:srgbClr val="292959"/>
                </a:solidFill>
                <a:latin typeface="Trebuchet MS"/>
                <a:cs typeface="Trebuchet MS"/>
              </a:rPr>
              <a:t> </a:t>
            </a:r>
            <a:r>
              <a:rPr lang="en-GB" sz="4000" spc="-10" dirty="0">
                <a:solidFill>
                  <a:srgbClr val="292959"/>
                </a:solidFill>
                <a:latin typeface="Trebuchet MS"/>
                <a:cs typeface="Trebuchet MS"/>
              </a:rPr>
              <a:t>property</a:t>
            </a:r>
            <a:r>
              <a:rPr sz="4000" spc="-10" dirty="0">
                <a:solidFill>
                  <a:srgbClr val="292959"/>
                </a:solidFill>
                <a:latin typeface="Trebuchet MS"/>
                <a:cs typeface="Trebuchet MS"/>
              </a:rPr>
              <a:t>?</a:t>
            </a:r>
            <a:endParaRPr sz="4000" dirty="0">
              <a:latin typeface="Trebuchet MS"/>
              <a:cs typeface="Trebuchet MS"/>
            </a:endParaRPr>
          </a:p>
          <a:p>
            <a:pPr marL="12700">
              <a:lnSpc>
                <a:spcPct val="100000"/>
              </a:lnSpc>
              <a:spcBef>
                <a:spcPts val="1725"/>
              </a:spcBef>
            </a:pPr>
            <a:r>
              <a:rPr sz="4000" spc="-70" dirty="0">
                <a:solidFill>
                  <a:srgbClr val="292959"/>
                </a:solidFill>
                <a:latin typeface="Trebuchet MS"/>
                <a:cs typeface="Trebuchet MS"/>
              </a:rPr>
              <a:t>How</a:t>
            </a:r>
            <a:r>
              <a:rPr sz="4000" spc="-229" dirty="0">
                <a:solidFill>
                  <a:srgbClr val="292959"/>
                </a:solidFill>
                <a:latin typeface="Trebuchet MS"/>
                <a:cs typeface="Trebuchet MS"/>
              </a:rPr>
              <a:t> </a:t>
            </a:r>
            <a:r>
              <a:rPr sz="4000" dirty="0">
                <a:solidFill>
                  <a:srgbClr val="292959"/>
                </a:solidFill>
                <a:latin typeface="Trebuchet MS"/>
                <a:cs typeface="Trebuchet MS"/>
              </a:rPr>
              <a:t>d</a:t>
            </a:r>
            <a:r>
              <a:rPr lang="en-GB" sz="4000" dirty="0">
                <a:solidFill>
                  <a:srgbClr val="292959"/>
                </a:solidFill>
                <a:latin typeface="Trebuchet MS"/>
                <a:cs typeface="Trebuchet MS"/>
              </a:rPr>
              <a:t>o</a:t>
            </a:r>
            <a:r>
              <a:rPr sz="4000" spc="-229" dirty="0">
                <a:solidFill>
                  <a:srgbClr val="292959"/>
                </a:solidFill>
                <a:latin typeface="Trebuchet MS"/>
                <a:cs typeface="Trebuchet MS"/>
              </a:rPr>
              <a:t> </a:t>
            </a:r>
            <a:r>
              <a:rPr sz="4000" spc="-120" dirty="0">
                <a:solidFill>
                  <a:srgbClr val="292959"/>
                </a:solidFill>
                <a:latin typeface="Trebuchet MS"/>
                <a:cs typeface="Trebuchet MS"/>
              </a:rPr>
              <a:t>you</a:t>
            </a:r>
            <a:r>
              <a:rPr sz="4000" spc="-180" dirty="0">
                <a:solidFill>
                  <a:srgbClr val="292959"/>
                </a:solidFill>
                <a:latin typeface="Trebuchet MS"/>
                <a:cs typeface="Trebuchet MS"/>
              </a:rPr>
              <a:t> </a:t>
            </a:r>
            <a:r>
              <a:rPr sz="4000" spc="-75" dirty="0">
                <a:solidFill>
                  <a:srgbClr val="292959"/>
                </a:solidFill>
                <a:latin typeface="Trebuchet MS"/>
                <a:cs typeface="Trebuchet MS"/>
              </a:rPr>
              <a:t>define</a:t>
            </a:r>
            <a:r>
              <a:rPr sz="4000" spc="-210" dirty="0">
                <a:solidFill>
                  <a:srgbClr val="292959"/>
                </a:solidFill>
                <a:latin typeface="Trebuchet MS"/>
                <a:cs typeface="Trebuchet MS"/>
              </a:rPr>
              <a:t> </a:t>
            </a:r>
            <a:r>
              <a:rPr lang="en-GB" sz="4000" spc="-10" dirty="0">
                <a:solidFill>
                  <a:srgbClr val="292959"/>
                </a:solidFill>
                <a:latin typeface="Trebuchet MS"/>
                <a:cs typeface="Trebuchet MS"/>
              </a:rPr>
              <a:t>land</a:t>
            </a:r>
            <a:r>
              <a:rPr sz="4000" spc="-10" dirty="0">
                <a:solidFill>
                  <a:srgbClr val="292959"/>
                </a:solidFill>
                <a:latin typeface="Trebuchet MS"/>
                <a:cs typeface="Trebuchet MS"/>
              </a:rPr>
              <a:t>?</a:t>
            </a:r>
            <a:endParaRPr sz="4000" dirty="0">
              <a:latin typeface="Trebuchet MS"/>
              <a:cs typeface="Trebuchet MS"/>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292959"/>
          </a:solidFill>
        </p:spPr>
        <p:txBody>
          <a:bodyPr wrap="square" lIns="0" tIns="0" rIns="0" bIns="0" rtlCol="0"/>
          <a:lstStyle/>
          <a:p>
            <a:endParaRPr/>
          </a:p>
        </p:txBody>
      </p:sp>
      <p:sp>
        <p:nvSpPr>
          <p:cNvPr id="3" name="object 3"/>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FED307"/>
          </a:solidFill>
        </p:spPr>
        <p:txBody>
          <a:bodyPr wrap="square" lIns="0" tIns="0" rIns="0" bIns="0" rtlCol="0"/>
          <a:lstStyle/>
          <a:p>
            <a:endParaRPr/>
          </a:p>
        </p:txBody>
      </p:sp>
      <p:sp>
        <p:nvSpPr>
          <p:cNvPr id="4" name="object 4"/>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E65385"/>
          </a:solidFill>
        </p:spPr>
        <p:txBody>
          <a:bodyPr wrap="square" lIns="0" tIns="0" rIns="0" bIns="0" rtlCol="0"/>
          <a:lstStyle/>
          <a:p>
            <a:endParaRPr/>
          </a:p>
        </p:txBody>
      </p:sp>
      <p:sp>
        <p:nvSpPr>
          <p:cNvPr id="5" name="object 5" descr="$PPTXTitle"/>
          <p:cNvSpPr txBox="1">
            <a:spLocks noGrp="1"/>
          </p:cNvSpPr>
          <p:nvPr>
            <p:ph type="title"/>
          </p:nvPr>
        </p:nvSpPr>
        <p:spPr>
          <a:prstGeom prst="rect">
            <a:avLst/>
          </a:prstGeom>
        </p:spPr>
        <p:txBody>
          <a:bodyPr vert="horz" wrap="square" lIns="0" tIns="11430" rIns="0" bIns="0" rtlCol="0">
            <a:spAutoFit/>
          </a:bodyPr>
          <a:lstStyle/>
          <a:p>
            <a:pPr marL="463550">
              <a:lnSpc>
                <a:spcPct val="100000"/>
              </a:lnSpc>
              <a:spcBef>
                <a:spcPts val="90"/>
              </a:spcBef>
            </a:pPr>
            <a:r>
              <a:rPr dirty="0"/>
              <a:t>TO</a:t>
            </a:r>
            <a:r>
              <a:rPr spc="-360" dirty="0"/>
              <a:t> </a:t>
            </a:r>
            <a:r>
              <a:rPr spc="-170" dirty="0"/>
              <a:t>INFINITY</a:t>
            </a:r>
            <a:r>
              <a:rPr spc="-355" dirty="0"/>
              <a:t> </a:t>
            </a:r>
            <a:r>
              <a:rPr dirty="0">
                <a:solidFill>
                  <a:srgbClr val="FFFFFF"/>
                </a:solidFill>
              </a:rPr>
              <a:t>AND</a:t>
            </a:r>
            <a:r>
              <a:rPr spc="-355" dirty="0">
                <a:solidFill>
                  <a:srgbClr val="FFFFFF"/>
                </a:solidFill>
              </a:rPr>
              <a:t> </a:t>
            </a:r>
            <a:r>
              <a:rPr spc="-10" dirty="0">
                <a:solidFill>
                  <a:srgbClr val="FFFFFF"/>
                </a:solidFill>
              </a:rPr>
              <a:t>BEYOND</a:t>
            </a:r>
          </a:p>
        </p:txBody>
      </p:sp>
      <p:pic>
        <p:nvPicPr>
          <p:cNvPr id="6" name="object 6"/>
          <p:cNvPicPr/>
          <p:nvPr/>
        </p:nvPicPr>
        <p:blipFill>
          <a:blip r:embed="rId3" cstate="print"/>
          <a:stretch>
            <a:fillRect/>
          </a:stretch>
        </p:blipFill>
        <p:spPr>
          <a:xfrm>
            <a:off x="11589837" y="2783245"/>
            <a:ext cx="6696075" cy="6952575"/>
          </a:xfrm>
          <a:prstGeom prst="rect">
            <a:avLst/>
          </a:prstGeom>
        </p:spPr>
      </p:pic>
      <p:pic>
        <p:nvPicPr>
          <p:cNvPr id="7" name="object 7"/>
          <p:cNvPicPr/>
          <p:nvPr/>
        </p:nvPicPr>
        <p:blipFill>
          <a:blip r:embed="rId4" cstate="print"/>
          <a:stretch>
            <a:fillRect/>
          </a:stretch>
        </p:blipFill>
        <p:spPr>
          <a:xfrm>
            <a:off x="1476374" y="2979137"/>
            <a:ext cx="142875" cy="142874"/>
          </a:xfrm>
          <a:prstGeom prst="rect">
            <a:avLst/>
          </a:prstGeom>
        </p:spPr>
      </p:pic>
      <p:pic>
        <p:nvPicPr>
          <p:cNvPr id="8" name="object 8"/>
          <p:cNvPicPr/>
          <p:nvPr/>
        </p:nvPicPr>
        <p:blipFill>
          <a:blip r:embed="rId4" cstate="print"/>
          <a:stretch>
            <a:fillRect/>
          </a:stretch>
        </p:blipFill>
        <p:spPr>
          <a:xfrm>
            <a:off x="1476374" y="4522187"/>
            <a:ext cx="142875" cy="142874"/>
          </a:xfrm>
          <a:prstGeom prst="rect">
            <a:avLst/>
          </a:prstGeom>
        </p:spPr>
      </p:pic>
      <p:pic>
        <p:nvPicPr>
          <p:cNvPr id="9" name="object 9"/>
          <p:cNvPicPr/>
          <p:nvPr/>
        </p:nvPicPr>
        <p:blipFill>
          <a:blip r:embed="rId4" cstate="print"/>
          <a:stretch>
            <a:fillRect/>
          </a:stretch>
        </p:blipFill>
        <p:spPr>
          <a:xfrm>
            <a:off x="1476374" y="6065237"/>
            <a:ext cx="142875" cy="142874"/>
          </a:xfrm>
          <a:prstGeom prst="rect">
            <a:avLst/>
          </a:prstGeom>
        </p:spPr>
      </p:pic>
      <p:sp>
        <p:nvSpPr>
          <p:cNvPr id="10" name="object 10"/>
          <p:cNvSpPr txBox="1"/>
          <p:nvPr/>
        </p:nvSpPr>
        <p:spPr>
          <a:xfrm>
            <a:off x="1814760" y="2498436"/>
            <a:ext cx="9133840" cy="8128123"/>
          </a:xfrm>
          <a:prstGeom prst="rect">
            <a:avLst/>
          </a:prstGeom>
        </p:spPr>
        <p:txBody>
          <a:bodyPr vert="horz" wrap="square" lIns="0" tIns="12700" rIns="0" bIns="0" rtlCol="0">
            <a:spAutoFit/>
          </a:bodyPr>
          <a:lstStyle/>
          <a:p>
            <a:pPr marL="12700" marR="5080">
              <a:lnSpc>
                <a:spcPct val="136800"/>
              </a:lnSpc>
              <a:spcBef>
                <a:spcPts val="100"/>
              </a:spcBef>
            </a:pPr>
            <a:r>
              <a:rPr sz="3700" i="1" spc="245" dirty="0">
                <a:solidFill>
                  <a:srgbClr val="FFFFFF"/>
                </a:solidFill>
                <a:latin typeface="Gill Sans MT"/>
                <a:cs typeface="Gill Sans MT"/>
              </a:rPr>
              <a:t>Cuius</a:t>
            </a:r>
            <a:r>
              <a:rPr sz="3700" i="1" spc="-25" dirty="0">
                <a:solidFill>
                  <a:srgbClr val="FFFFFF"/>
                </a:solidFill>
                <a:latin typeface="Gill Sans MT"/>
                <a:cs typeface="Gill Sans MT"/>
              </a:rPr>
              <a:t> </a:t>
            </a:r>
            <a:r>
              <a:rPr sz="3700" i="1" spc="240" dirty="0">
                <a:solidFill>
                  <a:srgbClr val="FFFFFF"/>
                </a:solidFill>
                <a:latin typeface="Gill Sans MT"/>
                <a:cs typeface="Gill Sans MT"/>
              </a:rPr>
              <a:t>est</a:t>
            </a:r>
            <a:r>
              <a:rPr sz="3700" i="1" spc="-20" dirty="0">
                <a:solidFill>
                  <a:srgbClr val="FFFFFF"/>
                </a:solidFill>
                <a:latin typeface="Gill Sans MT"/>
                <a:cs typeface="Gill Sans MT"/>
              </a:rPr>
              <a:t> </a:t>
            </a:r>
            <a:r>
              <a:rPr sz="3700" i="1" spc="170" dirty="0">
                <a:solidFill>
                  <a:srgbClr val="FFFFFF"/>
                </a:solidFill>
                <a:latin typeface="Gill Sans MT"/>
                <a:cs typeface="Gill Sans MT"/>
              </a:rPr>
              <a:t>solum</a:t>
            </a:r>
            <a:r>
              <a:rPr sz="3700" i="1" spc="-25" dirty="0">
                <a:solidFill>
                  <a:srgbClr val="FFFFFF"/>
                </a:solidFill>
                <a:latin typeface="Gill Sans MT"/>
                <a:cs typeface="Gill Sans MT"/>
              </a:rPr>
              <a:t> </a:t>
            </a:r>
            <a:r>
              <a:rPr sz="3700" i="1" spc="204" dirty="0">
                <a:solidFill>
                  <a:srgbClr val="FFFFFF"/>
                </a:solidFill>
                <a:latin typeface="Gill Sans MT"/>
                <a:cs typeface="Gill Sans MT"/>
              </a:rPr>
              <a:t>eius</a:t>
            </a:r>
            <a:r>
              <a:rPr sz="3700" i="1" spc="-20" dirty="0">
                <a:solidFill>
                  <a:srgbClr val="FFFFFF"/>
                </a:solidFill>
                <a:latin typeface="Gill Sans MT"/>
                <a:cs typeface="Gill Sans MT"/>
              </a:rPr>
              <a:t> </a:t>
            </a:r>
            <a:r>
              <a:rPr sz="3700" i="1" spc="240" dirty="0">
                <a:solidFill>
                  <a:srgbClr val="FFFFFF"/>
                </a:solidFill>
                <a:latin typeface="Gill Sans MT"/>
                <a:cs typeface="Gill Sans MT"/>
              </a:rPr>
              <a:t>est</a:t>
            </a:r>
            <a:r>
              <a:rPr sz="3700" i="1" spc="-25" dirty="0">
                <a:solidFill>
                  <a:srgbClr val="FFFFFF"/>
                </a:solidFill>
                <a:latin typeface="Gill Sans MT"/>
                <a:cs typeface="Gill Sans MT"/>
              </a:rPr>
              <a:t> </a:t>
            </a:r>
            <a:r>
              <a:rPr sz="3700" i="1" spc="235" dirty="0">
                <a:solidFill>
                  <a:srgbClr val="FFFFFF"/>
                </a:solidFill>
                <a:latin typeface="Gill Sans MT"/>
                <a:cs typeface="Gill Sans MT"/>
              </a:rPr>
              <a:t>usque</a:t>
            </a:r>
            <a:r>
              <a:rPr sz="3700" i="1" spc="-20" dirty="0">
                <a:solidFill>
                  <a:srgbClr val="FFFFFF"/>
                </a:solidFill>
                <a:latin typeface="Gill Sans MT"/>
                <a:cs typeface="Gill Sans MT"/>
              </a:rPr>
              <a:t> </a:t>
            </a:r>
            <a:r>
              <a:rPr sz="3700" i="1" spc="285" dirty="0">
                <a:solidFill>
                  <a:srgbClr val="FFFFFF"/>
                </a:solidFill>
                <a:latin typeface="Gill Sans MT"/>
                <a:cs typeface="Gill Sans MT"/>
              </a:rPr>
              <a:t>and</a:t>
            </a:r>
            <a:r>
              <a:rPr sz="3700" i="1" spc="-25" dirty="0">
                <a:solidFill>
                  <a:srgbClr val="FFFFFF"/>
                </a:solidFill>
                <a:latin typeface="Gill Sans MT"/>
                <a:cs typeface="Gill Sans MT"/>
              </a:rPr>
              <a:t> </a:t>
            </a:r>
            <a:r>
              <a:rPr sz="3700" i="1" spc="260" dirty="0">
                <a:solidFill>
                  <a:srgbClr val="FFFFFF"/>
                </a:solidFill>
                <a:latin typeface="Gill Sans MT"/>
                <a:cs typeface="Gill Sans MT"/>
              </a:rPr>
              <a:t>coelum</a:t>
            </a:r>
            <a:r>
              <a:rPr sz="3700" i="1" spc="-20" dirty="0">
                <a:solidFill>
                  <a:srgbClr val="FFFFFF"/>
                </a:solidFill>
                <a:latin typeface="Gill Sans MT"/>
                <a:cs typeface="Gill Sans MT"/>
              </a:rPr>
              <a:t> </a:t>
            </a:r>
            <a:r>
              <a:rPr sz="3700" i="1" spc="254" dirty="0">
                <a:solidFill>
                  <a:srgbClr val="FFFFFF"/>
                </a:solidFill>
                <a:latin typeface="Gill Sans MT"/>
                <a:cs typeface="Gill Sans MT"/>
              </a:rPr>
              <a:t>et </a:t>
            </a:r>
            <a:r>
              <a:rPr sz="3700" i="1" spc="360" dirty="0">
                <a:solidFill>
                  <a:srgbClr val="FFFFFF"/>
                </a:solidFill>
                <a:latin typeface="Gill Sans MT"/>
                <a:cs typeface="Gill Sans MT"/>
              </a:rPr>
              <a:t>ad</a:t>
            </a:r>
            <a:r>
              <a:rPr sz="3700" i="1" spc="-30" dirty="0">
                <a:solidFill>
                  <a:srgbClr val="FFFFFF"/>
                </a:solidFill>
                <a:latin typeface="Gill Sans MT"/>
                <a:cs typeface="Gill Sans MT"/>
              </a:rPr>
              <a:t> </a:t>
            </a:r>
            <a:r>
              <a:rPr sz="3700" i="1" spc="190" dirty="0">
                <a:solidFill>
                  <a:srgbClr val="FFFFFF"/>
                </a:solidFill>
                <a:latin typeface="Gill Sans MT"/>
                <a:cs typeface="Gill Sans MT"/>
              </a:rPr>
              <a:t>inferos</a:t>
            </a:r>
            <a:endParaRPr sz="3700" dirty="0">
              <a:latin typeface="Gill Sans MT"/>
              <a:cs typeface="Gill Sans MT"/>
            </a:endParaRPr>
          </a:p>
          <a:p>
            <a:pPr marL="12700" marR="617220">
              <a:lnSpc>
                <a:spcPct val="136800"/>
              </a:lnSpc>
            </a:pPr>
            <a:r>
              <a:rPr sz="3700" spc="-60" dirty="0">
                <a:solidFill>
                  <a:srgbClr val="FFFFFF"/>
                </a:solidFill>
                <a:latin typeface="Trebuchet MS"/>
                <a:cs typeface="Trebuchet MS"/>
              </a:rPr>
              <a:t>Land</a:t>
            </a:r>
            <a:r>
              <a:rPr sz="3700" spc="-220" dirty="0">
                <a:solidFill>
                  <a:srgbClr val="FFFFFF"/>
                </a:solidFill>
                <a:latin typeface="Trebuchet MS"/>
                <a:cs typeface="Trebuchet MS"/>
              </a:rPr>
              <a:t> </a:t>
            </a:r>
            <a:r>
              <a:rPr sz="3700" spc="-80" dirty="0">
                <a:solidFill>
                  <a:srgbClr val="FFFFFF"/>
                </a:solidFill>
                <a:latin typeface="Trebuchet MS"/>
                <a:cs typeface="Trebuchet MS"/>
              </a:rPr>
              <a:t>extends</a:t>
            </a:r>
            <a:r>
              <a:rPr sz="3700" spc="-180" dirty="0">
                <a:solidFill>
                  <a:srgbClr val="FFFFFF"/>
                </a:solidFill>
                <a:latin typeface="Trebuchet MS"/>
                <a:cs typeface="Trebuchet MS"/>
              </a:rPr>
              <a:t> </a:t>
            </a:r>
            <a:r>
              <a:rPr sz="3700" spc="-30" dirty="0">
                <a:solidFill>
                  <a:srgbClr val="FFFFFF"/>
                </a:solidFill>
                <a:latin typeface="Trebuchet MS"/>
                <a:cs typeface="Trebuchet MS"/>
              </a:rPr>
              <a:t>upwards</a:t>
            </a:r>
            <a:r>
              <a:rPr sz="3700" spc="-175" dirty="0">
                <a:solidFill>
                  <a:srgbClr val="FFFFFF"/>
                </a:solidFill>
                <a:latin typeface="Trebuchet MS"/>
                <a:cs typeface="Trebuchet MS"/>
              </a:rPr>
              <a:t> </a:t>
            </a:r>
            <a:r>
              <a:rPr sz="3700" spc="-55" dirty="0">
                <a:solidFill>
                  <a:srgbClr val="FFFFFF"/>
                </a:solidFill>
                <a:latin typeface="Trebuchet MS"/>
                <a:cs typeface="Trebuchet MS"/>
              </a:rPr>
              <a:t>to</a:t>
            </a:r>
            <a:r>
              <a:rPr sz="3700" spc="-175" dirty="0">
                <a:solidFill>
                  <a:srgbClr val="FFFFFF"/>
                </a:solidFill>
                <a:latin typeface="Trebuchet MS"/>
                <a:cs typeface="Trebuchet MS"/>
              </a:rPr>
              <a:t> </a:t>
            </a:r>
            <a:r>
              <a:rPr sz="3700" spc="-200" dirty="0">
                <a:solidFill>
                  <a:srgbClr val="FFFFFF"/>
                </a:solidFill>
                <a:latin typeface="Trebuchet MS"/>
                <a:cs typeface="Trebuchet MS"/>
              </a:rPr>
              <a:t>infinity</a:t>
            </a:r>
            <a:r>
              <a:rPr sz="3700" spc="-120" dirty="0">
                <a:solidFill>
                  <a:srgbClr val="FFFFFF"/>
                </a:solidFill>
                <a:latin typeface="Trebuchet MS"/>
                <a:cs typeface="Trebuchet MS"/>
              </a:rPr>
              <a:t> </a:t>
            </a:r>
            <a:r>
              <a:rPr sz="3700" spc="-25" dirty="0">
                <a:solidFill>
                  <a:srgbClr val="FFFFFF"/>
                </a:solidFill>
                <a:latin typeface="Trebuchet MS"/>
                <a:cs typeface="Trebuchet MS"/>
              </a:rPr>
              <a:t>and </a:t>
            </a:r>
            <a:r>
              <a:rPr sz="3700" spc="-30" dirty="0">
                <a:solidFill>
                  <a:srgbClr val="FFFFFF"/>
                </a:solidFill>
                <a:latin typeface="Trebuchet MS"/>
                <a:cs typeface="Trebuchet MS"/>
              </a:rPr>
              <a:t>downwards</a:t>
            </a:r>
            <a:r>
              <a:rPr sz="3700" spc="-245" dirty="0">
                <a:solidFill>
                  <a:srgbClr val="FFFFFF"/>
                </a:solidFill>
                <a:latin typeface="Trebuchet MS"/>
                <a:cs typeface="Trebuchet MS"/>
              </a:rPr>
              <a:t> </a:t>
            </a:r>
            <a:r>
              <a:rPr sz="3700" spc="-55" dirty="0">
                <a:solidFill>
                  <a:srgbClr val="FFFFFF"/>
                </a:solidFill>
                <a:latin typeface="Trebuchet MS"/>
                <a:cs typeface="Trebuchet MS"/>
              </a:rPr>
              <a:t>to</a:t>
            </a:r>
            <a:r>
              <a:rPr sz="3700" spc="-180" dirty="0">
                <a:solidFill>
                  <a:srgbClr val="FFFFFF"/>
                </a:solidFill>
                <a:latin typeface="Trebuchet MS"/>
                <a:cs typeface="Trebuchet MS"/>
              </a:rPr>
              <a:t> </a:t>
            </a:r>
            <a:r>
              <a:rPr sz="3700" spc="-120" dirty="0">
                <a:solidFill>
                  <a:srgbClr val="FFFFFF"/>
                </a:solidFill>
                <a:latin typeface="Trebuchet MS"/>
                <a:cs typeface="Trebuchet MS"/>
              </a:rPr>
              <a:t>the</a:t>
            </a:r>
            <a:r>
              <a:rPr sz="3700" spc="-160" dirty="0">
                <a:solidFill>
                  <a:srgbClr val="FFFFFF"/>
                </a:solidFill>
                <a:latin typeface="Trebuchet MS"/>
                <a:cs typeface="Trebuchet MS"/>
              </a:rPr>
              <a:t> </a:t>
            </a:r>
            <a:r>
              <a:rPr sz="3700" spc="-95" dirty="0">
                <a:solidFill>
                  <a:srgbClr val="FFFFFF"/>
                </a:solidFill>
                <a:latin typeface="Trebuchet MS"/>
                <a:cs typeface="Trebuchet MS"/>
              </a:rPr>
              <a:t>centre</a:t>
            </a:r>
            <a:r>
              <a:rPr sz="3700" spc="-185" dirty="0">
                <a:solidFill>
                  <a:srgbClr val="FFFFFF"/>
                </a:solidFill>
                <a:latin typeface="Trebuchet MS"/>
                <a:cs typeface="Trebuchet MS"/>
              </a:rPr>
              <a:t> </a:t>
            </a:r>
            <a:r>
              <a:rPr sz="3700" dirty="0">
                <a:solidFill>
                  <a:srgbClr val="FFFFFF"/>
                </a:solidFill>
                <a:latin typeface="Trebuchet MS"/>
                <a:cs typeface="Trebuchet MS"/>
              </a:rPr>
              <a:t>of</a:t>
            </a:r>
            <a:r>
              <a:rPr sz="3700" spc="-185" dirty="0">
                <a:solidFill>
                  <a:srgbClr val="FFFFFF"/>
                </a:solidFill>
                <a:latin typeface="Trebuchet MS"/>
                <a:cs typeface="Trebuchet MS"/>
              </a:rPr>
              <a:t> </a:t>
            </a:r>
            <a:r>
              <a:rPr sz="3700" spc="-120" dirty="0">
                <a:solidFill>
                  <a:srgbClr val="FFFFFF"/>
                </a:solidFill>
                <a:latin typeface="Trebuchet MS"/>
                <a:cs typeface="Trebuchet MS"/>
              </a:rPr>
              <a:t>the</a:t>
            </a:r>
            <a:r>
              <a:rPr sz="3700" spc="-155" dirty="0">
                <a:solidFill>
                  <a:srgbClr val="FFFFFF"/>
                </a:solidFill>
                <a:latin typeface="Trebuchet MS"/>
                <a:cs typeface="Trebuchet MS"/>
              </a:rPr>
              <a:t> </a:t>
            </a:r>
            <a:r>
              <a:rPr sz="3700" spc="-10" dirty="0">
                <a:solidFill>
                  <a:srgbClr val="FFFFFF"/>
                </a:solidFill>
                <a:latin typeface="Trebuchet MS"/>
                <a:cs typeface="Trebuchet MS"/>
              </a:rPr>
              <a:t>earth </a:t>
            </a:r>
            <a:r>
              <a:rPr sz="3700" dirty="0">
                <a:solidFill>
                  <a:srgbClr val="FFFFFF"/>
                </a:solidFill>
                <a:latin typeface="Trebuchet MS"/>
                <a:cs typeface="Trebuchet MS"/>
              </a:rPr>
              <a:t>Modern</a:t>
            </a:r>
            <a:r>
              <a:rPr sz="3700" spc="-229" dirty="0">
                <a:solidFill>
                  <a:srgbClr val="FFFFFF"/>
                </a:solidFill>
                <a:latin typeface="Trebuchet MS"/>
                <a:cs typeface="Trebuchet MS"/>
              </a:rPr>
              <a:t> </a:t>
            </a:r>
            <a:r>
              <a:rPr sz="3700" spc="-155" dirty="0">
                <a:solidFill>
                  <a:srgbClr val="FFFFFF"/>
                </a:solidFill>
                <a:latin typeface="Trebuchet MS"/>
                <a:cs typeface="Trebuchet MS"/>
              </a:rPr>
              <a:t>limitations</a:t>
            </a:r>
            <a:r>
              <a:rPr sz="3700" spc="-125" dirty="0">
                <a:solidFill>
                  <a:srgbClr val="FFFFFF"/>
                </a:solidFill>
                <a:latin typeface="Trebuchet MS"/>
                <a:cs typeface="Trebuchet MS"/>
              </a:rPr>
              <a:t> </a:t>
            </a:r>
            <a:r>
              <a:rPr sz="3700" spc="145" dirty="0">
                <a:solidFill>
                  <a:srgbClr val="FFFFFF"/>
                </a:solidFill>
                <a:latin typeface="Trebuchet MS"/>
                <a:cs typeface="Trebuchet MS"/>
              </a:rPr>
              <a:t>-</a:t>
            </a:r>
            <a:r>
              <a:rPr sz="3700" spc="-175" dirty="0">
                <a:solidFill>
                  <a:srgbClr val="FFFFFF"/>
                </a:solidFill>
                <a:latin typeface="Trebuchet MS"/>
                <a:cs typeface="Trebuchet MS"/>
              </a:rPr>
              <a:t> </a:t>
            </a:r>
            <a:r>
              <a:rPr sz="3700" spc="-90" dirty="0">
                <a:solidFill>
                  <a:srgbClr val="FFFFFF"/>
                </a:solidFill>
                <a:latin typeface="Trebuchet MS"/>
                <a:cs typeface="Trebuchet MS"/>
              </a:rPr>
              <a:t>courts</a:t>
            </a:r>
            <a:r>
              <a:rPr sz="3700" spc="-175" dirty="0">
                <a:solidFill>
                  <a:srgbClr val="FFFFFF"/>
                </a:solidFill>
                <a:latin typeface="Trebuchet MS"/>
                <a:cs typeface="Trebuchet MS"/>
              </a:rPr>
              <a:t> </a:t>
            </a:r>
            <a:r>
              <a:rPr sz="3700" spc="-40" dirty="0">
                <a:solidFill>
                  <a:srgbClr val="FFFFFF"/>
                </a:solidFill>
                <a:latin typeface="Trebuchet MS"/>
                <a:cs typeface="Trebuchet MS"/>
              </a:rPr>
              <a:t>have</a:t>
            </a:r>
            <a:r>
              <a:rPr sz="3700" spc="-175" dirty="0">
                <a:solidFill>
                  <a:srgbClr val="FFFFFF"/>
                </a:solidFill>
                <a:latin typeface="Trebuchet MS"/>
                <a:cs typeface="Trebuchet MS"/>
              </a:rPr>
              <a:t> </a:t>
            </a:r>
            <a:r>
              <a:rPr sz="3700" spc="-25" dirty="0">
                <a:solidFill>
                  <a:srgbClr val="FFFFFF"/>
                </a:solidFill>
                <a:latin typeface="Trebuchet MS"/>
                <a:cs typeface="Trebuchet MS"/>
              </a:rPr>
              <a:t>sought</a:t>
            </a:r>
            <a:r>
              <a:rPr sz="3700" spc="-175" dirty="0">
                <a:solidFill>
                  <a:srgbClr val="FFFFFF"/>
                </a:solidFill>
                <a:latin typeface="Trebuchet MS"/>
                <a:cs typeface="Trebuchet MS"/>
              </a:rPr>
              <a:t> </a:t>
            </a:r>
            <a:r>
              <a:rPr sz="3700" spc="-25" dirty="0">
                <a:solidFill>
                  <a:srgbClr val="FFFFFF"/>
                </a:solidFill>
                <a:latin typeface="Trebuchet MS"/>
                <a:cs typeface="Trebuchet MS"/>
              </a:rPr>
              <a:t>to </a:t>
            </a:r>
            <a:r>
              <a:rPr sz="3700" dirty="0">
                <a:solidFill>
                  <a:srgbClr val="FFFFFF"/>
                </a:solidFill>
                <a:latin typeface="Trebuchet MS"/>
                <a:cs typeface="Trebuchet MS"/>
              </a:rPr>
              <a:t>balance</a:t>
            </a:r>
            <a:r>
              <a:rPr sz="3700" spc="-150" dirty="0">
                <a:solidFill>
                  <a:srgbClr val="FFFFFF"/>
                </a:solidFill>
                <a:latin typeface="Trebuchet MS"/>
                <a:cs typeface="Trebuchet MS"/>
              </a:rPr>
              <a:t> </a:t>
            </a:r>
            <a:r>
              <a:rPr sz="3700" spc="-105" dirty="0">
                <a:solidFill>
                  <a:srgbClr val="FFFFFF"/>
                </a:solidFill>
                <a:latin typeface="Trebuchet MS"/>
                <a:cs typeface="Trebuchet MS"/>
              </a:rPr>
              <a:t>rights</a:t>
            </a:r>
            <a:r>
              <a:rPr sz="3700" spc="-150" dirty="0">
                <a:solidFill>
                  <a:srgbClr val="FFFFFF"/>
                </a:solidFill>
                <a:latin typeface="Trebuchet MS"/>
                <a:cs typeface="Trebuchet MS"/>
              </a:rPr>
              <a:t> </a:t>
            </a:r>
            <a:r>
              <a:rPr sz="3700" dirty="0">
                <a:solidFill>
                  <a:srgbClr val="FFFFFF"/>
                </a:solidFill>
                <a:latin typeface="Trebuchet MS"/>
                <a:cs typeface="Trebuchet MS"/>
              </a:rPr>
              <a:t>of</a:t>
            </a:r>
            <a:r>
              <a:rPr sz="3700" spc="-145" dirty="0">
                <a:solidFill>
                  <a:srgbClr val="FFFFFF"/>
                </a:solidFill>
                <a:latin typeface="Trebuchet MS"/>
                <a:cs typeface="Trebuchet MS"/>
              </a:rPr>
              <a:t> </a:t>
            </a:r>
            <a:r>
              <a:rPr sz="3700" spc="-80" dirty="0">
                <a:solidFill>
                  <a:srgbClr val="FFFFFF"/>
                </a:solidFill>
                <a:latin typeface="Trebuchet MS"/>
                <a:cs typeface="Trebuchet MS"/>
              </a:rPr>
              <a:t>landowner</a:t>
            </a:r>
            <a:r>
              <a:rPr sz="3700" spc="-150" dirty="0">
                <a:solidFill>
                  <a:srgbClr val="FFFFFF"/>
                </a:solidFill>
                <a:latin typeface="Trebuchet MS"/>
                <a:cs typeface="Trebuchet MS"/>
              </a:rPr>
              <a:t> </a:t>
            </a:r>
            <a:r>
              <a:rPr sz="3700" dirty="0">
                <a:solidFill>
                  <a:srgbClr val="FFFFFF"/>
                </a:solidFill>
                <a:latin typeface="Trebuchet MS"/>
                <a:cs typeface="Trebuchet MS"/>
              </a:rPr>
              <a:t>and</a:t>
            </a:r>
            <a:r>
              <a:rPr sz="3700" spc="-150" dirty="0">
                <a:solidFill>
                  <a:srgbClr val="FFFFFF"/>
                </a:solidFill>
                <a:latin typeface="Trebuchet MS"/>
                <a:cs typeface="Trebuchet MS"/>
              </a:rPr>
              <a:t> </a:t>
            </a:r>
            <a:r>
              <a:rPr sz="3700" spc="-60" dirty="0">
                <a:solidFill>
                  <a:srgbClr val="FFFFFF"/>
                </a:solidFill>
                <a:latin typeface="Trebuchet MS"/>
                <a:cs typeface="Trebuchet MS"/>
              </a:rPr>
              <a:t>those</a:t>
            </a:r>
            <a:r>
              <a:rPr sz="3700" spc="-145" dirty="0">
                <a:solidFill>
                  <a:srgbClr val="FFFFFF"/>
                </a:solidFill>
                <a:latin typeface="Trebuchet MS"/>
                <a:cs typeface="Trebuchet MS"/>
              </a:rPr>
              <a:t> </a:t>
            </a:r>
            <a:r>
              <a:rPr sz="3700" spc="-25" dirty="0">
                <a:solidFill>
                  <a:srgbClr val="FFFFFF"/>
                </a:solidFill>
                <a:latin typeface="Trebuchet MS"/>
                <a:cs typeface="Trebuchet MS"/>
              </a:rPr>
              <a:t>of </a:t>
            </a:r>
            <a:r>
              <a:rPr sz="3700" spc="-30" dirty="0">
                <a:solidFill>
                  <a:srgbClr val="FFFFFF"/>
                </a:solidFill>
                <a:latin typeface="Trebuchet MS"/>
                <a:cs typeface="Trebuchet MS"/>
              </a:rPr>
              <a:t>general</a:t>
            </a:r>
            <a:r>
              <a:rPr sz="3700" spc="-235" dirty="0">
                <a:solidFill>
                  <a:srgbClr val="FFFFFF"/>
                </a:solidFill>
                <a:latin typeface="Trebuchet MS"/>
                <a:cs typeface="Trebuchet MS"/>
              </a:rPr>
              <a:t> </a:t>
            </a:r>
            <a:r>
              <a:rPr sz="3700" spc="-10" dirty="0">
                <a:solidFill>
                  <a:srgbClr val="FFFFFF"/>
                </a:solidFill>
                <a:latin typeface="Trebuchet MS"/>
                <a:cs typeface="Trebuchet MS"/>
              </a:rPr>
              <a:t>public</a:t>
            </a:r>
            <a:endParaRPr lang="en-GB" sz="3700" spc="-10" dirty="0">
              <a:solidFill>
                <a:srgbClr val="FFFFFF"/>
              </a:solidFill>
              <a:latin typeface="Trebuchet MS"/>
              <a:cs typeface="Trebuchet MS"/>
            </a:endParaRPr>
          </a:p>
          <a:p>
            <a:pPr marL="12700" marR="617220">
              <a:lnSpc>
                <a:spcPct val="136800"/>
              </a:lnSpc>
            </a:pPr>
            <a:endParaRPr lang="en-GB" sz="3700" spc="-10" dirty="0">
              <a:solidFill>
                <a:srgbClr val="FFFFFF"/>
              </a:solidFill>
              <a:latin typeface="Trebuchet MS"/>
              <a:cs typeface="Trebuchet MS"/>
            </a:endParaRPr>
          </a:p>
          <a:p>
            <a:pPr marL="12700" marR="617220" algn="l" rtl="0">
              <a:lnSpc>
                <a:spcPct val="136800"/>
              </a:lnSpc>
            </a:pPr>
            <a:r>
              <a:rPr lang="en-GB" sz="2800" i="1" kern="1200" dirty="0">
                <a:solidFill>
                  <a:schemeClr val="bg1"/>
                </a:solidFill>
              </a:rPr>
              <a:t>Landowners own only the airspace that is necessary for the ordinary use and enjoyment of their land.</a:t>
            </a:r>
          </a:p>
          <a:p>
            <a:pPr marL="12700" marR="617220">
              <a:lnSpc>
                <a:spcPct val="136800"/>
              </a:lnSpc>
            </a:pPr>
            <a:endParaRPr sz="3700" dirty="0">
              <a:latin typeface="Trebuchet MS"/>
              <a:cs typeface="Trebuchet MS"/>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292959"/>
          </a:solidFill>
        </p:spPr>
        <p:txBody>
          <a:bodyPr wrap="square" lIns="0" tIns="0" rIns="0" bIns="0" rtlCol="0"/>
          <a:lstStyle/>
          <a:p>
            <a:endParaRPr/>
          </a:p>
        </p:txBody>
      </p:sp>
      <p:sp>
        <p:nvSpPr>
          <p:cNvPr id="3" name="object 3"/>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FED307"/>
          </a:solidFill>
        </p:spPr>
        <p:txBody>
          <a:bodyPr wrap="square" lIns="0" tIns="0" rIns="0" bIns="0" rtlCol="0"/>
          <a:lstStyle/>
          <a:p>
            <a:endParaRPr/>
          </a:p>
        </p:txBody>
      </p:sp>
      <p:sp>
        <p:nvSpPr>
          <p:cNvPr id="4" name="object 4"/>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E65385"/>
          </a:solidFill>
        </p:spPr>
        <p:txBody>
          <a:bodyPr wrap="square" lIns="0" tIns="0" rIns="0" bIns="0" rtlCol="0"/>
          <a:lstStyle/>
          <a:p>
            <a:endParaRPr/>
          </a:p>
        </p:txBody>
      </p:sp>
      <p:sp>
        <p:nvSpPr>
          <p:cNvPr id="5" name="object 5" descr="$PPTXTitle"/>
          <p:cNvSpPr txBox="1">
            <a:spLocks noGrp="1"/>
          </p:cNvSpPr>
          <p:nvPr>
            <p:ph type="title"/>
          </p:nvPr>
        </p:nvSpPr>
        <p:spPr>
          <a:xfrm>
            <a:off x="1016000" y="961174"/>
            <a:ext cx="7612380" cy="1174750"/>
          </a:xfrm>
          <a:prstGeom prst="rect">
            <a:avLst/>
          </a:prstGeom>
        </p:spPr>
        <p:txBody>
          <a:bodyPr vert="horz" wrap="square" lIns="0" tIns="11430" rIns="0" bIns="0" rtlCol="0">
            <a:spAutoFit/>
          </a:bodyPr>
          <a:lstStyle/>
          <a:p>
            <a:pPr marL="12700">
              <a:lnSpc>
                <a:spcPct val="100000"/>
              </a:lnSpc>
              <a:spcBef>
                <a:spcPts val="90"/>
              </a:spcBef>
            </a:pPr>
            <a:r>
              <a:rPr spc="160" dirty="0"/>
              <a:t>ON</a:t>
            </a:r>
            <a:r>
              <a:rPr spc="-385" dirty="0"/>
              <a:t> </a:t>
            </a:r>
            <a:r>
              <a:rPr spc="-405" dirty="0"/>
              <a:t>THE</a:t>
            </a:r>
            <a:r>
              <a:rPr spc="-385" dirty="0"/>
              <a:t> </a:t>
            </a:r>
            <a:r>
              <a:rPr spc="55" dirty="0">
                <a:solidFill>
                  <a:srgbClr val="FFFFFF"/>
                </a:solidFill>
              </a:rPr>
              <a:t>SURFACE</a:t>
            </a:r>
          </a:p>
        </p:txBody>
      </p:sp>
      <p:pic>
        <p:nvPicPr>
          <p:cNvPr id="6" name="object 6"/>
          <p:cNvPicPr/>
          <p:nvPr/>
        </p:nvPicPr>
        <p:blipFill>
          <a:blip r:embed="rId3" cstate="print"/>
          <a:stretch>
            <a:fillRect/>
          </a:stretch>
        </p:blipFill>
        <p:spPr>
          <a:xfrm>
            <a:off x="11589837" y="1602905"/>
            <a:ext cx="6696075" cy="7658099"/>
          </a:xfrm>
          <a:prstGeom prst="rect">
            <a:avLst/>
          </a:prstGeom>
        </p:spPr>
      </p:pic>
      <p:pic>
        <p:nvPicPr>
          <p:cNvPr id="7" name="object 7"/>
          <p:cNvPicPr/>
          <p:nvPr/>
        </p:nvPicPr>
        <p:blipFill>
          <a:blip r:embed="rId4" cstate="print"/>
          <a:stretch>
            <a:fillRect/>
          </a:stretch>
        </p:blipFill>
        <p:spPr>
          <a:xfrm>
            <a:off x="1476374" y="2406345"/>
            <a:ext cx="142875" cy="142874"/>
          </a:xfrm>
          <a:prstGeom prst="rect">
            <a:avLst/>
          </a:prstGeom>
        </p:spPr>
      </p:pic>
      <p:pic>
        <p:nvPicPr>
          <p:cNvPr id="8" name="object 8"/>
          <p:cNvPicPr/>
          <p:nvPr/>
        </p:nvPicPr>
        <p:blipFill>
          <a:blip r:embed="rId4" cstate="print"/>
          <a:stretch>
            <a:fillRect/>
          </a:stretch>
        </p:blipFill>
        <p:spPr>
          <a:xfrm>
            <a:off x="1476374" y="3063570"/>
            <a:ext cx="142875" cy="142874"/>
          </a:xfrm>
          <a:prstGeom prst="rect">
            <a:avLst/>
          </a:prstGeom>
        </p:spPr>
      </p:pic>
      <p:pic>
        <p:nvPicPr>
          <p:cNvPr id="9" name="object 9"/>
          <p:cNvPicPr/>
          <p:nvPr/>
        </p:nvPicPr>
        <p:blipFill>
          <a:blip r:embed="rId4" cstate="print"/>
          <a:stretch>
            <a:fillRect/>
          </a:stretch>
        </p:blipFill>
        <p:spPr>
          <a:xfrm>
            <a:off x="1476374" y="3720795"/>
            <a:ext cx="142875" cy="142874"/>
          </a:xfrm>
          <a:prstGeom prst="rect">
            <a:avLst/>
          </a:prstGeom>
        </p:spPr>
      </p:pic>
      <p:pic>
        <p:nvPicPr>
          <p:cNvPr id="10" name="object 10"/>
          <p:cNvPicPr/>
          <p:nvPr/>
        </p:nvPicPr>
        <p:blipFill>
          <a:blip r:embed="rId4" cstate="print"/>
          <a:stretch>
            <a:fillRect/>
          </a:stretch>
        </p:blipFill>
        <p:spPr>
          <a:xfrm>
            <a:off x="1476374" y="4378019"/>
            <a:ext cx="142875" cy="142874"/>
          </a:xfrm>
          <a:prstGeom prst="rect">
            <a:avLst/>
          </a:prstGeom>
        </p:spPr>
      </p:pic>
      <p:pic>
        <p:nvPicPr>
          <p:cNvPr id="11" name="object 11"/>
          <p:cNvPicPr/>
          <p:nvPr/>
        </p:nvPicPr>
        <p:blipFill>
          <a:blip r:embed="rId4" cstate="print"/>
          <a:stretch>
            <a:fillRect/>
          </a:stretch>
        </p:blipFill>
        <p:spPr>
          <a:xfrm>
            <a:off x="1476374" y="5035244"/>
            <a:ext cx="142875" cy="142874"/>
          </a:xfrm>
          <a:prstGeom prst="rect">
            <a:avLst/>
          </a:prstGeom>
        </p:spPr>
      </p:pic>
      <p:pic>
        <p:nvPicPr>
          <p:cNvPr id="12" name="object 12"/>
          <p:cNvPicPr/>
          <p:nvPr/>
        </p:nvPicPr>
        <p:blipFill>
          <a:blip r:embed="rId4" cstate="print"/>
          <a:stretch>
            <a:fillRect/>
          </a:stretch>
        </p:blipFill>
        <p:spPr>
          <a:xfrm>
            <a:off x="1476374" y="5692469"/>
            <a:ext cx="142875" cy="142874"/>
          </a:xfrm>
          <a:prstGeom prst="rect">
            <a:avLst/>
          </a:prstGeom>
        </p:spPr>
      </p:pic>
      <p:pic>
        <p:nvPicPr>
          <p:cNvPr id="13" name="object 13"/>
          <p:cNvPicPr/>
          <p:nvPr/>
        </p:nvPicPr>
        <p:blipFill>
          <a:blip r:embed="rId4" cstate="print"/>
          <a:stretch>
            <a:fillRect/>
          </a:stretch>
        </p:blipFill>
        <p:spPr>
          <a:xfrm>
            <a:off x="1476374" y="6349694"/>
            <a:ext cx="142875" cy="142874"/>
          </a:xfrm>
          <a:prstGeom prst="rect">
            <a:avLst/>
          </a:prstGeom>
        </p:spPr>
      </p:pic>
      <p:pic>
        <p:nvPicPr>
          <p:cNvPr id="14" name="object 14"/>
          <p:cNvPicPr/>
          <p:nvPr/>
        </p:nvPicPr>
        <p:blipFill>
          <a:blip r:embed="rId5" cstate="print"/>
          <a:stretch>
            <a:fillRect/>
          </a:stretch>
        </p:blipFill>
        <p:spPr>
          <a:xfrm>
            <a:off x="2271712" y="7002157"/>
            <a:ext cx="152400" cy="152399"/>
          </a:xfrm>
          <a:prstGeom prst="rect">
            <a:avLst/>
          </a:prstGeom>
        </p:spPr>
      </p:pic>
      <p:pic>
        <p:nvPicPr>
          <p:cNvPr id="15" name="object 15"/>
          <p:cNvPicPr/>
          <p:nvPr/>
        </p:nvPicPr>
        <p:blipFill>
          <a:blip r:embed="rId6" cstate="print"/>
          <a:stretch>
            <a:fillRect/>
          </a:stretch>
        </p:blipFill>
        <p:spPr>
          <a:xfrm>
            <a:off x="2271712" y="7659382"/>
            <a:ext cx="152400" cy="152399"/>
          </a:xfrm>
          <a:prstGeom prst="rect">
            <a:avLst/>
          </a:prstGeom>
        </p:spPr>
      </p:pic>
      <p:pic>
        <p:nvPicPr>
          <p:cNvPr id="16" name="object 16"/>
          <p:cNvPicPr/>
          <p:nvPr/>
        </p:nvPicPr>
        <p:blipFill>
          <a:blip r:embed="rId7" cstate="print"/>
          <a:stretch>
            <a:fillRect/>
          </a:stretch>
        </p:blipFill>
        <p:spPr>
          <a:xfrm>
            <a:off x="2271712" y="8316607"/>
            <a:ext cx="152400" cy="152399"/>
          </a:xfrm>
          <a:prstGeom prst="rect">
            <a:avLst/>
          </a:prstGeom>
        </p:spPr>
      </p:pic>
      <p:sp>
        <p:nvSpPr>
          <p:cNvPr id="17" name="object 17"/>
          <p:cNvSpPr txBox="1"/>
          <p:nvPr/>
        </p:nvSpPr>
        <p:spPr>
          <a:xfrm>
            <a:off x="1814760" y="2039944"/>
            <a:ext cx="8963025" cy="7912100"/>
          </a:xfrm>
          <a:prstGeom prst="rect">
            <a:avLst/>
          </a:prstGeom>
        </p:spPr>
        <p:txBody>
          <a:bodyPr vert="horz" wrap="square" lIns="0" tIns="12065" rIns="0" bIns="0" rtlCol="0">
            <a:spAutoFit/>
          </a:bodyPr>
          <a:lstStyle/>
          <a:p>
            <a:pPr marL="12700" marR="1316990">
              <a:lnSpc>
                <a:spcPct val="116599"/>
              </a:lnSpc>
              <a:spcBef>
                <a:spcPts val="95"/>
              </a:spcBef>
            </a:pPr>
            <a:r>
              <a:rPr sz="3700" b="1" i="1" spc="-35" dirty="0">
                <a:solidFill>
                  <a:srgbClr val="FFFFFF"/>
                </a:solidFill>
                <a:latin typeface="Trebuchet MS"/>
                <a:cs typeface="Trebuchet MS"/>
              </a:rPr>
              <a:t>Stukeley</a:t>
            </a:r>
            <a:r>
              <a:rPr sz="3700" b="1" i="1" spc="-180" dirty="0">
                <a:solidFill>
                  <a:srgbClr val="FFFFFF"/>
                </a:solidFill>
                <a:latin typeface="Trebuchet MS"/>
                <a:cs typeface="Trebuchet MS"/>
              </a:rPr>
              <a:t> </a:t>
            </a:r>
            <a:r>
              <a:rPr sz="3700" b="1" i="1" spc="-229" dirty="0">
                <a:solidFill>
                  <a:srgbClr val="FFFFFF"/>
                </a:solidFill>
                <a:latin typeface="Trebuchet MS"/>
                <a:cs typeface="Trebuchet MS"/>
              </a:rPr>
              <a:t>v</a:t>
            </a:r>
            <a:r>
              <a:rPr sz="3700" b="1" i="1" spc="-175" dirty="0">
                <a:solidFill>
                  <a:srgbClr val="FFFFFF"/>
                </a:solidFill>
                <a:latin typeface="Trebuchet MS"/>
                <a:cs typeface="Trebuchet MS"/>
              </a:rPr>
              <a:t> </a:t>
            </a:r>
            <a:r>
              <a:rPr sz="3700" b="1" i="1" spc="-155" dirty="0">
                <a:solidFill>
                  <a:srgbClr val="FFFFFF"/>
                </a:solidFill>
                <a:latin typeface="Trebuchet MS"/>
                <a:cs typeface="Trebuchet MS"/>
              </a:rPr>
              <a:t>Butler</a:t>
            </a:r>
            <a:r>
              <a:rPr sz="3700" b="1" i="1" spc="-180" dirty="0">
                <a:solidFill>
                  <a:srgbClr val="FFFFFF"/>
                </a:solidFill>
                <a:latin typeface="Trebuchet MS"/>
                <a:cs typeface="Trebuchet MS"/>
              </a:rPr>
              <a:t> </a:t>
            </a:r>
            <a:r>
              <a:rPr sz="3700" b="1" spc="-495" dirty="0">
                <a:solidFill>
                  <a:srgbClr val="FFFFFF"/>
                </a:solidFill>
                <a:latin typeface="Trebuchet MS"/>
                <a:cs typeface="Trebuchet MS"/>
              </a:rPr>
              <a:t>(1615)</a:t>
            </a:r>
            <a:r>
              <a:rPr sz="3700" b="1" spc="-175" dirty="0">
                <a:solidFill>
                  <a:srgbClr val="FFFFFF"/>
                </a:solidFill>
                <a:latin typeface="Trebuchet MS"/>
                <a:cs typeface="Trebuchet MS"/>
              </a:rPr>
              <a:t> </a:t>
            </a:r>
            <a:r>
              <a:rPr sz="3700" b="1" dirty="0">
                <a:solidFill>
                  <a:srgbClr val="FFFFFF"/>
                </a:solidFill>
                <a:latin typeface="Trebuchet MS"/>
                <a:cs typeface="Trebuchet MS"/>
              </a:rPr>
              <a:t>80</a:t>
            </a:r>
            <a:r>
              <a:rPr sz="3700" b="1" spc="-175" dirty="0">
                <a:solidFill>
                  <a:srgbClr val="FFFFFF"/>
                </a:solidFill>
                <a:latin typeface="Trebuchet MS"/>
                <a:cs typeface="Trebuchet MS"/>
              </a:rPr>
              <a:t> </a:t>
            </a:r>
            <a:r>
              <a:rPr sz="3700" b="1" spc="-229" dirty="0">
                <a:solidFill>
                  <a:srgbClr val="FFFFFF"/>
                </a:solidFill>
                <a:latin typeface="Trebuchet MS"/>
                <a:cs typeface="Trebuchet MS"/>
              </a:rPr>
              <a:t>ER</a:t>
            </a:r>
            <a:r>
              <a:rPr sz="3700" b="1" spc="-180" dirty="0">
                <a:solidFill>
                  <a:srgbClr val="FFFFFF"/>
                </a:solidFill>
                <a:latin typeface="Trebuchet MS"/>
                <a:cs typeface="Trebuchet MS"/>
              </a:rPr>
              <a:t> </a:t>
            </a:r>
            <a:r>
              <a:rPr sz="3700" b="1" spc="-459" dirty="0">
                <a:solidFill>
                  <a:srgbClr val="FFFFFF"/>
                </a:solidFill>
                <a:latin typeface="Trebuchet MS"/>
                <a:cs typeface="Trebuchet MS"/>
              </a:rPr>
              <a:t>316 </a:t>
            </a:r>
            <a:r>
              <a:rPr sz="3700" dirty="0">
                <a:solidFill>
                  <a:srgbClr val="FFFFFF"/>
                </a:solidFill>
                <a:latin typeface="Trebuchet MS"/>
                <a:cs typeface="Trebuchet MS"/>
              </a:rPr>
              <a:t>Surface</a:t>
            </a:r>
            <a:r>
              <a:rPr sz="3700" spc="-225" dirty="0">
                <a:solidFill>
                  <a:srgbClr val="FFFFFF"/>
                </a:solidFill>
                <a:latin typeface="Trebuchet MS"/>
                <a:cs typeface="Trebuchet MS"/>
              </a:rPr>
              <a:t> </a:t>
            </a:r>
            <a:r>
              <a:rPr sz="3700" dirty="0">
                <a:solidFill>
                  <a:srgbClr val="FFFFFF"/>
                </a:solidFill>
                <a:latin typeface="Trebuchet MS"/>
                <a:cs typeface="Trebuchet MS"/>
              </a:rPr>
              <a:t>of</a:t>
            </a:r>
            <a:r>
              <a:rPr sz="3700" spc="-175" dirty="0">
                <a:solidFill>
                  <a:srgbClr val="FFFFFF"/>
                </a:solidFill>
                <a:latin typeface="Trebuchet MS"/>
                <a:cs typeface="Trebuchet MS"/>
              </a:rPr>
              <a:t> </a:t>
            </a:r>
            <a:r>
              <a:rPr sz="3700" spc="-120" dirty="0">
                <a:solidFill>
                  <a:srgbClr val="FFFFFF"/>
                </a:solidFill>
                <a:latin typeface="Trebuchet MS"/>
                <a:cs typeface="Trebuchet MS"/>
              </a:rPr>
              <a:t>the</a:t>
            </a:r>
            <a:r>
              <a:rPr sz="3700" spc="-160" dirty="0">
                <a:solidFill>
                  <a:srgbClr val="FFFFFF"/>
                </a:solidFill>
                <a:latin typeface="Trebuchet MS"/>
                <a:cs typeface="Trebuchet MS"/>
              </a:rPr>
              <a:t> </a:t>
            </a:r>
            <a:r>
              <a:rPr sz="3700" spc="-35" dirty="0">
                <a:solidFill>
                  <a:srgbClr val="FFFFFF"/>
                </a:solidFill>
                <a:latin typeface="Trebuchet MS"/>
                <a:cs typeface="Trebuchet MS"/>
              </a:rPr>
              <a:t>land</a:t>
            </a:r>
            <a:r>
              <a:rPr sz="3700" spc="-180" dirty="0">
                <a:solidFill>
                  <a:srgbClr val="FFFFFF"/>
                </a:solidFill>
                <a:latin typeface="Trebuchet MS"/>
                <a:cs typeface="Trebuchet MS"/>
              </a:rPr>
              <a:t> </a:t>
            </a:r>
            <a:r>
              <a:rPr sz="3700" spc="-75" dirty="0">
                <a:solidFill>
                  <a:srgbClr val="FFFFFF"/>
                </a:solidFill>
                <a:latin typeface="Trebuchet MS"/>
                <a:cs typeface="Trebuchet MS"/>
              </a:rPr>
              <a:t>is</a:t>
            </a:r>
            <a:r>
              <a:rPr sz="3700" spc="-180" dirty="0">
                <a:solidFill>
                  <a:srgbClr val="FFFFFF"/>
                </a:solidFill>
                <a:latin typeface="Trebuchet MS"/>
                <a:cs typeface="Trebuchet MS"/>
              </a:rPr>
              <a:t> </a:t>
            </a:r>
            <a:r>
              <a:rPr sz="3700" spc="-65" dirty="0">
                <a:solidFill>
                  <a:srgbClr val="FFFFFF"/>
                </a:solidFill>
                <a:latin typeface="Trebuchet MS"/>
                <a:cs typeface="Trebuchet MS"/>
              </a:rPr>
              <a:t>part</a:t>
            </a:r>
            <a:r>
              <a:rPr sz="3700" spc="-175" dirty="0">
                <a:solidFill>
                  <a:srgbClr val="FFFFFF"/>
                </a:solidFill>
                <a:latin typeface="Trebuchet MS"/>
                <a:cs typeface="Trebuchet MS"/>
              </a:rPr>
              <a:t> </a:t>
            </a:r>
            <a:r>
              <a:rPr sz="3700" dirty="0">
                <a:solidFill>
                  <a:srgbClr val="FFFFFF"/>
                </a:solidFill>
                <a:latin typeface="Trebuchet MS"/>
                <a:cs typeface="Trebuchet MS"/>
              </a:rPr>
              <a:t>of</a:t>
            </a:r>
            <a:r>
              <a:rPr sz="3700" spc="-180" dirty="0">
                <a:solidFill>
                  <a:srgbClr val="FFFFFF"/>
                </a:solidFill>
                <a:latin typeface="Trebuchet MS"/>
                <a:cs typeface="Trebuchet MS"/>
              </a:rPr>
              <a:t> </a:t>
            </a:r>
            <a:r>
              <a:rPr sz="3700" spc="-120" dirty="0">
                <a:solidFill>
                  <a:srgbClr val="FFFFFF"/>
                </a:solidFill>
                <a:latin typeface="Trebuchet MS"/>
                <a:cs typeface="Trebuchet MS"/>
              </a:rPr>
              <a:t>the</a:t>
            </a:r>
            <a:r>
              <a:rPr sz="3700" spc="-160" dirty="0">
                <a:solidFill>
                  <a:srgbClr val="FFFFFF"/>
                </a:solidFill>
                <a:latin typeface="Trebuchet MS"/>
                <a:cs typeface="Trebuchet MS"/>
              </a:rPr>
              <a:t> </a:t>
            </a:r>
            <a:r>
              <a:rPr sz="3700" spc="-20" dirty="0">
                <a:solidFill>
                  <a:srgbClr val="FFFFFF"/>
                </a:solidFill>
                <a:latin typeface="Trebuchet MS"/>
                <a:cs typeface="Trebuchet MS"/>
              </a:rPr>
              <a:t>land </a:t>
            </a:r>
            <a:r>
              <a:rPr sz="3700" spc="-95" dirty="0">
                <a:solidFill>
                  <a:srgbClr val="FFFFFF"/>
                </a:solidFill>
                <a:latin typeface="Trebuchet MS"/>
                <a:cs typeface="Trebuchet MS"/>
              </a:rPr>
              <a:t>Buildings</a:t>
            </a:r>
            <a:r>
              <a:rPr sz="3700" spc="-185" dirty="0">
                <a:solidFill>
                  <a:srgbClr val="FFFFFF"/>
                </a:solidFill>
                <a:latin typeface="Trebuchet MS"/>
                <a:cs typeface="Trebuchet MS"/>
              </a:rPr>
              <a:t> </a:t>
            </a:r>
            <a:r>
              <a:rPr sz="3700" dirty="0">
                <a:solidFill>
                  <a:srgbClr val="FFFFFF"/>
                </a:solidFill>
                <a:latin typeface="Trebuchet MS"/>
                <a:cs typeface="Trebuchet MS"/>
              </a:rPr>
              <a:t>are</a:t>
            </a:r>
            <a:r>
              <a:rPr sz="3700" spc="-215" dirty="0">
                <a:solidFill>
                  <a:srgbClr val="FFFFFF"/>
                </a:solidFill>
                <a:latin typeface="Trebuchet MS"/>
                <a:cs typeface="Trebuchet MS"/>
              </a:rPr>
              <a:t> </a:t>
            </a:r>
            <a:r>
              <a:rPr sz="3700" spc="-65" dirty="0">
                <a:solidFill>
                  <a:srgbClr val="FFFFFF"/>
                </a:solidFill>
                <a:latin typeface="Trebuchet MS"/>
                <a:cs typeface="Trebuchet MS"/>
              </a:rPr>
              <a:t>part</a:t>
            </a:r>
            <a:r>
              <a:rPr sz="3700" spc="-190" dirty="0">
                <a:solidFill>
                  <a:srgbClr val="FFFFFF"/>
                </a:solidFill>
                <a:latin typeface="Trebuchet MS"/>
                <a:cs typeface="Trebuchet MS"/>
              </a:rPr>
              <a:t> </a:t>
            </a:r>
            <a:r>
              <a:rPr sz="3700" dirty="0">
                <a:solidFill>
                  <a:srgbClr val="FFFFFF"/>
                </a:solidFill>
                <a:latin typeface="Trebuchet MS"/>
                <a:cs typeface="Trebuchet MS"/>
              </a:rPr>
              <a:t>of</a:t>
            </a:r>
            <a:r>
              <a:rPr sz="3700" spc="-185" dirty="0">
                <a:solidFill>
                  <a:srgbClr val="FFFFFF"/>
                </a:solidFill>
                <a:latin typeface="Trebuchet MS"/>
                <a:cs typeface="Trebuchet MS"/>
              </a:rPr>
              <a:t> </a:t>
            </a:r>
            <a:r>
              <a:rPr sz="3700" spc="-120" dirty="0">
                <a:solidFill>
                  <a:srgbClr val="FFFFFF"/>
                </a:solidFill>
                <a:latin typeface="Trebuchet MS"/>
                <a:cs typeface="Trebuchet MS"/>
              </a:rPr>
              <a:t>the</a:t>
            </a:r>
            <a:r>
              <a:rPr sz="3700" spc="-160" dirty="0">
                <a:solidFill>
                  <a:srgbClr val="FFFFFF"/>
                </a:solidFill>
                <a:latin typeface="Trebuchet MS"/>
                <a:cs typeface="Trebuchet MS"/>
              </a:rPr>
              <a:t> </a:t>
            </a:r>
            <a:r>
              <a:rPr sz="3700" spc="-10" dirty="0">
                <a:solidFill>
                  <a:srgbClr val="FFFFFF"/>
                </a:solidFill>
                <a:latin typeface="Trebuchet MS"/>
                <a:cs typeface="Trebuchet MS"/>
              </a:rPr>
              <a:t>surface </a:t>
            </a:r>
            <a:r>
              <a:rPr sz="3700" spc="-175" dirty="0">
                <a:solidFill>
                  <a:srgbClr val="FFFFFF"/>
                </a:solidFill>
                <a:latin typeface="Trebuchet MS"/>
                <a:cs typeface="Trebuchet MS"/>
              </a:rPr>
              <a:t>Trees</a:t>
            </a:r>
            <a:r>
              <a:rPr sz="3700" spc="-120" dirty="0">
                <a:solidFill>
                  <a:srgbClr val="FFFFFF"/>
                </a:solidFill>
                <a:latin typeface="Trebuchet MS"/>
                <a:cs typeface="Trebuchet MS"/>
              </a:rPr>
              <a:t> </a:t>
            </a:r>
            <a:r>
              <a:rPr sz="3700" dirty="0">
                <a:solidFill>
                  <a:srgbClr val="FFFFFF"/>
                </a:solidFill>
                <a:latin typeface="Trebuchet MS"/>
                <a:cs typeface="Trebuchet MS"/>
              </a:rPr>
              <a:t>and</a:t>
            </a:r>
            <a:r>
              <a:rPr sz="3700" spc="-114" dirty="0">
                <a:solidFill>
                  <a:srgbClr val="FFFFFF"/>
                </a:solidFill>
                <a:latin typeface="Trebuchet MS"/>
                <a:cs typeface="Trebuchet MS"/>
              </a:rPr>
              <a:t> </a:t>
            </a:r>
            <a:r>
              <a:rPr sz="3700" spc="-75" dirty="0">
                <a:solidFill>
                  <a:srgbClr val="FFFFFF"/>
                </a:solidFill>
                <a:latin typeface="Trebuchet MS"/>
                <a:cs typeface="Trebuchet MS"/>
              </a:rPr>
              <a:t>plants</a:t>
            </a:r>
            <a:r>
              <a:rPr sz="3700" spc="-114" dirty="0">
                <a:solidFill>
                  <a:srgbClr val="FFFFFF"/>
                </a:solidFill>
                <a:latin typeface="Trebuchet MS"/>
                <a:cs typeface="Trebuchet MS"/>
              </a:rPr>
              <a:t> </a:t>
            </a:r>
            <a:r>
              <a:rPr sz="3700" spc="65" dirty="0">
                <a:solidFill>
                  <a:srgbClr val="FFFFFF"/>
                </a:solidFill>
                <a:latin typeface="Trebuchet MS"/>
                <a:cs typeface="Trebuchet MS"/>
              </a:rPr>
              <a:t>as</a:t>
            </a:r>
            <a:r>
              <a:rPr sz="3700" spc="-114" dirty="0">
                <a:solidFill>
                  <a:srgbClr val="FFFFFF"/>
                </a:solidFill>
                <a:latin typeface="Trebuchet MS"/>
                <a:cs typeface="Trebuchet MS"/>
              </a:rPr>
              <a:t> </a:t>
            </a:r>
            <a:r>
              <a:rPr sz="3700" spc="-10" dirty="0">
                <a:solidFill>
                  <a:srgbClr val="FFFFFF"/>
                </a:solidFill>
                <a:latin typeface="Trebuchet MS"/>
                <a:cs typeface="Trebuchet MS"/>
              </a:rPr>
              <a:t>attached</a:t>
            </a:r>
            <a:endParaRPr sz="3700">
              <a:latin typeface="Trebuchet MS"/>
              <a:cs typeface="Trebuchet MS"/>
            </a:endParaRPr>
          </a:p>
          <a:p>
            <a:pPr marL="12700">
              <a:lnSpc>
                <a:spcPct val="100000"/>
              </a:lnSpc>
              <a:spcBef>
                <a:spcPts val="735"/>
              </a:spcBef>
            </a:pPr>
            <a:r>
              <a:rPr sz="3700" spc="-190" dirty="0">
                <a:solidFill>
                  <a:srgbClr val="FFFFFF"/>
                </a:solidFill>
                <a:latin typeface="Trebuchet MS"/>
                <a:cs typeface="Trebuchet MS"/>
              </a:rPr>
              <a:t>Wild</a:t>
            </a:r>
            <a:r>
              <a:rPr sz="3700" spc="-100" dirty="0">
                <a:solidFill>
                  <a:srgbClr val="FFFFFF"/>
                </a:solidFill>
                <a:latin typeface="Trebuchet MS"/>
                <a:cs typeface="Trebuchet MS"/>
              </a:rPr>
              <a:t> </a:t>
            </a:r>
            <a:r>
              <a:rPr sz="3700" spc="-10" dirty="0">
                <a:solidFill>
                  <a:srgbClr val="FFFFFF"/>
                </a:solidFill>
                <a:latin typeface="Trebuchet MS"/>
                <a:cs typeface="Trebuchet MS"/>
              </a:rPr>
              <a:t>animals</a:t>
            </a:r>
            <a:endParaRPr sz="3700">
              <a:latin typeface="Trebuchet MS"/>
              <a:cs typeface="Trebuchet MS"/>
            </a:endParaRPr>
          </a:p>
          <a:p>
            <a:pPr marL="12700" marR="3719195">
              <a:lnSpc>
                <a:spcPts val="5170"/>
              </a:lnSpc>
              <a:spcBef>
                <a:spcPts val="300"/>
              </a:spcBef>
            </a:pPr>
            <a:r>
              <a:rPr sz="3700" spc="-55" dirty="0">
                <a:solidFill>
                  <a:srgbClr val="FFFFFF"/>
                </a:solidFill>
                <a:latin typeface="Trebuchet MS"/>
                <a:cs typeface="Trebuchet MS"/>
              </a:rPr>
              <a:t>Minerals</a:t>
            </a:r>
            <a:r>
              <a:rPr sz="3700" spc="-215" dirty="0">
                <a:solidFill>
                  <a:srgbClr val="FFFFFF"/>
                </a:solidFill>
                <a:latin typeface="Trebuchet MS"/>
                <a:cs typeface="Trebuchet MS"/>
              </a:rPr>
              <a:t> </a:t>
            </a:r>
            <a:r>
              <a:rPr sz="3700" spc="-50" dirty="0">
                <a:solidFill>
                  <a:srgbClr val="FFFFFF"/>
                </a:solidFill>
                <a:latin typeface="Trebuchet MS"/>
                <a:cs typeface="Trebuchet MS"/>
              </a:rPr>
              <a:t>found</a:t>
            </a:r>
            <a:r>
              <a:rPr sz="3700" spc="-215" dirty="0">
                <a:solidFill>
                  <a:srgbClr val="FFFFFF"/>
                </a:solidFill>
                <a:latin typeface="Trebuchet MS"/>
                <a:cs typeface="Trebuchet MS"/>
              </a:rPr>
              <a:t> </a:t>
            </a:r>
            <a:r>
              <a:rPr sz="3700" dirty="0">
                <a:solidFill>
                  <a:srgbClr val="FFFFFF"/>
                </a:solidFill>
                <a:latin typeface="Trebuchet MS"/>
                <a:cs typeface="Trebuchet MS"/>
              </a:rPr>
              <a:t>on</a:t>
            </a:r>
            <a:r>
              <a:rPr sz="3700" spc="-215" dirty="0">
                <a:solidFill>
                  <a:srgbClr val="FFFFFF"/>
                </a:solidFill>
                <a:latin typeface="Trebuchet MS"/>
                <a:cs typeface="Trebuchet MS"/>
              </a:rPr>
              <a:t> </a:t>
            </a:r>
            <a:r>
              <a:rPr sz="3700" spc="-35" dirty="0">
                <a:solidFill>
                  <a:srgbClr val="FFFFFF"/>
                </a:solidFill>
                <a:latin typeface="Trebuchet MS"/>
                <a:cs typeface="Trebuchet MS"/>
              </a:rPr>
              <a:t>surface </a:t>
            </a:r>
            <a:r>
              <a:rPr sz="3700" spc="-70" dirty="0">
                <a:solidFill>
                  <a:srgbClr val="FFFFFF"/>
                </a:solidFill>
                <a:latin typeface="Trebuchet MS"/>
                <a:cs typeface="Trebuchet MS"/>
              </a:rPr>
              <a:t>Restrictions:</a:t>
            </a:r>
            <a:endParaRPr sz="3700">
              <a:latin typeface="Trebuchet MS"/>
              <a:cs typeface="Trebuchet MS"/>
            </a:endParaRPr>
          </a:p>
          <a:p>
            <a:pPr marL="810895" marR="3272154">
              <a:lnSpc>
                <a:spcPts val="5180"/>
              </a:lnSpc>
              <a:spcBef>
                <a:spcPts val="5"/>
              </a:spcBef>
            </a:pPr>
            <a:r>
              <a:rPr sz="3700" spc="-80" dirty="0">
                <a:solidFill>
                  <a:srgbClr val="FFFFFF"/>
                </a:solidFill>
                <a:latin typeface="Trebuchet MS"/>
                <a:cs typeface="Trebuchet MS"/>
              </a:rPr>
              <a:t>Planning</a:t>
            </a:r>
            <a:r>
              <a:rPr sz="3700" spc="-140" dirty="0">
                <a:solidFill>
                  <a:srgbClr val="FFFFFF"/>
                </a:solidFill>
                <a:latin typeface="Trebuchet MS"/>
                <a:cs typeface="Trebuchet MS"/>
              </a:rPr>
              <a:t> </a:t>
            </a:r>
            <a:r>
              <a:rPr sz="3700" spc="-10" dirty="0">
                <a:solidFill>
                  <a:srgbClr val="FFFFFF"/>
                </a:solidFill>
                <a:latin typeface="Trebuchet MS"/>
                <a:cs typeface="Trebuchet MS"/>
              </a:rPr>
              <a:t>regulations </a:t>
            </a:r>
            <a:r>
              <a:rPr sz="3700" spc="-215" dirty="0">
                <a:solidFill>
                  <a:srgbClr val="FFFFFF"/>
                </a:solidFill>
                <a:latin typeface="Trebuchet MS"/>
                <a:cs typeface="Trebuchet MS"/>
              </a:rPr>
              <a:t>Tree</a:t>
            </a:r>
            <a:r>
              <a:rPr sz="3700" spc="-120" dirty="0">
                <a:solidFill>
                  <a:srgbClr val="FFFFFF"/>
                </a:solidFill>
                <a:latin typeface="Trebuchet MS"/>
                <a:cs typeface="Trebuchet MS"/>
              </a:rPr>
              <a:t> </a:t>
            </a:r>
            <a:r>
              <a:rPr sz="3700" spc="-100" dirty="0">
                <a:solidFill>
                  <a:srgbClr val="FFFFFF"/>
                </a:solidFill>
                <a:latin typeface="Trebuchet MS"/>
                <a:cs typeface="Trebuchet MS"/>
              </a:rPr>
              <a:t>preservation</a:t>
            </a:r>
            <a:r>
              <a:rPr sz="3700" spc="-135" dirty="0">
                <a:solidFill>
                  <a:srgbClr val="FFFFFF"/>
                </a:solidFill>
                <a:latin typeface="Trebuchet MS"/>
                <a:cs typeface="Trebuchet MS"/>
              </a:rPr>
              <a:t> </a:t>
            </a:r>
            <a:r>
              <a:rPr sz="3700" spc="-70" dirty="0">
                <a:solidFill>
                  <a:srgbClr val="FFFFFF"/>
                </a:solidFill>
                <a:latin typeface="Trebuchet MS"/>
                <a:cs typeface="Trebuchet MS"/>
              </a:rPr>
              <a:t>orders</a:t>
            </a:r>
            <a:endParaRPr sz="3700">
              <a:latin typeface="Trebuchet MS"/>
              <a:cs typeface="Trebuchet MS"/>
            </a:endParaRPr>
          </a:p>
          <a:p>
            <a:pPr marL="810895">
              <a:lnSpc>
                <a:spcPct val="100000"/>
              </a:lnSpc>
              <a:spcBef>
                <a:spcPts val="430"/>
              </a:spcBef>
            </a:pPr>
            <a:r>
              <a:rPr sz="3700" b="1" dirty="0">
                <a:solidFill>
                  <a:srgbClr val="FFFFFF"/>
                </a:solidFill>
                <a:latin typeface="Trebuchet MS"/>
                <a:cs typeface="Trebuchet MS"/>
              </a:rPr>
              <a:t>Water</a:t>
            </a:r>
            <a:r>
              <a:rPr sz="3700" b="1" spc="-165" dirty="0">
                <a:solidFill>
                  <a:srgbClr val="FFFFFF"/>
                </a:solidFill>
                <a:latin typeface="Trebuchet MS"/>
                <a:cs typeface="Trebuchet MS"/>
              </a:rPr>
              <a:t> </a:t>
            </a:r>
            <a:r>
              <a:rPr sz="3700" b="1" dirty="0">
                <a:solidFill>
                  <a:srgbClr val="FFFFFF"/>
                </a:solidFill>
                <a:latin typeface="Trebuchet MS"/>
                <a:cs typeface="Trebuchet MS"/>
              </a:rPr>
              <a:t>Resources</a:t>
            </a:r>
            <a:r>
              <a:rPr sz="3700" b="1" spc="-165" dirty="0">
                <a:solidFill>
                  <a:srgbClr val="FFFFFF"/>
                </a:solidFill>
                <a:latin typeface="Trebuchet MS"/>
                <a:cs typeface="Trebuchet MS"/>
              </a:rPr>
              <a:t> </a:t>
            </a:r>
            <a:r>
              <a:rPr sz="3700" b="1" spc="55" dirty="0">
                <a:solidFill>
                  <a:srgbClr val="FFFFFF"/>
                </a:solidFill>
                <a:latin typeface="Trebuchet MS"/>
                <a:cs typeface="Trebuchet MS"/>
              </a:rPr>
              <a:t>Act</a:t>
            </a:r>
            <a:r>
              <a:rPr sz="3700" b="1" spc="-165" dirty="0">
                <a:solidFill>
                  <a:srgbClr val="FFFFFF"/>
                </a:solidFill>
                <a:latin typeface="Trebuchet MS"/>
                <a:cs typeface="Trebuchet MS"/>
              </a:rPr>
              <a:t> </a:t>
            </a:r>
            <a:r>
              <a:rPr sz="3700" b="1" spc="-530" dirty="0">
                <a:solidFill>
                  <a:srgbClr val="FFFFFF"/>
                </a:solidFill>
                <a:latin typeface="Trebuchet MS"/>
                <a:cs typeface="Trebuchet MS"/>
              </a:rPr>
              <a:t>1991</a:t>
            </a:r>
            <a:r>
              <a:rPr sz="3700" spc="-530" dirty="0">
                <a:solidFill>
                  <a:srgbClr val="FFFFFF"/>
                </a:solidFill>
                <a:latin typeface="Trebuchet MS"/>
                <a:cs typeface="Trebuchet MS"/>
              </a:rPr>
              <a:t>:</a:t>
            </a:r>
            <a:r>
              <a:rPr sz="3700" spc="-95" dirty="0">
                <a:solidFill>
                  <a:srgbClr val="FFFFFF"/>
                </a:solidFill>
                <a:latin typeface="Trebuchet MS"/>
                <a:cs typeface="Trebuchet MS"/>
              </a:rPr>
              <a:t> </a:t>
            </a:r>
            <a:r>
              <a:rPr sz="3700" spc="-10" dirty="0">
                <a:solidFill>
                  <a:srgbClr val="FFFFFF"/>
                </a:solidFill>
                <a:latin typeface="Trebuchet MS"/>
                <a:cs typeface="Trebuchet MS"/>
              </a:rPr>
              <a:t>permission</a:t>
            </a:r>
            <a:endParaRPr sz="3700">
              <a:latin typeface="Trebuchet MS"/>
              <a:cs typeface="Trebuchet MS"/>
            </a:endParaRPr>
          </a:p>
          <a:p>
            <a:pPr marL="810895" marR="5080">
              <a:lnSpc>
                <a:spcPts val="5170"/>
              </a:lnSpc>
              <a:spcBef>
                <a:spcPts val="110"/>
              </a:spcBef>
            </a:pPr>
            <a:r>
              <a:rPr sz="3700" dirty="0">
                <a:solidFill>
                  <a:srgbClr val="FFFFFF"/>
                </a:solidFill>
                <a:latin typeface="Trebuchet MS"/>
                <a:cs typeface="Trebuchet MS"/>
              </a:rPr>
              <a:t>needed</a:t>
            </a:r>
            <a:r>
              <a:rPr sz="3700" spc="-160" dirty="0">
                <a:solidFill>
                  <a:srgbClr val="FFFFFF"/>
                </a:solidFill>
                <a:latin typeface="Trebuchet MS"/>
                <a:cs typeface="Trebuchet MS"/>
              </a:rPr>
              <a:t> from</a:t>
            </a:r>
            <a:r>
              <a:rPr sz="3700" spc="-120" dirty="0">
                <a:solidFill>
                  <a:srgbClr val="FFFFFF"/>
                </a:solidFill>
                <a:latin typeface="Trebuchet MS"/>
                <a:cs typeface="Trebuchet MS"/>
              </a:rPr>
              <a:t> </a:t>
            </a:r>
            <a:r>
              <a:rPr sz="3700" spc="-85" dirty="0">
                <a:solidFill>
                  <a:srgbClr val="FFFFFF"/>
                </a:solidFill>
                <a:latin typeface="Trebuchet MS"/>
                <a:cs typeface="Trebuchet MS"/>
              </a:rPr>
              <a:t>National</a:t>
            </a:r>
            <a:r>
              <a:rPr sz="3700" spc="-130" dirty="0">
                <a:solidFill>
                  <a:srgbClr val="FFFFFF"/>
                </a:solidFill>
                <a:latin typeface="Trebuchet MS"/>
                <a:cs typeface="Trebuchet MS"/>
              </a:rPr>
              <a:t> </a:t>
            </a:r>
            <a:r>
              <a:rPr sz="3700" spc="-155" dirty="0">
                <a:solidFill>
                  <a:srgbClr val="FFFFFF"/>
                </a:solidFill>
                <a:latin typeface="Trebuchet MS"/>
                <a:cs typeface="Trebuchet MS"/>
              </a:rPr>
              <a:t>Rivers</a:t>
            </a:r>
            <a:r>
              <a:rPr sz="3700" spc="-120" dirty="0">
                <a:solidFill>
                  <a:srgbClr val="FFFFFF"/>
                </a:solidFill>
                <a:latin typeface="Trebuchet MS"/>
                <a:cs typeface="Trebuchet MS"/>
              </a:rPr>
              <a:t> </a:t>
            </a:r>
            <a:r>
              <a:rPr sz="3700" spc="-165" dirty="0">
                <a:solidFill>
                  <a:srgbClr val="FFFFFF"/>
                </a:solidFill>
                <a:latin typeface="Trebuchet MS"/>
                <a:cs typeface="Trebuchet MS"/>
              </a:rPr>
              <a:t>Authority</a:t>
            </a:r>
            <a:r>
              <a:rPr sz="3700" spc="-120" dirty="0">
                <a:solidFill>
                  <a:srgbClr val="FFFFFF"/>
                </a:solidFill>
                <a:latin typeface="Trebuchet MS"/>
                <a:cs typeface="Trebuchet MS"/>
              </a:rPr>
              <a:t> </a:t>
            </a:r>
            <a:r>
              <a:rPr sz="3700" spc="-25" dirty="0">
                <a:solidFill>
                  <a:srgbClr val="FFFFFF"/>
                </a:solidFill>
                <a:latin typeface="Trebuchet MS"/>
                <a:cs typeface="Trebuchet MS"/>
              </a:rPr>
              <a:t>to </a:t>
            </a:r>
            <a:r>
              <a:rPr sz="3700" spc="-110" dirty="0">
                <a:solidFill>
                  <a:srgbClr val="FFFFFF"/>
                </a:solidFill>
                <a:latin typeface="Trebuchet MS"/>
                <a:cs typeface="Trebuchet MS"/>
              </a:rPr>
              <a:t>extract</a:t>
            </a:r>
            <a:r>
              <a:rPr sz="3700" spc="-170" dirty="0">
                <a:solidFill>
                  <a:srgbClr val="FFFFFF"/>
                </a:solidFill>
                <a:latin typeface="Trebuchet MS"/>
                <a:cs typeface="Trebuchet MS"/>
              </a:rPr>
              <a:t> </a:t>
            </a:r>
            <a:r>
              <a:rPr sz="3700" spc="-10" dirty="0">
                <a:solidFill>
                  <a:srgbClr val="FFFFFF"/>
                </a:solidFill>
                <a:latin typeface="Trebuchet MS"/>
                <a:cs typeface="Trebuchet MS"/>
              </a:rPr>
              <a:t>large</a:t>
            </a:r>
            <a:r>
              <a:rPr sz="3700" spc="-180" dirty="0">
                <a:solidFill>
                  <a:srgbClr val="FFFFFF"/>
                </a:solidFill>
                <a:latin typeface="Trebuchet MS"/>
                <a:cs typeface="Trebuchet MS"/>
              </a:rPr>
              <a:t> </a:t>
            </a:r>
            <a:r>
              <a:rPr sz="3700" spc="-90" dirty="0">
                <a:solidFill>
                  <a:srgbClr val="FFFFFF"/>
                </a:solidFill>
                <a:latin typeface="Trebuchet MS"/>
                <a:cs typeface="Trebuchet MS"/>
              </a:rPr>
              <a:t>amounts</a:t>
            </a:r>
            <a:r>
              <a:rPr sz="3700" spc="-175" dirty="0">
                <a:solidFill>
                  <a:srgbClr val="FFFFFF"/>
                </a:solidFill>
                <a:latin typeface="Trebuchet MS"/>
                <a:cs typeface="Trebuchet MS"/>
              </a:rPr>
              <a:t> </a:t>
            </a:r>
            <a:r>
              <a:rPr sz="3700" dirty="0">
                <a:solidFill>
                  <a:srgbClr val="FFFFFF"/>
                </a:solidFill>
                <a:latin typeface="Trebuchet MS"/>
                <a:cs typeface="Trebuchet MS"/>
              </a:rPr>
              <a:t>of</a:t>
            </a:r>
            <a:r>
              <a:rPr sz="3700" spc="-175" dirty="0">
                <a:solidFill>
                  <a:srgbClr val="FFFFFF"/>
                </a:solidFill>
                <a:latin typeface="Trebuchet MS"/>
                <a:cs typeface="Trebuchet MS"/>
              </a:rPr>
              <a:t> </a:t>
            </a:r>
            <a:r>
              <a:rPr sz="3700" spc="-10" dirty="0">
                <a:solidFill>
                  <a:srgbClr val="FFFFFF"/>
                </a:solidFill>
                <a:latin typeface="Trebuchet MS"/>
                <a:cs typeface="Trebuchet MS"/>
              </a:rPr>
              <a:t>water</a:t>
            </a:r>
            <a:endParaRPr sz="3700">
              <a:latin typeface="Trebuchet MS"/>
              <a:cs typeface="Trebuchet MS"/>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292959"/>
          </a:solidFill>
        </p:spPr>
        <p:txBody>
          <a:bodyPr wrap="square" lIns="0" tIns="0" rIns="0" bIns="0" rtlCol="0"/>
          <a:lstStyle/>
          <a:p>
            <a:endParaRPr/>
          </a:p>
        </p:txBody>
      </p:sp>
      <p:sp>
        <p:nvSpPr>
          <p:cNvPr id="3" name="object 3"/>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FED307"/>
          </a:solidFill>
        </p:spPr>
        <p:txBody>
          <a:bodyPr wrap="square" lIns="0" tIns="0" rIns="0" bIns="0" rtlCol="0"/>
          <a:lstStyle/>
          <a:p>
            <a:endParaRPr/>
          </a:p>
        </p:txBody>
      </p:sp>
      <p:sp>
        <p:nvSpPr>
          <p:cNvPr id="4" name="object 4"/>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E65385"/>
          </a:solidFill>
        </p:spPr>
        <p:txBody>
          <a:bodyPr wrap="square" lIns="0" tIns="0" rIns="0" bIns="0" rtlCol="0"/>
          <a:lstStyle/>
          <a:p>
            <a:endParaRPr/>
          </a:p>
        </p:txBody>
      </p:sp>
      <p:sp>
        <p:nvSpPr>
          <p:cNvPr id="5" name="object 5" descr="$PPTXTitle"/>
          <p:cNvSpPr txBox="1">
            <a:spLocks noGrp="1"/>
          </p:cNvSpPr>
          <p:nvPr>
            <p:ph type="title"/>
          </p:nvPr>
        </p:nvSpPr>
        <p:spPr>
          <a:xfrm>
            <a:off x="1016000" y="961174"/>
            <a:ext cx="12849860" cy="1174750"/>
          </a:xfrm>
          <a:prstGeom prst="rect">
            <a:avLst/>
          </a:prstGeom>
        </p:spPr>
        <p:txBody>
          <a:bodyPr vert="horz" wrap="square" lIns="0" tIns="11430" rIns="0" bIns="0" rtlCol="0">
            <a:spAutoFit/>
          </a:bodyPr>
          <a:lstStyle/>
          <a:p>
            <a:pPr marL="12700">
              <a:lnSpc>
                <a:spcPct val="100000"/>
              </a:lnSpc>
              <a:spcBef>
                <a:spcPts val="90"/>
              </a:spcBef>
              <a:tabLst>
                <a:tab pos="4592320" algn="l"/>
              </a:tabLst>
            </a:pPr>
            <a:r>
              <a:rPr spc="55" dirty="0"/>
              <a:t>SURFACE</a:t>
            </a:r>
            <a:r>
              <a:rPr dirty="0"/>
              <a:t>	AREA</a:t>
            </a:r>
            <a:r>
              <a:rPr spc="-535" dirty="0"/>
              <a:t> </a:t>
            </a:r>
            <a:r>
              <a:rPr spc="-10" dirty="0">
                <a:solidFill>
                  <a:srgbClr val="FFFFFF"/>
                </a:solidFill>
              </a:rPr>
              <a:t>BOUNDARIES</a:t>
            </a:r>
          </a:p>
        </p:txBody>
      </p:sp>
      <p:pic>
        <p:nvPicPr>
          <p:cNvPr id="6" name="object 6"/>
          <p:cNvPicPr/>
          <p:nvPr/>
        </p:nvPicPr>
        <p:blipFill>
          <a:blip r:embed="rId3" cstate="print"/>
          <a:stretch>
            <a:fillRect/>
          </a:stretch>
        </p:blipFill>
        <p:spPr>
          <a:xfrm>
            <a:off x="11589837" y="2141321"/>
            <a:ext cx="6095999" cy="3419474"/>
          </a:xfrm>
          <a:prstGeom prst="rect">
            <a:avLst/>
          </a:prstGeom>
        </p:spPr>
      </p:pic>
      <p:pic>
        <p:nvPicPr>
          <p:cNvPr id="7" name="object 7"/>
          <p:cNvPicPr/>
          <p:nvPr/>
        </p:nvPicPr>
        <p:blipFill>
          <a:blip r:embed="rId4" cstate="print"/>
          <a:stretch>
            <a:fillRect/>
          </a:stretch>
        </p:blipFill>
        <p:spPr>
          <a:xfrm>
            <a:off x="11589837" y="5834251"/>
            <a:ext cx="6095999" cy="3419474"/>
          </a:xfrm>
          <a:prstGeom prst="rect">
            <a:avLst/>
          </a:prstGeom>
        </p:spPr>
      </p:pic>
      <p:pic>
        <p:nvPicPr>
          <p:cNvPr id="8" name="object 8"/>
          <p:cNvPicPr/>
          <p:nvPr/>
        </p:nvPicPr>
        <p:blipFill>
          <a:blip r:embed="rId5" cstate="print"/>
          <a:stretch>
            <a:fillRect/>
          </a:stretch>
        </p:blipFill>
        <p:spPr>
          <a:xfrm>
            <a:off x="1151659" y="2347607"/>
            <a:ext cx="104775" cy="104774"/>
          </a:xfrm>
          <a:prstGeom prst="rect">
            <a:avLst/>
          </a:prstGeom>
        </p:spPr>
      </p:pic>
      <p:pic>
        <p:nvPicPr>
          <p:cNvPr id="9" name="object 9"/>
          <p:cNvPicPr/>
          <p:nvPr/>
        </p:nvPicPr>
        <p:blipFill>
          <a:blip r:embed="rId5" cstate="print"/>
          <a:stretch>
            <a:fillRect/>
          </a:stretch>
        </p:blipFill>
        <p:spPr>
          <a:xfrm>
            <a:off x="1151659" y="2909582"/>
            <a:ext cx="104775" cy="104774"/>
          </a:xfrm>
          <a:prstGeom prst="rect">
            <a:avLst/>
          </a:prstGeom>
        </p:spPr>
      </p:pic>
      <p:pic>
        <p:nvPicPr>
          <p:cNvPr id="10" name="object 10"/>
          <p:cNvPicPr/>
          <p:nvPr/>
        </p:nvPicPr>
        <p:blipFill>
          <a:blip r:embed="rId5" cstate="print"/>
          <a:stretch>
            <a:fillRect/>
          </a:stretch>
        </p:blipFill>
        <p:spPr>
          <a:xfrm>
            <a:off x="1151659" y="4033532"/>
            <a:ext cx="104775" cy="104774"/>
          </a:xfrm>
          <a:prstGeom prst="rect">
            <a:avLst/>
          </a:prstGeom>
        </p:spPr>
      </p:pic>
      <p:pic>
        <p:nvPicPr>
          <p:cNvPr id="11" name="object 11"/>
          <p:cNvPicPr/>
          <p:nvPr/>
        </p:nvPicPr>
        <p:blipFill>
          <a:blip r:embed="rId5" cstate="print"/>
          <a:stretch>
            <a:fillRect/>
          </a:stretch>
        </p:blipFill>
        <p:spPr>
          <a:xfrm>
            <a:off x="1151659" y="5157482"/>
            <a:ext cx="104775" cy="104774"/>
          </a:xfrm>
          <a:prstGeom prst="rect">
            <a:avLst/>
          </a:prstGeom>
        </p:spPr>
      </p:pic>
      <p:pic>
        <p:nvPicPr>
          <p:cNvPr id="12" name="object 12"/>
          <p:cNvPicPr/>
          <p:nvPr/>
        </p:nvPicPr>
        <p:blipFill>
          <a:blip r:embed="rId5" cstate="print"/>
          <a:stretch>
            <a:fillRect/>
          </a:stretch>
        </p:blipFill>
        <p:spPr>
          <a:xfrm>
            <a:off x="1151659" y="5719457"/>
            <a:ext cx="104775" cy="104774"/>
          </a:xfrm>
          <a:prstGeom prst="rect">
            <a:avLst/>
          </a:prstGeom>
        </p:spPr>
      </p:pic>
      <p:pic>
        <p:nvPicPr>
          <p:cNvPr id="13" name="object 13"/>
          <p:cNvPicPr/>
          <p:nvPr/>
        </p:nvPicPr>
        <p:blipFill>
          <a:blip r:embed="rId5" cstate="print"/>
          <a:stretch>
            <a:fillRect/>
          </a:stretch>
        </p:blipFill>
        <p:spPr>
          <a:xfrm>
            <a:off x="1151659" y="6843407"/>
            <a:ext cx="104775" cy="104774"/>
          </a:xfrm>
          <a:prstGeom prst="rect">
            <a:avLst/>
          </a:prstGeom>
        </p:spPr>
      </p:pic>
      <p:pic>
        <p:nvPicPr>
          <p:cNvPr id="14" name="object 14"/>
          <p:cNvPicPr/>
          <p:nvPr/>
        </p:nvPicPr>
        <p:blipFill>
          <a:blip r:embed="rId6" cstate="print"/>
          <a:stretch>
            <a:fillRect/>
          </a:stretch>
        </p:blipFill>
        <p:spPr>
          <a:xfrm>
            <a:off x="1151659" y="7405382"/>
            <a:ext cx="104775" cy="104774"/>
          </a:xfrm>
          <a:prstGeom prst="rect">
            <a:avLst/>
          </a:prstGeom>
        </p:spPr>
      </p:pic>
      <p:sp>
        <p:nvSpPr>
          <p:cNvPr id="16" name="object 16"/>
          <p:cNvSpPr txBox="1"/>
          <p:nvPr/>
        </p:nvSpPr>
        <p:spPr>
          <a:xfrm>
            <a:off x="1416970" y="1993912"/>
            <a:ext cx="10146665" cy="7411773"/>
          </a:xfrm>
          <a:prstGeom prst="rect">
            <a:avLst/>
          </a:prstGeom>
        </p:spPr>
        <p:txBody>
          <a:bodyPr vert="horz" wrap="square" lIns="0" tIns="163195" rIns="0" bIns="0" rtlCol="0">
            <a:spAutoFit/>
          </a:bodyPr>
          <a:lstStyle/>
          <a:p>
            <a:pPr marL="12700">
              <a:lnSpc>
                <a:spcPct val="100000"/>
              </a:lnSpc>
              <a:spcBef>
                <a:spcPts val="1285"/>
              </a:spcBef>
            </a:pPr>
            <a:r>
              <a:rPr sz="2700" spc="-165" dirty="0">
                <a:solidFill>
                  <a:srgbClr val="FFFFFF"/>
                </a:solidFill>
                <a:latin typeface="Trebuchet MS"/>
                <a:cs typeface="Trebuchet MS"/>
              </a:rPr>
              <a:t>Within</a:t>
            </a:r>
            <a:r>
              <a:rPr sz="2700" spc="-75" dirty="0">
                <a:solidFill>
                  <a:srgbClr val="FFFFFF"/>
                </a:solidFill>
                <a:latin typeface="Trebuchet MS"/>
                <a:cs typeface="Trebuchet MS"/>
              </a:rPr>
              <a:t> </a:t>
            </a:r>
            <a:r>
              <a:rPr sz="2700" spc="-245" dirty="0">
                <a:solidFill>
                  <a:srgbClr val="FFFFFF"/>
                </a:solidFill>
                <a:latin typeface="Trebuchet MS"/>
                <a:cs typeface="Trebuchet MS"/>
              </a:rPr>
              <a:t>UK,</a:t>
            </a:r>
            <a:r>
              <a:rPr sz="2700" spc="-70" dirty="0">
                <a:solidFill>
                  <a:srgbClr val="FFFFFF"/>
                </a:solidFill>
                <a:latin typeface="Trebuchet MS"/>
                <a:cs typeface="Trebuchet MS"/>
              </a:rPr>
              <a:t> </a:t>
            </a:r>
            <a:r>
              <a:rPr sz="2700" spc="-25" dirty="0">
                <a:solidFill>
                  <a:srgbClr val="FFFFFF"/>
                </a:solidFill>
                <a:latin typeface="Trebuchet MS"/>
                <a:cs typeface="Trebuchet MS"/>
              </a:rPr>
              <a:t>surface</a:t>
            </a:r>
            <a:r>
              <a:rPr sz="2700" spc="-70" dirty="0">
                <a:solidFill>
                  <a:srgbClr val="FFFFFF"/>
                </a:solidFill>
                <a:latin typeface="Trebuchet MS"/>
                <a:cs typeface="Trebuchet MS"/>
              </a:rPr>
              <a:t> </a:t>
            </a:r>
            <a:r>
              <a:rPr sz="2700" dirty="0">
                <a:solidFill>
                  <a:srgbClr val="FFFFFF"/>
                </a:solidFill>
                <a:latin typeface="Trebuchet MS"/>
                <a:cs typeface="Trebuchet MS"/>
              </a:rPr>
              <a:t>area</a:t>
            </a:r>
            <a:r>
              <a:rPr sz="2700" spc="-70" dirty="0">
                <a:solidFill>
                  <a:srgbClr val="FFFFFF"/>
                </a:solidFill>
                <a:latin typeface="Trebuchet MS"/>
                <a:cs typeface="Trebuchet MS"/>
              </a:rPr>
              <a:t> </a:t>
            </a:r>
            <a:r>
              <a:rPr sz="2700" spc="-114" dirty="0">
                <a:solidFill>
                  <a:srgbClr val="FFFFFF"/>
                </a:solidFill>
                <a:latin typeface="Trebuchet MS"/>
                <a:cs typeface="Trebuchet MS"/>
              </a:rPr>
              <a:t>meticulously</a:t>
            </a:r>
            <a:r>
              <a:rPr sz="2700" spc="-70" dirty="0">
                <a:solidFill>
                  <a:srgbClr val="FFFFFF"/>
                </a:solidFill>
                <a:latin typeface="Trebuchet MS"/>
                <a:cs typeface="Trebuchet MS"/>
              </a:rPr>
              <a:t> </a:t>
            </a:r>
            <a:r>
              <a:rPr sz="2700" dirty="0">
                <a:solidFill>
                  <a:srgbClr val="FFFFFF"/>
                </a:solidFill>
                <a:latin typeface="Trebuchet MS"/>
                <a:cs typeface="Trebuchet MS"/>
              </a:rPr>
              <a:t>mapped</a:t>
            </a:r>
            <a:r>
              <a:rPr sz="2700" spc="-70" dirty="0">
                <a:solidFill>
                  <a:srgbClr val="FFFFFF"/>
                </a:solidFill>
                <a:latin typeface="Trebuchet MS"/>
                <a:cs typeface="Trebuchet MS"/>
              </a:rPr>
              <a:t> </a:t>
            </a:r>
            <a:r>
              <a:rPr sz="2700" spc="-25" dirty="0">
                <a:solidFill>
                  <a:srgbClr val="FFFFFF"/>
                </a:solidFill>
                <a:latin typeface="Trebuchet MS"/>
                <a:cs typeface="Trebuchet MS"/>
              </a:rPr>
              <a:t>out</a:t>
            </a:r>
            <a:endParaRPr sz="2700" dirty="0">
              <a:latin typeface="Trebuchet MS"/>
              <a:cs typeface="Trebuchet MS"/>
            </a:endParaRPr>
          </a:p>
          <a:p>
            <a:pPr marL="12700" marR="375920">
              <a:lnSpc>
                <a:spcPct val="136600"/>
              </a:lnSpc>
            </a:pPr>
            <a:r>
              <a:rPr sz="2700" spc="165" dirty="0">
                <a:solidFill>
                  <a:srgbClr val="FFFFFF"/>
                </a:solidFill>
                <a:latin typeface="Trebuchet MS"/>
                <a:cs typeface="Trebuchet MS"/>
              </a:rPr>
              <a:t>2D</a:t>
            </a:r>
            <a:r>
              <a:rPr sz="2700" spc="-120" dirty="0">
                <a:solidFill>
                  <a:srgbClr val="FFFFFF"/>
                </a:solidFill>
                <a:latin typeface="Trebuchet MS"/>
                <a:cs typeface="Trebuchet MS"/>
              </a:rPr>
              <a:t> </a:t>
            </a:r>
            <a:r>
              <a:rPr sz="2700" spc="-75" dirty="0">
                <a:solidFill>
                  <a:srgbClr val="FFFFFF"/>
                </a:solidFill>
                <a:latin typeface="Trebuchet MS"/>
                <a:cs typeface="Trebuchet MS"/>
              </a:rPr>
              <a:t>representation</a:t>
            </a:r>
            <a:r>
              <a:rPr sz="2700" spc="-110" dirty="0">
                <a:solidFill>
                  <a:srgbClr val="FFFFFF"/>
                </a:solidFill>
                <a:latin typeface="Trebuchet MS"/>
                <a:cs typeface="Trebuchet MS"/>
              </a:rPr>
              <a:t> </a:t>
            </a:r>
            <a:r>
              <a:rPr sz="2700" dirty="0">
                <a:solidFill>
                  <a:srgbClr val="FFFFFF"/>
                </a:solidFill>
                <a:latin typeface="Trebuchet MS"/>
                <a:cs typeface="Trebuchet MS"/>
              </a:rPr>
              <a:t>of</a:t>
            </a:r>
            <a:r>
              <a:rPr sz="2700" spc="-110" dirty="0">
                <a:solidFill>
                  <a:srgbClr val="FFFFFF"/>
                </a:solidFill>
                <a:latin typeface="Trebuchet MS"/>
                <a:cs typeface="Trebuchet MS"/>
              </a:rPr>
              <a:t> </a:t>
            </a:r>
            <a:r>
              <a:rPr sz="2700" spc="-100" dirty="0">
                <a:solidFill>
                  <a:srgbClr val="FFFFFF"/>
                </a:solidFill>
                <a:latin typeface="Trebuchet MS"/>
                <a:cs typeface="Trebuchet MS"/>
              </a:rPr>
              <a:t>the</a:t>
            </a:r>
            <a:r>
              <a:rPr sz="2700" spc="-105" dirty="0">
                <a:solidFill>
                  <a:srgbClr val="FFFFFF"/>
                </a:solidFill>
                <a:latin typeface="Trebuchet MS"/>
                <a:cs typeface="Trebuchet MS"/>
              </a:rPr>
              <a:t> </a:t>
            </a:r>
            <a:r>
              <a:rPr sz="2700" dirty="0">
                <a:solidFill>
                  <a:srgbClr val="FFFFFF"/>
                </a:solidFill>
                <a:latin typeface="Trebuchet MS"/>
                <a:cs typeface="Trebuchet MS"/>
              </a:rPr>
              <a:t>area</a:t>
            </a:r>
            <a:r>
              <a:rPr sz="2700" spc="-110" dirty="0">
                <a:solidFill>
                  <a:srgbClr val="FFFFFF"/>
                </a:solidFill>
                <a:latin typeface="Trebuchet MS"/>
                <a:cs typeface="Trebuchet MS"/>
              </a:rPr>
              <a:t> </a:t>
            </a:r>
            <a:r>
              <a:rPr sz="2700" spc="-75" dirty="0">
                <a:solidFill>
                  <a:srgbClr val="FFFFFF"/>
                </a:solidFill>
                <a:latin typeface="Trebuchet MS"/>
                <a:cs typeface="Trebuchet MS"/>
              </a:rPr>
              <a:t>under</a:t>
            </a:r>
            <a:r>
              <a:rPr sz="2700" spc="-110" dirty="0">
                <a:solidFill>
                  <a:srgbClr val="FFFFFF"/>
                </a:solidFill>
                <a:latin typeface="Trebuchet MS"/>
                <a:cs typeface="Trebuchet MS"/>
              </a:rPr>
              <a:t> </a:t>
            </a:r>
            <a:r>
              <a:rPr sz="2700" spc="-65" dirty="0">
                <a:solidFill>
                  <a:srgbClr val="FFFFFF"/>
                </a:solidFill>
                <a:latin typeface="Trebuchet MS"/>
                <a:cs typeface="Trebuchet MS"/>
              </a:rPr>
              <a:t>which</a:t>
            </a:r>
            <a:r>
              <a:rPr sz="2700" spc="-110" dirty="0">
                <a:solidFill>
                  <a:srgbClr val="FFFFFF"/>
                </a:solidFill>
                <a:latin typeface="Trebuchet MS"/>
                <a:cs typeface="Trebuchet MS"/>
              </a:rPr>
              <a:t> </a:t>
            </a:r>
            <a:r>
              <a:rPr sz="2700" spc="-65" dirty="0">
                <a:solidFill>
                  <a:srgbClr val="FFFFFF"/>
                </a:solidFill>
                <a:latin typeface="Trebuchet MS"/>
                <a:cs typeface="Trebuchet MS"/>
              </a:rPr>
              <a:t>parties</a:t>
            </a:r>
            <a:r>
              <a:rPr sz="2700" spc="-110" dirty="0">
                <a:solidFill>
                  <a:srgbClr val="FFFFFF"/>
                </a:solidFill>
                <a:latin typeface="Trebuchet MS"/>
                <a:cs typeface="Trebuchet MS"/>
              </a:rPr>
              <a:t> </a:t>
            </a:r>
            <a:r>
              <a:rPr sz="2700" spc="-25" dirty="0">
                <a:solidFill>
                  <a:srgbClr val="FFFFFF"/>
                </a:solidFill>
                <a:latin typeface="Trebuchet MS"/>
                <a:cs typeface="Trebuchet MS"/>
              </a:rPr>
              <a:t>have</a:t>
            </a:r>
            <a:r>
              <a:rPr sz="2700" spc="-110" dirty="0">
                <a:solidFill>
                  <a:srgbClr val="FFFFFF"/>
                </a:solidFill>
                <a:latin typeface="Trebuchet MS"/>
                <a:cs typeface="Trebuchet MS"/>
              </a:rPr>
              <a:t> </a:t>
            </a:r>
            <a:r>
              <a:rPr sz="2700" spc="-80" dirty="0">
                <a:solidFill>
                  <a:srgbClr val="FFFFFF"/>
                </a:solidFill>
                <a:latin typeface="Trebuchet MS"/>
                <a:cs typeface="Trebuchet MS"/>
              </a:rPr>
              <a:t>rights</a:t>
            </a:r>
            <a:r>
              <a:rPr sz="2700" spc="-110" dirty="0">
                <a:solidFill>
                  <a:srgbClr val="FFFFFF"/>
                </a:solidFill>
                <a:latin typeface="Trebuchet MS"/>
                <a:cs typeface="Trebuchet MS"/>
              </a:rPr>
              <a:t> </a:t>
            </a:r>
            <a:r>
              <a:rPr sz="2700" spc="-25" dirty="0">
                <a:solidFill>
                  <a:srgbClr val="FFFFFF"/>
                </a:solidFill>
                <a:latin typeface="Trebuchet MS"/>
                <a:cs typeface="Trebuchet MS"/>
              </a:rPr>
              <a:t>and responsibilities</a:t>
            </a:r>
            <a:endParaRPr sz="2700" dirty="0">
              <a:latin typeface="Trebuchet MS"/>
              <a:cs typeface="Trebuchet MS"/>
            </a:endParaRPr>
          </a:p>
          <a:p>
            <a:pPr marL="12700" marR="248920">
              <a:lnSpc>
                <a:spcPct val="136600"/>
              </a:lnSpc>
            </a:pPr>
            <a:r>
              <a:rPr sz="2700" spc="-50" dirty="0">
                <a:solidFill>
                  <a:srgbClr val="FFFFFF"/>
                </a:solidFill>
                <a:latin typeface="Trebuchet MS"/>
                <a:cs typeface="Trebuchet MS"/>
              </a:rPr>
              <a:t>Boundaries</a:t>
            </a:r>
            <a:r>
              <a:rPr sz="2700" spc="-125" dirty="0">
                <a:solidFill>
                  <a:srgbClr val="FFFFFF"/>
                </a:solidFill>
                <a:latin typeface="Trebuchet MS"/>
                <a:cs typeface="Trebuchet MS"/>
              </a:rPr>
              <a:t> </a:t>
            </a:r>
            <a:r>
              <a:rPr sz="2700" dirty="0">
                <a:solidFill>
                  <a:srgbClr val="FFFFFF"/>
                </a:solidFill>
                <a:latin typeface="Trebuchet MS"/>
                <a:cs typeface="Trebuchet MS"/>
              </a:rPr>
              <a:t>are</a:t>
            </a:r>
            <a:r>
              <a:rPr sz="2700" spc="-120" dirty="0">
                <a:solidFill>
                  <a:srgbClr val="FFFFFF"/>
                </a:solidFill>
                <a:latin typeface="Trebuchet MS"/>
                <a:cs typeface="Trebuchet MS"/>
              </a:rPr>
              <a:t> </a:t>
            </a:r>
            <a:r>
              <a:rPr sz="2700" spc="110" dirty="0">
                <a:solidFill>
                  <a:srgbClr val="FFFFFF"/>
                </a:solidFill>
                <a:latin typeface="Trebuchet MS"/>
                <a:cs typeface="Trebuchet MS"/>
              </a:rPr>
              <a:t>a</a:t>
            </a:r>
            <a:r>
              <a:rPr sz="2700" spc="-120" dirty="0">
                <a:solidFill>
                  <a:srgbClr val="FFFFFF"/>
                </a:solidFill>
                <a:latin typeface="Trebuchet MS"/>
                <a:cs typeface="Trebuchet MS"/>
              </a:rPr>
              <a:t> </a:t>
            </a:r>
            <a:r>
              <a:rPr sz="2700" spc="-70" dirty="0">
                <a:solidFill>
                  <a:srgbClr val="FFFFFF"/>
                </a:solidFill>
                <a:latin typeface="Trebuchet MS"/>
                <a:cs typeface="Trebuchet MS"/>
              </a:rPr>
              <a:t>human</a:t>
            </a:r>
            <a:r>
              <a:rPr sz="2700" spc="-120" dirty="0">
                <a:solidFill>
                  <a:srgbClr val="FFFFFF"/>
                </a:solidFill>
                <a:latin typeface="Trebuchet MS"/>
                <a:cs typeface="Trebuchet MS"/>
              </a:rPr>
              <a:t> </a:t>
            </a:r>
            <a:r>
              <a:rPr sz="2700" spc="-70" dirty="0">
                <a:solidFill>
                  <a:srgbClr val="FFFFFF"/>
                </a:solidFill>
                <a:latin typeface="Trebuchet MS"/>
                <a:cs typeface="Trebuchet MS"/>
              </a:rPr>
              <a:t>construct</a:t>
            </a:r>
            <a:r>
              <a:rPr sz="2700" spc="-120" dirty="0">
                <a:solidFill>
                  <a:srgbClr val="FFFFFF"/>
                </a:solidFill>
                <a:latin typeface="Trebuchet MS"/>
                <a:cs typeface="Trebuchet MS"/>
              </a:rPr>
              <a:t> </a:t>
            </a:r>
            <a:r>
              <a:rPr sz="2700" spc="-60" dirty="0">
                <a:solidFill>
                  <a:srgbClr val="FFFFFF"/>
                </a:solidFill>
                <a:latin typeface="Trebuchet MS"/>
                <a:cs typeface="Trebuchet MS"/>
              </a:rPr>
              <a:t>(though</a:t>
            </a:r>
            <a:r>
              <a:rPr sz="2700" spc="-120" dirty="0">
                <a:solidFill>
                  <a:srgbClr val="FFFFFF"/>
                </a:solidFill>
                <a:latin typeface="Trebuchet MS"/>
                <a:cs typeface="Trebuchet MS"/>
              </a:rPr>
              <a:t> </a:t>
            </a:r>
            <a:r>
              <a:rPr sz="2700" spc="-85" dirty="0">
                <a:solidFill>
                  <a:srgbClr val="FFFFFF"/>
                </a:solidFill>
                <a:latin typeface="Trebuchet MS"/>
                <a:cs typeface="Trebuchet MS"/>
              </a:rPr>
              <a:t>nature</a:t>
            </a:r>
            <a:r>
              <a:rPr sz="2700" spc="-114" dirty="0">
                <a:solidFill>
                  <a:srgbClr val="FFFFFF"/>
                </a:solidFill>
                <a:latin typeface="Trebuchet MS"/>
                <a:cs typeface="Trebuchet MS"/>
              </a:rPr>
              <a:t> </a:t>
            </a:r>
            <a:r>
              <a:rPr sz="2700" spc="-85" dirty="0">
                <a:solidFill>
                  <a:srgbClr val="FFFFFF"/>
                </a:solidFill>
                <a:latin typeface="Trebuchet MS"/>
                <a:cs typeface="Trebuchet MS"/>
              </a:rPr>
              <a:t>might</a:t>
            </a:r>
            <a:r>
              <a:rPr sz="2700" spc="-120" dirty="0">
                <a:solidFill>
                  <a:srgbClr val="FFFFFF"/>
                </a:solidFill>
                <a:latin typeface="Trebuchet MS"/>
                <a:cs typeface="Trebuchet MS"/>
              </a:rPr>
              <a:t> </a:t>
            </a:r>
            <a:r>
              <a:rPr sz="2700" spc="-25" dirty="0">
                <a:solidFill>
                  <a:srgbClr val="FFFFFF"/>
                </a:solidFill>
                <a:latin typeface="Trebuchet MS"/>
                <a:cs typeface="Trebuchet MS"/>
              </a:rPr>
              <a:t>have</a:t>
            </a:r>
            <a:r>
              <a:rPr sz="2700" spc="-120" dirty="0">
                <a:solidFill>
                  <a:srgbClr val="FFFFFF"/>
                </a:solidFill>
                <a:latin typeface="Trebuchet MS"/>
                <a:cs typeface="Trebuchet MS"/>
              </a:rPr>
              <a:t> </a:t>
            </a:r>
            <a:r>
              <a:rPr sz="2700" spc="-10" dirty="0">
                <a:solidFill>
                  <a:srgbClr val="FFFFFF"/>
                </a:solidFill>
                <a:latin typeface="Trebuchet MS"/>
                <a:cs typeface="Trebuchet MS"/>
              </a:rPr>
              <a:t>given </a:t>
            </a:r>
            <a:r>
              <a:rPr sz="2700" spc="-20" dirty="0">
                <a:solidFill>
                  <a:srgbClr val="FFFFFF"/>
                </a:solidFill>
                <a:latin typeface="Trebuchet MS"/>
                <a:cs typeface="Trebuchet MS"/>
              </a:rPr>
              <a:t>some</a:t>
            </a:r>
            <a:r>
              <a:rPr sz="2700" spc="-130" dirty="0">
                <a:solidFill>
                  <a:srgbClr val="FFFFFF"/>
                </a:solidFill>
                <a:latin typeface="Trebuchet MS"/>
                <a:cs typeface="Trebuchet MS"/>
              </a:rPr>
              <a:t> </a:t>
            </a:r>
            <a:r>
              <a:rPr sz="2700" spc="-85" dirty="0">
                <a:solidFill>
                  <a:srgbClr val="FFFFFF"/>
                </a:solidFill>
                <a:latin typeface="Trebuchet MS"/>
                <a:cs typeface="Trebuchet MS"/>
              </a:rPr>
              <a:t>natural</a:t>
            </a:r>
            <a:r>
              <a:rPr sz="2700" spc="-120" dirty="0">
                <a:solidFill>
                  <a:srgbClr val="FFFFFF"/>
                </a:solidFill>
                <a:latin typeface="Trebuchet MS"/>
                <a:cs typeface="Trebuchet MS"/>
              </a:rPr>
              <a:t> </a:t>
            </a:r>
            <a:r>
              <a:rPr sz="2700" spc="-40" dirty="0">
                <a:solidFill>
                  <a:srgbClr val="FFFFFF"/>
                </a:solidFill>
                <a:latin typeface="Trebuchet MS"/>
                <a:cs typeface="Trebuchet MS"/>
              </a:rPr>
              <a:t>separation</a:t>
            </a:r>
            <a:r>
              <a:rPr sz="2700" spc="-120" dirty="0">
                <a:solidFill>
                  <a:srgbClr val="FFFFFF"/>
                </a:solidFill>
                <a:latin typeface="Trebuchet MS"/>
                <a:cs typeface="Trebuchet MS"/>
              </a:rPr>
              <a:t> </a:t>
            </a:r>
            <a:r>
              <a:rPr sz="2700" spc="-10" dirty="0">
                <a:solidFill>
                  <a:srgbClr val="FFFFFF"/>
                </a:solidFill>
                <a:latin typeface="Trebuchet MS"/>
                <a:cs typeface="Trebuchet MS"/>
              </a:rPr>
              <a:t>points)</a:t>
            </a:r>
            <a:endParaRPr sz="2700" dirty="0">
              <a:latin typeface="Trebuchet MS"/>
              <a:cs typeface="Trebuchet MS"/>
            </a:endParaRPr>
          </a:p>
          <a:p>
            <a:pPr marL="12700">
              <a:lnSpc>
                <a:spcPct val="100000"/>
              </a:lnSpc>
              <a:spcBef>
                <a:spcPts val="1180"/>
              </a:spcBef>
            </a:pPr>
            <a:r>
              <a:rPr sz="2700" dirty="0">
                <a:solidFill>
                  <a:srgbClr val="FFFFFF"/>
                </a:solidFill>
                <a:latin typeface="Trebuchet MS"/>
                <a:cs typeface="Trebuchet MS"/>
              </a:rPr>
              <a:t>Shown</a:t>
            </a:r>
            <a:r>
              <a:rPr sz="2700" spc="-114" dirty="0">
                <a:solidFill>
                  <a:srgbClr val="FFFFFF"/>
                </a:solidFill>
                <a:latin typeface="Trebuchet MS"/>
                <a:cs typeface="Trebuchet MS"/>
              </a:rPr>
              <a:t> </a:t>
            </a:r>
            <a:r>
              <a:rPr sz="2700" dirty="0">
                <a:solidFill>
                  <a:srgbClr val="FFFFFF"/>
                </a:solidFill>
                <a:latin typeface="Trebuchet MS"/>
                <a:cs typeface="Trebuchet MS"/>
              </a:rPr>
              <a:t>on</a:t>
            </a:r>
            <a:r>
              <a:rPr sz="2700" spc="-95" dirty="0">
                <a:solidFill>
                  <a:srgbClr val="FFFFFF"/>
                </a:solidFill>
                <a:latin typeface="Trebuchet MS"/>
                <a:cs typeface="Trebuchet MS"/>
              </a:rPr>
              <a:t> </a:t>
            </a:r>
            <a:r>
              <a:rPr sz="2700" spc="-160" dirty="0">
                <a:solidFill>
                  <a:srgbClr val="FFFFFF"/>
                </a:solidFill>
                <a:latin typeface="Trebuchet MS"/>
                <a:cs typeface="Trebuchet MS"/>
              </a:rPr>
              <a:t>title</a:t>
            </a:r>
            <a:r>
              <a:rPr sz="2700" spc="-85" dirty="0">
                <a:solidFill>
                  <a:srgbClr val="FFFFFF"/>
                </a:solidFill>
                <a:latin typeface="Trebuchet MS"/>
                <a:cs typeface="Trebuchet MS"/>
              </a:rPr>
              <a:t> </a:t>
            </a:r>
            <a:r>
              <a:rPr sz="2700" spc="-20" dirty="0">
                <a:solidFill>
                  <a:srgbClr val="FFFFFF"/>
                </a:solidFill>
                <a:latin typeface="Trebuchet MS"/>
                <a:cs typeface="Trebuchet MS"/>
              </a:rPr>
              <a:t>plans</a:t>
            </a:r>
            <a:r>
              <a:rPr lang="en-GB" sz="2700" spc="-20" dirty="0">
                <a:solidFill>
                  <a:srgbClr val="FFFFFF"/>
                </a:solidFill>
                <a:latin typeface="Trebuchet MS"/>
                <a:cs typeface="Trebuchet MS"/>
              </a:rPr>
              <a:t>, map search at land registry</a:t>
            </a:r>
            <a:endParaRPr sz="2700" dirty="0">
              <a:latin typeface="Trebuchet MS"/>
              <a:cs typeface="Trebuchet MS"/>
            </a:endParaRPr>
          </a:p>
          <a:p>
            <a:pPr marL="12700" marR="190500">
              <a:lnSpc>
                <a:spcPct val="136600"/>
              </a:lnSpc>
            </a:pPr>
            <a:r>
              <a:rPr sz="2700" spc="-25" dirty="0">
                <a:solidFill>
                  <a:srgbClr val="FFFFFF"/>
                </a:solidFill>
                <a:latin typeface="Trebuchet MS"/>
                <a:cs typeface="Trebuchet MS"/>
              </a:rPr>
              <a:t>general</a:t>
            </a:r>
            <a:r>
              <a:rPr sz="2700" spc="-105" dirty="0">
                <a:solidFill>
                  <a:srgbClr val="FFFFFF"/>
                </a:solidFill>
                <a:latin typeface="Trebuchet MS"/>
                <a:cs typeface="Trebuchet MS"/>
              </a:rPr>
              <a:t> </a:t>
            </a:r>
            <a:r>
              <a:rPr sz="2700" spc="-80" dirty="0">
                <a:solidFill>
                  <a:srgbClr val="FFFFFF"/>
                </a:solidFill>
                <a:latin typeface="Trebuchet MS"/>
                <a:cs typeface="Trebuchet MS"/>
              </a:rPr>
              <a:t>presumption</a:t>
            </a:r>
            <a:r>
              <a:rPr sz="2700" spc="-114" dirty="0">
                <a:solidFill>
                  <a:srgbClr val="FFFFFF"/>
                </a:solidFill>
                <a:latin typeface="Trebuchet MS"/>
                <a:cs typeface="Trebuchet MS"/>
              </a:rPr>
              <a:t>,</a:t>
            </a:r>
            <a:r>
              <a:rPr sz="2700" spc="-85" dirty="0">
                <a:solidFill>
                  <a:srgbClr val="FFFFFF"/>
                </a:solidFill>
                <a:latin typeface="Trebuchet MS"/>
                <a:cs typeface="Trebuchet MS"/>
              </a:rPr>
              <a:t> </a:t>
            </a:r>
            <a:r>
              <a:rPr sz="2700" spc="-45" dirty="0">
                <a:solidFill>
                  <a:srgbClr val="FFFFFF"/>
                </a:solidFill>
                <a:latin typeface="Trebuchet MS"/>
                <a:cs typeface="Trebuchet MS"/>
              </a:rPr>
              <a:t>boundary</a:t>
            </a:r>
            <a:r>
              <a:rPr sz="2700" spc="-110" dirty="0">
                <a:solidFill>
                  <a:srgbClr val="FFFFFF"/>
                </a:solidFill>
                <a:latin typeface="Trebuchet MS"/>
                <a:cs typeface="Trebuchet MS"/>
              </a:rPr>
              <a:t> </a:t>
            </a:r>
            <a:r>
              <a:rPr sz="2700" spc="-60" dirty="0">
                <a:solidFill>
                  <a:srgbClr val="FFFFFF"/>
                </a:solidFill>
                <a:latin typeface="Trebuchet MS"/>
                <a:cs typeface="Trebuchet MS"/>
              </a:rPr>
              <a:t>is</a:t>
            </a:r>
            <a:r>
              <a:rPr sz="2700" spc="-105" dirty="0">
                <a:solidFill>
                  <a:srgbClr val="FFFFFF"/>
                </a:solidFill>
                <a:latin typeface="Trebuchet MS"/>
                <a:cs typeface="Trebuchet MS"/>
              </a:rPr>
              <a:t> </a:t>
            </a:r>
            <a:r>
              <a:rPr sz="2700" spc="-55" dirty="0">
                <a:solidFill>
                  <a:srgbClr val="FFFFFF"/>
                </a:solidFill>
                <a:latin typeface="Trebuchet MS"/>
                <a:cs typeface="Trebuchet MS"/>
              </a:rPr>
              <a:t>presumed</a:t>
            </a:r>
            <a:r>
              <a:rPr sz="2700" spc="-110" dirty="0">
                <a:solidFill>
                  <a:srgbClr val="FFFFFF"/>
                </a:solidFill>
                <a:latin typeface="Trebuchet MS"/>
                <a:cs typeface="Trebuchet MS"/>
              </a:rPr>
              <a:t> </a:t>
            </a:r>
            <a:r>
              <a:rPr sz="2700" spc="-25" dirty="0">
                <a:solidFill>
                  <a:srgbClr val="FFFFFF"/>
                </a:solidFill>
                <a:latin typeface="Trebuchet MS"/>
                <a:cs typeface="Trebuchet MS"/>
              </a:rPr>
              <a:t>to </a:t>
            </a:r>
            <a:r>
              <a:rPr sz="2700" spc="-135" dirty="0">
                <a:solidFill>
                  <a:srgbClr val="FFFFFF"/>
                </a:solidFill>
                <a:latin typeface="Trebuchet MS"/>
                <a:cs typeface="Trebuchet MS"/>
              </a:rPr>
              <a:t>lie</a:t>
            </a:r>
            <a:r>
              <a:rPr sz="2700" spc="-85" dirty="0">
                <a:solidFill>
                  <a:srgbClr val="FFFFFF"/>
                </a:solidFill>
                <a:latin typeface="Trebuchet MS"/>
                <a:cs typeface="Trebuchet MS"/>
              </a:rPr>
              <a:t> </a:t>
            </a:r>
            <a:r>
              <a:rPr sz="2700" dirty="0">
                <a:solidFill>
                  <a:srgbClr val="FFFFFF"/>
                </a:solidFill>
                <a:latin typeface="Trebuchet MS"/>
                <a:cs typeface="Trebuchet MS"/>
              </a:rPr>
              <a:t>along</a:t>
            </a:r>
            <a:r>
              <a:rPr sz="2700" spc="-160" dirty="0">
                <a:solidFill>
                  <a:srgbClr val="FFFFFF"/>
                </a:solidFill>
                <a:latin typeface="Trebuchet MS"/>
                <a:cs typeface="Trebuchet MS"/>
              </a:rPr>
              <a:t> </a:t>
            </a:r>
            <a:r>
              <a:rPr sz="2700" spc="-100" dirty="0">
                <a:solidFill>
                  <a:srgbClr val="FFFFFF"/>
                </a:solidFill>
                <a:latin typeface="Trebuchet MS"/>
                <a:cs typeface="Trebuchet MS"/>
              </a:rPr>
              <a:t>the</a:t>
            </a:r>
            <a:r>
              <a:rPr sz="2700" spc="-105" dirty="0">
                <a:solidFill>
                  <a:srgbClr val="FFFFFF"/>
                </a:solidFill>
                <a:latin typeface="Trebuchet MS"/>
                <a:cs typeface="Trebuchet MS"/>
              </a:rPr>
              <a:t> </a:t>
            </a:r>
            <a:r>
              <a:rPr sz="2700" spc="50" dirty="0">
                <a:solidFill>
                  <a:srgbClr val="FFFFFF"/>
                </a:solidFill>
                <a:latin typeface="Trebuchet MS"/>
                <a:cs typeface="Trebuchet MS"/>
              </a:rPr>
              <a:t>edge</a:t>
            </a:r>
            <a:r>
              <a:rPr sz="2700" spc="-105" dirty="0">
                <a:solidFill>
                  <a:srgbClr val="FFFFFF"/>
                </a:solidFill>
                <a:latin typeface="Trebuchet MS"/>
                <a:cs typeface="Trebuchet MS"/>
              </a:rPr>
              <a:t> </a:t>
            </a:r>
            <a:r>
              <a:rPr sz="2700" dirty="0">
                <a:solidFill>
                  <a:srgbClr val="FFFFFF"/>
                </a:solidFill>
                <a:latin typeface="Trebuchet MS"/>
                <a:cs typeface="Trebuchet MS"/>
              </a:rPr>
              <a:t>of</a:t>
            </a:r>
            <a:r>
              <a:rPr sz="2700" spc="-105" dirty="0">
                <a:solidFill>
                  <a:srgbClr val="FFFFFF"/>
                </a:solidFill>
                <a:latin typeface="Trebuchet MS"/>
                <a:cs typeface="Trebuchet MS"/>
              </a:rPr>
              <a:t> </a:t>
            </a:r>
            <a:r>
              <a:rPr sz="2700" spc="-100" dirty="0">
                <a:solidFill>
                  <a:srgbClr val="FFFFFF"/>
                </a:solidFill>
                <a:latin typeface="Trebuchet MS"/>
                <a:cs typeface="Trebuchet MS"/>
              </a:rPr>
              <a:t>the</a:t>
            </a:r>
            <a:r>
              <a:rPr sz="2700" spc="-105" dirty="0">
                <a:solidFill>
                  <a:srgbClr val="FFFFFF"/>
                </a:solidFill>
                <a:latin typeface="Trebuchet MS"/>
                <a:cs typeface="Trebuchet MS"/>
              </a:rPr>
              <a:t> </a:t>
            </a:r>
            <a:r>
              <a:rPr sz="2700" spc="-65" dirty="0">
                <a:solidFill>
                  <a:srgbClr val="FFFFFF"/>
                </a:solidFill>
                <a:latin typeface="Trebuchet MS"/>
                <a:cs typeface="Trebuchet MS"/>
              </a:rPr>
              <a:t>ditch</a:t>
            </a:r>
            <a:r>
              <a:rPr sz="2700" spc="-105" dirty="0">
                <a:solidFill>
                  <a:srgbClr val="FFFFFF"/>
                </a:solidFill>
                <a:latin typeface="Trebuchet MS"/>
                <a:cs typeface="Trebuchet MS"/>
              </a:rPr>
              <a:t> </a:t>
            </a:r>
            <a:r>
              <a:rPr sz="2700" dirty="0">
                <a:solidFill>
                  <a:srgbClr val="FFFFFF"/>
                </a:solidFill>
                <a:latin typeface="Trebuchet MS"/>
                <a:cs typeface="Trebuchet MS"/>
              </a:rPr>
              <a:t>on</a:t>
            </a:r>
            <a:r>
              <a:rPr sz="2700" spc="-105" dirty="0">
                <a:solidFill>
                  <a:srgbClr val="FFFFFF"/>
                </a:solidFill>
                <a:latin typeface="Trebuchet MS"/>
                <a:cs typeface="Trebuchet MS"/>
              </a:rPr>
              <a:t> </a:t>
            </a:r>
            <a:r>
              <a:rPr sz="2700" spc="-100" dirty="0">
                <a:solidFill>
                  <a:srgbClr val="FFFFFF"/>
                </a:solidFill>
                <a:latin typeface="Trebuchet MS"/>
                <a:cs typeface="Trebuchet MS"/>
              </a:rPr>
              <a:t>the </a:t>
            </a:r>
            <a:r>
              <a:rPr sz="2700" spc="-40" dirty="0">
                <a:solidFill>
                  <a:srgbClr val="FFFFFF"/>
                </a:solidFill>
                <a:latin typeface="Trebuchet MS"/>
                <a:cs typeface="Trebuchet MS"/>
              </a:rPr>
              <a:t>far</a:t>
            </a:r>
            <a:r>
              <a:rPr sz="2700" spc="-110" dirty="0">
                <a:solidFill>
                  <a:srgbClr val="FFFFFF"/>
                </a:solidFill>
                <a:latin typeface="Trebuchet MS"/>
                <a:cs typeface="Trebuchet MS"/>
              </a:rPr>
              <a:t> </a:t>
            </a:r>
            <a:r>
              <a:rPr sz="2700" spc="-20" dirty="0">
                <a:solidFill>
                  <a:srgbClr val="FFFFFF"/>
                </a:solidFill>
                <a:latin typeface="Trebuchet MS"/>
                <a:cs typeface="Trebuchet MS"/>
              </a:rPr>
              <a:t>side</a:t>
            </a:r>
            <a:r>
              <a:rPr sz="2700" spc="-105" dirty="0">
                <a:solidFill>
                  <a:srgbClr val="FFFFFF"/>
                </a:solidFill>
                <a:latin typeface="Trebuchet MS"/>
                <a:cs typeface="Trebuchet MS"/>
              </a:rPr>
              <a:t> </a:t>
            </a:r>
            <a:r>
              <a:rPr sz="2700" spc="-120" dirty="0">
                <a:solidFill>
                  <a:srgbClr val="FFFFFF"/>
                </a:solidFill>
                <a:latin typeface="Trebuchet MS"/>
                <a:cs typeface="Trebuchet MS"/>
              </a:rPr>
              <a:t>from</a:t>
            </a:r>
            <a:r>
              <a:rPr sz="2700" spc="-85" dirty="0">
                <a:solidFill>
                  <a:srgbClr val="FFFFFF"/>
                </a:solidFill>
                <a:latin typeface="Trebuchet MS"/>
                <a:cs typeface="Trebuchet MS"/>
              </a:rPr>
              <a:t> </a:t>
            </a:r>
            <a:r>
              <a:rPr sz="2700" spc="-100" dirty="0">
                <a:solidFill>
                  <a:srgbClr val="FFFFFF"/>
                </a:solidFill>
                <a:latin typeface="Trebuchet MS"/>
                <a:cs typeface="Trebuchet MS"/>
              </a:rPr>
              <a:t>the </a:t>
            </a:r>
            <a:r>
              <a:rPr sz="2700" spc="-10" dirty="0">
                <a:solidFill>
                  <a:srgbClr val="FFFFFF"/>
                </a:solidFill>
                <a:latin typeface="Trebuchet MS"/>
                <a:cs typeface="Trebuchet MS"/>
              </a:rPr>
              <a:t>hedge</a:t>
            </a:r>
            <a:endParaRPr sz="2700" dirty="0">
              <a:latin typeface="Trebuchet MS"/>
              <a:cs typeface="Trebuchet MS"/>
            </a:endParaRPr>
          </a:p>
          <a:p>
            <a:pPr marL="12700">
              <a:lnSpc>
                <a:spcPct val="100000"/>
              </a:lnSpc>
              <a:spcBef>
                <a:spcPts val="1185"/>
              </a:spcBef>
            </a:pPr>
            <a:r>
              <a:rPr sz="2700" spc="-75" dirty="0">
                <a:solidFill>
                  <a:srgbClr val="FFFFFF"/>
                </a:solidFill>
                <a:latin typeface="Trebuchet MS"/>
                <a:cs typeface="Trebuchet MS"/>
              </a:rPr>
              <a:t>Not</a:t>
            </a:r>
            <a:r>
              <a:rPr sz="2700" spc="-130" dirty="0">
                <a:solidFill>
                  <a:srgbClr val="FFFFFF"/>
                </a:solidFill>
                <a:latin typeface="Trebuchet MS"/>
                <a:cs typeface="Trebuchet MS"/>
              </a:rPr>
              <a:t> </a:t>
            </a:r>
            <a:r>
              <a:rPr sz="2700" spc="-30" dirty="0">
                <a:solidFill>
                  <a:srgbClr val="FFFFFF"/>
                </a:solidFill>
                <a:latin typeface="Trebuchet MS"/>
                <a:cs typeface="Trebuchet MS"/>
              </a:rPr>
              <a:t>always</a:t>
            </a:r>
            <a:r>
              <a:rPr sz="2700" spc="-130" dirty="0">
                <a:solidFill>
                  <a:srgbClr val="FFFFFF"/>
                </a:solidFill>
                <a:latin typeface="Trebuchet MS"/>
                <a:cs typeface="Trebuchet MS"/>
              </a:rPr>
              <a:t> </a:t>
            </a:r>
            <a:r>
              <a:rPr sz="2700" spc="-100" dirty="0">
                <a:solidFill>
                  <a:srgbClr val="FFFFFF"/>
                </a:solidFill>
                <a:latin typeface="Trebuchet MS"/>
                <a:cs typeface="Trebuchet MS"/>
              </a:rPr>
              <a:t>neatly</a:t>
            </a:r>
            <a:r>
              <a:rPr sz="2700" spc="-105" dirty="0">
                <a:solidFill>
                  <a:srgbClr val="FFFFFF"/>
                </a:solidFill>
                <a:latin typeface="Trebuchet MS"/>
                <a:cs typeface="Trebuchet MS"/>
              </a:rPr>
              <a:t> </a:t>
            </a:r>
            <a:r>
              <a:rPr sz="2700" spc="-50" dirty="0">
                <a:solidFill>
                  <a:srgbClr val="FFFFFF"/>
                </a:solidFill>
                <a:latin typeface="Trebuchet MS"/>
                <a:cs typeface="Trebuchet MS"/>
              </a:rPr>
              <a:t>separated,</a:t>
            </a:r>
            <a:r>
              <a:rPr sz="2700" spc="-120" dirty="0">
                <a:solidFill>
                  <a:srgbClr val="FFFFFF"/>
                </a:solidFill>
                <a:latin typeface="Trebuchet MS"/>
                <a:cs typeface="Trebuchet MS"/>
              </a:rPr>
              <a:t> </a:t>
            </a:r>
            <a:r>
              <a:rPr sz="2700" spc="-80" dirty="0">
                <a:solidFill>
                  <a:srgbClr val="FFFFFF"/>
                </a:solidFill>
                <a:latin typeface="Trebuchet MS"/>
                <a:cs typeface="Trebuchet MS"/>
              </a:rPr>
              <a:t>e.g.</a:t>
            </a:r>
            <a:r>
              <a:rPr sz="2700" spc="-120" dirty="0">
                <a:solidFill>
                  <a:srgbClr val="FFFFFF"/>
                </a:solidFill>
                <a:latin typeface="Trebuchet MS"/>
                <a:cs typeface="Trebuchet MS"/>
              </a:rPr>
              <a:t> </a:t>
            </a:r>
            <a:r>
              <a:rPr sz="2700" spc="-55" dirty="0">
                <a:solidFill>
                  <a:srgbClr val="FFFFFF"/>
                </a:solidFill>
                <a:latin typeface="Trebuchet MS"/>
                <a:cs typeface="Trebuchet MS"/>
              </a:rPr>
              <a:t>by</a:t>
            </a:r>
            <a:r>
              <a:rPr sz="2700" spc="-120" dirty="0">
                <a:solidFill>
                  <a:srgbClr val="FFFFFF"/>
                </a:solidFill>
                <a:latin typeface="Trebuchet MS"/>
                <a:cs typeface="Trebuchet MS"/>
              </a:rPr>
              <a:t> </a:t>
            </a:r>
            <a:r>
              <a:rPr sz="2700" spc="110" dirty="0">
                <a:solidFill>
                  <a:srgbClr val="FFFFFF"/>
                </a:solidFill>
                <a:latin typeface="Trebuchet MS"/>
                <a:cs typeface="Trebuchet MS"/>
              </a:rPr>
              <a:t>a</a:t>
            </a:r>
            <a:r>
              <a:rPr sz="2700" spc="-120" dirty="0">
                <a:solidFill>
                  <a:srgbClr val="FFFFFF"/>
                </a:solidFill>
                <a:latin typeface="Trebuchet MS"/>
                <a:cs typeface="Trebuchet MS"/>
              </a:rPr>
              <a:t> </a:t>
            </a:r>
            <a:r>
              <a:rPr sz="2700" spc="-10" dirty="0">
                <a:solidFill>
                  <a:srgbClr val="FFFFFF"/>
                </a:solidFill>
                <a:latin typeface="Trebuchet MS"/>
                <a:cs typeface="Trebuchet MS"/>
              </a:rPr>
              <a:t>wall/fence</a:t>
            </a:r>
            <a:endParaRPr sz="2700" dirty="0">
              <a:latin typeface="Trebuchet MS"/>
              <a:cs typeface="Trebuchet MS"/>
            </a:endParaRPr>
          </a:p>
          <a:p>
            <a:pPr marL="12700" marR="5080">
              <a:lnSpc>
                <a:spcPct val="136600"/>
              </a:lnSpc>
            </a:pPr>
            <a:r>
              <a:rPr sz="2700" spc="-105" dirty="0">
                <a:solidFill>
                  <a:srgbClr val="FFFFFF"/>
                </a:solidFill>
                <a:latin typeface="Trebuchet MS"/>
                <a:cs typeface="Trebuchet MS"/>
              </a:rPr>
              <a:t>Walls</a:t>
            </a:r>
            <a:r>
              <a:rPr sz="2700" spc="-80" dirty="0">
                <a:solidFill>
                  <a:srgbClr val="FFFFFF"/>
                </a:solidFill>
                <a:latin typeface="Trebuchet MS"/>
                <a:cs typeface="Trebuchet MS"/>
              </a:rPr>
              <a:t> </a:t>
            </a:r>
            <a:r>
              <a:rPr sz="2700" dirty="0">
                <a:solidFill>
                  <a:srgbClr val="FFFFFF"/>
                </a:solidFill>
                <a:latin typeface="Trebuchet MS"/>
                <a:cs typeface="Trebuchet MS"/>
              </a:rPr>
              <a:t>and</a:t>
            </a:r>
            <a:r>
              <a:rPr sz="2700" spc="-75" dirty="0">
                <a:solidFill>
                  <a:srgbClr val="FFFFFF"/>
                </a:solidFill>
                <a:latin typeface="Trebuchet MS"/>
                <a:cs typeface="Trebuchet MS"/>
              </a:rPr>
              <a:t> </a:t>
            </a:r>
            <a:r>
              <a:rPr sz="2700" spc="-10" dirty="0">
                <a:solidFill>
                  <a:srgbClr val="FFFFFF"/>
                </a:solidFill>
                <a:latin typeface="Trebuchet MS"/>
                <a:cs typeface="Trebuchet MS"/>
              </a:rPr>
              <a:t>fences</a:t>
            </a:r>
            <a:r>
              <a:rPr sz="2700" spc="-75" dirty="0">
                <a:solidFill>
                  <a:srgbClr val="FFFFFF"/>
                </a:solidFill>
                <a:latin typeface="Trebuchet MS"/>
                <a:cs typeface="Trebuchet MS"/>
              </a:rPr>
              <a:t> </a:t>
            </a:r>
            <a:r>
              <a:rPr sz="2700" spc="-80" dirty="0">
                <a:solidFill>
                  <a:srgbClr val="FFFFFF"/>
                </a:solidFill>
                <a:latin typeface="Trebuchet MS"/>
                <a:cs typeface="Trebuchet MS"/>
              </a:rPr>
              <a:t>move</a:t>
            </a:r>
            <a:r>
              <a:rPr sz="2700" spc="-75" dirty="0">
                <a:solidFill>
                  <a:srgbClr val="FFFFFF"/>
                </a:solidFill>
                <a:latin typeface="Trebuchet MS"/>
                <a:cs typeface="Trebuchet MS"/>
              </a:rPr>
              <a:t> </a:t>
            </a:r>
            <a:r>
              <a:rPr sz="2700" spc="114" dirty="0">
                <a:solidFill>
                  <a:srgbClr val="FFFFFF"/>
                </a:solidFill>
                <a:latin typeface="Trebuchet MS"/>
                <a:cs typeface="Trebuchet MS"/>
              </a:rPr>
              <a:t>-</a:t>
            </a:r>
            <a:r>
              <a:rPr sz="2700" spc="-75" dirty="0">
                <a:solidFill>
                  <a:srgbClr val="FFFFFF"/>
                </a:solidFill>
                <a:latin typeface="Trebuchet MS"/>
                <a:cs typeface="Trebuchet MS"/>
              </a:rPr>
              <a:t> </a:t>
            </a:r>
            <a:r>
              <a:rPr sz="2700" dirty="0">
                <a:solidFill>
                  <a:srgbClr val="FFFFFF"/>
                </a:solidFill>
                <a:latin typeface="Trebuchet MS"/>
                <a:cs typeface="Trebuchet MS"/>
              </a:rPr>
              <a:t>and</a:t>
            </a:r>
            <a:r>
              <a:rPr sz="2700" spc="-75" dirty="0">
                <a:solidFill>
                  <a:srgbClr val="FFFFFF"/>
                </a:solidFill>
                <a:latin typeface="Trebuchet MS"/>
                <a:cs typeface="Trebuchet MS"/>
              </a:rPr>
              <a:t> </a:t>
            </a:r>
            <a:r>
              <a:rPr sz="2700" dirty="0">
                <a:solidFill>
                  <a:srgbClr val="FFFFFF"/>
                </a:solidFill>
                <a:latin typeface="Trebuchet MS"/>
                <a:cs typeface="Trebuchet MS"/>
              </a:rPr>
              <a:t>can</a:t>
            </a:r>
            <a:r>
              <a:rPr sz="2700" spc="-75" dirty="0">
                <a:solidFill>
                  <a:srgbClr val="FFFFFF"/>
                </a:solidFill>
                <a:latin typeface="Trebuchet MS"/>
                <a:cs typeface="Trebuchet MS"/>
              </a:rPr>
              <a:t> </a:t>
            </a:r>
            <a:r>
              <a:rPr sz="2700" dirty="0">
                <a:solidFill>
                  <a:srgbClr val="FFFFFF"/>
                </a:solidFill>
                <a:latin typeface="Trebuchet MS"/>
                <a:cs typeface="Trebuchet MS"/>
              </a:rPr>
              <a:t>be</a:t>
            </a:r>
            <a:r>
              <a:rPr sz="2700" spc="-75" dirty="0">
                <a:solidFill>
                  <a:srgbClr val="FFFFFF"/>
                </a:solidFill>
                <a:latin typeface="Trebuchet MS"/>
                <a:cs typeface="Trebuchet MS"/>
              </a:rPr>
              <a:t> </a:t>
            </a:r>
            <a:r>
              <a:rPr sz="2700" dirty="0">
                <a:solidFill>
                  <a:srgbClr val="FFFFFF"/>
                </a:solidFill>
                <a:latin typeface="Trebuchet MS"/>
                <a:cs typeface="Trebuchet MS"/>
              </a:rPr>
              <a:t>cause</a:t>
            </a:r>
            <a:r>
              <a:rPr sz="2700" spc="-75" dirty="0">
                <a:solidFill>
                  <a:srgbClr val="FFFFFF"/>
                </a:solidFill>
                <a:latin typeface="Trebuchet MS"/>
                <a:cs typeface="Trebuchet MS"/>
              </a:rPr>
              <a:t> </a:t>
            </a:r>
            <a:r>
              <a:rPr sz="2700" dirty="0">
                <a:solidFill>
                  <a:srgbClr val="FFFFFF"/>
                </a:solidFill>
                <a:latin typeface="Trebuchet MS"/>
                <a:cs typeface="Trebuchet MS"/>
              </a:rPr>
              <a:t>of</a:t>
            </a:r>
            <a:r>
              <a:rPr sz="2700" spc="-75" dirty="0">
                <a:solidFill>
                  <a:srgbClr val="FFFFFF"/>
                </a:solidFill>
                <a:latin typeface="Trebuchet MS"/>
                <a:cs typeface="Trebuchet MS"/>
              </a:rPr>
              <a:t> </a:t>
            </a:r>
            <a:r>
              <a:rPr sz="2700" spc="-130" dirty="0">
                <a:solidFill>
                  <a:srgbClr val="FFFFFF"/>
                </a:solidFill>
                <a:latin typeface="Trebuchet MS"/>
                <a:cs typeface="Trebuchet MS"/>
              </a:rPr>
              <a:t>bitter</a:t>
            </a:r>
            <a:r>
              <a:rPr sz="2700" spc="-75" dirty="0">
                <a:solidFill>
                  <a:srgbClr val="FFFFFF"/>
                </a:solidFill>
                <a:latin typeface="Trebuchet MS"/>
                <a:cs typeface="Trebuchet MS"/>
              </a:rPr>
              <a:t> </a:t>
            </a:r>
            <a:r>
              <a:rPr sz="2700" dirty="0">
                <a:solidFill>
                  <a:srgbClr val="FFFFFF"/>
                </a:solidFill>
                <a:latin typeface="Trebuchet MS"/>
                <a:cs typeface="Trebuchet MS"/>
              </a:rPr>
              <a:t>and</a:t>
            </a:r>
            <a:r>
              <a:rPr sz="2700" spc="-75" dirty="0">
                <a:solidFill>
                  <a:srgbClr val="FFFFFF"/>
                </a:solidFill>
                <a:latin typeface="Trebuchet MS"/>
                <a:cs typeface="Trebuchet MS"/>
              </a:rPr>
              <a:t> </a:t>
            </a:r>
            <a:r>
              <a:rPr sz="2700" spc="-10" dirty="0">
                <a:solidFill>
                  <a:srgbClr val="FFFFFF"/>
                </a:solidFill>
                <a:latin typeface="Trebuchet MS"/>
                <a:cs typeface="Trebuchet MS"/>
              </a:rPr>
              <a:t>expensive </a:t>
            </a:r>
            <a:r>
              <a:rPr sz="2700" spc="-45" dirty="0">
                <a:solidFill>
                  <a:srgbClr val="FFFFFF"/>
                </a:solidFill>
                <a:latin typeface="Trebuchet MS"/>
                <a:cs typeface="Trebuchet MS"/>
              </a:rPr>
              <a:t>neighbour</a:t>
            </a:r>
            <a:r>
              <a:rPr sz="2700" spc="-135" dirty="0">
                <a:solidFill>
                  <a:srgbClr val="FFFFFF"/>
                </a:solidFill>
                <a:latin typeface="Trebuchet MS"/>
                <a:cs typeface="Trebuchet MS"/>
              </a:rPr>
              <a:t> </a:t>
            </a:r>
            <a:r>
              <a:rPr sz="2700" spc="-65" dirty="0">
                <a:solidFill>
                  <a:srgbClr val="FFFFFF"/>
                </a:solidFill>
                <a:latin typeface="Trebuchet MS"/>
                <a:cs typeface="Trebuchet MS"/>
              </a:rPr>
              <a:t>disputes!</a:t>
            </a:r>
            <a:r>
              <a:rPr sz="2700" spc="-95" dirty="0">
                <a:solidFill>
                  <a:srgbClr val="FFFFFF"/>
                </a:solidFill>
                <a:latin typeface="Trebuchet MS"/>
                <a:cs typeface="Trebuchet MS"/>
              </a:rPr>
              <a:t> </a:t>
            </a:r>
            <a:r>
              <a:rPr sz="2700" b="1" i="1" spc="-100" dirty="0">
                <a:solidFill>
                  <a:srgbClr val="FFFFFF"/>
                </a:solidFill>
                <a:latin typeface="Trebuchet MS"/>
                <a:cs typeface="Trebuchet MS"/>
              </a:rPr>
              <a:t>Palfrey</a:t>
            </a:r>
            <a:r>
              <a:rPr sz="2700" b="1" i="1" spc="-140" dirty="0">
                <a:solidFill>
                  <a:srgbClr val="FFFFFF"/>
                </a:solidFill>
                <a:latin typeface="Trebuchet MS"/>
                <a:cs typeface="Trebuchet MS"/>
              </a:rPr>
              <a:t> </a:t>
            </a:r>
            <a:r>
              <a:rPr sz="2700" b="1" i="1" spc="-170" dirty="0">
                <a:solidFill>
                  <a:srgbClr val="FFFFFF"/>
                </a:solidFill>
                <a:latin typeface="Trebuchet MS"/>
                <a:cs typeface="Trebuchet MS"/>
              </a:rPr>
              <a:t>v</a:t>
            </a:r>
            <a:r>
              <a:rPr sz="2700" b="1" i="1" spc="-140" dirty="0">
                <a:solidFill>
                  <a:srgbClr val="FFFFFF"/>
                </a:solidFill>
                <a:latin typeface="Trebuchet MS"/>
                <a:cs typeface="Trebuchet MS"/>
              </a:rPr>
              <a:t> </a:t>
            </a:r>
            <a:r>
              <a:rPr sz="2700" b="1" i="1" spc="-30" dirty="0">
                <a:solidFill>
                  <a:srgbClr val="FFFFFF"/>
                </a:solidFill>
                <a:latin typeface="Trebuchet MS"/>
                <a:cs typeface="Trebuchet MS"/>
              </a:rPr>
              <a:t>Wilson</a:t>
            </a:r>
            <a:r>
              <a:rPr sz="2700" b="1" i="1" spc="-150" dirty="0">
                <a:solidFill>
                  <a:srgbClr val="FFFFFF"/>
                </a:solidFill>
                <a:latin typeface="Trebuchet MS"/>
                <a:cs typeface="Trebuchet MS"/>
              </a:rPr>
              <a:t> </a:t>
            </a:r>
            <a:r>
              <a:rPr sz="2700" b="1" spc="-100" dirty="0">
                <a:solidFill>
                  <a:srgbClr val="FFFFFF"/>
                </a:solidFill>
                <a:latin typeface="Trebuchet MS"/>
                <a:cs typeface="Trebuchet MS"/>
              </a:rPr>
              <a:t>[2007]</a:t>
            </a:r>
            <a:r>
              <a:rPr sz="2700" b="1" spc="-140" dirty="0">
                <a:solidFill>
                  <a:srgbClr val="FFFFFF"/>
                </a:solidFill>
                <a:latin typeface="Trebuchet MS"/>
                <a:cs typeface="Trebuchet MS"/>
              </a:rPr>
              <a:t> </a:t>
            </a:r>
            <a:r>
              <a:rPr sz="2700" b="1" spc="100" dirty="0">
                <a:solidFill>
                  <a:srgbClr val="FFFFFF"/>
                </a:solidFill>
                <a:latin typeface="Trebuchet MS"/>
                <a:cs typeface="Trebuchet MS"/>
              </a:rPr>
              <a:t>EWCA</a:t>
            </a:r>
            <a:r>
              <a:rPr sz="2700" b="1" spc="-145" dirty="0">
                <a:solidFill>
                  <a:srgbClr val="FFFFFF"/>
                </a:solidFill>
                <a:latin typeface="Trebuchet MS"/>
                <a:cs typeface="Trebuchet MS"/>
              </a:rPr>
              <a:t> </a:t>
            </a:r>
            <a:r>
              <a:rPr sz="2700" b="1" spc="240" dirty="0">
                <a:solidFill>
                  <a:srgbClr val="FFFFFF"/>
                </a:solidFill>
                <a:latin typeface="Trebuchet MS"/>
                <a:cs typeface="Trebuchet MS"/>
              </a:rPr>
              <a:t>CA</a:t>
            </a:r>
            <a:r>
              <a:rPr sz="2700" b="1" spc="-150" dirty="0">
                <a:solidFill>
                  <a:srgbClr val="FFFFFF"/>
                </a:solidFill>
                <a:latin typeface="Trebuchet MS"/>
                <a:cs typeface="Trebuchet MS"/>
              </a:rPr>
              <a:t> </a:t>
            </a:r>
            <a:r>
              <a:rPr sz="2700" b="1" spc="-70" dirty="0">
                <a:solidFill>
                  <a:srgbClr val="FFFFFF"/>
                </a:solidFill>
                <a:latin typeface="Trebuchet MS"/>
                <a:cs typeface="Trebuchet MS"/>
              </a:rPr>
              <a:t>94;</a:t>
            </a:r>
            <a:r>
              <a:rPr sz="2700" b="1" spc="-140" dirty="0">
                <a:solidFill>
                  <a:srgbClr val="FFFFFF"/>
                </a:solidFill>
                <a:latin typeface="Trebuchet MS"/>
                <a:cs typeface="Trebuchet MS"/>
              </a:rPr>
              <a:t> </a:t>
            </a:r>
            <a:r>
              <a:rPr sz="2700" b="1" i="1" dirty="0">
                <a:solidFill>
                  <a:srgbClr val="FFFFFF"/>
                </a:solidFill>
                <a:latin typeface="Trebuchet MS"/>
                <a:cs typeface="Trebuchet MS"/>
              </a:rPr>
              <a:t>Jones</a:t>
            </a:r>
            <a:r>
              <a:rPr sz="2700" b="1" i="1" spc="-150" dirty="0">
                <a:solidFill>
                  <a:srgbClr val="FFFFFF"/>
                </a:solidFill>
                <a:latin typeface="Trebuchet MS"/>
                <a:cs typeface="Trebuchet MS"/>
              </a:rPr>
              <a:t> </a:t>
            </a:r>
            <a:r>
              <a:rPr sz="2700" b="1" i="1" spc="-50" dirty="0">
                <a:solidFill>
                  <a:srgbClr val="FFFFFF"/>
                </a:solidFill>
                <a:latin typeface="Trebuchet MS"/>
                <a:cs typeface="Trebuchet MS"/>
              </a:rPr>
              <a:t>v </a:t>
            </a:r>
            <a:r>
              <a:rPr sz="2700" b="1" i="1" dirty="0">
                <a:solidFill>
                  <a:srgbClr val="FFFFFF"/>
                </a:solidFill>
                <a:latin typeface="Trebuchet MS"/>
                <a:cs typeface="Trebuchet MS"/>
              </a:rPr>
              <a:t>Stones</a:t>
            </a:r>
            <a:r>
              <a:rPr sz="2700" b="1" i="1" spc="-114" dirty="0">
                <a:solidFill>
                  <a:srgbClr val="FFFFFF"/>
                </a:solidFill>
                <a:latin typeface="Trebuchet MS"/>
                <a:cs typeface="Trebuchet MS"/>
              </a:rPr>
              <a:t> </a:t>
            </a:r>
            <a:r>
              <a:rPr sz="2700" b="1" spc="-235" dirty="0">
                <a:solidFill>
                  <a:srgbClr val="FFFFFF"/>
                </a:solidFill>
                <a:latin typeface="Trebuchet MS"/>
                <a:cs typeface="Trebuchet MS"/>
              </a:rPr>
              <a:t>[1999]</a:t>
            </a:r>
            <a:r>
              <a:rPr sz="2700" b="1" spc="-110" dirty="0">
                <a:solidFill>
                  <a:srgbClr val="FFFFFF"/>
                </a:solidFill>
                <a:latin typeface="Trebuchet MS"/>
                <a:cs typeface="Trebuchet MS"/>
              </a:rPr>
              <a:t> </a:t>
            </a:r>
            <a:r>
              <a:rPr sz="2700" b="1" spc="-795" dirty="0">
                <a:solidFill>
                  <a:srgbClr val="FFFFFF"/>
                </a:solidFill>
                <a:latin typeface="Trebuchet MS"/>
                <a:cs typeface="Trebuchet MS"/>
              </a:rPr>
              <a:t>1</a:t>
            </a:r>
            <a:r>
              <a:rPr sz="2700" b="1" spc="-110" dirty="0">
                <a:solidFill>
                  <a:srgbClr val="FFFFFF"/>
                </a:solidFill>
                <a:latin typeface="Trebuchet MS"/>
                <a:cs typeface="Trebuchet MS"/>
              </a:rPr>
              <a:t> </a:t>
            </a:r>
            <a:r>
              <a:rPr sz="2700" b="1" spc="-100" dirty="0">
                <a:solidFill>
                  <a:srgbClr val="FFFFFF"/>
                </a:solidFill>
                <a:latin typeface="Trebuchet MS"/>
                <a:cs typeface="Trebuchet MS"/>
              </a:rPr>
              <a:t>WLR</a:t>
            </a:r>
            <a:r>
              <a:rPr sz="2700" b="1" spc="-110" dirty="0">
                <a:solidFill>
                  <a:srgbClr val="FFFFFF"/>
                </a:solidFill>
                <a:latin typeface="Trebuchet MS"/>
                <a:cs typeface="Trebuchet MS"/>
              </a:rPr>
              <a:t> </a:t>
            </a:r>
            <a:r>
              <a:rPr sz="2700" b="1" spc="-260" dirty="0">
                <a:solidFill>
                  <a:srgbClr val="FFFFFF"/>
                </a:solidFill>
                <a:latin typeface="Trebuchet MS"/>
                <a:cs typeface="Trebuchet MS"/>
              </a:rPr>
              <a:t>1739;</a:t>
            </a:r>
            <a:r>
              <a:rPr sz="2700" b="1" spc="-110" dirty="0">
                <a:solidFill>
                  <a:srgbClr val="FFFFFF"/>
                </a:solidFill>
                <a:latin typeface="Trebuchet MS"/>
                <a:cs typeface="Trebuchet MS"/>
              </a:rPr>
              <a:t> </a:t>
            </a:r>
            <a:r>
              <a:rPr sz="2700" b="1" i="1" spc="-80" dirty="0">
                <a:solidFill>
                  <a:srgbClr val="FFFFFF"/>
                </a:solidFill>
                <a:latin typeface="Trebuchet MS"/>
                <a:cs typeface="Trebuchet MS"/>
              </a:rPr>
              <a:t>Rimmer</a:t>
            </a:r>
            <a:r>
              <a:rPr sz="2700" b="1" i="1" spc="-110" dirty="0">
                <a:solidFill>
                  <a:srgbClr val="FFFFFF"/>
                </a:solidFill>
                <a:latin typeface="Trebuchet MS"/>
                <a:cs typeface="Trebuchet MS"/>
              </a:rPr>
              <a:t> </a:t>
            </a:r>
            <a:r>
              <a:rPr sz="2700" b="1" i="1" spc="-170" dirty="0">
                <a:solidFill>
                  <a:srgbClr val="FFFFFF"/>
                </a:solidFill>
                <a:latin typeface="Trebuchet MS"/>
                <a:cs typeface="Trebuchet MS"/>
              </a:rPr>
              <a:t>v</a:t>
            </a:r>
            <a:r>
              <a:rPr sz="2700" b="1" i="1" spc="-110" dirty="0">
                <a:solidFill>
                  <a:srgbClr val="FFFFFF"/>
                </a:solidFill>
                <a:latin typeface="Trebuchet MS"/>
                <a:cs typeface="Trebuchet MS"/>
              </a:rPr>
              <a:t> </a:t>
            </a:r>
            <a:r>
              <a:rPr sz="2700" b="1" i="1" spc="-10" dirty="0">
                <a:solidFill>
                  <a:srgbClr val="FFFFFF"/>
                </a:solidFill>
                <a:latin typeface="Trebuchet MS"/>
                <a:cs typeface="Trebuchet MS"/>
              </a:rPr>
              <a:t>Pearson</a:t>
            </a:r>
            <a:r>
              <a:rPr sz="2700" b="1" i="1" spc="-110" dirty="0">
                <a:solidFill>
                  <a:srgbClr val="FFFFFF"/>
                </a:solidFill>
                <a:latin typeface="Trebuchet MS"/>
                <a:cs typeface="Trebuchet MS"/>
              </a:rPr>
              <a:t> </a:t>
            </a:r>
            <a:r>
              <a:rPr sz="2700" b="1" spc="-70" dirty="0">
                <a:solidFill>
                  <a:srgbClr val="FFFFFF"/>
                </a:solidFill>
                <a:latin typeface="Trebuchet MS"/>
                <a:cs typeface="Trebuchet MS"/>
              </a:rPr>
              <a:t>[2000]</a:t>
            </a:r>
            <a:r>
              <a:rPr sz="2700" b="1" spc="-110" dirty="0">
                <a:solidFill>
                  <a:srgbClr val="FFFFFF"/>
                </a:solidFill>
                <a:latin typeface="Trebuchet MS"/>
                <a:cs typeface="Trebuchet MS"/>
              </a:rPr>
              <a:t> </a:t>
            </a:r>
            <a:r>
              <a:rPr sz="2700" b="1" spc="-90" dirty="0">
                <a:solidFill>
                  <a:srgbClr val="FFFFFF"/>
                </a:solidFill>
                <a:latin typeface="Trebuchet MS"/>
                <a:cs typeface="Trebuchet MS"/>
              </a:rPr>
              <a:t>79</a:t>
            </a:r>
            <a:r>
              <a:rPr sz="2700" b="1" spc="-114" dirty="0">
                <a:solidFill>
                  <a:srgbClr val="FFFFFF"/>
                </a:solidFill>
                <a:latin typeface="Trebuchet MS"/>
                <a:cs typeface="Trebuchet MS"/>
              </a:rPr>
              <a:t> </a:t>
            </a:r>
            <a:r>
              <a:rPr sz="2700" b="1" spc="-150" dirty="0">
                <a:solidFill>
                  <a:srgbClr val="FFFFFF"/>
                </a:solidFill>
                <a:latin typeface="Trebuchet MS"/>
                <a:cs typeface="Trebuchet MS"/>
              </a:rPr>
              <a:t>P</a:t>
            </a:r>
            <a:r>
              <a:rPr sz="2700" b="1" spc="-110" dirty="0">
                <a:solidFill>
                  <a:srgbClr val="FFFFFF"/>
                </a:solidFill>
                <a:latin typeface="Trebuchet MS"/>
                <a:cs typeface="Trebuchet MS"/>
              </a:rPr>
              <a:t> </a:t>
            </a:r>
            <a:r>
              <a:rPr sz="2700" b="1" spc="-120" dirty="0">
                <a:solidFill>
                  <a:srgbClr val="FFFFFF"/>
                </a:solidFill>
                <a:latin typeface="Trebuchet MS"/>
                <a:cs typeface="Trebuchet MS"/>
              </a:rPr>
              <a:t>&amp;</a:t>
            </a:r>
            <a:r>
              <a:rPr sz="2700" b="1" spc="-110" dirty="0">
                <a:solidFill>
                  <a:srgbClr val="FFFFFF"/>
                </a:solidFill>
                <a:latin typeface="Trebuchet MS"/>
                <a:cs typeface="Trebuchet MS"/>
              </a:rPr>
              <a:t> </a:t>
            </a:r>
            <a:r>
              <a:rPr sz="2700" b="1" spc="110" dirty="0">
                <a:solidFill>
                  <a:srgbClr val="FFFFFF"/>
                </a:solidFill>
                <a:latin typeface="Trebuchet MS"/>
                <a:cs typeface="Trebuchet MS"/>
              </a:rPr>
              <a:t>Cr</a:t>
            </a:r>
            <a:r>
              <a:rPr sz="2700" b="1" spc="-110" dirty="0">
                <a:solidFill>
                  <a:srgbClr val="FFFFFF"/>
                </a:solidFill>
                <a:latin typeface="Trebuchet MS"/>
                <a:cs typeface="Trebuchet MS"/>
              </a:rPr>
              <a:t> </a:t>
            </a:r>
            <a:r>
              <a:rPr sz="2700" b="1" spc="-295" dirty="0">
                <a:solidFill>
                  <a:srgbClr val="FFFFFF"/>
                </a:solidFill>
                <a:latin typeface="Trebuchet MS"/>
                <a:cs typeface="Trebuchet MS"/>
              </a:rPr>
              <a:t>D21l</a:t>
            </a:r>
            <a:endParaRPr sz="2700" dirty="0">
              <a:latin typeface="Trebuchet MS"/>
              <a:cs typeface="Trebuchet MS"/>
            </a:endParaRPr>
          </a:p>
          <a:p>
            <a:pPr marL="12700">
              <a:lnSpc>
                <a:spcPct val="100000"/>
              </a:lnSpc>
              <a:spcBef>
                <a:spcPts val="1185"/>
              </a:spcBef>
            </a:pPr>
            <a:r>
              <a:rPr sz="2700" spc="-155" dirty="0">
                <a:solidFill>
                  <a:srgbClr val="FFFFFF"/>
                </a:solidFill>
                <a:latin typeface="Trebuchet MS"/>
                <a:cs typeface="Trebuchet MS"/>
              </a:rPr>
              <a:t>Who’s</a:t>
            </a:r>
            <a:r>
              <a:rPr sz="2700" spc="-85" dirty="0">
                <a:solidFill>
                  <a:srgbClr val="FFFFFF"/>
                </a:solidFill>
                <a:latin typeface="Trebuchet MS"/>
                <a:cs typeface="Trebuchet MS"/>
              </a:rPr>
              <a:t> wall</a:t>
            </a:r>
            <a:r>
              <a:rPr sz="2700" spc="-120" dirty="0">
                <a:solidFill>
                  <a:srgbClr val="FFFFFF"/>
                </a:solidFill>
                <a:latin typeface="Trebuchet MS"/>
                <a:cs typeface="Trebuchet MS"/>
              </a:rPr>
              <a:t> </a:t>
            </a:r>
            <a:r>
              <a:rPr sz="2700" spc="-60" dirty="0">
                <a:solidFill>
                  <a:srgbClr val="FFFFFF"/>
                </a:solidFill>
                <a:latin typeface="Trebuchet MS"/>
                <a:cs typeface="Trebuchet MS"/>
              </a:rPr>
              <a:t>is</a:t>
            </a:r>
            <a:r>
              <a:rPr sz="2700" spc="-110" dirty="0">
                <a:solidFill>
                  <a:srgbClr val="FFFFFF"/>
                </a:solidFill>
                <a:latin typeface="Trebuchet MS"/>
                <a:cs typeface="Trebuchet MS"/>
              </a:rPr>
              <a:t> </a:t>
            </a:r>
            <a:r>
              <a:rPr sz="2700" dirty="0">
                <a:solidFill>
                  <a:srgbClr val="FFFFFF"/>
                </a:solidFill>
                <a:latin typeface="Trebuchet MS"/>
                <a:cs typeface="Trebuchet MS"/>
              </a:rPr>
              <a:t>it?</a:t>
            </a:r>
            <a:r>
              <a:rPr sz="2700" spc="-105" dirty="0">
                <a:solidFill>
                  <a:srgbClr val="FFFFFF"/>
                </a:solidFill>
                <a:latin typeface="Trebuchet MS"/>
                <a:cs typeface="Trebuchet MS"/>
              </a:rPr>
              <a:t> </a:t>
            </a:r>
            <a:r>
              <a:rPr sz="2700" spc="-90" dirty="0">
                <a:solidFill>
                  <a:srgbClr val="FFFFFF"/>
                </a:solidFill>
                <a:latin typeface="Trebuchet MS"/>
                <a:cs typeface="Trebuchet MS"/>
              </a:rPr>
              <a:t>Who</a:t>
            </a:r>
            <a:r>
              <a:rPr sz="2700" spc="-105" dirty="0">
                <a:solidFill>
                  <a:srgbClr val="FFFFFF"/>
                </a:solidFill>
                <a:latin typeface="Trebuchet MS"/>
                <a:cs typeface="Trebuchet MS"/>
              </a:rPr>
              <a:t> </a:t>
            </a:r>
            <a:r>
              <a:rPr sz="2700" spc="-60" dirty="0">
                <a:solidFill>
                  <a:srgbClr val="FFFFFF"/>
                </a:solidFill>
                <a:latin typeface="Trebuchet MS"/>
                <a:cs typeface="Trebuchet MS"/>
              </a:rPr>
              <a:t>is</a:t>
            </a:r>
            <a:r>
              <a:rPr sz="2700" spc="-100" dirty="0">
                <a:solidFill>
                  <a:srgbClr val="FFFFFF"/>
                </a:solidFill>
                <a:latin typeface="Trebuchet MS"/>
                <a:cs typeface="Trebuchet MS"/>
              </a:rPr>
              <a:t> </a:t>
            </a:r>
            <a:r>
              <a:rPr sz="2700" spc="-55" dirty="0">
                <a:solidFill>
                  <a:srgbClr val="FFFFFF"/>
                </a:solidFill>
                <a:latin typeface="Trebuchet MS"/>
                <a:cs typeface="Trebuchet MS"/>
              </a:rPr>
              <a:t>responsible</a:t>
            </a:r>
            <a:r>
              <a:rPr sz="2700" spc="-105" dirty="0">
                <a:solidFill>
                  <a:srgbClr val="FFFFFF"/>
                </a:solidFill>
                <a:latin typeface="Trebuchet MS"/>
                <a:cs typeface="Trebuchet MS"/>
              </a:rPr>
              <a:t> </a:t>
            </a:r>
            <a:r>
              <a:rPr sz="2700" spc="-85" dirty="0">
                <a:solidFill>
                  <a:srgbClr val="FFFFFF"/>
                </a:solidFill>
                <a:latin typeface="Trebuchet MS"/>
                <a:cs typeface="Trebuchet MS"/>
              </a:rPr>
              <a:t>for</a:t>
            </a:r>
            <a:r>
              <a:rPr sz="2700" spc="-105" dirty="0">
                <a:solidFill>
                  <a:srgbClr val="FFFFFF"/>
                </a:solidFill>
                <a:latin typeface="Trebuchet MS"/>
                <a:cs typeface="Trebuchet MS"/>
              </a:rPr>
              <a:t> </a:t>
            </a:r>
            <a:r>
              <a:rPr sz="2700" spc="-25" dirty="0">
                <a:solidFill>
                  <a:srgbClr val="FFFFFF"/>
                </a:solidFill>
                <a:latin typeface="Trebuchet MS"/>
                <a:cs typeface="Trebuchet MS"/>
              </a:rPr>
              <a:t>it?</a:t>
            </a:r>
            <a:endParaRPr sz="2700" dirty="0">
              <a:latin typeface="Trebuchet MS"/>
              <a:cs typeface="Trebuchet MS"/>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292959"/>
          </a:solidFill>
        </p:spPr>
        <p:txBody>
          <a:bodyPr wrap="square" lIns="0" tIns="0" rIns="0" bIns="0" rtlCol="0"/>
          <a:lstStyle/>
          <a:p>
            <a:endParaRPr/>
          </a:p>
        </p:txBody>
      </p:sp>
      <p:sp>
        <p:nvSpPr>
          <p:cNvPr id="3" name="object 3"/>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FED307"/>
          </a:solidFill>
        </p:spPr>
        <p:txBody>
          <a:bodyPr wrap="square" lIns="0" tIns="0" rIns="0" bIns="0" rtlCol="0"/>
          <a:lstStyle/>
          <a:p>
            <a:endParaRPr/>
          </a:p>
        </p:txBody>
      </p:sp>
      <p:sp>
        <p:nvSpPr>
          <p:cNvPr id="4" name="object 4"/>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E65385"/>
          </a:solidFill>
        </p:spPr>
        <p:txBody>
          <a:bodyPr wrap="square" lIns="0" tIns="0" rIns="0" bIns="0" rtlCol="0"/>
          <a:lstStyle/>
          <a:p>
            <a:endParaRPr/>
          </a:p>
        </p:txBody>
      </p:sp>
      <p:sp>
        <p:nvSpPr>
          <p:cNvPr id="5" name="object 5" descr="$PPTXTitle"/>
          <p:cNvSpPr txBox="1">
            <a:spLocks noGrp="1"/>
          </p:cNvSpPr>
          <p:nvPr>
            <p:ph type="title"/>
          </p:nvPr>
        </p:nvSpPr>
        <p:spPr>
          <a:xfrm>
            <a:off x="1016000" y="961174"/>
            <a:ext cx="9588500" cy="1174750"/>
          </a:xfrm>
          <a:prstGeom prst="rect">
            <a:avLst/>
          </a:prstGeom>
        </p:spPr>
        <p:txBody>
          <a:bodyPr vert="horz" wrap="square" lIns="0" tIns="11430" rIns="0" bIns="0" rtlCol="0">
            <a:spAutoFit/>
          </a:bodyPr>
          <a:lstStyle/>
          <a:p>
            <a:pPr marL="12700">
              <a:lnSpc>
                <a:spcPct val="100000"/>
              </a:lnSpc>
              <a:spcBef>
                <a:spcPts val="90"/>
              </a:spcBef>
              <a:tabLst>
                <a:tab pos="3590925" algn="l"/>
              </a:tabLst>
            </a:pPr>
            <a:r>
              <a:rPr spc="-10" dirty="0"/>
              <a:t>BELOW</a:t>
            </a:r>
            <a:r>
              <a:rPr dirty="0"/>
              <a:t>	</a:t>
            </a:r>
            <a:r>
              <a:rPr spc="-405" dirty="0"/>
              <a:t>THE</a:t>
            </a:r>
            <a:r>
              <a:rPr spc="-385" dirty="0"/>
              <a:t> </a:t>
            </a:r>
            <a:r>
              <a:rPr spc="55" dirty="0">
                <a:solidFill>
                  <a:srgbClr val="FFFFFF"/>
                </a:solidFill>
              </a:rPr>
              <a:t>SURFACE</a:t>
            </a:r>
          </a:p>
        </p:txBody>
      </p:sp>
      <p:pic>
        <p:nvPicPr>
          <p:cNvPr id="6" name="object 6"/>
          <p:cNvPicPr/>
          <p:nvPr/>
        </p:nvPicPr>
        <p:blipFill>
          <a:blip r:embed="rId3" cstate="print"/>
          <a:stretch>
            <a:fillRect/>
          </a:stretch>
        </p:blipFill>
        <p:spPr>
          <a:xfrm>
            <a:off x="5166946" y="2588253"/>
            <a:ext cx="3809999" cy="3809999"/>
          </a:xfrm>
          <a:prstGeom prst="rect">
            <a:avLst/>
          </a:prstGeom>
        </p:spPr>
      </p:pic>
      <p:pic>
        <p:nvPicPr>
          <p:cNvPr id="7" name="object 7"/>
          <p:cNvPicPr/>
          <p:nvPr/>
        </p:nvPicPr>
        <p:blipFill>
          <a:blip r:embed="rId4" cstate="print"/>
          <a:stretch>
            <a:fillRect/>
          </a:stretch>
        </p:blipFill>
        <p:spPr>
          <a:xfrm>
            <a:off x="1028700" y="2552612"/>
            <a:ext cx="3809999" cy="3809999"/>
          </a:xfrm>
          <a:prstGeom prst="rect">
            <a:avLst/>
          </a:prstGeom>
        </p:spPr>
      </p:pic>
      <p:pic>
        <p:nvPicPr>
          <p:cNvPr id="8" name="object 8"/>
          <p:cNvPicPr/>
          <p:nvPr/>
        </p:nvPicPr>
        <p:blipFill>
          <a:blip r:embed="rId5" cstate="print"/>
          <a:stretch>
            <a:fillRect/>
          </a:stretch>
        </p:blipFill>
        <p:spPr>
          <a:xfrm>
            <a:off x="13445219" y="2588253"/>
            <a:ext cx="3809999" cy="3809999"/>
          </a:xfrm>
          <a:prstGeom prst="rect">
            <a:avLst/>
          </a:prstGeom>
        </p:spPr>
      </p:pic>
      <p:pic>
        <p:nvPicPr>
          <p:cNvPr id="9" name="object 9"/>
          <p:cNvPicPr/>
          <p:nvPr/>
        </p:nvPicPr>
        <p:blipFill>
          <a:blip r:embed="rId6" cstate="print"/>
          <a:stretch>
            <a:fillRect/>
          </a:stretch>
        </p:blipFill>
        <p:spPr>
          <a:xfrm>
            <a:off x="9340515" y="2588253"/>
            <a:ext cx="3781424" cy="3775658"/>
          </a:xfrm>
          <a:prstGeom prst="rect">
            <a:avLst/>
          </a:prstGeom>
        </p:spPr>
      </p:pic>
      <p:sp>
        <p:nvSpPr>
          <p:cNvPr id="10" name="object 10"/>
          <p:cNvSpPr txBox="1"/>
          <p:nvPr/>
        </p:nvSpPr>
        <p:spPr>
          <a:xfrm>
            <a:off x="1359346" y="6745144"/>
            <a:ext cx="3152775" cy="1768475"/>
          </a:xfrm>
          <a:prstGeom prst="rect">
            <a:avLst/>
          </a:prstGeom>
        </p:spPr>
        <p:txBody>
          <a:bodyPr vert="horz" wrap="square" lIns="0" tIns="12065" rIns="0" bIns="0" rtlCol="0">
            <a:spAutoFit/>
          </a:bodyPr>
          <a:lstStyle/>
          <a:p>
            <a:pPr marL="12700" marR="5080" algn="ctr">
              <a:lnSpc>
                <a:spcPct val="136200"/>
              </a:lnSpc>
              <a:spcBef>
                <a:spcPts val="95"/>
              </a:spcBef>
            </a:pPr>
            <a:r>
              <a:rPr sz="2800" spc="-130" dirty="0">
                <a:solidFill>
                  <a:srgbClr val="FFFFFF"/>
                </a:solidFill>
                <a:latin typeface="Trebuchet MS"/>
                <a:cs typeface="Trebuchet MS"/>
              </a:rPr>
              <a:t>Tunnelling</a:t>
            </a:r>
            <a:r>
              <a:rPr sz="2800" spc="-35" dirty="0">
                <a:solidFill>
                  <a:srgbClr val="FFFFFF"/>
                </a:solidFill>
                <a:latin typeface="Trebuchet MS"/>
                <a:cs typeface="Trebuchet MS"/>
              </a:rPr>
              <a:t> </a:t>
            </a:r>
            <a:r>
              <a:rPr sz="2800" spc="-20" dirty="0">
                <a:solidFill>
                  <a:srgbClr val="FFFFFF"/>
                </a:solidFill>
                <a:latin typeface="Trebuchet MS"/>
                <a:cs typeface="Trebuchet MS"/>
              </a:rPr>
              <a:t>below </a:t>
            </a:r>
            <a:r>
              <a:rPr sz="2800" spc="-85" dirty="0">
                <a:solidFill>
                  <a:srgbClr val="FFFFFF"/>
                </a:solidFill>
                <a:latin typeface="Trebuchet MS"/>
                <a:cs typeface="Trebuchet MS"/>
              </a:rPr>
              <a:t>neighbour’s</a:t>
            </a:r>
            <a:r>
              <a:rPr sz="2800" spc="-105" dirty="0">
                <a:solidFill>
                  <a:srgbClr val="FFFFFF"/>
                </a:solidFill>
                <a:latin typeface="Trebuchet MS"/>
                <a:cs typeface="Trebuchet MS"/>
              </a:rPr>
              <a:t> </a:t>
            </a:r>
            <a:r>
              <a:rPr sz="2800" spc="-90" dirty="0">
                <a:solidFill>
                  <a:srgbClr val="FFFFFF"/>
                </a:solidFill>
                <a:latin typeface="Trebuchet MS"/>
                <a:cs typeface="Trebuchet MS"/>
              </a:rPr>
              <a:t>property </a:t>
            </a:r>
            <a:r>
              <a:rPr sz="2800" spc="-60" dirty="0">
                <a:solidFill>
                  <a:srgbClr val="FFFFFF"/>
                </a:solidFill>
                <a:latin typeface="Trebuchet MS"/>
                <a:cs typeface="Trebuchet MS"/>
              </a:rPr>
              <a:t>would</a:t>
            </a:r>
            <a:r>
              <a:rPr sz="2800" spc="-100" dirty="0">
                <a:solidFill>
                  <a:srgbClr val="FFFFFF"/>
                </a:solidFill>
                <a:latin typeface="Trebuchet MS"/>
                <a:cs typeface="Trebuchet MS"/>
              </a:rPr>
              <a:t> </a:t>
            </a:r>
            <a:r>
              <a:rPr sz="2800" dirty="0">
                <a:solidFill>
                  <a:srgbClr val="FFFFFF"/>
                </a:solidFill>
                <a:latin typeface="Trebuchet MS"/>
                <a:cs typeface="Trebuchet MS"/>
              </a:rPr>
              <a:t>be</a:t>
            </a:r>
            <a:r>
              <a:rPr sz="2800" spc="-95" dirty="0">
                <a:solidFill>
                  <a:srgbClr val="FFFFFF"/>
                </a:solidFill>
                <a:latin typeface="Trebuchet MS"/>
                <a:cs typeface="Trebuchet MS"/>
              </a:rPr>
              <a:t> </a:t>
            </a:r>
            <a:r>
              <a:rPr sz="2800" spc="-10" dirty="0">
                <a:solidFill>
                  <a:srgbClr val="FFFFFF"/>
                </a:solidFill>
                <a:latin typeface="Trebuchet MS"/>
                <a:cs typeface="Trebuchet MS"/>
              </a:rPr>
              <a:t>trespass</a:t>
            </a:r>
            <a:endParaRPr sz="2800" dirty="0">
              <a:latin typeface="Trebuchet MS"/>
              <a:cs typeface="Trebuchet MS"/>
            </a:endParaRPr>
          </a:p>
        </p:txBody>
      </p:sp>
      <p:sp>
        <p:nvSpPr>
          <p:cNvPr id="11" name="object 11"/>
          <p:cNvSpPr txBox="1"/>
          <p:nvPr/>
        </p:nvSpPr>
        <p:spPr>
          <a:xfrm>
            <a:off x="9329678" y="6780786"/>
            <a:ext cx="3764915" cy="1768475"/>
          </a:xfrm>
          <a:prstGeom prst="rect">
            <a:avLst/>
          </a:prstGeom>
        </p:spPr>
        <p:txBody>
          <a:bodyPr vert="horz" wrap="square" lIns="0" tIns="12065" rIns="0" bIns="0" rtlCol="0">
            <a:spAutoFit/>
          </a:bodyPr>
          <a:lstStyle/>
          <a:p>
            <a:pPr marL="12700" marR="5080" indent="-635" algn="ctr">
              <a:lnSpc>
                <a:spcPct val="136200"/>
              </a:lnSpc>
              <a:spcBef>
                <a:spcPts val="95"/>
              </a:spcBef>
            </a:pPr>
            <a:r>
              <a:rPr sz="2800" b="1" i="1" spc="-10" dirty="0">
                <a:solidFill>
                  <a:srgbClr val="FFFFFF"/>
                </a:solidFill>
                <a:latin typeface="Trebuchet MS"/>
                <a:cs typeface="Trebuchet MS"/>
              </a:rPr>
              <a:t>Bocardo</a:t>
            </a:r>
            <a:r>
              <a:rPr sz="2800" b="1" i="1" spc="-140" dirty="0">
                <a:solidFill>
                  <a:srgbClr val="FFFFFF"/>
                </a:solidFill>
                <a:latin typeface="Trebuchet MS"/>
                <a:cs typeface="Trebuchet MS"/>
              </a:rPr>
              <a:t> </a:t>
            </a:r>
            <a:r>
              <a:rPr sz="2800" b="1" i="1" spc="280" dirty="0">
                <a:solidFill>
                  <a:srgbClr val="FFFFFF"/>
                </a:solidFill>
                <a:latin typeface="Trebuchet MS"/>
                <a:cs typeface="Trebuchet MS"/>
              </a:rPr>
              <a:t>SA</a:t>
            </a:r>
            <a:r>
              <a:rPr sz="2800" b="1" i="1" spc="-140" dirty="0">
                <a:solidFill>
                  <a:srgbClr val="FFFFFF"/>
                </a:solidFill>
                <a:latin typeface="Trebuchet MS"/>
                <a:cs typeface="Trebuchet MS"/>
              </a:rPr>
              <a:t> </a:t>
            </a:r>
            <a:r>
              <a:rPr sz="2800" b="1" i="1" spc="-180" dirty="0">
                <a:solidFill>
                  <a:srgbClr val="FFFFFF"/>
                </a:solidFill>
                <a:latin typeface="Trebuchet MS"/>
                <a:cs typeface="Trebuchet MS"/>
              </a:rPr>
              <a:t>v</a:t>
            </a:r>
            <a:r>
              <a:rPr sz="2800" b="1" i="1" spc="-140" dirty="0">
                <a:solidFill>
                  <a:srgbClr val="FFFFFF"/>
                </a:solidFill>
                <a:latin typeface="Trebuchet MS"/>
                <a:cs typeface="Trebuchet MS"/>
              </a:rPr>
              <a:t> </a:t>
            </a:r>
            <a:r>
              <a:rPr sz="2800" b="1" i="1" spc="-20" dirty="0">
                <a:solidFill>
                  <a:srgbClr val="FFFFFF"/>
                </a:solidFill>
                <a:latin typeface="Trebuchet MS"/>
                <a:cs typeface="Trebuchet MS"/>
              </a:rPr>
              <a:t>Star </a:t>
            </a:r>
            <a:r>
              <a:rPr sz="2800" b="1" i="1" spc="-80" dirty="0">
                <a:solidFill>
                  <a:srgbClr val="FFFFFF"/>
                </a:solidFill>
                <a:latin typeface="Trebuchet MS"/>
                <a:cs typeface="Trebuchet MS"/>
              </a:rPr>
              <a:t>Energy</a:t>
            </a:r>
            <a:r>
              <a:rPr sz="2800" b="1" i="1" spc="-105" dirty="0">
                <a:solidFill>
                  <a:srgbClr val="FFFFFF"/>
                </a:solidFill>
                <a:latin typeface="Trebuchet MS"/>
                <a:cs typeface="Trebuchet MS"/>
              </a:rPr>
              <a:t> </a:t>
            </a:r>
            <a:r>
              <a:rPr sz="2800" b="1" i="1" spc="-80" dirty="0">
                <a:solidFill>
                  <a:srgbClr val="FFFFFF"/>
                </a:solidFill>
                <a:latin typeface="Trebuchet MS"/>
                <a:cs typeface="Trebuchet MS"/>
              </a:rPr>
              <a:t>UK</a:t>
            </a:r>
            <a:r>
              <a:rPr sz="2800" b="1" i="1" spc="-105" dirty="0">
                <a:solidFill>
                  <a:srgbClr val="FFFFFF"/>
                </a:solidFill>
                <a:latin typeface="Trebuchet MS"/>
                <a:cs typeface="Trebuchet MS"/>
              </a:rPr>
              <a:t> </a:t>
            </a:r>
            <a:r>
              <a:rPr sz="2800" b="1" i="1" dirty="0">
                <a:solidFill>
                  <a:srgbClr val="FFFFFF"/>
                </a:solidFill>
                <a:latin typeface="Trebuchet MS"/>
                <a:cs typeface="Trebuchet MS"/>
              </a:rPr>
              <a:t>Onshore</a:t>
            </a:r>
            <a:r>
              <a:rPr sz="2800" b="1" i="1" spc="-100" dirty="0">
                <a:solidFill>
                  <a:srgbClr val="FFFFFF"/>
                </a:solidFill>
                <a:latin typeface="Trebuchet MS"/>
                <a:cs typeface="Trebuchet MS"/>
              </a:rPr>
              <a:t> </a:t>
            </a:r>
            <a:r>
              <a:rPr sz="2800" b="1" i="1" spc="-45" dirty="0">
                <a:solidFill>
                  <a:srgbClr val="FFFFFF"/>
                </a:solidFill>
                <a:latin typeface="Trebuchet MS"/>
                <a:cs typeface="Trebuchet MS"/>
              </a:rPr>
              <a:t>Ltd </a:t>
            </a:r>
            <a:r>
              <a:rPr sz="2800" b="1" spc="-360" dirty="0">
                <a:solidFill>
                  <a:srgbClr val="FFFFFF"/>
                </a:solidFill>
                <a:latin typeface="Trebuchet MS"/>
                <a:cs typeface="Trebuchet MS"/>
              </a:rPr>
              <a:t>[2011]</a:t>
            </a:r>
            <a:r>
              <a:rPr sz="2800" b="1" spc="-135" dirty="0">
                <a:solidFill>
                  <a:srgbClr val="FFFFFF"/>
                </a:solidFill>
                <a:latin typeface="Trebuchet MS"/>
                <a:cs typeface="Trebuchet MS"/>
              </a:rPr>
              <a:t> </a:t>
            </a:r>
            <a:r>
              <a:rPr sz="2800" b="1" spc="-805" dirty="0">
                <a:solidFill>
                  <a:srgbClr val="FFFFFF"/>
                </a:solidFill>
                <a:latin typeface="Trebuchet MS"/>
                <a:cs typeface="Trebuchet MS"/>
              </a:rPr>
              <a:t>1</a:t>
            </a:r>
            <a:r>
              <a:rPr sz="2800" b="1" spc="-135" dirty="0">
                <a:solidFill>
                  <a:srgbClr val="FFFFFF"/>
                </a:solidFill>
                <a:latin typeface="Trebuchet MS"/>
                <a:cs typeface="Trebuchet MS"/>
              </a:rPr>
              <a:t> </a:t>
            </a:r>
            <a:r>
              <a:rPr sz="2800" b="1" spc="245" dirty="0">
                <a:solidFill>
                  <a:srgbClr val="FFFFFF"/>
                </a:solidFill>
                <a:latin typeface="Trebuchet MS"/>
                <a:cs typeface="Trebuchet MS"/>
              </a:rPr>
              <a:t>AC</a:t>
            </a:r>
            <a:r>
              <a:rPr sz="2800" b="1" spc="-135" dirty="0">
                <a:solidFill>
                  <a:srgbClr val="FFFFFF"/>
                </a:solidFill>
                <a:latin typeface="Trebuchet MS"/>
                <a:cs typeface="Trebuchet MS"/>
              </a:rPr>
              <a:t> </a:t>
            </a:r>
            <a:r>
              <a:rPr sz="2800" b="1" spc="-25" dirty="0">
                <a:solidFill>
                  <a:srgbClr val="FFFFFF"/>
                </a:solidFill>
                <a:latin typeface="Trebuchet MS"/>
                <a:cs typeface="Trebuchet MS"/>
              </a:rPr>
              <a:t>380</a:t>
            </a:r>
            <a:endParaRPr sz="2800">
              <a:latin typeface="Trebuchet MS"/>
              <a:cs typeface="Trebuchet MS"/>
            </a:endParaRPr>
          </a:p>
        </p:txBody>
      </p:sp>
      <p:sp>
        <p:nvSpPr>
          <p:cNvPr id="12" name="object 12"/>
          <p:cNvSpPr txBox="1"/>
          <p:nvPr/>
        </p:nvSpPr>
        <p:spPr>
          <a:xfrm>
            <a:off x="4944824" y="6780786"/>
            <a:ext cx="4256405" cy="2349500"/>
          </a:xfrm>
          <a:prstGeom prst="rect">
            <a:avLst/>
          </a:prstGeom>
        </p:spPr>
        <p:txBody>
          <a:bodyPr vert="horz" wrap="square" lIns="0" tIns="12065" rIns="0" bIns="0" rtlCol="0">
            <a:spAutoFit/>
          </a:bodyPr>
          <a:lstStyle/>
          <a:p>
            <a:pPr marL="12065" marR="5080" algn="ctr">
              <a:lnSpc>
                <a:spcPct val="136200"/>
              </a:lnSpc>
              <a:spcBef>
                <a:spcPts val="95"/>
              </a:spcBef>
            </a:pPr>
            <a:r>
              <a:rPr sz="2800" dirty="0">
                <a:solidFill>
                  <a:srgbClr val="FFFFFF"/>
                </a:solidFill>
                <a:latin typeface="Trebuchet MS"/>
                <a:cs typeface="Trebuchet MS"/>
              </a:rPr>
              <a:t>Oil</a:t>
            </a:r>
            <a:r>
              <a:rPr sz="2800" spc="-170" dirty="0">
                <a:solidFill>
                  <a:srgbClr val="FFFFFF"/>
                </a:solidFill>
                <a:latin typeface="Trebuchet MS"/>
                <a:cs typeface="Trebuchet MS"/>
              </a:rPr>
              <a:t> </a:t>
            </a:r>
            <a:r>
              <a:rPr sz="2800" dirty="0">
                <a:solidFill>
                  <a:srgbClr val="FFFFFF"/>
                </a:solidFill>
                <a:latin typeface="Trebuchet MS"/>
                <a:cs typeface="Trebuchet MS"/>
              </a:rPr>
              <a:t>belongs</a:t>
            </a:r>
            <a:r>
              <a:rPr sz="2800" spc="-165" dirty="0">
                <a:solidFill>
                  <a:srgbClr val="FFFFFF"/>
                </a:solidFill>
                <a:latin typeface="Trebuchet MS"/>
                <a:cs typeface="Trebuchet MS"/>
              </a:rPr>
              <a:t> </a:t>
            </a:r>
            <a:r>
              <a:rPr sz="2800" spc="-55" dirty="0">
                <a:solidFill>
                  <a:srgbClr val="FFFFFF"/>
                </a:solidFill>
                <a:latin typeface="Trebuchet MS"/>
                <a:cs typeface="Trebuchet MS"/>
              </a:rPr>
              <a:t>to</a:t>
            </a:r>
            <a:r>
              <a:rPr sz="2800" spc="-155" dirty="0">
                <a:solidFill>
                  <a:srgbClr val="FFFFFF"/>
                </a:solidFill>
                <a:latin typeface="Trebuchet MS"/>
                <a:cs typeface="Trebuchet MS"/>
              </a:rPr>
              <a:t> </a:t>
            </a:r>
            <a:r>
              <a:rPr sz="2800" spc="-20" dirty="0">
                <a:solidFill>
                  <a:srgbClr val="FFFFFF"/>
                </a:solidFill>
                <a:latin typeface="Trebuchet MS"/>
                <a:cs typeface="Trebuchet MS"/>
              </a:rPr>
              <a:t>crown </a:t>
            </a:r>
            <a:r>
              <a:rPr sz="2800" b="1" spc="-85" dirty="0">
                <a:solidFill>
                  <a:srgbClr val="FFFFFF"/>
                </a:solidFill>
                <a:latin typeface="Trebuchet MS"/>
                <a:cs typeface="Trebuchet MS"/>
              </a:rPr>
              <a:t>Petroleum</a:t>
            </a:r>
            <a:r>
              <a:rPr sz="2800" b="1" spc="-90" dirty="0">
                <a:solidFill>
                  <a:srgbClr val="FFFFFF"/>
                </a:solidFill>
                <a:latin typeface="Trebuchet MS"/>
                <a:cs typeface="Trebuchet MS"/>
              </a:rPr>
              <a:t> </a:t>
            </a:r>
            <a:r>
              <a:rPr sz="2800" b="1" dirty="0">
                <a:solidFill>
                  <a:srgbClr val="FFFFFF"/>
                </a:solidFill>
                <a:latin typeface="Trebuchet MS"/>
                <a:cs typeface="Trebuchet MS"/>
              </a:rPr>
              <a:t>Act</a:t>
            </a:r>
            <a:r>
              <a:rPr sz="2800" b="1" spc="-90" dirty="0">
                <a:solidFill>
                  <a:srgbClr val="FFFFFF"/>
                </a:solidFill>
                <a:latin typeface="Trebuchet MS"/>
                <a:cs typeface="Trebuchet MS"/>
              </a:rPr>
              <a:t> </a:t>
            </a:r>
            <a:r>
              <a:rPr sz="2800" b="1" spc="-275" dirty="0">
                <a:solidFill>
                  <a:srgbClr val="FFFFFF"/>
                </a:solidFill>
                <a:latin typeface="Trebuchet MS"/>
                <a:cs typeface="Trebuchet MS"/>
              </a:rPr>
              <a:t>1998,</a:t>
            </a:r>
            <a:r>
              <a:rPr sz="2800" b="1" spc="-85" dirty="0">
                <a:solidFill>
                  <a:srgbClr val="FFFFFF"/>
                </a:solidFill>
                <a:latin typeface="Trebuchet MS"/>
                <a:cs typeface="Trebuchet MS"/>
              </a:rPr>
              <a:t> </a:t>
            </a:r>
            <a:r>
              <a:rPr sz="2800" b="1" spc="-25" dirty="0">
                <a:solidFill>
                  <a:srgbClr val="FFFFFF"/>
                </a:solidFill>
                <a:latin typeface="Trebuchet MS"/>
                <a:cs typeface="Trebuchet MS"/>
              </a:rPr>
              <a:t>s2 </a:t>
            </a:r>
            <a:r>
              <a:rPr sz="2800" spc="65" dirty="0">
                <a:solidFill>
                  <a:srgbClr val="FFFFFF"/>
                </a:solidFill>
                <a:latin typeface="Trebuchet MS"/>
                <a:cs typeface="Trebuchet MS"/>
              </a:rPr>
              <a:t>Coal</a:t>
            </a:r>
            <a:r>
              <a:rPr sz="2800" spc="-140" dirty="0">
                <a:solidFill>
                  <a:srgbClr val="FFFFFF"/>
                </a:solidFill>
                <a:latin typeface="Trebuchet MS"/>
                <a:cs typeface="Trebuchet MS"/>
              </a:rPr>
              <a:t> </a:t>
            </a:r>
            <a:r>
              <a:rPr sz="2800" dirty="0">
                <a:solidFill>
                  <a:srgbClr val="FFFFFF"/>
                </a:solidFill>
                <a:latin typeface="Trebuchet MS"/>
                <a:cs typeface="Trebuchet MS"/>
              </a:rPr>
              <a:t>belongs</a:t>
            </a:r>
            <a:r>
              <a:rPr sz="2800" spc="-140" dirty="0">
                <a:solidFill>
                  <a:srgbClr val="FFFFFF"/>
                </a:solidFill>
                <a:latin typeface="Trebuchet MS"/>
                <a:cs typeface="Trebuchet MS"/>
              </a:rPr>
              <a:t> </a:t>
            </a:r>
            <a:r>
              <a:rPr sz="2800" spc="-55" dirty="0">
                <a:solidFill>
                  <a:srgbClr val="FFFFFF"/>
                </a:solidFill>
                <a:latin typeface="Trebuchet MS"/>
                <a:cs typeface="Trebuchet MS"/>
              </a:rPr>
              <a:t>to</a:t>
            </a:r>
            <a:r>
              <a:rPr sz="2800" spc="-140" dirty="0">
                <a:solidFill>
                  <a:srgbClr val="FFFFFF"/>
                </a:solidFill>
                <a:latin typeface="Trebuchet MS"/>
                <a:cs typeface="Trebuchet MS"/>
              </a:rPr>
              <a:t> </a:t>
            </a:r>
            <a:r>
              <a:rPr sz="2800" spc="45" dirty="0">
                <a:solidFill>
                  <a:srgbClr val="FFFFFF"/>
                </a:solidFill>
                <a:latin typeface="Trebuchet MS"/>
                <a:cs typeface="Trebuchet MS"/>
              </a:rPr>
              <a:t>Coal </a:t>
            </a:r>
            <a:r>
              <a:rPr sz="2800" spc="-130" dirty="0">
                <a:solidFill>
                  <a:srgbClr val="FFFFFF"/>
                </a:solidFill>
                <a:latin typeface="Trebuchet MS"/>
                <a:cs typeface="Trebuchet MS"/>
              </a:rPr>
              <a:t>Authority</a:t>
            </a:r>
            <a:r>
              <a:rPr sz="2800" spc="-50" dirty="0">
                <a:solidFill>
                  <a:srgbClr val="FFFFFF"/>
                </a:solidFill>
                <a:latin typeface="Trebuchet MS"/>
                <a:cs typeface="Trebuchet MS"/>
              </a:rPr>
              <a:t> </a:t>
            </a:r>
            <a:r>
              <a:rPr sz="2800" b="1" spc="125" dirty="0">
                <a:solidFill>
                  <a:srgbClr val="FFFFFF"/>
                </a:solidFill>
                <a:latin typeface="Trebuchet MS"/>
                <a:cs typeface="Trebuchet MS"/>
              </a:rPr>
              <a:t>Coal</a:t>
            </a:r>
            <a:r>
              <a:rPr sz="2800" b="1" spc="-105" dirty="0">
                <a:solidFill>
                  <a:srgbClr val="FFFFFF"/>
                </a:solidFill>
                <a:latin typeface="Trebuchet MS"/>
                <a:cs typeface="Trebuchet MS"/>
              </a:rPr>
              <a:t> </a:t>
            </a:r>
            <a:r>
              <a:rPr sz="2800" b="1" dirty="0">
                <a:solidFill>
                  <a:srgbClr val="FFFFFF"/>
                </a:solidFill>
                <a:latin typeface="Trebuchet MS"/>
                <a:cs typeface="Trebuchet MS"/>
              </a:rPr>
              <a:t>Act</a:t>
            </a:r>
            <a:r>
              <a:rPr sz="2800" b="1" spc="-105" dirty="0">
                <a:solidFill>
                  <a:srgbClr val="FFFFFF"/>
                </a:solidFill>
                <a:latin typeface="Trebuchet MS"/>
                <a:cs typeface="Trebuchet MS"/>
              </a:rPr>
              <a:t> </a:t>
            </a:r>
            <a:r>
              <a:rPr sz="2800" b="1" spc="-204" dirty="0">
                <a:solidFill>
                  <a:srgbClr val="FFFFFF"/>
                </a:solidFill>
                <a:latin typeface="Trebuchet MS"/>
                <a:cs typeface="Trebuchet MS"/>
              </a:rPr>
              <a:t>1938,s</a:t>
            </a:r>
            <a:r>
              <a:rPr sz="2800" b="1" spc="-110" dirty="0">
                <a:solidFill>
                  <a:srgbClr val="FFFFFF"/>
                </a:solidFill>
                <a:latin typeface="Trebuchet MS"/>
                <a:cs typeface="Trebuchet MS"/>
              </a:rPr>
              <a:t> </a:t>
            </a:r>
            <a:r>
              <a:rPr sz="2800" b="1" spc="-50" dirty="0">
                <a:solidFill>
                  <a:srgbClr val="FFFFFF"/>
                </a:solidFill>
                <a:latin typeface="Trebuchet MS"/>
                <a:cs typeface="Trebuchet MS"/>
              </a:rPr>
              <a:t>9</a:t>
            </a:r>
            <a:endParaRPr sz="2800">
              <a:latin typeface="Trebuchet MS"/>
              <a:cs typeface="Trebuchet MS"/>
            </a:endParaRPr>
          </a:p>
        </p:txBody>
      </p:sp>
      <p:sp>
        <p:nvSpPr>
          <p:cNvPr id="13" name="object 13"/>
          <p:cNvSpPr txBox="1"/>
          <p:nvPr/>
        </p:nvSpPr>
        <p:spPr>
          <a:xfrm>
            <a:off x="13479400" y="6780786"/>
            <a:ext cx="3745865" cy="1187450"/>
          </a:xfrm>
          <a:prstGeom prst="rect">
            <a:avLst/>
          </a:prstGeom>
        </p:spPr>
        <p:txBody>
          <a:bodyPr vert="horz" wrap="square" lIns="0" tIns="167005" rIns="0" bIns="0" rtlCol="0">
            <a:spAutoFit/>
          </a:bodyPr>
          <a:lstStyle/>
          <a:p>
            <a:pPr algn="ctr">
              <a:lnSpc>
                <a:spcPct val="100000"/>
              </a:lnSpc>
              <a:spcBef>
                <a:spcPts val="1315"/>
              </a:spcBef>
            </a:pPr>
            <a:r>
              <a:rPr sz="2800" spc="-50" dirty="0">
                <a:solidFill>
                  <a:srgbClr val="FFFFFF"/>
                </a:solidFill>
                <a:latin typeface="Trebuchet MS"/>
                <a:cs typeface="Trebuchet MS"/>
              </a:rPr>
              <a:t>Fracking</a:t>
            </a:r>
            <a:r>
              <a:rPr sz="2800" spc="-135" dirty="0">
                <a:solidFill>
                  <a:srgbClr val="FFFFFF"/>
                </a:solidFill>
                <a:latin typeface="Trebuchet MS"/>
                <a:cs typeface="Trebuchet MS"/>
              </a:rPr>
              <a:t> </a:t>
            </a:r>
            <a:r>
              <a:rPr sz="2800" spc="-20" dirty="0">
                <a:solidFill>
                  <a:srgbClr val="FFFFFF"/>
                </a:solidFill>
                <a:latin typeface="Trebuchet MS"/>
                <a:cs typeface="Trebuchet MS"/>
              </a:rPr>
              <a:t>&gt;300m</a:t>
            </a:r>
            <a:endParaRPr sz="2800">
              <a:latin typeface="Trebuchet MS"/>
              <a:cs typeface="Trebuchet MS"/>
            </a:endParaRPr>
          </a:p>
          <a:p>
            <a:pPr algn="ctr">
              <a:lnSpc>
                <a:spcPct val="100000"/>
              </a:lnSpc>
              <a:spcBef>
                <a:spcPts val="1215"/>
              </a:spcBef>
            </a:pPr>
            <a:r>
              <a:rPr sz="2800" b="1" spc="-45" dirty="0">
                <a:solidFill>
                  <a:srgbClr val="FFFFFF"/>
                </a:solidFill>
                <a:latin typeface="Trebuchet MS"/>
                <a:cs typeface="Trebuchet MS"/>
              </a:rPr>
              <a:t>Infrastructure</a:t>
            </a:r>
            <a:r>
              <a:rPr sz="2800" b="1" spc="-75" dirty="0">
                <a:solidFill>
                  <a:srgbClr val="FFFFFF"/>
                </a:solidFill>
                <a:latin typeface="Trebuchet MS"/>
                <a:cs typeface="Trebuchet MS"/>
              </a:rPr>
              <a:t> </a:t>
            </a:r>
            <a:r>
              <a:rPr sz="2800" b="1" dirty="0">
                <a:solidFill>
                  <a:srgbClr val="FFFFFF"/>
                </a:solidFill>
                <a:latin typeface="Trebuchet MS"/>
                <a:cs typeface="Trebuchet MS"/>
              </a:rPr>
              <a:t>Act</a:t>
            </a:r>
            <a:r>
              <a:rPr sz="2800" b="1" spc="-70" dirty="0">
                <a:solidFill>
                  <a:srgbClr val="FFFFFF"/>
                </a:solidFill>
                <a:latin typeface="Trebuchet MS"/>
                <a:cs typeface="Trebuchet MS"/>
              </a:rPr>
              <a:t> </a:t>
            </a:r>
            <a:r>
              <a:rPr sz="2800" b="1" spc="-285" dirty="0">
                <a:solidFill>
                  <a:srgbClr val="FFFFFF"/>
                </a:solidFill>
                <a:latin typeface="Trebuchet MS"/>
                <a:cs typeface="Trebuchet MS"/>
              </a:rPr>
              <a:t>2015</a:t>
            </a:r>
            <a:endParaRPr sz="2800">
              <a:latin typeface="Trebuchet MS"/>
              <a:cs typeface="Trebuchet MS"/>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292959"/>
          </a:solidFill>
        </p:spPr>
        <p:txBody>
          <a:bodyPr wrap="square" lIns="0" tIns="0" rIns="0" bIns="0" rtlCol="0"/>
          <a:lstStyle/>
          <a:p>
            <a:endParaRPr/>
          </a:p>
        </p:txBody>
      </p:sp>
      <p:sp>
        <p:nvSpPr>
          <p:cNvPr id="3" name="object 3"/>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FED307"/>
          </a:solidFill>
        </p:spPr>
        <p:txBody>
          <a:bodyPr wrap="square" lIns="0" tIns="0" rIns="0" bIns="0" rtlCol="0"/>
          <a:lstStyle/>
          <a:p>
            <a:endParaRPr/>
          </a:p>
        </p:txBody>
      </p:sp>
      <p:sp>
        <p:nvSpPr>
          <p:cNvPr id="4" name="object 4"/>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E65385"/>
          </a:solidFill>
        </p:spPr>
        <p:txBody>
          <a:bodyPr wrap="square" lIns="0" tIns="0" rIns="0" bIns="0" rtlCol="0"/>
          <a:lstStyle/>
          <a:p>
            <a:endParaRPr/>
          </a:p>
        </p:txBody>
      </p:sp>
      <p:sp>
        <p:nvSpPr>
          <p:cNvPr id="5" name="object 5" descr="$PPTXTitle"/>
          <p:cNvSpPr txBox="1">
            <a:spLocks noGrp="1"/>
          </p:cNvSpPr>
          <p:nvPr>
            <p:ph type="title"/>
          </p:nvPr>
        </p:nvSpPr>
        <p:spPr>
          <a:prstGeom prst="rect">
            <a:avLst/>
          </a:prstGeom>
        </p:spPr>
        <p:txBody>
          <a:bodyPr vert="horz" wrap="square" lIns="0" tIns="11430" rIns="0" bIns="0" rtlCol="0">
            <a:spAutoFit/>
          </a:bodyPr>
          <a:lstStyle/>
          <a:p>
            <a:pPr marL="463550">
              <a:lnSpc>
                <a:spcPct val="100000"/>
              </a:lnSpc>
              <a:spcBef>
                <a:spcPts val="90"/>
              </a:spcBef>
            </a:pPr>
            <a:r>
              <a:rPr spc="-114" dirty="0"/>
              <a:t>BELOW</a:t>
            </a:r>
            <a:r>
              <a:rPr spc="-440" dirty="0"/>
              <a:t> </a:t>
            </a:r>
            <a:r>
              <a:rPr spc="-405" dirty="0">
                <a:solidFill>
                  <a:srgbClr val="FFFFFF"/>
                </a:solidFill>
              </a:rPr>
              <a:t>THE</a:t>
            </a:r>
            <a:r>
              <a:rPr spc="-390" dirty="0">
                <a:solidFill>
                  <a:srgbClr val="FFFFFF"/>
                </a:solidFill>
              </a:rPr>
              <a:t> </a:t>
            </a:r>
            <a:r>
              <a:rPr spc="55" dirty="0">
                <a:solidFill>
                  <a:srgbClr val="FFFFFF"/>
                </a:solidFill>
              </a:rPr>
              <a:t>SURFACE</a:t>
            </a:r>
          </a:p>
        </p:txBody>
      </p:sp>
      <p:pic>
        <p:nvPicPr>
          <p:cNvPr id="6" name="object 6"/>
          <p:cNvPicPr/>
          <p:nvPr/>
        </p:nvPicPr>
        <p:blipFill>
          <a:blip r:embed="rId3" cstate="print"/>
          <a:stretch>
            <a:fillRect/>
          </a:stretch>
        </p:blipFill>
        <p:spPr>
          <a:xfrm>
            <a:off x="5167264" y="2552612"/>
            <a:ext cx="3809999" cy="3809999"/>
          </a:xfrm>
          <a:prstGeom prst="rect">
            <a:avLst/>
          </a:prstGeom>
        </p:spPr>
      </p:pic>
      <p:pic>
        <p:nvPicPr>
          <p:cNvPr id="7" name="object 7"/>
          <p:cNvPicPr/>
          <p:nvPr/>
        </p:nvPicPr>
        <p:blipFill>
          <a:blip r:embed="rId4" cstate="print"/>
          <a:stretch>
            <a:fillRect/>
          </a:stretch>
        </p:blipFill>
        <p:spPr>
          <a:xfrm>
            <a:off x="9305192" y="2554724"/>
            <a:ext cx="3809999" cy="3809999"/>
          </a:xfrm>
          <a:prstGeom prst="rect">
            <a:avLst/>
          </a:prstGeom>
        </p:spPr>
      </p:pic>
      <p:pic>
        <p:nvPicPr>
          <p:cNvPr id="8" name="object 8"/>
          <p:cNvPicPr/>
          <p:nvPr/>
        </p:nvPicPr>
        <p:blipFill>
          <a:blip r:embed="rId5" cstate="print"/>
          <a:stretch>
            <a:fillRect/>
          </a:stretch>
        </p:blipFill>
        <p:spPr>
          <a:xfrm>
            <a:off x="13445219" y="2552612"/>
            <a:ext cx="3819524" cy="3819524"/>
          </a:xfrm>
          <a:prstGeom prst="rect">
            <a:avLst/>
          </a:prstGeom>
        </p:spPr>
      </p:pic>
      <p:sp>
        <p:nvSpPr>
          <p:cNvPr id="9" name="object 9"/>
          <p:cNvSpPr txBox="1"/>
          <p:nvPr/>
        </p:nvSpPr>
        <p:spPr>
          <a:xfrm>
            <a:off x="5068226" y="6758298"/>
            <a:ext cx="3848735" cy="3511550"/>
          </a:xfrm>
          <a:prstGeom prst="rect">
            <a:avLst/>
          </a:prstGeom>
        </p:spPr>
        <p:txBody>
          <a:bodyPr vert="horz" wrap="square" lIns="0" tIns="12065" rIns="0" bIns="0" rtlCol="0">
            <a:spAutoFit/>
          </a:bodyPr>
          <a:lstStyle/>
          <a:p>
            <a:pPr marL="12700" marR="5080" algn="ctr">
              <a:lnSpc>
                <a:spcPct val="136200"/>
              </a:lnSpc>
              <a:spcBef>
                <a:spcPts val="95"/>
              </a:spcBef>
            </a:pPr>
            <a:r>
              <a:rPr sz="2800" spc="-35" dirty="0">
                <a:solidFill>
                  <a:srgbClr val="FFFFFF"/>
                </a:solidFill>
                <a:latin typeface="Trebuchet MS"/>
                <a:cs typeface="Trebuchet MS"/>
              </a:rPr>
              <a:t>Ownership</a:t>
            </a:r>
            <a:r>
              <a:rPr sz="2800" spc="-130" dirty="0">
                <a:solidFill>
                  <a:srgbClr val="FFFFFF"/>
                </a:solidFill>
                <a:latin typeface="Trebuchet MS"/>
                <a:cs typeface="Trebuchet MS"/>
              </a:rPr>
              <a:t> </a:t>
            </a:r>
            <a:r>
              <a:rPr sz="2800" spc="-25" dirty="0">
                <a:solidFill>
                  <a:srgbClr val="FFFFFF"/>
                </a:solidFill>
                <a:latin typeface="Trebuchet MS"/>
                <a:cs typeface="Trebuchet MS"/>
              </a:rPr>
              <a:t>and </a:t>
            </a:r>
            <a:r>
              <a:rPr sz="2800" spc="-100" dirty="0">
                <a:solidFill>
                  <a:srgbClr val="FFFFFF"/>
                </a:solidFill>
                <a:latin typeface="Trebuchet MS"/>
                <a:cs typeface="Trebuchet MS"/>
              </a:rPr>
              <a:t>responsibility</a:t>
            </a:r>
            <a:r>
              <a:rPr sz="2800" spc="-110" dirty="0">
                <a:solidFill>
                  <a:srgbClr val="FFFFFF"/>
                </a:solidFill>
                <a:latin typeface="Trebuchet MS"/>
                <a:cs typeface="Trebuchet MS"/>
              </a:rPr>
              <a:t> </a:t>
            </a:r>
            <a:r>
              <a:rPr sz="2800" dirty="0">
                <a:solidFill>
                  <a:srgbClr val="FFFFFF"/>
                </a:solidFill>
                <a:latin typeface="Trebuchet MS"/>
                <a:cs typeface="Trebuchet MS"/>
              </a:rPr>
              <a:t>of</a:t>
            </a:r>
            <a:r>
              <a:rPr sz="2800" spc="-130" dirty="0">
                <a:solidFill>
                  <a:srgbClr val="FFFFFF"/>
                </a:solidFill>
                <a:latin typeface="Trebuchet MS"/>
                <a:cs typeface="Trebuchet MS"/>
              </a:rPr>
              <a:t> </a:t>
            </a:r>
            <a:r>
              <a:rPr sz="2800" spc="-10" dirty="0">
                <a:solidFill>
                  <a:srgbClr val="FFFFFF"/>
                </a:solidFill>
                <a:latin typeface="Trebuchet MS"/>
                <a:cs typeface="Trebuchet MS"/>
              </a:rPr>
              <a:t>water pipes</a:t>
            </a:r>
            <a:r>
              <a:rPr sz="2800" spc="-180" dirty="0">
                <a:solidFill>
                  <a:srgbClr val="FFFFFF"/>
                </a:solidFill>
                <a:latin typeface="Trebuchet MS"/>
                <a:cs typeface="Trebuchet MS"/>
              </a:rPr>
              <a:t> </a:t>
            </a:r>
            <a:r>
              <a:rPr sz="2800" spc="-10" dirty="0">
                <a:solidFill>
                  <a:srgbClr val="FFFFFF"/>
                </a:solidFill>
                <a:latin typeface="Trebuchet MS"/>
                <a:cs typeface="Trebuchet MS"/>
              </a:rPr>
              <a:t>distributed </a:t>
            </a:r>
            <a:r>
              <a:rPr sz="2800" spc="-50" dirty="0">
                <a:solidFill>
                  <a:srgbClr val="FFFFFF"/>
                </a:solidFill>
                <a:latin typeface="Trebuchet MS"/>
                <a:cs typeface="Trebuchet MS"/>
              </a:rPr>
              <a:t>between</a:t>
            </a:r>
            <a:r>
              <a:rPr sz="2800" spc="-100" dirty="0">
                <a:solidFill>
                  <a:srgbClr val="FFFFFF"/>
                </a:solidFill>
                <a:latin typeface="Trebuchet MS"/>
                <a:cs typeface="Trebuchet MS"/>
              </a:rPr>
              <a:t> </a:t>
            </a:r>
            <a:r>
              <a:rPr sz="2800" spc="-105" dirty="0">
                <a:solidFill>
                  <a:srgbClr val="FFFFFF"/>
                </a:solidFill>
                <a:latin typeface="Trebuchet MS"/>
                <a:cs typeface="Trebuchet MS"/>
              </a:rPr>
              <a:t>Water</a:t>
            </a:r>
            <a:r>
              <a:rPr sz="2800" spc="-100" dirty="0">
                <a:solidFill>
                  <a:srgbClr val="FFFFFF"/>
                </a:solidFill>
                <a:latin typeface="Trebuchet MS"/>
                <a:cs typeface="Trebuchet MS"/>
              </a:rPr>
              <a:t> </a:t>
            </a:r>
            <a:r>
              <a:rPr sz="2800" spc="-25" dirty="0">
                <a:solidFill>
                  <a:srgbClr val="FFFFFF"/>
                </a:solidFill>
                <a:latin typeface="Trebuchet MS"/>
                <a:cs typeface="Trebuchet MS"/>
              </a:rPr>
              <a:t>company </a:t>
            </a:r>
            <a:r>
              <a:rPr sz="2800" dirty="0">
                <a:solidFill>
                  <a:srgbClr val="FFFFFF"/>
                </a:solidFill>
                <a:latin typeface="Trebuchet MS"/>
                <a:cs typeface="Trebuchet MS"/>
              </a:rPr>
              <a:t>and</a:t>
            </a:r>
            <a:r>
              <a:rPr sz="2800" spc="-120" dirty="0">
                <a:solidFill>
                  <a:srgbClr val="FFFFFF"/>
                </a:solidFill>
                <a:latin typeface="Trebuchet MS"/>
                <a:cs typeface="Trebuchet MS"/>
              </a:rPr>
              <a:t> </a:t>
            </a:r>
            <a:r>
              <a:rPr sz="2800" spc="-25" dirty="0">
                <a:solidFill>
                  <a:srgbClr val="FFFFFF"/>
                </a:solidFill>
                <a:latin typeface="Trebuchet MS"/>
                <a:cs typeface="Trebuchet MS"/>
              </a:rPr>
              <a:t>land</a:t>
            </a:r>
            <a:r>
              <a:rPr sz="2800" spc="-114" dirty="0">
                <a:solidFill>
                  <a:srgbClr val="FFFFFF"/>
                </a:solidFill>
                <a:latin typeface="Trebuchet MS"/>
                <a:cs typeface="Trebuchet MS"/>
              </a:rPr>
              <a:t> </a:t>
            </a:r>
            <a:r>
              <a:rPr sz="2800" spc="-70" dirty="0">
                <a:solidFill>
                  <a:srgbClr val="FFFFFF"/>
                </a:solidFill>
                <a:latin typeface="Trebuchet MS"/>
                <a:cs typeface="Trebuchet MS"/>
              </a:rPr>
              <a:t>owner</a:t>
            </a:r>
            <a:r>
              <a:rPr sz="2800" spc="-114" dirty="0">
                <a:solidFill>
                  <a:srgbClr val="FFFFFF"/>
                </a:solidFill>
                <a:latin typeface="Trebuchet MS"/>
                <a:cs typeface="Trebuchet MS"/>
              </a:rPr>
              <a:t> </a:t>
            </a:r>
            <a:r>
              <a:rPr sz="2800" spc="-10" dirty="0">
                <a:solidFill>
                  <a:srgbClr val="FFFFFF"/>
                </a:solidFill>
                <a:latin typeface="Trebuchet MS"/>
                <a:cs typeface="Trebuchet MS"/>
              </a:rPr>
              <a:t>(depend </a:t>
            </a:r>
            <a:r>
              <a:rPr sz="2800" dirty="0">
                <a:solidFill>
                  <a:srgbClr val="FFFFFF"/>
                </a:solidFill>
                <a:latin typeface="Trebuchet MS"/>
                <a:cs typeface="Trebuchet MS"/>
              </a:rPr>
              <a:t>on</a:t>
            </a:r>
            <a:r>
              <a:rPr sz="2800" spc="-175" dirty="0">
                <a:solidFill>
                  <a:srgbClr val="FFFFFF"/>
                </a:solidFill>
                <a:latin typeface="Trebuchet MS"/>
                <a:cs typeface="Trebuchet MS"/>
              </a:rPr>
              <a:t> </a:t>
            </a:r>
            <a:r>
              <a:rPr sz="2800" spc="-10" dirty="0">
                <a:solidFill>
                  <a:srgbClr val="FFFFFF"/>
                </a:solidFill>
                <a:latin typeface="Trebuchet MS"/>
                <a:cs typeface="Trebuchet MS"/>
              </a:rPr>
              <a:t>location)</a:t>
            </a:r>
            <a:endParaRPr sz="2800">
              <a:latin typeface="Trebuchet MS"/>
              <a:cs typeface="Trebuchet MS"/>
            </a:endParaRPr>
          </a:p>
        </p:txBody>
      </p:sp>
      <p:sp>
        <p:nvSpPr>
          <p:cNvPr id="10" name="object 10"/>
          <p:cNvSpPr txBox="1"/>
          <p:nvPr/>
        </p:nvSpPr>
        <p:spPr>
          <a:xfrm>
            <a:off x="9146778" y="6747256"/>
            <a:ext cx="4134485" cy="2349500"/>
          </a:xfrm>
          <a:prstGeom prst="rect">
            <a:avLst/>
          </a:prstGeom>
        </p:spPr>
        <p:txBody>
          <a:bodyPr vert="horz" wrap="square" lIns="0" tIns="167005" rIns="0" bIns="0" rtlCol="0">
            <a:spAutoFit/>
          </a:bodyPr>
          <a:lstStyle/>
          <a:p>
            <a:pPr algn="ctr">
              <a:lnSpc>
                <a:spcPct val="100000"/>
              </a:lnSpc>
              <a:spcBef>
                <a:spcPts val="1315"/>
              </a:spcBef>
            </a:pPr>
            <a:r>
              <a:rPr sz="2800" spc="-30" dirty="0">
                <a:solidFill>
                  <a:srgbClr val="FFFFFF"/>
                </a:solidFill>
                <a:latin typeface="Trebuchet MS"/>
                <a:cs typeface="Trebuchet MS"/>
              </a:rPr>
              <a:t>Cellars</a:t>
            </a:r>
            <a:r>
              <a:rPr sz="2800" spc="-105" dirty="0">
                <a:solidFill>
                  <a:srgbClr val="FFFFFF"/>
                </a:solidFill>
                <a:latin typeface="Trebuchet MS"/>
                <a:cs typeface="Trebuchet MS"/>
              </a:rPr>
              <a:t> </a:t>
            </a:r>
            <a:r>
              <a:rPr sz="2800" b="1" i="1" dirty="0">
                <a:solidFill>
                  <a:srgbClr val="FFFFFF"/>
                </a:solidFill>
                <a:latin typeface="Trebuchet MS"/>
                <a:cs typeface="Trebuchet MS"/>
              </a:rPr>
              <a:t>Grigsby</a:t>
            </a:r>
            <a:r>
              <a:rPr sz="2800" b="1" i="1" spc="-100" dirty="0">
                <a:solidFill>
                  <a:srgbClr val="FFFFFF"/>
                </a:solidFill>
                <a:latin typeface="Trebuchet MS"/>
                <a:cs typeface="Trebuchet MS"/>
              </a:rPr>
              <a:t> </a:t>
            </a:r>
            <a:r>
              <a:rPr sz="2800" b="1" i="1" spc="-180" dirty="0">
                <a:solidFill>
                  <a:srgbClr val="FFFFFF"/>
                </a:solidFill>
                <a:latin typeface="Trebuchet MS"/>
                <a:cs typeface="Trebuchet MS"/>
              </a:rPr>
              <a:t>v</a:t>
            </a:r>
            <a:r>
              <a:rPr sz="2800" b="1" i="1" spc="-105" dirty="0">
                <a:solidFill>
                  <a:srgbClr val="FFFFFF"/>
                </a:solidFill>
                <a:latin typeface="Trebuchet MS"/>
                <a:cs typeface="Trebuchet MS"/>
              </a:rPr>
              <a:t> </a:t>
            </a:r>
            <a:r>
              <a:rPr sz="2800" b="1" i="1" spc="-10" dirty="0">
                <a:solidFill>
                  <a:srgbClr val="FFFFFF"/>
                </a:solidFill>
                <a:latin typeface="Trebuchet MS"/>
                <a:cs typeface="Trebuchet MS"/>
              </a:rPr>
              <a:t>Melville</a:t>
            </a:r>
            <a:endParaRPr sz="2800">
              <a:latin typeface="Trebuchet MS"/>
              <a:cs typeface="Trebuchet MS"/>
            </a:endParaRPr>
          </a:p>
          <a:p>
            <a:pPr algn="ctr">
              <a:lnSpc>
                <a:spcPct val="100000"/>
              </a:lnSpc>
              <a:spcBef>
                <a:spcPts val="1215"/>
              </a:spcBef>
            </a:pPr>
            <a:r>
              <a:rPr sz="2800" b="1" spc="-235" dirty="0">
                <a:solidFill>
                  <a:srgbClr val="FFFFFF"/>
                </a:solidFill>
                <a:latin typeface="Trebuchet MS"/>
                <a:cs typeface="Trebuchet MS"/>
              </a:rPr>
              <a:t>[1974]</a:t>
            </a:r>
            <a:r>
              <a:rPr sz="2800" b="1" spc="-130" dirty="0">
                <a:solidFill>
                  <a:srgbClr val="FFFFFF"/>
                </a:solidFill>
                <a:latin typeface="Trebuchet MS"/>
                <a:cs typeface="Trebuchet MS"/>
              </a:rPr>
              <a:t> </a:t>
            </a:r>
            <a:r>
              <a:rPr sz="2800" b="1" spc="-805" dirty="0">
                <a:solidFill>
                  <a:srgbClr val="FFFFFF"/>
                </a:solidFill>
                <a:latin typeface="Trebuchet MS"/>
                <a:cs typeface="Trebuchet MS"/>
              </a:rPr>
              <a:t>1</a:t>
            </a:r>
            <a:r>
              <a:rPr sz="2800" b="1" spc="-125" dirty="0">
                <a:solidFill>
                  <a:srgbClr val="FFFFFF"/>
                </a:solidFill>
                <a:latin typeface="Trebuchet MS"/>
                <a:cs typeface="Trebuchet MS"/>
              </a:rPr>
              <a:t> </a:t>
            </a:r>
            <a:r>
              <a:rPr sz="2800" b="1" spc="-105" dirty="0">
                <a:solidFill>
                  <a:srgbClr val="FFFFFF"/>
                </a:solidFill>
                <a:latin typeface="Trebuchet MS"/>
                <a:cs typeface="Trebuchet MS"/>
              </a:rPr>
              <a:t>WLR</a:t>
            </a:r>
            <a:r>
              <a:rPr sz="2800" b="1" spc="-125" dirty="0">
                <a:solidFill>
                  <a:srgbClr val="FFFFFF"/>
                </a:solidFill>
                <a:latin typeface="Trebuchet MS"/>
                <a:cs typeface="Trebuchet MS"/>
              </a:rPr>
              <a:t> </a:t>
            </a:r>
            <a:r>
              <a:rPr sz="2800" b="1" dirty="0">
                <a:solidFill>
                  <a:srgbClr val="FFFFFF"/>
                </a:solidFill>
                <a:latin typeface="Trebuchet MS"/>
                <a:cs typeface="Trebuchet MS"/>
              </a:rPr>
              <a:t>80</a:t>
            </a:r>
            <a:r>
              <a:rPr sz="2800" b="1" spc="-125" dirty="0">
                <a:solidFill>
                  <a:srgbClr val="FFFFFF"/>
                </a:solidFill>
                <a:latin typeface="Trebuchet MS"/>
                <a:cs typeface="Trebuchet MS"/>
              </a:rPr>
              <a:t> </a:t>
            </a:r>
            <a:r>
              <a:rPr sz="2800" spc="-25" dirty="0">
                <a:solidFill>
                  <a:srgbClr val="FFFFFF"/>
                </a:solidFill>
                <a:latin typeface="Trebuchet MS"/>
                <a:cs typeface="Trebuchet MS"/>
              </a:rPr>
              <a:t>but</a:t>
            </a:r>
            <a:endParaRPr sz="2800">
              <a:latin typeface="Trebuchet MS"/>
              <a:cs typeface="Trebuchet MS"/>
            </a:endParaRPr>
          </a:p>
          <a:p>
            <a:pPr marL="12700" marR="5080" algn="ctr">
              <a:lnSpc>
                <a:spcPts val="4570"/>
              </a:lnSpc>
              <a:spcBef>
                <a:spcPts val="160"/>
              </a:spcBef>
            </a:pPr>
            <a:r>
              <a:rPr sz="2800" spc="-35" dirty="0">
                <a:solidFill>
                  <a:srgbClr val="FFFFFF"/>
                </a:solidFill>
                <a:latin typeface="Trebuchet MS"/>
                <a:cs typeface="Trebuchet MS"/>
              </a:rPr>
              <a:t>possible</a:t>
            </a:r>
            <a:r>
              <a:rPr sz="2800" spc="-160" dirty="0">
                <a:solidFill>
                  <a:srgbClr val="FFFFFF"/>
                </a:solidFill>
                <a:latin typeface="Trebuchet MS"/>
                <a:cs typeface="Trebuchet MS"/>
              </a:rPr>
              <a:t> </a:t>
            </a:r>
            <a:r>
              <a:rPr sz="2800" spc="-55" dirty="0">
                <a:solidFill>
                  <a:srgbClr val="FFFFFF"/>
                </a:solidFill>
                <a:latin typeface="Trebuchet MS"/>
                <a:cs typeface="Trebuchet MS"/>
              </a:rPr>
              <a:t>to</a:t>
            </a:r>
            <a:r>
              <a:rPr sz="2800" spc="-145" dirty="0">
                <a:solidFill>
                  <a:srgbClr val="FFFFFF"/>
                </a:solidFill>
                <a:latin typeface="Trebuchet MS"/>
                <a:cs typeface="Trebuchet MS"/>
              </a:rPr>
              <a:t> </a:t>
            </a:r>
            <a:r>
              <a:rPr sz="2800" spc="-35" dirty="0">
                <a:solidFill>
                  <a:srgbClr val="FFFFFF"/>
                </a:solidFill>
                <a:latin typeface="Trebuchet MS"/>
                <a:cs typeface="Trebuchet MS"/>
              </a:rPr>
              <a:t>have</a:t>
            </a:r>
            <a:r>
              <a:rPr sz="2800" spc="-145" dirty="0">
                <a:solidFill>
                  <a:srgbClr val="FFFFFF"/>
                </a:solidFill>
                <a:latin typeface="Trebuchet MS"/>
                <a:cs typeface="Trebuchet MS"/>
              </a:rPr>
              <a:t> </a:t>
            </a:r>
            <a:r>
              <a:rPr sz="2800" spc="-80" dirty="0">
                <a:solidFill>
                  <a:srgbClr val="FFFFFF"/>
                </a:solidFill>
                <a:latin typeface="Trebuchet MS"/>
                <a:cs typeface="Trebuchet MS"/>
              </a:rPr>
              <a:t>rights</a:t>
            </a:r>
            <a:r>
              <a:rPr sz="2800" spc="-130" dirty="0">
                <a:solidFill>
                  <a:srgbClr val="FFFFFF"/>
                </a:solidFill>
                <a:latin typeface="Trebuchet MS"/>
                <a:cs typeface="Trebuchet MS"/>
              </a:rPr>
              <a:t> </a:t>
            </a:r>
            <a:r>
              <a:rPr sz="2800" spc="-80" dirty="0">
                <a:solidFill>
                  <a:srgbClr val="FFFFFF"/>
                </a:solidFill>
                <a:latin typeface="Trebuchet MS"/>
                <a:cs typeface="Trebuchet MS"/>
              </a:rPr>
              <a:t>only </a:t>
            </a:r>
            <a:r>
              <a:rPr sz="2800" spc="-55" dirty="0">
                <a:solidFill>
                  <a:srgbClr val="FFFFFF"/>
                </a:solidFill>
                <a:latin typeface="Trebuchet MS"/>
                <a:cs typeface="Trebuchet MS"/>
              </a:rPr>
              <a:t>to</a:t>
            </a:r>
            <a:r>
              <a:rPr sz="2800" spc="-135" dirty="0">
                <a:solidFill>
                  <a:srgbClr val="FFFFFF"/>
                </a:solidFill>
                <a:latin typeface="Trebuchet MS"/>
                <a:cs typeface="Trebuchet MS"/>
              </a:rPr>
              <a:t> </a:t>
            </a:r>
            <a:r>
              <a:rPr sz="2800" dirty="0">
                <a:solidFill>
                  <a:srgbClr val="FFFFFF"/>
                </a:solidFill>
                <a:latin typeface="Trebuchet MS"/>
                <a:cs typeface="Trebuchet MS"/>
              </a:rPr>
              <a:t>area</a:t>
            </a:r>
            <a:r>
              <a:rPr sz="2800" spc="-135" dirty="0">
                <a:solidFill>
                  <a:srgbClr val="FFFFFF"/>
                </a:solidFill>
                <a:latin typeface="Trebuchet MS"/>
                <a:cs typeface="Trebuchet MS"/>
              </a:rPr>
              <a:t> </a:t>
            </a:r>
            <a:r>
              <a:rPr sz="2800" spc="-30" dirty="0">
                <a:solidFill>
                  <a:srgbClr val="FFFFFF"/>
                </a:solidFill>
                <a:latin typeface="Trebuchet MS"/>
                <a:cs typeface="Trebuchet MS"/>
              </a:rPr>
              <a:t>below</a:t>
            </a:r>
            <a:r>
              <a:rPr sz="2800" spc="-135" dirty="0">
                <a:solidFill>
                  <a:srgbClr val="FFFFFF"/>
                </a:solidFill>
                <a:latin typeface="Trebuchet MS"/>
                <a:cs typeface="Trebuchet MS"/>
              </a:rPr>
              <a:t> </a:t>
            </a:r>
            <a:r>
              <a:rPr sz="2800" spc="-10" dirty="0">
                <a:solidFill>
                  <a:srgbClr val="FFFFFF"/>
                </a:solidFill>
                <a:latin typeface="Trebuchet MS"/>
                <a:cs typeface="Trebuchet MS"/>
              </a:rPr>
              <a:t>surface</a:t>
            </a:r>
            <a:endParaRPr sz="2800">
              <a:latin typeface="Trebuchet MS"/>
              <a:cs typeface="Trebuchet MS"/>
            </a:endParaRPr>
          </a:p>
        </p:txBody>
      </p:sp>
      <p:sp>
        <p:nvSpPr>
          <p:cNvPr id="11" name="object 11"/>
          <p:cNvSpPr txBox="1"/>
          <p:nvPr/>
        </p:nvSpPr>
        <p:spPr>
          <a:xfrm>
            <a:off x="13833313" y="6745144"/>
            <a:ext cx="3037840" cy="2349500"/>
          </a:xfrm>
          <a:prstGeom prst="rect">
            <a:avLst/>
          </a:prstGeom>
        </p:spPr>
        <p:txBody>
          <a:bodyPr vert="horz" wrap="square" lIns="0" tIns="12065" rIns="0" bIns="0" rtlCol="0">
            <a:spAutoFit/>
          </a:bodyPr>
          <a:lstStyle/>
          <a:p>
            <a:pPr marL="12700" marR="5080" algn="ctr">
              <a:lnSpc>
                <a:spcPct val="136200"/>
              </a:lnSpc>
              <a:spcBef>
                <a:spcPts val="95"/>
              </a:spcBef>
            </a:pPr>
            <a:r>
              <a:rPr sz="2800" spc="-50" dirty="0">
                <a:solidFill>
                  <a:srgbClr val="FFFFFF"/>
                </a:solidFill>
                <a:latin typeface="Trebuchet MS"/>
                <a:cs typeface="Trebuchet MS"/>
              </a:rPr>
              <a:t>Swimming</a:t>
            </a:r>
            <a:r>
              <a:rPr sz="2800" spc="-125" dirty="0">
                <a:solidFill>
                  <a:srgbClr val="FFFFFF"/>
                </a:solidFill>
                <a:latin typeface="Trebuchet MS"/>
                <a:cs typeface="Trebuchet MS"/>
              </a:rPr>
              <a:t> </a:t>
            </a:r>
            <a:r>
              <a:rPr sz="2800" spc="-75" dirty="0">
                <a:solidFill>
                  <a:srgbClr val="FFFFFF"/>
                </a:solidFill>
                <a:latin typeface="Trebuchet MS"/>
                <a:cs typeface="Trebuchet MS"/>
              </a:rPr>
              <a:t>pools:</a:t>
            </a:r>
            <a:r>
              <a:rPr sz="2800" spc="-125" dirty="0">
                <a:solidFill>
                  <a:srgbClr val="FFFFFF"/>
                </a:solidFill>
                <a:latin typeface="Trebuchet MS"/>
                <a:cs typeface="Trebuchet MS"/>
              </a:rPr>
              <a:t> </a:t>
            </a:r>
            <a:r>
              <a:rPr sz="2800" spc="65" dirty="0">
                <a:solidFill>
                  <a:srgbClr val="FFFFFF"/>
                </a:solidFill>
                <a:latin typeface="Trebuchet MS"/>
                <a:cs typeface="Trebuchet MS"/>
              </a:rPr>
              <a:t>a </a:t>
            </a:r>
            <a:r>
              <a:rPr sz="2800" spc="-30" dirty="0">
                <a:solidFill>
                  <a:srgbClr val="FFFFFF"/>
                </a:solidFill>
                <a:latin typeface="Trebuchet MS"/>
                <a:cs typeface="Trebuchet MS"/>
              </a:rPr>
              <a:t>below</a:t>
            </a:r>
            <a:r>
              <a:rPr sz="2800" spc="-175" dirty="0">
                <a:solidFill>
                  <a:srgbClr val="FFFFFF"/>
                </a:solidFill>
                <a:latin typeface="Trebuchet MS"/>
                <a:cs typeface="Trebuchet MS"/>
              </a:rPr>
              <a:t> </a:t>
            </a:r>
            <a:r>
              <a:rPr sz="2800" spc="-10" dirty="0">
                <a:solidFill>
                  <a:srgbClr val="FFFFFF"/>
                </a:solidFill>
                <a:latin typeface="Trebuchet MS"/>
                <a:cs typeface="Trebuchet MS"/>
              </a:rPr>
              <a:t>ground </a:t>
            </a:r>
            <a:r>
              <a:rPr sz="2800" spc="-110" dirty="0">
                <a:solidFill>
                  <a:srgbClr val="FFFFFF"/>
                </a:solidFill>
                <a:latin typeface="Trebuchet MS"/>
                <a:cs typeface="Trebuchet MS"/>
              </a:rPr>
              <a:t>construction,</a:t>
            </a:r>
            <a:r>
              <a:rPr sz="2800" spc="-5" dirty="0">
                <a:solidFill>
                  <a:srgbClr val="FFFFFF"/>
                </a:solidFill>
                <a:latin typeface="Trebuchet MS"/>
                <a:cs typeface="Trebuchet MS"/>
              </a:rPr>
              <a:t> </a:t>
            </a:r>
            <a:r>
              <a:rPr sz="2800" spc="-20" dirty="0">
                <a:solidFill>
                  <a:srgbClr val="FFFFFF"/>
                </a:solidFill>
                <a:latin typeface="Trebuchet MS"/>
                <a:cs typeface="Trebuchet MS"/>
              </a:rPr>
              <a:t>need </a:t>
            </a:r>
            <a:r>
              <a:rPr sz="2800" spc="-40" dirty="0">
                <a:solidFill>
                  <a:srgbClr val="FFFFFF"/>
                </a:solidFill>
                <a:latin typeface="Trebuchet MS"/>
                <a:cs typeface="Trebuchet MS"/>
              </a:rPr>
              <a:t>planning</a:t>
            </a:r>
            <a:r>
              <a:rPr sz="2800" spc="-135" dirty="0">
                <a:solidFill>
                  <a:srgbClr val="FFFFFF"/>
                </a:solidFill>
                <a:latin typeface="Trebuchet MS"/>
                <a:cs typeface="Trebuchet MS"/>
              </a:rPr>
              <a:t> </a:t>
            </a:r>
            <a:r>
              <a:rPr sz="2800" spc="-80" dirty="0">
                <a:solidFill>
                  <a:srgbClr val="FFFFFF"/>
                </a:solidFill>
                <a:latin typeface="Trebuchet MS"/>
                <a:cs typeface="Trebuchet MS"/>
              </a:rPr>
              <a:t>permission</a:t>
            </a:r>
            <a:endParaRPr sz="2800">
              <a:latin typeface="Trebuchet MS"/>
              <a:cs typeface="Trebuchet MS"/>
            </a:endParaRPr>
          </a:p>
        </p:txBody>
      </p:sp>
      <p:pic>
        <p:nvPicPr>
          <p:cNvPr id="12" name="object 12"/>
          <p:cNvPicPr/>
          <p:nvPr/>
        </p:nvPicPr>
        <p:blipFill>
          <a:blip r:embed="rId6" cstate="print"/>
          <a:stretch>
            <a:fillRect/>
          </a:stretch>
        </p:blipFill>
        <p:spPr>
          <a:xfrm>
            <a:off x="1027235" y="2552612"/>
            <a:ext cx="3809999" cy="3809999"/>
          </a:xfrm>
          <a:prstGeom prst="rect">
            <a:avLst/>
          </a:prstGeom>
        </p:spPr>
      </p:pic>
      <p:sp>
        <p:nvSpPr>
          <p:cNvPr id="13" name="object 13"/>
          <p:cNvSpPr txBox="1"/>
          <p:nvPr/>
        </p:nvSpPr>
        <p:spPr>
          <a:xfrm>
            <a:off x="1459233" y="6745144"/>
            <a:ext cx="2950210" cy="1768475"/>
          </a:xfrm>
          <a:prstGeom prst="rect">
            <a:avLst/>
          </a:prstGeom>
        </p:spPr>
        <p:txBody>
          <a:bodyPr vert="horz" wrap="square" lIns="0" tIns="12065" rIns="0" bIns="0" rtlCol="0">
            <a:spAutoFit/>
          </a:bodyPr>
          <a:lstStyle/>
          <a:p>
            <a:pPr marL="12700" marR="5080" indent="117475" algn="just">
              <a:lnSpc>
                <a:spcPct val="136200"/>
              </a:lnSpc>
              <a:spcBef>
                <a:spcPts val="95"/>
              </a:spcBef>
            </a:pPr>
            <a:r>
              <a:rPr sz="2800" spc="-125" dirty="0">
                <a:solidFill>
                  <a:srgbClr val="FFFFFF"/>
                </a:solidFill>
                <a:latin typeface="Trebuchet MS"/>
                <a:cs typeface="Trebuchet MS"/>
              </a:rPr>
              <a:t>All</a:t>
            </a:r>
            <a:r>
              <a:rPr sz="2800" spc="-65" dirty="0">
                <a:solidFill>
                  <a:srgbClr val="FFFFFF"/>
                </a:solidFill>
                <a:latin typeface="Trebuchet MS"/>
                <a:cs typeface="Trebuchet MS"/>
              </a:rPr>
              <a:t> </a:t>
            </a:r>
            <a:r>
              <a:rPr sz="2800" dirty="0">
                <a:solidFill>
                  <a:srgbClr val="FFFFFF"/>
                </a:solidFill>
                <a:latin typeface="Trebuchet MS"/>
                <a:cs typeface="Trebuchet MS"/>
              </a:rPr>
              <a:t>gold</a:t>
            </a:r>
            <a:r>
              <a:rPr sz="2800" spc="-60" dirty="0">
                <a:solidFill>
                  <a:srgbClr val="FFFFFF"/>
                </a:solidFill>
                <a:latin typeface="Trebuchet MS"/>
                <a:cs typeface="Trebuchet MS"/>
              </a:rPr>
              <a:t> </a:t>
            </a:r>
            <a:r>
              <a:rPr sz="2800" dirty="0">
                <a:solidFill>
                  <a:srgbClr val="FFFFFF"/>
                </a:solidFill>
                <a:latin typeface="Trebuchet MS"/>
                <a:cs typeface="Trebuchet MS"/>
              </a:rPr>
              <a:t>and</a:t>
            </a:r>
            <a:r>
              <a:rPr sz="2800" spc="-60" dirty="0">
                <a:solidFill>
                  <a:srgbClr val="FFFFFF"/>
                </a:solidFill>
                <a:latin typeface="Trebuchet MS"/>
                <a:cs typeface="Trebuchet MS"/>
              </a:rPr>
              <a:t> </a:t>
            </a:r>
            <a:r>
              <a:rPr sz="2800" spc="-10" dirty="0">
                <a:solidFill>
                  <a:srgbClr val="FFFFFF"/>
                </a:solidFill>
                <a:latin typeface="Trebuchet MS"/>
                <a:cs typeface="Trebuchet MS"/>
              </a:rPr>
              <a:t>silver </a:t>
            </a:r>
            <a:r>
              <a:rPr sz="2800" dirty="0">
                <a:solidFill>
                  <a:srgbClr val="FFFFFF"/>
                </a:solidFill>
                <a:latin typeface="Trebuchet MS"/>
                <a:cs typeface="Trebuchet MS"/>
              </a:rPr>
              <a:t>belongs</a:t>
            </a:r>
            <a:r>
              <a:rPr sz="2800" spc="-185" dirty="0">
                <a:solidFill>
                  <a:srgbClr val="FFFFFF"/>
                </a:solidFill>
                <a:latin typeface="Trebuchet MS"/>
                <a:cs typeface="Trebuchet MS"/>
              </a:rPr>
              <a:t> </a:t>
            </a:r>
            <a:r>
              <a:rPr sz="2800" spc="-55" dirty="0">
                <a:solidFill>
                  <a:srgbClr val="FFFFFF"/>
                </a:solidFill>
                <a:latin typeface="Trebuchet MS"/>
                <a:cs typeface="Trebuchet MS"/>
              </a:rPr>
              <a:t>to</a:t>
            </a:r>
            <a:r>
              <a:rPr sz="2800" spc="-155" dirty="0">
                <a:solidFill>
                  <a:srgbClr val="FFFFFF"/>
                </a:solidFill>
                <a:latin typeface="Trebuchet MS"/>
                <a:cs typeface="Trebuchet MS"/>
              </a:rPr>
              <a:t> </a:t>
            </a:r>
            <a:r>
              <a:rPr sz="2800" spc="-20" dirty="0">
                <a:solidFill>
                  <a:srgbClr val="FFFFFF"/>
                </a:solidFill>
                <a:latin typeface="Trebuchet MS"/>
                <a:cs typeface="Trebuchet MS"/>
              </a:rPr>
              <a:t>Crown </a:t>
            </a:r>
            <a:r>
              <a:rPr sz="2800" b="1" spc="-25" dirty="0">
                <a:solidFill>
                  <a:srgbClr val="FFFFFF"/>
                </a:solidFill>
                <a:latin typeface="Trebuchet MS"/>
                <a:cs typeface="Trebuchet MS"/>
              </a:rPr>
              <a:t>Treasure</a:t>
            </a:r>
            <a:r>
              <a:rPr sz="2800" b="1" spc="-105" dirty="0">
                <a:solidFill>
                  <a:srgbClr val="FFFFFF"/>
                </a:solidFill>
                <a:latin typeface="Trebuchet MS"/>
                <a:cs typeface="Trebuchet MS"/>
              </a:rPr>
              <a:t> </a:t>
            </a:r>
            <a:r>
              <a:rPr sz="2800" b="1" dirty="0">
                <a:solidFill>
                  <a:srgbClr val="FFFFFF"/>
                </a:solidFill>
                <a:latin typeface="Trebuchet MS"/>
                <a:cs typeface="Trebuchet MS"/>
              </a:rPr>
              <a:t>Act</a:t>
            </a:r>
            <a:r>
              <a:rPr sz="2800" b="1" spc="-100" dirty="0">
                <a:solidFill>
                  <a:srgbClr val="FFFFFF"/>
                </a:solidFill>
                <a:latin typeface="Trebuchet MS"/>
                <a:cs typeface="Trebuchet MS"/>
              </a:rPr>
              <a:t> </a:t>
            </a:r>
            <a:r>
              <a:rPr sz="2800" b="1" spc="-275" dirty="0">
                <a:solidFill>
                  <a:srgbClr val="FFFFFF"/>
                </a:solidFill>
                <a:latin typeface="Trebuchet MS"/>
                <a:cs typeface="Trebuchet MS"/>
              </a:rPr>
              <a:t>1996</a:t>
            </a:r>
            <a:endParaRPr sz="2800">
              <a:latin typeface="Trebuchet MS"/>
              <a:cs typeface="Trebuchet MS"/>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292959"/>
          </a:solidFill>
        </p:spPr>
        <p:txBody>
          <a:bodyPr wrap="square" lIns="0" tIns="0" rIns="0" bIns="0" rtlCol="0"/>
          <a:lstStyle/>
          <a:p>
            <a:endParaRPr/>
          </a:p>
        </p:txBody>
      </p:sp>
      <p:pic>
        <p:nvPicPr>
          <p:cNvPr id="3" name="object 3"/>
          <p:cNvPicPr/>
          <p:nvPr/>
        </p:nvPicPr>
        <p:blipFill>
          <a:blip r:embed="rId3" cstate="print"/>
          <a:stretch>
            <a:fillRect/>
          </a:stretch>
        </p:blipFill>
        <p:spPr>
          <a:xfrm>
            <a:off x="13445219" y="2554724"/>
            <a:ext cx="3809999" cy="3809999"/>
          </a:xfrm>
          <a:prstGeom prst="rect">
            <a:avLst/>
          </a:prstGeom>
        </p:spPr>
      </p:pic>
      <p:pic>
        <p:nvPicPr>
          <p:cNvPr id="4" name="object 4"/>
          <p:cNvPicPr/>
          <p:nvPr/>
        </p:nvPicPr>
        <p:blipFill>
          <a:blip r:embed="rId4" cstate="print"/>
          <a:stretch>
            <a:fillRect/>
          </a:stretch>
        </p:blipFill>
        <p:spPr>
          <a:xfrm>
            <a:off x="9303091" y="2556825"/>
            <a:ext cx="3819524" cy="3819524"/>
          </a:xfrm>
          <a:prstGeom prst="rect">
            <a:avLst/>
          </a:prstGeom>
        </p:spPr>
      </p:pic>
      <p:pic>
        <p:nvPicPr>
          <p:cNvPr id="5" name="object 5"/>
          <p:cNvPicPr/>
          <p:nvPr/>
        </p:nvPicPr>
        <p:blipFill>
          <a:blip r:embed="rId5" cstate="print"/>
          <a:stretch>
            <a:fillRect/>
          </a:stretch>
        </p:blipFill>
        <p:spPr>
          <a:xfrm>
            <a:off x="1028700" y="2550512"/>
            <a:ext cx="3819524" cy="3819524"/>
          </a:xfrm>
          <a:prstGeom prst="rect">
            <a:avLst/>
          </a:prstGeom>
        </p:spPr>
      </p:pic>
      <p:pic>
        <p:nvPicPr>
          <p:cNvPr id="6" name="object 6"/>
          <p:cNvPicPr/>
          <p:nvPr/>
        </p:nvPicPr>
        <p:blipFill>
          <a:blip r:embed="rId6" cstate="print"/>
          <a:stretch>
            <a:fillRect/>
          </a:stretch>
        </p:blipFill>
        <p:spPr>
          <a:xfrm>
            <a:off x="5165163" y="2556825"/>
            <a:ext cx="3809741" cy="3809999"/>
          </a:xfrm>
          <a:prstGeom prst="rect">
            <a:avLst/>
          </a:prstGeom>
        </p:spPr>
      </p:pic>
      <p:sp>
        <p:nvSpPr>
          <p:cNvPr id="7" name="object 7" descr="$PPTXTitle"/>
          <p:cNvSpPr txBox="1">
            <a:spLocks noGrp="1"/>
          </p:cNvSpPr>
          <p:nvPr>
            <p:ph type="title"/>
          </p:nvPr>
        </p:nvSpPr>
        <p:spPr>
          <a:prstGeom prst="rect">
            <a:avLst/>
          </a:prstGeom>
        </p:spPr>
        <p:txBody>
          <a:bodyPr vert="horz" wrap="square" lIns="0" tIns="12700" rIns="0" bIns="0" rtlCol="0">
            <a:spAutoFit/>
          </a:bodyPr>
          <a:lstStyle/>
          <a:p>
            <a:pPr marL="463550">
              <a:lnSpc>
                <a:spcPct val="100000"/>
              </a:lnSpc>
              <a:spcBef>
                <a:spcPts val="100"/>
              </a:spcBef>
            </a:pPr>
            <a:r>
              <a:rPr sz="7500" spc="150" dirty="0"/>
              <a:t>AIRSPACE</a:t>
            </a:r>
            <a:endParaRPr sz="7500"/>
          </a:p>
        </p:txBody>
      </p:sp>
      <p:sp>
        <p:nvSpPr>
          <p:cNvPr id="8" name="object 8"/>
          <p:cNvSpPr txBox="1"/>
          <p:nvPr/>
        </p:nvSpPr>
        <p:spPr>
          <a:xfrm>
            <a:off x="1576040" y="6745144"/>
            <a:ext cx="2719070" cy="1768475"/>
          </a:xfrm>
          <a:prstGeom prst="rect">
            <a:avLst/>
          </a:prstGeom>
        </p:spPr>
        <p:txBody>
          <a:bodyPr vert="horz" wrap="square" lIns="0" tIns="12065" rIns="0" bIns="0" rtlCol="0">
            <a:spAutoFit/>
          </a:bodyPr>
          <a:lstStyle/>
          <a:p>
            <a:pPr marL="12700" marR="5080" algn="ctr">
              <a:lnSpc>
                <a:spcPct val="136200"/>
              </a:lnSpc>
              <a:spcBef>
                <a:spcPts val="95"/>
              </a:spcBef>
            </a:pPr>
            <a:r>
              <a:rPr sz="2800" spc="-200" dirty="0">
                <a:solidFill>
                  <a:srgbClr val="FFFFFF"/>
                </a:solidFill>
                <a:latin typeface="Trebuchet MS"/>
                <a:cs typeface="Trebuchet MS"/>
              </a:rPr>
              <a:t>To</a:t>
            </a:r>
            <a:r>
              <a:rPr sz="2800" spc="-90" dirty="0">
                <a:solidFill>
                  <a:srgbClr val="FFFFFF"/>
                </a:solidFill>
                <a:latin typeface="Trebuchet MS"/>
                <a:cs typeface="Trebuchet MS"/>
              </a:rPr>
              <a:t> </a:t>
            </a:r>
            <a:r>
              <a:rPr sz="2800" spc="-100" dirty="0">
                <a:solidFill>
                  <a:srgbClr val="FFFFFF"/>
                </a:solidFill>
                <a:latin typeface="Trebuchet MS"/>
                <a:cs typeface="Trebuchet MS"/>
              </a:rPr>
              <a:t>the</a:t>
            </a:r>
            <a:r>
              <a:rPr sz="2800" spc="-85" dirty="0">
                <a:solidFill>
                  <a:srgbClr val="FFFFFF"/>
                </a:solidFill>
                <a:latin typeface="Trebuchet MS"/>
                <a:cs typeface="Trebuchet MS"/>
              </a:rPr>
              <a:t> </a:t>
            </a:r>
            <a:r>
              <a:rPr sz="2800" spc="-135" dirty="0">
                <a:solidFill>
                  <a:srgbClr val="FFFFFF"/>
                </a:solidFill>
                <a:latin typeface="Trebuchet MS"/>
                <a:cs typeface="Trebuchet MS"/>
              </a:rPr>
              <a:t>Heavens.... </a:t>
            </a:r>
            <a:r>
              <a:rPr sz="2800" dirty="0">
                <a:solidFill>
                  <a:srgbClr val="FFFFFF"/>
                </a:solidFill>
                <a:latin typeface="Trebuchet MS"/>
                <a:cs typeface="Trebuchet MS"/>
              </a:rPr>
              <a:t>As</a:t>
            </a:r>
            <a:r>
              <a:rPr sz="2800" spc="-100" dirty="0">
                <a:solidFill>
                  <a:srgbClr val="FFFFFF"/>
                </a:solidFill>
                <a:latin typeface="Trebuchet MS"/>
                <a:cs typeface="Trebuchet MS"/>
              </a:rPr>
              <a:t> </a:t>
            </a:r>
            <a:r>
              <a:rPr sz="2800" spc="-40" dirty="0">
                <a:solidFill>
                  <a:srgbClr val="FFFFFF"/>
                </a:solidFill>
                <a:latin typeface="Trebuchet MS"/>
                <a:cs typeface="Trebuchet MS"/>
              </a:rPr>
              <a:t>necessary</a:t>
            </a:r>
            <a:r>
              <a:rPr sz="2800" spc="-95" dirty="0">
                <a:solidFill>
                  <a:srgbClr val="FFFFFF"/>
                </a:solidFill>
                <a:latin typeface="Trebuchet MS"/>
                <a:cs typeface="Trebuchet MS"/>
              </a:rPr>
              <a:t> </a:t>
            </a:r>
            <a:r>
              <a:rPr sz="2800" spc="-25" dirty="0">
                <a:solidFill>
                  <a:srgbClr val="FFFFFF"/>
                </a:solidFill>
                <a:latin typeface="Trebuchet MS"/>
                <a:cs typeface="Trebuchet MS"/>
              </a:rPr>
              <a:t>for </a:t>
            </a:r>
            <a:r>
              <a:rPr sz="2800" spc="-95" dirty="0">
                <a:solidFill>
                  <a:srgbClr val="FFFFFF"/>
                </a:solidFill>
                <a:latin typeface="Trebuchet MS"/>
                <a:cs typeface="Trebuchet MS"/>
              </a:rPr>
              <a:t>oridnary</a:t>
            </a:r>
            <a:r>
              <a:rPr sz="2800" spc="-65" dirty="0">
                <a:solidFill>
                  <a:srgbClr val="FFFFFF"/>
                </a:solidFill>
                <a:latin typeface="Trebuchet MS"/>
                <a:cs typeface="Trebuchet MS"/>
              </a:rPr>
              <a:t> </a:t>
            </a:r>
            <a:r>
              <a:rPr sz="2800" spc="-25" dirty="0">
                <a:solidFill>
                  <a:srgbClr val="FFFFFF"/>
                </a:solidFill>
                <a:latin typeface="Trebuchet MS"/>
                <a:cs typeface="Trebuchet MS"/>
              </a:rPr>
              <a:t>use</a:t>
            </a:r>
            <a:endParaRPr sz="2800">
              <a:latin typeface="Trebuchet MS"/>
              <a:cs typeface="Trebuchet MS"/>
            </a:endParaRPr>
          </a:p>
        </p:txBody>
      </p:sp>
      <p:sp>
        <p:nvSpPr>
          <p:cNvPr id="9" name="object 9"/>
          <p:cNvSpPr txBox="1"/>
          <p:nvPr/>
        </p:nvSpPr>
        <p:spPr>
          <a:xfrm>
            <a:off x="5339689" y="6764518"/>
            <a:ext cx="3465195" cy="2273300"/>
          </a:xfrm>
          <a:prstGeom prst="rect">
            <a:avLst/>
          </a:prstGeom>
        </p:spPr>
        <p:txBody>
          <a:bodyPr vert="horz" wrap="square" lIns="0" tIns="12700" rIns="0" bIns="0" rtlCol="0">
            <a:spAutoFit/>
          </a:bodyPr>
          <a:lstStyle/>
          <a:p>
            <a:pPr marL="12700" marR="5080" algn="ctr">
              <a:lnSpc>
                <a:spcPct val="136600"/>
              </a:lnSpc>
              <a:spcBef>
                <a:spcPts val="100"/>
              </a:spcBef>
            </a:pPr>
            <a:r>
              <a:rPr sz="2700" dirty="0">
                <a:solidFill>
                  <a:srgbClr val="FFFFFF"/>
                </a:solidFill>
                <a:latin typeface="Trebuchet MS"/>
                <a:cs typeface="Trebuchet MS"/>
              </a:rPr>
              <a:t>Overhanging</a:t>
            </a:r>
            <a:r>
              <a:rPr sz="2700" spc="-175" dirty="0">
                <a:solidFill>
                  <a:srgbClr val="FFFFFF"/>
                </a:solidFill>
                <a:latin typeface="Trebuchet MS"/>
                <a:cs typeface="Trebuchet MS"/>
              </a:rPr>
              <a:t> </a:t>
            </a:r>
            <a:r>
              <a:rPr sz="2700" spc="-55" dirty="0">
                <a:solidFill>
                  <a:srgbClr val="FFFFFF"/>
                </a:solidFill>
                <a:latin typeface="Trebuchet MS"/>
                <a:cs typeface="Trebuchet MS"/>
              </a:rPr>
              <a:t>billboards </a:t>
            </a:r>
            <a:r>
              <a:rPr sz="2700" dirty="0">
                <a:solidFill>
                  <a:srgbClr val="FFFFFF"/>
                </a:solidFill>
                <a:latin typeface="Trebuchet MS"/>
                <a:cs typeface="Trebuchet MS"/>
              </a:rPr>
              <a:t>and</a:t>
            </a:r>
            <a:r>
              <a:rPr sz="2700" spc="-100" dirty="0">
                <a:solidFill>
                  <a:srgbClr val="FFFFFF"/>
                </a:solidFill>
                <a:latin typeface="Trebuchet MS"/>
                <a:cs typeface="Trebuchet MS"/>
              </a:rPr>
              <a:t> </a:t>
            </a:r>
            <a:r>
              <a:rPr sz="2700" spc="-60" dirty="0">
                <a:solidFill>
                  <a:srgbClr val="FFFFFF"/>
                </a:solidFill>
                <a:latin typeface="Trebuchet MS"/>
                <a:cs typeface="Trebuchet MS"/>
              </a:rPr>
              <a:t>guttering</a:t>
            </a:r>
            <a:r>
              <a:rPr sz="2700" spc="-95" dirty="0">
                <a:solidFill>
                  <a:srgbClr val="FFFFFF"/>
                </a:solidFill>
                <a:latin typeface="Trebuchet MS"/>
                <a:cs typeface="Trebuchet MS"/>
              </a:rPr>
              <a:t> </a:t>
            </a:r>
            <a:r>
              <a:rPr sz="2700" b="1" i="1" dirty="0">
                <a:solidFill>
                  <a:srgbClr val="FFFFFF"/>
                </a:solidFill>
                <a:latin typeface="Trebuchet MS"/>
                <a:cs typeface="Trebuchet MS"/>
              </a:rPr>
              <a:t>Kelsen</a:t>
            </a:r>
            <a:r>
              <a:rPr sz="2700" b="1" i="1" spc="-150" dirty="0">
                <a:solidFill>
                  <a:srgbClr val="FFFFFF"/>
                </a:solidFill>
                <a:latin typeface="Trebuchet MS"/>
                <a:cs typeface="Trebuchet MS"/>
              </a:rPr>
              <a:t> </a:t>
            </a:r>
            <a:r>
              <a:rPr sz="2700" b="1" i="1" spc="-50" dirty="0">
                <a:solidFill>
                  <a:srgbClr val="FFFFFF"/>
                </a:solidFill>
                <a:latin typeface="Trebuchet MS"/>
                <a:cs typeface="Trebuchet MS"/>
              </a:rPr>
              <a:t>v </a:t>
            </a:r>
            <a:r>
              <a:rPr sz="2700" b="1" i="1" spc="-40" dirty="0">
                <a:solidFill>
                  <a:srgbClr val="FFFFFF"/>
                </a:solidFill>
                <a:latin typeface="Trebuchet MS"/>
                <a:cs typeface="Trebuchet MS"/>
              </a:rPr>
              <a:t>Imperail</a:t>
            </a:r>
            <a:r>
              <a:rPr sz="2700" b="1" i="1" spc="-140" dirty="0">
                <a:solidFill>
                  <a:srgbClr val="FFFFFF"/>
                </a:solidFill>
                <a:latin typeface="Trebuchet MS"/>
                <a:cs typeface="Trebuchet MS"/>
              </a:rPr>
              <a:t> </a:t>
            </a:r>
            <a:r>
              <a:rPr sz="2700" b="1" i="1" dirty="0">
                <a:solidFill>
                  <a:srgbClr val="FFFFFF"/>
                </a:solidFill>
                <a:latin typeface="Trebuchet MS"/>
                <a:cs typeface="Trebuchet MS"/>
              </a:rPr>
              <a:t>Tobacco</a:t>
            </a:r>
            <a:r>
              <a:rPr sz="2700" b="1" i="1" spc="-135" dirty="0">
                <a:solidFill>
                  <a:srgbClr val="FFFFFF"/>
                </a:solidFill>
                <a:latin typeface="Trebuchet MS"/>
                <a:cs typeface="Trebuchet MS"/>
              </a:rPr>
              <a:t> </a:t>
            </a:r>
            <a:r>
              <a:rPr sz="2700" b="1" i="1" spc="145" dirty="0">
                <a:solidFill>
                  <a:srgbClr val="FFFFFF"/>
                </a:solidFill>
                <a:latin typeface="Trebuchet MS"/>
                <a:cs typeface="Trebuchet MS"/>
              </a:rPr>
              <a:t>Co </a:t>
            </a:r>
            <a:r>
              <a:rPr sz="2700" b="1" i="1" spc="-114" dirty="0">
                <a:solidFill>
                  <a:srgbClr val="FFFFFF"/>
                </a:solidFill>
                <a:latin typeface="Trebuchet MS"/>
                <a:cs typeface="Trebuchet MS"/>
              </a:rPr>
              <a:t>Ltd</a:t>
            </a:r>
            <a:r>
              <a:rPr sz="2700" b="1" i="1" spc="-110" dirty="0">
                <a:solidFill>
                  <a:srgbClr val="FFFFFF"/>
                </a:solidFill>
                <a:latin typeface="Trebuchet MS"/>
                <a:cs typeface="Trebuchet MS"/>
              </a:rPr>
              <a:t> </a:t>
            </a:r>
            <a:r>
              <a:rPr sz="2700" b="1" spc="-254" dirty="0">
                <a:solidFill>
                  <a:srgbClr val="FFFFFF"/>
                </a:solidFill>
                <a:latin typeface="Trebuchet MS"/>
                <a:cs typeface="Trebuchet MS"/>
              </a:rPr>
              <a:t>[1957]</a:t>
            </a:r>
            <a:r>
              <a:rPr sz="2700" b="1" spc="-110" dirty="0">
                <a:solidFill>
                  <a:srgbClr val="FFFFFF"/>
                </a:solidFill>
                <a:latin typeface="Trebuchet MS"/>
                <a:cs typeface="Trebuchet MS"/>
              </a:rPr>
              <a:t> </a:t>
            </a:r>
            <a:r>
              <a:rPr sz="2700" b="1" spc="-215" dirty="0">
                <a:solidFill>
                  <a:srgbClr val="FFFFFF"/>
                </a:solidFill>
                <a:latin typeface="Trebuchet MS"/>
                <a:cs typeface="Trebuchet MS"/>
              </a:rPr>
              <a:t>2</a:t>
            </a:r>
            <a:r>
              <a:rPr sz="2700" b="1" spc="-110" dirty="0">
                <a:solidFill>
                  <a:srgbClr val="FFFFFF"/>
                </a:solidFill>
                <a:latin typeface="Trebuchet MS"/>
                <a:cs typeface="Trebuchet MS"/>
              </a:rPr>
              <a:t> </a:t>
            </a:r>
            <a:r>
              <a:rPr sz="2700" b="1" dirty="0">
                <a:solidFill>
                  <a:srgbClr val="FFFFFF"/>
                </a:solidFill>
                <a:latin typeface="Trebuchet MS"/>
                <a:cs typeface="Trebuchet MS"/>
              </a:rPr>
              <a:t>QB</a:t>
            </a:r>
            <a:r>
              <a:rPr sz="2700" b="1" spc="-110" dirty="0">
                <a:solidFill>
                  <a:srgbClr val="FFFFFF"/>
                </a:solidFill>
                <a:latin typeface="Trebuchet MS"/>
                <a:cs typeface="Trebuchet MS"/>
              </a:rPr>
              <a:t> </a:t>
            </a:r>
            <a:r>
              <a:rPr sz="2700" b="1" spc="-25" dirty="0">
                <a:solidFill>
                  <a:srgbClr val="FFFFFF"/>
                </a:solidFill>
                <a:latin typeface="Trebuchet MS"/>
                <a:cs typeface="Trebuchet MS"/>
              </a:rPr>
              <a:t>334</a:t>
            </a:r>
            <a:endParaRPr sz="2700">
              <a:latin typeface="Trebuchet MS"/>
              <a:cs typeface="Trebuchet MS"/>
            </a:endParaRPr>
          </a:p>
        </p:txBody>
      </p:sp>
      <p:sp>
        <p:nvSpPr>
          <p:cNvPr id="10" name="object 10"/>
          <p:cNvSpPr txBox="1"/>
          <p:nvPr/>
        </p:nvSpPr>
        <p:spPr>
          <a:xfrm>
            <a:off x="9397713" y="6764822"/>
            <a:ext cx="3629025" cy="2740025"/>
          </a:xfrm>
          <a:prstGeom prst="rect">
            <a:avLst/>
          </a:prstGeom>
        </p:spPr>
        <p:txBody>
          <a:bodyPr vert="horz" wrap="square" lIns="0" tIns="12700" rIns="0" bIns="0" rtlCol="0">
            <a:spAutoFit/>
          </a:bodyPr>
          <a:lstStyle/>
          <a:p>
            <a:pPr marL="12700" marR="5080" indent="-635" algn="ctr">
              <a:lnSpc>
                <a:spcPct val="137000"/>
              </a:lnSpc>
              <a:spcBef>
                <a:spcPts val="100"/>
              </a:spcBef>
            </a:pPr>
            <a:r>
              <a:rPr sz="2600" b="1" spc="-10" dirty="0">
                <a:solidFill>
                  <a:srgbClr val="FFFFFF"/>
                </a:solidFill>
                <a:latin typeface="Trebuchet MS"/>
                <a:cs typeface="Trebuchet MS"/>
              </a:rPr>
              <a:t>Anchor</a:t>
            </a:r>
            <a:r>
              <a:rPr sz="2600" b="1" spc="-155" dirty="0">
                <a:solidFill>
                  <a:srgbClr val="FFFFFF"/>
                </a:solidFill>
                <a:latin typeface="Trebuchet MS"/>
                <a:cs typeface="Trebuchet MS"/>
              </a:rPr>
              <a:t> </a:t>
            </a:r>
            <a:r>
              <a:rPr sz="2600" b="1" spc="-10" dirty="0">
                <a:solidFill>
                  <a:srgbClr val="FFFFFF"/>
                </a:solidFill>
                <a:latin typeface="Trebuchet MS"/>
                <a:cs typeface="Trebuchet MS"/>
              </a:rPr>
              <a:t>Brewhouse </a:t>
            </a:r>
            <a:r>
              <a:rPr sz="2600" b="1" spc="-25" dirty="0">
                <a:solidFill>
                  <a:srgbClr val="FFFFFF"/>
                </a:solidFill>
                <a:latin typeface="Trebuchet MS"/>
                <a:cs typeface="Trebuchet MS"/>
              </a:rPr>
              <a:t>Developments</a:t>
            </a:r>
            <a:r>
              <a:rPr sz="2600" b="1" spc="-125" dirty="0">
                <a:solidFill>
                  <a:srgbClr val="FFFFFF"/>
                </a:solidFill>
                <a:latin typeface="Trebuchet MS"/>
                <a:cs typeface="Trebuchet MS"/>
              </a:rPr>
              <a:t> </a:t>
            </a:r>
            <a:r>
              <a:rPr sz="2600" b="1" spc="-100" dirty="0">
                <a:solidFill>
                  <a:srgbClr val="FFFFFF"/>
                </a:solidFill>
                <a:latin typeface="Trebuchet MS"/>
                <a:cs typeface="Trebuchet MS"/>
              </a:rPr>
              <a:t>v</a:t>
            </a:r>
            <a:r>
              <a:rPr sz="2600" b="1" spc="-125" dirty="0">
                <a:solidFill>
                  <a:srgbClr val="FFFFFF"/>
                </a:solidFill>
                <a:latin typeface="Trebuchet MS"/>
                <a:cs typeface="Trebuchet MS"/>
              </a:rPr>
              <a:t> </a:t>
            </a:r>
            <a:r>
              <a:rPr sz="2600" b="1" spc="-70" dirty="0">
                <a:solidFill>
                  <a:srgbClr val="FFFFFF"/>
                </a:solidFill>
                <a:latin typeface="Trebuchet MS"/>
                <a:cs typeface="Trebuchet MS"/>
              </a:rPr>
              <a:t>Berkley </a:t>
            </a:r>
            <a:r>
              <a:rPr sz="2600" b="1" dirty="0">
                <a:solidFill>
                  <a:srgbClr val="FFFFFF"/>
                </a:solidFill>
                <a:latin typeface="Trebuchet MS"/>
                <a:cs typeface="Trebuchet MS"/>
              </a:rPr>
              <a:t>House</a:t>
            </a:r>
            <a:r>
              <a:rPr sz="2600" b="1" spc="-160" dirty="0">
                <a:solidFill>
                  <a:srgbClr val="FFFFFF"/>
                </a:solidFill>
                <a:latin typeface="Trebuchet MS"/>
                <a:cs typeface="Trebuchet MS"/>
              </a:rPr>
              <a:t> </a:t>
            </a:r>
            <a:r>
              <a:rPr sz="2600" b="1" spc="-10" dirty="0">
                <a:solidFill>
                  <a:srgbClr val="FFFFFF"/>
                </a:solidFill>
                <a:latin typeface="Trebuchet MS"/>
                <a:cs typeface="Trebuchet MS"/>
              </a:rPr>
              <a:t>(Docklands) </a:t>
            </a:r>
            <a:r>
              <a:rPr sz="2600" b="1" spc="-25" dirty="0">
                <a:solidFill>
                  <a:srgbClr val="FFFFFF"/>
                </a:solidFill>
                <a:latin typeface="Trebuchet MS"/>
                <a:cs typeface="Trebuchet MS"/>
              </a:rPr>
              <a:t>Developments</a:t>
            </a:r>
            <a:r>
              <a:rPr sz="2600" b="1" spc="-120" dirty="0">
                <a:solidFill>
                  <a:srgbClr val="FFFFFF"/>
                </a:solidFill>
                <a:latin typeface="Trebuchet MS"/>
                <a:cs typeface="Trebuchet MS"/>
              </a:rPr>
              <a:t> </a:t>
            </a:r>
            <a:r>
              <a:rPr sz="2600" b="1" spc="-70" dirty="0">
                <a:solidFill>
                  <a:srgbClr val="FFFFFF"/>
                </a:solidFill>
                <a:latin typeface="Trebuchet MS"/>
                <a:cs typeface="Trebuchet MS"/>
              </a:rPr>
              <a:t>[1987]</a:t>
            </a:r>
            <a:endParaRPr sz="2600">
              <a:latin typeface="Trebuchet MS"/>
              <a:cs typeface="Trebuchet MS"/>
            </a:endParaRPr>
          </a:p>
          <a:p>
            <a:pPr algn="ctr">
              <a:lnSpc>
                <a:spcPct val="100000"/>
              </a:lnSpc>
              <a:spcBef>
                <a:spcPts val="1155"/>
              </a:spcBef>
            </a:pPr>
            <a:r>
              <a:rPr sz="2600" b="1" spc="-55" dirty="0">
                <a:solidFill>
                  <a:srgbClr val="FFFFFF"/>
                </a:solidFill>
                <a:latin typeface="Trebuchet MS"/>
                <a:cs typeface="Trebuchet MS"/>
              </a:rPr>
              <a:t>EGLR</a:t>
            </a:r>
            <a:r>
              <a:rPr sz="2600" b="1" spc="-130" dirty="0">
                <a:solidFill>
                  <a:srgbClr val="FFFFFF"/>
                </a:solidFill>
                <a:latin typeface="Trebuchet MS"/>
                <a:cs typeface="Trebuchet MS"/>
              </a:rPr>
              <a:t> </a:t>
            </a:r>
            <a:r>
              <a:rPr sz="2600" b="1" spc="-380" dirty="0">
                <a:solidFill>
                  <a:srgbClr val="FFFFFF"/>
                </a:solidFill>
                <a:latin typeface="Trebuchet MS"/>
                <a:cs typeface="Trebuchet MS"/>
              </a:rPr>
              <a:t>172</a:t>
            </a:r>
            <a:endParaRPr sz="2600">
              <a:latin typeface="Trebuchet MS"/>
              <a:cs typeface="Trebuchet MS"/>
            </a:endParaRPr>
          </a:p>
        </p:txBody>
      </p:sp>
      <p:sp>
        <p:nvSpPr>
          <p:cNvPr id="11" name="object 11"/>
          <p:cNvSpPr txBox="1"/>
          <p:nvPr/>
        </p:nvSpPr>
        <p:spPr>
          <a:xfrm>
            <a:off x="13250036" y="6764822"/>
            <a:ext cx="4003675" cy="2197100"/>
          </a:xfrm>
          <a:prstGeom prst="rect">
            <a:avLst/>
          </a:prstGeom>
        </p:spPr>
        <p:txBody>
          <a:bodyPr vert="horz" wrap="square" lIns="0" tIns="12700" rIns="0" bIns="0" rtlCol="0">
            <a:spAutoFit/>
          </a:bodyPr>
          <a:lstStyle/>
          <a:p>
            <a:pPr marL="58419" marR="50800" algn="ctr">
              <a:lnSpc>
                <a:spcPct val="137000"/>
              </a:lnSpc>
              <a:spcBef>
                <a:spcPts val="100"/>
              </a:spcBef>
            </a:pPr>
            <a:r>
              <a:rPr sz="2600" b="1" i="1" spc="-60" dirty="0">
                <a:solidFill>
                  <a:srgbClr val="FFFFFF"/>
                </a:solidFill>
                <a:latin typeface="Trebuchet MS"/>
                <a:cs typeface="Trebuchet MS"/>
              </a:rPr>
              <a:t>Bernstein</a:t>
            </a:r>
            <a:r>
              <a:rPr sz="2600" b="1" i="1" spc="-140" dirty="0">
                <a:solidFill>
                  <a:srgbClr val="FFFFFF"/>
                </a:solidFill>
                <a:latin typeface="Trebuchet MS"/>
                <a:cs typeface="Trebuchet MS"/>
              </a:rPr>
              <a:t> </a:t>
            </a:r>
            <a:r>
              <a:rPr sz="2600" b="1" i="1" spc="-70" dirty="0">
                <a:solidFill>
                  <a:srgbClr val="FFFFFF"/>
                </a:solidFill>
                <a:latin typeface="Trebuchet MS"/>
                <a:cs typeface="Trebuchet MS"/>
              </a:rPr>
              <a:t>of</a:t>
            </a:r>
            <a:r>
              <a:rPr sz="2600" b="1" i="1" spc="-135" dirty="0">
                <a:solidFill>
                  <a:srgbClr val="FFFFFF"/>
                </a:solidFill>
                <a:latin typeface="Trebuchet MS"/>
                <a:cs typeface="Trebuchet MS"/>
              </a:rPr>
              <a:t> </a:t>
            </a:r>
            <a:r>
              <a:rPr sz="2600" b="1" i="1" dirty="0">
                <a:solidFill>
                  <a:srgbClr val="FFFFFF"/>
                </a:solidFill>
                <a:latin typeface="Trebuchet MS"/>
                <a:cs typeface="Trebuchet MS"/>
              </a:rPr>
              <a:t>Leigh</a:t>
            </a:r>
            <a:r>
              <a:rPr sz="2600" b="1" i="1" spc="-160" dirty="0">
                <a:solidFill>
                  <a:srgbClr val="FFFFFF"/>
                </a:solidFill>
                <a:latin typeface="Trebuchet MS"/>
                <a:cs typeface="Trebuchet MS"/>
              </a:rPr>
              <a:t> </a:t>
            </a:r>
            <a:r>
              <a:rPr sz="2600" b="1" i="1" spc="-80" dirty="0">
                <a:solidFill>
                  <a:srgbClr val="FFFFFF"/>
                </a:solidFill>
                <a:latin typeface="Trebuchet MS"/>
                <a:cs typeface="Trebuchet MS"/>
              </a:rPr>
              <a:t>(Baron) </a:t>
            </a:r>
            <a:r>
              <a:rPr sz="2600" b="1" i="1" spc="-165" dirty="0">
                <a:solidFill>
                  <a:srgbClr val="FFFFFF"/>
                </a:solidFill>
                <a:latin typeface="Trebuchet MS"/>
                <a:cs typeface="Trebuchet MS"/>
              </a:rPr>
              <a:t>v</a:t>
            </a:r>
            <a:r>
              <a:rPr sz="2600" b="1" i="1" spc="-130" dirty="0">
                <a:solidFill>
                  <a:srgbClr val="FFFFFF"/>
                </a:solidFill>
                <a:latin typeface="Trebuchet MS"/>
                <a:cs typeface="Trebuchet MS"/>
              </a:rPr>
              <a:t> </a:t>
            </a:r>
            <a:r>
              <a:rPr sz="2600" b="1" i="1" dirty="0">
                <a:solidFill>
                  <a:srgbClr val="FFFFFF"/>
                </a:solidFill>
                <a:latin typeface="Trebuchet MS"/>
                <a:cs typeface="Trebuchet MS"/>
              </a:rPr>
              <a:t>Skyviews</a:t>
            </a:r>
            <a:r>
              <a:rPr sz="2600" b="1" i="1" spc="-130" dirty="0">
                <a:solidFill>
                  <a:srgbClr val="FFFFFF"/>
                </a:solidFill>
                <a:latin typeface="Trebuchet MS"/>
                <a:cs typeface="Trebuchet MS"/>
              </a:rPr>
              <a:t> </a:t>
            </a:r>
            <a:r>
              <a:rPr sz="2600" b="1" i="1" spc="-120" dirty="0">
                <a:solidFill>
                  <a:srgbClr val="FFFFFF"/>
                </a:solidFill>
                <a:latin typeface="Trebuchet MS"/>
                <a:cs typeface="Trebuchet MS"/>
              </a:rPr>
              <a:t>&amp;</a:t>
            </a:r>
            <a:r>
              <a:rPr sz="2600" b="1" i="1" spc="-130" dirty="0">
                <a:solidFill>
                  <a:srgbClr val="FFFFFF"/>
                </a:solidFill>
                <a:latin typeface="Trebuchet MS"/>
                <a:cs typeface="Trebuchet MS"/>
              </a:rPr>
              <a:t> </a:t>
            </a:r>
            <a:r>
              <a:rPr sz="2600" b="1" i="1" dirty="0">
                <a:solidFill>
                  <a:srgbClr val="FFFFFF"/>
                </a:solidFill>
                <a:latin typeface="Trebuchet MS"/>
                <a:cs typeface="Trebuchet MS"/>
              </a:rPr>
              <a:t>General</a:t>
            </a:r>
            <a:r>
              <a:rPr sz="2600" b="1" i="1" spc="-130" dirty="0">
                <a:solidFill>
                  <a:srgbClr val="FFFFFF"/>
                </a:solidFill>
                <a:latin typeface="Trebuchet MS"/>
                <a:cs typeface="Trebuchet MS"/>
              </a:rPr>
              <a:t> </a:t>
            </a:r>
            <a:r>
              <a:rPr sz="2600" b="1" i="1" spc="-25" dirty="0">
                <a:solidFill>
                  <a:srgbClr val="FFFFFF"/>
                </a:solidFill>
                <a:latin typeface="Trebuchet MS"/>
                <a:cs typeface="Trebuchet MS"/>
              </a:rPr>
              <a:t>Ltd </a:t>
            </a:r>
            <a:r>
              <a:rPr sz="2600" b="1" spc="-245" dirty="0">
                <a:solidFill>
                  <a:srgbClr val="FFFFFF"/>
                </a:solidFill>
                <a:latin typeface="Trebuchet MS"/>
                <a:cs typeface="Trebuchet MS"/>
              </a:rPr>
              <a:t>[1978]</a:t>
            </a:r>
            <a:r>
              <a:rPr sz="2600" b="1" spc="-95" dirty="0">
                <a:solidFill>
                  <a:srgbClr val="FFFFFF"/>
                </a:solidFill>
                <a:latin typeface="Trebuchet MS"/>
                <a:cs typeface="Trebuchet MS"/>
              </a:rPr>
              <a:t> </a:t>
            </a:r>
            <a:r>
              <a:rPr sz="2600" b="1" dirty="0">
                <a:solidFill>
                  <a:srgbClr val="FFFFFF"/>
                </a:solidFill>
                <a:latin typeface="Trebuchet MS"/>
                <a:cs typeface="Trebuchet MS"/>
              </a:rPr>
              <a:t>QB</a:t>
            </a:r>
            <a:r>
              <a:rPr sz="2600" b="1" spc="-95" dirty="0">
                <a:solidFill>
                  <a:srgbClr val="FFFFFF"/>
                </a:solidFill>
                <a:latin typeface="Trebuchet MS"/>
                <a:cs typeface="Trebuchet MS"/>
              </a:rPr>
              <a:t> </a:t>
            </a:r>
            <a:r>
              <a:rPr sz="2600" b="1" spc="-25" dirty="0">
                <a:solidFill>
                  <a:srgbClr val="FFFFFF"/>
                </a:solidFill>
                <a:latin typeface="Trebuchet MS"/>
                <a:cs typeface="Trebuchet MS"/>
              </a:rPr>
              <a:t>479</a:t>
            </a:r>
            <a:endParaRPr sz="2600">
              <a:latin typeface="Trebuchet MS"/>
              <a:cs typeface="Trebuchet MS"/>
            </a:endParaRPr>
          </a:p>
          <a:p>
            <a:pPr algn="ctr">
              <a:lnSpc>
                <a:spcPct val="100000"/>
              </a:lnSpc>
              <a:spcBef>
                <a:spcPts val="1155"/>
              </a:spcBef>
            </a:pPr>
            <a:r>
              <a:rPr sz="2600" b="1" dirty="0">
                <a:solidFill>
                  <a:srgbClr val="FFFFFF"/>
                </a:solidFill>
                <a:latin typeface="Trebuchet MS"/>
                <a:cs typeface="Trebuchet MS"/>
              </a:rPr>
              <a:t>s76</a:t>
            </a:r>
            <a:r>
              <a:rPr sz="2600" b="1" spc="-105" dirty="0">
                <a:solidFill>
                  <a:srgbClr val="FFFFFF"/>
                </a:solidFill>
                <a:latin typeface="Trebuchet MS"/>
                <a:cs typeface="Trebuchet MS"/>
              </a:rPr>
              <a:t> </a:t>
            </a:r>
            <a:r>
              <a:rPr sz="2600" b="1" dirty="0">
                <a:solidFill>
                  <a:srgbClr val="FFFFFF"/>
                </a:solidFill>
                <a:latin typeface="Trebuchet MS"/>
                <a:cs typeface="Trebuchet MS"/>
              </a:rPr>
              <a:t>Civil</a:t>
            </a:r>
            <a:r>
              <a:rPr sz="2600" b="1" spc="-100" dirty="0">
                <a:solidFill>
                  <a:srgbClr val="FFFFFF"/>
                </a:solidFill>
                <a:latin typeface="Trebuchet MS"/>
                <a:cs typeface="Trebuchet MS"/>
              </a:rPr>
              <a:t> </a:t>
            </a:r>
            <a:r>
              <a:rPr sz="2600" b="1" spc="-10" dirty="0">
                <a:solidFill>
                  <a:srgbClr val="FFFFFF"/>
                </a:solidFill>
                <a:latin typeface="Trebuchet MS"/>
                <a:cs typeface="Trebuchet MS"/>
              </a:rPr>
              <a:t>Aviation</a:t>
            </a:r>
            <a:r>
              <a:rPr sz="2600" b="1" spc="-100" dirty="0">
                <a:solidFill>
                  <a:srgbClr val="FFFFFF"/>
                </a:solidFill>
                <a:latin typeface="Trebuchet MS"/>
                <a:cs typeface="Trebuchet MS"/>
              </a:rPr>
              <a:t> </a:t>
            </a:r>
            <a:r>
              <a:rPr sz="2600" b="1" dirty="0">
                <a:solidFill>
                  <a:srgbClr val="FFFFFF"/>
                </a:solidFill>
                <a:latin typeface="Trebuchet MS"/>
                <a:cs typeface="Trebuchet MS"/>
              </a:rPr>
              <a:t>Act</a:t>
            </a:r>
            <a:r>
              <a:rPr sz="2600" b="1" spc="-105" dirty="0">
                <a:solidFill>
                  <a:srgbClr val="FFFFFF"/>
                </a:solidFill>
                <a:latin typeface="Trebuchet MS"/>
                <a:cs typeface="Trebuchet MS"/>
              </a:rPr>
              <a:t> </a:t>
            </a:r>
            <a:r>
              <a:rPr sz="2600" b="1" spc="-300" dirty="0">
                <a:solidFill>
                  <a:srgbClr val="FFFFFF"/>
                </a:solidFill>
                <a:latin typeface="Trebuchet MS"/>
                <a:cs typeface="Trebuchet MS"/>
              </a:rPr>
              <a:t>1982</a:t>
            </a:r>
            <a:endParaRPr sz="2600">
              <a:latin typeface="Trebuchet MS"/>
              <a:cs typeface="Trebuchet MS"/>
            </a:endParaRPr>
          </a:p>
        </p:txBody>
      </p:sp>
      <p:sp>
        <p:nvSpPr>
          <p:cNvPr id="12" name="object 12"/>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FED307"/>
          </a:solidFill>
        </p:spPr>
        <p:txBody>
          <a:bodyPr wrap="square" lIns="0" tIns="0" rIns="0" bIns="0" rtlCol="0"/>
          <a:lstStyle/>
          <a:p>
            <a:endParaRPr/>
          </a:p>
        </p:txBody>
      </p:sp>
      <p:sp>
        <p:nvSpPr>
          <p:cNvPr id="13" name="object 13"/>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E65385"/>
          </a:solidFill>
        </p:spPr>
        <p:txBody>
          <a:bodyPr wrap="square" lIns="0" tIns="0" rIns="0" bIns="0" rtlCol="0"/>
          <a:lstStyle/>
          <a:p>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292959"/>
          </a:solidFill>
        </p:spPr>
        <p:txBody>
          <a:bodyPr wrap="square" lIns="0" tIns="0" rIns="0" bIns="0" rtlCol="0"/>
          <a:lstStyle/>
          <a:p>
            <a:endParaRPr/>
          </a:p>
        </p:txBody>
      </p:sp>
      <p:pic>
        <p:nvPicPr>
          <p:cNvPr id="3" name="object 3"/>
          <p:cNvPicPr/>
          <p:nvPr/>
        </p:nvPicPr>
        <p:blipFill>
          <a:blip r:embed="rId3" cstate="print"/>
          <a:stretch>
            <a:fillRect/>
          </a:stretch>
        </p:blipFill>
        <p:spPr>
          <a:xfrm>
            <a:off x="5165530" y="2556825"/>
            <a:ext cx="3819524" cy="3819524"/>
          </a:xfrm>
          <a:prstGeom prst="rect">
            <a:avLst/>
          </a:prstGeom>
        </p:spPr>
      </p:pic>
      <p:pic>
        <p:nvPicPr>
          <p:cNvPr id="4" name="object 4"/>
          <p:cNvPicPr/>
          <p:nvPr/>
        </p:nvPicPr>
        <p:blipFill>
          <a:blip r:embed="rId4" cstate="print"/>
          <a:stretch>
            <a:fillRect/>
          </a:stretch>
        </p:blipFill>
        <p:spPr>
          <a:xfrm>
            <a:off x="9310137" y="2556825"/>
            <a:ext cx="3809999" cy="3809999"/>
          </a:xfrm>
          <a:prstGeom prst="rect">
            <a:avLst/>
          </a:prstGeom>
        </p:spPr>
      </p:pic>
      <p:pic>
        <p:nvPicPr>
          <p:cNvPr id="5" name="object 5"/>
          <p:cNvPicPr/>
          <p:nvPr/>
        </p:nvPicPr>
        <p:blipFill>
          <a:blip r:embed="rId5" cstate="print"/>
          <a:stretch>
            <a:fillRect/>
          </a:stretch>
        </p:blipFill>
        <p:spPr>
          <a:xfrm>
            <a:off x="13443120" y="2556825"/>
            <a:ext cx="3819524" cy="3819524"/>
          </a:xfrm>
          <a:prstGeom prst="rect">
            <a:avLst/>
          </a:prstGeom>
        </p:spPr>
      </p:pic>
      <p:pic>
        <p:nvPicPr>
          <p:cNvPr id="6" name="object 6"/>
          <p:cNvPicPr/>
          <p:nvPr/>
        </p:nvPicPr>
        <p:blipFill>
          <a:blip r:embed="rId6" cstate="print"/>
          <a:stretch>
            <a:fillRect/>
          </a:stretch>
        </p:blipFill>
        <p:spPr>
          <a:xfrm>
            <a:off x="1028700" y="2556825"/>
            <a:ext cx="3809999" cy="3809999"/>
          </a:xfrm>
          <a:prstGeom prst="rect">
            <a:avLst/>
          </a:prstGeom>
        </p:spPr>
      </p:pic>
      <p:sp>
        <p:nvSpPr>
          <p:cNvPr id="7" name="object 7" descr="$PPTXTitle"/>
          <p:cNvSpPr txBox="1">
            <a:spLocks noGrp="1"/>
          </p:cNvSpPr>
          <p:nvPr>
            <p:ph type="title"/>
          </p:nvPr>
        </p:nvSpPr>
        <p:spPr>
          <a:prstGeom prst="rect">
            <a:avLst/>
          </a:prstGeom>
        </p:spPr>
        <p:txBody>
          <a:bodyPr vert="horz" wrap="square" lIns="0" tIns="12700" rIns="0" bIns="0" rtlCol="0">
            <a:spAutoFit/>
          </a:bodyPr>
          <a:lstStyle/>
          <a:p>
            <a:pPr marL="463550">
              <a:lnSpc>
                <a:spcPct val="100000"/>
              </a:lnSpc>
              <a:spcBef>
                <a:spcPts val="100"/>
              </a:spcBef>
            </a:pPr>
            <a:r>
              <a:rPr sz="7500" spc="150" dirty="0"/>
              <a:t>AIRSPACE</a:t>
            </a:r>
            <a:endParaRPr sz="7500"/>
          </a:p>
        </p:txBody>
      </p:sp>
      <p:sp>
        <p:nvSpPr>
          <p:cNvPr id="8" name="object 8"/>
          <p:cNvSpPr txBox="1"/>
          <p:nvPr/>
        </p:nvSpPr>
        <p:spPr>
          <a:xfrm>
            <a:off x="1081037" y="6764822"/>
            <a:ext cx="3709670" cy="2197100"/>
          </a:xfrm>
          <a:prstGeom prst="rect">
            <a:avLst/>
          </a:prstGeom>
        </p:spPr>
        <p:txBody>
          <a:bodyPr vert="horz" wrap="square" lIns="0" tIns="12700" rIns="0" bIns="0" rtlCol="0">
            <a:spAutoFit/>
          </a:bodyPr>
          <a:lstStyle/>
          <a:p>
            <a:pPr marL="12065" marR="5080" indent="-635" algn="ctr">
              <a:lnSpc>
                <a:spcPct val="137000"/>
              </a:lnSpc>
              <a:spcBef>
                <a:spcPts val="100"/>
              </a:spcBef>
            </a:pPr>
            <a:r>
              <a:rPr sz="2600" b="1" dirty="0">
                <a:solidFill>
                  <a:srgbClr val="FFFFFF"/>
                </a:solidFill>
                <a:latin typeface="Trebuchet MS"/>
                <a:cs typeface="Trebuchet MS"/>
              </a:rPr>
              <a:t>Civil</a:t>
            </a:r>
            <a:r>
              <a:rPr sz="2600" b="1" spc="-95" dirty="0">
                <a:solidFill>
                  <a:srgbClr val="FFFFFF"/>
                </a:solidFill>
                <a:latin typeface="Trebuchet MS"/>
                <a:cs typeface="Trebuchet MS"/>
              </a:rPr>
              <a:t> </a:t>
            </a:r>
            <a:r>
              <a:rPr sz="2600" b="1" spc="-10" dirty="0">
                <a:solidFill>
                  <a:srgbClr val="FFFFFF"/>
                </a:solidFill>
                <a:latin typeface="Trebuchet MS"/>
                <a:cs typeface="Trebuchet MS"/>
              </a:rPr>
              <a:t>Aviation</a:t>
            </a:r>
            <a:r>
              <a:rPr sz="2600" b="1" spc="-90" dirty="0">
                <a:solidFill>
                  <a:srgbClr val="FFFFFF"/>
                </a:solidFill>
                <a:latin typeface="Trebuchet MS"/>
                <a:cs typeface="Trebuchet MS"/>
              </a:rPr>
              <a:t> </a:t>
            </a:r>
            <a:r>
              <a:rPr sz="2600" b="1" dirty="0">
                <a:solidFill>
                  <a:srgbClr val="FFFFFF"/>
                </a:solidFill>
                <a:latin typeface="Trebuchet MS"/>
                <a:cs typeface="Trebuchet MS"/>
              </a:rPr>
              <a:t>Act</a:t>
            </a:r>
            <a:r>
              <a:rPr sz="2600" b="1" spc="-90" dirty="0">
                <a:solidFill>
                  <a:srgbClr val="FFFFFF"/>
                </a:solidFill>
                <a:latin typeface="Trebuchet MS"/>
                <a:cs typeface="Trebuchet MS"/>
              </a:rPr>
              <a:t> </a:t>
            </a:r>
            <a:r>
              <a:rPr sz="2600" b="1" spc="-300" dirty="0">
                <a:solidFill>
                  <a:srgbClr val="FFFFFF"/>
                </a:solidFill>
                <a:latin typeface="Trebuchet MS"/>
                <a:cs typeface="Trebuchet MS"/>
              </a:rPr>
              <a:t>1982 </a:t>
            </a:r>
            <a:r>
              <a:rPr sz="2600" b="1" dirty="0">
                <a:solidFill>
                  <a:srgbClr val="FFFFFF"/>
                </a:solidFill>
                <a:latin typeface="Trebuchet MS"/>
                <a:cs typeface="Trebuchet MS"/>
              </a:rPr>
              <a:t>Air</a:t>
            </a:r>
            <a:r>
              <a:rPr sz="2600" b="1" spc="-185" dirty="0">
                <a:solidFill>
                  <a:srgbClr val="FFFFFF"/>
                </a:solidFill>
                <a:latin typeface="Trebuchet MS"/>
                <a:cs typeface="Trebuchet MS"/>
              </a:rPr>
              <a:t> </a:t>
            </a:r>
            <a:r>
              <a:rPr sz="2600" b="1" spc="-10" dirty="0">
                <a:solidFill>
                  <a:srgbClr val="FFFFFF"/>
                </a:solidFill>
                <a:latin typeface="Trebuchet MS"/>
                <a:cs typeface="Trebuchet MS"/>
              </a:rPr>
              <a:t>Traffic</a:t>
            </a:r>
            <a:r>
              <a:rPr sz="2600" b="1" spc="-180" dirty="0">
                <a:solidFill>
                  <a:srgbClr val="FFFFFF"/>
                </a:solidFill>
                <a:latin typeface="Trebuchet MS"/>
                <a:cs typeface="Trebuchet MS"/>
              </a:rPr>
              <a:t> </a:t>
            </a:r>
            <a:r>
              <a:rPr sz="2600" b="1" spc="60" dirty="0">
                <a:solidFill>
                  <a:srgbClr val="FFFFFF"/>
                </a:solidFill>
                <a:latin typeface="Trebuchet MS"/>
                <a:cs typeface="Trebuchet MS"/>
              </a:rPr>
              <a:t>Management and</a:t>
            </a:r>
            <a:r>
              <a:rPr sz="2600" b="1" spc="-135" dirty="0">
                <a:solidFill>
                  <a:srgbClr val="FFFFFF"/>
                </a:solidFill>
                <a:latin typeface="Trebuchet MS"/>
                <a:cs typeface="Trebuchet MS"/>
              </a:rPr>
              <a:t> </a:t>
            </a:r>
            <a:r>
              <a:rPr sz="2600" b="1" spc="-20" dirty="0">
                <a:solidFill>
                  <a:srgbClr val="FFFFFF"/>
                </a:solidFill>
                <a:latin typeface="Trebuchet MS"/>
                <a:cs typeface="Trebuchet MS"/>
              </a:rPr>
              <a:t>Unmanned</a:t>
            </a:r>
            <a:r>
              <a:rPr sz="2600" b="1" spc="-135" dirty="0">
                <a:solidFill>
                  <a:srgbClr val="FFFFFF"/>
                </a:solidFill>
                <a:latin typeface="Trebuchet MS"/>
                <a:cs typeface="Trebuchet MS"/>
              </a:rPr>
              <a:t> </a:t>
            </a:r>
            <a:r>
              <a:rPr sz="2600" b="1" spc="-10" dirty="0">
                <a:solidFill>
                  <a:srgbClr val="FFFFFF"/>
                </a:solidFill>
                <a:latin typeface="Trebuchet MS"/>
                <a:cs typeface="Trebuchet MS"/>
              </a:rPr>
              <a:t>Aircraft </a:t>
            </a:r>
            <a:r>
              <a:rPr sz="2600" b="1" dirty="0">
                <a:solidFill>
                  <a:srgbClr val="FFFFFF"/>
                </a:solidFill>
                <a:latin typeface="Trebuchet MS"/>
                <a:cs typeface="Trebuchet MS"/>
              </a:rPr>
              <a:t>Act</a:t>
            </a:r>
            <a:r>
              <a:rPr sz="2600" b="1" spc="-40" dirty="0">
                <a:solidFill>
                  <a:srgbClr val="FFFFFF"/>
                </a:solidFill>
                <a:latin typeface="Trebuchet MS"/>
                <a:cs typeface="Trebuchet MS"/>
              </a:rPr>
              <a:t> </a:t>
            </a:r>
            <a:r>
              <a:rPr sz="2600" b="1" spc="-290" dirty="0">
                <a:solidFill>
                  <a:srgbClr val="FFFFFF"/>
                </a:solidFill>
                <a:latin typeface="Trebuchet MS"/>
                <a:cs typeface="Trebuchet MS"/>
              </a:rPr>
              <a:t>2021</a:t>
            </a:r>
            <a:endParaRPr sz="2600">
              <a:latin typeface="Trebuchet MS"/>
              <a:cs typeface="Trebuchet MS"/>
            </a:endParaRPr>
          </a:p>
        </p:txBody>
      </p:sp>
      <p:sp>
        <p:nvSpPr>
          <p:cNvPr id="9" name="object 9"/>
          <p:cNvSpPr txBox="1"/>
          <p:nvPr/>
        </p:nvSpPr>
        <p:spPr>
          <a:xfrm>
            <a:off x="5218543" y="6764518"/>
            <a:ext cx="3707765" cy="1711325"/>
          </a:xfrm>
          <a:prstGeom prst="rect">
            <a:avLst/>
          </a:prstGeom>
        </p:spPr>
        <p:txBody>
          <a:bodyPr vert="horz" wrap="square" lIns="0" tIns="163195" rIns="0" bIns="0" rtlCol="0">
            <a:spAutoFit/>
          </a:bodyPr>
          <a:lstStyle/>
          <a:p>
            <a:pPr marL="180975">
              <a:lnSpc>
                <a:spcPct val="100000"/>
              </a:lnSpc>
              <a:spcBef>
                <a:spcPts val="1285"/>
              </a:spcBef>
            </a:pPr>
            <a:r>
              <a:rPr sz="2700" dirty="0">
                <a:solidFill>
                  <a:srgbClr val="FFFFFF"/>
                </a:solidFill>
                <a:latin typeface="Trebuchet MS"/>
                <a:cs typeface="Trebuchet MS"/>
              </a:rPr>
              <a:t>Overhanging</a:t>
            </a:r>
            <a:r>
              <a:rPr sz="2700" spc="-175" dirty="0">
                <a:solidFill>
                  <a:srgbClr val="FFFFFF"/>
                </a:solidFill>
                <a:latin typeface="Trebuchet MS"/>
                <a:cs typeface="Trebuchet MS"/>
              </a:rPr>
              <a:t> </a:t>
            </a:r>
            <a:r>
              <a:rPr sz="2700" spc="-10" dirty="0">
                <a:solidFill>
                  <a:srgbClr val="FFFFFF"/>
                </a:solidFill>
                <a:latin typeface="Trebuchet MS"/>
                <a:cs typeface="Trebuchet MS"/>
              </a:rPr>
              <a:t>branches</a:t>
            </a:r>
            <a:endParaRPr sz="2700">
              <a:latin typeface="Trebuchet MS"/>
              <a:cs typeface="Trebuchet MS"/>
            </a:endParaRPr>
          </a:p>
          <a:p>
            <a:pPr marL="1176020" marR="5080" indent="-1163955">
              <a:lnSpc>
                <a:spcPct val="136600"/>
              </a:lnSpc>
            </a:pPr>
            <a:r>
              <a:rPr sz="2700" dirty="0">
                <a:solidFill>
                  <a:srgbClr val="FFFFFF"/>
                </a:solidFill>
                <a:latin typeface="Arial Narrow"/>
                <a:cs typeface="Arial Narrow"/>
              </a:rPr>
              <a:t>·</a:t>
            </a:r>
            <a:r>
              <a:rPr sz="2700" b="1" i="1" dirty="0">
                <a:solidFill>
                  <a:srgbClr val="FFFFFF"/>
                </a:solidFill>
                <a:latin typeface="Trebuchet MS"/>
                <a:cs typeface="Trebuchet MS"/>
              </a:rPr>
              <a:t>Lemmon</a:t>
            </a:r>
            <a:r>
              <a:rPr sz="2700" b="1" i="1" spc="-130" dirty="0">
                <a:solidFill>
                  <a:srgbClr val="FFFFFF"/>
                </a:solidFill>
                <a:latin typeface="Trebuchet MS"/>
                <a:cs typeface="Trebuchet MS"/>
              </a:rPr>
              <a:t> </a:t>
            </a:r>
            <a:r>
              <a:rPr sz="2700" b="1" i="1" spc="-170" dirty="0">
                <a:solidFill>
                  <a:srgbClr val="FFFFFF"/>
                </a:solidFill>
                <a:latin typeface="Trebuchet MS"/>
                <a:cs typeface="Trebuchet MS"/>
              </a:rPr>
              <a:t>v</a:t>
            </a:r>
            <a:r>
              <a:rPr sz="2700" b="1" i="1" spc="-125" dirty="0">
                <a:solidFill>
                  <a:srgbClr val="FFFFFF"/>
                </a:solidFill>
                <a:latin typeface="Trebuchet MS"/>
                <a:cs typeface="Trebuchet MS"/>
              </a:rPr>
              <a:t> </a:t>
            </a:r>
            <a:r>
              <a:rPr sz="2700" b="1" i="1" dirty="0">
                <a:solidFill>
                  <a:srgbClr val="FFFFFF"/>
                </a:solidFill>
                <a:latin typeface="Trebuchet MS"/>
                <a:cs typeface="Trebuchet MS"/>
              </a:rPr>
              <a:t>Webb</a:t>
            </a:r>
            <a:r>
              <a:rPr sz="2700" b="1" i="1" spc="-125" dirty="0">
                <a:solidFill>
                  <a:srgbClr val="FFFFFF"/>
                </a:solidFill>
                <a:latin typeface="Trebuchet MS"/>
                <a:cs typeface="Trebuchet MS"/>
              </a:rPr>
              <a:t> </a:t>
            </a:r>
            <a:r>
              <a:rPr sz="2700" b="1" spc="-225" dirty="0">
                <a:solidFill>
                  <a:srgbClr val="FFFFFF"/>
                </a:solidFill>
                <a:latin typeface="Trebuchet MS"/>
                <a:cs typeface="Trebuchet MS"/>
              </a:rPr>
              <a:t>[1985] </a:t>
            </a:r>
            <a:r>
              <a:rPr sz="2700" b="1" spc="240" dirty="0">
                <a:solidFill>
                  <a:srgbClr val="FFFFFF"/>
                </a:solidFill>
                <a:latin typeface="Trebuchet MS"/>
                <a:cs typeface="Trebuchet MS"/>
              </a:rPr>
              <a:t>AC</a:t>
            </a:r>
            <a:r>
              <a:rPr sz="2700" b="1" spc="-140" dirty="0">
                <a:solidFill>
                  <a:srgbClr val="FFFFFF"/>
                </a:solidFill>
                <a:latin typeface="Trebuchet MS"/>
                <a:cs typeface="Trebuchet MS"/>
              </a:rPr>
              <a:t> </a:t>
            </a:r>
            <a:r>
              <a:rPr sz="2700" b="1" spc="-795" dirty="0">
                <a:solidFill>
                  <a:srgbClr val="FFFFFF"/>
                </a:solidFill>
                <a:latin typeface="Trebuchet MS"/>
                <a:cs typeface="Trebuchet MS"/>
              </a:rPr>
              <a:t>1</a:t>
            </a:r>
            <a:r>
              <a:rPr sz="2700" b="1" spc="-140" dirty="0">
                <a:solidFill>
                  <a:srgbClr val="FFFFFF"/>
                </a:solidFill>
                <a:latin typeface="Trebuchet MS"/>
                <a:cs typeface="Trebuchet MS"/>
              </a:rPr>
              <a:t> </a:t>
            </a:r>
            <a:r>
              <a:rPr sz="2700" b="1" spc="-20" dirty="0">
                <a:solidFill>
                  <a:srgbClr val="FFFFFF"/>
                </a:solidFill>
                <a:latin typeface="Trebuchet MS"/>
                <a:cs typeface="Trebuchet MS"/>
              </a:rPr>
              <a:t>(HL)</a:t>
            </a:r>
            <a:endParaRPr sz="2700">
              <a:latin typeface="Trebuchet MS"/>
              <a:cs typeface="Trebuchet MS"/>
            </a:endParaRPr>
          </a:p>
        </p:txBody>
      </p:sp>
      <p:sp>
        <p:nvSpPr>
          <p:cNvPr id="10" name="object 10"/>
          <p:cNvSpPr txBox="1"/>
          <p:nvPr/>
        </p:nvSpPr>
        <p:spPr>
          <a:xfrm>
            <a:off x="9314221" y="6764822"/>
            <a:ext cx="3796029" cy="1654175"/>
          </a:xfrm>
          <a:prstGeom prst="rect">
            <a:avLst/>
          </a:prstGeom>
        </p:spPr>
        <p:txBody>
          <a:bodyPr vert="horz" wrap="square" lIns="0" tIns="12700" rIns="0" bIns="0" rtlCol="0">
            <a:spAutoFit/>
          </a:bodyPr>
          <a:lstStyle/>
          <a:p>
            <a:pPr marL="12065" marR="5080" algn="ctr">
              <a:lnSpc>
                <a:spcPct val="137000"/>
              </a:lnSpc>
              <a:spcBef>
                <a:spcPts val="100"/>
              </a:spcBef>
            </a:pPr>
            <a:r>
              <a:rPr sz="2600" spc="-10" dirty="0">
                <a:solidFill>
                  <a:srgbClr val="FFFFFF"/>
                </a:solidFill>
                <a:latin typeface="Trebuchet MS"/>
                <a:cs typeface="Trebuchet MS"/>
              </a:rPr>
              <a:t>Overhanging</a:t>
            </a:r>
            <a:r>
              <a:rPr sz="2600" spc="-70" dirty="0">
                <a:solidFill>
                  <a:srgbClr val="FFFFFF"/>
                </a:solidFill>
                <a:latin typeface="Trebuchet MS"/>
                <a:cs typeface="Trebuchet MS"/>
              </a:rPr>
              <a:t> </a:t>
            </a:r>
            <a:r>
              <a:rPr sz="2600" spc="-90" dirty="0">
                <a:solidFill>
                  <a:srgbClr val="FFFFFF"/>
                </a:solidFill>
                <a:latin typeface="Trebuchet MS"/>
                <a:cs typeface="Trebuchet MS"/>
              </a:rPr>
              <a:t>extractor</a:t>
            </a:r>
            <a:r>
              <a:rPr sz="2600" spc="-70" dirty="0">
                <a:solidFill>
                  <a:srgbClr val="FFFFFF"/>
                </a:solidFill>
                <a:latin typeface="Trebuchet MS"/>
                <a:cs typeface="Trebuchet MS"/>
              </a:rPr>
              <a:t> </a:t>
            </a:r>
            <a:r>
              <a:rPr sz="2600" spc="-25" dirty="0">
                <a:solidFill>
                  <a:srgbClr val="FFFFFF"/>
                </a:solidFill>
                <a:latin typeface="Trebuchet MS"/>
                <a:cs typeface="Trebuchet MS"/>
              </a:rPr>
              <a:t>fan </a:t>
            </a:r>
            <a:r>
              <a:rPr sz="2600" b="1" i="1" spc="-50" dirty="0">
                <a:solidFill>
                  <a:srgbClr val="FFFFFF"/>
                </a:solidFill>
                <a:latin typeface="Trebuchet MS"/>
                <a:cs typeface="Trebuchet MS"/>
              </a:rPr>
              <a:t>Laiquat</a:t>
            </a:r>
            <a:r>
              <a:rPr sz="2600" b="1" i="1" spc="-140" dirty="0">
                <a:solidFill>
                  <a:srgbClr val="FFFFFF"/>
                </a:solidFill>
                <a:latin typeface="Trebuchet MS"/>
                <a:cs typeface="Trebuchet MS"/>
              </a:rPr>
              <a:t> </a:t>
            </a:r>
            <a:r>
              <a:rPr sz="2600" b="1" i="1" spc="-165" dirty="0">
                <a:solidFill>
                  <a:srgbClr val="FFFFFF"/>
                </a:solidFill>
                <a:latin typeface="Trebuchet MS"/>
                <a:cs typeface="Trebuchet MS"/>
              </a:rPr>
              <a:t>v</a:t>
            </a:r>
            <a:r>
              <a:rPr sz="2600" b="1" i="1" spc="-135" dirty="0">
                <a:solidFill>
                  <a:srgbClr val="FFFFFF"/>
                </a:solidFill>
                <a:latin typeface="Trebuchet MS"/>
                <a:cs typeface="Trebuchet MS"/>
              </a:rPr>
              <a:t> </a:t>
            </a:r>
            <a:r>
              <a:rPr sz="2600" b="1" i="1" dirty="0">
                <a:solidFill>
                  <a:srgbClr val="FFFFFF"/>
                </a:solidFill>
                <a:latin typeface="Trebuchet MS"/>
                <a:cs typeface="Trebuchet MS"/>
              </a:rPr>
              <a:t>Majid</a:t>
            </a:r>
            <a:r>
              <a:rPr sz="2600" b="1" i="1" spc="-140" dirty="0">
                <a:solidFill>
                  <a:srgbClr val="FFFFFF"/>
                </a:solidFill>
                <a:latin typeface="Trebuchet MS"/>
                <a:cs typeface="Trebuchet MS"/>
              </a:rPr>
              <a:t> </a:t>
            </a:r>
            <a:r>
              <a:rPr sz="2600" b="1" spc="-10" dirty="0">
                <a:solidFill>
                  <a:srgbClr val="FFFFFF"/>
                </a:solidFill>
                <a:latin typeface="Trebuchet MS"/>
                <a:cs typeface="Trebuchet MS"/>
              </a:rPr>
              <a:t>[2005] </a:t>
            </a:r>
            <a:r>
              <a:rPr sz="2600" b="1" dirty="0">
                <a:solidFill>
                  <a:srgbClr val="FFFFFF"/>
                </a:solidFill>
                <a:latin typeface="Trebuchet MS"/>
                <a:cs typeface="Trebuchet MS"/>
              </a:rPr>
              <a:t>EWHC</a:t>
            </a:r>
            <a:r>
              <a:rPr sz="2600" b="1" spc="15" dirty="0">
                <a:solidFill>
                  <a:srgbClr val="FFFFFF"/>
                </a:solidFill>
                <a:latin typeface="Trebuchet MS"/>
                <a:cs typeface="Trebuchet MS"/>
              </a:rPr>
              <a:t> </a:t>
            </a:r>
            <a:r>
              <a:rPr sz="2600" b="1" spc="-20" dirty="0">
                <a:solidFill>
                  <a:srgbClr val="FFFFFF"/>
                </a:solidFill>
                <a:latin typeface="Trebuchet MS"/>
                <a:cs typeface="Trebuchet MS"/>
              </a:rPr>
              <a:t>1305</a:t>
            </a:r>
            <a:endParaRPr sz="2600">
              <a:latin typeface="Trebuchet MS"/>
              <a:cs typeface="Trebuchet MS"/>
            </a:endParaRPr>
          </a:p>
        </p:txBody>
      </p:sp>
      <p:sp>
        <p:nvSpPr>
          <p:cNvPr id="11" name="object 11"/>
          <p:cNvSpPr txBox="1"/>
          <p:nvPr/>
        </p:nvSpPr>
        <p:spPr>
          <a:xfrm>
            <a:off x="13245720" y="6764822"/>
            <a:ext cx="4012565" cy="2197100"/>
          </a:xfrm>
          <a:prstGeom prst="rect">
            <a:avLst/>
          </a:prstGeom>
        </p:spPr>
        <p:txBody>
          <a:bodyPr vert="horz" wrap="square" lIns="0" tIns="12700" rIns="0" bIns="0" rtlCol="0">
            <a:spAutoFit/>
          </a:bodyPr>
          <a:lstStyle/>
          <a:p>
            <a:pPr marL="12700" marR="5080" algn="ctr">
              <a:lnSpc>
                <a:spcPct val="137000"/>
              </a:lnSpc>
              <a:spcBef>
                <a:spcPts val="100"/>
              </a:spcBef>
            </a:pPr>
            <a:r>
              <a:rPr sz="2600" spc="-10" dirty="0">
                <a:solidFill>
                  <a:srgbClr val="FFFFFF"/>
                </a:solidFill>
                <a:latin typeface="Trebuchet MS"/>
                <a:cs typeface="Trebuchet MS"/>
              </a:rPr>
              <a:t>Overhanging</a:t>
            </a:r>
            <a:r>
              <a:rPr sz="2600" spc="-110" dirty="0">
                <a:solidFill>
                  <a:srgbClr val="FFFFFF"/>
                </a:solidFill>
                <a:latin typeface="Trebuchet MS"/>
                <a:cs typeface="Trebuchet MS"/>
              </a:rPr>
              <a:t> </a:t>
            </a:r>
            <a:r>
              <a:rPr sz="2600" spc="-10" dirty="0">
                <a:solidFill>
                  <a:srgbClr val="FFFFFF"/>
                </a:solidFill>
                <a:latin typeface="Trebuchet MS"/>
                <a:cs typeface="Trebuchet MS"/>
              </a:rPr>
              <a:t>scaffolding </a:t>
            </a:r>
            <a:r>
              <a:rPr sz="2600" b="1" i="1" spc="-70" dirty="0">
                <a:solidFill>
                  <a:srgbClr val="FFFFFF"/>
                </a:solidFill>
                <a:latin typeface="Trebuchet MS"/>
                <a:cs typeface="Trebuchet MS"/>
              </a:rPr>
              <a:t>John</a:t>
            </a:r>
            <a:r>
              <a:rPr sz="2600" b="1" i="1" spc="-125" dirty="0">
                <a:solidFill>
                  <a:srgbClr val="FFFFFF"/>
                </a:solidFill>
                <a:latin typeface="Trebuchet MS"/>
                <a:cs typeface="Trebuchet MS"/>
              </a:rPr>
              <a:t> </a:t>
            </a:r>
            <a:r>
              <a:rPr sz="2600" b="1" i="1" spc="-100" dirty="0">
                <a:solidFill>
                  <a:srgbClr val="FFFFFF"/>
                </a:solidFill>
                <a:latin typeface="Trebuchet MS"/>
                <a:cs typeface="Trebuchet MS"/>
              </a:rPr>
              <a:t>Trenberth</a:t>
            </a:r>
            <a:r>
              <a:rPr sz="2600" b="1" i="1" spc="-125" dirty="0">
                <a:solidFill>
                  <a:srgbClr val="FFFFFF"/>
                </a:solidFill>
                <a:latin typeface="Trebuchet MS"/>
                <a:cs typeface="Trebuchet MS"/>
              </a:rPr>
              <a:t> </a:t>
            </a:r>
            <a:r>
              <a:rPr sz="2600" b="1" i="1" spc="-204" dirty="0">
                <a:solidFill>
                  <a:srgbClr val="FFFFFF"/>
                </a:solidFill>
                <a:latin typeface="Trebuchet MS"/>
                <a:cs typeface="Trebuchet MS"/>
              </a:rPr>
              <a:t>v.</a:t>
            </a:r>
            <a:r>
              <a:rPr sz="2600" b="1" i="1" spc="-120" dirty="0">
                <a:solidFill>
                  <a:srgbClr val="FFFFFF"/>
                </a:solidFill>
                <a:latin typeface="Trebuchet MS"/>
                <a:cs typeface="Trebuchet MS"/>
              </a:rPr>
              <a:t> </a:t>
            </a:r>
            <a:r>
              <a:rPr sz="2600" b="1" i="1" spc="-45" dirty="0">
                <a:solidFill>
                  <a:srgbClr val="FFFFFF"/>
                </a:solidFill>
                <a:latin typeface="Trebuchet MS"/>
                <a:cs typeface="Trebuchet MS"/>
              </a:rPr>
              <a:t>National </a:t>
            </a:r>
            <a:r>
              <a:rPr sz="2600" b="1" i="1" spc="-55" dirty="0">
                <a:solidFill>
                  <a:srgbClr val="FFFFFF"/>
                </a:solidFill>
                <a:latin typeface="Trebuchet MS"/>
                <a:cs typeface="Trebuchet MS"/>
              </a:rPr>
              <a:t>Westminster</a:t>
            </a:r>
            <a:r>
              <a:rPr sz="2600" b="1" i="1" spc="-130" dirty="0">
                <a:solidFill>
                  <a:srgbClr val="FFFFFF"/>
                </a:solidFill>
                <a:latin typeface="Trebuchet MS"/>
                <a:cs typeface="Trebuchet MS"/>
              </a:rPr>
              <a:t> </a:t>
            </a:r>
            <a:r>
              <a:rPr sz="2600" b="1" i="1" spc="-25" dirty="0">
                <a:solidFill>
                  <a:srgbClr val="FFFFFF"/>
                </a:solidFill>
                <a:latin typeface="Trebuchet MS"/>
                <a:cs typeface="Trebuchet MS"/>
              </a:rPr>
              <a:t>Bank</a:t>
            </a:r>
            <a:r>
              <a:rPr sz="2600" b="1" i="1" spc="-130" dirty="0">
                <a:solidFill>
                  <a:srgbClr val="FFFFFF"/>
                </a:solidFill>
                <a:latin typeface="Trebuchet MS"/>
                <a:cs typeface="Trebuchet MS"/>
              </a:rPr>
              <a:t> </a:t>
            </a:r>
            <a:r>
              <a:rPr sz="2600" b="1" spc="-60" dirty="0">
                <a:solidFill>
                  <a:srgbClr val="FFFFFF"/>
                </a:solidFill>
                <a:latin typeface="Trebuchet MS"/>
                <a:cs typeface="Trebuchet MS"/>
              </a:rPr>
              <a:t>(1979)</a:t>
            </a:r>
            <a:endParaRPr sz="2600">
              <a:latin typeface="Trebuchet MS"/>
              <a:cs typeface="Trebuchet MS"/>
            </a:endParaRPr>
          </a:p>
          <a:p>
            <a:pPr algn="ctr">
              <a:lnSpc>
                <a:spcPct val="100000"/>
              </a:lnSpc>
              <a:spcBef>
                <a:spcPts val="1155"/>
              </a:spcBef>
            </a:pPr>
            <a:r>
              <a:rPr sz="2600" b="1" spc="-110" dirty="0">
                <a:solidFill>
                  <a:srgbClr val="FFFFFF"/>
                </a:solidFill>
                <a:latin typeface="Trebuchet MS"/>
                <a:cs typeface="Trebuchet MS"/>
              </a:rPr>
              <a:t>39</a:t>
            </a:r>
            <a:r>
              <a:rPr sz="2600" b="1" spc="-125" dirty="0">
                <a:solidFill>
                  <a:srgbClr val="FFFFFF"/>
                </a:solidFill>
                <a:latin typeface="Trebuchet MS"/>
                <a:cs typeface="Trebuchet MS"/>
              </a:rPr>
              <a:t> </a:t>
            </a:r>
            <a:r>
              <a:rPr sz="2600" b="1" spc="-145" dirty="0">
                <a:solidFill>
                  <a:srgbClr val="FFFFFF"/>
                </a:solidFill>
                <a:latin typeface="Trebuchet MS"/>
                <a:cs typeface="Trebuchet MS"/>
              </a:rPr>
              <a:t>P</a:t>
            </a:r>
            <a:r>
              <a:rPr sz="2600" b="1" spc="-125" dirty="0">
                <a:solidFill>
                  <a:srgbClr val="FFFFFF"/>
                </a:solidFill>
                <a:latin typeface="Trebuchet MS"/>
                <a:cs typeface="Trebuchet MS"/>
              </a:rPr>
              <a:t> </a:t>
            </a:r>
            <a:r>
              <a:rPr sz="2600" b="1" spc="-120" dirty="0">
                <a:solidFill>
                  <a:srgbClr val="FFFFFF"/>
                </a:solidFill>
                <a:latin typeface="Trebuchet MS"/>
                <a:cs typeface="Trebuchet MS"/>
              </a:rPr>
              <a:t>&amp;</a:t>
            </a:r>
            <a:r>
              <a:rPr sz="2600" b="1" spc="-125" dirty="0">
                <a:solidFill>
                  <a:srgbClr val="FFFFFF"/>
                </a:solidFill>
                <a:latin typeface="Trebuchet MS"/>
                <a:cs typeface="Trebuchet MS"/>
              </a:rPr>
              <a:t> </a:t>
            </a:r>
            <a:r>
              <a:rPr sz="2600" b="1" spc="80" dirty="0">
                <a:solidFill>
                  <a:srgbClr val="FFFFFF"/>
                </a:solidFill>
                <a:latin typeface="Trebuchet MS"/>
                <a:cs typeface="Trebuchet MS"/>
              </a:rPr>
              <a:t>CR</a:t>
            </a:r>
            <a:r>
              <a:rPr sz="2600" b="1" spc="-125" dirty="0">
                <a:solidFill>
                  <a:srgbClr val="FFFFFF"/>
                </a:solidFill>
                <a:latin typeface="Trebuchet MS"/>
                <a:cs typeface="Trebuchet MS"/>
              </a:rPr>
              <a:t> </a:t>
            </a:r>
            <a:r>
              <a:rPr sz="2600" b="1" spc="-25" dirty="0">
                <a:solidFill>
                  <a:srgbClr val="FFFFFF"/>
                </a:solidFill>
                <a:latin typeface="Trebuchet MS"/>
                <a:cs typeface="Trebuchet MS"/>
              </a:rPr>
              <a:t>104</a:t>
            </a:r>
            <a:endParaRPr sz="2600">
              <a:latin typeface="Trebuchet MS"/>
              <a:cs typeface="Trebuchet MS"/>
            </a:endParaRPr>
          </a:p>
        </p:txBody>
      </p:sp>
      <p:sp>
        <p:nvSpPr>
          <p:cNvPr id="12" name="object 12"/>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FED307"/>
          </a:solidFill>
        </p:spPr>
        <p:txBody>
          <a:bodyPr wrap="square" lIns="0" tIns="0" rIns="0" bIns="0" rtlCol="0"/>
          <a:lstStyle/>
          <a:p>
            <a:endParaRPr/>
          </a:p>
        </p:txBody>
      </p:sp>
      <p:sp>
        <p:nvSpPr>
          <p:cNvPr id="13" name="object 13"/>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E65385"/>
          </a:solidFill>
        </p:spPr>
        <p:txBody>
          <a:bodyPr wrap="square" lIns="0" tIns="0" rIns="0" bIns="0" rtlCol="0"/>
          <a:lstStyle/>
          <a:p>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FFF5E9"/>
          </a:solidFill>
        </p:spPr>
        <p:txBody>
          <a:bodyPr wrap="square" lIns="0" tIns="0" rIns="0" bIns="0" rtlCol="0"/>
          <a:lstStyle/>
          <a:p>
            <a:endParaRPr/>
          </a:p>
        </p:txBody>
      </p:sp>
      <p:sp>
        <p:nvSpPr>
          <p:cNvPr id="3" name="object 3"/>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sp>
        <p:nvSpPr>
          <p:cNvPr id="4" name="object 4"/>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grpSp>
        <p:nvGrpSpPr>
          <p:cNvPr id="5" name="object 5"/>
          <p:cNvGrpSpPr/>
          <p:nvPr/>
        </p:nvGrpSpPr>
        <p:grpSpPr>
          <a:xfrm>
            <a:off x="11506196" y="1116053"/>
            <a:ext cx="6867525" cy="8696325"/>
            <a:chOff x="11506196" y="1116053"/>
            <a:chExt cx="6867525" cy="8696325"/>
          </a:xfrm>
        </p:grpSpPr>
        <p:sp>
          <p:nvSpPr>
            <p:cNvPr id="6" name="object 6"/>
            <p:cNvSpPr/>
            <p:nvPr/>
          </p:nvSpPr>
          <p:spPr>
            <a:xfrm>
              <a:off x="11589832" y="1201080"/>
              <a:ext cx="6698615" cy="8525510"/>
            </a:xfrm>
            <a:custGeom>
              <a:avLst/>
              <a:gdLst/>
              <a:ahLst/>
              <a:cxnLst/>
              <a:rect l="l" t="t" r="r" b="b"/>
              <a:pathLst>
                <a:path w="6698615" h="8525510">
                  <a:moveTo>
                    <a:pt x="3349081" y="0"/>
                  </a:moveTo>
                  <a:lnTo>
                    <a:pt x="6698162" y="433982"/>
                  </a:lnTo>
                  <a:lnTo>
                    <a:pt x="6698162" y="8525447"/>
                  </a:lnTo>
                  <a:lnTo>
                    <a:pt x="0" y="8525447"/>
                  </a:lnTo>
                  <a:lnTo>
                    <a:pt x="0" y="433982"/>
                  </a:lnTo>
                  <a:lnTo>
                    <a:pt x="3349081" y="0"/>
                  </a:lnTo>
                  <a:close/>
                </a:path>
              </a:pathLst>
            </a:custGeom>
            <a:solidFill>
              <a:srgbClr val="00B3AF"/>
            </a:solidFill>
          </p:spPr>
          <p:txBody>
            <a:bodyPr wrap="square" lIns="0" tIns="0" rIns="0" bIns="0" rtlCol="0"/>
            <a:lstStyle/>
            <a:p>
              <a:endParaRPr/>
            </a:p>
          </p:txBody>
        </p:sp>
        <p:sp>
          <p:nvSpPr>
            <p:cNvPr id="7" name="object 7"/>
            <p:cNvSpPr/>
            <p:nvPr/>
          </p:nvSpPr>
          <p:spPr>
            <a:xfrm>
              <a:off x="11591921" y="1201777"/>
              <a:ext cx="6696075" cy="8524875"/>
            </a:xfrm>
            <a:custGeom>
              <a:avLst/>
              <a:gdLst/>
              <a:ahLst/>
              <a:cxnLst/>
              <a:rect l="l" t="t" r="r" b="b"/>
              <a:pathLst>
                <a:path w="6696075" h="8524875">
                  <a:moveTo>
                    <a:pt x="16" y="433139"/>
                  </a:moveTo>
                  <a:lnTo>
                    <a:pt x="3342588" y="0"/>
                  </a:lnTo>
                </a:path>
                <a:path w="6696075" h="8524875">
                  <a:moveTo>
                    <a:pt x="3351399" y="0"/>
                  </a:moveTo>
                  <a:lnTo>
                    <a:pt x="6696074" y="433405"/>
                  </a:lnTo>
                  <a:lnTo>
                    <a:pt x="6696026" y="8524750"/>
                  </a:lnTo>
                  <a:lnTo>
                    <a:pt x="0" y="8524749"/>
                  </a:lnTo>
                </a:path>
              </a:pathLst>
            </a:custGeom>
            <a:ln w="171449">
              <a:solidFill>
                <a:srgbClr val="FED307"/>
              </a:solidFill>
            </a:ln>
          </p:spPr>
          <p:txBody>
            <a:bodyPr wrap="square" lIns="0" tIns="0" rIns="0" bIns="0" rtlCol="0"/>
            <a:lstStyle/>
            <a:p>
              <a:endParaRPr/>
            </a:p>
          </p:txBody>
        </p:sp>
        <p:pic>
          <p:nvPicPr>
            <p:cNvPr id="8" name="object 8"/>
            <p:cNvPicPr/>
            <p:nvPr/>
          </p:nvPicPr>
          <p:blipFill>
            <a:blip r:embed="rId3" cstate="print"/>
            <a:stretch>
              <a:fillRect/>
            </a:stretch>
          </p:blipFill>
          <p:spPr>
            <a:xfrm>
              <a:off x="12054588" y="3884250"/>
              <a:ext cx="104775" cy="104774"/>
            </a:xfrm>
            <a:prstGeom prst="rect">
              <a:avLst/>
            </a:prstGeom>
          </p:spPr>
        </p:pic>
        <p:pic>
          <p:nvPicPr>
            <p:cNvPr id="9" name="object 9"/>
            <p:cNvPicPr/>
            <p:nvPr/>
          </p:nvPicPr>
          <p:blipFill>
            <a:blip r:embed="rId3" cstate="print"/>
            <a:stretch>
              <a:fillRect/>
            </a:stretch>
          </p:blipFill>
          <p:spPr>
            <a:xfrm>
              <a:off x="12054588" y="4931999"/>
              <a:ext cx="104775" cy="104774"/>
            </a:xfrm>
            <a:prstGeom prst="rect">
              <a:avLst/>
            </a:prstGeom>
          </p:spPr>
        </p:pic>
        <p:pic>
          <p:nvPicPr>
            <p:cNvPr id="10" name="object 10"/>
            <p:cNvPicPr/>
            <p:nvPr/>
          </p:nvPicPr>
          <p:blipFill>
            <a:blip r:embed="rId3" cstate="print"/>
            <a:stretch>
              <a:fillRect/>
            </a:stretch>
          </p:blipFill>
          <p:spPr>
            <a:xfrm>
              <a:off x="12054588" y="5979749"/>
              <a:ext cx="104775" cy="104774"/>
            </a:xfrm>
            <a:prstGeom prst="rect">
              <a:avLst/>
            </a:prstGeom>
          </p:spPr>
        </p:pic>
      </p:grpSp>
      <p:sp>
        <p:nvSpPr>
          <p:cNvPr id="11" name="object 11"/>
          <p:cNvSpPr txBox="1"/>
          <p:nvPr/>
        </p:nvSpPr>
        <p:spPr>
          <a:xfrm>
            <a:off x="11718038" y="1849014"/>
            <a:ext cx="6407150" cy="7510780"/>
          </a:xfrm>
          <a:prstGeom prst="rect">
            <a:avLst/>
          </a:prstGeom>
        </p:spPr>
        <p:txBody>
          <a:bodyPr vert="horz" wrap="square" lIns="0" tIns="12700" rIns="0" bIns="0" rtlCol="0">
            <a:spAutoFit/>
          </a:bodyPr>
          <a:lstStyle/>
          <a:p>
            <a:pPr marL="60960" algn="ctr">
              <a:lnSpc>
                <a:spcPct val="100000"/>
              </a:lnSpc>
              <a:spcBef>
                <a:spcPts val="100"/>
              </a:spcBef>
            </a:pPr>
            <a:r>
              <a:rPr sz="3400" b="1" spc="-50" dirty="0">
                <a:solidFill>
                  <a:srgbClr val="FFFFFF"/>
                </a:solidFill>
                <a:latin typeface="Trebuchet MS"/>
                <a:cs typeface="Trebuchet MS"/>
              </a:rPr>
              <a:t>Key</a:t>
            </a:r>
            <a:r>
              <a:rPr sz="3400" b="1" spc="-185" dirty="0">
                <a:solidFill>
                  <a:srgbClr val="FFFFFF"/>
                </a:solidFill>
                <a:latin typeface="Trebuchet MS"/>
                <a:cs typeface="Trebuchet MS"/>
              </a:rPr>
              <a:t> </a:t>
            </a:r>
            <a:r>
              <a:rPr sz="3400" b="1" spc="-10" dirty="0">
                <a:solidFill>
                  <a:srgbClr val="FFFFFF"/>
                </a:solidFill>
                <a:latin typeface="Trebuchet MS"/>
                <a:cs typeface="Trebuchet MS"/>
              </a:rPr>
              <a:t>source:</a:t>
            </a:r>
            <a:r>
              <a:rPr sz="3400" b="1" spc="-185" dirty="0">
                <a:solidFill>
                  <a:srgbClr val="FFFFFF"/>
                </a:solidFill>
                <a:latin typeface="Trebuchet MS"/>
                <a:cs typeface="Trebuchet MS"/>
              </a:rPr>
              <a:t> </a:t>
            </a:r>
            <a:r>
              <a:rPr sz="3400" i="1" spc="140" dirty="0">
                <a:solidFill>
                  <a:srgbClr val="FFFFFF"/>
                </a:solidFill>
                <a:latin typeface="Gill Sans MT"/>
                <a:cs typeface="Gill Sans MT"/>
              </a:rPr>
              <a:t>Holland</a:t>
            </a:r>
            <a:r>
              <a:rPr sz="3400" i="1" spc="-30" dirty="0">
                <a:solidFill>
                  <a:srgbClr val="FFFFFF"/>
                </a:solidFill>
                <a:latin typeface="Gill Sans MT"/>
                <a:cs typeface="Gill Sans MT"/>
              </a:rPr>
              <a:t> </a:t>
            </a:r>
            <a:r>
              <a:rPr sz="3400" i="1" spc="165" dirty="0">
                <a:solidFill>
                  <a:srgbClr val="FFFFFF"/>
                </a:solidFill>
                <a:latin typeface="Gill Sans MT"/>
                <a:cs typeface="Gill Sans MT"/>
              </a:rPr>
              <a:t>v</a:t>
            </a:r>
            <a:r>
              <a:rPr sz="3400" i="1" spc="-35" dirty="0">
                <a:solidFill>
                  <a:srgbClr val="FFFFFF"/>
                </a:solidFill>
                <a:latin typeface="Gill Sans MT"/>
                <a:cs typeface="Gill Sans MT"/>
              </a:rPr>
              <a:t> </a:t>
            </a:r>
            <a:r>
              <a:rPr sz="3400" i="1" spc="195" dirty="0">
                <a:solidFill>
                  <a:srgbClr val="FFFFFF"/>
                </a:solidFill>
                <a:latin typeface="Gill Sans MT"/>
                <a:cs typeface="Gill Sans MT"/>
              </a:rPr>
              <a:t>Hodgson</a:t>
            </a:r>
            <a:endParaRPr sz="3400">
              <a:latin typeface="Gill Sans MT"/>
              <a:cs typeface="Gill Sans MT"/>
            </a:endParaRPr>
          </a:p>
          <a:p>
            <a:pPr marL="60960" algn="ctr">
              <a:lnSpc>
                <a:spcPct val="100000"/>
              </a:lnSpc>
              <a:spcBef>
                <a:spcPts val="45"/>
              </a:spcBef>
            </a:pPr>
            <a:r>
              <a:rPr sz="3400" spc="-190" dirty="0">
                <a:solidFill>
                  <a:srgbClr val="FFFFFF"/>
                </a:solidFill>
                <a:latin typeface="Trebuchet MS"/>
                <a:cs typeface="Trebuchet MS"/>
              </a:rPr>
              <a:t>(1872)</a:t>
            </a:r>
            <a:r>
              <a:rPr sz="3400" spc="-100" dirty="0">
                <a:solidFill>
                  <a:srgbClr val="FFFFFF"/>
                </a:solidFill>
                <a:latin typeface="Trebuchet MS"/>
                <a:cs typeface="Trebuchet MS"/>
              </a:rPr>
              <a:t> </a:t>
            </a:r>
            <a:r>
              <a:rPr sz="3400" spc="-250" dirty="0">
                <a:solidFill>
                  <a:srgbClr val="FFFFFF"/>
                </a:solidFill>
                <a:latin typeface="Trebuchet MS"/>
                <a:cs typeface="Trebuchet MS"/>
              </a:rPr>
              <a:t>LR</a:t>
            </a:r>
            <a:r>
              <a:rPr sz="3400" spc="-100" dirty="0">
                <a:solidFill>
                  <a:srgbClr val="FFFFFF"/>
                </a:solidFill>
                <a:latin typeface="Trebuchet MS"/>
                <a:cs typeface="Trebuchet MS"/>
              </a:rPr>
              <a:t> </a:t>
            </a:r>
            <a:r>
              <a:rPr sz="3400" dirty="0">
                <a:solidFill>
                  <a:srgbClr val="FFFFFF"/>
                </a:solidFill>
                <a:latin typeface="Trebuchet MS"/>
                <a:cs typeface="Trebuchet MS"/>
              </a:rPr>
              <a:t>7</a:t>
            </a:r>
            <a:r>
              <a:rPr sz="3400" spc="-140" dirty="0">
                <a:solidFill>
                  <a:srgbClr val="FFFFFF"/>
                </a:solidFill>
                <a:latin typeface="Trebuchet MS"/>
                <a:cs typeface="Trebuchet MS"/>
              </a:rPr>
              <a:t> </a:t>
            </a:r>
            <a:r>
              <a:rPr sz="3400" spc="155" dirty="0">
                <a:solidFill>
                  <a:srgbClr val="FFFFFF"/>
                </a:solidFill>
                <a:latin typeface="Trebuchet MS"/>
                <a:cs typeface="Trebuchet MS"/>
              </a:rPr>
              <a:t>CP</a:t>
            </a:r>
            <a:r>
              <a:rPr sz="3400" spc="-114" dirty="0">
                <a:solidFill>
                  <a:srgbClr val="FFFFFF"/>
                </a:solidFill>
                <a:latin typeface="Trebuchet MS"/>
                <a:cs typeface="Trebuchet MS"/>
              </a:rPr>
              <a:t> </a:t>
            </a:r>
            <a:r>
              <a:rPr sz="3400" spc="55" dirty="0">
                <a:solidFill>
                  <a:srgbClr val="FFFFFF"/>
                </a:solidFill>
                <a:latin typeface="Trebuchet MS"/>
                <a:cs typeface="Trebuchet MS"/>
              </a:rPr>
              <a:t>328</a:t>
            </a:r>
            <a:endParaRPr sz="3400">
              <a:latin typeface="Trebuchet MS"/>
              <a:cs typeface="Trebuchet MS"/>
            </a:endParaRPr>
          </a:p>
          <a:p>
            <a:pPr marL="12700">
              <a:lnSpc>
                <a:spcPct val="100000"/>
              </a:lnSpc>
              <a:spcBef>
                <a:spcPts val="1995"/>
              </a:spcBef>
            </a:pPr>
            <a:r>
              <a:rPr sz="2800" spc="-150" dirty="0">
                <a:solidFill>
                  <a:srgbClr val="FFFFFF"/>
                </a:solidFill>
                <a:latin typeface="Trebuchet MS"/>
                <a:cs typeface="Trebuchet MS"/>
              </a:rPr>
              <a:t>Two</a:t>
            </a:r>
            <a:r>
              <a:rPr sz="2800" spc="-90" dirty="0">
                <a:solidFill>
                  <a:srgbClr val="FFFFFF"/>
                </a:solidFill>
                <a:latin typeface="Trebuchet MS"/>
                <a:cs typeface="Trebuchet MS"/>
              </a:rPr>
              <a:t> </a:t>
            </a:r>
            <a:r>
              <a:rPr sz="2800" spc="-150" dirty="0">
                <a:solidFill>
                  <a:srgbClr val="FFFFFF"/>
                </a:solidFill>
                <a:latin typeface="Trebuchet MS"/>
                <a:cs typeface="Trebuchet MS"/>
              </a:rPr>
              <a:t>key</a:t>
            </a:r>
            <a:r>
              <a:rPr sz="2800" spc="-85" dirty="0">
                <a:solidFill>
                  <a:srgbClr val="FFFFFF"/>
                </a:solidFill>
                <a:latin typeface="Trebuchet MS"/>
                <a:cs typeface="Trebuchet MS"/>
              </a:rPr>
              <a:t> </a:t>
            </a:r>
            <a:r>
              <a:rPr sz="2800" spc="-10" dirty="0">
                <a:solidFill>
                  <a:srgbClr val="FFFFFF"/>
                </a:solidFill>
                <a:latin typeface="Trebuchet MS"/>
                <a:cs typeface="Trebuchet MS"/>
              </a:rPr>
              <a:t>tests:</a:t>
            </a:r>
            <a:endParaRPr sz="2800">
              <a:latin typeface="Trebuchet MS"/>
              <a:cs typeface="Trebuchet MS"/>
            </a:endParaRPr>
          </a:p>
          <a:p>
            <a:pPr marL="616585" marR="456565">
              <a:lnSpc>
                <a:spcPts val="4130"/>
              </a:lnSpc>
              <a:spcBef>
                <a:spcPts val="260"/>
              </a:spcBef>
            </a:pPr>
            <a:r>
              <a:rPr sz="2800" spc="-75" dirty="0">
                <a:solidFill>
                  <a:srgbClr val="FFFFFF"/>
                </a:solidFill>
                <a:latin typeface="Trebuchet MS"/>
                <a:cs typeface="Trebuchet MS"/>
              </a:rPr>
              <a:t>method</a:t>
            </a:r>
            <a:r>
              <a:rPr sz="2800" spc="-105" dirty="0">
                <a:solidFill>
                  <a:srgbClr val="FFFFFF"/>
                </a:solidFill>
                <a:latin typeface="Trebuchet MS"/>
                <a:cs typeface="Trebuchet MS"/>
              </a:rPr>
              <a:t> </a:t>
            </a:r>
            <a:r>
              <a:rPr sz="2800" dirty="0">
                <a:solidFill>
                  <a:srgbClr val="FFFFFF"/>
                </a:solidFill>
                <a:latin typeface="Trebuchet MS"/>
                <a:cs typeface="Trebuchet MS"/>
              </a:rPr>
              <a:t>and</a:t>
            </a:r>
            <a:r>
              <a:rPr sz="2800" spc="-100" dirty="0">
                <a:solidFill>
                  <a:srgbClr val="FFFFFF"/>
                </a:solidFill>
                <a:latin typeface="Trebuchet MS"/>
                <a:cs typeface="Trebuchet MS"/>
              </a:rPr>
              <a:t> </a:t>
            </a:r>
            <a:r>
              <a:rPr sz="2800" dirty="0">
                <a:solidFill>
                  <a:srgbClr val="FFFFFF"/>
                </a:solidFill>
                <a:latin typeface="Trebuchet MS"/>
                <a:cs typeface="Trebuchet MS"/>
              </a:rPr>
              <a:t>degree</a:t>
            </a:r>
            <a:r>
              <a:rPr sz="2800" spc="-105" dirty="0">
                <a:solidFill>
                  <a:srgbClr val="FFFFFF"/>
                </a:solidFill>
                <a:latin typeface="Trebuchet MS"/>
                <a:cs typeface="Trebuchet MS"/>
              </a:rPr>
              <a:t> </a:t>
            </a:r>
            <a:r>
              <a:rPr sz="2800" dirty="0">
                <a:solidFill>
                  <a:srgbClr val="FFFFFF"/>
                </a:solidFill>
                <a:latin typeface="Trebuchet MS"/>
                <a:cs typeface="Trebuchet MS"/>
              </a:rPr>
              <a:t>of</a:t>
            </a:r>
            <a:r>
              <a:rPr sz="2800" spc="-100" dirty="0">
                <a:solidFill>
                  <a:srgbClr val="FFFFFF"/>
                </a:solidFill>
                <a:latin typeface="Trebuchet MS"/>
                <a:cs typeface="Trebuchet MS"/>
              </a:rPr>
              <a:t> </a:t>
            </a:r>
            <a:r>
              <a:rPr sz="2800" spc="-75" dirty="0">
                <a:solidFill>
                  <a:srgbClr val="FFFFFF"/>
                </a:solidFill>
                <a:latin typeface="Trebuchet MS"/>
                <a:cs typeface="Trebuchet MS"/>
              </a:rPr>
              <a:t>annexation, </a:t>
            </a:r>
            <a:r>
              <a:rPr sz="2800" spc="-25" dirty="0">
                <a:solidFill>
                  <a:srgbClr val="FFFFFF"/>
                </a:solidFill>
                <a:latin typeface="Trebuchet MS"/>
                <a:cs typeface="Trebuchet MS"/>
              </a:rPr>
              <a:t>and</a:t>
            </a:r>
            <a:endParaRPr sz="2800">
              <a:latin typeface="Trebuchet MS"/>
              <a:cs typeface="Trebuchet MS"/>
            </a:endParaRPr>
          </a:p>
          <a:p>
            <a:pPr marL="616585">
              <a:lnSpc>
                <a:spcPct val="100000"/>
              </a:lnSpc>
              <a:spcBef>
                <a:spcPts val="495"/>
              </a:spcBef>
            </a:pPr>
            <a:r>
              <a:rPr sz="2800" spc="-100" dirty="0">
                <a:solidFill>
                  <a:srgbClr val="FFFFFF"/>
                </a:solidFill>
                <a:latin typeface="Trebuchet MS"/>
                <a:cs typeface="Trebuchet MS"/>
              </a:rPr>
              <a:t>the</a:t>
            </a:r>
            <a:r>
              <a:rPr sz="2800" spc="-110" dirty="0">
                <a:solidFill>
                  <a:srgbClr val="FFFFFF"/>
                </a:solidFill>
                <a:latin typeface="Trebuchet MS"/>
                <a:cs typeface="Trebuchet MS"/>
              </a:rPr>
              <a:t> </a:t>
            </a:r>
            <a:r>
              <a:rPr sz="2800" spc="-75" dirty="0">
                <a:solidFill>
                  <a:srgbClr val="FFFFFF"/>
                </a:solidFill>
                <a:latin typeface="Trebuchet MS"/>
                <a:cs typeface="Trebuchet MS"/>
              </a:rPr>
              <a:t>object</a:t>
            </a:r>
            <a:r>
              <a:rPr sz="2800" spc="-120" dirty="0">
                <a:solidFill>
                  <a:srgbClr val="FFFFFF"/>
                </a:solidFill>
                <a:latin typeface="Trebuchet MS"/>
                <a:cs typeface="Trebuchet MS"/>
              </a:rPr>
              <a:t> </a:t>
            </a:r>
            <a:r>
              <a:rPr sz="2800" dirty="0">
                <a:solidFill>
                  <a:srgbClr val="FFFFFF"/>
                </a:solidFill>
                <a:latin typeface="Trebuchet MS"/>
                <a:cs typeface="Trebuchet MS"/>
              </a:rPr>
              <a:t>and</a:t>
            </a:r>
            <a:r>
              <a:rPr sz="2800" spc="-110" dirty="0">
                <a:solidFill>
                  <a:srgbClr val="FFFFFF"/>
                </a:solidFill>
                <a:latin typeface="Trebuchet MS"/>
                <a:cs typeface="Trebuchet MS"/>
              </a:rPr>
              <a:t> </a:t>
            </a:r>
            <a:r>
              <a:rPr sz="2800" spc="-30" dirty="0">
                <a:solidFill>
                  <a:srgbClr val="FFFFFF"/>
                </a:solidFill>
                <a:latin typeface="Trebuchet MS"/>
                <a:cs typeface="Trebuchet MS"/>
              </a:rPr>
              <a:t>purpose</a:t>
            </a:r>
            <a:r>
              <a:rPr sz="2800" spc="-114" dirty="0">
                <a:solidFill>
                  <a:srgbClr val="FFFFFF"/>
                </a:solidFill>
                <a:latin typeface="Trebuchet MS"/>
                <a:cs typeface="Trebuchet MS"/>
              </a:rPr>
              <a:t> </a:t>
            </a:r>
            <a:r>
              <a:rPr sz="2800" dirty="0">
                <a:solidFill>
                  <a:srgbClr val="FFFFFF"/>
                </a:solidFill>
                <a:latin typeface="Trebuchet MS"/>
                <a:cs typeface="Trebuchet MS"/>
              </a:rPr>
              <a:t>of</a:t>
            </a:r>
            <a:r>
              <a:rPr sz="2800" spc="-114" dirty="0">
                <a:solidFill>
                  <a:srgbClr val="FFFFFF"/>
                </a:solidFill>
                <a:latin typeface="Trebuchet MS"/>
                <a:cs typeface="Trebuchet MS"/>
              </a:rPr>
              <a:t> </a:t>
            </a:r>
            <a:r>
              <a:rPr sz="2800" spc="-35" dirty="0">
                <a:solidFill>
                  <a:srgbClr val="FFFFFF"/>
                </a:solidFill>
                <a:latin typeface="Trebuchet MS"/>
                <a:cs typeface="Trebuchet MS"/>
              </a:rPr>
              <a:t>annexation</a:t>
            </a:r>
            <a:endParaRPr sz="2800">
              <a:latin typeface="Trebuchet MS"/>
              <a:cs typeface="Trebuchet MS"/>
            </a:endParaRPr>
          </a:p>
          <a:p>
            <a:pPr marL="12700">
              <a:lnSpc>
                <a:spcPct val="100000"/>
              </a:lnSpc>
              <a:spcBef>
                <a:spcPts val="765"/>
              </a:spcBef>
            </a:pPr>
            <a:r>
              <a:rPr sz="2800" spc="-10" dirty="0">
                <a:solidFill>
                  <a:srgbClr val="FFFFFF"/>
                </a:solidFill>
                <a:latin typeface="Trebuchet MS"/>
                <a:cs typeface="Trebuchet MS"/>
              </a:rPr>
              <a:t>Example:</a:t>
            </a:r>
            <a:endParaRPr sz="2800">
              <a:latin typeface="Trebuchet MS"/>
              <a:cs typeface="Trebuchet MS"/>
            </a:endParaRPr>
          </a:p>
          <a:p>
            <a:pPr marL="616585" marR="106680">
              <a:lnSpc>
                <a:spcPts val="4120"/>
              </a:lnSpc>
              <a:spcBef>
                <a:spcPts val="135"/>
              </a:spcBef>
            </a:pPr>
            <a:r>
              <a:rPr sz="2800" spc="-50" dirty="0">
                <a:solidFill>
                  <a:srgbClr val="FFFFFF"/>
                </a:solidFill>
                <a:latin typeface="Trebuchet MS"/>
                <a:cs typeface="Trebuchet MS"/>
              </a:rPr>
              <a:t>blocks</a:t>
            </a:r>
            <a:r>
              <a:rPr sz="2800" spc="-145" dirty="0">
                <a:solidFill>
                  <a:srgbClr val="FFFFFF"/>
                </a:solidFill>
                <a:latin typeface="Trebuchet MS"/>
                <a:cs typeface="Trebuchet MS"/>
              </a:rPr>
              <a:t> </a:t>
            </a:r>
            <a:r>
              <a:rPr sz="2800" dirty="0">
                <a:solidFill>
                  <a:srgbClr val="FFFFFF"/>
                </a:solidFill>
                <a:latin typeface="Trebuchet MS"/>
                <a:cs typeface="Trebuchet MS"/>
              </a:rPr>
              <a:t>of</a:t>
            </a:r>
            <a:r>
              <a:rPr sz="2800" spc="-140" dirty="0">
                <a:solidFill>
                  <a:srgbClr val="FFFFFF"/>
                </a:solidFill>
                <a:latin typeface="Trebuchet MS"/>
                <a:cs typeface="Trebuchet MS"/>
              </a:rPr>
              <a:t> </a:t>
            </a:r>
            <a:r>
              <a:rPr sz="2800" spc="-55" dirty="0">
                <a:solidFill>
                  <a:srgbClr val="FFFFFF"/>
                </a:solidFill>
                <a:latin typeface="Trebuchet MS"/>
                <a:cs typeface="Trebuchet MS"/>
              </a:rPr>
              <a:t>stone</a:t>
            </a:r>
            <a:r>
              <a:rPr sz="2800" spc="-145" dirty="0">
                <a:solidFill>
                  <a:srgbClr val="FFFFFF"/>
                </a:solidFill>
                <a:latin typeface="Trebuchet MS"/>
                <a:cs typeface="Trebuchet MS"/>
              </a:rPr>
              <a:t> </a:t>
            </a:r>
            <a:r>
              <a:rPr sz="2800" dirty="0">
                <a:solidFill>
                  <a:srgbClr val="FFFFFF"/>
                </a:solidFill>
                <a:latin typeface="Trebuchet MS"/>
                <a:cs typeface="Trebuchet MS"/>
              </a:rPr>
              <a:t>placed</a:t>
            </a:r>
            <a:r>
              <a:rPr sz="2800" spc="-140" dirty="0">
                <a:solidFill>
                  <a:srgbClr val="FFFFFF"/>
                </a:solidFill>
                <a:latin typeface="Trebuchet MS"/>
                <a:cs typeface="Trebuchet MS"/>
              </a:rPr>
              <a:t> </a:t>
            </a:r>
            <a:r>
              <a:rPr sz="2800" dirty="0">
                <a:solidFill>
                  <a:srgbClr val="FFFFFF"/>
                </a:solidFill>
                <a:latin typeface="Trebuchet MS"/>
                <a:cs typeface="Trebuchet MS"/>
              </a:rPr>
              <a:t>on</a:t>
            </a:r>
            <a:r>
              <a:rPr sz="2800" spc="-145" dirty="0">
                <a:solidFill>
                  <a:srgbClr val="FFFFFF"/>
                </a:solidFill>
                <a:latin typeface="Trebuchet MS"/>
                <a:cs typeface="Trebuchet MS"/>
              </a:rPr>
              <a:t> </a:t>
            </a:r>
            <a:r>
              <a:rPr sz="2800" spc="-20" dirty="0">
                <a:solidFill>
                  <a:srgbClr val="FFFFFF"/>
                </a:solidFill>
                <a:latin typeface="Trebuchet MS"/>
                <a:cs typeface="Trebuchet MS"/>
              </a:rPr>
              <a:t>top</a:t>
            </a:r>
            <a:r>
              <a:rPr sz="2800" spc="-140" dirty="0">
                <a:solidFill>
                  <a:srgbClr val="FFFFFF"/>
                </a:solidFill>
                <a:latin typeface="Trebuchet MS"/>
                <a:cs typeface="Trebuchet MS"/>
              </a:rPr>
              <a:t> </a:t>
            </a:r>
            <a:r>
              <a:rPr sz="2800" spc="-25" dirty="0">
                <a:solidFill>
                  <a:srgbClr val="FFFFFF"/>
                </a:solidFill>
                <a:latin typeface="Trebuchet MS"/>
                <a:cs typeface="Trebuchet MS"/>
              </a:rPr>
              <a:t>of </a:t>
            </a:r>
            <a:r>
              <a:rPr sz="2800" spc="-65" dirty="0">
                <a:solidFill>
                  <a:srgbClr val="FFFFFF"/>
                </a:solidFill>
                <a:latin typeface="Trebuchet MS"/>
                <a:cs typeface="Trebuchet MS"/>
              </a:rPr>
              <a:t>another</a:t>
            </a:r>
            <a:r>
              <a:rPr sz="2800" spc="-125" dirty="0">
                <a:solidFill>
                  <a:srgbClr val="FFFFFF"/>
                </a:solidFill>
                <a:latin typeface="Trebuchet MS"/>
                <a:cs typeface="Trebuchet MS"/>
              </a:rPr>
              <a:t> without</a:t>
            </a:r>
            <a:r>
              <a:rPr sz="2800" spc="-90" dirty="0">
                <a:solidFill>
                  <a:srgbClr val="FFFFFF"/>
                </a:solidFill>
                <a:latin typeface="Trebuchet MS"/>
                <a:cs typeface="Trebuchet MS"/>
              </a:rPr>
              <a:t> </a:t>
            </a:r>
            <a:r>
              <a:rPr sz="2800" spc="-120" dirty="0">
                <a:solidFill>
                  <a:srgbClr val="FFFFFF"/>
                </a:solidFill>
                <a:latin typeface="Trebuchet MS"/>
                <a:cs typeface="Trebuchet MS"/>
              </a:rPr>
              <a:t>mortar</a:t>
            </a:r>
            <a:r>
              <a:rPr sz="2800" spc="-90" dirty="0">
                <a:solidFill>
                  <a:srgbClr val="FFFFFF"/>
                </a:solidFill>
                <a:latin typeface="Trebuchet MS"/>
                <a:cs typeface="Trebuchet MS"/>
              </a:rPr>
              <a:t> </a:t>
            </a:r>
            <a:r>
              <a:rPr sz="2800" spc="-80" dirty="0">
                <a:solidFill>
                  <a:srgbClr val="FFFFFF"/>
                </a:solidFill>
                <a:latin typeface="Trebuchet MS"/>
                <a:cs typeface="Trebuchet MS"/>
              </a:rPr>
              <a:t>or</a:t>
            </a:r>
            <a:r>
              <a:rPr sz="2800" spc="-100" dirty="0">
                <a:solidFill>
                  <a:srgbClr val="FFFFFF"/>
                </a:solidFill>
                <a:latin typeface="Trebuchet MS"/>
                <a:cs typeface="Trebuchet MS"/>
              </a:rPr>
              <a:t> </a:t>
            </a:r>
            <a:r>
              <a:rPr sz="2800" spc="-75" dirty="0">
                <a:solidFill>
                  <a:srgbClr val="FFFFFF"/>
                </a:solidFill>
                <a:latin typeface="Trebuchet MS"/>
                <a:cs typeface="Trebuchet MS"/>
              </a:rPr>
              <a:t>cement</a:t>
            </a:r>
            <a:r>
              <a:rPr sz="2800" spc="-100" dirty="0">
                <a:solidFill>
                  <a:srgbClr val="FFFFFF"/>
                </a:solidFill>
                <a:latin typeface="Trebuchet MS"/>
                <a:cs typeface="Trebuchet MS"/>
              </a:rPr>
              <a:t> </a:t>
            </a:r>
            <a:r>
              <a:rPr sz="2800" spc="-25" dirty="0">
                <a:solidFill>
                  <a:srgbClr val="FFFFFF"/>
                </a:solidFill>
                <a:latin typeface="Trebuchet MS"/>
                <a:cs typeface="Trebuchet MS"/>
              </a:rPr>
              <a:t>for </a:t>
            </a:r>
            <a:r>
              <a:rPr sz="2800" spc="-30" dirty="0">
                <a:solidFill>
                  <a:srgbClr val="FFFFFF"/>
                </a:solidFill>
                <a:latin typeface="Trebuchet MS"/>
                <a:cs typeface="Trebuchet MS"/>
              </a:rPr>
              <a:t>purpose</a:t>
            </a:r>
            <a:r>
              <a:rPr sz="2800" spc="-135" dirty="0">
                <a:solidFill>
                  <a:srgbClr val="FFFFFF"/>
                </a:solidFill>
                <a:latin typeface="Trebuchet MS"/>
                <a:cs typeface="Trebuchet MS"/>
              </a:rPr>
              <a:t> </a:t>
            </a:r>
            <a:r>
              <a:rPr sz="2800" dirty="0">
                <a:solidFill>
                  <a:srgbClr val="FFFFFF"/>
                </a:solidFill>
                <a:latin typeface="Trebuchet MS"/>
                <a:cs typeface="Trebuchet MS"/>
              </a:rPr>
              <a:t>of</a:t>
            </a:r>
            <a:r>
              <a:rPr sz="2800" spc="-125" dirty="0">
                <a:solidFill>
                  <a:srgbClr val="FFFFFF"/>
                </a:solidFill>
                <a:latin typeface="Trebuchet MS"/>
                <a:cs typeface="Trebuchet MS"/>
              </a:rPr>
              <a:t> </a:t>
            </a:r>
            <a:r>
              <a:rPr sz="2800" spc="-90" dirty="0">
                <a:solidFill>
                  <a:srgbClr val="FFFFFF"/>
                </a:solidFill>
                <a:latin typeface="Trebuchet MS"/>
                <a:cs typeface="Trebuchet MS"/>
              </a:rPr>
              <a:t>drystone</a:t>
            </a:r>
            <a:r>
              <a:rPr sz="2800" spc="-120" dirty="0">
                <a:solidFill>
                  <a:srgbClr val="FFFFFF"/>
                </a:solidFill>
                <a:latin typeface="Trebuchet MS"/>
                <a:cs typeface="Trebuchet MS"/>
              </a:rPr>
              <a:t> </a:t>
            </a:r>
            <a:r>
              <a:rPr sz="2800" spc="-90" dirty="0">
                <a:solidFill>
                  <a:srgbClr val="FFFFFF"/>
                </a:solidFill>
                <a:latin typeface="Trebuchet MS"/>
                <a:cs typeface="Trebuchet MS"/>
              </a:rPr>
              <a:t>wall</a:t>
            </a:r>
            <a:r>
              <a:rPr sz="2800" spc="-114" dirty="0">
                <a:solidFill>
                  <a:srgbClr val="FFFFFF"/>
                </a:solidFill>
                <a:latin typeface="Trebuchet MS"/>
                <a:cs typeface="Trebuchet MS"/>
              </a:rPr>
              <a:t> </a:t>
            </a:r>
            <a:r>
              <a:rPr sz="2800" spc="-10" dirty="0">
                <a:solidFill>
                  <a:srgbClr val="FFFFFF"/>
                </a:solidFill>
                <a:latin typeface="Trebuchet MS"/>
                <a:cs typeface="Trebuchet MS"/>
              </a:rPr>
              <a:t>would </a:t>
            </a:r>
            <a:r>
              <a:rPr sz="2800" dirty="0">
                <a:solidFill>
                  <a:srgbClr val="FFFFFF"/>
                </a:solidFill>
                <a:latin typeface="Trebuchet MS"/>
                <a:cs typeface="Trebuchet MS"/>
              </a:rPr>
              <a:t>become</a:t>
            </a:r>
            <a:r>
              <a:rPr sz="2800" spc="-200" dirty="0">
                <a:solidFill>
                  <a:srgbClr val="FFFFFF"/>
                </a:solidFill>
                <a:latin typeface="Trebuchet MS"/>
                <a:cs typeface="Trebuchet MS"/>
              </a:rPr>
              <a:t> </a:t>
            </a:r>
            <a:r>
              <a:rPr sz="2800" spc="-55" dirty="0">
                <a:solidFill>
                  <a:srgbClr val="FFFFFF"/>
                </a:solidFill>
                <a:latin typeface="Trebuchet MS"/>
                <a:cs typeface="Trebuchet MS"/>
              </a:rPr>
              <a:t>part</a:t>
            </a:r>
            <a:r>
              <a:rPr sz="2800" spc="-130" dirty="0">
                <a:solidFill>
                  <a:srgbClr val="FFFFFF"/>
                </a:solidFill>
                <a:latin typeface="Trebuchet MS"/>
                <a:cs typeface="Trebuchet MS"/>
              </a:rPr>
              <a:t> </a:t>
            </a:r>
            <a:r>
              <a:rPr sz="2800" dirty="0">
                <a:solidFill>
                  <a:srgbClr val="FFFFFF"/>
                </a:solidFill>
                <a:latin typeface="Trebuchet MS"/>
                <a:cs typeface="Trebuchet MS"/>
              </a:rPr>
              <a:t>of</a:t>
            </a:r>
            <a:r>
              <a:rPr sz="2800" spc="-130" dirty="0">
                <a:solidFill>
                  <a:srgbClr val="FFFFFF"/>
                </a:solidFill>
                <a:latin typeface="Trebuchet MS"/>
                <a:cs typeface="Trebuchet MS"/>
              </a:rPr>
              <a:t> </a:t>
            </a:r>
            <a:r>
              <a:rPr sz="2800" spc="-100" dirty="0">
                <a:solidFill>
                  <a:srgbClr val="FFFFFF"/>
                </a:solidFill>
                <a:latin typeface="Trebuchet MS"/>
                <a:cs typeface="Trebuchet MS"/>
              </a:rPr>
              <a:t>the</a:t>
            </a:r>
            <a:r>
              <a:rPr sz="2800" spc="-110" dirty="0">
                <a:solidFill>
                  <a:srgbClr val="FFFFFF"/>
                </a:solidFill>
                <a:latin typeface="Trebuchet MS"/>
                <a:cs typeface="Trebuchet MS"/>
              </a:rPr>
              <a:t> </a:t>
            </a:r>
            <a:r>
              <a:rPr sz="2800" spc="-114" dirty="0">
                <a:solidFill>
                  <a:srgbClr val="FFFFFF"/>
                </a:solidFill>
                <a:latin typeface="Trebuchet MS"/>
                <a:cs typeface="Trebuchet MS"/>
              </a:rPr>
              <a:t>land,</a:t>
            </a:r>
            <a:r>
              <a:rPr sz="2800" spc="-90" dirty="0">
                <a:solidFill>
                  <a:srgbClr val="FFFFFF"/>
                </a:solidFill>
                <a:latin typeface="Trebuchet MS"/>
                <a:cs typeface="Trebuchet MS"/>
              </a:rPr>
              <a:t> but</a:t>
            </a:r>
            <a:r>
              <a:rPr sz="2800" spc="-120" dirty="0">
                <a:solidFill>
                  <a:srgbClr val="FFFFFF"/>
                </a:solidFill>
                <a:latin typeface="Trebuchet MS"/>
                <a:cs typeface="Trebuchet MS"/>
              </a:rPr>
              <a:t> </a:t>
            </a:r>
            <a:r>
              <a:rPr sz="2800" spc="-25" dirty="0">
                <a:solidFill>
                  <a:srgbClr val="FFFFFF"/>
                </a:solidFill>
                <a:latin typeface="Trebuchet MS"/>
                <a:cs typeface="Trebuchet MS"/>
              </a:rPr>
              <a:t>the </a:t>
            </a:r>
            <a:r>
              <a:rPr sz="2800" spc="-10" dirty="0">
                <a:solidFill>
                  <a:srgbClr val="FFFFFF"/>
                </a:solidFill>
                <a:latin typeface="Trebuchet MS"/>
                <a:cs typeface="Trebuchet MS"/>
              </a:rPr>
              <a:t>same</a:t>
            </a:r>
            <a:r>
              <a:rPr sz="2800" spc="-130" dirty="0">
                <a:solidFill>
                  <a:srgbClr val="FFFFFF"/>
                </a:solidFill>
                <a:latin typeface="Trebuchet MS"/>
                <a:cs typeface="Trebuchet MS"/>
              </a:rPr>
              <a:t> </a:t>
            </a:r>
            <a:r>
              <a:rPr sz="2800" spc="-105" dirty="0">
                <a:solidFill>
                  <a:srgbClr val="FFFFFF"/>
                </a:solidFill>
                <a:latin typeface="Trebuchet MS"/>
                <a:cs typeface="Trebuchet MS"/>
              </a:rPr>
              <a:t>stones, </a:t>
            </a:r>
            <a:r>
              <a:rPr sz="2800" spc="-135" dirty="0">
                <a:solidFill>
                  <a:srgbClr val="FFFFFF"/>
                </a:solidFill>
                <a:latin typeface="Trebuchet MS"/>
                <a:cs typeface="Trebuchet MS"/>
              </a:rPr>
              <a:t>left</a:t>
            </a:r>
            <a:r>
              <a:rPr sz="2800" spc="-90" dirty="0">
                <a:solidFill>
                  <a:srgbClr val="FFFFFF"/>
                </a:solidFill>
                <a:latin typeface="Trebuchet MS"/>
                <a:cs typeface="Trebuchet MS"/>
              </a:rPr>
              <a:t> </a:t>
            </a:r>
            <a:r>
              <a:rPr sz="2800" spc="-135" dirty="0">
                <a:solidFill>
                  <a:srgbClr val="FFFFFF"/>
                </a:solidFill>
                <a:latin typeface="Trebuchet MS"/>
                <a:cs typeface="Trebuchet MS"/>
              </a:rPr>
              <a:t>in</a:t>
            </a:r>
            <a:r>
              <a:rPr sz="2800" spc="-90" dirty="0">
                <a:solidFill>
                  <a:srgbClr val="FFFFFF"/>
                </a:solidFill>
                <a:latin typeface="Trebuchet MS"/>
                <a:cs typeface="Trebuchet MS"/>
              </a:rPr>
              <a:t> </a:t>
            </a:r>
            <a:r>
              <a:rPr sz="2800" spc="114" dirty="0">
                <a:solidFill>
                  <a:srgbClr val="FFFFFF"/>
                </a:solidFill>
                <a:latin typeface="Trebuchet MS"/>
                <a:cs typeface="Trebuchet MS"/>
              </a:rPr>
              <a:t>a</a:t>
            </a:r>
            <a:r>
              <a:rPr sz="2800" spc="-100" dirty="0">
                <a:solidFill>
                  <a:srgbClr val="FFFFFF"/>
                </a:solidFill>
                <a:latin typeface="Trebuchet MS"/>
                <a:cs typeface="Trebuchet MS"/>
              </a:rPr>
              <a:t> </a:t>
            </a:r>
            <a:r>
              <a:rPr sz="2800" spc="-80" dirty="0">
                <a:solidFill>
                  <a:srgbClr val="FFFFFF"/>
                </a:solidFill>
                <a:latin typeface="Trebuchet MS"/>
                <a:cs typeface="Trebuchet MS"/>
              </a:rPr>
              <a:t>builders</a:t>
            </a:r>
            <a:r>
              <a:rPr sz="2800" spc="-105" dirty="0">
                <a:solidFill>
                  <a:srgbClr val="FFFFFF"/>
                </a:solidFill>
                <a:latin typeface="Trebuchet MS"/>
                <a:cs typeface="Trebuchet MS"/>
              </a:rPr>
              <a:t> </a:t>
            </a:r>
            <a:r>
              <a:rPr sz="2800" spc="-20" dirty="0">
                <a:solidFill>
                  <a:srgbClr val="FFFFFF"/>
                </a:solidFill>
                <a:latin typeface="Trebuchet MS"/>
                <a:cs typeface="Trebuchet MS"/>
              </a:rPr>
              <a:t>yard </a:t>
            </a:r>
            <a:r>
              <a:rPr sz="2800" spc="-30" dirty="0">
                <a:solidFill>
                  <a:srgbClr val="FFFFFF"/>
                </a:solidFill>
                <a:latin typeface="Trebuchet MS"/>
                <a:cs typeface="Trebuchet MS"/>
              </a:rPr>
              <a:t>stacked</a:t>
            </a:r>
            <a:r>
              <a:rPr sz="2800" spc="-150" dirty="0">
                <a:solidFill>
                  <a:srgbClr val="FFFFFF"/>
                </a:solidFill>
                <a:latin typeface="Trebuchet MS"/>
                <a:cs typeface="Trebuchet MS"/>
              </a:rPr>
              <a:t> </a:t>
            </a:r>
            <a:r>
              <a:rPr sz="2800" dirty="0">
                <a:solidFill>
                  <a:srgbClr val="FFFFFF"/>
                </a:solidFill>
                <a:latin typeface="Trebuchet MS"/>
                <a:cs typeface="Trebuchet MS"/>
              </a:rPr>
              <a:t>on</a:t>
            </a:r>
            <a:r>
              <a:rPr sz="2800" spc="-125" dirty="0">
                <a:solidFill>
                  <a:srgbClr val="FFFFFF"/>
                </a:solidFill>
                <a:latin typeface="Trebuchet MS"/>
                <a:cs typeface="Trebuchet MS"/>
              </a:rPr>
              <a:t> </a:t>
            </a:r>
            <a:r>
              <a:rPr sz="2800" spc="-20" dirty="0">
                <a:solidFill>
                  <a:srgbClr val="FFFFFF"/>
                </a:solidFill>
                <a:latin typeface="Trebuchet MS"/>
                <a:cs typeface="Trebuchet MS"/>
              </a:rPr>
              <a:t>top</a:t>
            </a:r>
            <a:r>
              <a:rPr sz="2800" spc="-130" dirty="0">
                <a:solidFill>
                  <a:srgbClr val="FFFFFF"/>
                </a:solidFill>
                <a:latin typeface="Trebuchet MS"/>
                <a:cs typeface="Trebuchet MS"/>
              </a:rPr>
              <a:t> </a:t>
            </a:r>
            <a:r>
              <a:rPr sz="2800" dirty="0">
                <a:solidFill>
                  <a:srgbClr val="FFFFFF"/>
                </a:solidFill>
                <a:latin typeface="Trebuchet MS"/>
                <a:cs typeface="Trebuchet MS"/>
              </a:rPr>
              <a:t>of</a:t>
            </a:r>
            <a:r>
              <a:rPr sz="2800" spc="-125" dirty="0">
                <a:solidFill>
                  <a:srgbClr val="FFFFFF"/>
                </a:solidFill>
                <a:latin typeface="Trebuchet MS"/>
                <a:cs typeface="Trebuchet MS"/>
              </a:rPr>
              <a:t> </a:t>
            </a:r>
            <a:r>
              <a:rPr sz="2800" dirty="0">
                <a:solidFill>
                  <a:srgbClr val="FFFFFF"/>
                </a:solidFill>
                <a:latin typeface="Trebuchet MS"/>
                <a:cs typeface="Trebuchet MS"/>
              </a:rPr>
              <a:t>each</a:t>
            </a:r>
            <a:r>
              <a:rPr sz="2800" spc="-130" dirty="0">
                <a:solidFill>
                  <a:srgbClr val="FFFFFF"/>
                </a:solidFill>
                <a:latin typeface="Trebuchet MS"/>
                <a:cs typeface="Trebuchet MS"/>
              </a:rPr>
              <a:t> </a:t>
            </a:r>
            <a:r>
              <a:rPr sz="2800" spc="-100" dirty="0">
                <a:solidFill>
                  <a:srgbClr val="FFFFFF"/>
                </a:solidFill>
                <a:latin typeface="Trebuchet MS"/>
                <a:cs typeface="Trebuchet MS"/>
              </a:rPr>
              <a:t>other</a:t>
            </a:r>
            <a:r>
              <a:rPr sz="2800" spc="-110" dirty="0">
                <a:solidFill>
                  <a:srgbClr val="FFFFFF"/>
                </a:solidFill>
                <a:latin typeface="Trebuchet MS"/>
                <a:cs typeface="Trebuchet MS"/>
              </a:rPr>
              <a:t> </a:t>
            </a:r>
            <a:r>
              <a:rPr sz="2800" spc="-25" dirty="0">
                <a:solidFill>
                  <a:srgbClr val="FFFFFF"/>
                </a:solidFill>
                <a:latin typeface="Trebuchet MS"/>
                <a:cs typeface="Trebuchet MS"/>
              </a:rPr>
              <a:t>for </a:t>
            </a:r>
            <a:r>
              <a:rPr sz="2800" dirty="0">
                <a:solidFill>
                  <a:srgbClr val="FFFFFF"/>
                </a:solidFill>
                <a:latin typeface="Trebuchet MS"/>
                <a:cs typeface="Trebuchet MS"/>
              </a:rPr>
              <a:t>storage</a:t>
            </a:r>
            <a:r>
              <a:rPr sz="2800" spc="-165" dirty="0">
                <a:solidFill>
                  <a:srgbClr val="FFFFFF"/>
                </a:solidFill>
                <a:latin typeface="Trebuchet MS"/>
                <a:cs typeface="Trebuchet MS"/>
              </a:rPr>
              <a:t> </a:t>
            </a:r>
            <a:r>
              <a:rPr sz="2800" spc="-100" dirty="0">
                <a:solidFill>
                  <a:srgbClr val="FFFFFF"/>
                </a:solidFill>
                <a:latin typeface="Trebuchet MS"/>
                <a:cs typeface="Trebuchet MS"/>
              </a:rPr>
              <a:t>remain</a:t>
            </a:r>
            <a:r>
              <a:rPr sz="2800" spc="-110" dirty="0">
                <a:solidFill>
                  <a:srgbClr val="FFFFFF"/>
                </a:solidFill>
                <a:latin typeface="Trebuchet MS"/>
                <a:cs typeface="Trebuchet MS"/>
              </a:rPr>
              <a:t> </a:t>
            </a:r>
            <a:r>
              <a:rPr sz="2800" spc="-10" dirty="0">
                <a:solidFill>
                  <a:srgbClr val="FFFFFF"/>
                </a:solidFill>
                <a:latin typeface="Trebuchet MS"/>
                <a:cs typeface="Trebuchet MS"/>
              </a:rPr>
              <a:t>chattels</a:t>
            </a:r>
            <a:endParaRPr sz="2800">
              <a:latin typeface="Trebuchet MS"/>
              <a:cs typeface="Trebuchet MS"/>
            </a:endParaRPr>
          </a:p>
        </p:txBody>
      </p:sp>
      <p:grpSp>
        <p:nvGrpSpPr>
          <p:cNvPr id="12" name="object 12"/>
          <p:cNvGrpSpPr/>
          <p:nvPr/>
        </p:nvGrpSpPr>
        <p:grpSpPr>
          <a:xfrm>
            <a:off x="1856188" y="6220685"/>
            <a:ext cx="8460740" cy="3752850"/>
            <a:chOff x="1856188" y="6220685"/>
            <a:chExt cx="8460740" cy="3752850"/>
          </a:xfrm>
        </p:grpSpPr>
        <p:pic>
          <p:nvPicPr>
            <p:cNvPr id="13" name="object 13"/>
            <p:cNvPicPr/>
            <p:nvPr/>
          </p:nvPicPr>
          <p:blipFill>
            <a:blip r:embed="rId4" cstate="print"/>
            <a:stretch>
              <a:fillRect/>
            </a:stretch>
          </p:blipFill>
          <p:spPr>
            <a:xfrm>
              <a:off x="6563603" y="6220685"/>
              <a:ext cx="3752849" cy="3752849"/>
            </a:xfrm>
            <a:prstGeom prst="rect">
              <a:avLst/>
            </a:prstGeom>
          </p:spPr>
        </p:pic>
        <p:pic>
          <p:nvPicPr>
            <p:cNvPr id="14" name="object 14"/>
            <p:cNvPicPr/>
            <p:nvPr/>
          </p:nvPicPr>
          <p:blipFill>
            <a:blip r:embed="rId5" cstate="print"/>
            <a:stretch>
              <a:fillRect/>
            </a:stretch>
          </p:blipFill>
          <p:spPr>
            <a:xfrm>
              <a:off x="1856188" y="7335110"/>
              <a:ext cx="4705349" cy="2638424"/>
            </a:xfrm>
            <a:prstGeom prst="rect">
              <a:avLst/>
            </a:prstGeom>
          </p:spPr>
        </p:pic>
      </p:grpSp>
      <p:sp>
        <p:nvSpPr>
          <p:cNvPr id="15" name="object 15" descr="$PPTXTitle"/>
          <p:cNvSpPr txBox="1">
            <a:spLocks noGrp="1"/>
          </p:cNvSpPr>
          <p:nvPr>
            <p:ph type="title"/>
          </p:nvPr>
        </p:nvSpPr>
        <p:spPr>
          <a:xfrm>
            <a:off x="1016000" y="960151"/>
            <a:ext cx="8580120" cy="955040"/>
          </a:xfrm>
          <a:prstGeom prst="rect">
            <a:avLst/>
          </a:prstGeom>
        </p:spPr>
        <p:txBody>
          <a:bodyPr vert="horz" wrap="square" lIns="0" tIns="12700" rIns="0" bIns="0" rtlCol="0">
            <a:spAutoFit/>
          </a:bodyPr>
          <a:lstStyle/>
          <a:p>
            <a:pPr marL="12700">
              <a:lnSpc>
                <a:spcPct val="100000"/>
              </a:lnSpc>
              <a:spcBef>
                <a:spcPts val="100"/>
              </a:spcBef>
            </a:pPr>
            <a:r>
              <a:rPr sz="6100" spc="-85" dirty="0">
                <a:solidFill>
                  <a:srgbClr val="E65385"/>
                </a:solidFill>
              </a:rPr>
              <a:t>FIXTURES</a:t>
            </a:r>
            <a:r>
              <a:rPr sz="6100" spc="-265" dirty="0">
                <a:solidFill>
                  <a:srgbClr val="E65385"/>
                </a:solidFill>
              </a:rPr>
              <a:t> </a:t>
            </a:r>
            <a:r>
              <a:rPr sz="6100" dirty="0">
                <a:solidFill>
                  <a:srgbClr val="E65385"/>
                </a:solidFill>
              </a:rPr>
              <a:t>AND</a:t>
            </a:r>
            <a:r>
              <a:rPr sz="6100" spc="-260" dirty="0">
                <a:solidFill>
                  <a:srgbClr val="E65385"/>
                </a:solidFill>
              </a:rPr>
              <a:t> </a:t>
            </a:r>
            <a:r>
              <a:rPr sz="6100" spc="-10" dirty="0">
                <a:solidFill>
                  <a:srgbClr val="292959"/>
                </a:solidFill>
              </a:rPr>
              <a:t>FITTINGS</a:t>
            </a:r>
            <a:endParaRPr sz="6100"/>
          </a:p>
        </p:txBody>
      </p:sp>
      <p:pic>
        <p:nvPicPr>
          <p:cNvPr id="16" name="object 16"/>
          <p:cNvPicPr/>
          <p:nvPr/>
        </p:nvPicPr>
        <p:blipFill>
          <a:blip r:embed="rId6" cstate="print"/>
          <a:stretch>
            <a:fillRect/>
          </a:stretch>
        </p:blipFill>
        <p:spPr>
          <a:xfrm>
            <a:off x="1400174" y="2340200"/>
            <a:ext cx="133350" cy="133349"/>
          </a:xfrm>
          <a:prstGeom prst="rect">
            <a:avLst/>
          </a:prstGeom>
        </p:spPr>
      </p:pic>
      <p:pic>
        <p:nvPicPr>
          <p:cNvPr id="17" name="object 17"/>
          <p:cNvPicPr/>
          <p:nvPr/>
        </p:nvPicPr>
        <p:blipFill>
          <a:blip r:embed="rId7" cstate="print"/>
          <a:stretch>
            <a:fillRect/>
          </a:stretch>
        </p:blipFill>
        <p:spPr>
          <a:xfrm>
            <a:off x="2081212" y="3002187"/>
            <a:ext cx="142875" cy="142874"/>
          </a:xfrm>
          <a:prstGeom prst="rect">
            <a:avLst/>
          </a:prstGeom>
        </p:spPr>
      </p:pic>
      <p:pic>
        <p:nvPicPr>
          <p:cNvPr id="18" name="object 18"/>
          <p:cNvPicPr/>
          <p:nvPr/>
        </p:nvPicPr>
        <p:blipFill>
          <a:blip r:embed="rId8" cstate="print"/>
          <a:stretch>
            <a:fillRect/>
          </a:stretch>
        </p:blipFill>
        <p:spPr>
          <a:xfrm>
            <a:off x="2081212" y="4335687"/>
            <a:ext cx="142875" cy="142874"/>
          </a:xfrm>
          <a:prstGeom prst="rect">
            <a:avLst/>
          </a:prstGeom>
        </p:spPr>
      </p:pic>
      <p:pic>
        <p:nvPicPr>
          <p:cNvPr id="19" name="object 19"/>
          <p:cNvPicPr/>
          <p:nvPr/>
        </p:nvPicPr>
        <p:blipFill>
          <a:blip r:embed="rId9" cstate="print"/>
          <a:stretch>
            <a:fillRect/>
          </a:stretch>
        </p:blipFill>
        <p:spPr>
          <a:xfrm>
            <a:off x="1400174" y="5673949"/>
            <a:ext cx="133350" cy="133349"/>
          </a:xfrm>
          <a:prstGeom prst="rect">
            <a:avLst/>
          </a:prstGeom>
        </p:spPr>
      </p:pic>
      <p:sp>
        <p:nvSpPr>
          <p:cNvPr id="20" name="object 20"/>
          <p:cNvSpPr txBox="1">
            <a:spLocks noGrp="1"/>
          </p:cNvSpPr>
          <p:nvPr>
            <p:ph type="body" idx="1"/>
          </p:nvPr>
        </p:nvSpPr>
        <p:spPr>
          <a:prstGeom prst="rect">
            <a:avLst/>
          </a:prstGeom>
        </p:spPr>
        <p:txBody>
          <a:bodyPr vert="horz" wrap="square" lIns="0" tIns="12700" rIns="0" bIns="0" rtlCol="0">
            <a:spAutoFit/>
          </a:bodyPr>
          <a:lstStyle/>
          <a:p>
            <a:pPr marL="702945" marR="1259205" indent="-690880">
              <a:lnSpc>
                <a:spcPct val="136700"/>
              </a:lnSpc>
              <a:spcBef>
                <a:spcPts val="100"/>
              </a:spcBef>
            </a:pPr>
            <a:r>
              <a:rPr spc="-105" dirty="0"/>
              <a:t>Distinction</a:t>
            </a:r>
            <a:r>
              <a:rPr spc="-120" dirty="0"/>
              <a:t> </a:t>
            </a:r>
            <a:r>
              <a:rPr spc="-85" dirty="0"/>
              <a:t>is</a:t>
            </a:r>
            <a:r>
              <a:rPr spc="-114" dirty="0"/>
              <a:t> </a:t>
            </a:r>
            <a:r>
              <a:rPr dirty="0"/>
              <a:t>made</a:t>
            </a:r>
            <a:r>
              <a:rPr spc="-110" dirty="0"/>
              <a:t> </a:t>
            </a:r>
            <a:r>
              <a:rPr spc="-65" dirty="0"/>
              <a:t>between</a:t>
            </a:r>
            <a:r>
              <a:rPr spc="-110" dirty="0"/>
              <a:t> </a:t>
            </a:r>
            <a:r>
              <a:rPr spc="-150" dirty="0"/>
              <a:t>fixtures</a:t>
            </a:r>
            <a:r>
              <a:rPr spc="-105" dirty="0"/>
              <a:t> </a:t>
            </a:r>
            <a:r>
              <a:rPr dirty="0"/>
              <a:t>and</a:t>
            </a:r>
            <a:r>
              <a:rPr spc="-114" dirty="0"/>
              <a:t> </a:t>
            </a:r>
            <a:r>
              <a:rPr spc="-65" dirty="0"/>
              <a:t>fittings </a:t>
            </a:r>
            <a:r>
              <a:rPr spc="-45" dirty="0"/>
              <a:t>any</a:t>
            </a:r>
            <a:r>
              <a:rPr spc="-200" dirty="0"/>
              <a:t> </a:t>
            </a:r>
            <a:r>
              <a:rPr spc="-150" dirty="0"/>
              <a:t>fixtures</a:t>
            </a:r>
            <a:r>
              <a:rPr spc="-105" dirty="0"/>
              <a:t> </a:t>
            </a:r>
            <a:r>
              <a:rPr spc="-150" dirty="0"/>
              <a:t>form</a:t>
            </a:r>
            <a:r>
              <a:rPr spc="-105" dirty="0"/>
              <a:t> </a:t>
            </a:r>
            <a:r>
              <a:rPr spc="-70" dirty="0"/>
              <a:t>part</a:t>
            </a:r>
            <a:r>
              <a:rPr spc="-130" dirty="0"/>
              <a:t> </a:t>
            </a:r>
            <a:r>
              <a:rPr dirty="0"/>
              <a:t>of</a:t>
            </a:r>
            <a:r>
              <a:rPr spc="-130" dirty="0"/>
              <a:t> </a:t>
            </a:r>
            <a:r>
              <a:rPr spc="-125" dirty="0"/>
              <a:t>the</a:t>
            </a:r>
            <a:r>
              <a:rPr spc="-114" dirty="0"/>
              <a:t> </a:t>
            </a:r>
            <a:r>
              <a:rPr spc="-35" dirty="0"/>
              <a:t>land</a:t>
            </a:r>
            <a:r>
              <a:rPr spc="-130" dirty="0"/>
              <a:t> </a:t>
            </a:r>
            <a:r>
              <a:rPr dirty="0"/>
              <a:t>and</a:t>
            </a:r>
            <a:r>
              <a:rPr spc="-130" dirty="0"/>
              <a:t> </a:t>
            </a:r>
            <a:r>
              <a:rPr spc="-25" dirty="0"/>
              <a:t>are </a:t>
            </a:r>
            <a:r>
              <a:rPr spc="-114" dirty="0"/>
              <a:t>transferred</a:t>
            </a:r>
            <a:r>
              <a:rPr spc="-70" dirty="0"/>
              <a:t> </a:t>
            </a:r>
            <a:r>
              <a:rPr spc="-160" dirty="0"/>
              <a:t>with</a:t>
            </a:r>
            <a:r>
              <a:rPr spc="-70" dirty="0"/>
              <a:t> </a:t>
            </a:r>
            <a:r>
              <a:rPr spc="-290" dirty="0"/>
              <a:t>it,</a:t>
            </a:r>
            <a:r>
              <a:rPr spc="-65" dirty="0"/>
              <a:t> </a:t>
            </a:r>
            <a:r>
              <a:rPr spc="-25" dirty="0"/>
              <a:t>and</a:t>
            </a:r>
          </a:p>
          <a:p>
            <a:pPr marL="702945" marR="612140">
              <a:lnSpc>
                <a:spcPct val="136700"/>
              </a:lnSpc>
            </a:pPr>
            <a:r>
              <a:rPr spc="-45" dirty="0"/>
              <a:t>any</a:t>
            </a:r>
            <a:r>
              <a:rPr spc="-114" dirty="0"/>
              <a:t> fittings</a:t>
            </a:r>
            <a:r>
              <a:rPr spc="-110" dirty="0"/>
              <a:t> </a:t>
            </a:r>
            <a:r>
              <a:rPr spc="-55" dirty="0"/>
              <a:t>(also</a:t>
            </a:r>
            <a:r>
              <a:rPr spc="-114" dirty="0"/>
              <a:t> known</a:t>
            </a:r>
            <a:r>
              <a:rPr spc="-110" dirty="0"/>
              <a:t> </a:t>
            </a:r>
            <a:r>
              <a:rPr spc="50" dirty="0"/>
              <a:t>as</a:t>
            </a:r>
            <a:r>
              <a:rPr spc="-114" dirty="0"/>
              <a:t> </a:t>
            </a:r>
            <a:r>
              <a:rPr spc="-100" dirty="0"/>
              <a:t>chattels)</a:t>
            </a:r>
            <a:r>
              <a:rPr spc="-110" dirty="0"/>
              <a:t> </a:t>
            </a:r>
            <a:r>
              <a:rPr dirty="0"/>
              <a:t>do</a:t>
            </a:r>
            <a:r>
              <a:rPr spc="-114" dirty="0"/>
              <a:t> </a:t>
            </a:r>
            <a:r>
              <a:rPr spc="-100" dirty="0"/>
              <a:t>not</a:t>
            </a:r>
            <a:r>
              <a:rPr spc="-110" dirty="0"/>
              <a:t> </a:t>
            </a:r>
            <a:r>
              <a:rPr spc="-45" dirty="0"/>
              <a:t>form </a:t>
            </a:r>
            <a:r>
              <a:rPr spc="-70" dirty="0"/>
              <a:t>part</a:t>
            </a:r>
            <a:r>
              <a:rPr spc="-155" dirty="0"/>
              <a:t> </a:t>
            </a:r>
            <a:r>
              <a:rPr dirty="0"/>
              <a:t>of</a:t>
            </a:r>
            <a:r>
              <a:rPr spc="-125" dirty="0"/>
              <a:t> the</a:t>
            </a:r>
            <a:r>
              <a:rPr spc="-114" dirty="0"/>
              <a:t> </a:t>
            </a:r>
            <a:r>
              <a:rPr spc="-35" dirty="0"/>
              <a:t>land</a:t>
            </a:r>
            <a:r>
              <a:rPr spc="-125" dirty="0"/>
              <a:t> </a:t>
            </a:r>
            <a:r>
              <a:rPr dirty="0"/>
              <a:t>and</a:t>
            </a:r>
            <a:r>
              <a:rPr spc="-125" dirty="0"/>
              <a:t> </a:t>
            </a:r>
            <a:r>
              <a:rPr spc="-200" dirty="0"/>
              <a:t>will</a:t>
            </a:r>
            <a:r>
              <a:rPr spc="-105" dirty="0"/>
              <a:t> </a:t>
            </a:r>
            <a:r>
              <a:rPr dirty="0"/>
              <a:t>be</a:t>
            </a:r>
            <a:r>
              <a:rPr spc="-125" dirty="0"/>
              <a:t> </a:t>
            </a:r>
            <a:r>
              <a:rPr spc="-90" dirty="0"/>
              <a:t>retained</a:t>
            </a:r>
            <a:r>
              <a:rPr spc="-125" dirty="0"/>
              <a:t> </a:t>
            </a:r>
            <a:r>
              <a:rPr spc="-55" dirty="0"/>
              <a:t>by</a:t>
            </a:r>
            <a:r>
              <a:rPr spc="-125" dirty="0"/>
              <a:t> </a:t>
            </a:r>
            <a:r>
              <a:rPr spc="-10" dirty="0"/>
              <a:t>seller</a:t>
            </a:r>
          </a:p>
          <a:p>
            <a:pPr marL="12700" marR="5080">
              <a:lnSpc>
                <a:spcPct val="136700"/>
              </a:lnSpc>
            </a:pPr>
            <a:r>
              <a:rPr spc="-10" dirty="0"/>
              <a:t>Common</a:t>
            </a:r>
            <a:r>
              <a:rPr spc="-235" dirty="0"/>
              <a:t> </a:t>
            </a:r>
            <a:r>
              <a:rPr spc="-25" dirty="0"/>
              <a:t>sense</a:t>
            </a:r>
            <a:r>
              <a:rPr spc="-150" dirty="0"/>
              <a:t> </a:t>
            </a:r>
            <a:r>
              <a:rPr spc="-25" dirty="0"/>
              <a:t>approach:</a:t>
            </a:r>
            <a:r>
              <a:rPr spc="-135" dirty="0"/>
              <a:t> </a:t>
            </a:r>
            <a:r>
              <a:rPr b="1" i="1" spc="-110" dirty="0">
                <a:latin typeface="Trebuchet MS"/>
                <a:cs typeface="Trebuchet MS"/>
              </a:rPr>
              <a:t>Elitestone</a:t>
            </a:r>
            <a:r>
              <a:rPr b="1" i="1" spc="-165" dirty="0">
                <a:latin typeface="Trebuchet MS"/>
                <a:cs typeface="Trebuchet MS"/>
              </a:rPr>
              <a:t> </a:t>
            </a:r>
            <a:r>
              <a:rPr b="1" i="1" spc="-200" dirty="0">
                <a:latin typeface="Trebuchet MS"/>
                <a:cs typeface="Trebuchet MS"/>
              </a:rPr>
              <a:t>v</a:t>
            </a:r>
            <a:r>
              <a:rPr b="1" i="1" spc="-165" dirty="0">
                <a:latin typeface="Trebuchet MS"/>
                <a:cs typeface="Trebuchet MS"/>
              </a:rPr>
              <a:t> </a:t>
            </a:r>
            <a:r>
              <a:rPr b="1" i="1" dirty="0">
                <a:latin typeface="Trebuchet MS"/>
                <a:cs typeface="Trebuchet MS"/>
              </a:rPr>
              <a:t>Morris</a:t>
            </a:r>
            <a:r>
              <a:rPr b="1" i="1" spc="-200" dirty="0">
                <a:latin typeface="Trebuchet MS"/>
                <a:cs typeface="Trebuchet MS"/>
              </a:rPr>
              <a:t> </a:t>
            </a:r>
            <a:r>
              <a:rPr b="1" spc="-285" dirty="0">
                <a:latin typeface="Trebuchet MS"/>
                <a:cs typeface="Trebuchet MS"/>
              </a:rPr>
              <a:t>[1997]</a:t>
            </a:r>
            <a:r>
              <a:rPr b="1" spc="-165" dirty="0">
                <a:latin typeface="Trebuchet MS"/>
                <a:cs typeface="Trebuchet MS"/>
              </a:rPr>
              <a:t> </a:t>
            </a:r>
            <a:r>
              <a:rPr b="1" spc="-50" dirty="0">
                <a:latin typeface="Trebuchet MS"/>
                <a:cs typeface="Trebuchet MS"/>
              </a:rPr>
              <a:t>2 </a:t>
            </a:r>
            <a:r>
              <a:rPr b="1" dirty="0">
                <a:latin typeface="Trebuchet MS"/>
                <a:cs typeface="Trebuchet MS"/>
              </a:rPr>
              <a:t>All</a:t>
            </a:r>
            <a:r>
              <a:rPr b="1" spc="-190" dirty="0">
                <a:latin typeface="Trebuchet MS"/>
                <a:cs typeface="Trebuchet MS"/>
              </a:rPr>
              <a:t> </a:t>
            </a:r>
            <a:r>
              <a:rPr b="1" spc="-200" dirty="0">
                <a:latin typeface="Trebuchet MS"/>
                <a:cs typeface="Trebuchet MS"/>
              </a:rPr>
              <a:t>ER</a:t>
            </a:r>
            <a:r>
              <a:rPr b="1" spc="-165" dirty="0">
                <a:latin typeface="Trebuchet MS"/>
                <a:cs typeface="Trebuchet MS"/>
              </a:rPr>
              <a:t> </a:t>
            </a:r>
            <a:r>
              <a:rPr b="1" spc="-434" dirty="0">
                <a:latin typeface="Trebuchet MS"/>
                <a:cs typeface="Trebuchet MS"/>
              </a:rPr>
              <a:t>513</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4" y="-15241"/>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chemeClr val="tx2">
              <a:lumMod val="50000"/>
            </a:schemeClr>
          </a:solidFill>
        </p:spPr>
        <p:txBody>
          <a:bodyPr wrap="square" lIns="0" tIns="0" rIns="0" bIns="0" rtlCol="0"/>
          <a:lstStyle/>
          <a:p>
            <a:endParaRPr dirty="0"/>
          </a:p>
        </p:txBody>
      </p:sp>
      <p:pic>
        <p:nvPicPr>
          <p:cNvPr id="3" name="object 3"/>
          <p:cNvPicPr/>
          <p:nvPr/>
        </p:nvPicPr>
        <p:blipFill>
          <a:blip r:embed="rId3" cstate="print"/>
          <a:stretch>
            <a:fillRect/>
          </a:stretch>
        </p:blipFill>
        <p:spPr>
          <a:xfrm>
            <a:off x="833437" y="2747009"/>
            <a:ext cx="104775" cy="104774"/>
          </a:xfrm>
          <a:prstGeom prst="rect">
            <a:avLst/>
          </a:prstGeom>
        </p:spPr>
      </p:pic>
      <p:pic>
        <p:nvPicPr>
          <p:cNvPr id="4" name="object 4"/>
          <p:cNvPicPr/>
          <p:nvPr/>
        </p:nvPicPr>
        <p:blipFill>
          <a:blip r:embed="rId3" cstate="print"/>
          <a:stretch>
            <a:fillRect/>
          </a:stretch>
        </p:blipFill>
        <p:spPr>
          <a:xfrm>
            <a:off x="833437" y="3223259"/>
            <a:ext cx="104775" cy="104774"/>
          </a:xfrm>
          <a:prstGeom prst="rect">
            <a:avLst/>
          </a:prstGeom>
        </p:spPr>
      </p:pic>
      <p:pic>
        <p:nvPicPr>
          <p:cNvPr id="5" name="object 5"/>
          <p:cNvPicPr/>
          <p:nvPr/>
        </p:nvPicPr>
        <p:blipFill>
          <a:blip r:embed="rId3" cstate="print"/>
          <a:stretch>
            <a:fillRect/>
          </a:stretch>
        </p:blipFill>
        <p:spPr>
          <a:xfrm>
            <a:off x="833437" y="4175759"/>
            <a:ext cx="104775" cy="104774"/>
          </a:xfrm>
          <a:prstGeom prst="rect">
            <a:avLst/>
          </a:prstGeom>
        </p:spPr>
      </p:pic>
      <p:pic>
        <p:nvPicPr>
          <p:cNvPr id="6" name="object 6"/>
          <p:cNvPicPr/>
          <p:nvPr/>
        </p:nvPicPr>
        <p:blipFill>
          <a:blip r:embed="rId4" cstate="print"/>
          <a:stretch>
            <a:fillRect/>
          </a:stretch>
        </p:blipFill>
        <p:spPr>
          <a:xfrm>
            <a:off x="833437" y="5128259"/>
            <a:ext cx="104775" cy="104774"/>
          </a:xfrm>
          <a:prstGeom prst="rect">
            <a:avLst/>
          </a:prstGeom>
        </p:spPr>
      </p:pic>
      <p:pic>
        <p:nvPicPr>
          <p:cNvPr id="7" name="object 7"/>
          <p:cNvPicPr/>
          <p:nvPr/>
        </p:nvPicPr>
        <p:blipFill>
          <a:blip r:embed="rId3" cstate="print"/>
          <a:stretch>
            <a:fillRect/>
          </a:stretch>
        </p:blipFill>
        <p:spPr>
          <a:xfrm>
            <a:off x="833437" y="6557009"/>
            <a:ext cx="104775" cy="104774"/>
          </a:xfrm>
          <a:prstGeom prst="rect">
            <a:avLst/>
          </a:prstGeom>
        </p:spPr>
      </p:pic>
      <p:pic>
        <p:nvPicPr>
          <p:cNvPr id="8" name="object 8"/>
          <p:cNvPicPr/>
          <p:nvPr/>
        </p:nvPicPr>
        <p:blipFill>
          <a:blip r:embed="rId3" cstate="print"/>
          <a:stretch>
            <a:fillRect/>
          </a:stretch>
        </p:blipFill>
        <p:spPr>
          <a:xfrm>
            <a:off x="833437" y="7033259"/>
            <a:ext cx="104775" cy="104774"/>
          </a:xfrm>
          <a:prstGeom prst="rect">
            <a:avLst/>
          </a:prstGeom>
        </p:spPr>
      </p:pic>
      <p:sp>
        <p:nvSpPr>
          <p:cNvPr id="10" name="object 10"/>
          <p:cNvSpPr txBox="1"/>
          <p:nvPr/>
        </p:nvSpPr>
        <p:spPr>
          <a:xfrm>
            <a:off x="515937" y="1938535"/>
            <a:ext cx="8540115" cy="7856125"/>
          </a:xfrm>
          <a:prstGeom prst="rect">
            <a:avLst/>
          </a:prstGeom>
          <a:solidFill>
            <a:schemeClr val="tx2">
              <a:lumMod val="50000"/>
            </a:schemeClr>
          </a:solidFill>
        </p:spPr>
        <p:txBody>
          <a:bodyPr vert="horz" wrap="square" lIns="0" tIns="76200" rIns="0" bIns="0" rtlCol="0">
            <a:spAutoFit/>
          </a:bodyPr>
          <a:lstStyle/>
          <a:p>
            <a:pPr marL="12700">
              <a:lnSpc>
                <a:spcPct val="100000"/>
              </a:lnSpc>
              <a:spcBef>
                <a:spcPts val="600"/>
              </a:spcBef>
            </a:pPr>
            <a:r>
              <a:rPr sz="3200" b="1" spc="-135" dirty="0">
                <a:solidFill>
                  <a:schemeClr val="bg1"/>
                </a:solidFill>
                <a:latin typeface="Trebuchet MS"/>
                <a:cs typeface="Trebuchet MS"/>
              </a:rPr>
              <a:t>The</a:t>
            </a:r>
            <a:r>
              <a:rPr sz="3200" b="1" spc="-140" dirty="0">
                <a:solidFill>
                  <a:schemeClr val="bg1"/>
                </a:solidFill>
                <a:latin typeface="Trebuchet MS"/>
                <a:cs typeface="Trebuchet MS"/>
              </a:rPr>
              <a:t> </a:t>
            </a:r>
            <a:r>
              <a:rPr sz="3200" b="1" dirty="0">
                <a:solidFill>
                  <a:schemeClr val="bg1"/>
                </a:solidFill>
                <a:latin typeface="Trebuchet MS"/>
                <a:cs typeface="Trebuchet MS"/>
              </a:rPr>
              <a:t>Degree</a:t>
            </a:r>
            <a:r>
              <a:rPr sz="3200" b="1" spc="-135" dirty="0">
                <a:solidFill>
                  <a:schemeClr val="bg1"/>
                </a:solidFill>
                <a:latin typeface="Trebuchet MS"/>
                <a:cs typeface="Trebuchet MS"/>
              </a:rPr>
              <a:t> </a:t>
            </a:r>
            <a:r>
              <a:rPr sz="3200" b="1" dirty="0">
                <a:solidFill>
                  <a:schemeClr val="bg1"/>
                </a:solidFill>
                <a:latin typeface="Trebuchet MS"/>
                <a:cs typeface="Trebuchet MS"/>
              </a:rPr>
              <a:t>of</a:t>
            </a:r>
            <a:r>
              <a:rPr sz="3200" b="1" spc="-135" dirty="0">
                <a:solidFill>
                  <a:schemeClr val="bg1"/>
                </a:solidFill>
                <a:latin typeface="Trebuchet MS"/>
                <a:cs typeface="Trebuchet MS"/>
              </a:rPr>
              <a:t> </a:t>
            </a:r>
            <a:r>
              <a:rPr sz="3200" b="1" spc="-10" dirty="0">
                <a:solidFill>
                  <a:schemeClr val="bg1"/>
                </a:solidFill>
                <a:latin typeface="Trebuchet MS"/>
                <a:cs typeface="Trebuchet MS"/>
              </a:rPr>
              <a:t>Annexation</a:t>
            </a:r>
            <a:endParaRPr lang="en-GB" sz="3200" b="1" spc="-10" dirty="0">
              <a:solidFill>
                <a:schemeClr val="bg1"/>
              </a:solidFill>
              <a:latin typeface="Trebuchet MS"/>
              <a:cs typeface="Trebuchet MS"/>
            </a:endParaRPr>
          </a:p>
          <a:p>
            <a:pPr marL="12700">
              <a:lnSpc>
                <a:spcPct val="100000"/>
              </a:lnSpc>
              <a:spcBef>
                <a:spcPts val="600"/>
              </a:spcBef>
            </a:pPr>
            <a:r>
              <a:rPr lang="en-GB" sz="3200" b="1" spc="-10" dirty="0">
                <a:solidFill>
                  <a:schemeClr val="bg1"/>
                </a:solidFill>
                <a:latin typeface="Trebuchet MS"/>
                <a:cs typeface="Trebuchet MS"/>
              </a:rPr>
              <a:t>      </a:t>
            </a:r>
            <a:r>
              <a:rPr sz="2700" spc="-40" dirty="0">
                <a:solidFill>
                  <a:schemeClr val="bg1"/>
                </a:solidFill>
                <a:latin typeface="Trebuchet MS"/>
                <a:cs typeface="Trebuchet MS"/>
              </a:rPr>
              <a:t>How</a:t>
            </a:r>
            <a:r>
              <a:rPr sz="2700" spc="-165" dirty="0">
                <a:solidFill>
                  <a:schemeClr val="bg1"/>
                </a:solidFill>
                <a:latin typeface="Trebuchet MS"/>
                <a:cs typeface="Trebuchet MS"/>
              </a:rPr>
              <a:t> </a:t>
            </a:r>
            <a:r>
              <a:rPr sz="2700" spc="-180" dirty="0">
                <a:solidFill>
                  <a:schemeClr val="bg1"/>
                </a:solidFill>
                <a:latin typeface="Trebuchet MS"/>
                <a:cs typeface="Trebuchet MS"/>
              </a:rPr>
              <a:t>firmly</a:t>
            </a:r>
            <a:r>
              <a:rPr sz="2700" spc="-85" dirty="0">
                <a:solidFill>
                  <a:schemeClr val="bg1"/>
                </a:solidFill>
                <a:latin typeface="Trebuchet MS"/>
                <a:cs typeface="Trebuchet MS"/>
              </a:rPr>
              <a:t> </a:t>
            </a:r>
            <a:r>
              <a:rPr sz="2700" spc="-40" dirty="0">
                <a:solidFill>
                  <a:schemeClr val="bg1"/>
                </a:solidFill>
                <a:latin typeface="Trebuchet MS"/>
                <a:cs typeface="Trebuchet MS"/>
              </a:rPr>
              <a:t>affixed</a:t>
            </a:r>
            <a:r>
              <a:rPr sz="2700" spc="-130" dirty="0">
                <a:solidFill>
                  <a:schemeClr val="bg1"/>
                </a:solidFill>
                <a:latin typeface="Trebuchet MS"/>
                <a:cs typeface="Trebuchet MS"/>
              </a:rPr>
              <a:t> </a:t>
            </a:r>
            <a:r>
              <a:rPr sz="2700" spc="-60" dirty="0">
                <a:solidFill>
                  <a:schemeClr val="bg1"/>
                </a:solidFill>
                <a:latin typeface="Trebuchet MS"/>
                <a:cs typeface="Trebuchet MS"/>
              </a:rPr>
              <a:t>is</a:t>
            </a:r>
            <a:r>
              <a:rPr sz="2700" spc="-120" dirty="0">
                <a:solidFill>
                  <a:schemeClr val="bg1"/>
                </a:solidFill>
                <a:latin typeface="Trebuchet MS"/>
                <a:cs typeface="Trebuchet MS"/>
              </a:rPr>
              <a:t> </a:t>
            </a:r>
            <a:r>
              <a:rPr sz="2700" spc="-100" dirty="0">
                <a:solidFill>
                  <a:schemeClr val="bg1"/>
                </a:solidFill>
                <a:latin typeface="Trebuchet MS"/>
                <a:cs typeface="Trebuchet MS"/>
              </a:rPr>
              <a:t>the</a:t>
            </a:r>
            <a:r>
              <a:rPr sz="2700" spc="-105" dirty="0">
                <a:solidFill>
                  <a:schemeClr val="bg1"/>
                </a:solidFill>
                <a:latin typeface="Trebuchet MS"/>
                <a:cs typeface="Trebuchet MS"/>
              </a:rPr>
              <a:t> </a:t>
            </a:r>
            <a:r>
              <a:rPr sz="2700" spc="-70" dirty="0">
                <a:solidFill>
                  <a:schemeClr val="bg1"/>
                </a:solidFill>
                <a:latin typeface="Trebuchet MS"/>
                <a:cs typeface="Trebuchet MS"/>
              </a:rPr>
              <a:t>object</a:t>
            </a:r>
            <a:r>
              <a:rPr sz="2700" spc="-114" dirty="0">
                <a:solidFill>
                  <a:schemeClr val="bg1"/>
                </a:solidFill>
                <a:latin typeface="Trebuchet MS"/>
                <a:cs typeface="Trebuchet MS"/>
              </a:rPr>
              <a:t> </a:t>
            </a:r>
            <a:r>
              <a:rPr sz="2700" spc="-50" dirty="0">
                <a:solidFill>
                  <a:schemeClr val="bg1"/>
                </a:solidFill>
                <a:latin typeface="Trebuchet MS"/>
                <a:cs typeface="Trebuchet MS"/>
              </a:rPr>
              <a:t>to</a:t>
            </a:r>
            <a:r>
              <a:rPr sz="2700" spc="-114" dirty="0">
                <a:solidFill>
                  <a:schemeClr val="bg1"/>
                </a:solidFill>
                <a:latin typeface="Trebuchet MS"/>
                <a:cs typeface="Trebuchet MS"/>
              </a:rPr>
              <a:t> </a:t>
            </a:r>
            <a:r>
              <a:rPr sz="2700" spc="-100" dirty="0">
                <a:solidFill>
                  <a:schemeClr val="bg1"/>
                </a:solidFill>
                <a:latin typeface="Trebuchet MS"/>
                <a:cs typeface="Trebuchet MS"/>
              </a:rPr>
              <a:t>the</a:t>
            </a:r>
            <a:r>
              <a:rPr sz="2700" spc="-105" dirty="0">
                <a:solidFill>
                  <a:schemeClr val="bg1"/>
                </a:solidFill>
                <a:latin typeface="Trebuchet MS"/>
                <a:cs typeface="Trebuchet MS"/>
              </a:rPr>
              <a:t> </a:t>
            </a:r>
            <a:r>
              <a:rPr sz="2700" spc="-10" dirty="0">
                <a:solidFill>
                  <a:schemeClr val="bg1"/>
                </a:solidFill>
                <a:latin typeface="Trebuchet MS"/>
                <a:cs typeface="Trebuchet MS"/>
              </a:rPr>
              <a:t>land?</a:t>
            </a:r>
            <a:endParaRPr lang="en-GB" sz="2700" spc="-10" dirty="0">
              <a:solidFill>
                <a:schemeClr val="bg1"/>
              </a:solidFill>
              <a:latin typeface="Trebuchet MS"/>
              <a:cs typeface="Trebuchet MS"/>
            </a:endParaRPr>
          </a:p>
          <a:p>
            <a:pPr marL="12700">
              <a:lnSpc>
                <a:spcPct val="100000"/>
              </a:lnSpc>
              <a:spcBef>
                <a:spcPts val="600"/>
              </a:spcBef>
            </a:pPr>
            <a:endParaRPr lang="en-GB" sz="2700" spc="-170" dirty="0">
              <a:solidFill>
                <a:schemeClr val="bg1"/>
              </a:solidFill>
              <a:latin typeface="Trebuchet MS"/>
              <a:cs typeface="Trebuchet MS"/>
            </a:endParaRPr>
          </a:p>
          <a:p>
            <a:pPr marL="594995" marR="605155">
              <a:lnSpc>
                <a:spcPct val="115700"/>
              </a:lnSpc>
            </a:pPr>
            <a:r>
              <a:rPr sz="2700" spc="-170" dirty="0">
                <a:solidFill>
                  <a:schemeClr val="bg1"/>
                </a:solidFill>
                <a:latin typeface="Trebuchet MS"/>
                <a:cs typeface="Trebuchet MS"/>
              </a:rPr>
              <a:t>The</a:t>
            </a:r>
            <a:r>
              <a:rPr sz="2700" spc="-85" dirty="0">
                <a:solidFill>
                  <a:schemeClr val="bg1"/>
                </a:solidFill>
                <a:latin typeface="Trebuchet MS"/>
                <a:cs typeface="Trebuchet MS"/>
              </a:rPr>
              <a:t> </a:t>
            </a:r>
            <a:r>
              <a:rPr sz="2700" spc="-70" dirty="0">
                <a:solidFill>
                  <a:schemeClr val="bg1"/>
                </a:solidFill>
                <a:latin typeface="Trebuchet MS"/>
                <a:cs typeface="Trebuchet MS"/>
              </a:rPr>
              <a:t>object</a:t>
            </a:r>
            <a:r>
              <a:rPr sz="2700" spc="-135" dirty="0">
                <a:solidFill>
                  <a:schemeClr val="bg1"/>
                </a:solidFill>
                <a:latin typeface="Trebuchet MS"/>
                <a:cs typeface="Trebuchet MS"/>
              </a:rPr>
              <a:t> </a:t>
            </a:r>
            <a:r>
              <a:rPr sz="2700" spc="-20" dirty="0">
                <a:solidFill>
                  <a:schemeClr val="bg1"/>
                </a:solidFill>
                <a:latin typeface="Trebuchet MS"/>
                <a:cs typeface="Trebuchet MS"/>
              </a:rPr>
              <a:t>could</a:t>
            </a:r>
            <a:r>
              <a:rPr sz="2700" spc="-185" dirty="0">
                <a:solidFill>
                  <a:schemeClr val="bg1"/>
                </a:solidFill>
                <a:latin typeface="Trebuchet MS"/>
                <a:cs typeface="Trebuchet MS"/>
              </a:rPr>
              <a:t> </a:t>
            </a:r>
            <a:r>
              <a:rPr sz="2700" dirty="0">
                <a:solidFill>
                  <a:schemeClr val="bg1"/>
                </a:solidFill>
                <a:latin typeface="Trebuchet MS"/>
                <a:cs typeface="Trebuchet MS"/>
              </a:rPr>
              <a:t>be</a:t>
            </a:r>
            <a:r>
              <a:rPr sz="2700" spc="-125" dirty="0">
                <a:solidFill>
                  <a:schemeClr val="bg1"/>
                </a:solidFill>
                <a:latin typeface="Trebuchet MS"/>
                <a:cs typeface="Trebuchet MS"/>
              </a:rPr>
              <a:t> </a:t>
            </a:r>
            <a:r>
              <a:rPr sz="2700" spc="-65" dirty="0">
                <a:solidFill>
                  <a:schemeClr val="bg1"/>
                </a:solidFill>
                <a:latin typeface="Trebuchet MS"/>
                <a:cs typeface="Trebuchet MS"/>
              </a:rPr>
              <a:t>resting</a:t>
            </a:r>
            <a:r>
              <a:rPr sz="2700" spc="-120" dirty="0">
                <a:solidFill>
                  <a:schemeClr val="bg1"/>
                </a:solidFill>
                <a:latin typeface="Trebuchet MS"/>
                <a:cs typeface="Trebuchet MS"/>
              </a:rPr>
              <a:t> </a:t>
            </a:r>
            <a:r>
              <a:rPr sz="2700" dirty="0">
                <a:solidFill>
                  <a:schemeClr val="bg1"/>
                </a:solidFill>
                <a:latin typeface="Trebuchet MS"/>
                <a:cs typeface="Trebuchet MS"/>
              </a:rPr>
              <a:t>on</a:t>
            </a:r>
            <a:r>
              <a:rPr sz="2700" spc="-120" dirty="0">
                <a:solidFill>
                  <a:schemeClr val="bg1"/>
                </a:solidFill>
                <a:latin typeface="Trebuchet MS"/>
                <a:cs typeface="Trebuchet MS"/>
              </a:rPr>
              <a:t> </a:t>
            </a:r>
            <a:r>
              <a:rPr sz="2700" spc="-100" dirty="0">
                <a:solidFill>
                  <a:schemeClr val="bg1"/>
                </a:solidFill>
                <a:latin typeface="Trebuchet MS"/>
                <a:cs typeface="Trebuchet MS"/>
              </a:rPr>
              <a:t>the</a:t>
            </a:r>
            <a:r>
              <a:rPr sz="2700" spc="-105" dirty="0">
                <a:solidFill>
                  <a:schemeClr val="bg1"/>
                </a:solidFill>
                <a:latin typeface="Trebuchet MS"/>
                <a:cs typeface="Trebuchet MS"/>
              </a:rPr>
              <a:t> </a:t>
            </a:r>
            <a:r>
              <a:rPr sz="2700" spc="-20" dirty="0">
                <a:solidFill>
                  <a:schemeClr val="bg1"/>
                </a:solidFill>
                <a:latin typeface="Trebuchet MS"/>
                <a:cs typeface="Trebuchet MS"/>
              </a:rPr>
              <a:t>land</a:t>
            </a:r>
            <a:r>
              <a:rPr sz="2700" spc="-120" dirty="0">
                <a:solidFill>
                  <a:schemeClr val="bg1"/>
                </a:solidFill>
                <a:latin typeface="Trebuchet MS"/>
                <a:cs typeface="Trebuchet MS"/>
              </a:rPr>
              <a:t> </a:t>
            </a:r>
            <a:r>
              <a:rPr sz="2700" spc="-55" dirty="0">
                <a:solidFill>
                  <a:schemeClr val="bg1"/>
                </a:solidFill>
                <a:latin typeface="Trebuchet MS"/>
                <a:cs typeface="Trebuchet MS"/>
              </a:rPr>
              <a:t>by</a:t>
            </a:r>
            <a:r>
              <a:rPr sz="2700" spc="-120" dirty="0">
                <a:solidFill>
                  <a:schemeClr val="bg1"/>
                </a:solidFill>
                <a:latin typeface="Trebuchet MS"/>
                <a:cs typeface="Trebuchet MS"/>
              </a:rPr>
              <a:t> </a:t>
            </a:r>
            <a:r>
              <a:rPr sz="2700" spc="-125" dirty="0">
                <a:solidFill>
                  <a:schemeClr val="bg1"/>
                </a:solidFill>
                <a:latin typeface="Trebuchet MS"/>
                <a:cs typeface="Trebuchet MS"/>
              </a:rPr>
              <a:t>its</a:t>
            </a:r>
            <a:r>
              <a:rPr sz="2700" spc="-85" dirty="0">
                <a:solidFill>
                  <a:schemeClr val="bg1"/>
                </a:solidFill>
                <a:latin typeface="Trebuchet MS"/>
                <a:cs typeface="Trebuchet MS"/>
              </a:rPr>
              <a:t> </a:t>
            </a:r>
            <a:r>
              <a:rPr sz="2700" spc="-25" dirty="0">
                <a:solidFill>
                  <a:schemeClr val="bg1"/>
                </a:solidFill>
                <a:latin typeface="Trebuchet MS"/>
                <a:cs typeface="Trebuchet MS"/>
              </a:rPr>
              <a:t>own</a:t>
            </a:r>
            <a:r>
              <a:rPr lang="en-GB" sz="2700" spc="-25" dirty="0">
                <a:solidFill>
                  <a:schemeClr val="bg1"/>
                </a:solidFill>
                <a:latin typeface="Trebuchet MS"/>
                <a:cs typeface="Trebuchet MS"/>
              </a:rPr>
              <a:t> </a:t>
            </a:r>
            <a:r>
              <a:rPr sz="2700" spc="-100" dirty="0">
                <a:solidFill>
                  <a:schemeClr val="bg1"/>
                </a:solidFill>
                <a:latin typeface="Trebuchet MS"/>
                <a:cs typeface="Trebuchet MS"/>
              </a:rPr>
              <a:t>weight,</a:t>
            </a:r>
            <a:r>
              <a:rPr sz="2700" spc="-85" dirty="0">
                <a:solidFill>
                  <a:schemeClr val="bg1"/>
                </a:solidFill>
                <a:latin typeface="Trebuchet MS"/>
                <a:cs typeface="Trebuchet MS"/>
              </a:rPr>
              <a:t> for </a:t>
            </a:r>
            <a:r>
              <a:rPr sz="2700" spc="-100" dirty="0">
                <a:solidFill>
                  <a:schemeClr val="bg1"/>
                </a:solidFill>
                <a:latin typeface="Trebuchet MS"/>
                <a:cs typeface="Trebuchet MS"/>
              </a:rPr>
              <a:t>example,</a:t>
            </a:r>
            <a:r>
              <a:rPr sz="2700" spc="-85" dirty="0">
                <a:solidFill>
                  <a:schemeClr val="bg1"/>
                </a:solidFill>
                <a:latin typeface="Trebuchet MS"/>
                <a:cs typeface="Trebuchet MS"/>
              </a:rPr>
              <a:t> </a:t>
            </a:r>
            <a:r>
              <a:rPr sz="2700" spc="110" dirty="0">
                <a:solidFill>
                  <a:schemeClr val="bg1"/>
                </a:solidFill>
                <a:latin typeface="Trebuchet MS"/>
                <a:cs typeface="Trebuchet MS"/>
              </a:rPr>
              <a:t>a</a:t>
            </a:r>
            <a:r>
              <a:rPr sz="2700" spc="-85" dirty="0">
                <a:solidFill>
                  <a:schemeClr val="bg1"/>
                </a:solidFill>
                <a:latin typeface="Trebuchet MS"/>
                <a:cs typeface="Trebuchet MS"/>
              </a:rPr>
              <a:t> </a:t>
            </a:r>
            <a:r>
              <a:rPr sz="2700" spc="-10" dirty="0">
                <a:solidFill>
                  <a:schemeClr val="bg1"/>
                </a:solidFill>
                <a:latin typeface="Trebuchet MS"/>
                <a:cs typeface="Trebuchet MS"/>
              </a:rPr>
              <a:t>sculpture.</a:t>
            </a:r>
            <a:endParaRPr lang="en-GB" sz="2700" spc="-10" dirty="0">
              <a:solidFill>
                <a:schemeClr val="bg1"/>
              </a:solidFill>
              <a:latin typeface="Trebuchet MS"/>
              <a:cs typeface="Trebuchet MS"/>
            </a:endParaRPr>
          </a:p>
          <a:p>
            <a:pPr marL="1052195" marR="605155" indent="-457200">
              <a:lnSpc>
                <a:spcPct val="115700"/>
              </a:lnSpc>
              <a:buFont typeface="Arial" panose="020B0604020202020204" pitchFamily="34" charset="0"/>
              <a:buChar char="•"/>
            </a:pPr>
            <a:endParaRPr sz="2700" dirty="0">
              <a:solidFill>
                <a:schemeClr val="bg1"/>
              </a:solidFill>
              <a:latin typeface="Trebuchet MS"/>
              <a:cs typeface="Trebuchet MS"/>
            </a:endParaRPr>
          </a:p>
          <a:p>
            <a:pPr marL="1052195" marR="349250" indent="-457200">
              <a:lnSpc>
                <a:spcPct val="115700"/>
              </a:lnSpc>
              <a:buFont typeface="Arial" panose="020B0604020202020204" pitchFamily="34" charset="0"/>
              <a:buChar char="•"/>
            </a:pPr>
            <a:r>
              <a:rPr sz="2700" spc="-180" dirty="0">
                <a:solidFill>
                  <a:schemeClr val="bg1"/>
                </a:solidFill>
                <a:latin typeface="Trebuchet MS"/>
                <a:cs typeface="Trebuchet MS"/>
              </a:rPr>
              <a:t>It</a:t>
            </a:r>
            <a:r>
              <a:rPr sz="2700" spc="-85" dirty="0">
                <a:solidFill>
                  <a:schemeClr val="bg1"/>
                </a:solidFill>
                <a:latin typeface="Trebuchet MS"/>
                <a:cs typeface="Trebuchet MS"/>
              </a:rPr>
              <a:t> </a:t>
            </a:r>
            <a:r>
              <a:rPr sz="2700" spc="-80" dirty="0">
                <a:solidFill>
                  <a:schemeClr val="bg1"/>
                </a:solidFill>
                <a:latin typeface="Trebuchet MS"/>
                <a:cs typeface="Trebuchet MS"/>
              </a:rPr>
              <a:t>may</a:t>
            </a:r>
            <a:r>
              <a:rPr sz="2700" spc="-125" dirty="0">
                <a:solidFill>
                  <a:schemeClr val="bg1"/>
                </a:solidFill>
                <a:latin typeface="Trebuchet MS"/>
                <a:cs typeface="Trebuchet MS"/>
              </a:rPr>
              <a:t> </a:t>
            </a:r>
            <a:r>
              <a:rPr sz="2700" dirty="0">
                <a:solidFill>
                  <a:schemeClr val="bg1"/>
                </a:solidFill>
                <a:latin typeface="Trebuchet MS"/>
                <a:cs typeface="Trebuchet MS"/>
              </a:rPr>
              <a:t>be</a:t>
            </a:r>
            <a:r>
              <a:rPr sz="2700" spc="-204" dirty="0">
                <a:solidFill>
                  <a:schemeClr val="bg1"/>
                </a:solidFill>
                <a:latin typeface="Trebuchet MS"/>
                <a:cs typeface="Trebuchet MS"/>
              </a:rPr>
              <a:t> </a:t>
            </a:r>
            <a:r>
              <a:rPr sz="2700" spc="-10" dirty="0">
                <a:solidFill>
                  <a:schemeClr val="bg1"/>
                </a:solidFill>
                <a:latin typeface="Trebuchet MS"/>
                <a:cs typeface="Trebuchet MS"/>
              </a:rPr>
              <a:t>attached</a:t>
            </a:r>
            <a:r>
              <a:rPr sz="2700" spc="-135" dirty="0">
                <a:solidFill>
                  <a:schemeClr val="bg1"/>
                </a:solidFill>
                <a:latin typeface="Trebuchet MS"/>
                <a:cs typeface="Trebuchet MS"/>
              </a:rPr>
              <a:t> </a:t>
            </a:r>
            <a:r>
              <a:rPr sz="2700" spc="-50" dirty="0">
                <a:solidFill>
                  <a:schemeClr val="bg1"/>
                </a:solidFill>
                <a:latin typeface="Trebuchet MS"/>
                <a:cs typeface="Trebuchet MS"/>
              </a:rPr>
              <a:t>to</a:t>
            </a:r>
            <a:r>
              <a:rPr sz="2700" spc="-130" dirty="0">
                <a:solidFill>
                  <a:schemeClr val="bg1"/>
                </a:solidFill>
                <a:latin typeface="Trebuchet MS"/>
                <a:cs typeface="Trebuchet MS"/>
              </a:rPr>
              <a:t> </a:t>
            </a:r>
            <a:r>
              <a:rPr sz="2700" spc="-100" dirty="0">
                <a:solidFill>
                  <a:schemeClr val="bg1"/>
                </a:solidFill>
                <a:latin typeface="Trebuchet MS"/>
                <a:cs typeface="Trebuchet MS"/>
              </a:rPr>
              <a:t>the</a:t>
            </a:r>
            <a:r>
              <a:rPr sz="2700" spc="-105" dirty="0">
                <a:solidFill>
                  <a:schemeClr val="bg1"/>
                </a:solidFill>
                <a:latin typeface="Trebuchet MS"/>
                <a:cs typeface="Trebuchet MS"/>
              </a:rPr>
              <a:t> </a:t>
            </a:r>
            <a:r>
              <a:rPr sz="2700" spc="-20" dirty="0">
                <a:solidFill>
                  <a:schemeClr val="bg1"/>
                </a:solidFill>
                <a:latin typeface="Trebuchet MS"/>
                <a:cs typeface="Trebuchet MS"/>
              </a:rPr>
              <a:t>land</a:t>
            </a:r>
            <a:r>
              <a:rPr sz="2700" spc="-130" dirty="0">
                <a:solidFill>
                  <a:schemeClr val="bg1"/>
                </a:solidFill>
                <a:latin typeface="Trebuchet MS"/>
                <a:cs typeface="Trebuchet MS"/>
              </a:rPr>
              <a:t> </a:t>
            </a:r>
            <a:r>
              <a:rPr sz="2700" spc="-55" dirty="0">
                <a:solidFill>
                  <a:schemeClr val="bg1"/>
                </a:solidFill>
                <a:latin typeface="Trebuchet MS"/>
                <a:cs typeface="Trebuchet MS"/>
              </a:rPr>
              <a:t>by</a:t>
            </a:r>
            <a:r>
              <a:rPr sz="2700" spc="-130" dirty="0">
                <a:solidFill>
                  <a:schemeClr val="bg1"/>
                </a:solidFill>
                <a:latin typeface="Trebuchet MS"/>
                <a:cs typeface="Trebuchet MS"/>
              </a:rPr>
              <a:t> </a:t>
            </a:r>
            <a:r>
              <a:rPr sz="2700" spc="-25" dirty="0">
                <a:solidFill>
                  <a:schemeClr val="bg1"/>
                </a:solidFill>
                <a:latin typeface="Trebuchet MS"/>
                <a:cs typeface="Trebuchet MS"/>
              </a:rPr>
              <a:t>means</a:t>
            </a:r>
            <a:r>
              <a:rPr sz="2700" spc="-130" dirty="0">
                <a:solidFill>
                  <a:schemeClr val="bg1"/>
                </a:solidFill>
                <a:latin typeface="Trebuchet MS"/>
                <a:cs typeface="Trebuchet MS"/>
              </a:rPr>
              <a:t> </a:t>
            </a:r>
            <a:r>
              <a:rPr sz="2700" dirty="0">
                <a:solidFill>
                  <a:schemeClr val="bg1"/>
                </a:solidFill>
                <a:latin typeface="Trebuchet MS"/>
                <a:cs typeface="Trebuchet MS"/>
              </a:rPr>
              <a:t>of</a:t>
            </a:r>
            <a:r>
              <a:rPr sz="2700" spc="-130" dirty="0">
                <a:solidFill>
                  <a:schemeClr val="bg1"/>
                </a:solidFill>
                <a:latin typeface="Trebuchet MS"/>
                <a:cs typeface="Trebuchet MS"/>
              </a:rPr>
              <a:t> </a:t>
            </a:r>
            <a:r>
              <a:rPr sz="2700" spc="-20" dirty="0">
                <a:solidFill>
                  <a:schemeClr val="bg1"/>
                </a:solidFill>
                <a:latin typeface="Trebuchet MS"/>
                <a:cs typeface="Trebuchet MS"/>
              </a:rPr>
              <a:t>battens </a:t>
            </a:r>
            <a:endParaRPr lang="en-GB" sz="2700" spc="-105" dirty="0">
              <a:solidFill>
                <a:schemeClr val="bg1"/>
              </a:solidFill>
              <a:latin typeface="Trebuchet MS"/>
              <a:cs typeface="Trebuchet MS"/>
            </a:endParaRPr>
          </a:p>
          <a:p>
            <a:pPr marL="1052195" marR="349250" indent="-457200">
              <a:lnSpc>
                <a:spcPct val="115700"/>
              </a:lnSpc>
              <a:buFont typeface="Arial" panose="020B0604020202020204" pitchFamily="34" charset="0"/>
              <a:buChar char="•"/>
            </a:pPr>
            <a:endParaRPr lang="en-GB" sz="2700" spc="-70" dirty="0">
              <a:solidFill>
                <a:schemeClr val="bg1"/>
              </a:solidFill>
              <a:latin typeface="Trebuchet MS"/>
              <a:cs typeface="Trebuchet MS"/>
            </a:endParaRPr>
          </a:p>
          <a:p>
            <a:pPr marL="1052195" marR="349250" indent="-457200">
              <a:lnSpc>
                <a:spcPct val="115700"/>
              </a:lnSpc>
              <a:buFont typeface="Arial" panose="020B0604020202020204" pitchFamily="34" charset="0"/>
              <a:buChar char="•"/>
            </a:pPr>
            <a:r>
              <a:rPr lang="en-GB" sz="2700" spc="-70" dirty="0">
                <a:solidFill>
                  <a:schemeClr val="bg1"/>
                </a:solidFill>
                <a:latin typeface="Trebuchet MS"/>
                <a:cs typeface="Trebuchet MS"/>
              </a:rPr>
              <a:t>O</a:t>
            </a:r>
            <a:r>
              <a:rPr sz="2700" spc="-70" dirty="0" err="1">
                <a:solidFill>
                  <a:schemeClr val="bg1"/>
                </a:solidFill>
                <a:latin typeface="Trebuchet MS"/>
                <a:cs typeface="Trebuchet MS"/>
              </a:rPr>
              <a:t>bject</a:t>
            </a:r>
            <a:r>
              <a:rPr sz="2700" spc="-100" dirty="0">
                <a:solidFill>
                  <a:schemeClr val="bg1"/>
                </a:solidFill>
                <a:latin typeface="Trebuchet MS"/>
                <a:cs typeface="Trebuchet MS"/>
              </a:rPr>
              <a:t> </a:t>
            </a:r>
            <a:r>
              <a:rPr sz="2700" spc="-20" dirty="0">
                <a:solidFill>
                  <a:schemeClr val="bg1"/>
                </a:solidFill>
                <a:latin typeface="Trebuchet MS"/>
                <a:cs typeface="Trebuchet MS"/>
              </a:rPr>
              <a:t>cannot</a:t>
            </a:r>
            <a:r>
              <a:rPr sz="2700" spc="-95" dirty="0">
                <a:solidFill>
                  <a:schemeClr val="bg1"/>
                </a:solidFill>
                <a:latin typeface="Trebuchet MS"/>
                <a:cs typeface="Trebuchet MS"/>
              </a:rPr>
              <a:t> </a:t>
            </a:r>
            <a:r>
              <a:rPr sz="2700" dirty="0">
                <a:solidFill>
                  <a:schemeClr val="bg1"/>
                </a:solidFill>
                <a:latin typeface="Trebuchet MS"/>
                <a:cs typeface="Trebuchet MS"/>
              </a:rPr>
              <a:t>be</a:t>
            </a:r>
            <a:r>
              <a:rPr sz="2700" spc="-90" dirty="0">
                <a:solidFill>
                  <a:schemeClr val="bg1"/>
                </a:solidFill>
                <a:latin typeface="Trebuchet MS"/>
                <a:cs typeface="Trebuchet MS"/>
              </a:rPr>
              <a:t> </a:t>
            </a:r>
            <a:r>
              <a:rPr sz="2700" spc="-80" dirty="0">
                <a:solidFill>
                  <a:schemeClr val="bg1"/>
                </a:solidFill>
                <a:latin typeface="Trebuchet MS"/>
                <a:cs typeface="Trebuchet MS"/>
              </a:rPr>
              <a:t>removed</a:t>
            </a:r>
            <a:r>
              <a:rPr sz="2700" spc="-95" dirty="0">
                <a:solidFill>
                  <a:schemeClr val="bg1"/>
                </a:solidFill>
                <a:latin typeface="Trebuchet MS"/>
                <a:cs typeface="Trebuchet MS"/>
              </a:rPr>
              <a:t> </a:t>
            </a:r>
            <a:r>
              <a:rPr sz="2700" spc="-114" dirty="0">
                <a:solidFill>
                  <a:schemeClr val="bg1"/>
                </a:solidFill>
                <a:latin typeface="Trebuchet MS"/>
                <a:cs typeface="Trebuchet MS"/>
              </a:rPr>
              <a:t>without</a:t>
            </a:r>
            <a:r>
              <a:rPr sz="2700" spc="-90" dirty="0">
                <a:solidFill>
                  <a:schemeClr val="bg1"/>
                </a:solidFill>
                <a:latin typeface="Trebuchet MS"/>
                <a:cs typeface="Trebuchet MS"/>
              </a:rPr>
              <a:t> </a:t>
            </a:r>
            <a:r>
              <a:rPr sz="2700" spc="-10" dirty="0">
                <a:solidFill>
                  <a:schemeClr val="bg1"/>
                </a:solidFill>
                <a:latin typeface="Trebuchet MS"/>
                <a:cs typeface="Trebuchet MS"/>
              </a:rPr>
              <a:t>causing</a:t>
            </a:r>
            <a:endParaRPr lang="en-GB" sz="2700" spc="-10" dirty="0">
              <a:solidFill>
                <a:schemeClr val="bg1"/>
              </a:solidFill>
              <a:latin typeface="Trebuchet MS"/>
              <a:cs typeface="Trebuchet MS"/>
            </a:endParaRPr>
          </a:p>
          <a:p>
            <a:pPr marL="1052195" marR="349250" indent="-457200">
              <a:lnSpc>
                <a:spcPct val="115700"/>
              </a:lnSpc>
              <a:buFont typeface="Arial" panose="020B0604020202020204" pitchFamily="34" charset="0"/>
              <a:buChar char="•"/>
            </a:pPr>
            <a:r>
              <a:rPr sz="2700" spc="-50" dirty="0">
                <a:solidFill>
                  <a:schemeClr val="bg1"/>
                </a:solidFill>
                <a:latin typeface="Trebuchet MS"/>
                <a:cs typeface="Trebuchet MS"/>
              </a:rPr>
              <a:t>significant</a:t>
            </a:r>
            <a:r>
              <a:rPr sz="2700" spc="-70" dirty="0">
                <a:solidFill>
                  <a:schemeClr val="bg1"/>
                </a:solidFill>
                <a:latin typeface="Trebuchet MS"/>
                <a:cs typeface="Trebuchet MS"/>
              </a:rPr>
              <a:t> </a:t>
            </a:r>
            <a:r>
              <a:rPr sz="2700" dirty="0">
                <a:solidFill>
                  <a:schemeClr val="bg1"/>
                </a:solidFill>
                <a:latin typeface="Trebuchet MS"/>
                <a:cs typeface="Trebuchet MS"/>
              </a:rPr>
              <a:t>damage</a:t>
            </a:r>
            <a:r>
              <a:rPr sz="2700" spc="-70" dirty="0">
                <a:solidFill>
                  <a:schemeClr val="bg1"/>
                </a:solidFill>
                <a:latin typeface="Trebuchet MS"/>
                <a:cs typeface="Trebuchet MS"/>
              </a:rPr>
              <a:t> </a:t>
            </a:r>
            <a:r>
              <a:rPr sz="2700" spc="-50" dirty="0">
                <a:solidFill>
                  <a:schemeClr val="bg1"/>
                </a:solidFill>
                <a:latin typeface="Trebuchet MS"/>
                <a:cs typeface="Trebuchet MS"/>
              </a:rPr>
              <a:t>to</a:t>
            </a:r>
            <a:r>
              <a:rPr sz="2700" spc="-70" dirty="0">
                <a:solidFill>
                  <a:schemeClr val="bg1"/>
                </a:solidFill>
                <a:latin typeface="Trebuchet MS"/>
                <a:cs typeface="Trebuchet MS"/>
              </a:rPr>
              <a:t> </a:t>
            </a:r>
            <a:r>
              <a:rPr sz="2700" spc="-100" dirty="0">
                <a:solidFill>
                  <a:schemeClr val="bg1"/>
                </a:solidFill>
                <a:latin typeface="Trebuchet MS"/>
                <a:cs typeface="Trebuchet MS"/>
              </a:rPr>
              <a:t>the</a:t>
            </a:r>
            <a:r>
              <a:rPr sz="2700" spc="-65" dirty="0">
                <a:solidFill>
                  <a:schemeClr val="bg1"/>
                </a:solidFill>
                <a:latin typeface="Trebuchet MS"/>
                <a:cs typeface="Trebuchet MS"/>
              </a:rPr>
              <a:t> </a:t>
            </a:r>
            <a:r>
              <a:rPr sz="2700" spc="-105" dirty="0">
                <a:solidFill>
                  <a:schemeClr val="bg1"/>
                </a:solidFill>
                <a:latin typeface="Trebuchet MS"/>
                <a:cs typeface="Trebuchet MS"/>
              </a:rPr>
              <a:t>land,</a:t>
            </a:r>
            <a:r>
              <a:rPr sz="2700" spc="-70" dirty="0">
                <a:solidFill>
                  <a:schemeClr val="bg1"/>
                </a:solidFill>
                <a:latin typeface="Trebuchet MS"/>
                <a:cs typeface="Trebuchet MS"/>
              </a:rPr>
              <a:t> </a:t>
            </a:r>
            <a:r>
              <a:rPr lang="en-GB" sz="2700" spc="-70" dirty="0">
                <a:solidFill>
                  <a:schemeClr val="bg1"/>
                </a:solidFill>
                <a:latin typeface="Trebuchet MS"/>
                <a:cs typeface="Trebuchet MS"/>
              </a:rPr>
              <a:t>then </a:t>
            </a:r>
            <a:r>
              <a:rPr sz="2700" spc="110" dirty="0">
                <a:solidFill>
                  <a:schemeClr val="bg1"/>
                </a:solidFill>
                <a:latin typeface="Trebuchet MS"/>
                <a:cs typeface="Trebuchet MS"/>
              </a:rPr>
              <a:t>a</a:t>
            </a:r>
            <a:r>
              <a:rPr sz="2700" spc="-85" dirty="0">
                <a:solidFill>
                  <a:schemeClr val="bg1"/>
                </a:solidFill>
                <a:latin typeface="Trebuchet MS"/>
                <a:cs typeface="Trebuchet MS"/>
              </a:rPr>
              <a:t> </a:t>
            </a:r>
            <a:r>
              <a:rPr sz="2700" spc="-10" dirty="0">
                <a:solidFill>
                  <a:schemeClr val="bg1"/>
                </a:solidFill>
                <a:latin typeface="Trebuchet MS"/>
                <a:cs typeface="Trebuchet MS"/>
              </a:rPr>
              <a:t>fixture</a:t>
            </a:r>
            <a:endParaRPr sz="2700" dirty="0">
              <a:solidFill>
                <a:schemeClr val="bg1"/>
              </a:solidFill>
              <a:latin typeface="Trebuchet MS"/>
              <a:cs typeface="Trebuchet MS"/>
            </a:endParaRPr>
          </a:p>
          <a:p>
            <a:pPr marL="1052195" marR="52705" indent="-457200">
              <a:lnSpc>
                <a:spcPct val="115700"/>
              </a:lnSpc>
              <a:buFont typeface="Arial" panose="020B0604020202020204" pitchFamily="34" charset="0"/>
              <a:buChar char="•"/>
            </a:pPr>
            <a:endParaRPr lang="en-GB" sz="2700" spc="-120" dirty="0">
              <a:solidFill>
                <a:schemeClr val="bg1"/>
              </a:solidFill>
              <a:latin typeface="Trebuchet MS"/>
              <a:cs typeface="Trebuchet MS"/>
            </a:endParaRPr>
          </a:p>
          <a:p>
            <a:pPr marL="1052195" marR="52705" indent="-457200">
              <a:lnSpc>
                <a:spcPct val="115700"/>
              </a:lnSpc>
              <a:buFont typeface="Arial" panose="020B0604020202020204" pitchFamily="34" charset="0"/>
              <a:buChar char="•"/>
            </a:pPr>
            <a:r>
              <a:rPr sz="2700" spc="-120" dirty="0">
                <a:solidFill>
                  <a:schemeClr val="bg1"/>
                </a:solidFill>
                <a:latin typeface="Trebuchet MS"/>
                <a:cs typeface="Trebuchet MS"/>
              </a:rPr>
              <a:t>If</a:t>
            </a:r>
            <a:r>
              <a:rPr sz="2700" spc="-85" dirty="0">
                <a:solidFill>
                  <a:schemeClr val="bg1"/>
                </a:solidFill>
                <a:latin typeface="Trebuchet MS"/>
                <a:cs typeface="Trebuchet MS"/>
              </a:rPr>
              <a:t> </a:t>
            </a:r>
            <a:r>
              <a:rPr sz="2700" spc="-100" dirty="0">
                <a:solidFill>
                  <a:schemeClr val="bg1"/>
                </a:solidFill>
                <a:latin typeface="Trebuchet MS"/>
                <a:cs typeface="Trebuchet MS"/>
              </a:rPr>
              <a:t>the</a:t>
            </a:r>
            <a:r>
              <a:rPr sz="2700" spc="-105" dirty="0">
                <a:solidFill>
                  <a:schemeClr val="bg1"/>
                </a:solidFill>
                <a:latin typeface="Trebuchet MS"/>
                <a:cs typeface="Trebuchet MS"/>
              </a:rPr>
              <a:t> </a:t>
            </a:r>
            <a:r>
              <a:rPr sz="2700" spc="-70" dirty="0">
                <a:solidFill>
                  <a:schemeClr val="bg1"/>
                </a:solidFill>
                <a:latin typeface="Trebuchet MS"/>
                <a:cs typeface="Trebuchet MS"/>
              </a:rPr>
              <a:t>object</a:t>
            </a:r>
            <a:r>
              <a:rPr sz="2700" spc="-135" dirty="0">
                <a:solidFill>
                  <a:schemeClr val="bg1"/>
                </a:solidFill>
                <a:latin typeface="Trebuchet MS"/>
                <a:cs typeface="Trebuchet MS"/>
              </a:rPr>
              <a:t> </a:t>
            </a:r>
            <a:r>
              <a:rPr sz="2700" spc="-60" dirty="0">
                <a:solidFill>
                  <a:schemeClr val="bg1"/>
                </a:solidFill>
                <a:latin typeface="Trebuchet MS"/>
                <a:cs typeface="Trebuchet MS"/>
              </a:rPr>
              <a:t>is</a:t>
            </a:r>
            <a:r>
              <a:rPr sz="2700" spc="-125" dirty="0">
                <a:solidFill>
                  <a:schemeClr val="bg1"/>
                </a:solidFill>
                <a:latin typeface="Trebuchet MS"/>
                <a:cs typeface="Trebuchet MS"/>
              </a:rPr>
              <a:t> </a:t>
            </a:r>
            <a:r>
              <a:rPr sz="2700" dirty="0">
                <a:solidFill>
                  <a:schemeClr val="bg1"/>
                </a:solidFill>
                <a:latin typeface="Trebuchet MS"/>
                <a:cs typeface="Trebuchet MS"/>
              </a:rPr>
              <a:t>easy</a:t>
            </a:r>
            <a:r>
              <a:rPr sz="2700" spc="-110" dirty="0">
                <a:solidFill>
                  <a:schemeClr val="bg1"/>
                </a:solidFill>
                <a:latin typeface="Trebuchet MS"/>
                <a:cs typeface="Trebuchet MS"/>
              </a:rPr>
              <a:t> </a:t>
            </a:r>
            <a:r>
              <a:rPr sz="2700" spc="-50" dirty="0">
                <a:solidFill>
                  <a:schemeClr val="bg1"/>
                </a:solidFill>
                <a:latin typeface="Trebuchet MS"/>
                <a:cs typeface="Trebuchet MS"/>
              </a:rPr>
              <a:t>to</a:t>
            </a:r>
            <a:r>
              <a:rPr sz="2700" spc="-105" dirty="0">
                <a:solidFill>
                  <a:schemeClr val="bg1"/>
                </a:solidFill>
                <a:latin typeface="Trebuchet MS"/>
                <a:cs typeface="Trebuchet MS"/>
              </a:rPr>
              <a:t> </a:t>
            </a:r>
            <a:r>
              <a:rPr sz="2700" spc="-100" dirty="0">
                <a:solidFill>
                  <a:schemeClr val="bg1"/>
                </a:solidFill>
                <a:latin typeface="Trebuchet MS"/>
                <a:cs typeface="Trebuchet MS"/>
              </a:rPr>
              <a:t>remove</a:t>
            </a:r>
            <a:r>
              <a:rPr lang="en-GB" sz="2700" spc="-100" dirty="0">
                <a:solidFill>
                  <a:schemeClr val="bg1"/>
                </a:solidFill>
                <a:latin typeface="Trebuchet MS"/>
                <a:cs typeface="Trebuchet MS"/>
              </a:rPr>
              <a:t>,</a:t>
            </a:r>
            <a:r>
              <a:rPr sz="2700" spc="-100" dirty="0">
                <a:solidFill>
                  <a:schemeClr val="bg1"/>
                </a:solidFill>
                <a:latin typeface="Trebuchet MS"/>
                <a:cs typeface="Trebuchet MS"/>
              </a:rPr>
              <a:t> </a:t>
            </a:r>
            <a:r>
              <a:rPr lang="en-GB" sz="2700" spc="-90" dirty="0">
                <a:solidFill>
                  <a:schemeClr val="bg1"/>
                </a:solidFill>
                <a:latin typeface="Trebuchet MS"/>
                <a:cs typeface="Trebuchet MS"/>
              </a:rPr>
              <a:t>then </a:t>
            </a:r>
            <a:r>
              <a:rPr sz="2700" spc="110" dirty="0">
                <a:solidFill>
                  <a:schemeClr val="bg1"/>
                </a:solidFill>
                <a:latin typeface="Trebuchet MS"/>
                <a:cs typeface="Trebuchet MS"/>
              </a:rPr>
              <a:t>a</a:t>
            </a:r>
            <a:r>
              <a:rPr sz="2700" spc="-105" dirty="0">
                <a:solidFill>
                  <a:schemeClr val="bg1"/>
                </a:solidFill>
                <a:latin typeface="Trebuchet MS"/>
                <a:cs typeface="Trebuchet MS"/>
              </a:rPr>
              <a:t> </a:t>
            </a:r>
            <a:r>
              <a:rPr sz="2700" spc="-10" dirty="0">
                <a:solidFill>
                  <a:schemeClr val="bg1"/>
                </a:solidFill>
                <a:latin typeface="Trebuchet MS"/>
                <a:cs typeface="Trebuchet MS"/>
              </a:rPr>
              <a:t>chattel </a:t>
            </a:r>
            <a:endParaRPr lang="en-GB" sz="2700" spc="-10" dirty="0">
              <a:solidFill>
                <a:schemeClr val="bg1"/>
              </a:solidFill>
              <a:latin typeface="Trebuchet MS"/>
              <a:cs typeface="Trebuchet MS"/>
            </a:endParaRPr>
          </a:p>
          <a:p>
            <a:pPr marL="1052195" marR="52705" indent="-457200">
              <a:lnSpc>
                <a:spcPct val="115700"/>
              </a:lnSpc>
              <a:buFont typeface="Arial" panose="020B0604020202020204" pitchFamily="34" charset="0"/>
              <a:buChar char="•"/>
            </a:pPr>
            <a:endParaRPr lang="en-GB" sz="2700" spc="-10" dirty="0">
              <a:solidFill>
                <a:schemeClr val="bg1"/>
              </a:solidFill>
              <a:latin typeface="Trebuchet MS"/>
              <a:cs typeface="Trebuchet MS"/>
            </a:endParaRPr>
          </a:p>
          <a:p>
            <a:pPr marL="1052195" marR="52705" indent="-457200">
              <a:lnSpc>
                <a:spcPct val="115700"/>
              </a:lnSpc>
              <a:buFont typeface="Arial" panose="020B0604020202020204" pitchFamily="34" charset="0"/>
              <a:buChar char="•"/>
            </a:pPr>
            <a:r>
              <a:rPr sz="2700" spc="60" dirty="0" err="1">
                <a:solidFill>
                  <a:schemeClr val="bg1"/>
                </a:solidFill>
                <a:latin typeface="Trebuchet MS"/>
                <a:cs typeface="Trebuchet MS"/>
              </a:rPr>
              <a:t>DoA</a:t>
            </a:r>
            <a:r>
              <a:rPr sz="2700" spc="-95" dirty="0">
                <a:solidFill>
                  <a:schemeClr val="bg1"/>
                </a:solidFill>
                <a:latin typeface="Trebuchet MS"/>
                <a:cs typeface="Trebuchet MS"/>
              </a:rPr>
              <a:t> </a:t>
            </a:r>
            <a:r>
              <a:rPr sz="2700" spc="-100" dirty="0">
                <a:solidFill>
                  <a:schemeClr val="bg1"/>
                </a:solidFill>
                <a:latin typeface="Trebuchet MS"/>
                <a:cs typeface="Trebuchet MS"/>
              </a:rPr>
              <a:t>test</a:t>
            </a:r>
            <a:r>
              <a:rPr sz="2700" spc="-95" dirty="0">
                <a:solidFill>
                  <a:schemeClr val="bg1"/>
                </a:solidFill>
                <a:latin typeface="Trebuchet MS"/>
                <a:cs typeface="Trebuchet MS"/>
              </a:rPr>
              <a:t> </a:t>
            </a:r>
            <a:r>
              <a:rPr sz="2700" spc="-45" dirty="0">
                <a:solidFill>
                  <a:schemeClr val="bg1"/>
                </a:solidFill>
                <a:latin typeface="Trebuchet MS"/>
                <a:cs typeface="Trebuchet MS"/>
              </a:rPr>
              <a:t>raises</a:t>
            </a:r>
            <a:r>
              <a:rPr sz="2700" spc="-95" dirty="0">
                <a:solidFill>
                  <a:schemeClr val="bg1"/>
                </a:solidFill>
                <a:latin typeface="Trebuchet MS"/>
                <a:cs typeface="Trebuchet MS"/>
              </a:rPr>
              <a:t> </a:t>
            </a:r>
            <a:r>
              <a:rPr sz="2700" spc="110" dirty="0">
                <a:solidFill>
                  <a:schemeClr val="bg1"/>
                </a:solidFill>
                <a:latin typeface="Trebuchet MS"/>
                <a:cs typeface="Trebuchet MS"/>
              </a:rPr>
              <a:t>a</a:t>
            </a:r>
            <a:r>
              <a:rPr sz="2700" spc="-95" dirty="0">
                <a:solidFill>
                  <a:schemeClr val="bg1"/>
                </a:solidFill>
                <a:latin typeface="Trebuchet MS"/>
                <a:cs typeface="Trebuchet MS"/>
              </a:rPr>
              <a:t> </a:t>
            </a:r>
            <a:r>
              <a:rPr sz="2700" spc="-75" dirty="0">
                <a:solidFill>
                  <a:schemeClr val="bg1"/>
                </a:solidFill>
                <a:latin typeface="Trebuchet MS"/>
                <a:cs typeface="Trebuchet MS"/>
              </a:rPr>
              <a:t>rebuttable</a:t>
            </a:r>
            <a:r>
              <a:rPr sz="2700" spc="-95" dirty="0">
                <a:solidFill>
                  <a:schemeClr val="bg1"/>
                </a:solidFill>
                <a:latin typeface="Trebuchet MS"/>
                <a:cs typeface="Trebuchet MS"/>
              </a:rPr>
              <a:t> </a:t>
            </a:r>
            <a:r>
              <a:rPr sz="2700" spc="-80" dirty="0">
                <a:solidFill>
                  <a:schemeClr val="bg1"/>
                </a:solidFill>
                <a:latin typeface="Trebuchet MS"/>
                <a:cs typeface="Trebuchet MS"/>
              </a:rPr>
              <a:t>presumption</a:t>
            </a:r>
            <a:r>
              <a:rPr sz="2700" spc="-95" dirty="0">
                <a:solidFill>
                  <a:schemeClr val="bg1"/>
                </a:solidFill>
                <a:latin typeface="Trebuchet MS"/>
                <a:cs typeface="Trebuchet MS"/>
              </a:rPr>
              <a:t> that </a:t>
            </a:r>
            <a:r>
              <a:rPr sz="2700" spc="-25" dirty="0">
                <a:solidFill>
                  <a:schemeClr val="bg1"/>
                </a:solidFill>
                <a:latin typeface="Trebuchet MS"/>
                <a:cs typeface="Trebuchet MS"/>
              </a:rPr>
              <a:t>the </a:t>
            </a:r>
            <a:r>
              <a:rPr sz="2700" spc="-140" dirty="0">
                <a:solidFill>
                  <a:schemeClr val="bg1"/>
                </a:solidFill>
                <a:latin typeface="Trebuchet MS"/>
                <a:cs typeface="Trebuchet MS"/>
              </a:rPr>
              <a:t>item</a:t>
            </a:r>
            <a:r>
              <a:rPr sz="2700" spc="-85" dirty="0">
                <a:solidFill>
                  <a:schemeClr val="bg1"/>
                </a:solidFill>
                <a:latin typeface="Trebuchet MS"/>
                <a:cs typeface="Trebuchet MS"/>
              </a:rPr>
              <a:t> </a:t>
            </a:r>
            <a:r>
              <a:rPr sz="2700" spc="-60" dirty="0">
                <a:solidFill>
                  <a:schemeClr val="bg1"/>
                </a:solidFill>
                <a:latin typeface="Trebuchet MS"/>
                <a:cs typeface="Trebuchet MS"/>
              </a:rPr>
              <a:t>is</a:t>
            </a:r>
            <a:r>
              <a:rPr sz="2700" spc="-114" dirty="0">
                <a:solidFill>
                  <a:schemeClr val="bg1"/>
                </a:solidFill>
                <a:latin typeface="Trebuchet MS"/>
                <a:cs typeface="Trebuchet MS"/>
              </a:rPr>
              <a:t> </a:t>
            </a:r>
            <a:r>
              <a:rPr sz="2700" spc="110" dirty="0">
                <a:solidFill>
                  <a:schemeClr val="bg1"/>
                </a:solidFill>
                <a:latin typeface="Trebuchet MS"/>
                <a:cs typeface="Trebuchet MS"/>
              </a:rPr>
              <a:t>a</a:t>
            </a:r>
            <a:r>
              <a:rPr sz="2700" spc="-100" dirty="0">
                <a:solidFill>
                  <a:schemeClr val="bg1"/>
                </a:solidFill>
                <a:latin typeface="Trebuchet MS"/>
                <a:cs typeface="Trebuchet MS"/>
              </a:rPr>
              <a:t> </a:t>
            </a:r>
            <a:r>
              <a:rPr sz="2700" spc="-10" dirty="0">
                <a:solidFill>
                  <a:schemeClr val="bg1"/>
                </a:solidFill>
                <a:latin typeface="Trebuchet MS"/>
                <a:cs typeface="Trebuchet MS"/>
              </a:rPr>
              <a:t>fixture</a:t>
            </a:r>
            <a:endParaRPr sz="2700" dirty="0">
              <a:solidFill>
                <a:schemeClr val="bg1"/>
              </a:solidFill>
              <a:latin typeface="Trebuchet MS"/>
              <a:cs typeface="Trebuchet MS"/>
            </a:endParaRPr>
          </a:p>
        </p:txBody>
      </p:sp>
      <p:pic>
        <p:nvPicPr>
          <p:cNvPr id="11" name="object 11"/>
          <p:cNvPicPr/>
          <p:nvPr/>
        </p:nvPicPr>
        <p:blipFill>
          <a:blip r:embed="rId3" cstate="print"/>
          <a:stretch>
            <a:fillRect/>
          </a:stretch>
        </p:blipFill>
        <p:spPr>
          <a:xfrm>
            <a:off x="9387139" y="2747009"/>
            <a:ext cx="104775" cy="104774"/>
          </a:xfrm>
          <a:prstGeom prst="rect">
            <a:avLst/>
          </a:prstGeom>
        </p:spPr>
      </p:pic>
      <p:pic>
        <p:nvPicPr>
          <p:cNvPr id="12" name="object 12"/>
          <p:cNvPicPr/>
          <p:nvPr/>
        </p:nvPicPr>
        <p:blipFill>
          <a:blip r:embed="rId3" cstate="print"/>
          <a:stretch>
            <a:fillRect/>
          </a:stretch>
        </p:blipFill>
        <p:spPr>
          <a:xfrm>
            <a:off x="9387139" y="3223259"/>
            <a:ext cx="104775" cy="104774"/>
          </a:xfrm>
          <a:prstGeom prst="rect">
            <a:avLst/>
          </a:prstGeom>
        </p:spPr>
      </p:pic>
      <p:pic>
        <p:nvPicPr>
          <p:cNvPr id="13" name="object 13"/>
          <p:cNvPicPr/>
          <p:nvPr/>
        </p:nvPicPr>
        <p:blipFill>
          <a:blip r:embed="rId3" cstate="print"/>
          <a:stretch>
            <a:fillRect/>
          </a:stretch>
        </p:blipFill>
        <p:spPr>
          <a:xfrm>
            <a:off x="9387139" y="3699509"/>
            <a:ext cx="104775" cy="104774"/>
          </a:xfrm>
          <a:prstGeom prst="rect">
            <a:avLst/>
          </a:prstGeom>
        </p:spPr>
      </p:pic>
      <p:pic>
        <p:nvPicPr>
          <p:cNvPr id="14" name="object 14"/>
          <p:cNvPicPr/>
          <p:nvPr/>
        </p:nvPicPr>
        <p:blipFill>
          <a:blip r:embed="rId4" cstate="print"/>
          <a:stretch>
            <a:fillRect/>
          </a:stretch>
        </p:blipFill>
        <p:spPr>
          <a:xfrm>
            <a:off x="9387139" y="5128259"/>
            <a:ext cx="104775" cy="104774"/>
          </a:xfrm>
          <a:prstGeom prst="rect">
            <a:avLst/>
          </a:prstGeom>
        </p:spPr>
      </p:pic>
      <p:pic>
        <p:nvPicPr>
          <p:cNvPr id="15" name="object 15"/>
          <p:cNvPicPr/>
          <p:nvPr/>
        </p:nvPicPr>
        <p:blipFill>
          <a:blip r:embed="rId3" cstate="print"/>
          <a:stretch>
            <a:fillRect/>
          </a:stretch>
        </p:blipFill>
        <p:spPr>
          <a:xfrm>
            <a:off x="9387139" y="6557009"/>
            <a:ext cx="104775" cy="104774"/>
          </a:xfrm>
          <a:prstGeom prst="rect">
            <a:avLst/>
          </a:prstGeom>
        </p:spPr>
      </p:pic>
      <p:sp>
        <p:nvSpPr>
          <p:cNvPr id="16" name="object 16"/>
          <p:cNvSpPr txBox="1"/>
          <p:nvPr/>
        </p:nvSpPr>
        <p:spPr>
          <a:xfrm>
            <a:off x="9069639" y="1938535"/>
            <a:ext cx="8680450" cy="5925981"/>
          </a:xfrm>
          <a:prstGeom prst="rect">
            <a:avLst/>
          </a:prstGeom>
          <a:solidFill>
            <a:schemeClr val="tx2">
              <a:lumMod val="50000"/>
            </a:schemeClr>
          </a:solidFill>
        </p:spPr>
        <p:txBody>
          <a:bodyPr vert="horz" wrap="square" lIns="0" tIns="76200" rIns="0" bIns="0" rtlCol="0">
            <a:spAutoFit/>
          </a:bodyPr>
          <a:lstStyle/>
          <a:p>
            <a:pPr marL="12700">
              <a:lnSpc>
                <a:spcPct val="100000"/>
              </a:lnSpc>
              <a:spcBef>
                <a:spcPts val="600"/>
              </a:spcBef>
            </a:pPr>
            <a:r>
              <a:rPr sz="3200" b="1" spc="-10" dirty="0">
                <a:solidFill>
                  <a:schemeClr val="bg1"/>
                </a:solidFill>
                <a:latin typeface="Trebuchet MS"/>
                <a:cs typeface="Trebuchet MS"/>
              </a:rPr>
              <a:t>Purpose</a:t>
            </a:r>
            <a:r>
              <a:rPr sz="3200" b="1" spc="-200" dirty="0">
                <a:solidFill>
                  <a:schemeClr val="bg1"/>
                </a:solidFill>
                <a:latin typeface="Trebuchet MS"/>
                <a:cs typeface="Trebuchet MS"/>
              </a:rPr>
              <a:t> </a:t>
            </a:r>
            <a:r>
              <a:rPr sz="3200" b="1" dirty="0">
                <a:solidFill>
                  <a:schemeClr val="bg1"/>
                </a:solidFill>
                <a:latin typeface="Trebuchet MS"/>
                <a:cs typeface="Trebuchet MS"/>
              </a:rPr>
              <a:t>of</a:t>
            </a:r>
            <a:r>
              <a:rPr sz="3200" b="1" spc="-200" dirty="0">
                <a:solidFill>
                  <a:schemeClr val="bg1"/>
                </a:solidFill>
                <a:latin typeface="Trebuchet MS"/>
                <a:cs typeface="Trebuchet MS"/>
              </a:rPr>
              <a:t> </a:t>
            </a:r>
            <a:r>
              <a:rPr sz="3200" b="1" spc="-10" dirty="0">
                <a:solidFill>
                  <a:schemeClr val="bg1"/>
                </a:solidFill>
                <a:latin typeface="Trebuchet MS"/>
                <a:cs typeface="Trebuchet MS"/>
              </a:rPr>
              <a:t>Annexation</a:t>
            </a:r>
            <a:endParaRPr lang="en-GB" sz="3200" b="1" spc="-10" dirty="0">
              <a:solidFill>
                <a:schemeClr val="bg1"/>
              </a:solidFill>
              <a:latin typeface="Trebuchet MS"/>
              <a:cs typeface="Trebuchet MS"/>
            </a:endParaRPr>
          </a:p>
          <a:p>
            <a:pPr marL="594995" marR="1136650">
              <a:lnSpc>
                <a:spcPts val="3750"/>
              </a:lnSpc>
              <a:spcBef>
                <a:spcPts val="125"/>
              </a:spcBef>
            </a:pPr>
            <a:r>
              <a:rPr sz="2700" spc="-180" dirty="0">
                <a:solidFill>
                  <a:schemeClr val="bg1"/>
                </a:solidFill>
                <a:latin typeface="Trebuchet MS"/>
                <a:cs typeface="Trebuchet MS"/>
              </a:rPr>
              <a:t>Why</a:t>
            </a:r>
            <a:r>
              <a:rPr sz="2700" spc="-85" dirty="0">
                <a:solidFill>
                  <a:schemeClr val="bg1"/>
                </a:solidFill>
                <a:latin typeface="Trebuchet MS"/>
                <a:cs typeface="Trebuchet MS"/>
              </a:rPr>
              <a:t> </a:t>
            </a:r>
            <a:r>
              <a:rPr sz="2700" dirty="0">
                <a:solidFill>
                  <a:schemeClr val="bg1"/>
                </a:solidFill>
                <a:latin typeface="Trebuchet MS"/>
                <a:cs typeface="Trebuchet MS"/>
              </a:rPr>
              <a:t>has</a:t>
            </a:r>
            <a:r>
              <a:rPr sz="2700" spc="-190" dirty="0">
                <a:solidFill>
                  <a:schemeClr val="bg1"/>
                </a:solidFill>
                <a:latin typeface="Trebuchet MS"/>
                <a:cs typeface="Trebuchet MS"/>
              </a:rPr>
              <a:t> </a:t>
            </a:r>
            <a:r>
              <a:rPr sz="2700" spc="-100" dirty="0">
                <a:solidFill>
                  <a:schemeClr val="bg1"/>
                </a:solidFill>
                <a:latin typeface="Trebuchet MS"/>
                <a:cs typeface="Trebuchet MS"/>
              </a:rPr>
              <a:t>the</a:t>
            </a:r>
            <a:r>
              <a:rPr sz="2700" spc="-105" dirty="0">
                <a:solidFill>
                  <a:schemeClr val="bg1"/>
                </a:solidFill>
                <a:latin typeface="Trebuchet MS"/>
                <a:cs typeface="Trebuchet MS"/>
              </a:rPr>
              <a:t> </a:t>
            </a:r>
            <a:r>
              <a:rPr sz="2700" spc="-70" dirty="0">
                <a:solidFill>
                  <a:schemeClr val="bg1"/>
                </a:solidFill>
                <a:latin typeface="Trebuchet MS"/>
                <a:cs typeface="Trebuchet MS"/>
              </a:rPr>
              <a:t>object</a:t>
            </a:r>
            <a:r>
              <a:rPr sz="2700" spc="-120" dirty="0">
                <a:solidFill>
                  <a:schemeClr val="bg1"/>
                </a:solidFill>
                <a:latin typeface="Trebuchet MS"/>
                <a:cs typeface="Trebuchet MS"/>
              </a:rPr>
              <a:t> </a:t>
            </a:r>
            <a:r>
              <a:rPr sz="2700" dirty="0">
                <a:solidFill>
                  <a:schemeClr val="bg1"/>
                </a:solidFill>
                <a:latin typeface="Trebuchet MS"/>
                <a:cs typeface="Trebuchet MS"/>
              </a:rPr>
              <a:t>been</a:t>
            </a:r>
            <a:r>
              <a:rPr sz="2700" spc="-120" dirty="0">
                <a:solidFill>
                  <a:schemeClr val="bg1"/>
                </a:solidFill>
                <a:latin typeface="Trebuchet MS"/>
                <a:cs typeface="Trebuchet MS"/>
              </a:rPr>
              <a:t> </a:t>
            </a:r>
            <a:r>
              <a:rPr sz="2700" spc="-10" dirty="0">
                <a:solidFill>
                  <a:schemeClr val="bg1"/>
                </a:solidFill>
                <a:latin typeface="Trebuchet MS"/>
                <a:cs typeface="Trebuchet MS"/>
              </a:rPr>
              <a:t>attached</a:t>
            </a:r>
            <a:r>
              <a:rPr sz="2700" spc="-120" dirty="0">
                <a:solidFill>
                  <a:schemeClr val="bg1"/>
                </a:solidFill>
                <a:latin typeface="Trebuchet MS"/>
                <a:cs typeface="Trebuchet MS"/>
              </a:rPr>
              <a:t> </a:t>
            </a:r>
            <a:r>
              <a:rPr sz="2700" spc="-50" dirty="0">
                <a:solidFill>
                  <a:schemeClr val="bg1"/>
                </a:solidFill>
                <a:latin typeface="Trebuchet MS"/>
                <a:cs typeface="Trebuchet MS"/>
              </a:rPr>
              <a:t>to</a:t>
            </a:r>
            <a:r>
              <a:rPr sz="2700" spc="-120" dirty="0">
                <a:solidFill>
                  <a:schemeClr val="bg1"/>
                </a:solidFill>
                <a:latin typeface="Trebuchet MS"/>
                <a:cs typeface="Trebuchet MS"/>
              </a:rPr>
              <a:t> </a:t>
            </a:r>
            <a:r>
              <a:rPr sz="2700" spc="-100" dirty="0">
                <a:solidFill>
                  <a:schemeClr val="bg1"/>
                </a:solidFill>
                <a:latin typeface="Trebuchet MS"/>
                <a:cs typeface="Trebuchet MS"/>
              </a:rPr>
              <a:t>the</a:t>
            </a:r>
            <a:r>
              <a:rPr sz="2700" spc="-105" dirty="0">
                <a:solidFill>
                  <a:schemeClr val="bg1"/>
                </a:solidFill>
                <a:latin typeface="Trebuchet MS"/>
                <a:cs typeface="Trebuchet MS"/>
              </a:rPr>
              <a:t> </a:t>
            </a:r>
            <a:r>
              <a:rPr sz="2700" spc="-10" dirty="0">
                <a:solidFill>
                  <a:schemeClr val="bg1"/>
                </a:solidFill>
                <a:latin typeface="Trebuchet MS"/>
                <a:cs typeface="Trebuchet MS"/>
              </a:rPr>
              <a:t>land</a:t>
            </a:r>
            <a:r>
              <a:rPr lang="en-GB" sz="2700" spc="-10" dirty="0">
                <a:solidFill>
                  <a:schemeClr val="bg1"/>
                </a:solidFill>
                <a:latin typeface="Trebuchet MS"/>
                <a:cs typeface="Trebuchet MS"/>
              </a:rPr>
              <a:t>? </a:t>
            </a:r>
          </a:p>
          <a:p>
            <a:pPr marL="594995" marR="1136650">
              <a:lnSpc>
                <a:spcPts val="3750"/>
              </a:lnSpc>
              <a:spcBef>
                <a:spcPts val="125"/>
              </a:spcBef>
            </a:pPr>
            <a:r>
              <a:rPr sz="2700" spc="-120" dirty="0">
                <a:solidFill>
                  <a:schemeClr val="bg1"/>
                </a:solidFill>
                <a:latin typeface="Trebuchet MS"/>
                <a:cs typeface="Trebuchet MS"/>
              </a:rPr>
              <a:t>If</a:t>
            </a:r>
            <a:r>
              <a:rPr sz="2700" spc="-85" dirty="0">
                <a:solidFill>
                  <a:schemeClr val="bg1"/>
                </a:solidFill>
                <a:latin typeface="Trebuchet MS"/>
                <a:cs typeface="Trebuchet MS"/>
              </a:rPr>
              <a:t> </a:t>
            </a:r>
            <a:r>
              <a:rPr sz="2700" spc="-100" dirty="0">
                <a:solidFill>
                  <a:schemeClr val="bg1"/>
                </a:solidFill>
                <a:latin typeface="Trebuchet MS"/>
                <a:cs typeface="Trebuchet MS"/>
              </a:rPr>
              <a:t>the</a:t>
            </a:r>
            <a:r>
              <a:rPr sz="2700" spc="-105" dirty="0">
                <a:solidFill>
                  <a:schemeClr val="bg1"/>
                </a:solidFill>
                <a:latin typeface="Trebuchet MS"/>
                <a:cs typeface="Trebuchet MS"/>
              </a:rPr>
              <a:t> </a:t>
            </a:r>
            <a:r>
              <a:rPr sz="2700" spc="-70" dirty="0">
                <a:solidFill>
                  <a:schemeClr val="bg1"/>
                </a:solidFill>
                <a:latin typeface="Trebuchet MS"/>
                <a:cs typeface="Trebuchet MS"/>
              </a:rPr>
              <a:t>object</a:t>
            </a:r>
            <a:r>
              <a:rPr sz="2700" spc="-135" dirty="0">
                <a:solidFill>
                  <a:schemeClr val="bg1"/>
                </a:solidFill>
                <a:latin typeface="Trebuchet MS"/>
                <a:cs typeface="Trebuchet MS"/>
              </a:rPr>
              <a:t> </a:t>
            </a:r>
            <a:r>
              <a:rPr sz="2700" dirty="0">
                <a:solidFill>
                  <a:schemeClr val="bg1"/>
                </a:solidFill>
                <a:latin typeface="Trebuchet MS"/>
                <a:cs typeface="Trebuchet MS"/>
              </a:rPr>
              <a:t>was</a:t>
            </a:r>
            <a:r>
              <a:rPr sz="2700" spc="-200" dirty="0">
                <a:solidFill>
                  <a:schemeClr val="bg1"/>
                </a:solidFill>
                <a:latin typeface="Trebuchet MS"/>
                <a:cs typeface="Trebuchet MS"/>
              </a:rPr>
              <a:t> </a:t>
            </a:r>
            <a:r>
              <a:rPr sz="2700" spc="-10" dirty="0">
                <a:solidFill>
                  <a:schemeClr val="bg1"/>
                </a:solidFill>
                <a:latin typeface="Trebuchet MS"/>
                <a:cs typeface="Trebuchet MS"/>
              </a:rPr>
              <a:t>attached</a:t>
            </a:r>
            <a:r>
              <a:rPr sz="2700" spc="-130" dirty="0">
                <a:solidFill>
                  <a:schemeClr val="bg1"/>
                </a:solidFill>
                <a:latin typeface="Trebuchet MS"/>
                <a:cs typeface="Trebuchet MS"/>
              </a:rPr>
              <a:t> </a:t>
            </a:r>
            <a:r>
              <a:rPr sz="2700" spc="-50" dirty="0">
                <a:solidFill>
                  <a:schemeClr val="bg1"/>
                </a:solidFill>
                <a:latin typeface="Trebuchet MS"/>
                <a:cs typeface="Trebuchet MS"/>
              </a:rPr>
              <a:t>to</a:t>
            </a:r>
            <a:r>
              <a:rPr sz="2700" spc="-125" dirty="0">
                <a:solidFill>
                  <a:schemeClr val="bg1"/>
                </a:solidFill>
                <a:latin typeface="Trebuchet MS"/>
                <a:cs typeface="Trebuchet MS"/>
              </a:rPr>
              <a:t> </a:t>
            </a:r>
            <a:r>
              <a:rPr sz="2700" spc="-100" dirty="0">
                <a:solidFill>
                  <a:schemeClr val="bg1"/>
                </a:solidFill>
                <a:latin typeface="Trebuchet MS"/>
                <a:cs typeface="Trebuchet MS"/>
              </a:rPr>
              <a:t>the </a:t>
            </a:r>
            <a:r>
              <a:rPr sz="2700" spc="-20" dirty="0">
                <a:solidFill>
                  <a:schemeClr val="bg1"/>
                </a:solidFill>
                <a:latin typeface="Trebuchet MS"/>
                <a:cs typeface="Trebuchet MS"/>
              </a:rPr>
              <a:t>land</a:t>
            </a:r>
            <a:r>
              <a:rPr sz="2700" spc="-125" dirty="0">
                <a:solidFill>
                  <a:schemeClr val="bg1"/>
                </a:solidFill>
                <a:latin typeface="Trebuchet MS"/>
                <a:cs typeface="Trebuchet MS"/>
              </a:rPr>
              <a:t> </a:t>
            </a:r>
            <a:r>
              <a:rPr sz="2700" spc="-50" dirty="0">
                <a:solidFill>
                  <a:schemeClr val="bg1"/>
                </a:solidFill>
                <a:latin typeface="Trebuchet MS"/>
                <a:cs typeface="Trebuchet MS"/>
              </a:rPr>
              <a:t>to</a:t>
            </a:r>
            <a:r>
              <a:rPr lang="en-GB" sz="2700" spc="-50" dirty="0">
                <a:solidFill>
                  <a:schemeClr val="bg1"/>
                </a:solidFill>
                <a:latin typeface="Trebuchet MS"/>
                <a:cs typeface="Trebuchet MS"/>
              </a:rPr>
              <a:t> </a:t>
            </a:r>
            <a:r>
              <a:rPr sz="2700" spc="-10" dirty="0">
                <a:solidFill>
                  <a:schemeClr val="bg1"/>
                </a:solidFill>
                <a:latin typeface="Trebuchet MS"/>
                <a:cs typeface="Trebuchet MS"/>
              </a:rPr>
              <a:t>enhance</a:t>
            </a:r>
            <a:r>
              <a:rPr sz="2700" spc="-130" dirty="0">
                <a:solidFill>
                  <a:schemeClr val="bg1"/>
                </a:solidFill>
                <a:latin typeface="Trebuchet MS"/>
                <a:cs typeface="Trebuchet MS"/>
              </a:rPr>
              <a:t> </a:t>
            </a:r>
            <a:r>
              <a:rPr sz="2700" spc="-25" dirty="0">
                <a:solidFill>
                  <a:schemeClr val="bg1"/>
                </a:solidFill>
                <a:latin typeface="Trebuchet MS"/>
                <a:cs typeface="Trebuchet MS"/>
              </a:rPr>
              <a:t>the </a:t>
            </a:r>
            <a:r>
              <a:rPr sz="2700" spc="-20" dirty="0">
                <a:solidFill>
                  <a:schemeClr val="bg1"/>
                </a:solidFill>
                <a:latin typeface="Trebuchet MS"/>
                <a:cs typeface="Trebuchet MS"/>
              </a:rPr>
              <a:t>land</a:t>
            </a:r>
            <a:r>
              <a:rPr sz="2700" spc="-150" dirty="0">
                <a:solidFill>
                  <a:schemeClr val="bg1"/>
                </a:solidFill>
                <a:latin typeface="Trebuchet MS"/>
                <a:cs typeface="Trebuchet MS"/>
              </a:rPr>
              <a:t> </a:t>
            </a:r>
            <a:r>
              <a:rPr sz="2700" spc="-80" dirty="0">
                <a:solidFill>
                  <a:schemeClr val="bg1"/>
                </a:solidFill>
                <a:latin typeface="Trebuchet MS"/>
                <a:cs typeface="Trebuchet MS"/>
              </a:rPr>
              <a:t>or</a:t>
            </a:r>
            <a:r>
              <a:rPr sz="2700" spc="-105" dirty="0">
                <a:solidFill>
                  <a:schemeClr val="bg1"/>
                </a:solidFill>
                <a:latin typeface="Trebuchet MS"/>
                <a:cs typeface="Trebuchet MS"/>
              </a:rPr>
              <a:t> </a:t>
            </a:r>
            <a:r>
              <a:rPr sz="2700" spc="-50" dirty="0">
                <a:solidFill>
                  <a:schemeClr val="bg1"/>
                </a:solidFill>
                <a:latin typeface="Trebuchet MS"/>
                <a:cs typeface="Trebuchet MS"/>
              </a:rPr>
              <a:t>to</a:t>
            </a:r>
            <a:r>
              <a:rPr sz="2700" spc="-105" dirty="0">
                <a:solidFill>
                  <a:schemeClr val="bg1"/>
                </a:solidFill>
                <a:latin typeface="Trebuchet MS"/>
                <a:cs typeface="Trebuchet MS"/>
              </a:rPr>
              <a:t> </a:t>
            </a:r>
            <a:r>
              <a:rPr sz="2700" spc="-30" dirty="0">
                <a:solidFill>
                  <a:schemeClr val="bg1"/>
                </a:solidFill>
                <a:latin typeface="Trebuchet MS"/>
                <a:cs typeface="Trebuchet MS"/>
              </a:rPr>
              <a:t>create</a:t>
            </a:r>
            <a:r>
              <a:rPr sz="2700" spc="-105" dirty="0">
                <a:solidFill>
                  <a:schemeClr val="bg1"/>
                </a:solidFill>
                <a:latin typeface="Trebuchet MS"/>
                <a:cs typeface="Trebuchet MS"/>
              </a:rPr>
              <a:t> </a:t>
            </a:r>
            <a:r>
              <a:rPr sz="2700" spc="110" dirty="0">
                <a:solidFill>
                  <a:schemeClr val="bg1"/>
                </a:solidFill>
                <a:latin typeface="Trebuchet MS"/>
                <a:cs typeface="Trebuchet MS"/>
              </a:rPr>
              <a:t>a</a:t>
            </a:r>
            <a:r>
              <a:rPr sz="2700" spc="-105" dirty="0">
                <a:solidFill>
                  <a:schemeClr val="bg1"/>
                </a:solidFill>
                <a:latin typeface="Trebuchet MS"/>
                <a:cs typeface="Trebuchet MS"/>
              </a:rPr>
              <a:t> </a:t>
            </a:r>
            <a:r>
              <a:rPr sz="2700" spc="-80" dirty="0">
                <a:solidFill>
                  <a:schemeClr val="bg1"/>
                </a:solidFill>
                <a:latin typeface="Trebuchet MS"/>
                <a:cs typeface="Trebuchet MS"/>
              </a:rPr>
              <a:t>permanent</a:t>
            </a:r>
            <a:r>
              <a:rPr sz="2700" spc="-105" dirty="0">
                <a:solidFill>
                  <a:schemeClr val="bg1"/>
                </a:solidFill>
                <a:latin typeface="Trebuchet MS"/>
                <a:cs typeface="Trebuchet MS"/>
              </a:rPr>
              <a:t> </a:t>
            </a:r>
            <a:r>
              <a:rPr sz="2700" spc="-114" dirty="0">
                <a:solidFill>
                  <a:schemeClr val="bg1"/>
                </a:solidFill>
                <a:latin typeface="Trebuchet MS"/>
                <a:cs typeface="Trebuchet MS"/>
              </a:rPr>
              <a:t>improvement</a:t>
            </a:r>
            <a:r>
              <a:rPr sz="2700" spc="-90" dirty="0">
                <a:solidFill>
                  <a:schemeClr val="bg1"/>
                </a:solidFill>
                <a:latin typeface="Trebuchet MS"/>
                <a:cs typeface="Trebuchet MS"/>
              </a:rPr>
              <a:t> </a:t>
            </a:r>
            <a:r>
              <a:rPr sz="2700" spc="-100" dirty="0">
                <a:solidFill>
                  <a:schemeClr val="bg1"/>
                </a:solidFill>
                <a:latin typeface="Trebuchet MS"/>
                <a:cs typeface="Trebuchet MS"/>
              </a:rPr>
              <a:t>then</a:t>
            </a:r>
            <a:r>
              <a:rPr sz="2700" spc="-105" dirty="0">
                <a:solidFill>
                  <a:schemeClr val="bg1"/>
                </a:solidFill>
                <a:latin typeface="Trebuchet MS"/>
                <a:cs typeface="Trebuchet MS"/>
              </a:rPr>
              <a:t> </a:t>
            </a:r>
            <a:r>
              <a:rPr sz="2700" spc="-185" dirty="0">
                <a:solidFill>
                  <a:schemeClr val="bg1"/>
                </a:solidFill>
                <a:latin typeface="Trebuchet MS"/>
                <a:cs typeface="Trebuchet MS"/>
              </a:rPr>
              <a:t>it</a:t>
            </a:r>
            <a:r>
              <a:rPr sz="2700" spc="-85" dirty="0">
                <a:solidFill>
                  <a:schemeClr val="bg1"/>
                </a:solidFill>
                <a:latin typeface="Trebuchet MS"/>
                <a:cs typeface="Trebuchet MS"/>
              </a:rPr>
              <a:t> </a:t>
            </a:r>
            <a:r>
              <a:rPr sz="2700" spc="-60" dirty="0">
                <a:solidFill>
                  <a:schemeClr val="bg1"/>
                </a:solidFill>
                <a:latin typeface="Trebuchet MS"/>
                <a:cs typeface="Trebuchet MS"/>
              </a:rPr>
              <a:t>is</a:t>
            </a:r>
            <a:r>
              <a:rPr sz="2700" spc="-105" dirty="0">
                <a:solidFill>
                  <a:schemeClr val="bg1"/>
                </a:solidFill>
                <a:latin typeface="Trebuchet MS"/>
                <a:cs typeface="Trebuchet MS"/>
              </a:rPr>
              <a:t> </a:t>
            </a:r>
            <a:r>
              <a:rPr sz="2700" spc="60" dirty="0">
                <a:solidFill>
                  <a:schemeClr val="bg1"/>
                </a:solidFill>
                <a:latin typeface="Trebuchet MS"/>
                <a:cs typeface="Trebuchet MS"/>
              </a:rPr>
              <a:t>a </a:t>
            </a:r>
            <a:r>
              <a:rPr sz="2700" spc="-30" dirty="0">
                <a:solidFill>
                  <a:schemeClr val="bg1"/>
                </a:solidFill>
                <a:latin typeface="Trebuchet MS"/>
                <a:cs typeface="Trebuchet MS"/>
              </a:rPr>
              <a:t>fixture.</a:t>
            </a:r>
            <a:endParaRPr lang="en-GB" sz="2700" spc="-30" dirty="0">
              <a:solidFill>
                <a:schemeClr val="bg1"/>
              </a:solidFill>
              <a:latin typeface="Trebuchet MS"/>
              <a:cs typeface="Trebuchet MS"/>
            </a:endParaRPr>
          </a:p>
          <a:p>
            <a:pPr marL="594995" marR="1136650">
              <a:lnSpc>
                <a:spcPts val="3750"/>
              </a:lnSpc>
              <a:spcBef>
                <a:spcPts val="125"/>
              </a:spcBef>
            </a:pPr>
            <a:endParaRPr lang="en-GB" sz="2700" spc="-30" dirty="0">
              <a:solidFill>
                <a:schemeClr val="bg1"/>
              </a:solidFill>
              <a:latin typeface="Trebuchet MS"/>
              <a:cs typeface="Trebuchet MS"/>
            </a:endParaRPr>
          </a:p>
          <a:p>
            <a:pPr marL="594995" marR="403860">
              <a:lnSpc>
                <a:spcPts val="3750"/>
              </a:lnSpc>
            </a:pPr>
            <a:r>
              <a:rPr sz="2700" spc="-120" dirty="0">
                <a:solidFill>
                  <a:schemeClr val="bg1"/>
                </a:solidFill>
                <a:latin typeface="Trebuchet MS"/>
                <a:cs typeface="Trebuchet MS"/>
              </a:rPr>
              <a:t>If</a:t>
            </a:r>
            <a:r>
              <a:rPr sz="2700" spc="-85" dirty="0">
                <a:solidFill>
                  <a:schemeClr val="bg1"/>
                </a:solidFill>
                <a:latin typeface="Trebuchet MS"/>
                <a:cs typeface="Trebuchet MS"/>
              </a:rPr>
              <a:t> </a:t>
            </a:r>
            <a:r>
              <a:rPr sz="2700" spc="-100" dirty="0">
                <a:solidFill>
                  <a:schemeClr val="bg1"/>
                </a:solidFill>
                <a:latin typeface="Trebuchet MS"/>
                <a:cs typeface="Trebuchet MS"/>
              </a:rPr>
              <a:t>the</a:t>
            </a:r>
            <a:r>
              <a:rPr sz="2700" spc="-105" dirty="0">
                <a:solidFill>
                  <a:schemeClr val="bg1"/>
                </a:solidFill>
                <a:latin typeface="Trebuchet MS"/>
                <a:cs typeface="Trebuchet MS"/>
              </a:rPr>
              <a:t> </a:t>
            </a:r>
            <a:r>
              <a:rPr sz="2700" spc="-70" dirty="0">
                <a:solidFill>
                  <a:schemeClr val="bg1"/>
                </a:solidFill>
                <a:latin typeface="Trebuchet MS"/>
                <a:cs typeface="Trebuchet MS"/>
              </a:rPr>
              <a:t>object</a:t>
            </a:r>
            <a:r>
              <a:rPr sz="2700" spc="-135" dirty="0">
                <a:solidFill>
                  <a:schemeClr val="bg1"/>
                </a:solidFill>
                <a:latin typeface="Trebuchet MS"/>
                <a:cs typeface="Trebuchet MS"/>
              </a:rPr>
              <a:t> </a:t>
            </a:r>
            <a:r>
              <a:rPr sz="2700" dirty="0">
                <a:solidFill>
                  <a:schemeClr val="bg1"/>
                </a:solidFill>
                <a:latin typeface="Trebuchet MS"/>
                <a:cs typeface="Trebuchet MS"/>
              </a:rPr>
              <a:t>was</a:t>
            </a:r>
            <a:r>
              <a:rPr sz="2700" spc="-150" dirty="0">
                <a:solidFill>
                  <a:schemeClr val="bg1"/>
                </a:solidFill>
                <a:latin typeface="Trebuchet MS"/>
                <a:cs typeface="Trebuchet MS"/>
              </a:rPr>
              <a:t> </a:t>
            </a:r>
            <a:r>
              <a:rPr sz="2700" spc="-10" dirty="0">
                <a:solidFill>
                  <a:schemeClr val="bg1"/>
                </a:solidFill>
                <a:latin typeface="Trebuchet MS"/>
                <a:cs typeface="Trebuchet MS"/>
              </a:rPr>
              <a:t>attached</a:t>
            </a:r>
            <a:r>
              <a:rPr sz="2700" spc="-110" dirty="0">
                <a:solidFill>
                  <a:schemeClr val="bg1"/>
                </a:solidFill>
                <a:latin typeface="Trebuchet MS"/>
                <a:cs typeface="Trebuchet MS"/>
              </a:rPr>
              <a:t> </a:t>
            </a:r>
            <a:r>
              <a:rPr sz="2700" spc="-50" dirty="0">
                <a:solidFill>
                  <a:schemeClr val="bg1"/>
                </a:solidFill>
                <a:latin typeface="Trebuchet MS"/>
                <a:cs typeface="Trebuchet MS"/>
              </a:rPr>
              <a:t>to</a:t>
            </a:r>
            <a:r>
              <a:rPr sz="2700" spc="-114" dirty="0">
                <a:solidFill>
                  <a:schemeClr val="bg1"/>
                </a:solidFill>
                <a:latin typeface="Trebuchet MS"/>
                <a:cs typeface="Trebuchet MS"/>
              </a:rPr>
              <a:t> </a:t>
            </a:r>
            <a:r>
              <a:rPr sz="2700" spc="-100" dirty="0">
                <a:solidFill>
                  <a:schemeClr val="bg1"/>
                </a:solidFill>
                <a:latin typeface="Trebuchet MS"/>
                <a:cs typeface="Trebuchet MS"/>
              </a:rPr>
              <a:t>the</a:t>
            </a:r>
            <a:r>
              <a:rPr sz="2700" spc="-105" dirty="0">
                <a:solidFill>
                  <a:schemeClr val="bg1"/>
                </a:solidFill>
                <a:latin typeface="Trebuchet MS"/>
                <a:cs typeface="Trebuchet MS"/>
              </a:rPr>
              <a:t> </a:t>
            </a:r>
            <a:r>
              <a:rPr sz="2700" spc="-20" dirty="0">
                <a:solidFill>
                  <a:schemeClr val="bg1"/>
                </a:solidFill>
                <a:latin typeface="Trebuchet MS"/>
                <a:cs typeface="Trebuchet MS"/>
              </a:rPr>
              <a:t>land</a:t>
            </a:r>
            <a:r>
              <a:rPr sz="2700" spc="-110" dirty="0">
                <a:solidFill>
                  <a:schemeClr val="bg1"/>
                </a:solidFill>
                <a:latin typeface="Trebuchet MS"/>
                <a:cs typeface="Trebuchet MS"/>
              </a:rPr>
              <a:t> </a:t>
            </a:r>
            <a:r>
              <a:rPr sz="2700" spc="-85" dirty="0">
                <a:solidFill>
                  <a:schemeClr val="bg1"/>
                </a:solidFill>
                <a:latin typeface="Trebuchet MS"/>
                <a:cs typeface="Trebuchet MS"/>
              </a:rPr>
              <a:t>for</a:t>
            </a:r>
            <a:r>
              <a:rPr sz="2700" spc="-114" dirty="0">
                <a:solidFill>
                  <a:schemeClr val="bg1"/>
                </a:solidFill>
                <a:latin typeface="Trebuchet MS"/>
                <a:cs typeface="Trebuchet MS"/>
              </a:rPr>
              <a:t> </a:t>
            </a:r>
            <a:r>
              <a:rPr sz="2700" spc="-100" dirty="0">
                <a:solidFill>
                  <a:schemeClr val="bg1"/>
                </a:solidFill>
                <a:latin typeface="Trebuchet MS"/>
                <a:cs typeface="Trebuchet MS"/>
              </a:rPr>
              <a:t>the </a:t>
            </a:r>
            <a:r>
              <a:rPr sz="2700" spc="-60" dirty="0">
                <a:solidFill>
                  <a:schemeClr val="bg1"/>
                </a:solidFill>
                <a:latin typeface="Trebuchet MS"/>
                <a:cs typeface="Trebuchet MS"/>
              </a:rPr>
              <a:t>better </a:t>
            </a:r>
            <a:r>
              <a:rPr sz="2700" spc="-135" dirty="0">
                <a:solidFill>
                  <a:schemeClr val="bg1"/>
                </a:solidFill>
                <a:latin typeface="Trebuchet MS"/>
                <a:cs typeface="Trebuchet MS"/>
              </a:rPr>
              <a:t>enjoyment</a:t>
            </a:r>
            <a:r>
              <a:rPr sz="2700" spc="-85" dirty="0">
                <a:solidFill>
                  <a:schemeClr val="bg1"/>
                </a:solidFill>
                <a:latin typeface="Trebuchet MS"/>
                <a:cs typeface="Trebuchet MS"/>
              </a:rPr>
              <a:t> </a:t>
            </a:r>
            <a:r>
              <a:rPr sz="2700" dirty="0">
                <a:solidFill>
                  <a:schemeClr val="bg1"/>
                </a:solidFill>
                <a:latin typeface="Trebuchet MS"/>
                <a:cs typeface="Trebuchet MS"/>
              </a:rPr>
              <a:t>of</a:t>
            </a:r>
            <a:r>
              <a:rPr sz="2700" spc="-85" dirty="0">
                <a:solidFill>
                  <a:schemeClr val="bg1"/>
                </a:solidFill>
                <a:latin typeface="Trebuchet MS"/>
                <a:cs typeface="Trebuchet MS"/>
              </a:rPr>
              <a:t> </a:t>
            </a:r>
            <a:r>
              <a:rPr sz="2700" spc="-100" dirty="0">
                <a:solidFill>
                  <a:schemeClr val="bg1"/>
                </a:solidFill>
                <a:latin typeface="Trebuchet MS"/>
                <a:cs typeface="Trebuchet MS"/>
              </a:rPr>
              <a:t>the</a:t>
            </a:r>
            <a:r>
              <a:rPr sz="2700" spc="-85" dirty="0">
                <a:solidFill>
                  <a:schemeClr val="bg1"/>
                </a:solidFill>
                <a:latin typeface="Trebuchet MS"/>
                <a:cs typeface="Trebuchet MS"/>
              </a:rPr>
              <a:t> </a:t>
            </a:r>
            <a:r>
              <a:rPr sz="2700" spc="-70" dirty="0">
                <a:solidFill>
                  <a:schemeClr val="bg1"/>
                </a:solidFill>
                <a:latin typeface="Trebuchet MS"/>
                <a:cs typeface="Trebuchet MS"/>
              </a:rPr>
              <a:t>object</a:t>
            </a:r>
            <a:r>
              <a:rPr sz="2700" spc="-85" dirty="0">
                <a:solidFill>
                  <a:schemeClr val="bg1"/>
                </a:solidFill>
                <a:latin typeface="Trebuchet MS"/>
                <a:cs typeface="Trebuchet MS"/>
              </a:rPr>
              <a:t> </a:t>
            </a:r>
            <a:r>
              <a:rPr sz="2700" spc="-100" dirty="0">
                <a:solidFill>
                  <a:schemeClr val="bg1"/>
                </a:solidFill>
                <a:latin typeface="Trebuchet MS"/>
                <a:cs typeface="Trebuchet MS"/>
              </a:rPr>
              <a:t>then</a:t>
            </a:r>
            <a:r>
              <a:rPr sz="2700" spc="-85" dirty="0">
                <a:solidFill>
                  <a:schemeClr val="bg1"/>
                </a:solidFill>
                <a:latin typeface="Trebuchet MS"/>
                <a:cs typeface="Trebuchet MS"/>
              </a:rPr>
              <a:t> </a:t>
            </a:r>
            <a:r>
              <a:rPr sz="2700" spc="-185" dirty="0">
                <a:solidFill>
                  <a:schemeClr val="bg1"/>
                </a:solidFill>
                <a:latin typeface="Trebuchet MS"/>
                <a:cs typeface="Trebuchet MS"/>
              </a:rPr>
              <a:t>it</a:t>
            </a:r>
            <a:r>
              <a:rPr sz="2700" spc="-85" dirty="0">
                <a:solidFill>
                  <a:schemeClr val="bg1"/>
                </a:solidFill>
                <a:latin typeface="Trebuchet MS"/>
                <a:cs typeface="Trebuchet MS"/>
              </a:rPr>
              <a:t> retains </a:t>
            </a:r>
            <a:r>
              <a:rPr sz="2700" spc="-25" dirty="0">
                <a:solidFill>
                  <a:schemeClr val="bg1"/>
                </a:solidFill>
                <a:latin typeface="Trebuchet MS"/>
                <a:cs typeface="Trebuchet MS"/>
              </a:rPr>
              <a:t>its </a:t>
            </a:r>
            <a:r>
              <a:rPr sz="2700" spc="-60" dirty="0">
                <a:solidFill>
                  <a:schemeClr val="bg1"/>
                </a:solidFill>
                <a:latin typeface="Trebuchet MS"/>
                <a:cs typeface="Trebuchet MS"/>
              </a:rPr>
              <a:t>characteristic</a:t>
            </a:r>
            <a:r>
              <a:rPr sz="2700" spc="-90" dirty="0">
                <a:solidFill>
                  <a:schemeClr val="bg1"/>
                </a:solidFill>
                <a:latin typeface="Trebuchet MS"/>
                <a:cs typeface="Trebuchet MS"/>
              </a:rPr>
              <a:t> </a:t>
            </a:r>
            <a:r>
              <a:rPr sz="2700" spc="50" dirty="0">
                <a:solidFill>
                  <a:schemeClr val="bg1"/>
                </a:solidFill>
                <a:latin typeface="Trebuchet MS"/>
                <a:cs typeface="Trebuchet MS"/>
              </a:rPr>
              <a:t>as</a:t>
            </a:r>
            <a:r>
              <a:rPr sz="2700" spc="-85" dirty="0">
                <a:solidFill>
                  <a:schemeClr val="bg1"/>
                </a:solidFill>
                <a:latin typeface="Trebuchet MS"/>
                <a:cs typeface="Trebuchet MS"/>
              </a:rPr>
              <a:t> </a:t>
            </a:r>
            <a:r>
              <a:rPr sz="2700" spc="110" dirty="0">
                <a:solidFill>
                  <a:schemeClr val="bg1"/>
                </a:solidFill>
                <a:latin typeface="Trebuchet MS"/>
                <a:cs typeface="Trebuchet MS"/>
              </a:rPr>
              <a:t>a</a:t>
            </a:r>
            <a:r>
              <a:rPr sz="2700" spc="-85" dirty="0">
                <a:solidFill>
                  <a:schemeClr val="bg1"/>
                </a:solidFill>
                <a:latin typeface="Trebuchet MS"/>
                <a:cs typeface="Trebuchet MS"/>
              </a:rPr>
              <a:t> </a:t>
            </a:r>
            <a:r>
              <a:rPr sz="2700" spc="-10" dirty="0">
                <a:solidFill>
                  <a:schemeClr val="bg1"/>
                </a:solidFill>
                <a:latin typeface="Trebuchet MS"/>
                <a:cs typeface="Trebuchet MS"/>
              </a:rPr>
              <a:t>chattel.</a:t>
            </a:r>
            <a:endParaRPr lang="en-GB" sz="2700" spc="-10" dirty="0">
              <a:solidFill>
                <a:schemeClr val="bg1"/>
              </a:solidFill>
              <a:latin typeface="Trebuchet MS"/>
              <a:cs typeface="Trebuchet MS"/>
            </a:endParaRPr>
          </a:p>
          <a:p>
            <a:pPr marL="594995" marR="394335">
              <a:lnSpc>
                <a:spcPts val="3750"/>
              </a:lnSpc>
            </a:pPr>
            <a:r>
              <a:rPr sz="2700" spc="-170" dirty="0">
                <a:solidFill>
                  <a:schemeClr val="bg1"/>
                </a:solidFill>
                <a:latin typeface="Trebuchet MS"/>
                <a:cs typeface="Trebuchet MS"/>
              </a:rPr>
              <a:t>The</a:t>
            </a:r>
            <a:r>
              <a:rPr sz="2700" spc="-85" dirty="0">
                <a:solidFill>
                  <a:schemeClr val="bg1"/>
                </a:solidFill>
                <a:latin typeface="Trebuchet MS"/>
                <a:cs typeface="Trebuchet MS"/>
              </a:rPr>
              <a:t> </a:t>
            </a:r>
            <a:r>
              <a:rPr sz="2700" spc="-60" dirty="0">
                <a:solidFill>
                  <a:schemeClr val="bg1"/>
                </a:solidFill>
                <a:latin typeface="Trebuchet MS"/>
                <a:cs typeface="Trebuchet MS"/>
              </a:rPr>
              <a:t>question</a:t>
            </a:r>
            <a:r>
              <a:rPr sz="2700" spc="-145" dirty="0">
                <a:solidFill>
                  <a:schemeClr val="bg1"/>
                </a:solidFill>
                <a:latin typeface="Trebuchet MS"/>
                <a:cs typeface="Trebuchet MS"/>
              </a:rPr>
              <a:t> </a:t>
            </a:r>
            <a:r>
              <a:rPr sz="2700" dirty="0">
                <a:solidFill>
                  <a:schemeClr val="bg1"/>
                </a:solidFill>
                <a:latin typeface="Trebuchet MS"/>
                <a:cs typeface="Trebuchet MS"/>
              </a:rPr>
              <a:t>depends</a:t>
            </a:r>
            <a:r>
              <a:rPr sz="2700" spc="-155" dirty="0">
                <a:solidFill>
                  <a:schemeClr val="bg1"/>
                </a:solidFill>
                <a:latin typeface="Trebuchet MS"/>
                <a:cs typeface="Trebuchet MS"/>
              </a:rPr>
              <a:t> </a:t>
            </a:r>
            <a:r>
              <a:rPr sz="2700" dirty="0">
                <a:solidFill>
                  <a:schemeClr val="bg1"/>
                </a:solidFill>
                <a:latin typeface="Trebuchet MS"/>
                <a:cs typeface="Trebuchet MS"/>
              </a:rPr>
              <a:t>on</a:t>
            </a:r>
            <a:r>
              <a:rPr sz="2700" spc="-125" dirty="0">
                <a:solidFill>
                  <a:schemeClr val="bg1"/>
                </a:solidFill>
                <a:latin typeface="Trebuchet MS"/>
                <a:cs typeface="Trebuchet MS"/>
              </a:rPr>
              <a:t> </a:t>
            </a:r>
            <a:r>
              <a:rPr sz="2700" spc="-100" dirty="0">
                <a:solidFill>
                  <a:schemeClr val="bg1"/>
                </a:solidFill>
                <a:latin typeface="Trebuchet MS"/>
                <a:cs typeface="Trebuchet MS"/>
              </a:rPr>
              <a:t>the </a:t>
            </a:r>
            <a:r>
              <a:rPr sz="2700" spc="-50" dirty="0">
                <a:solidFill>
                  <a:schemeClr val="bg1"/>
                </a:solidFill>
                <a:latin typeface="Trebuchet MS"/>
                <a:cs typeface="Trebuchet MS"/>
              </a:rPr>
              <a:t>circumstances</a:t>
            </a:r>
            <a:r>
              <a:rPr sz="2700" spc="-125" dirty="0">
                <a:solidFill>
                  <a:schemeClr val="bg1"/>
                </a:solidFill>
                <a:latin typeface="Trebuchet MS"/>
                <a:cs typeface="Trebuchet MS"/>
              </a:rPr>
              <a:t> </a:t>
            </a:r>
            <a:r>
              <a:rPr sz="2700" dirty="0">
                <a:solidFill>
                  <a:schemeClr val="bg1"/>
                </a:solidFill>
                <a:latin typeface="Trebuchet MS"/>
                <a:cs typeface="Trebuchet MS"/>
              </a:rPr>
              <a:t>of</a:t>
            </a:r>
            <a:r>
              <a:rPr sz="2700" spc="-120" dirty="0">
                <a:solidFill>
                  <a:schemeClr val="bg1"/>
                </a:solidFill>
                <a:latin typeface="Trebuchet MS"/>
                <a:cs typeface="Trebuchet MS"/>
              </a:rPr>
              <a:t> </a:t>
            </a:r>
            <a:r>
              <a:rPr sz="2700" spc="-20" dirty="0">
                <a:solidFill>
                  <a:schemeClr val="bg1"/>
                </a:solidFill>
                <a:latin typeface="Trebuchet MS"/>
                <a:cs typeface="Trebuchet MS"/>
              </a:rPr>
              <a:t>each </a:t>
            </a:r>
            <a:r>
              <a:rPr sz="2700" dirty="0">
                <a:solidFill>
                  <a:schemeClr val="bg1"/>
                </a:solidFill>
                <a:latin typeface="Trebuchet MS"/>
                <a:cs typeface="Trebuchet MS"/>
              </a:rPr>
              <a:t>case</a:t>
            </a:r>
            <a:r>
              <a:rPr sz="2700" spc="-140" dirty="0">
                <a:solidFill>
                  <a:schemeClr val="bg1"/>
                </a:solidFill>
                <a:latin typeface="Trebuchet MS"/>
                <a:cs typeface="Trebuchet MS"/>
              </a:rPr>
              <a:t> </a:t>
            </a:r>
            <a:r>
              <a:rPr sz="2700" spc="-135" dirty="0">
                <a:solidFill>
                  <a:schemeClr val="bg1"/>
                </a:solidFill>
                <a:latin typeface="Trebuchet MS"/>
                <a:cs typeface="Trebuchet MS"/>
              </a:rPr>
              <a:t>with</a:t>
            </a:r>
            <a:r>
              <a:rPr sz="2700" spc="-85" dirty="0">
                <a:solidFill>
                  <a:schemeClr val="bg1"/>
                </a:solidFill>
                <a:latin typeface="Trebuchet MS"/>
                <a:cs typeface="Trebuchet MS"/>
              </a:rPr>
              <a:t> </a:t>
            </a:r>
            <a:r>
              <a:rPr sz="2700" spc="-100" dirty="0">
                <a:solidFill>
                  <a:schemeClr val="bg1"/>
                </a:solidFill>
                <a:latin typeface="Trebuchet MS"/>
                <a:cs typeface="Trebuchet MS"/>
              </a:rPr>
              <a:t>the </a:t>
            </a:r>
            <a:r>
              <a:rPr sz="2700" spc="-25" dirty="0">
                <a:solidFill>
                  <a:schemeClr val="bg1"/>
                </a:solidFill>
                <a:latin typeface="Trebuchet MS"/>
                <a:cs typeface="Trebuchet MS"/>
              </a:rPr>
              <a:t>onus</a:t>
            </a:r>
            <a:r>
              <a:rPr sz="2700" spc="-110" dirty="0">
                <a:solidFill>
                  <a:schemeClr val="bg1"/>
                </a:solidFill>
                <a:latin typeface="Trebuchet MS"/>
                <a:cs typeface="Trebuchet MS"/>
              </a:rPr>
              <a:t> </a:t>
            </a:r>
            <a:r>
              <a:rPr sz="2700" dirty="0">
                <a:solidFill>
                  <a:schemeClr val="bg1"/>
                </a:solidFill>
                <a:latin typeface="Trebuchet MS"/>
                <a:cs typeface="Trebuchet MS"/>
              </a:rPr>
              <a:t>of</a:t>
            </a:r>
            <a:r>
              <a:rPr sz="2700" spc="-105" dirty="0">
                <a:solidFill>
                  <a:schemeClr val="bg1"/>
                </a:solidFill>
                <a:latin typeface="Trebuchet MS"/>
                <a:cs typeface="Trebuchet MS"/>
              </a:rPr>
              <a:t> </a:t>
            </a:r>
            <a:r>
              <a:rPr sz="2700" spc="-25" dirty="0">
                <a:solidFill>
                  <a:schemeClr val="bg1"/>
                </a:solidFill>
                <a:latin typeface="Trebuchet MS"/>
                <a:cs typeface="Trebuchet MS"/>
              </a:rPr>
              <a:t>proof</a:t>
            </a:r>
            <a:r>
              <a:rPr sz="2700" spc="-110" dirty="0">
                <a:solidFill>
                  <a:schemeClr val="bg1"/>
                </a:solidFill>
                <a:latin typeface="Trebuchet MS"/>
                <a:cs typeface="Trebuchet MS"/>
              </a:rPr>
              <a:t> </a:t>
            </a:r>
            <a:r>
              <a:rPr sz="2700" dirty="0">
                <a:solidFill>
                  <a:schemeClr val="bg1"/>
                </a:solidFill>
                <a:latin typeface="Trebuchet MS"/>
                <a:cs typeface="Trebuchet MS"/>
              </a:rPr>
              <a:t>being</a:t>
            </a:r>
            <a:r>
              <a:rPr sz="2700" spc="-105" dirty="0">
                <a:solidFill>
                  <a:schemeClr val="bg1"/>
                </a:solidFill>
                <a:latin typeface="Trebuchet MS"/>
                <a:cs typeface="Trebuchet MS"/>
              </a:rPr>
              <a:t> </a:t>
            </a:r>
            <a:r>
              <a:rPr sz="2700" dirty="0">
                <a:solidFill>
                  <a:schemeClr val="bg1"/>
                </a:solidFill>
                <a:latin typeface="Trebuchet MS"/>
                <a:cs typeface="Trebuchet MS"/>
              </a:rPr>
              <a:t>on</a:t>
            </a:r>
            <a:r>
              <a:rPr sz="2700" spc="-105" dirty="0">
                <a:solidFill>
                  <a:schemeClr val="bg1"/>
                </a:solidFill>
                <a:latin typeface="Trebuchet MS"/>
                <a:cs typeface="Trebuchet MS"/>
              </a:rPr>
              <a:t> </a:t>
            </a:r>
            <a:r>
              <a:rPr sz="2700" spc="-100" dirty="0">
                <a:solidFill>
                  <a:schemeClr val="bg1"/>
                </a:solidFill>
                <a:latin typeface="Trebuchet MS"/>
                <a:cs typeface="Trebuchet MS"/>
              </a:rPr>
              <a:t>the</a:t>
            </a:r>
            <a:r>
              <a:rPr sz="2700" spc="-105" dirty="0">
                <a:solidFill>
                  <a:schemeClr val="bg1"/>
                </a:solidFill>
                <a:latin typeface="Trebuchet MS"/>
                <a:cs typeface="Trebuchet MS"/>
              </a:rPr>
              <a:t> </a:t>
            </a:r>
            <a:r>
              <a:rPr lang="en-GB" sz="2700" spc="-105" dirty="0">
                <a:solidFill>
                  <a:schemeClr val="bg1"/>
                </a:solidFill>
                <a:latin typeface="Trebuchet MS"/>
                <a:cs typeface="Trebuchet MS"/>
              </a:rPr>
              <a:t> </a:t>
            </a:r>
            <a:r>
              <a:rPr sz="2700" spc="-10" dirty="0">
                <a:solidFill>
                  <a:schemeClr val="bg1"/>
                </a:solidFill>
                <a:latin typeface="Trebuchet MS"/>
                <a:cs typeface="Trebuchet MS"/>
              </a:rPr>
              <a:t>person </a:t>
            </a:r>
            <a:r>
              <a:rPr sz="2700" spc="-55" dirty="0">
                <a:solidFill>
                  <a:schemeClr val="bg1"/>
                </a:solidFill>
                <a:latin typeface="Trebuchet MS"/>
                <a:cs typeface="Trebuchet MS"/>
              </a:rPr>
              <a:t>claiming</a:t>
            </a:r>
            <a:r>
              <a:rPr sz="2700" spc="-75" dirty="0">
                <a:solidFill>
                  <a:schemeClr val="bg1"/>
                </a:solidFill>
                <a:latin typeface="Trebuchet MS"/>
                <a:cs typeface="Trebuchet MS"/>
              </a:rPr>
              <a:t> </a:t>
            </a:r>
            <a:r>
              <a:rPr sz="2700" spc="-95" dirty="0">
                <a:solidFill>
                  <a:schemeClr val="bg1"/>
                </a:solidFill>
                <a:latin typeface="Trebuchet MS"/>
                <a:cs typeface="Trebuchet MS"/>
              </a:rPr>
              <a:t>that</a:t>
            </a:r>
            <a:r>
              <a:rPr sz="2700" spc="-75" dirty="0">
                <a:solidFill>
                  <a:schemeClr val="bg1"/>
                </a:solidFill>
                <a:latin typeface="Trebuchet MS"/>
                <a:cs typeface="Trebuchet MS"/>
              </a:rPr>
              <a:t> </a:t>
            </a:r>
            <a:r>
              <a:rPr sz="2700" spc="-100" dirty="0">
                <a:solidFill>
                  <a:schemeClr val="bg1"/>
                </a:solidFill>
                <a:latin typeface="Trebuchet MS"/>
                <a:cs typeface="Trebuchet MS"/>
              </a:rPr>
              <a:t>the</a:t>
            </a:r>
            <a:r>
              <a:rPr sz="2700" spc="-75" dirty="0">
                <a:solidFill>
                  <a:schemeClr val="bg1"/>
                </a:solidFill>
                <a:latin typeface="Trebuchet MS"/>
                <a:cs typeface="Trebuchet MS"/>
              </a:rPr>
              <a:t> </a:t>
            </a:r>
            <a:r>
              <a:rPr sz="2700" spc="-70" dirty="0">
                <a:solidFill>
                  <a:schemeClr val="bg1"/>
                </a:solidFill>
                <a:latin typeface="Trebuchet MS"/>
                <a:cs typeface="Trebuchet MS"/>
              </a:rPr>
              <a:t>object </a:t>
            </a:r>
            <a:r>
              <a:rPr sz="2700" dirty="0">
                <a:solidFill>
                  <a:schemeClr val="bg1"/>
                </a:solidFill>
                <a:latin typeface="Trebuchet MS"/>
                <a:cs typeface="Trebuchet MS"/>
              </a:rPr>
              <a:t>has</a:t>
            </a:r>
            <a:r>
              <a:rPr sz="2700" spc="-75" dirty="0">
                <a:solidFill>
                  <a:schemeClr val="bg1"/>
                </a:solidFill>
                <a:latin typeface="Trebuchet MS"/>
                <a:cs typeface="Trebuchet MS"/>
              </a:rPr>
              <a:t> </a:t>
            </a:r>
            <a:r>
              <a:rPr sz="2700" dirty="0">
                <a:solidFill>
                  <a:schemeClr val="bg1"/>
                </a:solidFill>
                <a:latin typeface="Trebuchet MS"/>
                <a:cs typeface="Trebuchet MS"/>
              </a:rPr>
              <a:t>ceased</a:t>
            </a:r>
            <a:r>
              <a:rPr sz="2700" spc="-75" dirty="0">
                <a:solidFill>
                  <a:schemeClr val="bg1"/>
                </a:solidFill>
                <a:latin typeface="Trebuchet MS"/>
                <a:cs typeface="Trebuchet MS"/>
              </a:rPr>
              <a:t> </a:t>
            </a:r>
            <a:r>
              <a:rPr sz="2700" spc="-50" dirty="0">
                <a:solidFill>
                  <a:schemeClr val="bg1"/>
                </a:solidFill>
                <a:latin typeface="Trebuchet MS"/>
                <a:cs typeface="Trebuchet MS"/>
              </a:rPr>
              <a:t>to</a:t>
            </a:r>
            <a:r>
              <a:rPr sz="2700" spc="-75" dirty="0">
                <a:solidFill>
                  <a:schemeClr val="bg1"/>
                </a:solidFill>
                <a:latin typeface="Trebuchet MS"/>
                <a:cs typeface="Trebuchet MS"/>
              </a:rPr>
              <a:t> </a:t>
            </a:r>
            <a:r>
              <a:rPr sz="2700" dirty="0">
                <a:solidFill>
                  <a:schemeClr val="bg1"/>
                </a:solidFill>
                <a:latin typeface="Trebuchet MS"/>
                <a:cs typeface="Trebuchet MS"/>
              </a:rPr>
              <a:t>be</a:t>
            </a:r>
            <a:r>
              <a:rPr sz="2700" spc="-70" dirty="0">
                <a:solidFill>
                  <a:schemeClr val="bg1"/>
                </a:solidFill>
                <a:latin typeface="Trebuchet MS"/>
                <a:cs typeface="Trebuchet MS"/>
              </a:rPr>
              <a:t> </a:t>
            </a:r>
            <a:r>
              <a:rPr sz="2700" spc="110" dirty="0">
                <a:solidFill>
                  <a:schemeClr val="bg1"/>
                </a:solidFill>
                <a:latin typeface="Trebuchet MS"/>
                <a:cs typeface="Trebuchet MS"/>
              </a:rPr>
              <a:t>a</a:t>
            </a:r>
            <a:r>
              <a:rPr sz="2700" spc="-75" dirty="0">
                <a:solidFill>
                  <a:schemeClr val="bg1"/>
                </a:solidFill>
                <a:latin typeface="Trebuchet MS"/>
                <a:cs typeface="Trebuchet MS"/>
              </a:rPr>
              <a:t> chattel.</a:t>
            </a:r>
            <a:endParaRPr sz="2700" dirty="0">
              <a:solidFill>
                <a:schemeClr val="bg1"/>
              </a:solidFill>
              <a:latin typeface="Trebuchet MS"/>
              <a:cs typeface="Trebuchet MS"/>
            </a:endParaRPr>
          </a:p>
        </p:txBody>
      </p:sp>
      <p:sp>
        <p:nvSpPr>
          <p:cNvPr id="17" name="object 17"/>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FB65F0"/>
          </a:solidFill>
        </p:spPr>
        <p:txBody>
          <a:bodyPr wrap="square" lIns="0" tIns="0" rIns="0" bIns="0" rtlCol="0"/>
          <a:lstStyle/>
          <a:p>
            <a:endParaRPr/>
          </a:p>
        </p:txBody>
      </p:sp>
      <p:grpSp>
        <p:nvGrpSpPr>
          <p:cNvPr id="18" name="object 18"/>
          <p:cNvGrpSpPr/>
          <p:nvPr/>
        </p:nvGrpSpPr>
        <p:grpSpPr>
          <a:xfrm>
            <a:off x="11506196" y="7872768"/>
            <a:ext cx="6867525" cy="2414270"/>
            <a:chOff x="11506196" y="7872768"/>
            <a:chExt cx="6867525" cy="2414270"/>
          </a:xfrm>
        </p:grpSpPr>
        <p:sp>
          <p:nvSpPr>
            <p:cNvPr id="19" name="object 19"/>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sp>
          <p:nvSpPr>
            <p:cNvPr id="20" name="object 20"/>
            <p:cNvSpPr/>
            <p:nvPr/>
          </p:nvSpPr>
          <p:spPr>
            <a:xfrm>
              <a:off x="11589831" y="7958410"/>
              <a:ext cx="6698615" cy="1778000"/>
            </a:xfrm>
            <a:custGeom>
              <a:avLst/>
              <a:gdLst/>
              <a:ahLst/>
              <a:cxnLst/>
              <a:rect l="l" t="t" r="r" b="b"/>
              <a:pathLst>
                <a:path w="6698615" h="1778000">
                  <a:moveTo>
                    <a:pt x="3349081" y="0"/>
                  </a:moveTo>
                  <a:lnTo>
                    <a:pt x="6698162" y="433982"/>
                  </a:lnTo>
                  <a:lnTo>
                    <a:pt x="6698162" y="1777685"/>
                  </a:lnTo>
                  <a:lnTo>
                    <a:pt x="0" y="1777685"/>
                  </a:lnTo>
                  <a:lnTo>
                    <a:pt x="0" y="433982"/>
                  </a:lnTo>
                  <a:lnTo>
                    <a:pt x="3349081" y="0"/>
                  </a:lnTo>
                  <a:close/>
                </a:path>
              </a:pathLst>
            </a:custGeom>
            <a:solidFill>
              <a:srgbClr val="00B3AF"/>
            </a:solidFill>
          </p:spPr>
          <p:txBody>
            <a:bodyPr wrap="square" lIns="0" tIns="0" rIns="0" bIns="0" rtlCol="0"/>
            <a:lstStyle/>
            <a:p>
              <a:endParaRPr/>
            </a:p>
          </p:txBody>
        </p:sp>
        <p:sp>
          <p:nvSpPr>
            <p:cNvPr id="21" name="object 21"/>
            <p:cNvSpPr/>
            <p:nvPr/>
          </p:nvSpPr>
          <p:spPr>
            <a:xfrm>
              <a:off x="11591921" y="7958493"/>
              <a:ext cx="6696075" cy="1778000"/>
            </a:xfrm>
            <a:custGeom>
              <a:avLst/>
              <a:gdLst/>
              <a:ahLst/>
              <a:cxnLst/>
              <a:rect l="l" t="t" r="r" b="b"/>
              <a:pathLst>
                <a:path w="6696075" h="1778000">
                  <a:moveTo>
                    <a:pt x="0" y="433712"/>
                  </a:moveTo>
                  <a:lnTo>
                    <a:pt x="3346995" y="0"/>
                  </a:lnTo>
                  <a:lnTo>
                    <a:pt x="6695921" y="433962"/>
                  </a:lnTo>
                  <a:lnTo>
                    <a:pt x="6695921" y="1777603"/>
                  </a:lnTo>
                  <a:lnTo>
                    <a:pt x="0" y="1777603"/>
                  </a:lnTo>
                </a:path>
              </a:pathLst>
            </a:custGeom>
            <a:ln w="171449">
              <a:solidFill>
                <a:srgbClr val="FED307"/>
              </a:solidFill>
            </a:ln>
          </p:spPr>
          <p:txBody>
            <a:bodyPr wrap="square" lIns="0" tIns="0" rIns="0" bIns="0" rtlCol="0"/>
            <a:lstStyle/>
            <a:p>
              <a:endParaRPr/>
            </a:p>
          </p:txBody>
        </p:sp>
      </p:grpSp>
      <p:sp>
        <p:nvSpPr>
          <p:cNvPr id="22" name="object 22" descr="$PPTXTitle"/>
          <p:cNvSpPr txBox="1">
            <a:spLocks noGrp="1"/>
          </p:cNvSpPr>
          <p:nvPr>
            <p:ph type="title"/>
          </p:nvPr>
        </p:nvSpPr>
        <p:spPr>
          <a:xfrm>
            <a:off x="515937" y="825684"/>
            <a:ext cx="5257800" cy="1174750"/>
          </a:xfrm>
          <a:prstGeom prst="rect">
            <a:avLst/>
          </a:prstGeom>
        </p:spPr>
        <p:txBody>
          <a:bodyPr vert="horz" wrap="square" lIns="0" tIns="11430" rIns="0" bIns="0" rtlCol="0">
            <a:spAutoFit/>
          </a:bodyPr>
          <a:lstStyle/>
          <a:p>
            <a:pPr marL="12700">
              <a:lnSpc>
                <a:spcPct val="100000"/>
              </a:lnSpc>
              <a:spcBef>
                <a:spcPts val="90"/>
              </a:spcBef>
            </a:pPr>
            <a:r>
              <a:rPr spc="40" dirty="0">
                <a:solidFill>
                  <a:schemeClr val="bg1"/>
                </a:solidFill>
              </a:rPr>
              <a:t>ANEXATION</a:t>
            </a:r>
          </a:p>
        </p:txBody>
      </p:sp>
      <p:sp>
        <p:nvSpPr>
          <p:cNvPr id="23" name="object 23"/>
          <p:cNvSpPr txBox="1"/>
          <p:nvPr/>
        </p:nvSpPr>
        <p:spPr>
          <a:xfrm>
            <a:off x="12196981" y="8389835"/>
            <a:ext cx="5483860" cy="1067435"/>
          </a:xfrm>
          <a:prstGeom prst="rect">
            <a:avLst/>
          </a:prstGeom>
        </p:spPr>
        <p:txBody>
          <a:bodyPr vert="horz" wrap="square" lIns="0" tIns="12700" rIns="0" bIns="0" rtlCol="0">
            <a:spAutoFit/>
          </a:bodyPr>
          <a:lstStyle/>
          <a:p>
            <a:pPr algn="ctr">
              <a:lnSpc>
                <a:spcPct val="100000"/>
              </a:lnSpc>
              <a:spcBef>
                <a:spcPts val="100"/>
              </a:spcBef>
            </a:pPr>
            <a:r>
              <a:rPr sz="3400" b="1" spc="-50" dirty="0">
                <a:solidFill>
                  <a:srgbClr val="FFFFFF"/>
                </a:solidFill>
                <a:latin typeface="Trebuchet MS"/>
                <a:cs typeface="Trebuchet MS"/>
              </a:rPr>
              <a:t>Key</a:t>
            </a:r>
            <a:r>
              <a:rPr sz="3400" b="1" spc="-185" dirty="0">
                <a:solidFill>
                  <a:srgbClr val="FFFFFF"/>
                </a:solidFill>
                <a:latin typeface="Trebuchet MS"/>
                <a:cs typeface="Trebuchet MS"/>
              </a:rPr>
              <a:t> </a:t>
            </a:r>
            <a:r>
              <a:rPr sz="3400" b="1" spc="-10" dirty="0">
                <a:solidFill>
                  <a:srgbClr val="FFFFFF"/>
                </a:solidFill>
                <a:latin typeface="Trebuchet MS"/>
                <a:cs typeface="Trebuchet MS"/>
              </a:rPr>
              <a:t>source:</a:t>
            </a:r>
            <a:r>
              <a:rPr sz="3400" b="1" spc="-185" dirty="0">
                <a:solidFill>
                  <a:srgbClr val="FFFFFF"/>
                </a:solidFill>
                <a:latin typeface="Trebuchet MS"/>
                <a:cs typeface="Trebuchet MS"/>
              </a:rPr>
              <a:t> </a:t>
            </a:r>
            <a:r>
              <a:rPr sz="3400" i="1" spc="130" dirty="0">
                <a:solidFill>
                  <a:srgbClr val="FFFFFF"/>
                </a:solidFill>
                <a:latin typeface="Gill Sans MT"/>
                <a:cs typeface="Gill Sans MT"/>
              </a:rPr>
              <a:t>Berkley</a:t>
            </a:r>
            <a:r>
              <a:rPr sz="3400" i="1" spc="-35" dirty="0">
                <a:solidFill>
                  <a:srgbClr val="FFFFFF"/>
                </a:solidFill>
                <a:latin typeface="Gill Sans MT"/>
                <a:cs typeface="Gill Sans MT"/>
              </a:rPr>
              <a:t> </a:t>
            </a:r>
            <a:r>
              <a:rPr sz="3400" i="1" spc="165" dirty="0">
                <a:solidFill>
                  <a:srgbClr val="FFFFFF"/>
                </a:solidFill>
                <a:latin typeface="Gill Sans MT"/>
                <a:cs typeface="Gill Sans MT"/>
              </a:rPr>
              <a:t>v</a:t>
            </a:r>
            <a:r>
              <a:rPr sz="3400" i="1" spc="-35" dirty="0">
                <a:solidFill>
                  <a:srgbClr val="FFFFFF"/>
                </a:solidFill>
                <a:latin typeface="Gill Sans MT"/>
                <a:cs typeface="Gill Sans MT"/>
              </a:rPr>
              <a:t> </a:t>
            </a:r>
            <a:r>
              <a:rPr sz="3400" i="1" spc="204" dirty="0">
                <a:solidFill>
                  <a:srgbClr val="FFFFFF"/>
                </a:solidFill>
                <a:latin typeface="Gill Sans MT"/>
                <a:cs typeface="Gill Sans MT"/>
              </a:rPr>
              <a:t>Poulett</a:t>
            </a:r>
            <a:endParaRPr sz="3400">
              <a:latin typeface="Gill Sans MT"/>
              <a:cs typeface="Gill Sans MT"/>
            </a:endParaRPr>
          </a:p>
          <a:p>
            <a:pPr algn="ctr">
              <a:lnSpc>
                <a:spcPct val="100000"/>
              </a:lnSpc>
              <a:spcBef>
                <a:spcPts val="45"/>
              </a:spcBef>
            </a:pPr>
            <a:r>
              <a:rPr sz="3400" spc="-215" dirty="0">
                <a:solidFill>
                  <a:srgbClr val="FFFFFF"/>
                </a:solidFill>
                <a:latin typeface="Trebuchet MS"/>
                <a:cs typeface="Trebuchet MS"/>
              </a:rPr>
              <a:t>[1977]</a:t>
            </a:r>
            <a:r>
              <a:rPr sz="3400" spc="-100" dirty="0">
                <a:solidFill>
                  <a:srgbClr val="FFFFFF"/>
                </a:solidFill>
                <a:latin typeface="Trebuchet MS"/>
                <a:cs typeface="Trebuchet MS"/>
              </a:rPr>
              <a:t> </a:t>
            </a:r>
            <a:r>
              <a:rPr sz="3400" spc="-825" dirty="0">
                <a:solidFill>
                  <a:srgbClr val="FFFFFF"/>
                </a:solidFill>
                <a:latin typeface="Trebuchet MS"/>
                <a:cs typeface="Trebuchet MS"/>
              </a:rPr>
              <a:t>1</a:t>
            </a:r>
            <a:r>
              <a:rPr sz="3400" spc="-100" dirty="0">
                <a:solidFill>
                  <a:srgbClr val="FFFFFF"/>
                </a:solidFill>
                <a:latin typeface="Trebuchet MS"/>
                <a:cs typeface="Trebuchet MS"/>
              </a:rPr>
              <a:t> </a:t>
            </a:r>
            <a:r>
              <a:rPr sz="3400" dirty="0">
                <a:solidFill>
                  <a:srgbClr val="FFFFFF"/>
                </a:solidFill>
                <a:latin typeface="Trebuchet MS"/>
                <a:cs typeface="Trebuchet MS"/>
              </a:rPr>
              <a:t>EGLR</a:t>
            </a:r>
            <a:r>
              <a:rPr sz="3400" spc="-100" dirty="0">
                <a:solidFill>
                  <a:srgbClr val="FFFFFF"/>
                </a:solidFill>
                <a:latin typeface="Trebuchet MS"/>
                <a:cs typeface="Trebuchet MS"/>
              </a:rPr>
              <a:t> </a:t>
            </a:r>
            <a:r>
              <a:rPr sz="3400" spc="-180" dirty="0">
                <a:solidFill>
                  <a:srgbClr val="FFFFFF"/>
                </a:solidFill>
                <a:latin typeface="Trebuchet MS"/>
                <a:cs typeface="Trebuchet MS"/>
              </a:rPr>
              <a:t>86,</a:t>
            </a:r>
            <a:r>
              <a:rPr sz="3400" spc="-95" dirty="0">
                <a:solidFill>
                  <a:srgbClr val="FFFFFF"/>
                </a:solidFill>
                <a:latin typeface="Trebuchet MS"/>
                <a:cs typeface="Trebuchet MS"/>
              </a:rPr>
              <a:t> </a:t>
            </a:r>
            <a:r>
              <a:rPr sz="3400" spc="225" dirty="0">
                <a:solidFill>
                  <a:srgbClr val="FFFFFF"/>
                </a:solidFill>
                <a:latin typeface="Trebuchet MS"/>
                <a:cs typeface="Trebuchet MS"/>
              </a:rPr>
              <a:t>CA</a:t>
            </a:r>
            <a:endParaRPr sz="3400">
              <a:latin typeface="Trebuchet MS"/>
              <a:cs typeface="Trebuchet MS"/>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FFF5E9"/>
          </a:solidFill>
        </p:spPr>
        <p:txBody>
          <a:bodyPr wrap="square" lIns="0" tIns="0" rIns="0" bIns="0" rtlCol="0"/>
          <a:lstStyle/>
          <a:p>
            <a:endParaRPr/>
          </a:p>
        </p:txBody>
      </p:sp>
      <p:sp>
        <p:nvSpPr>
          <p:cNvPr id="3" name="object 3"/>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sp>
        <p:nvSpPr>
          <p:cNvPr id="4" name="object 4"/>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sp>
        <p:nvSpPr>
          <p:cNvPr id="5" name="object 5" descr="$PPTXTitle"/>
          <p:cNvSpPr txBox="1">
            <a:spLocks noGrp="1"/>
          </p:cNvSpPr>
          <p:nvPr>
            <p:ph type="title"/>
          </p:nvPr>
        </p:nvSpPr>
        <p:spPr>
          <a:xfrm>
            <a:off x="1016000" y="960151"/>
            <a:ext cx="6257290" cy="955040"/>
          </a:xfrm>
          <a:prstGeom prst="rect">
            <a:avLst/>
          </a:prstGeom>
        </p:spPr>
        <p:txBody>
          <a:bodyPr vert="horz" wrap="square" lIns="0" tIns="12700" rIns="0" bIns="0" rtlCol="0">
            <a:spAutoFit/>
          </a:bodyPr>
          <a:lstStyle/>
          <a:p>
            <a:pPr marL="12700">
              <a:lnSpc>
                <a:spcPct val="100000"/>
              </a:lnSpc>
              <a:spcBef>
                <a:spcPts val="100"/>
              </a:spcBef>
            </a:pPr>
            <a:r>
              <a:rPr sz="6100" spc="440" dirty="0">
                <a:solidFill>
                  <a:srgbClr val="E65385"/>
                </a:solidFill>
              </a:rPr>
              <a:t>SOME</a:t>
            </a:r>
            <a:r>
              <a:rPr sz="6100" spc="-290" dirty="0">
                <a:solidFill>
                  <a:srgbClr val="E65385"/>
                </a:solidFill>
              </a:rPr>
              <a:t> </a:t>
            </a:r>
            <a:r>
              <a:rPr sz="6100" spc="120" dirty="0">
                <a:solidFill>
                  <a:srgbClr val="292959"/>
                </a:solidFill>
              </a:rPr>
              <a:t>EXAMPLES</a:t>
            </a:r>
            <a:endParaRPr sz="6100"/>
          </a:p>
        </p:txBody>
      </p:sp>
      <p:grpSp>
        <p:nvGrpSpPr>
          <p:cNvPr id="6" name="object 6"/>
          <p:cNvGrpSpPr/>
          <p:nvPr/>
        </p:nvGrpSpPr>
        <p:grpSpPr>
          <a:xfrm>
            <a:off x="11506196" y="7872768"/>
            <a:ext cx="6867525" cy="1949450"/>
            <a:chOff x="11506196" y="7872768"/>
            <a:chExt cx="6867525" cy="1949450"/>
          </a:xfrm>
        </p:grpSpPr>
        <p:sp>
          <p:nvSpPr>
            <p:cNvPr id="7" name="object 7"/>
            <p:cNvSpPr/>
            <p:nvPr/>
          </p:nvSpPr>
          <p:spPr>
            <a:xfrm>
              <a:off x="11589831" y="7958410"/>
              <a:ext cx="6698615" cy="1778000"/>
            </a:xfrm>
            <a:custGeom>
              <a:avLst/>
              <a:gdLst/>
              <a:ahLst/>
              <a:cxnLst/>
              <a:rect l="l" t="t" r="r" b="b"/>
              <a:pathLst>
                <a:path w="6698615" h="1778000">
                  <a:moveTo>
                    <a:pt x="3349081" y="0"/>
                  </a:moveTo>
                  <a:lnTo>
                    <a:pt x="6698162" y="433982"/>
                  </a:lnTo>
                  <a:lnTo>
                    <a:pt x="6698162" y="1777685"/>
                  </a:lnTo>
                  <a:lnTo>
                    <a:pt x="0" y="1777685"/>
                  </a:lnTo>
                  <a:lnTo>
                    <a:pt x="0" y="433982"/>
                  </a:lnTo>
                  <a:lnTo>
                    <a:pt x="3349081" y="0"/>
                  </a:lnTo>
                  <a:close/>
                </a:path>
              </a:pathLst>
            </a:custGeom>
            <a:solidFill>
              <a:srgbClr val="00B3AF"/>
            </a:solidFill>
          </p:spPr>
          <p:txBody>
            <a:bodyPr wrap="square" lIns="0" tIns="0" rIns="0" bIns="0" rtlCol="0"/>
            <a:lstStyle/>
            <a:p>
              <a:endParaRPr/>
            </a:p>
          </p:txBody>
        </p:sp>
        <p:sp>
          <p:nvSpPr>
            <p:cNvPr id="8" name="object 8"/>
            <p:cNvSpPr/>
            <p:nvPr/>
          </p:nvSpPr>
          <p:spPr>
            <a:xfrm>
              <a:off x="11591921" y="7958493"/>
              <a:ext cx="6696075" cy="1778000"/>
            </a:xfrm>
            <a:custGeom>
              <a:avLst/>
              <a:gdLst/>
              <a:ahLst/>
              <a:cxnLst/>
              <a:rect l="l" t="t" r="r" b="b"/>
              <a:pathLst>
                <a:path w="6696075" h="1778000">
                  <a:moveTo>
                    <a:pt x="0" y="433712"/>
                  </a:moveTo>
                  <a:lnTo>
                    <a:pt x="3346995" y="0"/>
                  </a:lnTo>
                  <a:lnTo>
                    <a:pt x="6695921" y="433962"/>
                  </a:lnTo>
                  <a:lnTo>
                    <a:pt x="6695921" y="1777603"/>
                  </a:lnTo>
                  <a:lnTo>
                    <a:pt x="0" y="1777603"/>
                  </a:lnTo>
                </a:path>
              </a:pathLst>
            </a:custGeom>
            <a:ln w="171449">
              <a:solidFill>
                <a:srgbClr val="FED307"/>
              </a:solidFill>
            </a:ln>
          </p:spPr>
          <p:txBody>
            <a:bodyPr wrap="square" lIns="0" tIns="0" rIns="0" bIns="0" rtlCol="0"/>
            <a:lstStyle/>
            <a:p>
              <a:endParaRPr/>
            </a:p>
          </p:txBody>
        </p:sp>
      </p:grpSp>
      <p:sp>
        <p:nvSpPr>
          <p:cNvPr id="9" name="object 9"/>
          <p:cNvSpPr txBox="1"/>
          <p:nvPr/>
        </p:nvSpPr>
        <p:spPr>
          <a:xfrm>
            <a:off x="12388671" y="8389835"/>
            <a:ext cx="5100320" cy="1067435"/>
          </a:xfrm>
          <a:prstGeom prst="rect">
            <a:avLst/>
          </a:prstGeom>
        </p:spPr>
        <p:txBody>
          <a:bodyPr vert="horz" wrap="square" lIns="0" tIns="6985" rIns="0" bIns="0" rtlCol="0">
            <a:spAutoFit/>
          </a:bodyPr>
          <a:lstStyle/>
          <a:p>
            <a:pPr marL="246379" marR="5080" indent="-234315">
              <a:lnSpc>
                <a:spcPct val="101099"/>
              </a:lnSpc>
              <a:spcBef>
                <a:spcPts val="55"/>
              </a:spcBef>
            </a:pPr>
            <a:r>
              <a:rPr sz="3400" b="1" spc="-50" dirty="0">
                <a:solidFill>
                  <a:srgbClr val="FFFFFF"/>
                </a:solidFill>
                <a:latin typeface="Trebuchet MS"/>
                <a:cs typeface="Trebuchet MS"/>
              </a:rPr>
              <a:t>Key</a:t>
            </a:r>
            <a:r>
              <a:rPr sz="3400" b="1" spc="-180" dirty="0">
                <a:solidFill>
                  <a:srgbClr val="FFFFFF"/>
                </a:solidFill>
                <a:latin typeface="Trebuchet MS"/>
                <a:cs typeface="Trebuchet MS"/>
              </a:rPr>
              <a:t> </a:t>
            </a:r>
            <a:r>
              <a:rPr sz="3400" b="1" spc="-10" dirty="0">
                <a:solidFill>
                  <a:srgbClr val="FFFFFF"/>
                </a:solidFill>
                <a:latin typeface="Trebuchet MS"/>
                <a:cs typeface="Trebuchet MS"/>
              </a:rPr>
              <a:t>source:</a:t>
            </a:r>
            <a:r>
              <a:rPr sz="3400" b="1" spc="-180" dirty="0">
                <a:solidFill>
                  <a:srgbClr val="FFFFFF"/>
                </a:solidFill>
                <a:latin typeface="Trebuchet MS"/>
                <a:cs typeface="Trebuchet MS"/>
              </a:rPr>
              <a:t> </a:t>
            </a:r>
            <a:r>
              <a:rPr sz="3400" i="1" spc="70" dirty="0">
                <a:solidFill>
                  <a:srgbClr val="FFFFFF"/>
                </a:solidFill>
                <a:latin typeface="Gill Sans MT"/>
                <a:cs typeface="Gill Sans MT"/>
              </a:rPr>
              <a:t>TSB</a:t>
            </a:r>
            <a:r>
              <a:rPr sz="3400" i="1" spc="-30" dirty="0">
                <a:solidFill>
                  <a:srgbClr val="FFFFFF"/>
                </a:solidFill>
                <a:latin typeface="Gill Sans MT"/>
                <a:cs typeface="Gill Sans MT"/>
              </a:rPr>
              <a:t> </a:t>
            </a:r>
            <a:r>
              <a:rPr sz="3400" i="1" spc="100" dirty="0">
                <a:solidFill>
                  <a:srgbClr val="FFFFFF"/>
                </a:solidFill>
                <a:latin typeface="Gill Sans MT"/>
                <a:cs typeface="Gill Sans MT"/>
              </a:rPr>
              <a:t>Bank</a:t>
            </a:r>
            <a:r>
              <a:rPr sz="3400" i="1" spc="-30" dirty="0">
                <a:solidFill>
                  <a:srgbClr val="FFFFFF"/>
                </a:solidFill>
                <a:latin typeface="Gill Sans MT"/>
                <a:cs typeface="Gill Sans MT"/>
              </a:rPr>
              <a:t> </a:t>
            </a:r>
            <a:r>
              <a:rPr sz="3400" i="1" spc="270" dirty="0">
                <a:solidFill>
                  <a:srgbClr val="FFFFFF"/>
                </a:solidFill>
                <a:latin typeface="Gill Sans MT"/>
                <a:cs typeface="Gill Sans MT"/>
              </a:rPr>
              <a:t>Plc</a:t>
            </a:r>
            <a:r>
              <a:rPr sz="3400" i="1" spc="-30" dirty="0">
                <a:solidFill>
                  <a:srgbClr val="FFFFFF"/>
                </a:solidFill>
                <a:latin typeface="Gill Sans MT"/>
                <a:cs typeface="Gill Sans MT"/>
              </a:rPr>
              <a:t> </a:t>
            </a:r>
            <a:r>
              <a:rPr sz="3400" i="1" spc="114" dirty="0">
                <a:solidFill>
                  <a:srgbClr val="FFFFFF"/>
                </a:solidFill>
                <a:latin typeface="Gill Sans MT"/>
                <a:cs typeface="Gill Sans MT"/>
              </a:rPr>
              <a:t>v </a:t>
            </a:r>
            <a:r>
              <a:rPr sz="3400" i="1" spc="185" dirty="0">
                <a:solidFill>
                  <a:srgbClr val="FFFFFF"/>
                </a:solidFill>
                <a:latin typeface="Gill Sans MT"/>
                <a:cs typeface="Gill Sans MT"/>
              </a:rPr>
              <a:t>Botham</a:t>
            </a:r>
            <a:r>
              <a:rPr sz="3400" i="1" spc="-5" dirty="0">
                <a:solidFill>
                  <a:srgbClr val="FFFFFF"/>
                </a:solidFill>
                <a:latin typeface="Gill Sans MT"/>
                <a:cs typeface="Gill Sans MT"/>
              </a:rPr>
              <a:t> </a:t>
            </a:r>
            <a:r>
              <a:rPr sz="3400" spc="-190" dirty="0">
                <a:solidFill>
                  <a:srgbClr val="FFFFFF"/>
                </a:solidFill>
                <a:latin typeface="Trebuchet MS"/>
                <a:cs typeface="Trebuchet MS"/>
              </a:rPr>
              <a:t>[1996]</a:t>
            </a:r>
            <a:r>
              <a:rPr sz="3400" spc="-85" dirty="0">
                <a:solidFill>
                  <a:srgbClr val="FFFFFF"/>
                </a:solidFill>
                <a:latin typeface="Trebuchet MS"/>
                <a:cs typeface="Trebuchet MS"/>
              </a:rPr>
              <a:t> </a:t>
            </a:r>
            <a:r>
              <a:rPr sz="3400" spc="290" dirty="0">
                <a:solidFill>
                  <a:srgbClr val="FFFFFF"/>
                </a:solidFill>
                <a:latin typeface="Trebuchet MS"/>
                <a:cs typeface="Trebuchet MS"/>
              </a:rPr>
              <a:t>EGCS</a:t>
            </a:r>
            <a:r>
              <a:rPr sz="3400" spc="-85" dirty="0">
                <a:solidFill>
                  <a:srgbClr val="FFFFFF"/>
                </a:solidFill>
                <a:latin typeface="Trebuchet MS"/>
                <a:cs typeface="Trebuchet MS"/>
              </a:rPr>
              <a:t> </a:t>
            </a:r>
            <a:r>
              <a:rPr sz="3400" spc="-25" dirty="0">
                <a:solidFill>
                  <a:srgbClr val="FFFFFF"/>
                </a:solidFill>
                <a:latin typeface="Trebuchet MS"/>
                <a:cs typeface="Trebuchet MS"/>
              </a:rPr>
              <a:t>149</a:t>
            </a:r>
            <a:endParaRPr sz="3400">
              <a:latin typeface="Trebuchet MS"/>
              <a:cs typeface="Trebuchet MS"/>
            </a:endParaRPr>
          </a:p>
        </p:txBody>
      </p:sp>
      <p:pic>
        <p:nvPicPr>
          <p:cNvPr id="10" name="object 10"/>
          <p:cNvPicPr/>
          <p:nvPr/>
        </p:nvPicPr>
        <p:blipFill>
          <a:blip r:embed="rId3" cstate="print"/>
          <a:stretch>
            <a:fillRect/>
          </a:stretch>
        </p:blipFill>
        <p:spPr>
          <a:xfrm>
            <a:off x="1314449" y="2712218"/>
            <a:ext cx="104775" cy="104774"/>
          </a:xfrm>
          <a:prstGeom prst="rect">
            <a:avLst/>
          </a:prstGeom>
        </p:spPr>
      </p:pic>
      <p:pic>
        <p:nvPicPr>
          <p:cNvPr id="11" name="object 11"/>
          <p:cNvPicPr/>
          <p:nvPr/>
        </p:nvPicPr>
        <p:blipFill>
          <a:blip r:embed="rId3" cstate="print"/>
          <a:stretch>
            <a:fillRect/>
          </a:stretch>
        </p:blipFill>
        <p:spPr>
          <a:xfrm>
            <a:off x="1314449" y="4083818"/>
            <a:ext cx="104775" cy="104774"/>
          </a:xfrm>
          <a:prstGeom prst="rect">
            <a:avLst/>
          </a:prstGeom>
        </p:spPr>
      </p:pic>
      <p:pic>
        <p:nvPicPr>
          <p:cNvPr id="12" name="object 12"/>
          <p:cNvPicPr/>
          <p:nvPr/>
        </p:nvPicPr>
        <p:blipFill>
          <a:blip r:embed="rId3" cstate="print"/>
          <a:stretch>
            <a:fillRect/>
          </a:stretch>
        </p:blipFill>
        <p:spPr>
          <a:xfrm>
            <a:off x="1314449" y="4541018"/>
            <a:ext cx="104775" cy="104774"/>
          </a:xfrm>
          <a:prstGeom prst="rect">
            <a:avLst/>
          </a:prstGeom>
        </p:spPr>
      </p:pic>
      <p:pic>
        <p:nvPicPr>
          <p:cNvPr id="13" name="object 13"/>
          <p:cNvPicPr/>
          <p:nvPr/>
        </p:nvPicPr>
        <p:blipFill>
          <a:blip r:embed="rId3" cstate="print"/>
          <a:stretch>
            <a:fillRect/>
          </a:stretch>
        </p:blipFill>
        <p:spPr>
          <a:xfrm>
            <a:off x="1314449" y="5455418"/>
            <a:ext cx="104775" cy="104774"/>
          </a:xfrm>
          <a:prstGeom prst="rect">
            <a:avLst/>
          </a:prstGeom>
        </p:spPr>
      </p:pic>
      <p:sp>
        <p:nvSpPr>
          <p:cNvPr id="14" name="object 14"/>
          <p:cNvSpPr txBox="1"/>
          <p:nvPr/>
        </p:nvSpPr>
        <p:spPr>
          <a:xfrm>
            <a:off x="1016000" y="1951457"/>
            <a:ext cx="8042909" cy="4659630"/>
          </a:xfrm>
          <a:prstGeom prst="rect">
            <a:avLst/>
          </a:prstGeom>
        </p:spPr>
        <p:txBody>
          <a:bodyPr vert="horz" wrap="square" lIns="0" tIns="63500" rIns="0" bIns="0" rtlCol="0">
            <a:spAutoFit/>
          </a:bodyPr>
          <a:lstStyle/>
          <a:p>
            <a:pPr marL="12700">
              <a:lnSpc>
                <a:spcPct val="100000"/>
              </a:lnSpc>
              <a:spcBef>
                <a:spcPts val="500"/>
              </a:spcBef>
            </a:pPr>
            <a:r>
              <a:rPr sz="3200" b="1" spc="-10" dirty="0">
                <a:solidFill>
                  <a:srgbClr val="1C243C"/>
                </a:solidFill>
                <a:latin typeface="Trebuchet MS"/>
                <a:cs typeface="Trebuchet MS"/>
              </a:rPr>
              <a:t>Fixtures</a:t>
            </a:r>
            <a:endParaRPr sz="3200">
              <a:latin typeface="Trebuchet MS"/>
              <a:cs typeface="Trebuchet MS"/>
            </a:endParaRPr>
          </a:p>
          <a:p>
            <a:pPr marL="573405" marR="578485">
              <a:lnSpc>
                <a:spcPts val="3600"/>
              </a:lnSpc>
              <a:spcBef>
                <a:spcPts val="45"/>
              </a:spcBef>
            </a:pPr>
            <a:r>
              <a:rPr sz="2600" spc="60" dirty="0">
                <a:solidFill>
                  <a:srgbClr val="292959"/>
                </a:solidFill>
                <a:latin typeface="Trebuchet MS"/>
                <a:cs typeface="Trebuchet MS"/>
              </a:rPr>
              <a:t>A</a:t>
            </a:r>
            <a:r>
              <a:rPr sz="2600" spc="-75" dirty="0">
                <a:solidFill>
                  <a:srgbClr val="292959"/>
                </a:solidFill>
                <a:latin typeface="Trebuchet MS"/>
                <a:cs typeface="Trebuchet MS"/>
              </a:rPr>
              <a:t> split-</a:t>
            </a:r>
            <a:r>
              <a:rPr sz="2600" spc="-120" dirty="0">
                <a:solidFill>
                  <a:srgbClr val="292959"/>
                </a:solidFill>
                <a:latin typeface="Trebuchet MS"/>
                <a:cs typeface="Trebuchet MS"/>
              </a:rPr>
              <a:t>level</a:t>
            </a:r>
            <a:r>
              <a:rPr sz="2600" spc="-70" dirty="0">
                <a:solidFill>
                  <a:srgbClr val="292959"/>
                </a:solidFill>
                <a:latin typeface="Trebuchet MS"/>
                <a:cs typeface="Trebuchet MS"/>
              </a:rPr>
              <a:t> </a:t>
            </a:r>
            <a:r>
              <a:rPr sz="2600" spc="-55" dirty="0">
                <a:solidFill>
                  <a:srgbClr val="292959"/>
                </a:solidFill>
                <a:latin typeface="Trebuchet MS"/>
                <a:cs typeface="Trebuchet MS"/>
              </a:rPr>
              <a:t>cooker</a:t>
            </a:r>
            <a:r>
              <a:rPr sz="2600" spc="-70" dirty="0">
                <a:solidFill>
                  <a:srgbClr val="292959"/>
                </a:solidFill>
                <a:latin typeface="Trebuchet MS"/>
                <a:cs typeface="Trebuchet MS"/>
              </a:rPr>
              <a:t> </a:t>
            </a:r>
            <a:r>
              <a:rPr sz="2600" spc="-130" dirty="0">
                <a:solidFill>
                  <a:srgbClr val="292959"/>
                </a:solidFill>
                <a:latin typeface="Trebuchet MS"/>
                <a:cs typeface="Trebuchet MS"/>
              </a:rPr>
              <a:t>with</a:t>
            </a:r>
            <a:r>
              <a:rPr sz="2600" spc="-70" dirty="0">
                <a:solidFill>
                  <a:srgbClr val="292959"/>
                </a:solidFill>
                <a:latin typeface="Trebuchet MS"/>
                <a:cs typeface="Trebuchet MS"/>
              </a:rPr>
              <a:t> </a:t>
            </a:r>
            <a:r>
              <a:rPr sz="2600" spc="105" dirty="0">
                <a:solidFill>
                  <a:srgbClr val="292959"/>
                </a:solidFill>
                <a:latin typeface="Trebuchet MS"/>
                <a:cs typeface="Trebuchet MS"/>
              </a:rPr>
              <a:t>a</a:t>
            </a:r>
            <a:r>
              <a:rPr sz="2600" spc="-75" dirty="0">
                <a:solidFill>
                  <a:srgbClr val="292959"/>
                </a:solidFill>
                <a:latin typeface="Trebuchet MS"/>
                <a:cs typeface="Trebuchet MS"/>
              </a:rPr>
              <a:t> </a:t>
            </a:r>
            <a:r>
              <a:rPr sz="2600" spc="-95" dirty="0">
                <a:solidFill>
                  <a:srgbClr val="292959"/>
                </a:solidFill>
                <a:latin typeface="Trebuchet MS"/>
                <a:cs typeface="Trebuchet MS"/>
              </a:rPr>
              <a:t>built-</a:t>
            </a:r>
            <a:r>
              <a:rPr sz="2600" spc="-140" dirty="0">
                <a:solidFill>
                  <a:srgbClr val="292959"/>
                </a:solidFill>
                <a:latin typeface="Trebuchet MS"/>
                <a:cs typeface="Trebuchet MS"/>
              </a:rPr>
              <a:t>in</a:t>
            </a:r>
            <a:r>
              <a:rPr sz="2600" spc="-70" dirty="0">
                <a:solidFill>
                  <a:srgbClr val="292959"/>
                </a:solidFill>
                <a:latin typeface="Trebuchet MS"/>
                <a:cs typeface="Trebuchet MS"/>
              </a:rPr>
              <a:t> </a:t>
            </a:r>
            <a:r>
              <a:rPr sz="2600" spc="-60" dirty="0">
                <a:solidFill>
                  <a:srgbClr val="292959"/>
                </a:solidFill>
                <a:latin typeface="Trebuchet MS"/>
                <a:cs typeface="Trebuchet MS"/>
              </a:rPr>
              <a:t>oven</a:t>
            </a:r>
            <a:r>
              <a:rPr sz="2600" spc="-70" dirty="0">
                <a:solidFill>
                  <a:srgbClr val="292959"/>
                </a:solidFill>
                <a:latin typeface="Trebuchet MS"/>
                <a:cs typeface="Trebuchet MS"/>
              </a:rPr>
              <a:t> </a:t>
            </a:r>
            <a:r>
              <a:rPr sz="2600" dirty="0">
                <a:solidFill>
                  <a:srgbClr val="292959"/>
                </a:solidFill>
                <a:latin typeface="Trebuchet MS"/>
                <a:cs typeface="Trebuchet MS"/>
              </a:rPr>
              <a:t>and</a:t>
            </a:r>
            <a:r>
              <a:rPr sz="2600" spc="-70" dirty="0">
                <a:solidFill>
                  <a:srgbClr val="292959"/>
                </a:solidFill>
                <a:latin typeface="Trebuchet MS"/>
                <a:cs typeface="Trebuchet MS"/>
              </a:rPr>
              <a:t> </a:t>
            </a:r>
            <a:r>
              <a:rPr sz="2600" spc="-30" dirty="0">
                <a:solidFill>
                  <a:srgbClr val="292959"/>
                </a:solidFill>
                <a:latin typeface="Trebuchet MS"/>
                <a:cs typeface="Trebuchet MS"/>
              </a:rPr>
              <a:t>inset </a:t>
            </a:r>
            <a:r>
              <a:rPr sz="2600" dirty="0">
                <a:solidFill>
                  <a:srgbClr val="292959"/>
                </a:solidFill>
                <a:latin typeface="Trebuchet MS"/>
                <a:cs typeface="Trebuchet MS"/>
              </a:rPr>
              <a:t>hob</a:t>
            </a:r>
            <a:r>
              <a:rPr sz="2600" spc="-65" dirty="0">
                <a:solidFill>
                  <a:srgbClr val="292959"/>
                </a:solidFill>
                <a:latin typeface="Trebuchet MS"/>
                <a:cs typeface="Trebuchet MS"/>
              </a:rPr>
              <a:t> </a:t>
            </a:r>
            <a:r>
              <a:rPr sz="2600" spc="-160" dirty="0">
                <a:solidFill>
                  <a:srgbClr val="292959"/>
                </a:solidFill>
                <a:latin typeface="Trebuchet MS"/>
                <a:cs typeface="Trebuchet MS"/>
              </a:rPr>
              <a:t>will</a:t>
            </a:r>
            <a:r>
              <a:rPr sz="2600" spc="-65" dirty="0">
                <a:solidFill>
                  <a:srgbClr val="292959"/>
                </a:solidFill>
                <a:latin typeface="Trebuchet MS"/>
                <a:cs typeface="Trebuchet MS"/>
              </a:rPr>
              <a:t> </a:t>
            </a:r>
            <a:r>
              <a:rPr sz="2600" dirty="0">
                <a:solidFill>
                  <a:srgbClr val="292959"/>
                </a:solidFill>
                <a:latin typeface="Trebuchet MS"/>
                <a:cs typeface="Trebuchet MS"/>
              </a:rPr>
              <a:t>be</a:t>
            </a:r>
            <a:r>
              <a:rPr sz="2600" spc="-65" dirty="0">
                <a:solidFill>
                  <a:srgbClr val="292959"/>
                </a:solidFill>
                <a:latin typeface="Trebuchet MS"/>
                <a:cs typeface="Trebuchet MS"/>
              </a:rPr>
              <a:t> </a:t>
            </a:r>
            <a:r>
              <a:rPr sz="2600" spc="105" dirty="0">
                <a:solidFill>
                  <a:srgbClr val="292959"/>
                </a:solidFill>
                <a:latin typeface="Trebuchet MS"/>
                <a:cs typeface="Trebuchet MS"/>
              </a:rPr>
              <a:t>a</a:t>
            </a:r>
            <a:r>
              <a:rPr sz="2600" spc="-65" dirty="0">
                <a:solidFill>
                  <a:srgbClr val="292959"/>
                </a:solidFill>
                <a:latin typeface="Trebuchet MS"/>
                <a:cs typeface="Trebuchet MS"/>
              </a:rPr>
              <a:t> </a:t>
            </a:r>
            <a:r>
              <a:rPr sz="2600" spc="-135" dirty="0">
                <a:solidFill>
                  <a:srgbClr val="292959"/>
                </a:solidFill>
                <a:latin typeface="Trebuchet MS"/>
                <a:cs typeface="Trebuchet MS"/>
              </a:rPr>
              <a:t>fixture</a:t>
            </a:r>
            <a:r>
              <a:rPr sz="2600" spc="-65" dirty="0">
                <a:solidFill>
                  <a:srgbClr val="292959"/>
                </a:solidFill>
                <a:latin typeface="Trebuchet MS"/>
                <a:cs typeface="Trebuchet MS"/>
              </a:rPr>
              <a:t> </a:t>
            </a:r>
            <a:r>
              <a:rPr sz="2600" dirty="0">
                <a:solidFill>
                  <a:srgbClr val="292959"/>
                </a:solidFill>
                <a:latin typeface="Trebuchet MS"/>
                <a:cs typeface="Trebuchet MS"/>
              </a:rPr>
              <a:t>as</a:t>
            </a:r>
            <a:r>
              <a:rPr sz="2600" spc="-65" dirty="0">
                <a:solidFill>
                  <a:srgbClr val="292959"/>
                </a:solidFill>
                <a:latin typeface="Trebuchet MS"/>
                <a:cs typeface="Trebuchet MS"/>
              </a:rPr>
              <a:t> </a:t>
            </a:r>
            <a:r>
              <a:rPr sz="2600" spc="-125" dirty="0">
                <a:solidFill>
                  <a:srgbClr val="292959"/>
                </a:solidFill>
                <a:latin typeface="Trebuchet MS"/>
                <a:cs typeface="Trebuchet MS"/>
              </a:rPr>
              <a:t>this</a:t>
            </a:r>
            <a:r>
              <a:rPr sz="2600" spc="-65" dirty="0">
                <a:solidFill>
                  <a:srgbClr val="292959"/>
                </a:solidFill>
                <a:latin typeface="Trebuchet MS"/>
                <a:cs typeface="Trebuchet MS"/>
              </a:rPr>
              <a:t> </a:t>
            </a:r>
            <a:r>
              <a:rPr sz="2600" spc="-60" dirty="0">
                <a:solidFill>
                  <a:srgbClr val="292959"/>
                </a:solidFill>
                <a:latin typeface="Trebuchet MS"/>
                <a:cs typeface="Trebuchet MS"/>
              </a:rPr>
              <a:t>would</a:t>
            </a:r>
            <a:r>
              <a:rPr sz="2600" spc="-65" dirty="0">
                <a:solidFill>
                  <a:srgbClr val="292959"/>
                </a:solidFill>
                <a:latin typeface="Trebuchet MS"/>
                <a:cs typeface="Trebuchet MS"/>
              </a:rPr>
              <a:t> </a:t>
            </a:r>
            <a:r>
              <a:rPr sz="2600" dirty="0">
                <a:solidFill>
                  <a:srgbClr val="292959"/>
                </a:solidFill>
                <a:latin typeface="Trebuchet MS"/>
                <a:cs typeface="Trebuchet MS"/>
              </a:rPr>
              <a:t>be</a:t>
            </a:r>
            <a:r>
              <a:rPr sz="2600" spc="-65" dirty="0">
                <a:solidFill>
                  <a:srgbClr val="292959"/>
                </a:solidFill>
                <a:latin typeface="Trebuchet MS"/>
                <a:cs typeface="Trebuchet MS"/>
              </a:rPr>
              <a:t> </a:t>
            </a:r>
            <a:r>
              <a:rPr sz="2600" spc="-100" dirty="0">
                <a:solidFill>
                  <a:srgbClr val="292959"/>
                </a:solidFill>
                <a:latin typeface="Trebuchet MS"/>
                <a:cs typeface="Trebuchet MS"/>
              </a:rPr>
              <a:t>difficult</a:t>
            </a:r>
            <a:r>
              <a:rPr sz="2600" spc="-65" dirty="0">
                <a:solidFill>
                  <a:srgbClr val="292959"/>
                </a:solidFill>
                <a:latin typeface="Trebuchet MS"/>
                <a:cs typeface="Trebuchet MS"/>
              </a:rPr>
              <a:t> </a:t>
            </a:r>
            <a:r>
              <a:rPr sz="2600" spc="-25" dirty="0">
                <a:solidFill>
                  <a:srgbClr val="292959"/>
                </a:solidFill>
                <a:latin typeface="Trebuchet MS"/>
                <a:cs typeface="Trebuchet MS"/>
              </a:rPr>
              <a:t>to </a:t>
            </a:r>
            <a:r>
              <a:rPr sz="2600" spc="-100" dirty="0">
                <a:solidFill>
                  <a:srgbClr val="292959"/>
                </a:solidFill>
                <a:latin typeface="Trebuchet MS"/>
                <a:cs typeface="Trebuchet MS"/>
              </a:rPr>
              <a:t>remove</a:t>
            </a:r>
            <a:r>
              <a:rPr sz="2600" spc="-95" dirty="0">
                <a:solidFill>
                  <a:srgbClr val="292959"/>
                </a:solidFill>
                <a:latin typeface="Trebuchet MS"/>
                <a:cs typeface="Trebuchet MS"/>
              </a:rPr>
              <a:t> </a:t>
            </a:r>
            <a:r>
              <a:rPr sz="2600" spc="-114" dirty="0">
                <a:solidFill>
                  <a:srgbClr val="292959"/>
                </a:solidFill>
                <a:latin typeface="Trebuchet MS"/>
                <a:cs typeface="Trebuchet MS"/>
              </a:rPr>
              <a:t>without</a:t>
            </a:r>
            <a:r>
              <a:rPr sz="2600" spc="-85" dirty="0">
                <a:solidFill>
                  <a:srgbClr val="292959"/>
                </a:solidFill>
                <a:latin typeface="Trebuchet MS"/>
                <a:cs typeface="Trebuchet MS"/>
              </a:rPr>
              <a:t> </a:t>
            </a:r>
            <a:r>
              <a:rPr sz="2600" dirty="0">
                <a:solidFill>
                  <a:srgbClr val="292959"/>
                </a:solidFill>
                <a:latin typeface="Trebuchet MS"/>
                <a:cs typeface="Trebuchet MS"/>
              </a:rPr>
              <a:t>causing</a:t>
            </a:r>
            <a:r>
              <a:rPr sz="2600" spc="-85" dirty="0">
                <a:solidFill>
                  <a:srgbClr val="292959"/>
                </a:solidFill>
                <a:latin typeface="Trebuchet MS"/>
                <a:cs typeface="Trebuchet MS"/>
              </a:rPr>
              <a:t> </a:t>
            </a:r>
            <a:r>
              <a:rPr sz="2600" spc="-10" dirty="0">
                <a:solidFill>
                  <a:srgbClr val="292959"/>
                </a:solidFill>
                <a:latin typeface="Trebuchet MS"/>
                <a:cs typeface="Trebuchet MS"/>
              </a:rPr>
              <a:t>damage</a:t>
            </a:r>
            <a:endParaRPr sz="2600">
              <a:latin typeface="Trebuchet MS"/>
              <a:cs typeface="Trebuchet MS"/>
            </a:endParaRPr>
          </a:p>
          <a:p>
            <a:pPr marL="573405">
              <a:lnSpc>
                <a:spcPct val="100000"/>
              </a:lnSpc>
              <a:spcBef>
                <a:spcPts val="280"/>
              </a:spcBef>
            </a:pPr>
            <a:r>
              <a:rPr sz="2600" spc="-114" dirty="0">
                <a:solidFill>
                  <a:srgbClr val="292959"/>
                </a:solidFill>
                <a:latin typeface="Trebuchet MS"/>
                <a:cs typeface="Trebuchet MS"/>
              </a:rPr>
              <a:t>Kitchen</a:t>
            </a:r>
            <a:r>
              <a:rPr sz="2600" spc="-85" dirty="0">
                <a:solidFill>
                  <a:srgbClr val="292959"/>
                </a:solidFill>
                <a:latin typeface="Trebuchet MS"/>
                <a:cs typeface="Trebuchet MS"/>
              </a:rPr>
              <a:t> </a:t>
            </a:r>
            <a:r>
              <a:rPr sz="2600" spc="-120" dirty="0">
                <a:solidFill>
                  <a:srgbClr val="292959"/>
                </a:solidFill>
                <a:latin typeface="Trebuchet MS"/>
                <a:cs typeface="Trebuchet MS"/>
              </a:rPr>
              <a:t>units</a:t>
            </a:r>
            <a:r>
              <a:rPr sz="2600" spc="-85" dirty="0">
                <a:solidFill>
                  <a:srgbClr val="292959"/>
                </a:solidFill>
                <a:latin typeface="Trebuchet MS"/>
                <a:cs typeface="Trebuchet MS"/>
              </a:rPr>
              <a:t> </a:t>
            </a:r>
            <a:r>
              <a:rPr sz="2600" spc="-10" dirty="0">
                <a:solidFill>
                  <a:srgbClr val="292959"/>
                </a:solidFill>
                <a:latin typeface="Trebuchet MS"/>
                <a:cs typeface="Trebuchet MS"/>
              </a:rPr>
              <a:t>are</a:t>
            </a:r>
            <a:r>
              <a:rPr sz="2600" spc="-130" dirty="0">
                <a:solidFill>
                  <a:srgbClr val="292959"/>
                </a:solidFill>
                <a:latin typeface="Trebuchet MS"/>
                <a:cs typeface="Trebuchet MS"/>
              </a:rPr>
              <a:t> </a:t>
            </a:r>
            <a:r>
              <a:rPr sz="2600" spc="-10" dirty="0">
                <a:solidFill>
                  <a:srgbClr val="292959"/>
                </a:solidFill>
                <a:latin typeface="Trebuchet MS"/>
                <a:cs typeface="Trebuchet MS"/>
              </a:rPr>
              <a:t>fixtures</a:t>
            </a:r>
            <a:endParaRPr sz="2600">
              <a:latin typeface="Trebuchet MS"/>
              <a:cs typeface="Trebuchet MS"/>
            </a:endParaRPr>
          </a:p>
          <a:p>
            <a:pPr marL="573405" marR="5080">
              <a:lnSpc>
                <a:spcPct val="115399"/>
              </a:lnSpc>
            </a:pPr>
            <a:r>
              <a:rPr sz="2600" spc="-114" dirty="0">
                <a:solidFill>
                  <a:srgbClr val="292959"/>
                </a:solidFill>
                <a:latin typeface="Trebuchet MS"/>
                <a:cs typeface="Trebuchet MS"/>
              </a:rPr>
              <a:t>Items</a:t>
            </a:r>
            <a:r>
              <a:rPr sz="2600" spc="-80" dirty="0">
                <a:solidFill>
                  <a:srgbClr val="292959"/>
                </a:solidFill>
                <a:latin typeface="Trebuchet MS"/>
                <a:cs typeface="Trebuchet MS"/>
              </a:rPr>
              <a:t> </a:t>
            </a:r>
            <a:r>
              <a:rPr sz="2600" spc="-85" dirty="0">
                <a:solidFill>
                  <a:srgbClr val="292959"/>
                </a:solidFill>
                <a:latin typeface="Trebuchet MS"/>
                <a:cs typeface="Trebuchet MS"/>
              </a:rPr>
              <a:t>installed</a:t>
            </a:r>
            <a:r>
              <a:rPr sz="2600" spc="-80" dirty="0">
                <a:solidFill>
                  <a:srgbClr val="292959"/>
                </a:solidFill>
                <a:latin typeface="Trebuchet MS"/>
                <a:cs typeface="Trebuchet MS"/>
              </a:rPr>
              <a:t> </a:t>
            </a:r>
            <a:r>
              <a:rPr sz="2600" spc="-60" dirty="0">
                <a:solidFill>
                  <a:srgbClr val="292959"/>
                </a:solidFill>
                <a:latin typeface="Trebuchet MS"/>
                <a:cs typeface="Trebuchet MS"/>
              </a:rPr>
              <a:t>by</a:t>
            </a:r>
            <a:r>
              <a:rPr sz="2600" spc="-80" dirty="0">
                <a:solidFill>
                  <a:srgbClr val="292959"/>
                </a:solidFill>
                <a:latin typeface="Trebuchet MS"/>
                <a:cs typeface="Trebuchet MS"/>
              </a:rPr>
              <a:t> </a:t>
            </a:r>
            <a:r>
              <a:rPr sz="2600" spc="105" dirty="0">
                <a:solidFill>
                  <a:srgbClr val="292959"/>
                </a:solidFill>
                <a:latin typeface="Trebuchet MS"/>
                <a:cs typeface="Trebuchet MS"/>
              </a:rPr>
              <a:t>a</a:t>
            </a:r>
            <a:r>
              <a:rPr sz="2600" spc="-80" dirty="0">
                <a:solidFill>
                  <a:srgbClr val="292959"/>
                </a:solidFill>
                <a:latin typeface="Trebuchet MS"/>
                <a:cs typeface="Trebuchet MS"/>
              </a:rPr>
              <a:t> </a:t>
            </a:r>
            <a:r>
              <a:rPr sz="2600" spc="-95" dirty="0">
                <a:solidFill>
                  <a:srgbClr val="292959"/>
                </a:solidFill>
                <a:latin typeface="Trebuchet MS"/>
                <a:cs typeface="Trebuchet MS"/>
              </a:rPr>
              <a:t>builder</a:t>
            </a:r>
            <a:r>
              <a:rPr sz="2600" spc="-75" dirty="0">
                <a:solidFill>
                  <a:srgbClr val="292959"/>
                </a:solidFill>
                <a:latin typeface="Trebuchet MS"/>
                <a:cs typeface="Trebuchet MS"/>
              </a:rPr>
              <a:t> </a:t>
            </a:r>
            <a:r>
              <a:rPr sz="2600" spc="-160" dirty="0">
                <a:solidFill>
                  <a:srgbClr val="292959"/>
                </a:solidFill>
                <a:latin typeface="Trebuchet MS"/>
                <a:cs typeface="Trebuchet MS"/>
              </a:rPr>
              <a:t>will</a:t>
            </a:r>
            <a:r>
              <a:rPr sz="2600" spc="-80" dirty="0">
                <a:solidFill>
                  <a:srgbClr val="292959"/>
                </a:solidFill>
                <a:latin typeface="Trebuchet MS"/>
                <a:cs typeface="Trebuchet MS"/>
              </a:rPr>
              <a:t> </a:t>
            </a:r>
            <a:r>
              <a:rPr sz="2600" spc="-45" dirty="0">
                <a:solidFill>
                  <a:srgbClr val="292959"/>
                </a:solidFill>
                <a:latin typeface="Trebuchet MS"/>
                <a:cs typeface="Trebuchet MS"/>
              </a:rPr>
              <a:t>probably</a:t>
            </a:r>
            <a:r>
              <a:rPr sz="2600" spc="-80" dirty="0">
                <a:solidFill>
                  <a:srgbClr val="292959"/>
                </a:solidFill>
                <a:latin typeface="Trebuchet MS"/>
                <a:cs typeface="Trebuchet MS"/>
              </a:rPr>
              <a:t> </a:t>
            </a:r>
            <a:r>
              <a:rPr sz="2600" dirty="0">
                <a:solidFill>
                  <a:srgbClr val="292959"/>
                </a:solidFill>
                <a:latin typeface="Trebuchet MS"/>
                <a:cs typeface="Trebuchet MS"/>
              </a:rPr>
              <a:t>be</a:t>
            </a:r>
            <a:r>
              <a:rPr sz="2600" spc="-80" dirty="0">
                <a:solidFill>
                  <a:srgbClr val="292959"/>
                </a:solidFill>
                <a:latin typeface="Trebuchet MS"/>
                <a:cs typeface="Trebuchet MS"/>
              </a:rPr>
              <a:t> </a:t>
            </a:r>
            <a:r>
              <a:rPr sz="2600" spc="-10" dirty="0">
                <a:solidFill>
                  <a:srgbClr val="292959"/>
                </a:solidFill>
                <a:latin typeface="Trebuchet MS"/>
                <a:cs typeface="Trebuchet MS"/>
              </a:rPr>
              <a:t>fixtures, </a:t>
            </a:r>
            <a:r>
              <a:rPr sz="2600" spc="-85" dirty="0">
                <a:solidFill>
                  <a:srgbClr val="292959"/>
                </a:solidFill>
                <a:latin typeface="Trebuchet MS"/>
                <a:cs typeface="Trebuchet MS"/>
              </a:rPr>
              <a:t>for</a:t>
            </a:r>
            <a:r>
              <a:rPr sz="2600" spc="-90" dirty="0">
                <a:solidFill>
                  <a:srgbClr val="292959"/>
                </a:solidFill>
                <a:latin typeface="Trebuchet MS"/>
                <a:cs typeface="Trebuchet MS"/>
              </a:rPr>
              <a:t> </a:t>
            </a:r>
            <a:r>
              <a:rPr sz="2600" spc="-60" dirty="0">
                <a:solidFill>
                  <a:srgbClr val="292959"/>
                </a:solidFill>
                <a:latin typeface="Trebuchet MS"/>
                <a:cs typeface="Trebuchet MS"/>
              </a:rPr>
              <a:t>example</a:t>
            </a:r>
            <a:r>
              <a:rPr sz="2600" spc="-85" dirty="0">
                <a:solidFill>
                  <a:srgbClr val="292959"/>
                </a:solidFill>
                <a:latin typeface="Trebuchet MS"/>
                <a:cs typeface="Trebuchet MS"/>
              </a:rPr>
              <a:t> </a:t>
            </a:r>
            <a:r>
              <a:rPr sz="2600" spc="-80" dirty="0">
                <a:solidFill>
                  <a:srgbClr val="292959"/>
                </a:solidFill>
                <a:latin typeface="Trebuchet MS"/>
                <a:cs typeface="Trebuchet MS"/>
              </a:rPr>
              <a:t>wall</a:t>
            </a:r>
            <a:r>
              <a:rPr sz="2600" spc="-85" dirty="0">
                <a:solidFill>
                  <a:srgbClr val="292959"/>
                </a:solidFill>
                <a:latin typeface="Trebuchet MS"/>
                <a:cs typeface="Trebuchet MS"/>
              </a:rPr>
              <a:t> </a:t>
            </a:r>
            <a:r>
              <a:rPr sz="2600" spc="-110" dirty="0">
                <a:solidFill>
                  <a:srgbClr val="292959"/>
                </a:solidFill>
                <a:latin typeface="Trebuchet MS"/>
                <a:cs typeface="Trebuchet MS"/>
              </a:rPr>
              <a:t>tiles</a:t>
            </a:r>
            <a:r>
              <a:rPr sz="2600" spc="-85" dirty="0">
                <a:solidFill>
                  <a:srgbClr val="292959"/>
                </a:solidFill>
                <a:latin typeface="Trebuchet MS"/>
                <a:cs typeface="Trebuchet MS"/>
              </a:rPr>
              <a:t> </a:t>
            </a:r>
            <a:r>
              <a:rPr sz="2600" spc="-140" dirty="0">
                <a:solidFill>
                  <a:srgbClr val="292959"/>
                </a:solidFill>
                <a:latin typeface="Trebuchet MS"/>
                <a:cs typeface="Trebuchet MS"/>
              </a:rPr>
              <a:t>in</a:t>
            </a:r>
            <a:r>
              <a:rPr sz="2600" spc="-85" dirty="0">
                <a:solidFill>
                  <a:srgbClr val="292959"/>
                </a:solidFill>
                <a:latin typeface="Trebuchet MS"/>
                <a:cs typeface="Trebuchet MS"/>
              </a:rPr>
              <a:t> </a:t>
            </a:r>
            <a:r>
              <a:rPr sz="2600" spc="105" dirty="0">
                <a:solidFill>
                  <a:srgbClr val="292959"/>
                </a:solidFill>
                <a:latin typeface="Trebuchet MS"/>
                <a:cs typeface="Trebuchet MS"/>
              </a:rPr>
              <a:t>a</a:t>
            </a:r>
            <a:r>
              <a:rPr sz="2600" spc="-85" dirty="0">
                <a:solidFill>
                  <a:srgbClr val="292959"/>
                </a:solidFill>
                <a:latin typeface="Trebuchet MS"/>
                <a:cs typeface="Trebuchet MS"/>
              </a:rPr>
              <a:t> </a:t>
            </a:r>
            <a:r>
              <a:rPr sz="2600" spc="-110" dirty="0">
                <a:solidFill>
                  <a:srgbClr val="292959"/>
                </a:solidFill>
                <a:latin typeface="Trebuchet MS"/>
                <a:cs typeface="Trebuchet MS"/>
              </a:rPr>
              <a:t>kitchen</a:t>
            </a:r>
            <a:r>
              <a:rPr sz="2600" spc="-85" dirty="0">
                <a:solidFill>
                  <a:srgbClr val="292959"/>
                </a:solidFill>
                <a:latin typeface="Trebuchet MS"/>
                <a:cs typeface="Trebuchet MS"/>
              </a:rPr>
              <a:t> or</a:t>
            </a:r>
            <a:r>
              <a:rPr sz="2600" spc="-90" dirty="0">
                <a:solidFill>
                  <a:srgbClr val="292959"/>
                </a:solidFill>
                <a:latin typeface="Trebuchet MS"/>
                <a:cs typeface="Trebuchet MS"/>
              </a:rPr>
              <a:t> </a:t>
            </a:r>
            <a:r>
              <a:rPr sz="2600" spc="-10" dirty="0">
                <a:solidFill>
                  <a:srgbClr val="292959"/>
                </a:solidFill>
                <a:latin typeface="Trebuchet MS"/>
                <a:cs typeface="Trebuchet MS"/>
              </a:rPr>
              <a:t>bathroom </a:t>
            </a:r>
            <a:r>
              <a:rPr sz="2600" spc="-85" dirty="0">
                <a:solidFill>
                  <a:srgbClr val="292959"/>
                </a:solidFill>
                <a:latin typeface="Trebuchet MS"/>
                <a:cs typeface="Trebuchet MS"/>
              </a:rPr>
              <a:t>Bathroom</a:t>
            </a:r>
            <a:r>
              <a:rPr sz="2600" spc="-80" dirty="0">
                <a:solidFill>
                  <a:srgbClr val="292959"/>
                </a:solidFill>
                <a:latin typeface="Trebuchet MS"/>
                <a:cs typeface="Trebuchet MS"/>
              </a:rPr>
              <a:t> </a:t>
            </a:r>
            <a:r>
              <a:rPr sz="2600" spc="-90" dirty="0">
                <a:solidFill>
                  <a:srgbClr val="292959"/>
                </a:solidFill>
                <a:latin typeface="Trebuchet MS"/>
                <a:cs typeface="Trebuchet MS"/>
              </a:rPr>
              <a:t>fittings</a:t>
            </a:r>
            <a:r>
              <a:rPr sz="2600" spc="-80" dirty="0">
                <a:solidFill>
                  <a:srgbClr val="292959"/>
                </a:solidFill>
                <a:latin typeface="Trebuchet MS"/>
                <a:cs typeface="Trebuchet MS"/>
              </a:rPr>
              <a:t> </a:t>
            </a:r>
            <a:r>
              <a:rPr sz="2600" spc="-105" dirty="0">
                <a:solidFill>
                  <a:srgbClr val="292959"/>
                </a:solidFill>
                <a:latin typeface="Trebuchet MS"/>
                <a:cs typeface="Trebuchet MS"/>
              </a:rPr>
              <a:t>(ie</a:t>
            </a:r>
            <a:r>
              <a:rPr sz="2600" spc="-80" dirty="0">
                <a:solidFill>
                  <a:srgbClr val="292959"/>
                </a:solidFill>
                <a:latin typeface="Trebuchet MS"/>
                <a:cs typeface="Trebuchet MS"/>
              </a:rPr>
              <a:t> </a:t>
            </a:r>
            <a:r>
              <a:rPr sz="2600" spc="-75" dirty="0">
                <a:solidFill>
                  <a:srgbClr val="292959"/>
                </a:solidFill>
                <a:latin typeface="Trebuchet MS"/>
                <a:cs typeface="Trebuchet MS"/>
              </a:rPr>
              <a:t>basins,</a:t>
            </a:r>
            <a:r>
              <a:rPr sz="2600" spc="-80" dirty="0">
                <a:solidFill>
                  <a:srgbClr val="292959"/>
                </a:solidFill>
                <a:latin typeface="Trebuchet MS"/>
                <a:cs typeface="Trebuchet MS"/>
              </a:rPr>
              <a:t> </a:t>
            </a:r>
            <a:r>
              <a:rPr sz="2600" spc="-20" dirty="0">
                <a:solidFill>
                  <a:srgbClr val="292959"/>
                </a:solidFill>
                <a:latin typeface="Trebuchet MS"/>
                <a:cs typeface="Trebuchet MS"/>
              </a:rPr>
              <a:t>baths</a:t>
            </a:r>
            <a:r>
              <a:rPr sz="2600" spc="-80" dirty="0">
                <a:solidFill>
                  <a:srgbClr val="292959"/>
                </a:solidFill>
                <a:latin typeface="Trebuchet MS"/>
                <a:cs typeface="Trebuchet MS"/>
              </a:rPr>
              <a:t> </a:t>
            </a:r>
            <a:r>
              <a:rPr sz="2600" dirty="0">
                <a:solidFill>
                  <a:srgbClr val="292959"/>
                </a:solidFill>
                <a:latin typeface="Trebuchet MS"/>
                <a:cs typeface="Trebuchet MS"/>
              </a:rPr>
              <a:t>and</a:t>
            </a:r>
            <a:r>
              <a:rPr sz="2600" spc="-80" dirty="0">
                <a:solidFill>
                  <a:srgbClr val="292959"/>
                </a:solidFill>
                <a:latin typeface="Trebuchet MS"/>
                <a:cs typeface="Trebuchet MS"/>
              </a:rPr>
              <a:t> </a:t>
            </a:r>
            <a:r>
              <a:rPr sz="2600" spc="-110" dirty="0">
                <a:solidFill>
                  <a:srgbClr val="292959"/>
                </a:solidFill>
                <a:latin typeface="Trebuchet MS"/>
                <a:cs typeface="Trebuchet MS"/>
              </a:rPr>
              <a:t>toilets)</a:t>
            </a:r>
            <a:r>
              <a:rPr sz="2600" spc="-80" dirty="0">
                <a:solidFill>
                  <a:srgbClr val="292959"/>
                </a:solidFill>
                <a:latin typeface="Trebuchet MS"/>
                <a:cs typeface="Trebuchet MS"/>
              </a:rPr>
              <a:t> </a:t>
            </a:r>
            <a:r>
              <a:rPr sz="2600" spc="-25" dirty="0">
                <a:solidFill>
                  <a:srgbClr val="292959"/>
                </a:solidFill>
                <a:latin typeface="Trebuchet MS"/>
                <a:cs typeface="Trebuchet MS"/>
              </a:rPr>
              <a:t>are </a:t>
            </a:r>
            <a:r>
              <a:rPr sz="2600" spc="-120" dirty="0">
                <a:solidFill>
                  <a:srgbClr val="292959"/>
                </a:solidFill>
                <a:latin typeface="Trebuchet MS"/>
                <a:cs typeface="Trebuchet MS"/>
              </a:rPr>
              <a:t>fixtures</a:t>
            </a:r>
            <a:r>
              <a:rPr sz="2600" spc="-75" dirty="0">
                <a:solidFill>
                  <a:srgbClr val="292959"/>
                </a:solidFill>
                <a:latin typeface="Trebuchet MS"/>
                <a:cs typeface="Trebuchet MS"/>
              </a:rPr>
              <a:t> </a:t>
            </a:r>
            <a:r>
              <a:rPr sz="2600" dirty="0">
                <a:solidFill>
                  <a:srgbClr val="292959"/>
                </a:solidFill>
                <a:latin typeface="Trebuchet MS"/>
                <a:cs typeface="Trebuchet MS"/>
              </a:rPr>
              <a:t>as</a:t>
            </a:r>
            <a:r>
              <a:rPr sz="2600" spc="-70" dirty="0">
                <a:solidFill>
                  <a:srgbClr val="292959"/>
                </a:solidFill>
                <a:latin typeface="Trebuchet MS"/>
                <a:cs typeface="Trebuchet MS"/>
              </a:rPr>
              <a:t> </a:t>
            </a:r>
            <a:r>
              <a:rPr sz="2600" spc="-114" dirty="0">
                <a:solidFill>
                  <a:srgbClr val="292959"/>
                </a:solidFill>
                <a:latin typeface="Trebuchet MS"/>
                <a:cs typeface="Trebuchet MS"/>
              </a:rPr>
              <a:t>without</a:t>
            </a:r>
            <a:r>
              <a:rPr sz="2600" spc="-70" dirty="0">
                <a:solidFill>
                  <a:srgbClr val="292959"/>
                </a:solidFill>
                <a:latin typeface="Trebuchet MS"/>
                <a:cs typeface="Trebuchet MS"/>
              </a:rPr>
              <a:t> </a:t>
            </a:r>
            <a:r>
              <a:rPr sz="2600" spc="-130" dirty="0">
                <a:solidFill>
                  <a:srgbClr val="292959"/>
                </a:solidFill>
                <a:latin typeface="Trebuchet MS"/>
                <a:cs typeface="Trebuchet MS"/>
              </a:rPr>
              <a:t>them</a:t>
            </a:r>
            <a:r>
              <a:rPr sz="2600" spc="-70" dirty="0">
                <a:solidFill>
                  <a:srgbClr val="292959"/>
                </a:solidFill>
                <a:latin typeface="Trebuchet MS"/>
                <a:cs typeface="Trebuchet MS"/>
              </a:rPr>
              <a:t> </a:t>
            </a:r>
            <a:r>
              <a:rPr sz="2600" spc="-100" dirty="0">
                <a:solidFill>
                  <a:srgbClr val="292959"/>
                </a:solidFill>
                <a:latin typeface="Trebuchet MS"/>
                <a:cs typeface="Trebuchet MS"/>
              </a:rPr>
              <a:t>the</a:t>
            </a:r>
            <a:r>
              <a:rPr sz="2600" spc="-70" dirty="0">
                <a:solidFill>
                  <a:srgbClr val="292959"/>
                </a:solidFill>
                <a:latin typeface="Trebuchet MS"/>
                <a:cs typeface="Trebuchet MS"/>
              </a:rPr>
              <a:t> </a:t>
            </a:r>
            <a:r>
              <a:rPr sz="2600" spc="-85" dirty="0">
                <a:solidFill>
                  <a:srgbClr val="292959"/>
                </a:solidFill>
                <a:latin typeface="Trebuchet MS"/>
                <a:cs typeface="Trebuchet MS"/>
              </a:rPr>
              <a:t>room</a:t>
            </a:r>
            <a:r>
              <a:rPr sz="2600" spc="-70" dirty="0">
                <a:solidFill>
                  <a:srgbClr val="292959"/>
                </a:solidFill>
                <a:latin typeface="Trebuchet MS"/>
                <a:cs typeface="Trebuchet MS"/>
              </a:rPr>
              <a:t> </a:t>
            </a:r>
            <a:r>
              <a:rPr sz="2600" spc="-60" dirty="0">
                <a:solidFill>
                  <a:srgbClr val="292959"/>
                </a:solidFill>
                <a:latin typeface="Trebuchet MS"/>
                <a:cs typeface="Trebuchet MS"/>
              </a:rPr>
              <a:t>would</a:t>
            </a:r>
            <a:r>
              <a:rPr sz="2600" spc="-70" dirty="0">
                <a:solidFill>
                  <a:srgbClr val="292959"/>
                </a:solidFill>
                <a:latin typeface="Trebuchet MS"/>
                <a:cs typeface="Trebuchet MS"/>
              </a:rPr>
              <a:t> </a:t>
            </a:r>
            <a:r>
              <a:rPr sz="2600" spc="-85" dirty="0">
                <a:solidFill>
                  <a:srgbClr val="292959"/>
                </a:solidFill>
                <a:latin typeface="Trebuchet MS"/>
                <a:cs typeface="Trebuchet MS"/>
              </a:rPr>
              <a:t>not</a:t>
            </a:r>
            <a:r>
              <a:rPr sz="2600" spc="-70" dirty="0">
                <a:solidFill>
                  <a:srgbClr val="292959"/>
                </a:solidFill>
                <a:latin typeface="Trebuchet MS"/>
                <a:cs typeface="Trebuchet MS"/>
              </a:rPr>
              <a:t> </a:t>
            </a:r>
            <a:r>
              <a:rPr sz="2600" spc="-40" dirty="0">
                <a:solidFill>
                  <a:srgbClr val="292959"/>
                </a:solidFill>
                <a:latin typeface="Trebuchet MS"/>
                <a:cs typeface="Trebuchet MS"/>
              </a:rPr>
              <a:t>function </a:t>
            </a:r>
            <a:r>
              <a:rPr sz="2600" dirty="0">
                <a:solidFill>
                  <a:srgbClr val="292959"/>
                </a:solidFill>
                <a:latin typeface="Trebuchet MS"/>
                <a:cs typeface="Trebuchet MS"/>
              </a:rPr>
              <a:t>as</a:t>
            </a:r>
            <a:r>
              <a:rPr sz="2600" spc="-40" dirty="0">
                <a:solidFill>
                  <a:srgbClr val="292959"/>
                </a:solidFill>
                <a:latin typeface="Trebuchet MS"/>
                <a:cs typeface="Trebuchet MS"/>
              </a:rPr>
              <a:t> </a:t>
            </a:r>
            <a:r>
              <a:rPr sz="2600" spc="105" dirty="0">
                <a:solidFill>
                  <a:srgbClr val="292959"/>
                </a:solidFill>
                <a:latin typeface="Trebuchet MS"/>
                <a:cs typeface="Trebuchet MS"/>
              </a:rPr>
              <a:t>a</a:t>
            </a:r>
            <a:r>
              <a:rPr sz="2600" spc="-35" dirty="0">
                <a:solidFill>
                  <a:srgbClr val="292959"/>
                </a:solidFill>
                <a:latin typeface="Trebuchet MS"/>
                <a:cs typeface="Trebuchet MS"/>
              </a:rPr>
              <a:t> </a:t>
            </a:r>
            <a:r>
              <a:rPr sz="2600" spc="-10" dirty="0">
                <a:solidFill>
                  <a:srgbClr val="292959"/>
                </a:solidFill>
                <a:latin typeface="Trebuchet MS"/>
                <a:cs typeface="Trebuchet MS"/>
              </a:rPr>
              <a:t>bathroom</a:t>
            </a:r>
            <a:endParaRPr sz="2600">
              <a:latin typeface="Trebuchet MS"/>
              <a:cs typeface="Trebuchet MS"/>
            </a:endParaRPr>
          </a:p>
        </p:txBody>
      </p:sp>
      <p:pic>
        <p:nvPicPr>
          <p:cNvPr id="15" name="object 15"/>
          <p:cNvPicPr/>
          <p:nvPr/>
        </p:nvPicPr>
        <p:blipFill>
          <a:blip r:embed="rId3" cstate="print"/>
          <a:stretch>
            <a:fillRect/>
          </a:stretch>
        </p:blipFill>
        <p:spPr>
          <a:xfrm>
            <a:off x="9368089" y="2712218"/>
            <a:ext cx="104775" cy="104774"/>
          </a:xfrm>
          <a:prstGeom prst="rect">
            <a:avLst/>
          </a:prstGeom>
        </p:spPr>
      </p:pic>
      <p:pic>
        <p:nvPicPr>
          <p:cNvPr id="16" name="object 16"/>
          <p:cNvPicPr/>
          <p:nvPr/>
        </p:nvPicPr>
        <p:blipFill>
          <a:blip r:embed="rId3" cstate="print"/>
          <a:stretch>
            <a:fillRect/>
          </a:stretch>
        </p:blipFill>
        <p:spPr>
          <a:xfrm>
            <a:off x="9368089" y="3626618"/>
            <a:ext cx="104775" cy="104774"/>
          </a:xfrm>
          <a:prstGeom prst="rect">
            <a:avLst/>
          </a:prstGeom>
        </p:spPr>
      </p:pic>
      <p:pic>
        <p:nvPicPr>
          <p:cNvPr id="17" name="object 17"/>
          <p:cNvPicPr/>
          <p:nvPr/>
        </p:nvPicPr>
        <p:blipFill>
          <a:blip r:embed="rId3" cstate="print"/>
          <a:stretch>
            <a:fillRect/>
          </a:stretch>
        </p:blipFill>
        <p:spPr>
          <a:xfrm>
            <a:off x="9368089" y="4083818"/>
            <a:ext cx="104775" cy="104774"/>
          </a:xfrm>
          <a:prstGeom prst="rect">
            <a:avLst/>
          </a:prstGeom>
        </p:spPr>
      </p:pic>
      <p:pic>
        <p:nvPicPr>
          <p:cNvPr id="18" name="object 18"/>
          <p:cNvPicPr/>
          <p:nvPr/>
        </p:nvPicPr>
        <p:blipFill>
          <a:blip r:embed="rId3" cstate="print"/>
          <a:stretch>
            <a:fillRect/>
          </a:stretch>
        </p:blipFill>
        <p:spPr>
          <a:xfrm>
            <a:off x="9368089" y="5912618"/>
            <a:ext cx="104775" cy="104774"/>
          </a:xfrm>
          <a:prstGeom prst="rect">
            <a:avLst/>
          </a:prstGeom>
        </p:spPr>
      </p:pic>
      <p:pic>
        <p:nvPicPr>
          <p:cNvPr id="19" name="object 19"/>
          <p:cNvPicPr/>
          <p:nvPr/>
        </p:nvPicPr>
        <p:blipFill>
          <a:blip r:embed="rId3" cstate="print"/>
          <a:stretch>
            <a:fillRect/>
          </a:stretch>
        </p:blipFill>
        <p:spPr>
          <a:xfrm>
            <a:off x="9368089" y="6369818"/>
            <a:ext cx="104775" cy="104774"/>
          </a:xfrm>
          <a:prstGeom prst="rect">
            <a:avLst/>
          </a:prstGeom>
        </p:spPr>
      </p:pic>
      <p:pic>
        <p:nvPicPr>
          <p:cNvPr id="20" name="object 20"/>
          <p:cNvPicPr/>
          <p:nvPr/>
        </p:nvPicPr>
        <p:blipFill>
          <a:blip r:embed="rId3" cstate="print"/>
          <a:stretch>
            <a:fillRect/>
          </a:stretch>
        </p:blipFill>
        <p:spPr>
          <a:xfrm>
            <a:off x="9368089" y="7284218"/>
            <a:ext cx="104775" cy="104774"/>
          </a:xfrm>
          <a:prstGeom prst="rect">
            <a:avLst/>
          </a:prstGeom>
        </p:spPr>
      </p:pic>
      <p:sp>
        <p:nvSpPr>
          <p:cNvPr id="21" name="object 21"/>
          <p:cNvSpPr txBox="1"/>
          <p:nvPr/>
        </p:nvSpPr>
        <p:spPr>
          <a:xfrm>
            <a:off x="9069639" y="1951457"/>
            <a:ext cx="9205595" cy="5574030"/>
          </a:xfrm>
          <a:prstGeom prst="rect">
            <a:avLst/>
          </a:prstGeom>
        </p:spPr>
        <p:txBody>
          <a:bodyPr vert="horz" wrap="square" lIns="0" tIns="63500" rIns="0" bIns="0" rtlCol="0">
            <a:spAutoFit/>
          </a:bodyPr>
          <a:lstStyle/>
          <a:p>
            <a:pPr marL="12700">
              <a:lnSpc>
                <a:spcPct val="100000"/>
              </a:lnSpc>
              <a:spcBef>
                <a:spcPts val="500"/>
              </a:spcBef>
            </a:pPr>
            <a:r>
              <a:rPr sz="3200" b="1" spc="-30" dirty="0">
                <a:solidFill>
                  <a:srgbClr val="292959"/>
                </a:solidFill>
                <a:latin typeface="Trebuchet MS"/>
                <a:cs typeface="Trebuchet MS"/>
              </a:rPr>
              <a:t>Fittings</a:t>
            </a:r>
            <a:r>
              <a:rPr sz="3200" b="1" spc="-195" dirty="0">
                <a:solidFill>
                  <a:srgbClr val="292959"/>
                </a:solidFill>
                <a:latin typeface="Trebuchet MS"/>
                <a:cs typeface="Trebuchet MS"/>
              </a:rPr>
              <a:t> </a:t>
            </a:r>
            <a:r>
              <a:rPr sz="3200" b="1" spc="-10" dirty="0">
                <a:solidFill>
                  <a:srgbClr val="292959"/>
                </a:solidFill>
                <a:latin typeface="Trebuchet MS"/>
                <a:cs typeface="Trebuchet MS"/>
              </a:rPr>
              <a:t>(Chattels)</a:t>
            </a:r>
            <a:endParaRPr sz="3200">
              <a:latin typeface="Trebuchet MS"/>
              <a:cs typeface="Trebuchet MS"/>
            </a:endParaRPr>
          </a:p>
          <a:p>
            <a:pPr marL="573405" marR="227965">
              <a:lnSpc>
                <a:spcPts val="3600"/>
              </a:lnSpc>
              <a:spcBef>
                <a:spcPts val="45"/>
              </a:spcBef>
            </a:pPr>
            <a:r>
              <a:rPr sz="2600" spc="-114" dirty="0">
                <a:solidFill>
                  <a:srgbClr val="292959"/>
                </a:solidFill>
                <a:latin typeface="Trebuchet MS"/>
                <a:cs typeface="Trebuchet MS"/>
              </a:rPr>
              <a:t>Items</a:t>
            </a:r>
            <a:r>
              <a:rPr sz="2600" spc="-85" dirty="0">
                <a:solidFill>
                  <a:srgbClr val="292959"/>
                </a:solidFill>
                <a:latin typeface="Trebuchet MS"/>
                <a:cs typeface="Trebuchet MS"/>
              </a:rPr>
              <a:t> </a:t>
            </a:r>
            <a:r>
              <a:rPr sz="2600" spc="-75" dirty="0">
                <a:solidFill>
                  <a:srgbClr val="292959"/>
                </a:solidFill>
                <a:latin typeface="Trebuchet MS"/>
                <a:cs typeface="Trebuchet MS"/>
              </a:rPr>
              <a:t>which</a:t>
            </a:r>
            <a:r>
              <a:rPr sz="2600" spc="-120" dirty="0">
                <a:solidFill>
                  <a:srgbClr val="292959"/>
                </a:solidFill>
                <a:latin typeface="Trebuchet MS"/>
                <a:cs typeface="Trebuchet MS"/>
              </a:rPr>
              <a:t> </a:t>
            </a:r>
            <a:r>
              <a:rPr sz="2600" spc="-10" dirty="0">
                <a:solidFill>
                  <a:srgbClr val="292959"/>
                </a:solidFill>
                <a:latin typeface="Trebuchet MS"/>
                <a:cs typeface="Trebuchet MS"/>
              </a:rPr>
              <a:t>are</a:t>
            </a:r>
            <a:r>
              <a:rPr sz="2600" spc="-95" dirty="0">
                <a:solidFill>
                  <a:srgbClr val="292959"/>
                </a:solidFill>
                <a:latin typeface="Trebuchet MS"/>
                <a:cs typeface="Trebuchet MS"/>
              </a:rPr>
              <a:t> </a:t>
            </a:r>
            <a:r>
              <a:rPr sz="2600" spc="-85" dirty="0">
                <a:solidFill>
                  <a:srgbClr val="292959"/>
                </a:solidFill>
                <a:latin typeface="Trebuchet MS"/>
                <a:cs typeface="Trebuchet MS"/>
              </a:rPr>
              <a:t>ornamental</a:t>
            </a:r>
            <a:r>
              <a:rPr sz="2600" spc="-100" dirty="0">
                <a:solidFill>
                  <a:srgbClr val="292959"/>
                </a:solidFill>
                <a:latin typeface="Trebuchet MS"/>
                <a:cs typeface="Trebuchet MS"/>
              </a:rPr>
              <a:t> </a:t>
            </a:r>
            <a:r>
              <a:rPr sz="2600" spc="-10" dirty="0">
                <a:solidFill>
                  <a:srgbClr val="292959"/>
                </a:solidFill>
                <a:latin typeface="Trebuchet MS"/>
                <a:cs typeface="Trebuchet MS"/>
              </a:rPr>
              <a:t>are</a:t>
            </a:r>
            <a:r>
              <a:rPr sz="2600" spc="-95" dirty="0">
                <a:solidFill>
                  <a:srgbClr val="292959"/>
                </a:solidFill>
                <a:latin typeface="Trebuchet MS"/>
                <a:cs typeface="Trebuchet MS"/>
              </a:rPr>
              <a:t> </a:t>
            </a:r>
            <a:r>
              <a:rPr sz="2600" spc="-65" dirty="0">
                <a:solidFill>
                  <a:srgbClr val="292959"/>
                </a:solidFill>
                <a:latin typeface="Trebuchet MS"/>
                <a:cs typeface="Trebuchet MS"/>
              </a:rPr>
              <a:t>often</a:t>
            </a:r>
            <a:r>
              <a:rPr sz="2600" spc="-100" dirty="0">
                <a:solidFill>
                  <a:srgbClr val="292959"/>
                </a:solidFill>
                <a:latin typeface="Trebuchet MS"/>
                <a:cs typeface="Trebuchet MS"/>
              </a:rPr>
              <a:t> </a:t>
            </a:r>
            <a:r>
              <a:rPr sz="2600" spc="-105" dirty="0">
                <a:solidFill>
                  <a:srgbClr val="292959"/>
                </a:solidFill>
                <a:latin typeface="Trebuchet MS"/>
                <a:cs typeface="Trebuchet MS"/>
              </a:rPr>
              <a:t>chattels,</a:t>
            </a:r>
            <a:r>
              <a:rPr sz="2600" spc="-90" dirty="0">
                <a:solidFill>
                  <a:srgbClr val="292959"/>
                </a:solidFill>
                <a:latin typeface="Trebuchet MS"/>
                <a:cs typeface="Trebuchet MS"/>
              </a:rPr>
              <a:t> </a:t>
            </a:r>
            <a:r>
              <a:rPr sz="2600" spc="-85" dirty="0">
                <a:solidFill>
                  <a:srgbClr val="292959"/>
                </a:solidFill>
                <a:latin typeface="Trebuchet MS"/>
                <a:cs typeface="Trebuchet MS"/>
              </a:rPr>
              <a:t>for</a:t>
            </a:r>
            <a:r>
              <a:rPr sz="2600" spc="-100" dirty="0">
                <a:solidFill>
                  <a:srgbClr val="292959"/>
                </a:solidFill>
                <a:latin typeface="Trebuchet MS"/>
                <a:cs typeface="Trebuchet MS"/>
              </a:rPr>
              <a:t> </a:t>
            </a:r>
            <a:r>
              <a:rPr sz="2600" spc="-10" dirty="0">
                <a:solidFill>
                  <a:srgbClr val="292959"/>
                </a:solidFill>
                <a:latin typeface="Trebuchet MS"/>
                <a:cs typeface="Trebuchet MS"/>
              </a:rPr>
              <a:t>example pictures</a:t>
            </a:r>
            <a:endParaRPr sz="2600">
              <a:latin typeface="Trebuchet MS"/>
              <a:cs typeface="Trebuchet MS"/>
            </a:endParaRPr>
          </a:p>
          <a:p>
            <a:pPr marL="573405" marR="5080">
              <a:lnSpc>
                <a:spcPts val="3600"/>
              </a:lnSpc>
            </a:pPr>
            <a:r>
              <a:rPr sz="2600" spc="60" dirty="0">
                <a:solidFill>
                  <a:srgbClr val="292959"/>
                </a:solidFill>
                <a:latin typeface="Trebuchet MS"/>
                <a:cs typeface="Trebuchet MS"/>
              </a:rPr>
              <a:t>A</a:t>
            </a:r>
            <a:r>
              <a:rPr sz="2600" spc="-95" dirty="0">
                <a:solidFill>
                  <a:srgbClr val="292959"/>
                </a:solidFill>
                <a:latin typeface="Trebuchet MS"/>
                <a:cs typeface="Trebuchet MS"/>
              </a:rPr>
              <a:t> </a:t>
            </a:r>
            <a:r>
              <a:rPr sz="2600" spc="-50" dirty="0">
                <a:solidFill>
                  <a:srgbClr val="292959"/>
                </a:solidFill>
                <a:latin typeface="Trebuchet MS"/>
                <a:cs typeface="Trebuchet MS"/>
              </a:rPr>
              <a:t>free-</a:t>
            </a:r>
            <a:r>
              <a:rPr sz="2600" spc="-25" dirty="0">
                <a:solidFill>
                  <a:srgbClr val="292959"/>
                </a:solidFill>
                <a:latin typeface="Trebuchet MS"/>
                <a:cs typeface="Trebuchet MS"/>
              </a:rPr>
              <a:t>standing</a:t>
            </a:r>
            <a:r>
              <a:rPr sz="2600" spc="-90" dirty="0">
                <a:solidFill>
                  <a:srgbClr val="292959"/>
                </a:solidFill>
                <a:latin typeface="Trebuchet MS"/>
                <a:cs typeface="Trebuchet MS"/>
              </a:rPr>
              <a:t> </a:t>
            </a:r>
            <a:r>
              <a:rPr sz="2600" spc="-55" dirty="0">
                <a:solidFill>
                  <a:srgbClr val="292959"/>
                </a:solidFill>
                <a:latin typeface="Trebuchet MS"/>
                <a:cs typeface="Trebuchet MS"/>
              </a:rPr>
              <a:t>cooker</a:t>
            </a:r>
            <a:r>
              <a:rPr sz="2600" spc="-85" dirty="0">
                <a:solidFill>
                  <a:srgbClr val="292959"/>
                </a:solidFill>
                <a:latin typeface="Trebuchet MS"/>
                <a:cs typeface="Trebuchet MS"/>
              </a:rPr>
              <a:t> </a:t>
            </a:r>
            <a:r>
              <a:rPr sz="2600" spc="-25" dirty="0">
                <a:solidFill>
                  <a:srgbClr val="292959"/>
                </a:solidFill>
                <a:latin typeface="Trebuchet MS"/>
                <a:cs typeface="Trebuchet MS"/>
              </a:rPr>
              <a:t>connected</a:t>
            </a:r>
            <a:r>
              <a:rPr sz="2600" spc="-90" dirty="0">
                <a:solidFill>
                  <a:srgbClr val="292959"/>
                </a:solidFill>
                <a:latin typeface="Trebuchet MS"/>
                <a:cs typeface="Trebuchet MS"/>
              </a:rPr>
              <a:t> </a:t>
            </a:r>
            <a:r>
              <a:rPr sz="2600" spc="-60" dirty="0">
                <a:solidFill>
                  <a:srgbClr val="292959"/>
                </a:solidFill>
                <a:latin typeface="Trebuchet MS"/>
                <a:cs typeface="Trebuchet MS"/>
              </a:rPr>
              <a:t>via</a:t>
            </a:r>
            <a:r>
              <a:rPr sz="2600" spc="-90" dirty="0">
                <a:solidFill>
                  <a:srgbClr val="292959"/>
                </a:solidFill>
                <a:latin typeface="Trebuchet MS"/>
                <a:cs typeface="Trebuchet MS"/>
              </a:rPr>
              <a:t> </a:t>
            </a:r>
            <a:r>
              <a:rPr sz="2600" spc="105" dirty="0">
                <a:solidFill>
                  <a:srgbClr val="292959"/>
                </a:solidFill>
                <a:latin typeface="Trebuchet MS"/>
                <a:cs typeface="Trebuchet MS"/>
              </a:rPr>
              <a:t>a</a:t>
            </a:r>
            <a:r>
              <a:rPr sz="2600" spc="-85" dirty="0">
                <a:solidFill>
                  <a:srgbClr val="292959"/>
                </a:solidFill>
                <a:latin typeface="Trebuchet MS"/>
                <a:cs typeface="Trebuchet MS"/>
              </a:rPr>
              <a:t> </a:t>
            </a:r>
            <a:r>
              <a:rPr sz="2600" spc="-105" dirty="0">
                <a:solidFill>
                  <a:srgbClr val="292959"/>
                </a:solidFill>
                <a:latin typeface="Trebuchet MS"/>
                <a:cs typeface="Trebuchet MS"/>
              </a:rPr>
              <a:t>flex</a:t>
            </a:r>
            <a:r>
              <a:rPr sz="2600" spc="-90" dirty="0">
                <a:solidFill>
                  <a:srgbClr val="292959"/>
                </a:solidFill>
                <a:latin typeface="Trebuchet MS"/>
                <a:cs typeface="Trebuchet MS"/>
              </a:rPr>
              <a:t> </a:t>
            </a:r>
            <a:r>
              <a:rPr sz="2600" spc="-160" dirty="0">
                <a:solidFill>
                  <a:srgbClr val="292959"/>
                </a:solidFill>
                <a:latin typeface="Trebuchet MS"/>
                <a:cs typeface="Trebuchet MS"/>
              </a:rPr>
              <a:t>will</a:t>
            </a:r>
            <a:r>
              <a:rPr sz="2600" spc="-85" dirty="0">
                <a:solidFill>
                  <a:srgbClr val="292959"/>
                </a:solidFill>
                <a:latin typeface="Trebuchet MS"/>
                <a:cs typeface="Trebuchet MS"/>
              </a:rPr>
              <a:t> </a:t>
            </a:r>
            <a:r>
              <a:rPr sz="2600" dirty="0">
                <a:solidFill>
                  <a:srgbClr val="292959"/>
                </a:solidFill>
                <a:latin typeface="Trebuchet MS"/>
                <a:cs typeface="Trebuchet MS"/>
              </a:rPr>
              <a:t>be</a:t>
            </a:r>
            <a:r>
              <a:rPr sz="2600" spc="-90" dirty="0">
                <a:solidFill>
                  <a:srgbClr val="292959"/>
                </a:solidFill>
                <a:latin typeface="Trebuchet MS"/>
                <a:cs typeface="Trebuchet MS"/>
              </a:rPr>
              <a:t> </a:t>
            </a:r>
            <a:r>
              <a:rPr sz="2600" spc="105" dirty="0">
                <a:solidFill>
                  <a:srgbClr val="292959"/>
                </a:solidFill>
                <a:latin typeface="Trebuchet MS"/>
                <a:cs typeface="Trebuchet MS"/>
              </a:rPr>
              <a:t>a</a:t>
            </a:r>
            <a:r>
              <a:rPr sz="2600" spc="-90" dirty="0">
                <a:solidFill>
                  <a:srgbClr val="292959"/>
                </a:solidFill>
                <a:latin typeface="Trebuchet MS"/>
                <a:cs typeface="Trebuchet MS"/>
              </a:rPr>
              <a:t> </a:t>
            </a:r>
            <a:r>
              <a:rPr sz="2600" spc="-20" dirty="0">
                <a:solidFill>
                  <a:srgbClr val="292959"/>
                </a:solidFill>
                <a:latin typeface="Trebuchet MS"/>
                <a:cs typeface="Trebuchet MS"/>
              </a:rPr>
              <a:t>chattel Appliances</a:t>
            </a:r>
            <a:r>
              <a:rPr sz="2600" spc="-75" dirty="0">
                <a:solidFill>
                  <a:srgbClr val="292959"/>
                </a:solidFill>
                <a:latin typeface="Trebuchet MS"/>
                <a:cs typeface="Trebuchet MS"/>
              </a:rPr>
              <a:t> </a:t>
            </a:r>
            <a:r>
              <a:rPr sz="2600" spc="-140" dirty="0">
                <a:solidFill>
                  <a:srgbClr val="292959"/>
                </a:solidFill>
                <a:latin typeface="Trebuchet MS"/>
                <a:cs typeface="Trebuchet MS"/>
              </a:rPr>
              <a:t>in</a:t>
            </a:r>
            <a:r>
              <a:rPr sz="2600" spc="-70" dirty="0">
                <a:solidFill>
                  <a:srgbClr val="292959"/>
                </a:solidFill>
                <a:latin typeface="Trebuchet MS"/>
                <a:cs typeface="Trebuchet MS"/>
              </a:rPr>
              <a:t> </a:t>
            </a:r>
            <a:r>
              <a:rPr sz="2600" spc="105" dirty="0">
                <a:solidFill>
                  <a:srgbClr val="292959"/>
                </a:solidFill>
                <a:latin typeface="Trebuchet MS"/>
                <a:cs typeface="Trebuchet MS"/>
              </a:rPr>
              <a:t>a</a:t>
            </a:r>
            <a:r>
              <a:rPr sz="2600" spc="-70" dirty="0">
                <a:solidFill>
                  <a:srgbClr val="292959"/>
                </a:solidFill>
                <a:latin typeface="Trebuchet MS"/>
                <a:cs typeface="Trebuchet MS"/>
              </a:rPr>
              <a:t> </a:t>
            </a:r>
            <a:r>
              <a:rPr sz="2600" spc="-110" dirty="0">
                <a:solidFill>
                  <a:srgbClr val="292959"/>
                </a:solidFill>
                <a:latin typeface="Trebuchet MS"/>
                <a:cs typeface="Trebuchet MS"/>
              </a:rPr>
              <a:t>kitchen</a:t>
            </a:r>
            <a:r>
              <a:rPr sz="2600" spc="-70" dirty="0">
                <a:solidFill>
                  <a:srgbClr val="292959"/>
                </a:solidFill>
                <a:latin typeface="Trebuchet MS"/>
                <a:cs typeface="Trebuchet MS"/>
              </a:rPr>
              <a:t> </a:t>
            </a:r>
            <a:r>
              <a:rPr sz="2600" dirty="0">
                <a:solidFill>
                  <a:srgbClr val="292959"/>
                </a:solidFill>
                <a:latin typeface="Trebuchet MS"/>
                <a:cs typeface="Trebuchet MS"/>
              </a:rPr>
              <a:t>can</a:t>
            </a:r>
            <a:r>
              <a:rPr sz="2600" spc="-70" dirty="0">
                <a:solidFill>
                  <a:srgbClr val="292959"/>
                </a:solidFill>
                <a:latin typeface="Trebuchet MS"/>
                <a:cs typeface="Trebuchet MS"/>
              </a:rPr>
              <a:t> </a:t>
            </a:r>
            <a:r>
              <a:rPr sz="2600" spc="-95" dirty="0">
                <a:solidFill>
                  <a:srgbClr val="292959"/>
                </a:solidFill>
                <a:latin typeface="Trebuchet MS"/>
                <a:cs typeface="Trebuchet MS"/>
              </a:rPr>
              <a:t>retain</a:t>
            </a:r>
            <a:r>
              <a:rPr sz="2600" spc="-70" dirty="0">
                <a:solidFill>
                  <a:srgbClr val="292959"/>
                </a:solidFill>
                <a:latin typeface="Trebuchet MS"/>
                <a:cs typeface="Trebuchet MS"/>
              </a:rPr>
              <a:t> </a:t>
            </a:r>
            <a:r>
              <a:rPr sz="2600" spc="-140" dirty="0">
                <a:solidFill>
                  <a:srgbClr val="292959"/>
                </a:solidFill>
                <a:latin typeface="Trebuchet MS"/>
                <a:cs typeface="Trebuchet MS"/>
              </a:rPr>
              <a:t>their</a:t>
            </a:r>
            <a:r>
              <a:rPr sz="2600" spc="-75" dirty="0">
                <a:solidFill>
                  <a:srgbClr val="292959"/>
                </a:solidFill>
                <a:latin typeface="Trebuchet MS"/>
                <a:cs typeface="Trebuchet MS"/>
              </a:rPr>
              <a:t> </a:t>
            </a:r>
            <a:r>
              <a:rPr sz="2600" spc="-60" dirty="0">
                <a:solidFill>
                  <a:srgbClr val="292959"/>
                </a:solidFill>
                <a:latin typeface="Trebuchet MS"/>
                <a:cs typeface="Trebuchet MS"/>
              </a:rPr>
              <a:t>characteristic</a:t>
            </a:r>
            <a:r>
              <a:rPr sz="2600" spc="-70" dirty="0">
                <a:solidFill>
                  <a:srgbClr val="292959"/>
                </a:solidFill>
                <a:latin typeface="Trebuchet MS"/>
                <a:cs typeface="Trebuchet MS"/>
              </a:rPr>
              <a:t> </a:t>
            </a:r>
            <a:r>
              <a:rPr sz="2600" spc="-25" dirty="0">
                <a:solidFill>
                  <a:srgbClr val="292959"/>
                </a:solidFill>
                <a:latin typeface="Trebuchet MS"/>
                <a:cs typeface="Trebuchet MS"/>
              </a:rPr>
              <a:t>as </a:t>
            </a:r>
            <a:r>
              <a:rPr sz="2600" spc="-60" dirty="0">
                <a:solidFill>
                  <a:srgbClr val="292959"/>
                </a:solidFill>
                <a:latin typeface="Trebuchet MS"/>
                <a:cs typeface="Trebuchet MS"/>
              </a:rPr>
              <a:t>chattels</a:t>
            </a:r>
            <a:r>
              <a:rPr sz="2600" spc="-135" dirty="0">
                <a:solidFill>
                  <a:srgbClr val="292959"/>
                </a:solidFill>
                <a:latin typeface="Trebuchet MS"/>
                <a:cs typeface="Trebuchet MS"/>
              </a:rPr>
              <a:t> </a:t>
            </a:r>
            <a:r>
              <a:rPr sz="2600" dirty="0">
                <a:solidFill>
                  <a:srgbClr val="292959"/>
                </a:solidFill>
                <a:latin typeface="Trebuchet MS"/>
                <a:cs typeface="Trebuchet MS"/>
              </a:rPr>
              <a:t>as</a:t>
            </a:r>
            <a:r>
              <a:rPr sz="2600" spc="-95" dirty="0">
                <a:solidFill>
                  <a:srgbClr val="292959"/>
                </a:solidFill>
                <a:latin typeface="Trebuchet MS"/>
                <a:cs typeface="Trebuchet MS"/>
              </a:rPr>
              <a:t> </a:t>
            </a:r>
            <a:r>
              <a:rPr sz="2600" spc="-125" dirty="0">
                <a:solidFill>
                  <a:srgbClr val="292959"/>
                </a:solidFill>
                <a:latin typeface="Trebuchet MS"/>
                <a:cs typeface="Trebuchet MS"/>
              </a:rPr>
              <a:t>they</a:t>
            </a:r>
            <a:r>
              <a:rPr sz="2600" spc="-85" dirty="0">
                <a:solidFill>
                  <a:srgbClr val="292959"/>
                </a:solidFill>
                <a:latin typeface="Trebuchet MS"/>
                <a:cs typeface="Trebuchet MS"/>
              </a:rPr>
              <a:t> </a:t>
            </a:r>
            <a:r>
              <a:rPr sz="2600" spc="-10" dirty="0">
                <a:solidFill>
                  <a:srgbClr val="292959"/>
                </a:solidFill>
                <a:latin typeface="Trebuchet MS"/>
                <a:cs typeface="Trebuchet MS"/>
              </a:rPr>
              <a:t>are</a:t>
            </a:r>
            <a:r>
              <a:rPr sz="2600" spc="-95" dirty="0">
                <a:solidFill>
                  <a:srgbClr val="292959"/>
                </a:solidFill>
                <a:latin typeface="Trebuchet MS"/>
                <a:cs typeface="Trebuchet MS"/>
              </a:rPr>
              <a:t> </a:t>
            </a:r>
            <a:r>
              <a:rPr sz="2600" spc="-20" dirty="0">
                <a:solidFill>
                  <a:srgbClr val="292959"/>
                </a:solidFill>
                <a:latin typeface="Trebuchet MS"/>
                <a:cs typeface="Trebuchet MS"/>
              </a:rPr>
              <a:t>attached</a:t>
            </a:r>
            <a:r>
              <a:rPr sz="2600" spc="-95" dirty="0">
                <a:solidFill>
                  <a:srgbClr val="292959"/>
                </a:solidFill>
                <a:latin typeface="Trebuchet MS"/>
                <a:cs typeface="Trebuchet MS"/>
              </a:rPr>
              <a:t> </a:t>
            </a:r>
            <a:r>
              <a:rPr sz="2600" spc="-125" dirty="0">
                <a:solidFill>
                  <a:srgbClr val="292959"/>
                </a:solidFill>
                <a:latin typeface="Trebuchet MS"/>
                <a:cs typeface="Trebuchet MS"/>
              </a:rPr>
              <a:t>only</a:t>
            </a:r>
            <a:r>
              <a:rPr sz="2600" spc="-85" dirty="0">
                <a:solidFill>
                  <a:srgbClr val="292959"/>
                </a:solidFill>
                <a:latin typeface="Trebuchet MS"/>
                <a:cs typeface="Trebuchet MS"/>
              </a:rPr>
              <a:t> </a:t>
            </a:r>
            <a:r>
              <a:rPr sz="2600" spc="-60" dirty="0">
                <a:solidFill>
                  <a:srgbClr val="292959"/>
                </a:solidFill>
                <a:latin typeface="Trebuchet MS"/>
                <a:cs typeface="Trebuchet MS"/>
              </a:rPr>
              <a:t>by</a:t>
            </a:r>
            <a:r>
              <a:rPr sz="2600" spc="-95" dirty="0">
                <a:solidFill>
                  <a:srgbClr val="292959"/>
                </a:solidFill>
                <a:latin typeface="Trebuchet MS"/>
                <a:cs typeface="Trebuchet MS"/>
              </a:rPr>
              <a:t> </a:t>
            </a:r>
            <a:r>
              <a:rPr sz="2600" spc="-140" dirty="0">
                <a:solidFill>
                  <a:srgbClr val="292959"/>
                </a:solidFill>
                <a:latin typeface="Trebuchet MS"/>
                <a:cs typeface="Trebuchet MS"/>
              </a:rPr>
              <a:t>their</a:t>
            </a:r>
            <a:r>
              <a:rPr sz="2600" spc="-85" dirty="0">
                <a:solidFill>
                  <a:srgbClr val="292959"/>
                </a:solidFill>
                <a:latin typeface="Trebuchet MS"/>
                <a:cs typeface="Trebuchet MS"/>
              </a:rPr>
              <a:t> </a:t>
            </a:r>
            <a:r>
              <a:rPr sz="2600" spc="-45" dirty="0">
                <a:solidFill>
                  <a:srgbClr val="292959"/>
                </a:solidFill>
                <a:latin typeface="Trebuchet MS"/>
                <a:cs typeface="Trebuchet MS"/>
              </a:rPr>
              <a:t>weight</a:t>
            </a:r>
            <a:r>
              <a:rPr sz="2600" spc="-95" dirty="0">
                <a:solidFill>
                  <a:srgbClr val="292959"/>
                </a:solidFill>
                <a:latin typeface="Trebuchet MS"/>
                <a:cs typeface="Trebuchet MS"/>
              </a:rPr>
              <a:t> </a:t>
            </a:r>
            <a:r>
              <a:rPr sz="2600" dirty="0">
                <a:solidFill>
                  <a:srgbClr val="292959"/>
                </a:solidFill>
                <a:latin typeface="Trebuchet MS"/>
                <a:cs typeface="Trebuchet MS"/>
              </a:rPr>
              <a:t>and</a:t>
            </a:r>
            <a:r>
              <a:rPr sz="2600" spc="-95" dirty="0">
                <a:solidFill>
                  <a:srgbClr val="292959"/>
                </a:solidFill>
                <a:latin typeface="Trebuchet MS"/>
                <a:cs typeface="Trebuchet MS"/>
              </a:rPr>
              <a:t> </a:t>
            </a:r>
            <a:r>
              <a:rPr sz="2600" spc="-25" dirty="0">
                <a:solidFill>
                  <a:srgbClr val="292959"/>
                </a:solidFill>
                <a:latin typeface="Trebuchet MS"/>
                <a:cs typeface="Trebuchet MS"/>
              </a:rPr>
              <a:t>an </a:t>
            </a:r>
            <a:r>
              <a:rPr sz="2600" spc="-70" dirty="0">
                <a:solidFill>
                  <a:srgbClr val="292959"/>
                </a:solidFill>
                <a:latin typeface="Trebuchet MS"/>
                <a:cs typeface="Trebuchet MS"/>
              </a:rPr>
              <a:t>electrical</a:t>
            </a:r>
            <a:r>
              <a:rPr sz="2600" spc="-90" dirty="0">
                <a:solidFill>
                  <a:srgbClr val="292959"/>
                </a:solidFill>
                <a:latin typeface="Trebuchet MS"/>
                <a:cs typeface="Trebuchet MS"/>
              </a:rPr>
              <a:t> </a:t>
            </a:r>
            <a:r>
              <a:rPr sz="2600" spc="-105" dirty="0">
                <a:solidFill>
                  <a:srgbClr val="292959"/>
                </a:solidFill>
                <a:latin typeface="Trebuchet MS"/>
                <a:cs typeface="Trebuchet MS"/>
              </a:rPr>
              <a:t>flex</a:t>
            </a:r>
            <a:r>
              <a:rPr sz="2600" spc="-85" dirty="0">
                <a:solidFill>
                  <a:srgbClr val="292959"/>
                </a:solidFill>
                <a:latin typeface="Trebuchet MS"/>
                <a:cs typeface="Trebuchet MS"/>
              </a:rPr>
              <a:t> </a:t>
            </a:r>
            <a:r>
              <a:rPr sz="2600" dirty="0">
                <a:solidFill>
                  <a:srgbClr val="292959"/>
                </a:solidFill>
                <a:latin typeface="Trebuchet MS"/>
                <a:cs typeface="Trebuchet MS"/>
              </a:rPr>
              <a:t>and</a:t>
            </a:r>
            <a:r>
              <a:rPr sz="2600" spc="-85" dirty="0">
                <a:solidFill>
                  <a:srgbClr val="292959"/>
                </a:solidFill>
                <a:latin typeface="Trebuchet MS"/>
                <a:cs typeface="Trebuchet MS"/>
              </a:rPr>
              <a:t> </a:t>
            </a:r>
            <a:r>
              <a:rPr sz="2600" dirty="0">
                <a:solidFill>
                  <a:srgbClr val="292959"/>
                </a:solidFill>
                <a:latin typeface="Trebuchet MS"/>
                <a:cs typeface="Trebuchet MS"/>
              </a:rPr>
              <a:t>can</a:t>
            </a:r>
            <a:r>
              <a:rPr sz="2600" spc="-85" dirty="0">
                <a:solidFill>
                  <a:srgbClr val="292959"/>
                </a:solidFill>
                <a:latin typeface="Trebuchet MS"/>
                <a:cs typeface="Trebuchet MS"/>
              </a:rPr>
              <a:t> </a:t>
            </a:r>
            <a:r>
              <a:rPr sz="2600" dirty="0">
                <a:solidFill>
                  <a:srgbClr val="292959"/>
                </a:solidFill>
                <a:latin typeface="Trebuchet MS"/>
                <a:cs typeface="Trebuchet MS"/>
              </a:rPr>
              <a:t>be</a:t>
            </a:r>
            <a:r>
              <a:rPr sz="2600" spc="-85" dirty="0">
                <a:solidFill>
                  <a:srgbClr val="292959"/>
                </a:solidFill>
                <a:latin typeface="Trebuchet MS"/>
                <a:cs typeface="Trebuchet MS"/>
              </a:rPr>
              <a:t> </a:t>
            </a:r>
            <a:r>
              <a:rPr sz="2600" spc="-80" dirty="0">
                <a:solidFill>
                  <a:srgbClr val="292959"/>
                </a:solidFill>
                <a:latin typeface="Trebuchet MS"/>
                <a:cs typeface="Trebuchet MS"/>
              </a:rPr>
              <a:t>removed</a:t>
            </a:r>
            <a:r>
              <a:rPr sz="2600" spc="-85" dirty="0">
                <a:solidFill>
                  <a:srgbClr val="292959"/>
                </a:solidFill>
                <a:latin typeface="Trebuchet MS"/>
                <a:cs typeface="Trebuchet MS"/>
              </a:rPr>
              <a:t> or</a:t>
            </a:r>
            <a:r>
              <a:rPr sz="2600" spc="-90" dirty="0">
                <a:solidFill>
                  <a:srgbClr val="292959"/>
                </a:solidFill>
                <a:latin typeface="Trebuchet MS"/>
                <a:cs typeface="Trebuchet MS"/>
              </a:rPr>
              <a:t> </a:t>
            </a:r>
            <a:r>
              <a:rPr sz="2600" spc="-20" dirty="0">
                <a:solidFill>
                  <a:srgbClr val="292959"/>
                </a:solidFill>
                <a:latin typeface="Trebuchet MS"/>
                <a:cs typeface="Trebuchet MS"/>
              </a:rPr>
              <a:t>replaced</a:t>
            </a:r>
            <a:r>
              <a:rPr sz="2600" spc="-85" dirty="0">
                <a:solidFill>
                  <a:srgbClr val="292959"/>
                </a:solidFill>
                <a:latin typeface="Trebuchet MS"/>
                <a:cs typeface="Trebuchet MS"/>
              </a:rPr>
              <a:t> </a:t>
            </a:r>
            <a:r>
              <a:rPr sz="2600" spc="-10" dirty="0">
                <a:solidFill>
                  <a:srgbClr val="292959"/>
                </a:solidFill>
                <a:latin typeface="Trebuchet MS"/>
                <a:cs typeface="Trebuchet MS"/>
              </a:rPr>
              <a:t>without damage</a:t>
            </a:r>
            <a:endParaRPr sz="2600">
              <a:latin typeface="Trebuchet MS"/>
              <a:cs typeface="Trebuchet MS"/>
            </a:endParaRPr>
          </a:p>
          <a:p>
            <a:pPr marL="573405">
              <a:lnSpc>
                <a:spcPct val="100000"/>
              </a:lnSpc>
              <a:spcBef>
                <a:spcPts val="280"/>
              </a:spcBef>
            </a:pPr>
            <a:r>
              <a:rPr sz="2600" dirty="0">
                <a:solidFill>
                  <a:srgbClr val="292959"/>
                </a:solidFill>
                <a:latin typeface="Trebuchet MS"/>
                <a:cs typeface="Trebuchet MS"/>
              </a:rPr>
              <a:t>Carpets</a:t>
            </a:r>
            <a:r>
              <a:rPr sz="2600" spc="-100" dirty="0">
                <a:solidFill>
                  <a:srgbClr val="292959"/>
                </a:solidFill>
                <a:latin typeface="Trebuchet MS"/>
                <a:cs typeface="Trebuchet MS"/>
              </a:rPr>
              <a:t> </a:t>
            </a:r>
            <a:r>
              <a:rPr sz="2600" dirty="0">
                <a:solidFill>
                  <a:srgbClr val="292959"/>
                </a:solidFill>
                <a:latin typeface="Trebuchet MS"/>
                <a:cs typeface="Trebuchet MS"/>
              </a:rPr>
              <a:t>and</a:t>
            </a:r>
            <a:r>
              <a:rPr sz="2600" spc="-90" dirty="0">
                <a:solidFill>
                  <a:srgbClr val="292959"/>
                </a:solidFill>
                <a:latin typeface="Trebuchet MS"/>
                <a:cs typeface="Trebuchet MS"/>
              </a:rPr>
              <a:t> </a:t>
            </a:r>
            <a:r>
              <a:rPr sz="2600" spc="-75" dirty="0">
                <a:solidFill>
                  <a:srgbClr val="292959"/>
                </a:solidFill>
                <a:latin typeface="Trebuchet MS"/>
                <a:cs typeface="Trebuchet MS"/>
              </a:rPr>
              <a:t>curtains</a:t>
            </a:r>
            <a:r>
              <a:rPr sz="2600" spc="-90" dirty="0">
                <a:solidFill>
                  <a:srgbClr val="292959"/>
                </a:solidFill>
                <a:latin typeface="Trebuchet MS"/>
                <a:cs typeface="Trebuchet MS"/>
              </a:rPr>
              <a:t> </a:t>
            </a:r>
            <a:r>
              <a:rPr sz="2600" spc="-10" dirty="0">
                <a:solidFill>
                  <a:srgbClr val="292959"/>
                </a:solidFill>
                <a:latin typeface="Trebuchet MS"/>
                <a:cs typeface="Trebuchet MS"/>
              </a:rPr>
              <a:t>are</a:t>
            </a:r>
            <a:r>
              <a:rPr sz="2600" spc="-90" dirty="0">
                <a:solidFill>
                  <a:srgbClr val="292959"/>
                </a:solidFill>
                <a:latin typeface="Trebuchet MS"/>
                <a:cs typeface="Trebuchet MS"/>
              </a:rPr>
              <a:t> </a:t>
            </a:r>
            <a:r>
              <a:rPr sz="2600" spc="-170" dirty="0">
                <a:solidFill>
                  <a:srgbClr val="292959"/>
                </a:solidFill>
                <a:latin typeface="Trebuchet MS"/>
                <a:cs typeface="Trebuchet MS"/>
              </a:rPr>
              <a:t>likely</a:t>
            </a:r>
            <a:r>
              <a:rPr sz="2600" spc="-85" dirty="0">
                <a:solidFill>
                  <a:srgbClr val="292959"/>
                </a:solidFill>
                <a:latin typeface="Trebuchet MS"/>
                <a:cs typeface="Trebuchet MS"/>
              </a:rPr>
              <a:t> </a:t>
            </a:r>
            <a:r>
              <a:rPr sz="2600" spc="-45" dirty="0">
                <a:solidFill>
                  <a:srgbClr val="292959"/>
                </a:solidFill>
                <a:latin typeface="Trebuchet MS"/>
                <a:cs typeface="Trebuchet MS"/>
              </a:rPr>
              <a:t>to</a:t>
            </a:r>
            <a:r>
              <a:rPr sz="2600" spc="-90" dirty="0">
                <a:solidFill>
                  <a:srgbClr val="292959"/>
                </a:solidFill>
                <a:latin typeface="Trebuchet MS"/>
                <a:cs typeface="Trebuchet MS"/>
              </a:rPr>
              <a:t> </a:t>
            </a:r>
            <a:r>
              <a:rPr sz="2600" dirty="0">
                <a:solidFill>
                  <a:srgbClr val="292959"/>
                </a:solidFill>
                <a:latin typeface="Trebuchet MS"/>
                <a:cs typeface="Trebuchet MS"/>
              </a:rPr>
              <a:t>be</a:t>
            </a:r>
            <a:r>
              <a:rPr sz="2600" spc="-90" dirty="0">
                <a:solidFill>
                  <a:srgbClr val="292959"/>
                </a:solidFill>
                <a:latin typeface="Trebuchet MS"/>
                <a:cs typeface="Trebuchet MS"/>
              </a:rPr>
              <a:t> </a:t>
            </a:r>
            <a:r>
              <a:rPr sz="2600" spc="-10" dirty="0">
                <a:solidFill>
                  <a:srgbClr val="292959"/>
                </a:solidFill>
                <a:latin typeface="Trebuchet MS"/>
                <a:cs typeface="Trebuchet MS"/>
              </a:rPr>
              <a:t>chattels</a:t>
            </a:r>
            <a:endParaRPr sz="2600">
              <a:latin typeface="Trebuchet MS"/>
              <a:cs typeface="Trebuchet MS"/>
            </a:endParaRPr>
          </a:p>
          <a:p>
            <a:pPr marL="573405" marR="306705" indent="88900">
              <a:lnSpc>
                <a:spcPct val="115399"/>
              </a:lnSpc>
            </a:pPr>
            <a:r>
              <a:rPr sz="2600" spc="60" dirty="0">
                <a:solidFill>
                  <a:srgbClr val="292959"/>
                </a:solidFill>
                <a:latin typeface="Trebuchet MS"/>
                <a:cs typeface="Trebuchet MS"/>
              </a:rPr>
              <a:t>A</a:t>
            </a:r>
            <a:r>
              <a:rPr sz="2600" spc="-80" dirty="0">
                <a:solidFill>
                  <a:srgbClr val="292959"/>
                </a:solidFill>
                <a:latin typeface="Trebuchet MS"/>
                <a:cs typeface="Trebuchet MS"/>
              </a:rPr>
              <a:t> </a:t>
            </a:r>
            <a:r>
              <a:rPr sz="2600" spc="90" dirty="0">
                <a:solidFill>
                  <a:srgbClr val="292959"/>
                </a:solidFill>
                <a:latin typeface="Trebuchet MS"/>
                <a:cs typeface="Trebuchet MS"/>
              </a:rPr>
              <a:t>gas</a:t>
            </a:r>
            <a:r>
              <a:rPr sz="2600" spc="-80" dirty="0">
                <a:solidFill>
                  <a:srgbClr val="292959"/>
                </a:solidFill>
                <a:latin typeface="Trebuchet MS"/>
                <a:cs typeface="Trebuchet MS"/>
              </a:rPr>
              <a:t> </a:t>
            </a:r>
            <a:r>
              <a:rPr sz="2600" spc="-114" dirty="0">
                <a:solidFill>
                  <a:srgbClr val="292959"/>
                </a:solidFill>
                <a:latin typeface="Trebuchet MS"/>
                <a:cs typeface="Trebuchet MS"/>
              </a:rPr>
              <a:t>fire</a:t>
            </a:r>
            <a:r>
              <a:rPr sz="2600" spc="-75" dirty="0">
                <a:solidFill>
                  <a:srgbClr val="292959"/>
                </a:solidFill>
                <a:latin typeface="Trebuchet MS"/>
                <a:cs typeface="Trebuchet MS"/>
              </a:rPr>
              <a:t> </a:t>
            </a:r>
            <a:r>
              <a:rPr sz="2600" spc="-25" dirty="0">
                <a:solidFill>
                  <a:srgbClr val="292959"/>
                </a:solidFill>
                <a:latin typeface="Trebuchet MS"/>
                <a:cs typeface="Trebuchet MS"/>
              </a:rPr>
              <a:t>connected</a:t>
            </a:r>
            <a:r>
              <a:rPr sz="2600" spc="-80" dirty="0">
                <a:solidFill>
                  <a:srgbClr val="292959"/>
                </a:solidFill>
                <a:latin typeface="Trebuchet MS"/>
                <a:cs typeface="Trebuchet MS"/>
              </a:rPr>
              <a:t> </a:t>
            </a:r>
            <a:r>
              <a:rPr sz="2600" spc="-120" dirty="0">
                <a:solidFill>
                  <a:srgbClr val="292959"/>
                </a:solidFill>
                <a:latin typeface="Trebuchet MS"/>
                <a:cs typeface="Trebuchet MS"/>
              </a:rPr>
              <a:t>purely</a:t>
            </a:r>
            <a:r>
              <a:rPr sz="2600" spc="-80" dirty="0">
                <a:solidFill>
                  <a:srgbClr val="292959"/>
                </a:solidFill>
                <a:latin typeface="Trebuchet MS"/>
                <a:cs typeface="Trebuchet MS"/>
              </a:rPr>
              <a:t> </a:t>
            </a:r>
            <a:r>
              <a:rPr sz="2600" spc="-45" dirty="0">
                <a:solidFill>
                  <a:srgbClr val="292959"/>
                </a:solidFill>
                <a:latin typeface="Trebuchet MS"/>
                <a:cs typeface="Trebuchet MS"/>
              </a:rPr>
              <a:t>to</a:t>
            </a:r>
            <a:r>
              <a:rPr sz="2600" spc="-75" dirty="0">
                <a:solidFill>
                  <a:srgbClr val="292959"/>
                </a:solidFill>
                <a:latin typeface="Trebuchet MS"/>
                <a:cs typeface="Trebuchet MS"/>
              </a:rPr>
              <a:t> </a:t>
            </a:r>
            <a:r>
              <a:rPr sz="2600" spc="-90" dirty="0">
                <a:solidFill>
                  <a:srgbClr val="292959"/>
                </a:solidFill>
                <a:latin typeface="Trebuchet MS"/>
                <a:cs typeface="Trebuchet MS"/>
              </a:rPr>
              <a:t>function</a:t>
            </a:r>
            <a:r>
              <a:rPr sz="2600" spc="-80" dirty="0">
                <a:solidFill>
                  <a:srgbClr val="292959"/>
                </a:solidFill>
                <a:latin typeface="Trebuchet MS"/>
                <a:cs typeface="Trebuchet MS"/>
              </a:rPr>
              <a:t> </a:t>
            </a:r>
            <a:r>
              <a:rPr sz="2600" dirty="0">
                <a:solidFill>
                  <a:srgbClr val="292959"/>
                </a:solidFill>
                <a:latin typeface="Trebuchet MS"/>
                <a:cs typeface="Trebuchet MS"/>
              </a:rPr>
              <a:t>as</a:t>
            </a:r>
            <a:r>
              <a:rPr sz="2600" spc="-75" dirty="0">
                <a:solidFill>
                  <a:srgbClr val="292959"/>
                </a:solidFill>
                <a:latin typeface="Trebuchet MS"/>
                <a:cs typeface="Trebuchet MS"/>
              </a:rPr>
              <a:t> </a:t>
            </a:r>
            <a:r>
              <a:rPr sz="2600" spc="105" dirty="0">
                <a:solidFill>
                  <a:srgbClr val="292959"/>
                </a:solidFill>
                <a:latin typeface="Trebuchet MS"/>
                <a:cs typeface="Trebuchet MS"/>
              </a:rPr>
              <a:t>a</a:t>
            </a:r>
            <a:r>
              <a:rPr sz="2600" spc="-80" dirty="0">
                <a:solidFill>
                  <a:srgbClr val="292959"/>
                </a:solidFill>
                <a:latin typeface="Trebuchet MS"/>
                <a:cs typeface="Trebuchet MS"/>
              </a:rPr>
              <a:t> </a:t>
            </a:r>
            <a:r>
              <a:rPr sz="2600" spc="-114" dirty="0">
                <a:solidFill>
                  <a:srgbClr val="292959"/>
                </a:solidFill>
                <a:latin typeface="Trebuchet MS"/>
                <a:cs typeface="Trebuchet MS"/>
              </a:rPr>
              <a:t>fire</a:t>
            </a:r>
            <a:r>
              <a:rPr sz="2600" spc="-80" dirty="0">
                <a:solidFill>
                  <a:srgbClr val="292959"/>
                </a:solidFill>
                <a:latin typeface="Trebuchet MS"/>
                <a:cs typeface="Trebuchet MS"/>
              </a:rPr>
              <a:t> </a:t>
            </a:r>
            <a:r>
              <a:rPr sz="2600" spc="-55" dirty="0">
                <a:solidFill>
                  <a:srgbClr val="292959"/>
                </a:solidFill>
                <a:latin typeface="Trebuchet MS"/>
                <a:cs typeface="Trebuchet MS"/>
              </a:rPr>
              <a:t>is</a:t>
            </a:r>
            <a:r>
              <a:rPr sz="2600" spc="-75" dirty="0">
                <a:solidFill>
                  <a:srgbClr val="292959"/>
                </a:solidFill>
                <a:latin typeface="Trebuchet MS"/>
                <a:cs typeface="Trebuchet MS"/>
              </a:rPr>
              <a:t> </a:t>
            </a:r>
            <a:r>
              <a:rPr sz="2600" spc="-170" dirty="0">
                <a:solidFill>
                  <a:srgbClr val="292959"/>
                </a:solidFill>
                <a:latin typeface="Trebuchet MS"/>
                <a:cs typeface="Trebuchet MS"/>
              </a:rPr>
              <a:t>likely</a:t>
            </a:r>
            <a:r>
              <a:rPr sz="2600" spc="-80" dirty="0">
                <a:solidFill>
                  <a:srgbClr val="292959"/>
                </a:solidFill>
                <a:latin typeface="Trebuchet MS"/>
                <a:cs typeface="Trebuchet MS"/>
              </a:rPr>
              <a:t> </a:t>
            </a:r>
            <a:r>
              <a:rPr sz="2600" spc="-25" dirty="0">
                <a:solidFill>
                  <a:srgbClr val="292959"/>
                </a:solidFill>
                <a:latin typeface="Trebuchet MS"/>
                <a:cs typeface="Trebuchet MS"/>
              </a:rPr>
              <a:t>to </a:t>
            </a:r>
            <a:r>
              <a:rPr sz="2600" dirty="0">
                <a:solidFill>
                  <a:srgbClr val="292959"/>
                </a:solidFill>
                <a:latin typeface="Trebuchet MS"/>
                <a:cs typeface="Trebuchet MS"/>
              </a:rPr>
              <a:t>be</a:t>
            </a:r>
            <a:r>
              <a:rPr sz="2600" spc="-75" dirty="0">
                <a:solidFill>
                  <a:srgbClr val="292959"/>
                </a:solidFill>
                <a:latin typeface="Trebuchet MS"/>
                <a:cs typeface="Trebuchet MS"/>
              </a:rPr>
              <a:t> </a:t>
            </a:r>
            <a:r>
              <a:rPr sz="2600" spc="105" dirty="0">
                <a:solidFill>
                  <a:srgbClr val="292959"/>
                </a:solidFill>
                <a:latin typeface="Trebuchet MS"/>
                <a:cs typeface="Trebuchet MS"/>
              </a:rPr>
              <a:t>a</a:t>
            </a:r>
            <a:r>
              <a:rPr sz="2600" spc="-70" dirty="0">
                <a:solidFill>
                  <a:srgbClr val="292959"/>
                </a:solidFill>
                <a:latin typeface="Trebuchet MS"/>
                <a:cs typeface="Trebuchet MS"/>
              </a:rPr>
              <a:t> </a:t>
            </a:r>
            <a:r>
              <a:rPr sz="2600" spc="-10" dirty="0">
                <a:solidFill>
                  <a:srgbClr val="292959"/>
                </a:solidFill>
                <a:latin typeface="Trebuchet MS"/>
                <a:cs typeface="Trebuchet MS"/>
              </a:rPr>
              <a:t>chattel</a:t>
            </a:r>
            <a:endParaRPr sz="2600">
              <a:latin typeface="Trebuchet MS"/>
              <a:cs typeface="Trebuchet MS"/>
            </a:endParaRPr>
          </a:p>
          <a:p>
            <a:pPr marL="573405">
              <a:lnSpc>
                <a:spcPct val="100000"/>
              </a:lnSpc>
              <a:spcBef>
                <a:spcPts val="480"/>
              </a:spcBef>
            </a:pPr>
            <a:r>
              <a:rPr sz="2600" spc="-105" dirty="0">
                <a:solidFill>
                  <a:srgbClr val="292959"/>
                </a:solidFill>
                <a:latin typeface="Trebuchet MS"/>
                <a:cs typeface="Trebuchet MS"/>
              </a:rPr>
              <a:t>Light</a:t>
            </a:r>
            <a:r>
              <a:rPr sz="2600" spc="-95" dirty="0">
                <a:solidFill>
                  <a:srgbClr val="292959"/>
                </a:solidFill>
                <a:latin typeface="Trebuchet MS"/>
                <a:cs typeface="Trebuchet MS"/>
              </a:rPr>
              <a:t> </a:t>
            </a:r>
            <a:r>
              <a:rPr sz="2600" spc="-90" dirty="0">
                <a:solidFill>
                  <a:srgbClr val="292959"/>
                </a:solidFill>
                <a:latin typeface="Trebuchet MS"/>
                <a:cs typeface="Trebuchet MS"/>
              </a:rPr>
              <a:t>fittings</a:t>
            </a:r>
            <a:r>
              <a:rPr sz="2600" spc="-105" dirty="0">
                <a:solidFill>
                  <a:srgbClr val="292959"/>
                </a:solidFill>
                <a:latin typeface="Trebuchet MS"/>
                <a:cs typeface="Trebuchet MS"/>
              </a:rPr>
              <a:t> </a:t>
            </a:r>
            <a:r>
              <a:rPr sz="2600" spc="-20" dirty="0">
                <a:solidFill>
                  <a:srgbClr val="292959"/>
                </a:solidFill>
                <a:latin typeface="Trebuchet MS"/>
                <a:cs typeface="Trebuchet MS"/>
              </a:rPr>
              <a:t>attached</a:t>
            </a:r>
            <a:r>
              <a:rPr sz="2600" spc="-140" dirty="0">
                <a:solidFill>
                  <a:srgbClr val="292959"/>
                </a:solidFill>
                <a:latin typeface="Trebuchet MS"/>
                <a:cs typeface="Trebuchet MS"/>
              </a:rPr>
              <a:t> </a:t>
            </a:r>
            <a:r>
              <a:rPr sz="2600" spc="-60" dirty="0">
                <a:solidFill>
                  <a:srgbClr val="292959"/>
                </a:solidFill>
                <a:latin typeface="Trebuchet MS"/>
                <a:cs typeface="Trebuchet MS"/>
              </a:rPr>
              <a:t>by</a:t>
            </a:r>
            <a:r>
              <a:rPr sz="2600" spc="-105" dirty="0">
                <a:solidFill>
                  <a:srgbClr val="292959"/>
                </a:solidFill>
                <a:latin typeface="Trebuchet MS"/>
                <a:cs typeface="Trebuchet MS"/>
              </a:rPr>
              <a:t> </a:t>
            </a:r>
            <a:r>
              <a:rPr sz="2600" spc="-30" dirty="0">
                <a:solidFill>
                  <a:srgbClr val="292959"/>
                </a:solidFill>
                <a:latin typeface="Trebuchet MS"/>
                <a:cs typeface="Trebuchet MS"/>
              </a:rPr>
              <a:t>screws</a:t>
            </a:r>
            <a:r>
              <a:rPr sz="2600" spc="-105" dirty="0">
                <a:solidFill>
                  <a:srgbClr val="292959"/>
                </a:solidFill>
                <a:latin typeface="Trebuchet MS"/>
                <a:cs typeface="Trebuchet MS"/>
              </a:rPr>
              <a:t> </a:t>
            </a:r>
            <a:r>
              <a:rPr sz="2600" spc="-10" dirty="0">
                <a:solidFill>
                  <a:srgbClr val="292959"/>
                </a:solidFill>
                <a:latin typeface="Trebuchet MS"/>
                <a:cs typeface="Trebuchet MS"/>
              </a:rPr>
              <a:t>are</a:t>
            </a:r>
            <a:r>
              <a:rPr sz="2600" spc="-105" dirty="0">
                <a:solidFill>
                  <a:srgbClr val="292959"/>
                </a:solidFill>
                <a:latin typeface="Trebuchet MS"/>
                <a:cs typeface="Trebuchet MS"/>
              </a:rPr>
              <a:t> </a:t>
            </a:r>
            <a:r>
              <a:rPr sz="2600" spc="-170" dirty="0">
                <a:solidFill>
                  <a:srgbClr val="292959"/>
                </a:solidFill>
                <a:latin typeface="Trebuchet MS"/>
                <a:cs typeface="Trebuchet MS"/>
              </a:rPr>
              <a:t>likely</a:t>
            </a:r>
            <a:r>
              <a:rPr sz="2600" spc="-85" dirty="0">
                <a:solidFill>
                  <a:srgbClr val="292959"/>
                </a:solidFill>
                <a:latin typeface="Trebuchet MS"/>
                <a:cs typeface="Trebuchet MS"/>
              </a:rPr>
              <a:t> </a:t>
            </a:r>
            <a:r>
              <a:rPr sz="2600" spc="-45" dirty="0">
                <a:solidFill>
                  <a:srgbClr val="292959"/>
                </a:solidFill>
                <a:latin typeface="Trebuchet MS"/>
                <a:cs typeface="Trebuchet MS"/>
              </a:rPr>
              <a:t>to</a:t>
            </a:r>
            <a:r>
              <a:rPr sz="2600" spc="-105" dirty="0">
                <a:solidFill>
                  <a:srgbClr val="292959"/>
                </a:solidFill>
                <a:latin typeface="Trebuchet MS"/>
                <a:cs typeface="Trebuchet MS"/>
              </a:rPr>
              <a:t> </a:t>
            </a:r>
            <a:r>
              <a:rPr sz="2600" dirty="0">
                <a:solidFill>
                  <a:srgbClr val="292959"/>
                </a:solidFill>
                <a:latin typeface="Trebuchet MS"/>
                <a:cs typeface="Trebuchet MS"/>
              </a:rPr>
              <a:t>be</a:t>
            </a:r>
            <a:r>
              <a:rPr sz="2600" spc="-105" dirty="0">
                <a:solidFill>
                  <a:srgbClr val="292959"/>
                </a:solidFill>
                <a:latin typeface="Trebuchet MS"/>
                <a:cs typeface="Trebuchet MS"/>
              </a:rPr>
              <a:t> </a:t>
            </a:r>
            <a:r>
              <a:rPr sz="2600" spc="-10" dirty="0">
                <a:solidFill>
                  <a:srgbClr val="292959"/>
                </a:solidFill>
                <a:latin typeface="Trebuchet MS"/>
                <a:cs typeface="Trebuchet MS"/>
              </a:rPr>
              <a:t>chattels.</a:t>
            </a:r>
            <a:endParaRPr sz="2600">
              <a:latin typeface="Trebuchet MS"/>
              <a:cs typeface="Trebuchet MS"/>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292959"/>
          </a:solidFill>
        </p:spPr>
        <p:txBody>
          <a:bodyPr wrap="square" lIns="0" tIns="0" rIns="0" bIns="0" rtlCol="0"/>
          <a:lstStyle/>
          <a:p>
            <a:endParaRPr/>
          </a:p>
        </p:txBody>
      </p:sp>
      <p:sp>
        <p:nvSpPr>
          <p:cNvPr id="3" name="object 3"/>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FED307"/>
          </a:solidFill>
        </p:spPr>
        <p:txBody>
          <a:bodyPr wrap="square" lIns="0" tIns="0" rIns="0" bIns="0" rtlCol="0"/>
          <a:lstStyle/>
          <a:p>
            <a:endParaRPr/>
          </a:p>
        </p:txBody>
      </p:sp>
      <p:sp>
        <p:nvSpPr>
          <p:cNvPr id="4" name="object 4"/>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E65385"/>
          </a:solidFill>
        </p:spPr>
        <p:txBody>
          <a:bodyPr wrap="square" lIns="0" tIns="0" rIns="0" bIns="0" rtlCol="0"/>
          <a:lstStyle/>
          <a:p>
            <a:endParaRPr/>
          </a:p>
        </p:txBody>
      </p:sp>
      <p:pic>
        <p:nvPicPr>
          <p:cNvPr id="5" name="object 5"/>
          <p:cNvPicPr/>
          <p:nvPr/>
        </p:nvPicPr>
        <p:blipFill>
          <a:blip r:embed="rId3" cstate="print"/>
          <a:stretch>
            <a:fillRect/>
          </a:stretch>
        </p:blipFill>
        <p:spPr>
          <a:xfrm>
            <a:off x="1078218" y="2487003"/>
            <a:ext cx="3762374" cy="3762374"/>
          </a:xfrm>
          <a:prstGeom prst="rect">
            <a:avLst/>
          </a:prstGeom>
        </p:spPr>
      </p:pic>
      <p:pic>
        <p:nvPicPr>
          <p:cNvPr id="6" name="object 6"/>
          <p:cNvPicPr/>
          <p:nvPr/>
        </p:nvPicPr>
        <p:blipFill>
          <a:blip r:embed="rId4" cstate="print"/>
          <a:stretch>
            <a:fillRect/>
          </a:stretch>
        </p:blipFill>
        <p:spPr>
          <a:xfrm>
            <a:off x="5193995" y="2494048"/>
            <a:ext cx="3752849" cy="3752849"/>
          </a:xfrm>
          <a:prstGeom prst="rect">
            <a:avLst/>
          </a:prstGeom>
        </p:spPr>
      </p:pic>
      <p:pic>
        <p:nvPicPr>
          <p:cNvPr id="7" name="object 7"/>
          <p:cNvPicPr/>
          <p:nvPr/>
        </p:nvPicPr>
        <p:blipFill>
          <a:blip r:embed="rId5" cstate="print"/>
          <a:stretch>
            <a:fillRect/>
          </a:stretch>
        </p:blipFill>
        <p:spPr>
          <a:xfrm>
            <a:off x="9302835" y="2494048"/>
            <a:ext cx="3752849" cy="3752849"/>
          </a:xfrm>
          <a:prstGeom prst="rect">
            <a:avLst/>
          </a:prstGeom>
        </p:spPr>
      </p:pic>
      <p:pic>
        <p:nvPicPr>
          <p:cNvPr id="8" name="object 8"/>
          <p:cNvPicPr/>
          <p:nvPr/>
        </p:nvPicPr>
        <p:blipFill>
          <a:blip r:embed="rId6" cstate="print"/>
          <a:stretch>
            <a:fillRect/>
          </a:stretch>
        </p:blipFill>
        <p:spPr>
          <a:xfrm>
            <a:off x="13411675" y="2434285"/>
            <a:ext cx="3781424" cy="3781424"/>
          </a:xfrm>
          <a:prstGeom prst="rect">
            <a:avLst/>
          </a:prstGeom>
        </p:spPr>
      </p:pic>
      <p:sp>
        <p:nvSpPr>
          <p:cNvPr id="9" name="object 9" descr="$PPTXTitle"/>
          <p:cNvSpPr txBox="1">
            <a:spLocks noGrp="1"/>
          </p:cNvSpPr>
          <p:nvPr>
            <p:ph type="title"/>
          </p:nvPr>
        </p:nvSpPr>
        <p:spPr>
          <a:prstGeom prst="rect">
            <a:avLst/>
          </a:prstGeom>
        </p:spPr>
        <p:txBody>
          <a:bodyPr vert="horz" wrap="square" lIns="0" tIns="11430" rIns="0" bIns="0" rtlCol="0">
            <a:spAutoFit/>
          </a:bodyPr>
          <a:lstStyle/>
          <a:p>
            <a:pPr marL="463550">
              <a:lnSpc>
                <a:spcPct val="100000"/>
              </a:lnSpc>
              <a:spcBef>
                <a:spcPts val="90"/>
              </a:spcBef>
            </a:pPr>
            <a:r>
              <a:rPr spc="-55" dirty="0"/>
              <a:t>ARCHITECTURAL</a:t>
            </a:r>
            <a:r>
              <a:rPr spc="-445" dirty="0"/>
              <a:t> </a:t>
            </a:r>
            <a:r>
              <a:rPr spc="135" dirty="0">
                <a:solidFill>
                  <a:srgbClr val="FFFFFF"/>
                </a:solidFill>
              </a:rPr>
              <a:t>DESIGN</a:t>
            </a:r>
          </a:p>
        </p:txBody>
      </p:sp>
      <p:sp>
        <p:nvSpPr>
          <p:cNvPr id="10" name="object 10"/>
          <p:cNvSpPr txBox="1"/>
          <p:nvPr/>
        </p:nvSpPr>
        <p:spPr>
          <a:xfrm>
            <a:off x="1282402" y="6642283"/>
            <a:ext cx="3307079" cy="3282950"/>
          </a:xfrm>
          <a:prstGeom prst="rect">
            <a:avLst/>
          </a:prstGeom>
        </p:spPr>
        <p:txBody>
          <a:bodyPr vert="horz" wrap="square" lIns="0" tIns="12700" rIns="0" bIns="0" rtlCol="0">
            <a:spAutoFit/>
          </a:bodyPr>
          <a:lstStyle/>
          <a:p>
            <a:pPr marL="12700" marR="5080" algn="ctr">
              <a:lnSpc>
                <a:spcPct val="137000"/>
              </a:lnSpc>
              <a:spcBef>
                <a:spcPts val="100"/>
              </a:spcBef>
            </a:pPr>
            <a:r>
              <a:rPr sz="2600" spc="-80" dirty="0">
                <a:solidFill>
                  <a:srgbClr val="FFFFFF"/>
                </a:solidFill>
                <a:latin typeface="Trebuchet MS"/>
                <a:cs typeface="Trebuchet MS"/>
              </a:rPr>
              <a:t>Tappestries</a:t>
            </a:r>
            <a:r>
              <a:rPr sz="2600" spc="-50" dirty="0">
                <a:solidFill>
                  <a:srgbClr val="FFFFFF"/>
                </a:solidFill>
                <a:latin typeface="Trebuchet MS"/>
                <a:cs typeface="Trebuchet MS"/>
              </a:rPr>
              <a:t> </a:t>
            </a:r>
            <a:r>
              <a:rPr sz="2600" spc="-140" dirty="0">
                <a:solidFill>
                  <a:srgbClr val="FFFFFF"/>
                </a:solidFill>
                <a:latin typeface="Trebuchet MS"/>
                <a:cs typeface="Trebuchet MS"/>
              </a:rPr>
              <a:t>in</a:t>
            </a:r>
            <a:r>
              <a:rPr sz="2600" spc="-45" dirty="0">
                <a:solidFill>
                  <a:srgbClr val="FFFFFF"/>
                </a:solidFill>
                <a:latin typeface="Trebuchet MS"/>
                <a:cs typeface="Trebuchet MS"/>
              </a:rPr>
              <a:t> </a:t>
            </a:r>
            <a:r>
              <a:rPr sz="2600" spc="-30" dirty="0">
                <a:solidFill>
                  <a:srgbClr val="FFFFFF"/>
                </a:solidFill>
                <a:latin typeface="Trebuchet MS"/>
                <a:cs typeface="Trebuchet MS"/>
              </a:rPr>
              <a:t>panelled </a:t>
            </a:r>
            <a:r>
              <a:rPr sz="2600" spc="-105" dirty="0">
                <a:solidFill>
                  <a:srgbClr val="FFFFFF"/>
                </a:solidFill>
                <a:latin typeface="Trebuchet MS"/>
                <a:cs typeface="Trebuchet MS"/>
              </a:rPr>
              <a:t>wals,</a:t>
            </a:r>
            <a:r>
              <a:rPr sz="2600" spc="-70" dirty="0">
                <a:solidFill>
                  <a:srgbClr val="FFFFFF"/>
                </a:solidFill>
                <a:latin typeface="Trebuchet MS"/>
                <a:cs typeface="Trebuchet MS"/>
              </a:rPr>
              <a:t> </a:t>
            </a:r>
            <a:r>
              <a:rPr sz="2600" spc="-110" dirty="0">
                <a:solidFill>
                  <a:srgbClr val="FFFFFF"/>
                </a:solidFill>
                <a:latin typeface="Trebuchet MS"/>
                <a:cs typeface="Trebuchet MS"/>
              </a:rPr>
              <a:t>pictures,</a:t>
            </a:r>
            <a:r>
              <a:rPr sz="2600" spc="-65" dirty="0">
                <a:solidFill>
                  <a:srgbClr val="FFFFFF"/>
                </a:solidFill>
                <a:latin typeface="Trebuchet MS"/>
                <a:cs typeface="Trebuchet MS"/>
              </a:rPr>
              <a:t> </a:t>
            </a:r>
            <a:r>
              <a:rPr sz="2600" spc="-30" dirty="0">
                <a:solidFill>
                  <a:srgbClr val="FFFFFF"/>
                </a:solidFill>
                <a:latin typeface="Trebuchet MS"/>
                <a:cs typeface="Trebuchet MS"/>
              </a:rPr>
              <a:t>marbled </a:t>
            </a:r>
            <a:r>
              <a:rPr sz="2600" dirty="0">
                <a:solidFill>
                  <a:srgbClr val="FFFFFF"/>
                </a:solidFill>
                <a:latin typeface="Trebuchet MS"/>
                <a:cs typeface="Trebuchet MS"/>
              </a:rPr>
              <a:t>vases</a:t>
            </a:r>
            <a:r>
              <a:rPr sz="2600" spc="-135" dirty="0">
                <a:solidFill>
                  <a:srgbClr val="FFFFFF"/>
                </a:solidFill>
                <a:latin typeface="Trebuchet MS"/>
                <a:cs typeface="Trebuchet MS"/>
              </a:rPr>
              <a:t> </a:t>
            </a:r>
            <a:r>
              <a:rPr sz="2600" dirty="0">
                <a:solidFill>
                  <a:srgbClr val="FFFFFF"/>
                </a:solidFill>
                <a:latin typeface="Trebuchet MS"/>
                <a:cs typeface="Trebuchet MS"/>
              </a:rPr>
              <a:t>and</a:t>
            </a:r>
            <a:r>
              <a:rPr sz="2600" spc="-135" dirty="0">
                <a:solidFill>
                  <a:srgbClr val="FFFFFF"/>
                </a:solidFill>
                <a:latin typeface="Trebuchet MS"/>
                <a:cs typeface="Trebuchet MS"/>
              </a:rPr>
              <a:t> </a:t>
            </a:r>
            <a:r>
              <a:rPr sz="2600" spc="-10" dirty="0">
                <a:solidFill>
                  <a:srgbClr val="FFFFFF"/>
                </a:solidFill>
                <a:latin typeface="Trebuchet MS"/>
                <a:cs typeface="Trebuchet MS"/>
              </a:rPr>
              <a:t>garden orniments</a:t>
            </a:r>
            <a:endParaRPr sz="2600">
              <a:latin typeface="Trebuchet MS"/>
              <a:cs typeface="Trebuchet MS"/>
            </a:endParaRPr>
          </a:p>
          <a:p>
            <a:pPr algn="ctr">
              <a:lnSpc>
                <a:spcPct val="100000"/>
              </a:lnSpc>
              <a:spcBef>
                <a:spcPts val="1155"/>
              </a:spcBef>
            </a:pPr>
            <a:r>
              <a:rPr sz="2600" b="1" i="1" spc="-100" dirty="0">
                <a:solidFill>
                  <a:srgbClr val="FFFFFF"/>
                </a:solidFill>
                <a:latin typeface="Trebuchet MS"/>
                <a:cs typeface="Trebuchet MS"/>
              </a:rPr>
              <a:t>D’Eyncourt</a:t>
            </a:r>
            <a:r>
              <a:rPr sz="2600" b="1" i="1" spc="-125" dirty="0">
                <a:solidFill>
                  <a:srgbClr val="FFFFFF"/>
                </a:solidFill>
                <a:latin typeface="Trebuchet MS"/>
                <a:cs typeface="Trebuchet MS"/>
              </a:rPr>
              <a:t> </a:t>
            </a:r>
            <a:r>
              <a:rPr sz="2600" b="1" i="1" spc="-165" dirty="0">
                <a:solidFill>
                  <a:srgbClr val="FFFFFF"/>
                </a:solidFill>
                <a:latin typeface="Trebuchet MS"/>
                <a:cs typeface="Trebuchet MS"/>
              </a:rPr>
              <a:t>v</a:t>
            </a:r>
            <a:r>
              <a:rPr sz="2600" b="1" i="1" spc="-125" dirty="0">
                <a:solidFill>
                  <a:srgbClr val="FFFFFF"/>
                </a:solidFill>
                <a:latin typeface="Trebuchet MS"/>
                <a:cs typeface="Trebuchet MS"/>
              </a:rPr>
              <a:t> </a:t>
            </a:r>
            <a:r>
              <a:rPr sz="2600" b="1" i="1" spc="-10" dirty="0">
                <a:solidFill>
                  <a:srgbClr val="FFFFFF"/>
                </a:solidFill>
                <a:latin typeface="Trebuchet MS"/>
                <a:cs typeface="Trebuchet MS"/>
              </a:rPr>
              <a:t>Gregory</a:t>
            </a:r>
            <a:endParaRPr sz="2600">
              <a:latin typeface="Trebuchet MS"/>
              <a:cs typeface="Trebuchet MS"/>
            </a:endParaRPr>
          </a:p>
          <a:p>
            <a:pPr marR="74930" algn="ctr">
              <a:lnSpc>
                <a:spcPct val="100000"/>
              </a:lnSpc>
              <a:spcBef>
                <a:spcPts val="1155"/>
              </a:spcBef>
            </a:pPr>
            <a:r>
              <a:rPr sz="2600" b="1" spc="-235" dirty="0">
                <a:solidFill>
                  <a:srgbClr val="FFFFFF"/>
                </a:solidFill>
                <a:latin typeface="Trebuchet MS"/>
                <a:cs typeface="Trebuchet MS"/>
              </a:rPr>
              <a:t>[1866]</a:t>
            </a:r>
            <a:r>
              <a:rPr sz="2600" b="1" spc="-135" dirty="0">
                <a:solidFill>
                  <a:srgbClr val="FFFFFF"/>
                </a:solidFill>
                <a:latin typeface="Trebuchet MS"/>
                <a:cs typeface="Trebuchet MS"/>
              </a:rPr>
              <a:t> </a:t>
            </a:r>
            <a:r>
              <a:rPr sz="2600" b="1" spc="-175" dirty="0">
                <a:solidFill>
                  <a:srgbClr val="FFFFFF"/>
                </a:solidFill>
                <a:latin typeface="Trebuchet MS"/>
                <a:cs typeface="Trebuchet MS"/>
              </a:rPr>
              <a:t>LR</a:t>
            </a:r>
            <a:r>
              <a:rPr sz="2600" b="1" spc="-130" dirty="0">
                <a:solidFill>
                  <a:srgbClr val="FFFFFF"/>
                </a:solidFill>
                <a:latin typeface="Trebuchet MS"/>
                <a:cs typeface="Trebuchet MS"/>
              </a:rPr>
              <a:t> </a:t>
            </a:r>
            <a:r>
              <a:rPr sz="2600" b="1" spc="-145" dirty="0">
                <a:solidFill>
                  <a:srgbClr val="FFFFFF"/>
                </a:solidFill>
                <a:latin typeface="Trebuchet MS"/>
                <a:cs typeface="Trebuchet MS"/>
              </a:rPr>
              <a:t>3</a:t>
            </a:r>
            <a:r>
              <a:rPr sz="2600" b="1" spc="-130" dirty="0">
                <a:solidFill>
                  <a:srgbClr val="FFFFFF"/>
                </a:solidFill>
                <a:latin typeface="Trebuchet MS"/>
                <a:cs typeface="Trebuchet MS"/>
              </a:rPr>
              <a:t> </a:t>
            </a:r>
            <a:r>
              <a:rPr sz="2600" b="1" spc="-20" dirty="0">
                <a:solidFill>
                  <a:srgbClr val="FFFFFF"/>
                </a:solidFill>
                <a:latin typeface="Trebuchet MS"/>
                <a:cs typeface="Trebuchet MS"/>
              </a:rPr>
              <a:t>Eq</a:t>
            </a:r>
            <a:r>
              <a:rPr sz="2600" b="1" spc="-130" dirty="0">
                <a:solidFill>
                  <a:srgbClr val="FFFFFF"/>
                </a:solidFill>
                <a:latin typeface="Trebuchet MS"/>
                <a:cs typeface="Trebuchet MS"/>
              </a:rPr>
              <a:t> </a:t>
            </a:r>
            <a:r>
              <a:rPr sz="2600" b="1" spc="-25" dirty="0">
                <a:solidFill>
                  <a:srgbClr val="FFFFFF"/>
                </a:solidFill>
                <a:latin typeface="Trebuchet MS"/>
                <a:cs typeface="Trebuchet MS"/>
              </a:rPr>
              <a:t>382</a:t>
            </a:r>
            <a:endParaRPr sz="2600">
              <a:latin typeface="Trebuchet MS"/>
              <a:cs typeface="Trebuchet MS"/>
            </a:endParaRPr>
          </a:p>
        </p:txBody>
      </p:sp>
      <p:sp>
        <p:nvSpPr>
          <p:cNvPr id="11" name="object 11"/>
          <p:cNvSpPr txBox="1"/>
          <p:nvPr/>
        </p:nvSpPr>
        <p:spPr>
          <a:xfrm>
            <a:off x="5298761" y="6641978"/>
            <a:ext cx="3547110" cy="1711325"/>
          </a:xfrm>
          <a:prstGeom prst="rect">
            <a:avLst/>
          </a:prstGeom>
        </p:spPr>
        <p:txBody>
          <a:bodyPr vert="horz" wrap="square" lIns="0" tIns="12700" rIns="0" bIns="0" rtlCol="0">
            <a:spAutoFit/>
          </a:bodyPr>
          <a:lstStyle/>
          <a:p>
            <a:pPr marL="12700" marR="5080" indent="-92710" algn="ctr">
              <a:lnSpc>
                <a:spcPct val="136600"/>
              </a:lnSpc>
              <a:spcBef>
                <a:spcPts val="100"/>
              </a:spcBef>
            </a:pPr>
            <a:r>
              <a:rPr sz="2700" spc="-40" dirty="0">
                <a:solidFill>
                  <a:srgbClr val="FFFFFF"/>
                </a:solidFill>
                <a:latin typeface="Trebuchet MS"/>
                <a:cs typeface="Trebuchet MS"/>
              </a:rPr>
              <a:t>Mobille</a:t>
            </a:r>
            <a:r>
              <a:rPr sz="2700" spc="-150" dirty="0">
                <a:solidFill>
                  <a:srgbClr val="FFFFFF"/>
                </a:solidFill>
                <a:latin typeface="Trebuchet MS"/>
                <a:cs typeface="Trebuchet MS"/>
              </a:rPr>
              <a:t> </a:t>
            </a:r>
            <a:r>
              <a:rPr sz="2700" spc="-20" dirty="0">
                <a:solidFill>
                  <a:srgbClr val="FFFFFF"/>
                </a:solidFill>
                <a:latin typeface="Trebuchet MS"/>
                <a:cs typeface="Trebuchet MS"/>
              </a:rPr>
              <a:t>home</a:t>
            </a:r>
            <a:r>
              <a:rPr sz="2700" spc="675" dirty="0">
                <a:solidFill>
                  <a:srgbClr val="FFFFFF"/>
                </a:solidFill>
                <a:latin typeface="Trebuchet MS"/>
                <a:cs typeface="Trebuchet MS"/>
              </a:rPr>
              <a:t> </a:t>
            </a:r>
            <a:r>
              <a:rPr sz="2700" b="1" i="1" spc="-80" dirty="0">
                <a:solidFill>
                  <a:srgbClr val="FFFFFF"/>
                </a:solidFill>
                <a:latin typeface="Trebuchet MS"/>
                <a:cs typeface="Trebuchet MS"/>
              </a:rPr>
              <a:t>Elitestone</a:t>
            </a:r>
            <a:r>
              <a:rPr sz="2700" b="1" i="1" spc="-140" dirty="0">
                <a:solidFill>
                  <a:srgbClr val="FFFFFF"/>
                </a:solidFill>
                <a:latin typeface="Trebuchet MS"/>
                <a:cs typeface="Trebuchet MS"/>
              </a:rPr>
              <a:t> </a:t>
            </a:r>
            <a:r>
              <a:rPr sz="2700" b="1" i="1" spc="-114" dirty="0">
                <a:solidFill>
                  <a:srgbClr val="FFFFFF"/>
                </a:solidFill>
                <a:latin typeface="Trebuchet MS"/>
                <a:cs typeface="Trebuchet MS"/>
              </a:rPr>
              <a:t>Ltd</a:t>
            </a:r>
            <a:r>
              <a:rPr sz="2700" b="1" i="1" spc="-125" dirty="0">
                <a:solidFill>
                  <a:srgbClr val="FFFFFF"/>
                </a:solidFill>
                <a:latin typeface="Trebuchet MS"/>
                <a:cs typeface="Trebuchet MS"/>
              </a:rPr>
              <a:t> </a:t>
            </a:r>
            <a:r>
              <a:rPr sz="2700" b="1" i="1" spc="-170" dirty="0">
                <a:solidFill>
                  <a:srgbClr val="FFFFFF"/>
                </a:solidFill>
                <a:latin typeface="Trebuchet MS"/>
                <a:cs typeface="Trebuchet MS"/>
              </a:rPr>
              <a:t>v</a:t>
            </a:r>
            <a:r>
              <a:rPr sz="2700" b="1" i="1" spc="-125" dirty="0">
                <a:solidFill>
                  <a:srgbClr val="FFFFFF"/>
                </a:solidFill>
                <a:latin typeface="Trebuchet MS"/>
                <a:cs typeface="Trebuchet MS"/>
              </a:rPr>
              <a:t> </a:t>
            </a:r>
            <a:r>
              <a:rPr sz="2700" b="1" i="1" spc="-10" dirty="0">
                <a:solidFill>
                  <a:srgbClr val="FFFFFF"/>
                </a:solidFill>
                <a:latin typeface="Trebuchet MS"/>
                <a:cs typeface="Trebuchet MS"/>
              </a:rPr>
              <a:t>Morris </a:t>
            </a:r>
            <a:r>
              <a:rPr sz="2700" b="1" spc="-254" dirty="0">
                <a:solidFill>
                  <a:srgbClr val="FFFFFF"/>
                </a:solidFill>
                <a:latin typeface="Trebuchet MS"/>
                <a:cs typeface="Trebuchet MS"/>
              </a:rPr>
              <a:t>[1977]</a:t>
            </a:r>
            <a:r>
              <a:rPr sz="2700" b="1" spc="-125" dirty="0">
                <a:solidFill>
                  <a:srgbClr val="FFFFFF"/>
                </a:solidFill>
                <a:latin typeface="Trebuchet MS"/>
                <a:cs typeface="Trebuchet MS"/>
              </a:rPr>
              <a:t> </a:t>
            </a:r>
            <a:r>
              <a:rPr sz="2700" b="1" spc="-215" dirty="0">
                <a:solidFill>
                  <a:srgbClr val="FFFFFF"/>
                </a:solidFill>
                <a:latin typeface="Trebuchet MS"/>
                <a:cs typeface="Trebuchet MS"/>
              </a:rPr>
              <a:t>2</a:t>
            </a:r>
            <a:r>
              <a:rPr sz="2700" b="1" spc="-120" dirty="0">
                <a:solidFill>
                  <a:srgbClr val="FFFFFF"/>
                </a:solidFill>
                <a:latin typeface="Trebuchet MS"/>
                <a:cs typeface="Trebuchet MS"/>
              </a:rPr>
              <a:t> </a:t>
            </a:r>
            <a:r>
              <a:rPr sz="2700" b="1" dirty="0">
                <a:solidFill>
                  <a:srgbClr val="FFFFFF"/>
                </a:solidFill>
                <a:latin typeface="Trebuchet MS"/>
                <a:cs typeface="Trebuchet MS"/>
              </a:rPr>
              <a:t>All</a:t>
            </a:r>
            <a:r>
              <a:rPr sz="2700" b="1" spc="-125" dirty="0">
                <a:solidFill>
                  <a:srgbClr val="FFFFFF"/>
                </a:solidFill>
                <a:latin typeface="Trebuchet MS"/>
                <a:cs typeface="Trebuchet MS"/>
              </a:rPr>
              <a:t> </a:t>
            </a:r>
            <a:r>
              <a:rPr sz="2700" b="1" spc="-165" dirty="0">
                <a:solidFill>
                  <a:srgbClr val="FFFFFF"/>
                </a:solidFill>
                <a:latin typeface="Trebuchet MS"/>
                <a:cs typeface="Trebuchet MS"/>
              </a:rPr>
              <a:t>ER</a:t>
            </a:r>
            <a:r>
              <a:rPr sz="2700" b="1" spc="-120" dirty="0">
                <a:solidFill>
                  <a:srgbClr val="FFFFFF"/>
                </a:solidFill>
                <a:latin typeface="Trebuchet MS"/>
                <a:cs typeface="Trebuchet MS"/>
              </a:rPr>
              <a:t> </a:t>
            </a:r>
            <a:r>
              <a:rPr sz="2700" b="1" spc="-380" dirty="0">
                <a:solidFill>
                  <a:srgbClr val="FFFFFF"/>
                </a:solidFill>
                <a:latin typeface="Trebuchet MS"/>
                <a:cs typeface="Trebuchet MS"/>
              </a:rPr>
              <a:t>513</a:t>
            </a:r>
            <a:endParaRPr sz="2700">
              <a:latin typeface="Trebuchet MS"/>
              <a:cs typeface="Trebuchet MS"/>
            </a:endParaRPr>
          </a:p>
        </p:txBody>
      </p:sp>
      <p:sp>
        <p:nvSpPr>
          <p:cNvPr id="12" name="object 12"/>
          <p:cNvSpPr txBox="1"/>
          <p:nvPr/>
        </p:nvSpPr>
        <p:spPr>
          <a:xfrm>
            <a:off x="9302612" y="6642283"/>
            <a:ext cx="3819525" cy="2197100"/>
          </a:xfrm>
          <a:prstGeom prst="rect">
            <a:avLst/>
          </a:prstGeom>
        </p:spPr>
        <p:txBody>
          <a:bodyPr vert="horz" wrap="square" lIns="0" tIns="12700" rIns="0" bIns="0" rtlCol="0">
            <a:spAutoFit/>
          </a:bodyPr>
          <a:lstStyle/>
          <a:p>
            <a:pPr marL="12700" marR="5080" algn="ctr">
              <a:lnSpc>
                <a:spcPct val="137000"/>
              </a:lnSpc>
              <a:spcBef>
                <a:spcPts val="100"/>
              </a:spcBef>
            </a:pPr>
            <a:r>
              <a:rPr sz="2600" spc="-100" dirty="0">
                <a:solidFill>
                  <a:srgbClr val="FFFFFF"/>
                </a:solidFill>
                <a:latin typeface="Trebuchet MS"/>
                <a:cs typeface="Trebuchet MS"/>
              </a:rPr>
              <a:t>Tapestries: </a:t>
            </a:r>
            <a:r>
              <a:rPr sz="2600" spc="-20" dirty="0">
                <a:solidFill>
                  <a:srgbClr val="FFFFFF"/>
                </a:solidFill>
                <a:latin typeface="Trebuchet MS"/>
                <a:cs typeface="Trebuchet MS"/>
              </a:rPr>
              <a:t>compare</a:t>
            </a:r>
            <a:r>
              <a:rPr sz="2600" spc="-140" dirty="0">
                <a:solidFill>
                  <a:srgbClr val="FFFFFF"/>
                </a:solidFill>
                <a:latin typeface="Trebuchet MS"/>
                <a:cs typeface="Trebuchet MS"/>
              </a:rPr>
              <a:t> </a:t>
            </a:r>
            <a:r>
              <a:rPr sz="2600" b="1" i="1" spc="-10" dirty="0">
                <a:solidFill>
                  <a:srgbClr val="FFFFFF"/>
                </a:solidFill>
                <a:latin typeface="Trebuchet MS"/>
                <a:cs typeface="Trebuchet MS"/>
              </a:rPr>
              <a:t>Leigh </a:t>
            </a:r>
            <a:r>
              <a:rPr sz="2600" b="1" i="1" spc="-165" dirty="0">
                <a:solidFill>
                  <a:srgbClr val="FFFFFF"/>
                </a:solidFill>
                <a:latin typeface="Trebuchet MS"/>
                <a:cs typeface="Trebuchet MS"/>
              </a:rPr>
              <a:t>v</a:t>
            </a:r>
            <a:r>
              <a:rPr sz="2600" b="1" i="1" spc="-114" dirty="0">
                <a:solidFill>
                  <a:srgbClr val="FFFFFF"/>
                </a:solidFill>
                <a:latin typeface="Trebuchet MS"/>
                <a:cs typeface="Trebuchet MS"/>
              </a:rPr>
              <a:t> </a:t>
            </a:r>
            <a:r>
              <a:rPr sz="2600" b="1" i="1" spc="-145" dirty="0">
                <a:solidFill>
                  <a:srgbClr val="FFFFFF"/>
                </a:solidFill>
                <a:latin typeface="Trebuchet MS"/>
                <a:cs typeface="Trebuchet MS"/>
              </a:rPr>
              <a:t>Taylor</a:t>
            </a:r>
            <a:r>
              <a:rPr sz="2600" b="1" i="1" spc="-110" dirty="0">
                <a:solidFill>
                  <a:srgbClr val="FFFFFF"/>
                </a:solidFill>
                <a:latin typeface="Trebuchet MS"/>
                <a:cs typeface="Trebuchet MS"/>
              </a:rPr>
              <a:t> </a:t>
            </a:r>
            <a:r>
              <a:rPr sz="2600" b="1" spc="-229" dirty="0">
                <a:solidFill>
                  <a:srgbClr val="FFFFFF"/>
                </a:solidFill>
                <a:latin typeface="Trebuchet MS"/>
                <a:cs typeface="Trebuchet MS"/>
              </a:rPr>
              <a:t>[1902]</a:t>
            </a:r>
            <a:r>
              <a:rPr sz="2600" b="1" spc="-110" dirty="0">
                <a:solidFill>
                  <a:srgbClr val="FFFFFF"/>
                </a:solidFill>
                <a:latin typeface="Trebuchet MS"/>
                <a:cs typeface="Trebuchet MS"/>
              </a:rPr>
              <a:t> </a:t>
            </a:r>
            <a:r>
              <a:rPr sz="2600" b="1" spc="229" dirty="0">
                <a:solidFill>
                  <a:srgbClr val="FFFFFF"/>
                </a:solidFill>
                <a:latin typeface="Trebuchet MS"/>
                <a:cs typeface="Trebuchet MS"/>
              </a:rPr>
              <a:t>AC</a:t>
            </a:r>
            <a:r>
              <a:rPr sz="2600" b="1" spc="-110" dirty="0">
                <a:solidFill>
                  <a:srgbClr val="FFFFFF"/>
                </a:solidFill>
                <a:latin typeface="Trebuchet MS"/>
                <a:cs typeface="Trebuchet MS"/>
              </a:rPr>
              <a:t> </a:t>
            </a:r>
            <a:r>
              <a:rPr sz="2600" b="1" spc="-360" dirty="0">
                <a:solidFill>
                  <a:srgbClr val="FFFFFF"/>
                </a:solidFill>
                <a:latin typeface="Trebuchet MS"/>
                <a:cs typeface="Trebuchet MS"/>
              </a:rPr>
              <a:t>157</a:t>
            </a:r>
            <a:endParaRPr sz="2600">
              <a:latin typeface="Trebuchet MS"/>
              <a:cs typeface="Trebuchet MS"/>
            </a:endParaRPr>
          </a:p>
          <a:p>
            <a:pPr algn="ctr">
              <a:lnSpc>
                <a:spcPct val="100000"/>
              </a:lnSpc>
              <a:spcBef>
                <a:spcPts val="1155"/>
              </a:spcBef>
            </a:pPr>
            <a:r>
              <a:rPr sz="2600" dirty="0">
                <a:solidFill>
                  <a:srgbClr val="FFFFFF"/>
                </a:solidFill>
                <a:latin typeface="Trebuchet MS"/>
                <a:cs typeface="Trebuchet MS"/>
              </a:rPr>
              <a:t>and</a:t>
            </a:r>
            <a:r>
              <a:rPr sz="2600" spc="-114" dirty="0">
                <a:solidFill>
                  <a:srgbClr val="FFFFFF"/>
                </a:solidFill>
                <a:latin typeface="Trebuchet MS"/>
                <a:cs typeface="Trebuchet MS"/>
              </a:rPr>
              <a:t> </a:t>
            </a:r>
            <a:r>
              <a:rPr sz="2600" b="1" i="1" spc="-80" dirty="0">
                <a:solidFill>
                  <a:srgbClr val="FFFFFF"/>
                </a:solidFill>
                <a:latin typeface="Trebuchet MS"/>
                <a:cs typeface="Trebuchet MS"/>
              </a:rPr>
              <a:t>Re</a:t>
            </a:r>
            <a:r>
              <a:rPr sz="2600" b="1" i="1" spc="-110" dirty="0">
                <a:solidFill>
                  <a:srgbClr val="FFFFFF"/>
                </a:solidFill>
                <a:latin typeface="Trebuchet MS"/>
                <a:cs typeface="Trebuchet MS"/>
              </a:rPr>
              <a:t> </a:t>
            </a:r>
            <a:r>
              <a:rPr sz="2600" b="1" i="1" spc="-60" dirty="0">
                <a:solidFill>
                  <a:srgbClr val="FFFFFF"/>
                </a:solidFill>
                <a:latin typeface="Trebuchet MS"/>
                <a:cs typeface="Trebuchet MS"/>
              </a:rPr>
              <a:t>Whaley</a:t>
            </a:r>
            <a:r>
              <a:rPr sz="2600" b="1" i="1" spc="-110" dirty="0">
                <a:solidFill>
                  <a:srgbClr val="FFFFFF"/>
                </a:solidFill>
                <a:latin typeface="Trebuchet MS"/>
                <a:cs typeface="Trebuchet MS"/>
              </a:rPr>
              <a:t> </a:t>
            </a:r>
            <a:r>
              <a:rPr sz="2600" b="1" spc="-215" dirty="0">
                <a:solidFill>
                  <a:srgbClr val="FFFFFF"/>
                </a:solidFill>
                <a:latin typeface="Trebuchet MS"/>
                <a:cs typeface="Trebuchet MS"/>
              </a:rPr>
              <a:t>[1908]</a:t>
            </a:r>
            <a:r>
              <a:rPr sz="2600" b="1" spc="-110" dirty="0">
                <a:solidFill>
                  <a:srgbClr val="FFFFFF"/>
                </a:solidFill>
                <a:latin typeface="Trebuchet MS"/>
                <a:cs typeface="Trebuchet MS"/>
              </a:rPr>
              <a:t> </a:t>
            </a:r>
            <a:r>
              <a:rPr sz="2600" b="1" spc="-815" dirty="0">
                <a:solidFill>
                  <a:srgbClr val="FFFFFF"/>
                </a:solidFill>
                <a:latin typeface="Trebuchet MS"/>
                <a:cs typeface="Trebuchet MS"/>
              </a:rPr>
              <a:t>1</a:t>
            </a:r>
            <a:endParaRPr sz="2600">
              <a:latin typeface="Trebuchet MS"/>
              <a:cs typeface="Trebuchet MS"/>
            </a:endParaRPr>
          </a:p>
          <a:p>
            <a:pPr algn="ctr">
              <a:lnSpc>
                <a:spcPct val="100000"/>
              </a:lnSpc>
              <a:spcBef>
                <a:spcPts val="1155"/>
              </a:spcBef>
            </a:pPr>
            <a:r>
              <a:rPr sz="2600" b="1" spc="114" dirty="0">
                <a:solidFill>
                  <a:srgbClr val="FFFFFF"/>
                </a:solidFill>
                <a:latin typeface="Trebuchet MS"/>
                <a:cs typeface="Trebuchet MS"/>
              </a:rPr>
              <a:t>Ch</a:t>
            </a:r>
            <a:r>
              <a:rPr sz="2600" b="1" spc="-130" dirty="0">
                <a:solidFill>
                  <a:srgbClr val="FFFFFF"/>
                </a:solidFill>
                <a:latin typeface="Trebuchet MS"/>
                <a:cs typeface="Trebuchet MS"/>
              </a:rPr>
              <a:t> </a:t>
            </a:r>
            <a:r>
              <a:rPr sz="2600" b="1" spc="-345" dirty="0">
                <a:solidFill>
                  <a:srgbClr val="FFFFFF"/>
                </a:solidFill>
                <a:latin typeface="Trebuchet MS"/>
                <a:cs typeface="Trebuchet MS"/>
              </a:rPr>
              <a:t>615</a:t>
            </a:r>
            <a:endParaRPr sz="2600">
              <a:latin typeface="Trebuchet MS"/>
              <a:cs typeface="Trebuchet MS"/>
            </a:endParaRPr>
          </a:p>
        </p:txBody>
      </p:sp>
      <p:sp>
        <p:nvSpPr>
          <p:cNvPr id="13" name="object 13"/>
          <p:cNvSpPr txBox="1"/>
          <p:nvPr/>
        </p:nvSpPr>
        <p:spPr>
          <a:xfrm>
            <a:off x="13303465" y="6642283"/>
            <a:ext cx="4378960" cy="2740025"/>
          </a:xfrm>
          <a:prstGeom prst="rect">
            <a:avLst/>
          </a:prstGeom>
        </p:spPr>
        <p:txBody>
          <a:bodyPr vert="horz" wrap="square" lIns="0" tIns="12700" rIns="0" bIns="0" rtlCol="0">
            <a:spAutoFit/>
          </a:bodyPr>
          <a:lstStyle/>
          <a:p>
            <a:pPr marL="12700" marR="5080" indent="-635" algn="ctr">
              <a:lnSpc>
                <a:spcPct val="137000"/>
              </a:lnSpc>
              <a:spcBef>
                <a:spcPts val="100"/>
              </a:spcBef>
              <a:tabLst>
                <a:tab pos="1290320" algn="l"/>
              </a:tabLst>
            </a:pPr>
            <a:r>
              <a:rPr sz="2600" spc="-10" dirty="0">
                <a:solidFill>
                  <a:srgbClr val="FFFFFF"/>
                </a:solidFill>
                <a:latin typeface="Trebuchet MS"/>
                <a:cs typeface="Trebuchet MS"/>
              </a:rPr>
              <a:t>Seating</a:t>
            </a:r>
            <a:r>
              <a:rPr sz="2600" dirty="0">
                <a:solidFill>
                  <a:srgbClr val="FFFFFF"/>
                </a:solidFill>
                <a:latin typeface="Trebuchet MS"/>
                <a:cs typeface="Trebuchet MS"/>
              </a:rPr>
              <a:t>	</a:t>
            </a:r>
            <a:r>
              <a:rPr sz="2600" spc="-10" dirty="0">
                <a:solidFill>
                  <a:srgbClr val="FFFFFF"/>
                </a:solidFill>
                <a:latin typeface="Trebuchet MS"/>
                <a:cs typeface="Trebuchet MS"/>
              </a:rPr>
              <a:t>compare</a:t>
            </a:r>
            <a:r>
              <a:rPr sz="2600" b="1" i="1" spc="-10" dirty="0">
                <a:solidFill>
                  <a:srgbClr val="FFFFFF"/>
                </a:solidFill>
                <a:latin typeface="Trebuchet MS"/>
                <a:cs typeface="Trebuchet MS"/>
              </a:rPr>
              <a:t>Vaudeville </a:t>
            </a:r>
            <a:r>
              <a:rPr sz="2600" b="1" i="1" spc="-75" dirty="0">
                <a:solidFill>
                  <a:srgbClr val="FFFFFF"/>
                </a:solidFill>
                <a:latin typeface="Trebuchet MS"/>
                <a:cs typeface="Trebuchet MS"/>
              </a:rPr>
              <a:t>Electric</a:t>
            </a:r>
            <a:r>
              <a:rPr sz="2600" b="1" i="1" spc="-35" dirty="0">
                <a:solidFill>
                  <a:srgbClr val="FFFFFF"/>
                </a:solidFill>
                <a:latin typeface="Trebuchet MS"/>
                <a:cs typeface="Trebuchet MS"/>
              </a:rPr>
              <a:t> </a:t>
            </a:r>
            <a:r>
              <a:rPr sz="2600" b="1" i="1" dirty="0">
                <a:solidFill>
                  <a:srgbClr val="FFFFFF"/>
                </a:solidFill>
                <a:latin typeface="Trebuchet MS"/>
                <a:cs typeface="Trebuchet MS"/>
              </a:rPr>
              <a:t>Cinema</a:t>
            </a:r>
            <a:r>
              <a:rPr sz="2600" b="1" i="1" spc="-35" dirty="0">
                <a:solidFill>
                  <a:srgbClr val="FFFFFF"/>
                </a:solidFill>
                <a:latin typeface="Trebuchet MS"/>
                <a:cs typeface="Trebuchet MS"/>
              </a:rPr>
              <a:t> </a:t>
            </a:r>
            <a:r>
              <a:rPr sz="2600" b="1" i="1" spc="-165" dirty="0">
                <a:solidFill>
                  <a:srgbClr val="FFFFFF"/>
                </a:solidFill>
                <a:latin typeface="Trebuchet MS"/>
                <a:cs typeface="Trebuchet MS"/>
              </a:rPr>
              <a:t>v</a:t>
            </a:r>
            <a:r>
              <a:rPr sz="2600" b="1" i="1" spc="-35" dirty="0">
                <a:solidFill>
                  <a:srgbClr val="FFFFFF"/>
                </a:solidFill>
                <a:latin typeface="Trebuchet MS"/>
                <a:cs typeface="Trebuchet MS"/>
              </a:rPr>
              <a:t> </a:t>
            </a:r>
            <a:r>
              <a:rPr sz="2600" b="1" i="1" spc="-10" dirty="0">
                <a:solidFill>
                  <a:srgbClr val="FFFFFF"/>
                </a:solidFill>
                <a:latin typeface="Trebuchet MS"/>
                <a:cs typeface="Trebuchet MS"/>
              </a:rPr>
              <a:t>Muriset </a:t>
            </a:r>
            <a:r>
              <a:rPr sz="2600" b="1" spc="-260" dirty="0">
                <a:solidFill>
                  <a:srgbClr val="FFFFFF"/>
                </a:solidFill>
                <a:latin typeface="Trebuchet MS"/>
                <a:cs typeface="Trebuchet MS"/>
              </a:rPr>
              <a:t>[1923]</a:t>
            </a:r>
            <a:r>
              <a:rPr sz="2600" b="1" spc="-135" dirty="0">
                <a:solidFill>
                  <a:srgbClr val="FFFFFF"/>
                </a:solidFill>
                <a:latin typeface="Trebuchet MS"/>
                <a:cs typeface="Trebuchet MS"/>
              </a:rPr>
              <a:t> </a:t>
            </a:r>
            <a:r>
              <a:rPr sz="2600" b="1" spc="-190" dirty="0">
                <a:solidFill>
                  <a:srgbClr val="FFFFFF"/>
                </a:solidFill>
                <a:latin typeface="Trebuchet MS"/>
                <a:cs typeface="Trebuchet MS"/>
              </a:rPr>
              <a:t>2</a:t>
            </a:r>
            <a:r>
              <a:rPr sz="2600" b="1" spc="-130" dirty="0">
                <a:solidFill>
                  <a:srgbClr val="FFFFFF"/>
                </a:solidFill>
                <a:latin typeface="Trebuchet MS"/>
                <a:cs typeface="Trebuchet MS"/>
              </a:rPr>
              <a:t> </a:t>
            </a:r>
            <a:r>
              <a:rPr sz="2600" b="1" spc="114" dirty="0">
                <a:solidFill>
                  <a:srgbClr val="FFFFFF"/>
                </a:solidFill>
                <a:latin typeface="Trebuchet MS"/>
                <a:cs typeface="Trebuchet MS"/>
              </a:rPr>
              <a:t>Ch</a:t>
            </a:r>
            <a:r>
              <a:rPr sz="2600" b="1" spc="-135" dirty="0">
                <a:solidFill>
                  <a:srgbClr val="FFFFFF"/>
                </a:solidFill>
                <a:latin typeface="Trebuchet MS"/>
                <a:cs typeface="Trebuchet MS"/>
              </a:rPr>
              <a:t> </a:t>
            </a:r>
            <a:r>
              <a:rPr sz="2600" b="1" spc="-20" dirty="0">
                <a:solidFill>
                  <a:srgbClr val="FFFFFF"/>
                </a:solidFill>
                <a:latin typeface="Trebuchet MS"/>
                <a:cs typeface="Trebuchet MS"/>
              </a:rPr>
              <a:t>74</a:t>
            </a:r>
            <a:r>
              <a:rPr sz="2600" b="1" spc="-130" dirty="0">
                <a:solidFill>
                  <a:srgbClr val="FFFFFF"/>
                </a:solidFill>
                <a:latin typeface="Trebuchet MS"/>
                <a:cs typeface="Trebuchet MS"/>
              </a:rPr>
              <a:t> </a:t>
            </a:r>
            <a:r>
              <a:rPr sz="2600" b="1" spc="60" dirty="0">
                <a:solidFill>
                  <a:srgbClr val="FFFFFF"/>
                </a:solidFill>
                <a:latin typeface="Trebuchet MS"/>
                <a:cs typeface="Trebuchet MS"/>
              </a:rPr>
              <a:t>and</a:t>
            </a:r>
            <a:r>
              <a:rPr sz="2600" b="1" spc="-135" dirty="0">
                <a:solidFill>
                  <a:srgbClr val="FFFFFF"/>
                </a:solidFill>
                <a:latin typeface="Trebuchet MS"/>
                <a:cs typeface="Trebuchet MS"/>
              </a:rPr>
              <a:t> </a:t>
            </a:r>
            <a:r>
              <a:rPr sz="2600" b="1" spc="-100" dirty="0">
                <a:solidFill>
                  <a:srgbClr val="FFFFFF"/>
                </a:solidFill>
                <a:latin typeface="Trebuchet MS"/>
                <a:cs typeface="Trebuchet MS"/>
              </a:rPr>
              <a:t>Lyon</a:t>
            </a:r>
            <a:r>
              <a:rPr sz="2600" b="1" spc="-130" dirty="0">
                <a:solidFill>
                  <a:srgbClr val="FFFFFF"/>
                </a:solidFill>
                <a:latin typeface="Trebuchet MS"/>
                <a:cs typeface="Trebuchet MS"/>
              </a:rPr>
              <a:t> </a:t>
            </a:r>
            <a:r>
              <a:rPr sz="2600" b="1" spc="-120" dirty="0">
                <a:solidFill>
                  <a:srgbClr val="FFFFFF"/>
                </a:solidFill>
                <a:latin typeface="Trebuchet MS"/>
                <a:cs typeface="Trebuchet MS"/>
              </a:rPr>
              <a:t>&amp;</a:t>
            </a:r>
            <a:r>
              <a:rPr sz="2600" b="1" spc="-130" dirty="0">
                <a:solidFill>
                  <a:srgbClr val="FFFFFF"/>
                </a:solidFill>
                <a:latin typeface="Trebuchet MS"/>
                <a:cs typeface="Trebuchet MS"/>
              </a:rPr>
              <a:t> </a:t>
            </a:r>
            <a:r>
              <a:rPr sz="2600" b="1" spc="145" dirty="0">
                <a:solidFill>
                  <a:srgbClr val="FFFFFF"/>
                </a:solidFill>
                <a:latin typeface="Trebuchet MS"/>
                <a:cs typeface="Trebuchet MS"/>
              </a:rPr>
              <a:t>Co </a:t>
            </a:r>
            <a:r>
              <a:rPr sz="2600" b="1" spc="-100" dirty="0">
                <a:solidFill>
                  <a:srgbClr val="FFFFFF"/>
                </a:solidFill>
                <a:latin typeface="Trebuchet MS"/>
                <a:cs typeface="Trebuchet MS"/>
              </a:rPr>
              <a:t>v</a:t>
            </a:r>
            <a:r>
              <a:rPr sz="2600" b="1" spc="-130" dirty="0">
                <a:solidFill>
                  <a:srgbClr val="FFFFFF"/>
                </a:solidFill>
                <a:latin typeface="Trebuchet MS"/>
                <a:cs typeface="Trebuchet MS"/>
              </a:rPr>
              <a:t> </a:t>
            </a:r>
            <a:r>
              <a:rPr sz="2600" b="1" spc="-45" dirty="0">
                <a:solidFill>
                  <a:srgbClr val="FFFFFF"/>
                </a:solidFill>
                <a:latin typeface="Trebuchet MS"/>
                <a:cs typeface="Trebuchet MS"/>
              </a:rPr>
              <a:t>London</a:t>
            </a:r>
            <a:r>
              <a:rPr sz="2600" b="1" spc="-130" dirty="0">
                <a:solidFill>
                  <a:srgbClr val="FFFFFF"/>
                </a:solidFill>
                <a:latin typeface="Trebuchet MS"/>
                <a:cs typeface="Trebuchet MS"/>
              </a:rPr>
              <a:t> </a:t>
            </a:r>
            <a:r>
              <a:rPr sz="2600" b="1" dirty="0">
                <a:solidFill>
                  <a:srgbClr val="FFFFFF"/>
                </a:solidFill>
                <a:latin typeface="Trebuchet MS"/>
                <a:cs typeface="Trebuchet MS"/>
              </a:rPr>
              <a:t>City</a:t>
            </a:r>
            <a:r>
              <a:rPr sz="2600" b="1" spc="-125" dirty="0">
                <a:solidFill>
                  <a:srgbClr val="FFFFFF"/>
                </a:solidFill>
                <a:latin typeface="Trebuchet MS"/>
                <a:cs typeface="Trebuchet MS"/>
              </a:rPr>
              <a:t> </a:t>
            </a:r>
            <a:r>
              <a:rPr sz="2600" b="1" spc="60" dirty="0">
                <a:solidFill>
                  <a:srgbClr val="FFFFFF"/>
                </a:solidFill>
                <a:latin typeface="Trebuchet MS"/>
                <a:cs typeface="Trebuchet MS"/>
              </a:rPr>
              <a:t>and</a:t>
            </a:r>
            <a:r>
              <a:rPr sz="2600" b="1" spc="-130" dirty="0">
                <a:solidFill>
                  <a:srgbClr val="FFFFFF"/>
                </a:solidFill>
                <a:latin typeface="Trebuchet MS"/>
                <a:cs typeface="Trebuchet MS"/>
              </a:rPr>
              <a:t> </a:t>
            </a:r>
            <a:r>
              <a:rPr sz="2600" b="1" spc="65" dirty="0">
                <a:solidFill>
                  <a:srgbClr val="FFFFFF"/>
                </a:solidFill>
                <a:latin typeface="Trebuchet MS"/>
                <a:cs typeface="Trebuchet MS"/>
              </a:rPr>
              <a:t>Midland </a:t>
            </a:r>
            <a:r>
              <a:rPr sz="2600" b="1" spc="-10" dirty="0">
                <a:solidFill>
                  <a:srgbClr val="FFFFFF"/>
                </a:solidFill>
                <a:latin typeface="Trebuchet MS"/>
                <a:cs typeface="Trebuchet MS"/>
              </a:rPr>
              <a:t>Bank</a:t>
            </a:r>
            <a:r>
              <a:rPr sz="2600" b="1" spc="-135" dirty="0">
                <a:solidFill>
                  <a:srgbClr val="FFFFFF"/>
                </a:solidFill>
                <a:latin typeface="Trebuchet MS"/>
                <a:cs typeface="Trebuchet MS"/>
              </a:rPr>
              <a:t> </a:t>
            </a:r>
            <a:r>
              <a:rPr sz="2600" b="1" spc="-220" dirty="0">
                <a:solidFill>
                  <a:srgbClr val="FFFFFF"/>
                </a:solidFill>
                <a:latin typeface="Trebuchet MS"/>
                <a:cs typeface="Trebuchet MS"/>
              </a:rPr>
              <a:t>[1903]</a:t>
            </a:r>
            <a:r>
              <a:rPr sz="2600" b="1" spc="-135" dirty="0">
                <a:solidFill>
                  <a:srgbClr val="FFFFFF"/>
                </a:solidFill>
                <a:latin typeface="Trebuchet MS"/>
                <a:cs typeface="Trebuchet MS"/>
              </a:rPr>
              <a:t> </a:t>
            </a:r>
            <a:r>
              <a:rPr sz="2600" b="1" spc="-190" dirty="0">
                <a:solidFill>
                  <a:srgbClr val="FFFFFF"/>
                </a:solidFill>
                <a:latin typeface="Trebuchet MS"/>
                <a:cs typeface="Trebuchet MS"/>
              </a:rPr>
              <a:t>2</a:t>
            </a:r>
            <a:r>
              <a:rPr sz="2600" b="1" spc="-135" dirty="0">
                <a:solidFill>
                  <a:srgbClr val="FFFFFF"/>
                </a:solidFill>
                <a:latin typeface="Trebuchet MS"/>
                <a:cs typeface="Trebuchet MS"/>
              </a:rPr>
              <a:t> </a:t>
            </a:r>
            <a:r>
              <a:rPr sz="2600" b="1" spc="-65" dirty="0">
                <a:solidFill>
                  <a:srgbClr val="FFFFFF"/>
                </a:solidFill>
                <a:latin typeface="Trebuchet MS"/>
                <a:cs typeface="Trebuchet MS"/>
              </a:rPr>
              <a:t>KB</a:t>
            </a:r>
            <a:r>
              <a:rPr sz="2600" b="1" spc="-135" dirty="0">
                <a:solidFill>
                  <a:srgbClr val="FFFFFF"/>
                </a:solidFill>
                <a:latin typeface="Trebuchet MS"/>
                <a:cs typeface="Trebuchet MS"/>
              </a:rPr>
              <a:t> </a:t>
            </a:r>
            <a:r>
              <a:rPr sz="2600" b="1" spc="-370" dirty="0">
                <a:solidFill>
                  <a:srgbClr val="FFFFFF"/>
                </a:solidFill>
                <a:latin typeface="Trebuchet MS"/>
                <a:cs typeface="Trebuchet MS"/>
              </a:rPr>
              <a:t>135</a:t>
            </a:r>
            <a:endParaRPr sz="2600">
              <a:latin typeface="Trebuchet MS"/>
              <a:cs typeface="Trebuchet MS"/>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292959"/>
          </a:solidFill>
        </p:spPr>
        <p:txBody>
          <a:bodyPr wrap="square" lIns="0" tIns="0" rIns="0" bIns="0" rtlCol="0"/>
          <a:lstStyle/>
          <a:p>
            <a:endParaRPr/>
          </a:p>
        </p:txBody>
      </p:sp>
      <p:sp>
        <p:nvSpPr>
          <p:cNvPr id="3" name="object 3"/>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FED307"/>
          </a:solidFill>
        </p:spPr>
        <p:txBody>
          <a:bodyPr wrap="square" lIns="0" tIns="0" rIns="0" bIns="0" rtlCol="0"/>
          <a:lstStyle/>
          <a:p>
            <a:endParaRPr/>
          </a:p>
        </p:txBody>
      </p:sp>
      <p:sp>
        <p:nvSpPr>
          <p:cNvPr id="4" name="object 4"/>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E65385"/>
          </a:solidFill>
        </p:spPr>
        <p:txBody>
          <a:bodyPr wrap="square" lIns="0" tIns="0" rIns="0" bIns="0" rtlCol="0"/>
          <a:lstStyle/>
          <a:p>
            <a:endParaRPr/>
          </a:p>
        </p:txBody>
      </p:sp>
      <p:pic>
        <p:nvPicPr>
          <p:cNvPr id="5" name="object 5"/>
          <p:cNvPicPr/>
          <p:nvPr/>
        </p:nvPicPr>
        <p:blipFill>
          <a:blip r:embed="rId3" cstate="print"/>
          <a:stretch>
            <a:fillRect/>
          </a:stretch>
        </p:blipFill>
        <p:spPr>
          <a:xfrm>
            <a:off x="1079317" y="2619412"/>
            <a:ext cx="3762374" cy="3762374"/>
          </a:xfrm>
          <a:prstGeom prst="rect">
            <a:avLst/>
          </a:prstGeom>
        </p:spPr>
      </p:pic>
      <p:pic>
        <p:nvPicPr>
          <p:cNvPr id="6" name="object 6"/>
          <p:cNvPicPr/>
          <p:nvPr/>
        </p:nvPicPr>
        <p:blipFill>
          <a:blip r:embed="rId4" cstate="print"/>
          <a:stretch>
            <a:fillRect/>
          </a:stretch>
        </p:blipFill>
        <p:spPr>
          <a:xfrm>
            <a:off x="5165163" y="2619412"/>
            <a:ext cx="3733799" cy="3733799"/>
          </a:xfrm>
          <a:prstGeom prst="rect">
            <a:avLst/>
          </a:prstGeom>
        </p:spPr>
      </p:pic>
      <p:pic>
        <p:nvPicPr>
          <p:cNvPr id="7" name="object 7"/>
          <p:cNvPicPr/>
          <p:nvPr/>
        </p:nvPicPr>
        <p:blipFill>
          <a:blip r:embed="rId5" cstate="print"/>
          <a:stretch>
            <a:fillRect/>
          </a:stretch>
        </p:blipFill>
        <p:spPr>
          <a:xfrm>
            <a:off x="9219650" y="2619412"/>
            <a:ext cx="3733799" cy="3733799"/>
          </a:xfrm>
          <a:prstGeom prst="rect">
            <a:avLst/>
          </a:prstGeom>
        </p:spPr>
      </p:pic>
      <p:pic>
        <p:nvPicPr>
          <p:cNvPr id="8" name="object 8"/>
          <p:cNvPicPr/>
          <p:nvPr/>
        </p:nvPicPr>
        <p:blipFill>
          <a:blip r:embed="rId6" cstate="print"/>
          <a:stretch>
            <a:fillRect/>
          </a:stretch>
        </p:blipFill>
        <p:spPr>
          <a:xfrm>
            <a:off x="13274137" y="2619412"/>
            <a:ext cx="3762374" cy="3762374"/>
          </a:xfrm>
          <a:prstGeom prst="rect">
            <a:avLst/>
          </a:prstGeom>
        </p:spPr>
      </p:pic>
      <p:sp>
        <p:nvSpPr>
          <p:cNvPr id="9" name="object 9" descr="$PPTXTitle"/>
          <p:cNvSpPr txBox="1">
            <a:spLocks noGrp="1"/>
          </p:cNvSpPr>
          <p:nvPr>
            <p:ph type="title"/>
          </p:nvPr>
        </p:nvSpPr>
        <p:spPr>
          <a:prstGeom prst="rect">
            <a:avLst/>
          </a:prstGeom>
        </p:spPr>
        <p:txBody>
          <a:bodyPr vert="horz" wrap="square" lIns="0" tIns="11430" rIns="0" bIns="0" rtlCol="0">
            <a:spAutoFit/>
          </a:bodyPr>
          <a:lstStyle/>
          <a:p>
            <a:pPr marL="463550">
              <a:lnSpc>
                <a:spcPct val="100000"/>
              </a:lnSpc>
              <a:spcBef>
                <a:spcPts val="90"/>
              </a:spcBef>
            </a:pPr>
            <a:r>
              <a:rPr spc="-120" dirty="0"/>
              <a:t>FIXTURES</a:t>
            </a:r>
            <a:r>
              <a:rPr spc="-405" dirty="0"/>
              <a:t> </a:t>
            </a:r>
            <a:r>
              <a:rPr dirty="0"/>
              <a:t>AND</a:t>
            </a:r>
            <a:r>
              <a:rPr spc="-400" dirty="0"/>
              <a:t> </a:t>
            </a:r>
            <a:r>
              <a:rPr spc="-25" dirty="0">
                <a:solidFill>
                  <a:srgbClr val="FFFFFF"/>
                </a:solidFill>
              </a:rPr>
              <a:t>FITTINGS</a:t>
            </a:r>
            <a:r>
              <a:rPr spc="-400" dirty="0">
                <a:solidFill>
                  <a:srgbClr val="FFFFFF"/>
                </a:solidFill>
              </a:rPr>
              <a:t> </a:t>
            </a:r>
            <a:r>
              <a:rPr spc="135" dirty="0">
                <a:solidFill>
                  <a:srgbClr val="FFFFFF"/>
                </a:solidFill>
              </a:rPr>
              <a:t>EXAMPLES</a:t>
            </a:r>
          </a:p>
        </p:txBody>
      </p:sp>
      <p:sp>
        <p:nvSpPr>
          <p:cNvPr id="10" name="object 10"/>
          <p:cNvSpPr txBox="1"/>
          <p:nvPr/>
        </p:nvSpPr>
        <p:spPr>
          <a:xfrm>
            <a:off x="1258887" y="6642283"/>
            <a:ext cx="3354070" cy="3282950"/>
          </a:xfrm>
          <a:prstGeom prst="rect">
            <a:avLst/>
          </a:prstGeom>
        </p:spPr>
        <p:txBody>
          <a:bodyPr vert="horz" wrap="square" lIns="0" tIns="12700" rIns="0" bIns="0" rtlCol="0">
            <a:spAutoFit/>
          </a:bodyPr>
          <a:lstStyle/>
          <a:p>
            <a:pPr marL="12700" marR="5080" indent="-635" algn="ctr">
              <a:lnSpc>
                <a:spcPct val="137000"/>
              </a:lnSpc>
              <a:spcBef>
                <a:spcPts val="100"/>
              </a:spcBef>
            </a:pPr>
            <a:r>
              <a:rPr sz="2600" spc="-95" dirty="0">
                <a:solidFill>
                  <a:srgbClr val="FFFFFF"/>
                </a:solidFill>
                <a:latin typeface="Trebuchet MS"/>
                <a:cs typeface="Trebuchet MS"/>
              </a:rPr>
              <a:t>Worktops</a:t>
            </a:r>
            <a:r>
              <a:rPr sz="2600" spc="-75" dirty="0">
                <a:solidFill>
                  <a:srgbClr val="FFFFFF"/>
                </a:solidFill>
                <a:latin typeface="Trebuchet MS"/>
                <a:cs typeface="Trebuchet MS"/>
              </a:rPr>
              <a:t> </a:t>
            </a:r>
            <a:r>
              <a:rPr sz="2600" spc="-140" dirty="0">
                <a:solidFill>
                  <a:srgbClr val="FFFFFF"/>
                </a:solidFill>
                <a:latin typeface="Trebuchet MS"/>
                <a:cs typeface="Trebuchet MS"/>
              </a:rPr>
              <a:t>in</a:t>
            </a:r>
            <a:r>
              <a:rPr sz="2600" spc="-75" dirty="0">
                <a:solidFill>
                  <a:srgbClr val="FFFFFF"/>
                </a:solidFill>
                <a:latin typeface="Trebuchet MS"/>
                <a:cs typeface="Trebuchet MS"/>
              </a:rPr>
              <a:t> </a:t>
            </a:r>
            <a:r>
              <a:rPr sz="2600" spc="105" dirty="0">
                <a:solidFill>
                  <a:srgbClr val="FFFFFF"/>
                </a:solidFill>
                <a:latin typeface="Trebuchet MS"/>
                <a:cs typeface="Trebuchet MS"/>
              </a:rPr>
              <a:t>a</a:t>
            </a:r>
            <a:r>
              <a:rPr sz="2600" spc="-75" dirty="0">
                <a:solidFill>
                  <a:srgbClr val="FFFFFF"/>
                </a:solidFill>
                <a:latin typeface="Trebuchet MS"/>
                <a:cs typeface="Trebuchet MS"/>
              </a:rPr>
              <a:t> </a:t>
            </a:r>
            <a:r>
              <a:rPr sz="2600" spc="50" dirty="0">
                <a:solidFill>
                  <a:srgbClr val="FFFFFF"/>
                </a:solidFill>
                <a:latin typeface="Trebuchet MS"/>
                <a:cs typeface="Trebuchet MS"/>
              </a:rPr>
              <a:t>garage </a:t>
            </a:r>
            <a:r>
              <a:rPr sz="2600" b="1" i="1" dirty="0">
                <a:solidFill>
                  <a:srgbClr val="FFFFFF"/>
                </a:solidFill>
                <a:latin typeface="Trebuchet MS"/>
                <a:cs typeface="Trebuchet MS"/>
              </a:rPr>
              <a:t>Orsman</a:t>
            </a:r>
            <a:r>
              <a:rPr sz="2600" b="1" i="1" spc="-65" dirty="0">
                <a:solidFill>
                  <a:srgbClr val="FFFFFF"/>
                </a:solidFill>
                <a:latin typeface="Trebuchet MS"/>
                <a:cs typeface="Trebuchet MS"/>
              </a:rPr>
              <a:t> </a:t>
            </a:r>
            <a:r>
              <a:rPr sz="2600" b="1" i="1" spc="-165" dirty="0">
                <a:solidFill>
                  <a:srgbClr val="FFFFFF"/>
                </a:solidFill>
                <a:latin typeface="Trebuchet MS"/>
                <a:cs typeface="Trebuchet MS"/>
              </a:rPr>
              <a:t>v</a:t>
            </a:r>
            <a:r>
              <a:rPr sz="2600" b="1" i="1" spc="-65" dirty="0">
                <a:solidFill>
                  <a:srgbClr val="FFFFFF"/>
                </a:solidFill>
                <a:latin typeface="Trebuchet MS"/>
                <a:cs typeface="Trebuchet MS"/>
              </a:rPr>
              <a:t> </a:t>
            </a:r>
            <a:r>
              <a:rPr sz="2600" b="1" i="1" spc="-25" dirty="0">
                <a:solidFill>
                  <a:srgbClr val="FFFFFF"/>
                </a:solidFill>
                <a:latin typeface="Trebuchet MS"/>
                <a:cs typeface="Trebuchet MS"/>
              </a:rPr>
              <a:t>The </a:t>
            </a:r>
            <a:r>
              <a:rPr sz="2600" b="1" i="1" dirty="0">
                <a:solidFill>
                  <a:srgbClr val="FFFFFF"/>
                </a:solidFill>
                <a:latin typeface="Trebuchet MS"/>
                <a:cs typeface="Trebuchet MS"/>
              </a:rPr>
              <a:t>Commissioner</a:t>
            </a:r>
            <a:r>
              <a:rPr sz="2600" b="1" i="1" spc="-55" dirty="0">
                <a:solidFill>
                  <a:srgbClr val="FFFFFF"/>
                </a:solidFill>
                <a:latin typeface="Trebuchet MS"/>
                <a:cs typeface="Trebuchet MS"/>
              </a:rPr>
              <a:t> </a:t>
            </a:r>
            <a:r>
              <a:rPr sz="2600" b="1" i="1" spc="-110" dirty="0">
                <a:solidFill>
                  <a:srgbClr val="FFFFFF"/>
                </a:solidFill>
                <a:latin typeface="Trebuchet MS"/>
                <a:cs typeface="Trebuchet MS"/>
              </a:rPr>
              <a:t>for</a:t>
            </a:r>
            <a:r>
              <a:rPr sz="2600" b="1" i="1" spc="-55" dirty="0">
                <a:solidFill>
                  <a:srgbClr val="FFFFFF"/>
                </a:solidFill>
                <a:latin typeface="Trebuchet MS"/>
                <a:cs typeface="Trebuchet MS"/>
              </a:rPr>
              <a:t> </a:t>
            </a:r>
            <a:r>
              <a:rPr sz="2600" b="1" i="1" spc="-30" dirty="0">
                <a:solidFill>
                  <a:srgbClr val="FFFFFF"/>
                </a:solidFill>
                <a:latin typeface="Trebuchet MS"/>
                <a:cs typeface="Trebuchet MS"/>
              </a:rPr>
              <a:t>Her </a:t>
            </a:r>
            <a:r>
              <a:rPr sz="2600" b="1" i="1" spc="-55" dirty="0">
                <a:solidFill>
                  <a:srgbClr val="FFFFFF"/>
                </a:solidFill>
                <a:latin typeface="Trebuchet MS"/>
                <a:cs typeface="Trebuchet MS"/>
              </a:rPr>
              <a:t>Majesty's</a:t>
            </a:r>
            <a:r>
              <a:rPr sz="2600" b="1" i="1" spc="-140" dirty="0">
                <a:solidFill>
                  <a:srgbClr val="FFFFFF"/>
                </a:solidFill>
                <a:latin typeface="Trebuchet MS"/>
                <a:cs typeface="Trebuchet MS"/>
              </a:rPr>
              <a:t> </a:t>
            </a:r>
            <a:r>
              <a:rPr sz="2600" b="1" i="1" spc="-40" dirty="0">
                <a:solidFill>
                  <a:srgbClr val="FFFFFF"/>
                </a:solidFill>
                <a:latin typeface="Trebuchet MS"/>
                <a:cs typeface="Trebuchet MS"/>
              </a:rPr>
              <a:t>Revenue</a:t>
            </a:r>
            <a:r>
              <a:rPr sz="2600" b="1" i="1" spc="-140" dirty="0">
                <a:solidFill>
                  <a:srgbClr val="FFFFFF"/>
                </a:solidFill>
                <a:latin typeface="Trebuchet MS"/>
                <a:cs typeface="Trebuchet MS"/>
              </a:rPr>
              <a:t> </a:t>
            </a:r>
            <a:r>
              <a:rPr sz="2600" b="1" i="1" spc="-50" dirty="0">
                <a:solidFill>
                  <a:srgbClr val="FFFFFF"/>
                </a:solidFill>
                <a:latin typeface="Trebuchet MS"/>
                <a:cs typeface="Trebuchet MS"/>
              </a:rPr>
              <a:t>&amp; </a:t>
            </a:r>
            <a:r>
              <a:rPr sz="2600" b="1" i="1" spc="45" dirty="0">
                <a:solidFill>
                  <a:srgbClr val="FFFFFF"/>
                </a:solidFill>
                <a:latin typeface="Trebuchet MS"/>
                <a:cs typeface="Trebuchet MS"/>
              </a:rPr>
              <a:t>Customs</a:t>
            </a:r>
            <a:r>
              <a:rPr sz="2600" b="1" i="1" spc="-110" dirty="0">
                <a:solidFill>
                  <a:srgbClr val="FFFFFF"/>
                </a:solidFill>
                <a:latin typeface="Trebuchet MS"/>
                <a:cs typeface="Trebuchet MS"/>
              </a:rPr>
              <a:t> </a:t>
            </a:r>
            <a:r>
              <a:rPr sz="2600" b="1" spc="-250" dirty="0">
                <a:solidFill>
                  <a:srgbClr val="FFFFFF"/>
                </a:solidFill>
                <a:latin typeface="Trebuchet MS"/>
                <a:cs typeface="Trebuchet MS"/>
              </a:rPr>
              <a:t>[2012]</a:t>
            </a:r>
            <a:r>
              <a:rPr sz="2600" b="1" spc="-110" dirty="0">
                <a:solidFill>
                  <a:srgbClr val="FFFFFF"/>
                </a:solidFill>
                <a:latin typeface="Trebuchet MS"/>
                <a:cs typeface="Trebuchet MS"/>
              </a:rPr>
              <a:t> </a:t>
            </a:r>
            <a:r>
              <a:rPr sz="2600" b="1" spc="-100" dirty="0">
                <a:solidFill>
                  <a:srgbClr val="FFFFFF"/>
                </a:solidFill>
                <a:latin typeface="Trebuchet MS"/>
                <a:cs typeface="Trebuchet MS"/>
              </a:rPr>
              <a:t>UKFTT</a:t>
            </a:r>
            <a:endParaRPr sz="2600">
              <a:latin typeface="Trebuchet MS"/>
              <a:cs typeface="Trebuchet MS"/>
            </a:endParaRPr>
          </a:p>
          <a:p>
            <a:pPr algn="ctr">
              <a:lnSpc>
                <a:spcPct val="100000"/>
              </a:lnSpc>
              <a:spcBef>
                <a:spcPts val="1155"/>
              </a:spcBef>
            </a:pPr>
            <a:r>
              <a:rPr sz="2600" b="1" spc="-170" dirty="0">
                <a:solidFill>
                  <a:srgbClr val="FFFFFF"/>
                </a:solidFill>
                <a:latin typeface="Trebuchet MS"/>
                <a:cs typeface="Trebuchet MS"/>
              </a:rPr>
              <a:t>227</a:t>
            </a:r>
            <a:r>
              <a:rPr sz="2600" b="1" spc="-110" dirty="0">
                <a:solidFill>
                  <a:srgbClr val="FFFFFF"/>
                </a:solidFill>
                <a:latin typeface="Trebuchet MS"/>
                <a:cs typeface="Trebuchet MS"/>
              </a:rPr>
              <a:t> </a:t>
            </a:r>
            <a:r>
              <a:rPr sz="2600" b="1" spc="-20" dirty="0">
                <a:solidFill>
                  <a:srgbClr val="FFFFFF"/>
                </a:solidFill>
                <a:latin typeface="Trebuchet MS"/>
                <a:cs typeface="Trebuchet MS"/>
              </a:rPr>
              <a:t>(TC)</a:t>
            </a:r>
            <a:endParaRPr sz="2600">
              <a:latin typeface="Trebuchet MS"/>
              <a:cs typeface="Trebuchet MS"/>
            </a:endParaRPr>
          </a:p>
        </p:txBody>
      </p:sp>
      <p:sp>
        <p:nvSpPr>
          <p:cNvPr id="11" name="object 11"/>
          <p:cNvSpPr txBox="1"/>
          <p:nvPr/>
        </p:nvSpPr>
        <p:spPr>
          <a:xfrm>
            <a:off x="5213334" y="6641978"/>
            <a:ext cx="3717925" cy="2273300"/>
          </a:xfrm>
          <a:prstGeom prst="rect">
            <a:avLst/>
          </a:prstGeom>
        </p:spPr>
        <p:txBody>
          <a:bodyPr vert="horz" wrap="square" lIns="0" tIns="12700" rIns="0" bIns="0" rtlCol="0">
            <a:spAutoFit/>
          </a:bodyPr>
          <a:lstStyle/>
          <a:p>
            <a:pPr marL="12065" marR="5080" indent="-635" algn="ctr">
              <a:lnSpc>
                <a:spcPct val="136600"/>
              </a:lnSpc>
              <a:spcBef>
                <a:spcPts val="100"/>
              </a:spcBef>
            </a:pPr>
            <a:r>
              <a:rPr sz="2700" spc="-45" dirty="0">
                <a:solidFill>
                  <a:srgbClr val="FFFFFF"/>
                </a:solidFill>
                <a:latin typeface="Trebuchet MS"/>
                <a:cs typeface="Trebuchet MS"/>
              </a:rPr>
              <a:t>Framed</a:t>
            </a:r>
            <a:r>
              <a:rPr sz="2700" spc="-150" dirty="0">
                <a:solidFill>
                  <a:srgbClr val="FFFFFF"/>
                </a:solidFill>
                <a:latin typeface="Trebuchet MS"/>
                <a:cs typeface="Trebuchet MS"/>
              </a:rPr>
              <a:t> </a:t>
            </a:r>
            <a:r>
              <a:rPr sz="2700" spc="-10" dirty="0">
                <a:solidFill>
                  <a:srgbClr val="FFFFFF"/>
                </a:solidFill>
                <a:latin typeface="Trebuchet MS"/>
                <a:cs typeface="Trebuchet MS"/>
              </a:rPr>
              <a:t>paintings </a:t>
            </a:r>
            <a:r>
              <a:rPr sz="2700" b="1" i="1" spc="-60" dirty="0">
                <a:solidFill>
                  <a:srgbClr val="FFFFFF"/>
                </a:solidFill>
                <a:latin typeface="Trebuchet MS"/>
                <a:cs typeface="Trebuchet MS"/>
              </a:rPr>
              <a:t>Brudenell-</a:t>
            </a:r>
            <a:r>
              <a:rPr sz="2700" b="1" i="1" spc="-80" dirty="0">
                <a:solidFill>
                  <a:srgbClr val="FFFFFF"/>
                </a:solidFill>
                <a:latin typeface="Trebuchet MS"/>
                <a:cs typeface="Trebuchet MS"/>
              </a:rPr>
              <a:t>Bruce,</a:t>
            </a:r>
            <a:r>
              <a:rPr sz="2700" b="1" i="1" spc="-70" dirty="0">
                <a:solidFill>
                  <a:srgbClr val="FFFFFF"/>
                </a:solidFill>
                <a:latin typeface="Trebuchet MS"/>
                <a:cs typeface="Trebuchet MS"/>
              </a:rPr>
              <a:t> </a:t>
            </a:r>
            <a:r>
              <a:rPr sz="2700" b="1" i="1" spc="-135" dirty="0">
                <a:solidFill>
                  <a:srgbClr val="FFFFFF"/>
                </a:solidFill>
                <a:latin typeface="Trebuchet MS"/>
                <a:cs typeface="Trebuchet MS"/>
              </a:rPr>
              <a:t>Earl</a:t>
            </a:r>
            <a:r>
              <a:rPr sz="2700" b="1" i="1" spc="-65" dirty="0">
                <a:solidFill>
                  <a:srgbClr val="FFFFFF"/>
                </a:solidFill>
                <a:latin typeface="Trebuchet MS"/>
                <a:cs typeface="Trebuchet MS"/>
              </a:rPr>
              <a:t> </a:t>
            </a:r>
            <a:r>
              <a:rPr sz="2700" b="1" i="1" spc="-25" dirty="0">
                <a:solidFill>
                  <a:srgbClr val="FFFFFF"/>
                </a:solidFill>
                <a:latin typeface="Trebuchet MS"/>
                <a:cs typeface="Trebuchet MS"/>
              </a:rPr>
              <a:t>of </a:t>
            </a:r>
            <a:r>
              <a:rPr sz="2700" b="1" i="1" dirty="0">
                <a:solidFill>
                  <a:srgbClr val="FFFFFF"/>
                </a:solidFill>
                <a:latin typeface="Trebuchet MS"/>
                <a:cs typeface="Trebuchet MS"/>
              </a:rPr>
              <a:t>Cardigan</a:t>
            </a:r>
            <a:r>
              <a:rPr sz="2700" b="1" i="1" spc="35" dirty="0">
                <a:solidFill>
                  <a:srgbClr val="FFFFFF"/>
                </a:solidFill>
                <a:latin typeface="Trebuchet MS"/>
                <a:cs typeface="Trebuchet MS"/>
              </a:rPr>
              <a:t> </a:t>
            </a:r>
            <a:r>
              <a:rPr sz="2700" b="1" i="1" spc="-170" dirty="0">
                <a:solidFill>
                  <a:srgbClr val="FFFFFF"/>
                </a:solidFill>
                <a:latin typeface="Trebuchet MS"/>
                <a:cs typeface="Trebuchet MS"/>
              </a:rPr>
              <a:t>v</a:t>
            </a:r>
            <a:r>
              <a:rPr sz="2700" b="1" i="1" spc="40" dirty="0">
                <a:solidFill>
                  <a:srgbClr val="FFFFFF"/>
                </a:solidFill>
                <a:latin typeface="Trebuchet MS"/>
                <a:cs typeface="Trebuchet MS"/>
              </a:rPr>
              <a:t> </a:t>
            </a:r>
            <a:r>
              <a:rPr sz="2700" b="1" i="1" spc="-20" dirty="0">
                <a:solidFill>
                  <a:srgbClr val="FFFFFF"/>
                </a:solidFill>
                <a:latin typeface="Trebuchet MS"/>
                <a:cs typeface="Trebuchet MS"/>
              </a:rPr>
              <a:t>Moore </a:t>
            </a:r>
            <a:r>
              <a:rPr sz="2700" b="1" spc="-254" dirty="0">
                <a:solidFill>
                  <a:srgbClr val="FFFFFF"/>
                </a:solidFill>
                <a:latin typeface="Trebuchet MS"/>
                <a:cs typeface="Trebuchet MS"/>
              </a:rPr>
              <a:t>[2012]</a:t>
            </a:r>
            <a:r>
              <a:rPr sz="2700" b="1" spc="-95" dirty="0">
                <a:solidFill>
                  <a:srgbClr val="FFFFFF"/>
                </a:solidFill>
                <a:latin typeface="Trebuchet MS"/>
                <a:cs typeface="Trebuchet MS"/>
              </a:rPr>
              <a:t> </a:t>
            </a:r>
            <a:r>
              <a:rPr sz="2700" b="1" dirty="0">
                <a:solidFill>
                  <a:srgbClr val="FFFFFF"/>
                </a:solidFill>
                <a:latin typeface="Trebuchet MS"/>
                <a:cs typeface="Trebuchet MS"/>
              </a:rPr>
              <a:t>EHC</a:t>
            </a:r>
            <a:r>
              <a:rPr sz="2700" b="1" spc="-90" dirty="0">
                <a:solidFill>
                  <a:srgbClr val="FFFFFF"/>
                </a:solidFill>
                <a:latin typeface="Trebuchet MS"/>
                <a:cs typeface="Trebuchet MS"/>
              </a:rPr>
              <a:t> </a:t>
            </a:r>
            <a:r>
              <a:rPr sz="2700" b="1" spc="-229" dirty="0">
                <a:solidFill>
                  <a:srgbClr val="FFFFFF"/>
                </a:solidFill>
                <a:latin typeface="Trebuchet MS"/>
                <a:cs typeface="Trebuchet MS"/>
              </a:rPr>
              <a:t>1024</a:t>
            </a:r>
            <a:r>
              <a:rPr sz="2700" b="1" spc="-95" dirty="0">
                <a:solidFill>
                  <a:srgbClr val="FFFFFF"/>
                </a:solidFill>
                <a:latin typeface="Trebuchet MS"/>
                <a:cs typeface="Trebuchet MS"/>
              </a:rPr>
              <a:t> </a:t>
            </a:r>
            <a:r>
              <a:rPr sz="2700" b="1" spc="-20" dirty="0">
                <a:solidFill>
                  <a:srgbClr val="FFFFFF"/>
                </a:solidFill>
                <a:latin typeface="Trebuchet MS"/>
                <a:cs typeface="Trebuchet MS"/>
              </a:rPr>
              <a:t>(Ch)</a:t>
            </a:r>
            <a:endParaRPr sz="2700">
              <a:latin typeface="Trebuchet MS"/>
              <a:cs typeface="Trebuchet MS"/>
            </a:endParaRPr>
          </a:p>
        </p:txBody>
      </p:sp>
      <p:sp>
        <p:nvSpPr>
          <p:cNvPr id="12" name="object 12"/>
          <p:cNvSpPr txBox="1"/>
          <p:nvPr/>
        </p:nvSpPr>
        <p:spPr>
          <a:xfrm>
            <a:off x="9220791" y="6642283"/>
            <a:ext cx="3769995" cy="2740025"/>
          </a:xfrm>
          <a:prstGeom prst="rect">
            <a:avLst/>
          </a:prstGeom>
        </p:spPr>
        <p:txBody>
          <a:bodyPr vert="horz" wrap="square" lIns="0" tIns="12700" rIns="0" bIns="0" rtlCol="0">
            <a:spAutoFit/>
          </a:bodyPr>
          <a:lstStyle/>
          <a:p>
            <a:pPr marL="12700" marR="5080" algn="ctr">
              <a:lnSpc>
                <a:spcPct val="137000"/>
              </a:lnSpc>
              <a:spcBef>
                <a:spcPts val="100"/>
              </a:spcBef>
              <a:tabLst>
                <a:tab pos="925194" algn="l"/>
              </a:tabLst>
            </a:pPr>
            <a:r>
              <a:rPr sz="2600" spc="-10" dirty="0">
                <a:solidFill>
                  <a:srgbClr val="FFFFFF"/>
                </a:solidFill>
                <a:latin typeface="Trebuchet MS"/>
                <a:cs typeface="Trebuchet MS"/>
              </a:rPr>
              <a:t>Solar</a:t>
            </a:r>
            <a:r>
              <a:rPr sz="2600" dirty="0">
                <a:solidFill>
                  <a:srgbClr val="FFFFFF"/>
                </a:solidFill>
                <a:latin typeface="Trebuchet MS"/>
                <a:cs typeface="Trebuchet MS"/>
              </a:rPr>
              <a:t>	</a:t>
            </a:r>
            <a:r>
              <a:rPr sz="2600" spc="-25" dirty="0">
                <a:solidFill>
                  <a:srgbClr val="FFFFFF"/>
                </a:solidFill>
                <a:latin typeface="Trebuchet MS"/>
                <a:cs typeface="Trebuchet MS"/>
              </a:rPr>
              <a:t>panels</a:t>
            </a:r>
            <a:r>
              <a:rPr sz="2600" spc="-155" dirty="0">
                <a:solidFill>
                  <a:srgbClr val="FFFFFF"/>
                </a:solidFill>
                <a:latin typeface="Trebuchet MS"/>
                <a:cs typeface="Trebuchet MS"/>
              </a:rPr>
              <a:t> </a:t>
            </a:r>
            <a:r>
              <a:rPr sz="2600" dirty="0">
                <a:solidFill>
                  <a:srgbClr val="FFFFFF"/>
                </a:solidFill>
                <a:latin typeface="Trebuchet MS"/>
                <a:cs typeface="Trebuchet MS"/>
              </a:rPr>
              <a:t>on</a:t>
            </a:r>
            <a:r>
              <a:rPr sz="2600" spc="-145" dirty="0">
                <a:solidFill>
                  <a:srgbClr val="FFFFFF"/>
                </a:solidFill>
                <a:latin typeface="Trebuchet MS"/>
                <a:cs typeface="Trebuchet MS"/>
              </a:rPr>
              <a:t> </a:t>
            </a:r>
            <a:r>
              <a:rPr sz="2600" spc="-50" dirty="0">
                <a:solidFill>
                  <a:srgbClr val="FFFFFF"/>
                </a:solidFill>
                <a:latin typeface="Trebuchet MS"/>
                <a:cs typeface="Trebuchet MS"/>
              </a:rPr>
              <a:t>roof</a:t>
            </a:r>
            <a:r>
              <a:rPr sz="2600" spc="-150" dirty="0">
                <a:solidFill>
                  <a:srgbClr val="FFFFFF"/>
                </a:solidFill>
                <a:latin typeface="Trebuchet MS"/>
                <a:cs typeface="Trebuchet MS"/>
              </a:rPr>
              <a:t> </a:t>
            </a:r>
            <a:r>
              <a:rPr sz="2600" spc="-20" dirty="0">
                <a:solidFill>
                  <a:srgbClr val="FFFFFF"/>
                </a:solidFill>
                <a:latin typeface="Trebuchet MS"/>
                <a:cs typeface="Trebuchet MS"/>
              </a:rPr>
              <a:t>(and </a:t>
            </a:r>
            <a:r>
              <a:rPr sz="2600" spc="-105" dirty="0">
                <a:solidFill>
                  <a:srgbClr val="FFFFFF"/>
                </a:solidFill>
                <a:latin typeface="Trebuchet MS"/>
                <a:cs typeface="Trebuchet MS"/>
              </a:rPr>
              <a:t>equiptment)</a:t>
            </a:r>
            <a:r>
              <a:rPr sz="2600" spc="5" dirty="0">
                <a:solidFill>
                  <a:srgbClr val="FFFFFF"/>
                </a:solidFill>
                <a:latin typeface="Trebuchet MS"/>
                <a:cs typeface="Trebuchet MS"/>
              </a:rPr>
              <a:t> </a:t>
            </a:r>
            <a:r>
              <a:rPr sz="2600" b="1" i="1" spc="-10" dirty="0">
                <a:solidFill>
                  <a:srgbClr val="FFFFFF"/>
                </a:solidFill>
                <a:latin typeface="Trebuchet MS"/>
                <a:cs typeface="Trebuchet MS"/>
              </a:rPr>
              <a:t>Borwick </a:t>
            </a:r>
            <a:r>
              <a:rPr sz="2600" b="1" i="1" spc="-40" dirty="0">
                <a:solidFill>
                  <a:srgbClr val="FFFFFF"/>
                </a:solidFill>
                <a:latin typeface="Trebuchet MS"/>
                <a:cs typeface="Trebuchet MS"/>
              </a:rPr>
              <a:t>Development</a:t>
            </a:r>
            <a:r>
              <a:rPr sz="2600" b="1" i="1" spc="-150" dirty="0">
                <a:solidFill>
                  <a:srgbClr val="FFFFFF"/>
                </a:solidFill>
                <a:latin typeface="Trebuchet MS"/>
                <a:cs typeface="Trebuchet MS"/>
              </a:rPr>
              <a:t> </a:t>
            </a:r>
            <a:r>
              <a:rPr sz="2600" b="1" i="1" spc="-10" dirty="0">
                <a:solidFill>
                  <a:srgbClr val="FFFFFF"/>
                </a:solidFill>
                <a:latin typeface="Trebuchet MS"/>
                <a:cs typeface="Trebuchet MS"/>
              </a:rPr>
              <a:t>Solutions</a:t>
            </a:r>
            <a:r>
              <a:rPr sz="2600" b="1" i="1" spc="-150" dirty="0">
                <a:solidFill>
                  <a:srgbClr val="FFFFFF"/>
                </a:solidFill>
                <a:latin typeface="Trebuchet MS"/>
                <a:cs typeface="Trebuchet MS"/>
              </a:rPr>
              <a:t> </a:t>
            </a:r>
            <a:r>
              <a:rPr sz="2600" b="1" i="1" spc="-50" dirty="0">
                <a:solidFill>
                  <a:srgbClr val="FFFFFF"/>
                </a:solidFill>
                <a:latin typeface="Trebuchet MS"/>
                <a:cs typeface="Trebuchet MS"/>
              </a:rPr>
              <a:t>v </a:t>
            </a:r>
            <a:r>
              <a:rPr sz="2600" b="1" i="1" dirty="0">
                <a:solidFill>
                  <a:srgbClr val="FFFFFF"/>
                </a:solidFill>
                <a:latin typeface="Trebuchet MS"/>
                <a:cs typeface="Trebuchet MS"/>
              </a:rPr>
              <a:t>Clear</a:t>
            </a:r>
            <a:r>
              <a:rPr sz="2600" b="1" i="1" spc="-65" dirty="0">
                <a:solidFill>
                  <a:srgbClr val="FFFFFF"/>
                </a:solidFill>
                <a:latin typeface="Trebuchet MS"/>
                <a:cs typeface="Trebuchet MS"/>
              </a:rPr>
              <a:t> </a:t>
            </a:r>
            <a:r>
              <a:rPr sz="2600" b="1" i="1" spc="-85" dirty="0">
                <a:solidFill>
                  <a:srgbClr val="FFFFFF"/>
                </a:solidFill>
                <a:latin typeface="Trebuchet MS"/>
                <a:cs typeface="Trebuchet MS"/>
              </a:rPr>
              <a:t>Water</a:t>
            </a:r>
            <a:r>
              <a:rPr sz="2600" b="1" i="1" spc="-60" dirty="0">
                <a:solidFill>
                  <a:srgbClr val="FFFFFF"/>
                </a:solidFill>
                <a:latin typeface="Trebuchet MS"/>
                <a:cs typeface="Trebuchet MS"/>
              </a:rPr>
              <a:t> </a:t>
            </a:r>
            <a:r>
              <a:rPr sz="2600" b="1" i="1" spc="-10" dirty="0">
                <a:solidFill>
                  <a:srgbClr val="FFFFFF"/>
                </a:solidFill>
                <a:latin typeface="Trebuchet MS"/>
                <a:cs typeface="Trebuchet MS"/>
              </a:rPr>
              <a:t>Fisheries </a:t>
            </a:r>
            <a:r>
              <a:rPr sz="2600" b="1" spc="-229" dirty="0">
                <a:solidFill>
                  <a:srgbClr val="FFFFFF"/>
                </a:solidFill>
                <a:latin typeface="Trebuchet MS"/>
                <a:cs typeface="Trebuchet MS"/>
              </a:rPr>
              <a:t>[2019]</a:t>
            </a:r>
            <a:r>
              <a:rPr sz="2600" b="1" spc="-60" dirty="0">
                <a:solidFill>
                  <a:srgbClr val="FFFFFF"/>
                </a:solidFill>
                <a:latin typeface="Trebuchet MS"/>
                <a:cs typeface="Trebuchet MS"/>
              </a:rPr>
              <a:t> </a:t>
            </a:r>
            <a:r>
              <a:rPr sz="2600" b="1" dirty="0">
                <a:solidFill>
                  <a:srgbClr val="FFFFFF"/>
                </a:solidFill>
                <a:latin typeface="Trebuchet MS"/>
                <a:cs typeface="Trebuchet MS"/>
              </a:rPr>
              <a:t>EWHC</a:t>
            </a:r>
            <a:r>
              <a:rPr sz="2600" b="1" spc="-60" dirty="0">
                <a:solidFill>
                  <a:srgbClr val="FFFFFF"/>
                </a:solidFill>
                <a:latin typeface="Trebuchet MS"/>
                <a:cs typeface="Trebuchet MS"/>
              </a:rPr>
              <a:t> </a:t>
            </a:r>
            <a:r>
              <a:rPr sz="2600" b="1" spc="-175" dirty="0">
                <a:solidFill>
                  <a:srgbClr val="FFFFFF"/>
                </a:solidFill>
                <a:latin typeface="Trebuchet MS"/>
                <a:cs typeface="Trebuchet MS"/>
              </a:rPr>
              <a:t>2272</a:t>
            </a:r>
            <a:r>
              <a:rPr sz="2600" b="1" spc="-60" dirty="0">
                <a:solidFill>
                  <a:srgbClr val="FFFFFF"/>
                </a:solidFill>
                <a:latin typeface="Trebuchet MS"/>
                <a:cs typeface="Trebuchet MS"/>
              </a:rPr>
              <a:t> </a:t>
            </a:r>
            <a:r>
              <a:rPr sz="2600" b="1" spc="-20" dirty="0">
                <a:solidFill>
                  <a:srgbClr val="FFFFFF"/>
                </a:solidFill>
                <a:latin typeface="Trebuchet MS"/>
                <a:cs typeface="Trebuchet MS"/>
              </a:rPr>
              <a:t>(Ch)</a:t>
            </a:r>
            <a:endParaRPr sz="2600">
              <a:latin typeface="Trebuchet MS"/>
              <a:cs typeface="Trebuchet MS"/>
            </a:endParaRPr>
          </a:p>
        </p:txBody>
      </p:sp>
      <p:sp>
        <p:nvSpPr>
          <p:cNvPr id="13" name="object 13"/>
          <p:cNvSpPr txBox="1"/>
          <p:nvPr/>
        </p:nvSpPr>
        <p:spPr>
          <a:xfrm>
            <a:off x="13285545" y="6642283"/>
            <a:ext cx="3740785" cy="2197100"/>
          </a:xfrm>
          <a:prstGeom prst="rect">
            <a:avLst/>
          </a:prstGeom>
        </p:spPr>
        <p:txBody>
          <a:bodyPr vert="horz" wrap="square" lIns="0" tIns="12700" rIns="0" bIns="0" rtlCol="0">
            <a:spAutoFit/>
          </a:bodyPr>
          <a:lstStyle/>
          <a:p>
            <a:pPr marL="12700" marR="5080" indent="-635" algn="ctr">
              <a:lnSpc>
                <a:spcPct val="137000"/>
              </a:lnSpc>
              <a:spcBef>
                <a:spcPts val="100"/>
              </a:spcBef>
            </a:pPr>
            <a:r>
              <a:rPr sz="2600" spc="-50" dirty="0">
                <a:solidFill>
                  <a:srgbClr val="FFFFFF"/>
                </a:solidFill>
                <a:latin typeface="Trebuchet MS"/>
                <a:cs typeface="Trebuchet MS"/>
              </a:rPr>
              <a:t>Serpentine</a:t>
            </a:r>
            <a:r>
              <a:rPr sz="2600" spc="-120" dirty="0">
                <a:solidFill>
                  <a:srgbClr val="FFFFFF"/>
                </a:solidFill>
                <a:latin typeface="Trebuchet MS"/>
                <a:cs typeface="Trebuchet MS"/>
              </a:rPr>
              <a:t> </a:t>
            </a:r>
            <a:r>
              <a:rPr sz="2600" dirty="0">
                <a:solidFill>
                  <a:srgbClr val="FFFFFF"/>
                </a:solidFill>
                <a:latin typeface="Trebuchet MS"/>
                <a:cs typeface="Trebuchet MS"/>
              </a:rPr>
              <a:t>boat</a:t>
            </a:r>
            <a:r>
              <a:rPr sz="2600" spc="-114" dirty="0">
                <a:solidFill>
                  <a:srgbClr val="FFFFFF"/>
                </a:solidFill>
                <a:latin typeface="Trebuchet MS"/>
                <a:cs typeface="Trebuchet MS"/>
              </a:rPr>
              <a:t> </a:t>
            </a:r>
            <a:r>
              <a:rPr sz="2600" spc="-20" dirty="0">
                <a:solidFill>
                  <a:srgbClr val="FFFFFF"/>
                </a:solidFill>
                <a:latin typeface="Trebuchet MS"/>
                <a:cs typeface="Trebuchet MS"/>
              </a:rPr>
              <a:t>house </a:t>
            </a:r>
            <a:r>
              <a:rPr sz="2600" b="1" i="1" spc="-125" dirty="0">
                <a:solidFill>
                  <a:srgbClr val="FFFFFF"/>
                </a:solidFill>
                <a:latin typeface="Trebuchet MS"/>
                <a:cs typeface="Trebuchet MS"/>
              </a:rPr>
              <a:t>The </a:t>
            </a:r>
            <a:r>
              <a:rPr sz="2600" b="1" i="1" spc="-105" dirty="0">
                <a:solidFill>
                  <a:srgbClr val="FFFFFF"/>
                </a:solidFill>
                <a:latin typeface="Trebuchet MS"/>
                <a:cs typeface="Trebuchet MS"/>
              </a:rPr>
              <a:t>Royal</a:t>
            </a:r>
            <a:r>
              <a:rPr sz="2600" b="1" i="1" spc="-120" dirty="0">
                <a:solidFill>
                  <a:srgbClr val="FFFFFF"/>
                </a:solidFill>
                <a:latin typeface="Trebuchet MS"/>
                <a:cs typeface="Trebuchet MS"/>
              </a:rPr>
              <a:t> </a:t>
            </a:r>
            <a:r>
              <a:rPr sz="2600" b="1" i="1" spc="-30" dirty="0">
                <a:solidFill>
                  <a:srgbClr val="FFFFFF"/>
                </a:solidFill>
                <a:latin typeface="Trebuchet MS"/>
                <a:cs typeface="Trebuchet MS"/>
              </a:rPr>
              <a:t>Parks</a:t>
            </a:r>
            <a:r>
              <a:rPr sz="2600" b="1" i="1" spc="-120" dirty="0">
                <a:solidFill>
                  <a:srgbClr val="FFFFFF"/>
                </a:solidFill>
                <a:latin typeface="Trebuchet MS"/>
                <a:cs typeface="Trebuchet MS"/>
              </a:rPr>
              <a:t> </a:t>
            </a:r>
            <a:r>
              <a:rPr sz="2600" b="1" i="1" spc="-105" dirty="0">
                <a:solidFill>
                  <a:srgbClr val="FFFFFF"/>
                </a:solidFill>
                <a:latin typeface="Trebuchet MS"/>
                <a:cs typeface="Trebuchet MS"/>
              </a:rPr>
              <a:t>Ltd</a:t>
            </a:r>
            <a:r>
              <a:rPr sz="2600" b="1" i="1" spc="-125" dirty="0">
                <a:solidFill>
                  <a:srgbClr val="FFFFFF"/>
                </a:solidFill>
                <a:latin typeface="Trebuchet MS"/>
                <a:cs typeface="Trebuchet MS"/>
              </a:rPr>
              <a:t> </a:t>
            </a:r>
            <a:r>
              <a:rPr sz="2600" b="1" i="1" spc="-50" dirty="0">
                <a:solidFill>
                  <a:srgbClr val="FFFFFF"/>
                </a:solidFill>
                <a:latin typeface="Trebuchet MS"/>
                <a:cs typeface="Trebuchet MS"/>
              </a:rPr>
              <a:t>v </a:t>
            </a:r>
            <a:r>
              <a:rPr sz="2600" b="1" i="1" spc="-60" dirty="0">
                <a:solidFill>
                  <a:srgbClr val="FFFFFF"/>
                </a:solidFill>
                <a:latin typeface="Trebuchet MS"/>
                <a:cs typeface="Trebuchet MS"/>
              </a:rPr>
              <a:t>Bluebird</a:t>
            </a:r>
            <a:r>
              <a:rPr sz="2600" b="1" i="1" spc="-105" dirty="0">
                <a:solidFill>
                  <a:srgbClr val="FFFFFF"/>
                </a:solidFill>
                <a:latin typeface="Trebuchet MS"/>
                <a:cs typeface="Trebuchet MS"/>
              </a:rPr>
              <a:t> </a:t>
            </a:r>
            <a:r>
              <a:rPr sz="2600" b="1" i="1" spc="-40" dirty="0">
                <a:solidFill>
                  <a:srgbClr val="FFFFFF"/>
                </a:solidFill>
                <a:latin typeface="Trebuchet MS"/>
                <a:cs typeface="Trebuchet MS"/>
              </a:rPr>
              <a:t>Boats</a:t>
            </a:r>
            <a:r>
              <a:rPr sz="2600" b="1" i="1" spc="-105" dirty="0">
                <a:solidFill>
                  <a:srgbClr val="FFFFFF"/>
                </a:solidFill>
                <a:latin typeface="Trebuchet MS"/>
                <a:cs typeface="Trebuchet MS"/>
              </a:rPr>
              <a:t> Ltd </a:t>
            </a:r>
            <a:r>
              <a:rPr sz="2600" b="1" spc="-229" dirty="0">
                <a:solidFill>
                  <a:srgbClr val="FFFFFF"/>
                </a:solidFill>
                <a:latin typeface="Trebuchet MS"/>
                <a:cs typeface="Trebuchet MS"/>
              </a:rPr>
              <a:t>[2021] </a:t>
            </a:r>
            <a:r>
              <a:rPr sz="2600" b="1" dirty="0">
                <a:solidFill>
                  <a:srgbClr val="FFFFFF"/>
                </a:solidFill>
                <a:latin typeface="Trebuchet MS"/>
                <a:cs typeface="Trebuchet MS"/>
              </a:rPr>
              <a:t>EWHC</a:t>
            </a:r>
            <a:r>
              <a:rPr sz="2600" b="1" spc="-50" dirty="0">
                <a:solidFill>
                  <a:srgbClr val="FFFFFF"/>
                </a:solidFill>
                <a:latin typeface="Trebuchet MS"/>
                <a:cs typeface="Trebuchet MS"/>
              </a:rPr>
              <a:t> </a:t>
            </a:r>
            <a:r>
              <a:rPr sz="2600" b="1" spc="-150" dirty="0">
                <a:solidFill>
                  <a:srgbClr val="FFFFFF"/>
                </a:solidFill>
                <a:latin typeface="Trebuchet MS"/>
                <a:cs typeface="Trebuchet MS"/>
              </a:rPr>
              <a:t>2278</a:t>
            </a:r>
            <a:r>
              <a:rPr sz="2600" b="1" spc="-50" dirty="0">
                <a:solidFill>
                  <a:srgbClr val="FFFFFF"/>
                </a:solidFill>
                <a:latin typeface="Trebuchet MS"/>
                <a:cs typeface="Trebuchet MS"/>
              </a:rPr>
              <a:t> </a:t>
            </a:r>
            <a:r>
              <a:rPr sz="2600" b="1" spc="-20" dirty="0">
                <a:solidFill>
                  <a:srgbClr val="FFFFFF"/>
                </a:solidFill>
                <a:latin typeface="Trebuchet MS"/>
                <a:cs typeface="Trebuchet MS"/>
              </a:rPr>
              <a:t>(TCC)</a:t>
            </a:r>
            <a:endParaRPr sz="2600">
              <a:latin typeface="Trebuchet MS"/>
              <a:cs typeface="Trebuchet MS"/>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DFEDFF"/>
          </a:solidFill>
        </p:spPr>
        <p:txBody>
          <a:bodyPr wrap="square" lIns="0" tIns="0" rIns="0" bIns="0" rtlCol="0"/>
          <a:lstStyle/>
          <a:p>
            <a:endParaRPr/>
          </a:p>
        </p:txBody>
      </p:sp>
      <p:sp>
        <p:nvSpPr>
          <p:cNvPr id="3" name="object 3"/>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FED307"/>
          </a:solidFill>
        </p:spPr>
        <p:txBody>
          <a:bodyPr wrap="square" lIns="0" tIns="0" rIns="0" bIns="0" rtlCol="0"/>
          <a:lstStyle/>
          <a:p>
            <a:endParaRPr/>
          </a:p>
        </p:txBody>
      </p:sp>
      <p:sp>
        <p:nvSpPr>
          <p:cNvPr id="4" name="object 4"/>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pic>
        <p:nvPicPr>
          <p:cNvPr id="5" name="object 5"/>
          <p:cNvPicPr/>
          <p:nvPr/>
        </p:nvPicPr>
        <p:blipFill>
          <a:blip r:embed="rId3" cstate="print"/>
          <a:stretch>
            <a:fillRect/>
          </a:stretch>
        </p:blipFill>
        <p:spPr>
          <a:xfrm>
            <a:off x="1836801" y="3979218"/>
            <a:ext cx="6915149" cy="5191124"/>
          </a:xfrm>
          <a:prstGeom prst="rect">
            <a:avLst/>
          </a:prstGeom>
        </p:spPr>
      </p:pic>
      <p:pic>
        <p:nvPicPr>
          <p:cNvPr id="6" name="object 6"/>
          <p:cNvPicPr/>
          <p:nvPr/>
        </p:nvPicPr>
        <p:blipFill>
          <a:blip r:embed="rId4" cstate="print"/>
          <a:stretch>
            <a:fillRect/>
          </a:stretch>
        </p:blipFill>
        <p:spPr>
          <a:xfrm>
            <a:off x="9531303" y="3979219"/>
            <a:ext cx="6915150" cy="5191124"/>
          </a:xfrm>
          <a:prstGeom prst="rect">
            <a:avLst/>
          </a:prstGeom>
        </p:spPr>
      </p:pic>
      <p:pic>
        <p:nvPicPr>
          <p:cNvPr id="7" name="object 7"/>
          <p:cNvPicPr/>
          <p:nvPr/>
        </p:nvPicPr>
        <p:blipFill>
          <a:blip r:embed="rId5" cstate="print"/>
          <a:stretch>
            <a:fillRect/>
          </a:stretch>
        </p:blipFill>
        <p:spPr>
          <a:xfrm>
            <a:off x="1438274" y="2350140"/>
            <a:ext cx="142874" cy="142874"/>
          </a:xfrm>
          <a:prstGeom prst="rect">
            <a:avLst/>
          </a:prstGeom>
        </p:spPr>
      </p:pic>
      <p:pic>
        <p:nvPicPr>
          <p:cNvPr id="8" name="object 8"/>
          <p:cNvPicPr/>
          <p:nvPr/>
        </p:nvPicPr>
        <p:blipFill>
          <a:blip r:embed="rId5" cstate="print"/>
          <a:stretch>
            <a:fillRect/>
          </a:stretch>
        </p:blipFill>
        <p:spPr>
          <a:xfrm>
            <a:off x="1438274" y="3083566"/>
            <a:ext cx="142874" cy="142874"/>
          </a:xfrm>
          <a:prstGeom prst="rect">
            <a:avLst/>
          </a:prstGeom>
        </p:spPr>
      </p:pic>
      <p:sp>
        <p:nvSpPr>
          <p:cNvPr id="9" name="object 9" descr="$PPTXTitle"/>
          <p:cNvSpPr txBox="1">
            <a:spLocks noGrp="1"/>
          </p:cNvSpPr>
          <p:nvPr>
            <p:ph type="title"/>
          </p:nvPr>
        </p:nvSpPr>
        <p:spPr>
          <a:xfrm>
            <a:off x="1016000" y="640102"/>
            <a:ext cx="16361410" cy="2754630"/>
          </a:xfrm>
          <a:prstGeom prst="rect">
            <a:avLst/>
          </a:prstGeom>
        </p:spPr>
        <p:txBody>
          <a:bodyPr vert="horz" wrap="square" lIns="0" tIns="343535" rIns="0" bIns="0" rtlCol="0">
            <a:spAutoFit/>
          </a:bodyPr>
          <a:lstStyle/>
          <a:p>
            <a:pPr marL="12700">
              <a:lnSpc>
                <a:spcPct val="100000"/>
              </a:lnSpc>
              <a:spcBef>
                <a:spcPts val="2705"/>
              </a:spcBef>
            </a:pPr>
            <a:r>
              <a:rPr sz="6200" spc="110" dirty="0">
                <a:solidFill>
                  <a:srgbClr val="E65385"/>
                </a:solidFill>
              </a:rPr>
              <a:t>ACTIVITY</a:t>
            </a:r>
            <a:r>
              <a:rPr sz="6200" spc="-295" dirty="0">
                <a:solidFill>
                  <a:srgbClr val="E65385"/>
                </a:solidFill>
              </a:rPr>
              <a:t> </a:t>
            </a:r>
            <a:r>
              <a:rPr sz="6200" spc="-355" dirty="0">
                <a:solidFill>
                  <a:srgbClr val="E65385"/>
                </a:solidFill>
              </a:rPr>
              <a:t>3:</a:t>
            </a:r>
            <a:r>
              <a:rPr sz="6200" spc="-290" dirty="0">
                <a:solidFill>
                  <a:srgbClr val="E65385"/>
                </a:solidFill>
              </a:rPr>
              <a:t> </a:t>
            </a:r>
            <a:r>
              <a:rPr sz="6200" spc="-210" dirty="0">
                <a:solidFill>
                  <a:srgbClr val="292959"/>
                </a:solidFill>
              </a:rPr>
              <a:t>FIXTURE</a:t>
            </a:r>
            <a:r>
              <a:rPr sz="6200" spc="-295" dirty="0">
                <a:solidFill>
                  <a:srgbClr val="292959"/>
                </a:solidFill>
              </a:rPr>
              <a:t> </a:t>
            </a:r>
            <a:r>
              <a:rPr sz="6200" dirty="0">
                <a:solidFill>
                  <a:srgbClr val="292959"/>
                </a:solidFill>
              </a:rPr>
              <a:t>OR</a:t>
            </a:r>
            <a:r>
              <a:rPr sz="6200" spc="-290" dirty="0">
                <a:solidFill>
                  <a:srgbClr val="292959"/>
                </a:solidFill>
              </a:rPr>
              <a:t> </a:t>
            </a:r>
            <a:r>
              <a:rPr sz="6200" spc="-10" dirty="0">
                <a:solidFill>
                  <a:srgbClr val="292959"/>
                </a:solidFill>
              </a:rPr>
              <a:t>FITTING</a:t>
            </a:r>
            <a:endParaRPr sz="6200"/>
          </a:p>
          <a:p>
            <a:pPr marL="767715" marR="5080">
              <a:lnSpc>
                <a:spcPts val="5780"/>
              </a:lnSpc>
              <a:spcBef>
                <a:spcPts val="145"/>
              </a:spcBef>
            </a:pPr>
            <a:r>
              <a:rPr sz="3500" b="0" spc="-185" dirty="0">
                <a:solidFill>
                  <a:srgbClr val="292959"/>
                </a:solidFill>
                <a:latin typeface="Trebuchet MS"/>
                <a:cs typeface="Trebuchet MS"/>
              </a:rPr>
              <a:t>In</a:t>
            </a:r>
            <a:r>
              <a:rPr sz="3500" b="0" spc="-110" dirty="0">
                <a:solidFill>
                  <a:srgbClr val="292959"/>
                </a:solidFill>
                <a:latin typeface="Trebuchet MS"/>
                <a:cs typeface="Trebuchet MS"/>
              </a:rPr>
              <a:t> </a:t>
            </a:r>
            <a:r>
              <a:rPr sz="3500" b="0" dirty="0">
                <a:solidFill>
                  <a:srgbClr val="292959"/>
                </a:solidFill>
                <a:latin typeface="Trebuchet MS"/>
                <a:cs typeface="Trebuchet MS"/>
              </a:rPr>
              <a:t>groups</a:t>
            </a:r>
            <a:r>
              <a:rPr sz="3500" b="0" spc="-265" dirty="0">
                <a:solidFill>
                  <a:srgbClr val="292959"/>
                </a:solidFill>
                <a:latin typeface="Trebuchet MS"/>
                <a:cs typeface="Trebuchet MS"/>
              </a:rPr>
              <a:t> </a:t>
            </a:r>
            <a:r>
              <a:rPr sz="3500" b="0" dirty="0">
                <a:solidFill>
                  <a:srgbClr val="292959"/>
                </a:solidFill>
                <a:latin typeface="Trebuchet MS"/>
                <a:cs typeface="Trebuchet MS"/>
              </a:rPr>
              <a:t>decide</a:t>
            </a:r>
            <a:r>
              <a:rPr sz="3500" b="0" spc="-170" dirty="0">
                <a:solidFill>
                  <a:srgbClr val="292959"/>
                </a:solidFill>
                <a:latin typeface="Trebuchet MS"/>
                <a:cs typeface="Trebuchet MS"/>
              </a:rPr>
              <a:t> </a:t>
            </a:r>
            <a:r>
              <a:rPr sz="3500" b="0" dirty="0">
                <a:solidFill>
                  <a:srgbClr val="292959"/>
                </a:solidFill>
                <a:latin typeface="Trebuchet MS"/>
                <a:cs typeface="Trebuchet MS"/>
              </a:rPr>
              <a:t>on</a:t>
            </a:r>
            <a:r>
              <a:rPr sz="3500" b="0" spc="-150" dirty="0">
                <a:solidFill>
                  <a:srgbClr val="292959"/>
                </a:solidFill>
                <a:latin typeface="Trebuchet MS"/>
                <a:cs typeface="Trebuchet MS"/>
              </a:rPr>
              <a:t> </a:t>
            </a:r>
            <a:r>
              <a:rPr sz="3500" b="0" spc="-135" dirty="0">
                <a:solidFill>
                  <a:srgbClr val="292959"/>
                </a:solidFill>
                <a:latin typeface="Trebuchet MS"/>
                <a:cs typeface="Trebuchet MS"/>
              </a:rPr>
              <a:t>whether</a:t>
            </a:r>
            <a:r>
              <a:rPr sz="3500" b="0" spc="-130" dirty="0">
                <a:solidFill>
                  <a:srgbClr val="292959"/>
                </a:solidFill>
                <a:latin typeface="Trebuchet MS"/>
                <a:cs typeface="Trebuchet MS"/>
              </a:rPr>
              <a:t> </a:t>
            </a:r>
            <a:r>
              <a:rPr sz="3500" b="0" spc="-135" dirty="0">
                <a:solidFill>
                  <a:srgbClr val="292959"/>
                </a:solidFill>
                <a:latin typeface="Trebuchet MS"/>
                <a:cs typeface="Trebuchet MS"/>
              </a:rPr>
              <a:t>the</a:t>
            </a:r>
            <a:r>
              <a:rPr sz="3500" b="0" spc="-125" dirty="0">
                <a:solidFill>
                  <a:srgbClr val="292959"/>
                </a:solidFill>
                <a:latin typeface="Trebuchet MS"/>
                <a:cs typeface="Trebuchet MS"/>
              </a:rPr>
              <a:t> </a:t>
            </a:r>
            <a:r>
              <a:rPr sz="3500" b="0" spc="-85" dirty="0">
                <a:solidFill>
                  <a:srgbClr val="292959"/>
                </a:solidFill>
                <a:latin typeface="Trebuchet MS"/>
                <a:cs typeface="Trebuchet MS"/>
              </a:rPr>
              <a:t>following</a:t>
            </a:r>
            <a:r>
              <a:rPr sz="3500" b="0" spc="-155" dirty="0">
                <a:solidFill>
                  <a:srgbClr val="292959"/>
                </a:solidFill>
                <a:latin typeface="Trebuchet MS"/>
                <a:cs typeface="Trebuchet MS"/>
              </a:rPr>
              <a:t> </a:t>
            </a:r>
            <a:r>
              <a:rPr sz="3500" b="0" spc="-70" dirty="0">
                <a:solidFill>
                  <a:srgbClr val="292959"/>
                </a:solidFill>
                <a:latin typeface="Trebuchet MS"/>
                <a:cs typeface="Trebuchet MS"/>
              </a:rPr>
              <a:t>would</a:t>
            </a:r>
            <a:r>
              <a:rPr sz="3500" b="0" spc="-150" dirty="0">
                <a:solidFill>
                  <a:srgbClr val="292959"/>
                </a:solidFill>
                <a:latin typeface="Trebuchet MS"/>
                <a:cs typeface="Trebuchet MS"/>
              </a:rPr>
              <a:t> </a:t>
            </a:r>
            <a:r>
              <a:rPr sz="3500" b="0" dirty="0">
                <a:solidFill>
                  <a:srgbClr val="292959"/>
                </a:solidFill>
                <a:latin typeface="Trebuchet MS"/>
                <a:cs typeface="Trebuchet MS"/>
              </a:rPr>
              <a:t>be</a:t>
            </a:r>
            <a:r>
              <a:rPr sz="3500" b="0" spc="-150" dirty="0">
                <a:solidFill>
                  <a:srgbClr val="292959"/>
                </a:solidFill>
                <a:latin typeface="Trebuchet MS"/>
                <a:cs typeface="Trebuchet MS"/>
              </a:rPr>
              <a:t> </a:t>
            </a:r>
            <a:r>
              <a:rPr sz="3500" b="0" spc="-45" dirty="0">
                <a:solidFill>
                  <a:srgbClr val="292959"/>
                </a:solidFill>
                <a:latin typeface="Trebuchet MS"/>
                <a:cs typeface="Trebuchet MS"/>
              </a:rPr>
              <a:t>considered</a:t>
            </a:r>
            <a:r>
              <a:rPr sz="3500" b="0" spc="-150" dirty="0">
                <a:solidFill>
                  <a:srgbClr val="292959"/>
                </a:solidFill>
                <a:latin typeface="Trebuchet MS"/>
                <a:cs typeface="Trebuchet MS"/>
              </a:rPr>
              <a:t> </a:t>
            </a:r>
            <a:r>
              <a:rPr sz="3500" b="0" spc="-160" dirty="0">
                <a:solidFill>
                  <a:srgbClr val="292959"/>
                </a:solidFill>
                <a:latin typeface="Trebuchet MS"/>
                <a:cs typeface="Trebuchet MS"/>
              </a:rPr>
              <a:t>fixtures</a:t>
            </a:r>
            <a:r>
              <a:rPr sz="3500" b="0" spc="-110" dirty="0">
                <a:solidFill>
                  <a:srgbClr val="292959"/>
                </a:solidFill>
                <a:latin typeface="Trebuchet MS"/>
                <a:cs typeface="Trebuchet MS"/>
              </a:rPr>
              <a:t> </a:t>
            </a:r>
            <a:r>
              <a:rPr sz="3500" b="0" spc="-105" dirty="0">
                <a:solidFill>
                  <a:srgbClr val="292959"/>
                </a:solidFill>
                <a:latin typeface="Trebuchet MS"/>
                <a:cs typeface="Trebuchet MS"/>
              </a:rPr>
              <a:t>or</a:t>
            </a:r>
            <a:r>
              <a:rPr sz="3500" b="0" spc="-155" dirty="0">
                <a:solidFill>
                  <a:srgbClr val="292959"/>
                </a:solidFill>
                <a:latin typeface="Trebuchet MS"/>
                <a:cs typeface="Trebuchet MS"/>
              </a:rPr>
              <a:t> </a:t>
            </a:r>
            <a:r>
              <a:rPr sz="3500" b="0" spc="-10" dirty="0">
                <a:solidFill>
                  <a:srgbClr val="292959"/>
                </a:solidFill>
                <a:latin typeface="Trebuchet MS"/>
                <a:cs typeface="Trebuchet MS"/>
              </a:rPr>
              <a:t>fittings </a:t>
            </a:r>
            <a:r>
              <a:rPr sz="3500" b="0" spc="-120" dirty="0">
                <a:solidFill>
                  <a:srgbClr val="292959"/>
                </a:solidFill>
                <a:latin typeface="Trebuchet MS"/>
                <a:cs typeface="Trebuchet MS"/>
              </a:rPr>
              <a:t>Remember</a:t>
            </a:r>
            <a:r>
              <a:rPr sz="3500" b="0" spc="-145" dirty="0">
                <a:solidFill>
                  <a:srgbClr val="292959"/>
                </a:solidFill>
                <a:latin typeface="Trebuchet MS"/>
                <a:cs typeface="Trebuchet MS"/>
              </a:rPr>
              <a:t> </a:t>
            </a:r>
            <a:r>
              <a:rPr sz="3500" b="0" spc="-65" dirty="0">
                <a:solidFill>
                  <a:srgbClr val="292959"/>
                </a:solidFill>
                <a:latin typeface="Trebuchet MS"/>
                <a:cs typeface="Trebuchet MS"/>
              </a:rPr>
              <a:t>to</a:t>
            </a:r>
            <a:r>
              <a:rPr sz="3500" b="0" spc="-145" dirty="0">
                <a:solidFill>
                  <a:srgbClr val="292959"/>
                </a:solidFill>
                <a:latin typeface="Trebuchet MS"/>
                <a:cs typeface="Trebuchet MS"/>
              </a:rPr>
              <a:t> </a:t>
            </a:r>
            <a:r>
              <a:rPr sz="3500" b="0" spc="-65" dirty="0">
                <a:solidFill>
                  <a:srgbClr val="292959"/>
                </a:solidFill>
                <a:latin typeface="Trebuchet MS"/>
                <a:cs typeface="Trebuchet MS"/>
              </a:rPr>
              <a:t>consider</a:t>
            </a:r>
            <a:r>
              <a:rPr sz="3500" b="0" spc="-135" dirty="0">
                <a:solidFill>
                  <a:srgbClr val="292959"/>
                </a:solidFill>
                <a:latin typeface="Trebuchet MS"/>
                <a:cs typeface="Trebuchet MS"/>
              </a:rPr>
              <a:t> the</a:t>
            </a:r>
            <a:r>
              <a:rPr sz="3500" b="0" spc="-130" dirty="0">
                <a:solidFill>
                  <a:srgbClr val="292959"/>
                </a:solidFill>
                <a:latin typeface="Trebuchet MS"/>
                <a:cs typeface="Trebuchet MS"/>
              </a:rPr>
              <a:t> </a:t>
            </a:r>
            <a:r>
              <a:rPr sz="3500" b="0" spc="-30" dirty="0">
                <a:solidFill>
                  <a:srgbClr val="292959"/>
                </a:solidFill>
                <a:latin typeface="Trebuchet MS"/>
                <a:cs typeface="Trebuchet MS"/>
              </a:rPr>
              <a:t>reasons</a:t>
            </a:r>
            <a:r>
              <a:rPr sz="3500" b="0" spc="-135" dirty="0">
                <a:solidFill>
                  <a:srgbClr val="292959"/>
                </a:solidFill>
                <a:latin typeface="Trebuchet MS"/>
                <a:cs typeface="Trebuchet MS"/>
              </a:rPr>
              <a:t> </a:t>
            </a:r>
            <a:r>
              <a:rPr sz="3500" b="0" spc="-110" dirty="0">
                <a:solidFill>
                  <a:srgbClr val="292959"/>
                </a:solidFill>
                <a:latin typeface="Trebuchet MS"/>
                <a:cs typeface="Trebuchet MS"/>
              </a:rPr>
              <a:t>for</a:t>
            </a:r>
            <a:r>
              <a:rPr sz="3500" b="0" spc="-140" dirty="0">
                <a:solidFill>
                  <a:srgbClr val="292959"/>
                </a:solidFill>
                <a:latin typeface="Trebuchet MS"/>
                <a:cs typeface="Trebuchet MS"/>
              </a:rPr>
              <a:t> </a:t>
            </a:r>
            <a:r>
              <a:rPr sz="3500" b="0" dirty="0">
                <a:solidFill>
                  <a:srgbClr val="292959"/>
                </a:solidFill>
                <a:latin typeface="Trebuchet MS"/>
                <a:cs typeface="Trebuchet MS"/>
              </a:rPr>
              <a:t>and</a:t>
            </a:r>
            <a:r>
              <a:rPr sz="3500" b="0" spc="-140" dirty="0">
                <a:solidFill>
                  <a:srgbClr val="292959"/>
                </a:solidFill>
                <a:latin typeface="Trebuchet MS"/>
                <a:cs typeface="Trebuchet MS"/>
              </a:rPr>
              <a:t> </a:t>
            </a:r>
            <a:r>
              <a:rPr sz="3500" b="0" spc="-10" dirty="0">
                <a:solidFill>
                  <a:srgbClr val="292959"/>
                </a:solidFill>
                <a:latin typeface="Trebuchet MS"/>
                <a:cs typeface="Trebuchet MS"/>
              </a:rPr>
              <a:t>against</a:t>
            </a:r>
            <a:endParaRPr sz="3500">
              <a:latin typeface="Trebuchet MS"/>
              <a:cs typeface="Trebuchet MS"/>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F9F5EF"/>
          </a:solidFill>
        </p:spPr>
        <p:txBody>
          <a:bodyPr wrap="square" lIns="0" tIns="0" rIns="0" bIns="0" rtlCol="0"/>
          <a:lstStyle/>
          <a:p>
            <a:endParaRPr dirty="0"/>
          </a:p>
        </p:txBody>
      </p:sp>
      <p:pic>
        <p:nvPicPr>
          <p:cNvPr id="3" name="object 3"/>
          <p:cNvPicPr/>
          <p:nvPr/>
        </p:nvPicPr>
        <p:blipFill>
          <a:blip r:embed="rId3" cstate="print"/>
          <a:stretch>
            <a:fillRect/>
          </a:stretch>
        </p:blipFill>
        <p:spPr>
          <a:xfrm>
            <a:off x="731935" y="2237422"/>
            <a:ext cx="133350" cy="133349"/>
          </a:xfrm>
          <a:prstGeom prst="rect">
            <a:avLst/>
          </a:prstGeom>
        </p:spPr>
      </p:pic>
      <p:pic>
        <p:nvPicPr>
          <p:cNvPr id="4" name="object 4"/>
          <p:cNvPicPr/>
          <p:nvPr/>
        </p:nvPicPr>
        <p:blipFill>
          <a:blip r:embed="rId4" cstate="print"/>
          <a:stretch>
            <a:fillRect/>
          </a:stretch>
        </p:blipFill>
        <p:spPr>
          <a:xfrm>
            <a:off x="731935" y="4904422"/>
            <a:ext cx="133350" cy="133349"/>
          </a:xfrm>
          <a:prstGeom prst="rect">
            <a:avLst/>
          </a:prstGeom>
        </p:spPr>
      </p:pic>
      <p:pic>
        <p:nvPicPr>
          <p:cNvPr id="5" name="object 5"/>
          <p:cNvPicPr/>
          <p:nvPr/>
        </p:nvPicPr>
        <p:blipFill>
          <a:blip r:embed="rId5" cstate="print"/>
          <a:stretch>
            <a:fillRect/>
          </a:stretch>
        </p:blipFill>
        <p:spPr>
          <a:xfrm>
            <a:off x="1412972" y="5566409"/>
            <a:ext cx="142875" cy="142874"/>
          </a:xfrm>
          <a:prstGeom prst="rect">
            <a:avLst/>
          </a:prstGeom>
        </p:spPr>
      </p:pic>
      <p:pic>
        <p:nvPicPr>
          <p:cNvPr id="6" name="object 6"/>
          <p:cNvPicPr/>
          <p:nvPr/>
        </p:nvPicPr>
        <p:blipFill>
          <a:blip r:embed="rId6" cstate="print"/>
          <a:stretch>
            <a:fillRect/>
          </a:stretch>
        </p:blipFill>
        <p:spPr>
          <a:xfrm>
            <a:off x="1412972" y="6233159"/>
            <a:ext cx="142875" cy="142874"/>
          </a:xfrm>
          <a:prstGeom prst="rect">
            <a:avLst/>
          </a:prstGeom>
        </p:spPr>
      </p:pic>
      <p:pic>
        <p:nvPicPr>
          <p:cNvPr id="7" name="object 7"/>
          <p:cNvPicPr/>
          <p:nvPr/>
        </p:nvPicPr>
        <p:blipFill>
          <a:blip r:embed="rId7" cstate="print"/>
          <a:stretch>
            <a:fillRect/>
          </a:stretch>
        </p:blipFill>
        <p:spPr>
          <a:xfrm>
            <a:off x="731935" y="6904672"/>
            <a:ext cx="133350" cy="133349"/>
          </a:xfrm>
          <a:prstGeom prst="rect">
            <a:avLst/>
          </a:prstGeom>
        </p:spPr>
      </p:pic>
      <p:pic>
        <p:nvPicPr>
          <p:cNvPr id="8" name="object 8"/>
          <p:cNvPicPr/>
          <p:nvPr/>
        </p:nvPicPr>
        <p:blipFill>
          <a:blip r:embed="rId8" cstate="print"/>
          <a:stretch>
            <a:fillRect/>
          </a:stretch>
        </p:blipFill>
        <p:spPr>
          <a:xfrm>
            <a:off x="731935" y="8238172"/>
            <a:ext cx="133350" cy="133349"/>
          </a:xfrm>
          <a:prstGeom prst="rect">
            <a:avLst/>
          </a:prstGeom>
        </p:spPr>
      </p:pic>
      <p:sp>
        <p:nvSpPr>
          <p:cNvPr id="10" name="object 10"/>
          <p:cNvSpPr txBox="1"/>
          <p:nvPr/>
        </p:nvSpPr>
        <p:spPr>
          <a:xfrm>
            <a:off x="1038620" y="1829740"/>
            <a:ext cx="15940405" cy="6754157"/>
          </a:xfrm>
          <a:prstGeom prst="rect">
            <a:avLst/>
          </a:prstGeom>
        </p:spPr>
        <p:txBody>
          <a:bodyPr vert="horz" wrap="square" lIns="0" tIns="12700" rIns="0" bIns="0" rtlCol="0">
            <a:spAutoFit/>
          </a:bodyPr>
          <a:lstStyle/>
          <a:p>
            <a:pPr marL="12700" marR="87630" algn="ctr">
              <a:lnSpc>
                <a:spcPct val="136700"/>
              </a:lnSpc>
              <a:spcBef>
                <a:spcPts val="100"/>
              </a:spcBef>
            </a:pPr>
            <a:r>
              <a:rPr sz="3200" i="1" spc="-215" dirty="0">
                <a:solidFill>
                  <a:srgbClr val="292959"/>
                </a:solidFill>
                <a:latin typeface="Trebuchet MS"/>
                <a:cs typeface="Trebuchet MS"/>
              </a:rPr>
              <a:t>The</a:t>
            </a:r>
            <a:r>
              <a:rPr sz="3200" i="1" spc="-105" dirty="0">
                <a:solidFill>
                  <a:srgbClr val="292959"/>
                </a:solidFill>
                <a:latin typeface="Trebuchet MS"/>
                <a:cs typeface="Trebuchet MS"/>
              </a:rPr>
              <a:t> </a:t>
            </a:r>
            <a:r>
              <a:rPr sz="3200" i="1" spc="-35" dirty="0">
                <a:solidFill>
                  <a:srgbClr val="292959"/>
                </a:solidFill>
                <a:latin typeface="Trebuchet MS"/>
                <a:cs typeface="Trebuchet MS"/>
              </a:rPr>
              <a:t>significance</a:t>
            </a:r>
            <a:r>
              <a:rPr sz="3200" i="1" spc="-185" dirty="0">
                <a:solidFill>
                  <a:srgbClr val="292959"/>
                </a:solidFill>
                <a:latin typeface="Trebuchet MS"/>
                <a:cs typeface="Trebuchet MS"/>
              </a:rPr>
              <a:t> </a:t>
            </a:r>
            <a:r>
              <a:rPr sz="3200" i="1" dirty="0">
                <a:solidFill>
                  <a:srgbClr val="292959"/>
                </a:solidFill>
                <a:latin typeface="Trebuchet MS"/>
                <a:cs typeface="Trebuchet MS"/>
              </a:rPr>
              <a:t>of</a:t>
            </a:r>
            <a:r>
              <a:rPr sz="3200" i="1" spc="-114" dirty="0">
                <a:solidFill>
                  <a:srgbClr val="292959"/>
                </a:solidFill>
                <a:latin typeface="Trebuchet MS"/>
                <a:cs typeface="Trebuchet MS"/>
              </a:rPr>
              <a:t> </a:t>
            </a:r>
            <a:r>
              <a:rPr sz="3200" i="1" spc="-120" dirty="0">
                <a:solidFill>
                  <a:srgbClr val="292959"/>
                </a:solidFill>
                <a:latin typeface="Trebuchet MS"/>
                <a:cs typeface="Trebuchet MS"/>
              </a:rPr>
              <a:t>property</a:t>
            </a:r>
            <a:r>
              <a:rPr sz="3200" i="1" spc="-114" dirty="0">
                <a:solidFill>
                  <a:srgbClr val="292959"/>
                </a:solidFill>
                <a:latin typeface="Trebuchet MS"/>
                <a:cs typeface="Trebuchet MS"/>
              </a:rPr>
              <a:t> </a:t>
            </a:r>
            <a:r>
              <a:rPr sz="3200" i="1" spc="-80" dirty="0">
                <a:solidFill>
                  <a:srgbClr val="292959"/>
                </a:solidFill>
                <a:latin typeface="Trebuchet MS"/>
                <a:cs typeface="Trebuchet MS"/>
              </a:rPr>
              <a:t>ownership</a:t>
            </a:r>
            <a:r>
              <a:rPr sz="3200" i="1" spc="-120" dirty="0">
                <a:solidFill>
                  <a:srgbClr val="292959"/>
                </a:solidFill>
                <a:latin typeface="Trebuchet MS"/>
                <a:cs typeface="Trebuchet MS"/>
              </a:rPr>
              <a:t> </a:t>
            </a:r>
            <a:r>
              <a:rPr sz="3200" i="1" dirty="0">
                <a:solidFill>
                  <a:srgbClr val="292959"/>
                </a:solidFill>
                <a:latin typeface="Trebuchet MS"/>
                <a:cs typeface="Trebuchet MS"/>
              </a:rPr>
              <a:t>has</a:t>
            </a:r>
            <a:r>
              <a:rPr sz="3200" i="1" spc="-114" dirty="0">
                <a:solidFill>
                  <a:srgbClr val="292959"/>
                </a:solidFill>
                <a:latin typeface="Trebuchet MS"/>
                <a:cs typeface="Trebuchet MS"/>
              </a:rPr>
              <a:t> </a:t>
            </a:r>
            <a:r>
              <a:rPr sz="3200" i="1" spc="-155" dirty="0">
                <a:solidFill>
                  <a:srgbClr val="292959"/>
                </a:solidFill>
                <a:latin typeface="Trebuchet MS"/>
                <a:cs typeface="Trebuchet MS"/>
              </a:rPr>
              <a:t>rarely</a:t>
            </a:r>
            <a:r>
              <a:rPr sz="3200" i="1" spc="-105" dirty="0">
                <a:solidFill>
                  <a:srgbClr val="292959"/>
                </a:solidFill>
                <a:latin typeface="Trebuchet MS"/>
                <a:cs typeface="Trebuchet MS"/>
              </a:rPr>
              <a:t> </a:t>
            </a:r>
            <a:r>
              <a:rPr sz="3200" i="1" spc="-10" dirty="0">
                <a:solidFill>
                  <a:srgbClr val="292959"/>
                </a:solidFill>
                <a:latin typeface="Trebuchet MS"/>
                <a:cs typeface="Trebuchet MS"/>
              </a:rPr>
              <a:t>been</a:t>
            </a:r>
            <a:r>
              <a:rPr sz="3200" i="1" spc="-120" dirty="0">
                <a:solidFill>
                  <a:srgbClr val="292959"/>
                </a:solidFill>
                <a:latin typeface="Trebuchet MS"/>
                <a:cs typeface="Trebuchet MS"/>
              </a:rPr>
              <a:t> </a:t>
            </a:r>
            <a:r>
              <a:rPr sz="3200" i="1" spc="-200" dirty="0">
                <a:solidFill>
                  <a:srgbClr val="292959"/>
                </a:solidFill>
                <a:latin typeface="Trebuchet MS"/>
                <a:cs typeface="Trebuchet MS"/>
              </a:rPr>
              <a:t>fully</a:t>
            </a:r>
            <a:r>
              <a:rPr sz="3200" i="1" spc="-105" dirty="0">
                <a:solidFill>
                  <a:srgbClr val="292959"/>
                </a:solidFill>
                <a:latin typeface="Trebuchet MS"/>
                <a:cs typeface="Trebuchet MS"/>
              </a:rPr>
              <a:t> </a:t>
            </a:r>
            <a:r>
              <a:rPr sz="3200" i="1" spc="-50" dirty="0">
                <a:solidFill>
                  <a:srgbClr val="292959"/>
                </a:solidFill>
                <a:latin typeface="Trebuchet MS"/>
                <a:cs typeface="Trebuchet MS"/>
              </a:rPr>
              <a:t>appreciated.</a:t>
            </a:r>
            <a:r>
              <a:rPr sz="3200" i="1" spc="-114" dirty="0">
                <a:solidFill>
                  <a:srgbClr val="292959"/>
                </a:solidFill>
                <a:latin typeface="Trebuchet MS"/>
                <a:cs typeface="Trebuchet MS"/>
              </a:rPr>
              <a:t> </a:t>
            </a:r>
            <a:r>
              <a:rPr sz="3200" i="1" spc="-145" dirty="0">
                <a:solidFill>
                  <a:srgbClr val="292959"/>
                </a:solidFill>
                <a:latin typeface="Trebuchet MS"/>
                <a:cs typeface="Trebuchet MS"/>
              </a:rPr>
              <a:t>All</a:t>
            </a:r>
            <a:r>
              <a:rPr sz="3200" i="1" spc="-105" dirty="0">
                <a:solidFill>
                  <a:srgbClr val="292959"/>
                </a:solidFill>
                <a:latin typeface="Trebuchet MS"/>
                <a:cs typeface="Trebuchet MS"/>
              </a:rPr>
              <a:t> </a:t>
            </a:r>
            <a:r>
              <a:rPr sz="3200" i="1" spc="-125" dirty="0">
                <a:solidFill>
                  <a:srgbClr val="292959"/>
                </a:solidFill>
                <a:latin typeface="Trebuchet MS"/>
                <a:cs typeface="Trebuchet MS"/>
              </a:rPr>
              <a:t>sentient</a:t>
            </a:r>
            <a:r>
              <a:rPr sz="3200" i="1" spc="-114" dirty="0">
                <a:solidFill>
                  <a:srgbClr val="292959"/>
                </a:solidFill>
                <a:latin typeface="Trebuchet MS"/>
                <a:cs typeface="Trebuchet MS"/>
              </a:rPr>
              <a:t> </a:t>
            </a:r>
            <a:r>
              <a:rPr sz="3200" i="1" spc="-150" dirty="0">
                <a:solidFill>
                  <a:srgbClr val="292959"/>
                </a:solidFill>
                <a:latin typeface="Trebuchet MS"/>
                <a:cs typeface="Trebuchet MS"/>
              </a:rPr>
              <a:t>life</a:t>
            </a:r>
            <a:r>
              <a:rPr sz="3200" i="1" spc="-105" dirty="0">
                <a:solidFill>
                  <a:srgbClr val="292959"/>
                </a:solidFill>
                <a:latin typeface="Trebuchet MS"/>
                <a:cs typeface="Trebuchet MS"/>
              </a:rPr>
              <a:t> </a:t>
            </a:r>
            <a:r>
              <a:rPr sz="3200" i="1" spc="-25" dirty="0">
                <a:solidFill>
                  <a:srgbClr val="292959"/>
                </a:solidFill>
                <a:latin typeface="Trebuchet MS"/>
                <a:cs typeface="Trebuchet MS"/>
              </a:rPr>
              <a:t>is </a:t>
            </a:r>
            <a:r>
              <a:rPr sz="3200" i="1" spc="-30" dirty="0">
                <a:solidFill>
                  <a:srgbClr val="292959"/>
                </a:solidFill>
                <a:latin typeface="Trebuchet MS"/>
                <a:cs typeface="Trebuchet MS"/>
              </a:rPr>
              <a:t>concerned</a:t>
            </a:r>
            <a:r>
              <a:rPr sz="3200" i="1" spc="-105" dirty="0">
                <a:solidFill>
                  <a:srgbClr val="292959"/>
                </a:solidFill>
                <a:latin typeface="Trebuchet MS"/>
                <a:cs typeface="Trebuchet MS"/>
              </a:rPr>
              <a:t> </a:t>
            </a:r>
            <a:r>
              <a:rPr sz="3200" i="1" spc="-160" dirty="0">
                <a:solidFill>
                  <a:srgbClr val="292959"/>
                </a:solidFill>
                <a:latin typeface="Trebuchet MS"/>
                <a:cs typeface="Trebuchet MS"/>
              </a:rPr>
              <a:t>with</a:t>
            </a:r>
            <a:r>
              <a:rPr sz="3200" i="1" spc="-100" dirty="0">
                <a:solidFill>
                  <a:srgbClr val="292959"/>
                </a:solidFill>
                <a:latin typeface="Trebuchet MS"/>
                <a:cs typeface="Trebuchet MS"/>
              </a:rPr>
              <a:t> </a:t>
            </a:r>
            <a:r>
              <a:rPr sz="3200" i="1" spc="-160" dirty="0">
                <a:solidFill>
                  <a:srgbClr val="292959"/>
                </a:solidFill>
                <a:latin typeface="Trebuchet MS"/>
                <a:cs typeface="Trebuchet MS"/>
              </a:rPr>
              <a:t>property,</a:t>
            </a:r>
            <a:r>
              <a:rPr sz="3200" i="1" spc="-100" dirty="0">
                <a:solidFill>
                  <a:srgbClr val="292959"/>
                </a:solidFill>
                <a:latin typeface="Trebuchet MS"/>
                <a:cs typeface="Trebuchet MS"/>
              </a:rPr>
              <a:t> </a:t>
            </a:r>
            <a:r>
              <a:rPr sz="3200" i="1" spc="-150" dirty="0">
                <a:solidFill>
                  <a:srgbClr val="292959"/>
                </a:solidFill>
                <a:latin typeface="Trebuchet MS"/>
                <a:cs typeface="Trebuchet MS"/>
              </a:rPr>
              <a:t>either</a:t>
            </a:r>
            <a:r>
              <a:rPr sz="3200" i="1" spc="-105" dirty="0">
                <a:solidFill>
                  <a:srgbClr val="292959"/>
                </a:solidFill>
                <a:latin typeface="Trebuchet MS"/>
                <a:cs typeface="Trebuchet MS"/>
              </a:rPr>
              <a:t> </a:t>
            </a:r>
            <a:r>
              <a:rPr sz="3200" i="1" spc="-155" dirty="0">
                <a:solidFill>
                  <a:srgbClr val="292959"/>
                </a:solidFill>
                <a:latin typeface="Trebuchet MS"/>
                <a:cs typeface="Trebuchet MS"/>
              </a:rPr>
              <a:t>instinctively</a:t>
            </a:r>
            <a:r>
              <a:rPr sz="3200" i="1" spc="-100" dirty="0">
                <a:solidFill>
                  <a:srgbClr val="292959"/>
                </a:solidFill>
                <a:latin typeface="Trebuchet MS"/>
                <a:cs typeface="Trebuchet MS"/>
              </a:rPr>
              <a:t> or </a:t>
            </a:r>
            <a:r>
              <a:rPr sz="3200" i="1" spc="-150" dirty="0">
                <a:solidFill>
                  <a:srgbClr val="292959"/>
                </a:solidFill>
                <a:latin typeface="Trebuchet MS"/>
                <a:cs typeface="Trebuchet MS"/>
              </a:rPr>
              <a:t>rationally.</a:t>
            </a:r>
            <a:r>
              <a:rPr sz="3200" i="1" spc="-105" dirty="0">
                <a:solidFill>
                  <a:srgbClr val="292959"/>
                </a:solidFill>
                <a:latin typeface="Trebuchet MS"/>
                <a:cs typeface="Trebuchet MS"/>
              </a:rPr>
              <a:t> </a:t>
            </a:r>
            <a:r>
              <a:rPr sz="3200" i="1" dirty="0">
                <a:solidFill>
                  <a:srgbClr val="292959"/>
                </a:solidFill>
                <a:latin typeface="Trebuchet MS"/>
                <a:cs typeface="Trebuchet MS"/>
              </a:rPr>
              <a:t>No</a:t>
            </a:r>
            <a:r>
              <a:rPr sz="3200" i="1" spc="-100" dirty="0">
                <a:solidFill>
                  <a:srgbClr val="292959"/>
                </a:solidFill>
                <a:latin typeface="Trebuchet MS"/>
                <a:cs typeface="Trebuchet MS"/>
              </a:rPr>
              <a:t> </a:t>
            </a:r>
            <a:r>
              <a:rPr sz="3200" i="1" spc="-50" dirty="0">
                <a:solidFill>
                  <a:srgbClr val="292959"/>
                </a:solidFill>
                <a:latin typeface="Trebuchet MS"/>
                <a:cs typeface="Trebuchet MS"/>
              </a:rPr>
              <a:t>organism</a:t>
            </a:r>
            <a:r>
              <a:rPr sz="3200" i="1" spc="-100" dirty="0">
                <a:solidFill>
                  <a:srgbClr val="292959"/>
                </a:solidFill>
                <a:latin typeface="Trebuchet MS"/>
                <a:cs typeface="Trebuchet MS"/>
              </a:rPr>
              <a:t> </a:t>
            </a:r>
            <a:r>
              <a:rPr sz="3200" i="1" dirty="0">
                <a:solidFill>
                  <a:srgbClr val="292959"/>
                </a:solidFill>
                <a:latin typeface="Trebuchet MS"/>
                <a:cs typeface="Trebuchet MS"/>
              </a:rPr>
              <a:t>capable</a:t>
            </a:r>
            <a:r>
              <a:rPr sz="3200" i="1" spc="-100" dirty="0">
                <a:solidFill>
                  <a:srgbClr val="292959"/>
                </a:solidFill>
                <a:latin typeface="Trebuchet MS"/>
                <a:cs typeface="Trebuchet MS"/>
              </a:rPr>
              <a:t> </a:t>
            </a:r>
            <a:r>
              <a:rPr sz="3200" i="1" dirty="0">
                <a:solidFill>
                  <a:srgbClr val="292959"/>
                </a:solidFill>
                <a:latin typeface="Trebuchet MS"/>
                <a:cs typeface="Trebuchet MS"/>
              </a:rPr>
              <a:t>of</a:t>
            </a:r>
            <a:r>
              <a:rPr sz="3200" i="1" spc="-105" dirty="0">
                <a:solidFill>
                  <a:srgbClr val="292959"/>
                </a:solidFill>
                <a:latin typeface="Trebuchet MS"/>
                <a:cs typeface="Trebuchet MS"/>
              </a:rPr>
              <a:t> </a:t>
            </a:r>
            <a:r>
              <a:rPr sz="3200" i="1" spc="-50" dirty="0">
                <a:solidFill>
                  <a:srgbClr val="292959"/>
                </a:solidFill>
                <a:latin typeface="Trebuchet MS"/>
                <a:cs typeface="Trebuchet MS"/>
              </a:rPr>
              <a:t>volitional </a:t>
            </a:r>
            <a:r>
              <a:rPr sz="3200" i="1" spc="-45" dirty="0">
                <a:solidFill>
                  <a:srgbClr val="292959"/>
                </a:solidFill>
                <a:latin typeface="Trebuchet MS"/>
                <a:cs typeface="Trebuchet MS"/>
              </a:rPr>
              <a:t>action</a:t>
            </a:r>
            <a:r>
              <a:rPr sz="3200" i="1" spc="-105" dirty="0">
                <a:solidFill>
                  <a:srgbClr val="292959"/>
                </a:solidFill>
                <a:latin typeface="Trebuchet MS"/>
                <a:cs typeface="Trebuchet MS"/>
              </a:rPr>
              <a:t> </a:t>
            </a:r>
            <a:r>
              <a:rPr sz="3200" i="1" dirty="0">
                <a:solidFill>
                  <a:srgbClr val="292959"/>
                </a:solidFill>
                <a:latin typeface="Trebuchet MS"/>
                <a:cs typeface="Trebuchet MS"/>
              </a:rPr>
              <a:t>can</a:t>
            </a:r>
            <a:r>
              <a:rPr sz="3200" i="1" spc="-100" dirty="0">
                <a:solidFill>
                  <a:srgbClr val="292959"/>
                </a:solidFill>
                <a:latin typeface="Trebuchet MS"/>
                <a:cs typeface="Trebuchet MS"/>
              </a:rPr>
              <a:t> </a:t>
            </a:r>
            <a:r>
              <a:rPr sz="3200" i="1" dirty="0">
                <a:solidFill>
                  <a:srgbClr val="292959"/>
                </a:solidFill>
                <a:latin typeface="Trebuchet MS"/>
                <a:cs typeface="Trebuchet MS"/>
              </a:rPr>
              <a:t>escape</a:t>
            </a:r>
            <a:r>
              <a:rPr sz="3200" i="1" spc="-105" dirty="0">
                <a:solidFill>
                  <a:srgbClr val="292959"/>
                </a:solidFill>
                <a:latin typeface="Trebuchet MS"/>
                <a:cs typeface="Trebuchet MS"/>
              </a:rPr>
              <a:t> </a:t>
            </a:r>
            <a:r>
              <a:rPr sz="3200" i="1" spc="-125" dirty="0">
                <a:solidFill>
                  <a:srgbClr val="292959"/>
                </a:solidFill>
                <a:latin typeface="Trebuchet MS"/>
                <a:cs typeface="Trebuchet MS"/>
              </a:rPr>
              <a:t>the</a:t>
            </a:r>
            <a:r>
              <a:rPr sz="3200" i="1" spc="-100" dirty="0">
                <a:solidFill>
                  <a:srgbClr val="292959"/>
                </a:solidFill>
                <a:latin typeface="Trebuchet MS"/>
                <a:cs typeface="Trebuchet MS"/>
              </a:rPr>
              <a:t> </a:t>
            </a:r>
            <a:r>
              <a:rPr sz="3200" i="1" spc="-20" dirty="0">
                <a:solidFill>
                  <a:srgbClr val="292959"/>
                </a:solidFill>
                <a:latin typeface="Trebuchet MS"/>
                <a:cs typeface="Trebuchet MS"/>
              </a:rPr>
              <a:t>demands</a:t>
            </a:r>
            <a:r>
              <a:rPr sz="3200" i="1" spc="-105" dirty="0">
                <a:solidFill>
                  <a:srgbClr val="292959"/>
                </a:solidFill>
                <a:latin typeface="Trebuchet MS"/>
                <a:cs typeface="Trebuchet MS"/>
              </a:rPr>
              <a:t> </a:t>
            </a:r>
            <a:r>
              <a:rPr sz="3200" i="1" spc="-60" dirty="0">
                <a:solidFill>
                  <a:srgbClr val="292959"/>
                </a:solidFill>
                <a:latin typeface="Trebuchet MS"/>
                <a:cs typeface="Trebuchet MS"/>
              </a:rPr>
              <a:t>arising</a:t>
            </a:r>
            <a:r>
              <a:rPr sz="3200" i="1" spc="-100" dirty="0">
                <a:solidFill>
                  <a:srgbClr val="292959"/>
                </a:solidFill>
                <a:latin typeface="Trebuchet MS"/>
                <a:cs typeface="Trebuchet MS"/>
              </a:rPr>
              <a:t> </a:t>
            </a:r>
            <a:r>
              <a:rPr sz="3200" i="1" spc="-165" dirty="0">
                <a:solidFill>
                  <a:srgbClr val="292959"/>
                </a:solidFill>
                <a:latin typeface="Trebuchet MS"/>
                <a:cs typeface="Trebuchet MS"/>
              </a:rPr>
              <a:t>within</a:t>
            </a:r>
            <a:r>
              <a:rPr sz="3200" i="1" spc="-105" dirty="0">
                <a:solidFill>
                  <a:srgbClr val="292959"/>
                </a:solidFill>
                <a:latin typeface="Trebuchet MS"/>
                <a:cs typeface="Trebuchet MS"/>
              </a:rPr>
              <a:t> </a:t>
            </a:r>
            <a:r>
              <a:rPr sz="3200" i="1" spc="-215" dirty="0">
                <a:solidFill>
                  <a:srgbClr val="292959"/>
                </a:solidFill>
                <a:latin typeface="Trebuchet MS"/>
                <a:cs typeface="Trebuchet MS"/>
              </a:rPr>
              <a:t>it</a:t>
            </a:r>
            <a:r>
              <a:rPr sz="3200" i="1" spc="-100" dirty="0">
                <a:solidFill>
                  <a:srgbClr val="292959"/>
                </a:solidFill>
                <a:latin typeface="Trebuchet MS"/>
                <a:cs typeface="Trebuchet MS"/>
              </a:rPr>
              <a:t> </a:t>
            </a:r>
            <a:r>
              <a:rPr sz="3200" i="1" spc="-110" dirty="0">
                <a:solidFill>
                  <a:srgbClr val="292959"/>
                </a:solidFill>
                <a:latin typeface="Trebuchet MS"/>
                <a:cs typeface="Trebuchet MS"/>
              </a:rPr>
              <a:t>for</a:t>
            </a:r>
            <a:r>
              <a:rPr sz="3200" i="1" spc="-100" dirty="0">
                <a:solidFill>
                  <a:srgbClr val="292959"/>
                </a:solidFill>
                <a:latin typeface="Trebuchet MS"/>
                <a:cs typeface="Trebuchet MS"/>
              </a:rPr>
              <a:t> </a:t>
            </a:r>
            <a:r>
              <a:rPr sz="3200" i="1" spc="-50" dirty="0">
                <a:solidFill>
                  <a:srgbClr val="292959"/>
                </a:solidFill>
                <a:latin typeface="Trebuchet MS"/>
                <a:cs typeface="Trebuchet MS"/>
              </a:rPr>
              <a:t>some</a:t>
            </a:r>
            <a:r>
              <a:rPr sz="3200" i="1" spc="-105" dirty="0">
                <a:solidFill>
                  <a:srgbClr val="292959"/>
                </a:solidFill>
                <a:latin typeface="Trebuchet MS"/>
                <a:cs typeface="Trebuchet MS"/>
              </a:rPr>
              <a:t> </a:t>
            </a:r>
            <a:r>
              <a:rPr sz="3200" i="1" spc="-140" dirty="0">
                <a:solidFill>
                  <a:srgbClr val="292959"/>
                </a:solidFill>
                <a:latin typeface="Trebuchet MS"/>
                <a:cs typeface="Trebuchet MS"/>
              </a:rPr>
              <a:t>kind</a:t>
            </a:r>
            <a:r>
              <a:rPr sz="3200" i="1" spc="-100" dirty="0">
                <a:solidFill>
                  <a:srgbClr val="292959"/>
                </a:solidFill>
                <a:latin typeface="Trebuchet MS"/>
                <a:cs typeface="Trebuchet MS"/>
              </a:rPr>
              <a:t> </a:t>
            </a:r>
            <a:r>
              <a:rPr sz="3200" i="1" dirty="0">
                <a:solidFill>
                  <a:srgbClr val="292959"/>
                </a:solidFill>
                <a:latin typeface="Trebuchet MS"/>
                <a:cs typeface="Trebuchet MS"/>
              </a:rPr>
              <a:t>of</a:t>
            </a:r>
            <a:r>
              <a:rPr sz="3200" i="1" spc="-105" dirty="0">
                <a:solidFill>
                  <a:srgbClr val="292959"/>
                </a:solidFill>
                <a:latin typeface="Trebuchet MS"/>
                <a:cs typeface="Trebuchet MS"/>
              </a:rPr>
              <a:t> </a:t>
            </a:r>
            <a:r>
              <a:rPr sz="3200" i="1" spc="-120" dirty="0">
                <a:solidFill>
                  <a:srgbClr val="292959"/>
                </a:solidFill>
                <a:latin typeface="Trebuchet MS"/>
                <a:cs typeface="Trebuchet MS"/>
              </a:rPr>
              <a:t>property</a:t>
            </a:r>
            <a:r>
              <a:rPr sz="3200" i="1" spc="-100" dirty="0">
                <a:solidFill>
                  <a:srgbClr val="292959"/>
                </a:solidFill>
                <a:latin typeface="Trebuchet MS"/>
                <a:cs typeface="Trebuchet MS"/>
              </a:rPr>
              <a:t> </a:t>
            </a:r>
            <a:r>
              <a:rPr sz="3200" i="1" spc="-20" dirty="0">
                <a:solidFill>
                  <a:srgbClr val="292959"/>
                </a:solidFill>
                <a:latin typeface="Trebuchet MS"/>
                <a:cs typeface="Trebuchet MS"/>
              </a:rPr>
              <a:t>relationship. </a:t>
            </a:r>
            <a:r>
              <a:rPr sz="3200" i="1" spc="-185" dirty="0">
                <a:solidFill>
                  <a:srgbClr val="292959"/>
                </a:solidFill>
                <a:latin typeface="Trebuchet MS"/>
                <a:cs typeface="Trebuchet MS"/>
              </a:rPr>
              <a:t>(LeFevre,</a:t>
            </a:r>
            <a:r>
              <a:rPr sz="3200" i="1" spc="-45" dirty="0">
                <a:solidFill>
                  <a:srgbClr val="292959"/>
                </a:solidFill>
                <a:latin typeface="Trebuchet MS"/>
                <a:cs typeface="Trebuchet MS"/>
              </a:rPr>
              <a:t> </a:t>
            </a:r>
            <a:r>
              <a:rPr sz="3200" i="1" spc="-20" dirty="0">
                <a:solidFill>
                  <a:srgbClr val="292959"/>
                </a:solidFill>
                <a:latin typeface="Trebuchet MS"/>
                <a:cs typeface="Trebuchet MS"/>
              </a:rPr>
              <a:t>2018)</a:t>
            </a:r>
            <a:endParaRPr lang="en-GB" sz="3200" i="1" spc="-20" dirty="0">
              <a:solidFill>
                <a:srgbClr val="292959"/>
              </a:solidFill>
              <a:latin typeface="Trebuchet MS"/>
              <a:cs typeface="Trebuchet MS"/>
            </a:endParaRPr>
          </a:p>
          <a:p>
            <a:pPr marL="702945" marR="10084435" indent="-690880">
              <a:lnSpc>
                <a:spcPct val="136700"/>
              </a:lnSpc>
            </a:pPr>
            <a:r>
              <a:rPr sz="3200" spc="-160" dirty="0">
                <a:solidFill>
                  <a:srgbClr val="292959"/>
                </a:solidFill>
                <a:latin typeface="Trebuchet MS"/>
                <a:cs typeface="Trebuchet MS"/>
              </a:rPr>
              <a:t>In</a:t>
            </a:r>
            <a:r>
              <a:rPr sz="3200" spc="-105" dirty="0">
                <a:solidFill>
                  <a:srgbClr val="292959"/>
                </a:solidFill>
                <a:latin typeface="Trebuchet MS"/>
                <a:cs typeface="Trebuchet MS"/>
              </a:rPr>
              <a:t> </a:t>
            </a:r>
            <a:r>
              <a:rPr sz="3200" spc="-35" dirty="0">
                <a:solidFill>
                  <a:srgbClr val="292959"/>
                </a:solidFill>
                <a:latin typeface="Trebuchet MS"/>
                <a:cs typeface="Trebuchet MS"/>
              </a:rPr>
              <a:t>law</a:t>
            </a:r>
            <a:r>
              <a:rPr sz="3200" spc="-210" dirty="0">
                <a:solidFill>
                  <a:srgbClr val="292959"/>
                </a:solidFill>
                <a:latin typeface="Trebuchet MS"/>
                <a:cs typeface="Trebuchet MS"/>
              </a:rPr>
              <a:t> </a:t>
            </a:r>
            <a:r>
              <a:rPr sz="3200" spc="-80" dirty="0">
                <a:solidFill>
                  <a:srgbClr val="292959"/>
                </a:solidFill>
                <a:latin typeface="Trebuchet MS"/>
                <a:cs typeface="Trebuchet MS"/>
              </a:rPr>
              <a:t>ownership</a:t>
            </a:r>
            <a:r>
              <a:rPr sz="3200" spc="-150" dirty="0">
                <a:solidFill>
                  <a:srgbClr val="292959"/>
                </a:solidFill>
                <a:latin typeface="Trebuchet MS"/>
                <a:cs typeface="Trebuchet MS"/>
              </a:rPr>
              <a:t> </a:t>
            </a:r>
            <a:r>
              <a:rPr sz="3200" spc="-120" dirty="0">
                <a:solidFill>
                  <a:srgbClr val="292959"/>
                </a:solidFill>
                <a:latin typeface="Trebuchet MS"/>
                <a:cs typeface="Trebuchet MS"/>
              </a:rPr>
              <a:t>refers </a:t>
            </a:r>
            <a:r>
              <a:rPr sz="3200" spc="-65" dirty="0">
                <a:solidFill>
                  <a:srgbClr val="292959"/>
                </a:solidFill>
                <a:latin typeface="Trebuchet MS"/>
                <a:cs typeface="Trebuchet MS"/>
              </a:rPr>
              <a:t>to</a:t>
            </a:r>
            <a:r>
              <a:rPr sz="3200" spc="-150" dirty="0">
                <a:solidFill>
                  <a:srgbClr val="292959"/>
                </a:solidFill>
                <a:latin typeface="Trebuchet MS"/>
                <a:cs typeface="Trebuchet MS"/>
              </a:rPr>
              <a:t> </a:t>
            </a:r>
            <a:r>
              <a:rPr sz="3200" spc="-60" dirty="0">
                <a:solidFill>
                  <a:srgbClr val="292959"/>
                </a:solidFill>
                <a:latin typeface="Trebuchet MS"/>
                <a:cs typeface="Trebuchet MS"/>
              </a:rPr>
              <a:t>having: </a:t>
            </a:r>
            <a:r>
              <a:rPr sz="3200" spc="-10" dirty="0">
                <a:solidFill>
                  <a:srgbClr val="292959"/>
                </a:solidFill>
                <a:latin typeface="Trebuchet MS"/>
                <a:cs typeface="Trebuchet MS"/>
              </a:rPr>
              <a:t>legal</a:t>
            </a:r>
            <a:r>
              <a:rPr sz="3200" spc="-229" dirty="0">
                <a:solidFill>
                  <a:srgbClr val="292959"/>
                </a:solidFill>
                <a:latin typeface="Trebuchet MS"/>
                <a:cs typeface="Trebuchet MS"/>
              </a:rPr>
              <a:t> </a:t>
            </a:r>
            <a:r>
              <a:rPr sz="3200" spc="-10" dirty="0">
                <a:solidFill>
                  <a:srgbClr val="292959"/>
                </a:solidFill>
                <a:latin typeface="Trebuchet MS"/>
                <a:cs typeface="Trebuchet MS"/>
              </a:rPr>
              <a:t>rights</a:t>
            </a:r>
            <a:endParaRPr sz="3200" dirty="0">
              <a:latin typeface="Trebuchet MS"/>
              <a:cs typeface="Trebuchet MS"/>
            </a:endParaRPr>
          </a:p>
          <a:p>
            <a:pPr marL="702945">
              <a:lnSpc>
                <a:spcPct val="100000"/>
              </a:lnSpc>
              <a:spcBef>
                <a:spcPts val="1410"/>
              </a:spcBef>
            </a:pPr>
            <a:r>
              <a:rPr sz="3200" spc="-10" dirty="0">
                <a:solidFill>
                  <a:srgbClr val="292959"/>
                </a:solidFill>
                <a:latin typeface="Trebuchet MS"/>
                <a:cs typeface="Trebuchet MS"/>
              </a:rPr>
              <a:t>control</a:t>
            </a:r>
            <a:endParaRPr sz="3200" dirty="0">
              <a:latin typeface="Trebuchet MS"/>
              <a:cs typeface="Trebuchet MS"/>
            </a:endParaRPr>
          </a:p>
          <a:p>
            <a:pPr marL="12700" marR="5080">
              <a:lnSpc>
                <a:spcPct val="136700"/>
              </a:lnSpc>
            </a:pPr>
            <a:r>
              <a:rPr sz="3200" spc="-105" dirty="0">
                <a:solidFill>
                  <a:srgbClr val="292959"/>
                </a:solidFill>
                <a:latin typeface="Trebuchet MS"/>
                <a:cs typeface="Trebuchet MS"/>
              </a:rPr>
              <a:t>Legally</a:t>
            </a:r>
            <a:r>
              <a:rPr sz="3200" spc="-100" dirty="0">
                <a:solidFill>
                  <a:srgbClr val="292959"/>
                </a:solidFill>
                <a:latin typeface="Trebuchet MS"/>
                <a:cs typeface="Trebuchet MS"/>
              </a:rPr>
              <a:t> </a:t>
            </a:r>
            <a:r>
              <a:rPr sz="3200" spc="-80" dirty="0">
                <a:solidFill>
                  <a:srgbClr val="292959"/>
                </a:solidFill>
                <a:latin typeface="Trebuchet MS"/>
                <a:cs typeface="Trebuchet MS"/>
              </a:rPr>
              <a:t>ownership</a:t>
            </a:r>
            <a:r>
              <a:rPr sz="3200" spc="-95" dirty="0">
                <a:solidFill>
                  <a:srgbClr val="292959"/>
                </a:solidFill>
                <a:latin typeface="Trebuchet MS"/>
                <a:cs typeface="Trebuchet MS"/>
              </a:rPr>
              <a:t> </a:t>
            </a:r>
            <a:r>
              <a:rPr sz="3200" dirty="0">
                <a:solidFill>
                  <a:srgbClr val="292959"/>
                </a:solidFill>
                <a:latin typeface="Trebuchet MS"/>
                <a:cs typeface="Trebuchet MS"/>
              </a:rPr>
              <a:t>can</a:t>
            </a:r>
            <a:r>
              <a:rPr sz="3200" spc="-95" dirty="0">
                <a:solidFill>
                  <a:srgbClr val="292959"/>
                </a:solidFill>
                <a:latin typeface="Trebuchet MS"/>
                <a:cs typeface="Trebuchet MS"/>
              </a:rPr>
              <a:t> </a:t>
            </a:r>
            <a:r>
              <a:rPr sz="3200" spc="-90" dirty="0">
                <a:solidFill>
                  <a:srgbClr val="292959"/>
                </a:solidFill>
                <a:latin typeface="Trebuchet MS"/>
                <a:cs typeface="Trebuchet MS"/>
              </a:rPr>
              <a:t>take</a:t>
            </a:r>
            <a:r>
              <a:rPr sz="3200" spc="-95" dirty="0">
                <a:solidFill>
                  <a:srgbClr val="292959"/>
                </a:solidFill>
                <a:latin typeface="Trebuchet MS"/>
                <a:cs typeface="Trebuchet MS"/>
              </a:rPr>
              <a:t> </a:t>
            </a:r>
            <a:r>
              <a:rPr sz="3200" spc="-120" dirty="0">
                <a:solidFill>
                  <a:srgbClr val="292959"/>
                </a:solidFill>
                <a:latin typeface="Trebuchet MS"/>
                <a:cs typeface="Trebuchet MS"/>
              </a:rPr>
              <a:t>different</a:t>
            </a:r>
            <a:r>
              <a:rPr sz="3200" spc="-100" dirty="0">
                <a:solidFill>
                  <a:srgbClr val="292959"/>
                </a:solidFill>
                <a:latin typeface="Trebuchet MS"/>
                <a:cs typeface="Trebuchet MS"/>
              </a:rPr>
              <a:t> </a:t>
            </a:r>
            <a:r>
              <a:rPr sz="3200" spc="-125" dirty="0">
                <a:solidFill>
                  <a:srgbClr val="292959"/>
                </a:solidFill>
                <a:latin typeface="Trebuchet MS"/>
                <a:cs typeface="Trebuchet MS"/>
              </a:rPr>
              <a:t>forms</a:t>
            </a:r>
            <a:r>
              <a:rPr sz="3200" spc="-95" dirty="0">
                <a:solidFill>
                  <a:srgbClr val="292959"/>
                </a:solidFill>
                <a:latin typeface="Trebuchet MS"/>
                <a:cs typeface="Trebuchet MS"/>
              </a:rPr>
              <a:t> </a:t>
            </a:r>
            <a:r>
              <a:rPr sz="3200" spc="125" dirty="0">
                <a:solidFill>
                  <a:srgbClr val="292959"/>
                </a:solidFill>
                <a:latin typeface="Trebuchet MS"/>
                <a:cs typeface="Trebuchet MS"/>
              </a:rPr>
              <a:t>-</a:t>
            </a:r>
            <a:r>
              <a:rPr sz="3200" spc="-95" dirty="0">
                <a:solidFill>
                  <a:srgbClr val="292959"/>
                </a:solidFill>
                <a:latin typeface="Trebuchet MS"/>
                <a:cs typeface="Trebuchet MS"/>
              </a:rPr>
              <a:t> </a:t>
            </a:r>
            <a:r>
              <a:rPr sz="3200" spc="-120" dirty="0">
                <a:solidFill>
                  <a:srgbClr val="292959"/>
                </a:solidFill>
                <a:latin typeface="Trebuchet MS"/>
                <a:cs typeface="Trebuchet MS"/>
              </a:rPr>
              <a:t>different</a:t>
            </a:r>
            <a:r>
              <a:rPr sz="3200" spc="-95" dirty="0">
                <a:solidFill>
                  <a:srgbClr val="292959"/>
                </a:solidFill>
                <a:latin typeface="Trebuchet MS"/>
                <a:cs typeface="Trebuchet MS"/>
              </a:rPr>
              <a:t> </a:t>
            </a:r>
            <a:r>
              <a:rPr sz="3200" spc="-80" dirty="0">
                <a:solidFill>
                  <a:srgbClr val="292959"/>
                </a:solidFill>
                <a:latin typeface="Trebuchet MS"/>
                <a:cs typeface="Trebuchet MS"/>
              </a:rPr>
              <a:t>parties</a:t>
            </a:r>
            <a:r>
              <a:rPr sz="3200" spc="-95" dirty="0">
                <a:solidFill>
                  <a:srgbClr val="292959"/>
                </a:solidFill>
                <a:latin typeface="Trebuchet MS"/>
                <a:cs typeface="Trebuchet MS"/>
              </a:rPr>
              <a:t> </a:t>
            </a:r>
            <a:r>
              <a:rPr sz="3200" dirty="0">
                <a:solidFill>
                  <a:srgbClr val="292959"/>
                </a:solidFill>
                <a:latin typeface="Trebuchet MS"/>
                <a:cs typeface="Trebuchet MS"/>
              </a:rPr>
              <a:t>can</a:t>
            </a:r>
            <a:r>
              <a:rPr sz="3200" spc="-100" dirty="0">
                <a:solidFill>
                  <a:srgbClr val="292959"/>
                </a:solidFill>
                <a:latin typeface="Trebuchet MS"/>
                <a:cs typeface="Trebuchet MS"/>
              </a:rPr>
              <a:t> </a:t>
            </a:r>
            <a:r>
              <a:rPr sz="3200" spc="-30" dirty="0">
                <a:solidFill>
                  <a:srgbClr val="292959"/>
                </a:solidFill>
                <a:latin typeface="Trebuchet MS"/>
                <a:cs typeface="Trebuchet MS"/>
              </a:rPr>
              <a:t>have</a:t>
            </a:r>
            <a:r>
              <a:rPr sz="3200" spc="-95" dirty="0">
                <a:solidFill>
                  <a:srgbClr val="292959"/>
                </a:solidFill>
                <a:latin typeface="Trebuchet MS"/>
                <a:cs typeface="Trebuchet MS"/>
              </a:rPr>
              <a:t> </a:t>
            </a:r>
            <a:r>
              <a:rPr sz="3200" spc="-120" dirty="0">
                <a:solidFill>
                  <a:srgbClr val="292959"/>
                </a:solidFill>
                <a:latin typeface="Trebuchet MS"/>
                <a:cs typeface="Trebuchet MS"/>
              </a:rPr>
              <a:t>different</a:t>
            </a:r>
            <a:r>
              <a:rPr sz="3200" spc="-95" dirty="0">
                <a:solidFill>
                  <a:srgbClr val="292959"/>
                </a:solidFill>
                <a:latin typeface="Trebuchet MS"/>
                <a:cs typeface="Trebuchet MS"/>
              </a:rPr>
              <a:t> </a:t>
            </a:r>
            <a:r>
              <a:rPr sz="3200" spc="-135" dirty="0">
                <a:solidFill>
                  <a:srgbClr val="292959"/>
                </a:solidFill>
                <a:latin typeface="Trebuchet MS"/>
                <a:cs typeface="Trebuchet MS"/>
              </a:rPr>
              <a:t>interests</a:t>
            </a:r>
            <a:r>
              <a:rPr sz="3200" spc="-95" dirty="0">
                <a:solidFill>
                  <a:srgbClr val="292959"/>
                </a:solidFill>
                <a:latin typeface="Trebuchet MS"/>
                <a:cs typeface="Trebuchet MS"/>
              </a:rPr>
              <a:t> </a:t>
            </a:r>
            <a:r>
              <a:rPr sz="3200" spc="-25" dirty="0">
                <a:solidFill>
                  <a:srgbClr val="292959"/>
                </a:solidFill>
                <a:latin typeface="Trebuchet MS"/>
                <a:cs typeface="Trebuchet MS"/>
              </a:rPr>
              <a:t>in </a:t>
            </a:r>
            <a:r>
              <a:rPr sz="3200" spc="-10" dirty="0">
                <a:solidFill>
                  <a:srgbClr val="292959"/>
                </a:solidFill>
                <a:latin typeface="Trebuchet MS"/>
                <a:cs typeface="Trebuchet MS"/>
              </a:rPr>
              <a:t>same</a:t>
            </a:r>
            <a:r>
              <a:rPr sz="3200" spc="-215" dirty="0">
                <a:solidFill>
                  <a:srgbClr val="292959"/>
                </a:solidFill>
                <a:latin typeface="Trebuchet MS"/>
                <a:cs typeface="Trebuchet MS"/>
              </a:rPr>
              <a:t> </a:t>
            </a:r>
            <a:r>
              <a:rPr sz="3200" dirty="0">
                <a:solidFill>
                  <a:srgbClr val="292959"/>
                </a:solidFill>
                <a:latin typeface="Trebuchet MS"/>
                <a:cs typeface="Trebuchet MS"/>
              </a:rPr>
              <a:t>piece</a:t>
            </a:r>
            <a:r>
              <a:rPr sz="3200" spc="-215" dirty="0">
                <a:solidFill>
                  <a:srgbClr val="292959"/>
                </a:solidFill>
                <a:latin typeface="Trebuchet MS"/>
                <a:cs typeface="Trebuchet MS"/>
              </a:rPr>
              <a:t> </a:t>
            </a:r>
            <a:r>
              <a:rPr sz="3200" dirty="0">
                <a:solidFill>
                  <a:srgbClr val="292959"/>
                </a:solidFill>
                <a:latin typeface="Trebuchet MS"/>
                <a:cs typeface="Trebuchet MS"/>
              </a:rPr>
              <a:t>of</a:t>
            </a:r>
            <a:r>
              <a:rPr sz="3200" spc="-210" dirty="0">
                <a:solidFill>
                  <a:srgbClr val="292959"/>
                </a:solidFill>
                <a:latin typeface="Trebuchet MS"/>
                <a:cs typeface="Trebuchet MS"/>
              </a:rPr>
              <a:t> </a:t>
            </a:r>
            <a:r>
              <a:rPr sz="3200" spc="-20" dirty="0">
                <a:solidFill>
                  <a:srgbClr val="292959"/>
                </a:solidFill>
                <a:latin typeface="Trebuchet MS"/>
                <a:cs typeface="Trebuchet MS"/>
              </a:rPr>
              <a:t>land</a:t>
            </a:r>
            <a:endParaRPr sz="3200" dirty="0">
              <a:latin typeface="Trebuchet MS"/>
              <a:cs typeface="Trebuchet MS"/>
            </a:endParaRPr>
          </a:p>
          <a:p>
            <a:pPr marL="12700">
              <a:lnSpc>
                <a:spcPct val="100000"/>
              </a:lnSpc>
              <a:spcBef>
                <a:spcPts val="1410"/>
              </a:spcBef>
              <a:tabLst>
                <a:tab pos="6178550" algn="l"/>
              </a:tabLst>
            </a:pPr>
            <a:r>
              <a:rPr sz="3200" spc="-135" dirty="0">
                <a:solidFill>
                  <a:srgbClr val="292959"/>
                </a:solidFill>
                <a:latin typeface="Trebuchet MS"/>
                <a:cs typeface="Trebuchet MS"/>
              </a:rPr>
              <a:t>These</a:t>
            </a:r>
            <a:r>
              <a:rPr sz="3200" spc="-85" dirty="0">
                <a:solidFill>
                  <a:srgbClr val="292959"/>
                </a:solidFill>
                <a:latin typeface="Trebuchet MS"/>
                <a:cs typeface="Trebuchet MS"/>
              </a:rPr>
              <a:t> </a:t>
            </a:r>
            <a:r>
              <a:rPr sz="3200" spc="-100" dirty="0">
                <a:solidFill>
                  <a:srgbClr val="292959"/>
                </a:solidFill>
                <a:latin typeface="Trebuchet MS"/>
                <a:cs typeface="Trebuchet MS"/>
              </a:rPr>
              <a:t>rights</a:t>
            </a:r>
            <a:r>
              <a:rPr sz="3200" spc="-85" dirty="0">
                <a:solidFill>
                  <a:srgbClr val="292959"/>
                </a:solidFill>
                <a:latin typeface="Trebuchet MS"/>
                <a:cs typeface="Trebuchet MS"/>
              </a:rPr>
              <a:t> </a:t>
            </a:r>
            <a:r>
              <a:rPr sz="3200" dirty="0">
                <a:solidFill>
                  <a:srgbClr val="292959"/>
                </a:solidFill>
                <a:latin typeface="Trebuchet MS"/>
                <a:cs typeface="Trebuchet MS"/>
              </a:rPr>
              <a:t>and</a:t>
            </a:r>
            <a:r>
              <a:rPr sz="3200" spc="-85" dirty="0">
                <a:solidFill>
                  <a:srgbClr val="292959"/>
                </a:solidFill>
                <a:latin typeface="Trebuchet MS"/>
                <a:cs typeface="Trebuchet MS"/>
              </a:rPr>
              <a:t> </a:t>
            </a:r>
            <a:r>
              <a:rPr sz="3200" spc="-135" dirty="0">
                <a:solidFill>
                  <a:srgbClr val="292959"/>
                </a:solidFill>
                <a:latin typeface="Trebuchet MS"/>
                <a:cs typeface="Trebuchet MS"/>
              </a:rPr>
              <a:t>interests</a:t>
            </a:r>
            <a:r>
              <a:rPr sz="3200" spc="-85" dirty="0">
                <a:solidFill>
                  <a:srgbClr val="292959"/>
                </a:solidFill>
                <a:latin typeface="Trebuchet MS"/>
                <a:cs typeface="Trebuchet MS"/>
              </a:rPr>
              <a:t> </a:t>
            </a:r>
            <a:r>
              <a:rPr sz="3200" spc="-10" dirty="0">
                <a:solidFill>
                  <a:srgbClr val="292959"/>
                </a:solidFill>
                <a:latin typeface="Trebuchet MS"/>
                <a:cs typeface="Trebuchet MS"/>
              </a:rPr>
              <a:t>typically</a:t>
            </a:r>
            <a:r>
              <a:rPr sz="3200" dirty="0">
                <a:solidFill>
                  <a:srgbClr val="292959"/>
                </a:solidFill>
                <a:latin typeface="Trebuchet MS"/>
                <a:cs typeface="Trebuchet MS"/>
              </a:rPr>
              <a:t>	</a:t>
            </a:r>
            <a:r>
              <a:rPr sz="3200" spc="-30" dirty="0">
                <a:solidFill>
                  <a:srgbClr val="292959"/>
                </a:solidFill>
                <a:latin typeface="Trebuchet MS"/>
                <a:cs typeface="Trebuchet MS"/>
              </a:rPr>
              <a:t>have</a:t>
            </a:r>
            <a:r>
              <a:rPr sz="3200" spc="-125" dirty="0">
                <a:solidFill>
                  <a:srgbClr val="292959"/>
                </a:solidFill>
                <a:latin typeface="Trebuchet MS"/>
                <a:cs typeface="Trebuchet MS"/>
              </a:rPr>
              <a:t> </a:t>
            </a:r>
            <a:r>
              <a:rPr sz="3200" spc="135" dirty="0">
                <a:solidFill>
                  <a:srgbClr val="292959"/>
                </a:solidFill>
                <a:latin typeface="Trebuchet MS"/>
                <a:cs typeface="Trebuchet MS"/>
              </a:rPr>
              <a:t>a</a:t>
            </a:r>
            <a:r>
              <a:rPr sz="3200" spc="-125" dirty="0">
                <a:solidFill>
                  <a:srgbClr val="292959"/>
                </a:solidFill>
                <a:latin typeface="Trebuchet MS"/>
                <a:cs typeface="Trebuchet MS"/>
              </a:rPr>
              <a:t> </a:t>
            </a:r>
            <a:r>
              <a:rPr lang="en-GB" sz="3200" spc="-95" dirty="0">
                <a:solidFill>
                  <a:srgbClr val="292959"/>
                </a:solidFill>
                <a:latin typeface="Trebuchet MS"/>
                <a:cs typeface="Trebuchet MS"/>
              </a:rPr>
              <a:t>££ </a:t>
            </a:r>
            <a:r>
              <a:rPr sz="3200" spc="-10" dirty="0">
                <a:solidFill>
                  <a:srgbClr val="292959"/>
                </a:solidFill>
                <a:latin typeface="Trebuchet MS"/>
                <a:cs typeface="Trebuchet MS"/>
              </a:rPr>
              <a:t>value</a:t>
            </a:r>
            <a:endParaRPr sz="3200" dirty="0">
              <a:latin typeface="Trebuchet MS"/>
              <a:cs typeface="Trebuchet MS"/>
            </a:endParaRPr>
          </a:p>
        </p:txBody>
      </p:sp>
      <p:sp>
        <p:nvSpPr>
          <p:cNvPr id="11" name="object 11" descr="$PPTXTitle"/>
          <p:cNvSpPr txBox="1">
            <a:spLocks noGrp="1"/>
          </p:cNvSpPr>
          <p:nvPr>
            <p:ph type="title"/>
          </p:nvPr>
        </p:nvSpPr>
        <p:spPr>
          <a:xfrm>
            <a:off x="597084" y="839787"/>
            <a:ext cx="5266055" cy="1168400"/>
          </a:xfrm>
          <a:prstGeom prst="rect">
            <a:avLst/>
          </a:prstGeom>
        </p:spPr>
        <p:txBody>
          <a:bodyPr vert="horz" wrap="square" lIns="0" tIns="12700" rIns="0" bIns="0" rtlCol="0">
            <a:spAutoFit/>
          </a:bodyPr>
          <a:lstStyle/>
          <a:p>
            <a:pPr marL="12700">
              <a:lnSpc>
                <a:spcPct val="100000"/>
              </a:lnSpc>
              <a:spcBef>
                <a:spcPts val="100"/>
              </a:spcBef>
            </a:pPr>
            <a:r>
              <a:rPr sz="7500" spc="-10" dirty="0">
                <a:solidFill>
                  <a:srgbClr val="292959"/>
                </a:solidFill>
              </a:rPr>
              <a:t>OWNERSHIP</a:t>
            </a:r>
            <a:endParaRPr sz="7500"/>
          </a:p>
        </p:txBody>
      </p:sp>
      <p:sp>
        <p:nvSpPr>
          <p:cNvPr id="12" name="object 12"/>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sp>
        <p:nvSpPr>
          <p:cNvPr id="13" name="object 13"/>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F9F5EF"/>
          </a:solidFill>
        </p:spPr>
        <p:txBody>
          <a:bodyPr wrap="square" lIns="0" tIns="0" rIns="0" bIns="0" rtlCol="0"/>
          <a:lstStyle/>
          <a:p>
            <a:endParaRPr/>
          </a:p>
        </p:txBody>
      </p:sp>
      <p:sp>
        <p:nvSpPr>
          <p:cNvPr id="3" name="object 3"/>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sp>
        <p:nvSpPr>
          <p:cNvPr id="4" name="object 4"/>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grpSp>
        <p:nvGrpSpPr>
          <p:cNvPr id="5" name="object 5"/>
          <p:cNvGrpSpPr/>
          <p:nvPr/>
        </p:nvGrpSpPr>
        <p:grpSpPr>
          <a:xfrm>
            <a:off x="11506196" y="7872768"/>
            <a:ext cx="6867525" cy="1949450"/>
            <a:chOff x="11506196" y="7872768"/>
            <a:chExt cx="6867525" cy="1949450"/>
          </a:xfrm>
        </p:grpSpPr>
        <p:sp>
          <p:nvSpPr>
            <p:cNvPr id="6" name="object 6"/>
            <p:cNvSpPr/>
            <p:nvPr/>
          </p:nvSpPr>
          <p:spPr>
            <a:xfrm>
              <a:off x="11589831" y="7958410"/>
              <a:ext cx="6698615" cy="1778000"/>
            </a:xfrm>
            <a:custGeom>
              <a:avLst/>
              <a:gdLst/>
              <a:ahLst/>
              <a:cxnLst/>
              <a:rect l="l" t="t" r="r" b="b"/>
              <a:pathLst>
                <a:path w="6698615" h="1778000">
                  <a:moveTo>
                    <a:pt x="3349081" y="0"/>
                  </a:moveTo>
                  <a:lnTo>
                    <a:pt x="6698162" y="433982"/>
                  </a:lnTo>
                  <a:lnTo>
                    <a:pt x="6698162" y="1777685"/>
                  </a:lnTo>
                  <a:lnTo>
                    <a:pt x="0" y="1777685"/>
                  </a:lnTo>
                  <a:lnTo>
                    <a:pt x="0" y="433982"/>
                  </a:lnTo>
                  <a:lnTo>
                    <a:pt x="3349081" y="0"/>
                  </a:lnTo>
                  <a:close/>
                </a:path>
              </a:pathLst>
            </a:custGeom>
            <a:solidFill>
              <a:srgbClr val="00B3AF"/>
            </a:solidFill>
          </p:spPr>
          <p:txBody>
            <a:bodyPr wrap="square" lIns="0" tIns="0" rIns="0" bIns="0" rtlCol="0"/>
            <a:lstStyle/>
            <a:p>
              <a:endParaRPr/>
            </a:p>
          </p:txBody>
        </p:sp>
        <p:sp>
          <p:nvSpPr>
            <p:cNvPr id="7" name="object 7"/>
            <p:cNvSpPr/>
            <p:nvPr/>
          </p:nvSpPr>
          <p:spPr>
            <a:xfrm>
              <a:off x="11591921" y="7958493"/>
              <a:ext cx="6696075" cy="1778000"/>
            </a:xfrm>
            <a:custGeom>
              <a:avLst/>
              <a:gdLst/>
              <a:ahLst/>
              <a:cxnLst/>
              <a:rect l="l" t="t" r="r" b="b"/>
              <a:pathLst>
                <a:path w="6696075" h="1778000">
                  <a:moveTo>
                    <a:pt x="0" y="433712"/>
                  </a:moveTo>
                  <a:lnTo>
                    <a:pt x="3346995" y="0"/>
                  </a:lnTo>
                  <a:lnTo>
                    <a:pt x="6695921" y="433962"/>
                  </a:lnTo>
                  <a:lnTo>
                    <a:pt x="6695921" y="1777603"/>
                  </a:lnTo>
                  <a:lnTo>
                    <a:pt x="0" y="1777603"/>
                  </a:lnTo>
                </a:path>
              </a:pathLst>
            </a:custGeom>
            <a:ln w="171449">
              <a:solidFill>
                <a:srgbClr val="FED307"/>
              </a:solidFill>
            </a:ln>
          </p:spPr>
          <p:txBody>
            <a:bodyPr wrap="square" lIns="0" tIns="0" rIns="0" bIns="0" rtlCol="0"/>
            <a:lstStyle/>
            <a:p>
              <a:endParaRPr/>
            </a:p>
          </p:txBody>
        </p:sp>
      </p:grpSp>
      <p:sp>
        <p:nvSpPr>
          <p:cNvPr id="8" name="object 8"/>
          <p:cNvSpPr txBox="1"/>
          <p:nvPr/>
        </p:nvSpPr>
        <p:spPr>
          <a:xfrm>
            <a:off x="12257702" y="8389835"/>
            <a:ext cx="5362575" cy="1067435"/>
          </a:xfrm>
          <a:prstGeom prst="rect">
            <a:avLst/>
          </a:prstGeom>
        </p:spPr>
        <p:txBody>
          <a:bodyPr vert="horz" wrap="square" lIns="0" tIns="6985" rIns="0" bIns="0" rtlCol="0">
            <a:spAutoFit/>
          </a:bodyPr>
          <a:lstStyle/>
          <a:p>
            <a:pPr marL="1622425" marR="5080" indent="-1610360">
              <a:lnSpc>
                <a:spcPct val="101099"/>
              </a:lnSpc>
              <a:spcBef>
                <a:spcPts val="55"/>
              </a:spcBef>
            </a:pPr>
            <a:r>
              <a:rPr sz="3400" b="1" spc="-50" dirty="0">
                <a:solidFill>
                  <a:srgbClr val="FFFFFF"/>
                </a:solidFill>
                <a:latin typeface="Trebuchet MS"/>
                <a:cs typeface="Trebuchet MS"/>
              </a:rPr>
              <a:t>Key</a:t>
            </a:r>
            <a:r>
              <a:rPr sz="3400" b="1" spc="-210" dirty="0">
                <a:solidFill>
                  <a:srgbClr val="FFFFFF"/>
                </a:solidFill>
                <a:latin typeface="Trebuchet MS"/>
                <a:cs typeface="Trebuchet MS"/>
              </a:rPr>
              <a:t> </a:t>
            </a:r>
            <a:r>
              <a:rPr sz="3400" b="1" spc="-10" dirty="0">
                <a:solidFill>
                  <a:srgbClr val="FFFFFF"/>
                </a:solidFill>
                <a:latin typeface="Trebuchet MS"/>
                <a:cs typeface="Trebuchet MS"/>
              </a:rPr>
              <a:t>source:</a:t>
            </a:r>
            <a:r>
              <a:rPr sz="3400" b="1" spc="-235" dirty="0">
                <a:solidFill>
                  <a:srgbClr val="FFFFFF"/>
                </a:solidFill>
                <a:latin typeface="Trebuchet MS"/>
                <a:cs typeface="Trebuchet MS"/>
              </a:rPr>
              <a:t> </a:t>
            </a:r>
            <a:r>
              <a:rPr sz="3400" spc="-70" dirty="0">
                <a:solidFill>
                  <a:srgbClr val="FFFFFF"/>
                </a:solidFill>
                <a:latin typeface="Trebuchet MS"/>
                <a:cs typeface="Trebuchet MS"/>
              </a:rPr>
              <a:t>Law</a:t>
            </a:r>
            <a:r>
              <a:rPr sz="3400" spc="-155" dirty="0">
                <a:solidFill>
                  <a:srgbClr val="FFFFFF"/>
                </a:solidFill>
                <a:latin typeface="Trebuchet MS"/>
                <a:cs typeface="Trebuchet MS"/>
              </a:rPr>
              <a:t> </a:t>
            </a:r>
            <a:r>
              <a:rPr sz="3400" dirty="0">
                <a:solidFill>
                  <a:srgbClr val="FFFFFF"/>
                </a:solidFill>
                <a:latin typeface="Trebuchet MS"/>
                <a:cs typeface="Trebuchet MS"/>
              </a:rPr>
              <a:t>of</a:t>
            </a:r>
            <a:r>
              <a:rPr sz="3400" spc="-160" dirty="0">
                <a:solidFill>
                  <a:srgbClr val="FFFFFF"/>
                </a:solidFill>
                <a:latin typeface="Trebuchet MS"/>
                <a:cs typeface="Trebuchet MS"/>
              </a:rPr>
              <a:t> </a:t>
            </a:r>
            <a:r>
              <a:rPr sz="3400" spc="-114" dirty="0">
                <a:solidFill>
                  <a:srgbClr val="FFFFFF"/>
                </a:solidFill>
                <a:latin typeface="Trebuchet MS"/>
                <a:cs typeface="Trebuchet MS"/>
              </a:rPr>
              <a:t>Property </a:t>
            </a:r>
            <a:r>
              <a:rPr sz="3400" dirty="0">
                <a:solidFill>
                  <a:srgbClr val="FFFFFF"/>
                </a:solidFill>
                <a:latin typeface="Trebuchet MS"/>
                <a:cs typeface="Trebuchet MS"/>
              </a:rPr>
              <a:t>Act</a:t>
            </a:r>
            <a:r>
              <a:rPr sz="3400" spc="-155" dirty="0">
                <a:solidFill>
                  <a:srgbClr val="FFFFFF"/>
                </a:solidFill>
                <a:latin typeface="Trebuchet MS"/>
                <a:cs typeface="Trebuchet MS"/>
              </a:rPr>
              <a:t> </a:t>
            </a:r>
            <a:r>
              <a:rPr sz="3400" spc="-204" dirty="0">
                <a:solidFill>
                  <a:srgbClr val="FFFFFF"/>
                </a:solidFill>
                <a:latin typeface="Trebuchet MS"/>
                <a:cs typeface="Trebuchet MS"/>
              </a:rPr>
              <a:t>1925,</a:t>
            </a:r>
            <a:r>
              <a:rPr sz="3400" spc="-100" dirty="0">
                <a:solidFill>
                  <a:srgbClr val="FFFFFF"/>
                </a:solidFill>
                <a:latin typeface="Trebuchet MS"/>
                <a:cs typeface="Trebuchet MS"/>
              </a:rPr>
              <a:t> </a:t>
            </a:r>
            <a:r>
              <a:rPr sz="3400" spc="-445" dirty="0">
                <a:solidFill>
                  <a:srgbClr val="FFFFFF"/>
                </a:solidFill>
                <a:latin typeface="Trebuchet MS"/>
                <a:cs typeface="Trebuchet MS"/>
              </a:rPr>
              <a:t>s1</a:t>
            </a:r>
            <a:endParaRPr sz="3400">
              <a:latin typeface="Trebuchet MS"/>
              <a:cs typeface="Trebuchet MS"/>
            </a:endParaRPr>
          </a:p>
        </p:txBody>
      </p:sp>
      <p:pic>
        <p:nvPicPr>
          <p:cNvPr id="9" name="object 9"/>
          <p:cNvPicPr/>
          <p:nvPr/>
        </p:nvPicPr>
        <p:blipFill>
          <a:blip r:embed="rId3" cstate="print"/>
          <a:stretch>
            <a:fillRect/>
          </a:stretch>
        </p:blipFill>
        <p:spPr>
          <a:xfrm>
            <a:off x="11971211" y="2084099"/>
            <a:ext cx="5934074" cy="5829299"/>
          </a:xfrm>
          <a:prstGeom prst="rect">
            <a:avLst/>
          </a:prstGeom>
        </p:spPr>
      </p:pic>
      <p:pic>
        <p:nvPicPr>
          <p:cNvPr id="10" name="object 10"/>
          <p:cNvPicPr/>
          <p:nvPr/>
        </p:nvPicPr>
        <p:blipFill>
          <a:blip r:embed="rId4" cstate="print"/>
          <a:stretch>
            <a:fillRect/>
          </a:stretch>
        </p:blipFill>
        <p:spPr>
          <a:xfrm>
            <a:off x="990784" y="2356009"/>
            <a:ext cx="133350" cy="133349"/>
          </a:xfrm>
          <a:prstGeom prst="rect">
            <a:avLst/>
          </a:prstGeom>
        </p:spPr>
      </p:pic>
      <p:pic>
        <p:nvPicPr>
          <p:cNvPr id="11" name="object 11"/>
          <p:cNvPicPr/>
          <p:nvPr/>
        </p:nvPicPr>
        <p:blipFill>
          <a:blip r:embed="rId4" cstate="print"/>
          <a:stretch>
            <a:fillRect/>
          </a:stretch>
        </p:blipFill>
        <p:spPr>
          <a:xfrm>
            <a:off x="990784" y="3041809"/>
            <a:ext cx="133350" cy="133349"/>
          </a:xfrm>
          <a:prstGeom prst="rect">
            <a:avLst/>
          </a:prstGeom>
        </p:spPr>
      </p:pic>
      <p:pic>
        <p:nvPicPr>
          <p:cNvPr id="12" name="object 12"/>
          <p:cNvPicPr/>
          <p:nvPr/>
        </p:nvPicPr>
        <p:blipFill>
          <a:blip r:embed="rId4" cstate="print"/>
          <a:stretch>
            <a:fillRect/>
          </a:stretch>
        </p:blipFill>
        <p:spPr>
          <a:xfrm>
            <a:off x="990784" y="5099209"/>
            <a:ext cx="133350" cy="133349"/>
          </a:xfrm>
          <a:prstGeom prst="rect">
            <a:avLst/>
          </a:prstGeom>
        </p:spPr>
      </p:pic>
      <p:sp>
        <p:nvSpPr>
          <p:cNvPr id="13" name="object 13"/>
          <p:cNvSpPr txBox="1"/>
          <p:nvPr/>
        </p:nvSpPr>
        <p:spPr>
          <a:xfrm>
            <a:off x="1309524" y="1941334"/>
            <a:ext cx="10601325" cy="6197600"/>
          </a:xfrm>
          <a:prstGeom prst="rect">
            <a:avLst/>
          </a:prstGeom>
        </p:spPr>
        <p:txBody>
          <a:bodyPr vert="horz" wrap="square" lIns="0" tIns="12065" rIns="0" bIns="0" rtlCol="0">
            <a:spAutoFit/>
          </a:bodyPr>
          <a:lstStyle/>
          <a:p>
            <a:pPr marL="12700" marR="842644">
              <a:lnSpc>
                <a:spcPct val="136400"/>
              </a:lnSpc>
              <a:spcBef>
                <a:spcPts val="95"/>
              </a:spcBef>
            </a:pPr>
            <a:r>
              <a:rPr sz="3300" spc="-220" dirty="0">
                <a:solidFill>
                  <a:srgbClr val="292959"/>
                </a:solidFill>
                <a:latin typeface="Trebuchet MS"/>
                <a:cs typeface="Trebuchet MS"/>
              </a:rPr>
              <a:t>The</a:t>
            </a:r>
            <a:r>
              <a:rPr sz="3300" spc="-105" dirty="0">
                <a:solidFill>
                  <a:srgbClr val="292959"/>
                </a:solidFill>
                <a:latin typeface="Trebuchet MS"/>
                <a:cs typeface="Trebuchet MS"/>
              </a:rPr>
              <a:t> </a:t>
            </a:r>
            <a:r>
              <a:rPr sz="3300" dirty="0">
                <a:solidFill>
                  <a:srgbClr val="292959"/>
                </a:solidFill>
                <a:latin typeface="Trebuchet MS"/>
                <a:cs typeface="Trebuchet MS"/>
              </a:rPr>
              <a:t>Crown</a:t>
            </a:r>
            <a:r>
              <a:rPr sz="3300" spc="-250" dirty="0">
                <a:solidFill>
                  <a:srgbClr val="292959"/>
                </a:solidFill>
                <a:latin typeface="Trebuchet MS"/>
                <a:cs typeface="Trebuchet MS"/>
              </a:rPr>
              <a:t> </a:t>
            </a:r>
            <a:r>
              <a:rPr sz="3300" spc="-130" dirty="0">
                <a:solidFill>
                  <a:srgbClr val="292959"/>
                </a:solidFill>
                <a:latin typeface="Trebuchet MS"/>
                <a:cs typeface="Trebuchet MS"/>
              </a:rPr>
              <a:t>(King</a:t>
            </a:r>
            <a:r>
              <a:rPr sz="3300" spc="-120" dirty="0">
                <a:solidFill>
                  <a:srgbClr val="292959"/>
                </a:solidFill>
                <a:latin typeface="Trebuchet MS"/>
                <a:cs typeface="Trebuchet MS"/>
              </a:rPr>
              <a:t> </a:t>
            </a:r>
            <a:r>
              <a:rPr sz="3300" spc="-95" dirty="0">
                <a:solidFill>
                  <a:srgbClr val="292959"/>
                </a:solidFill>
                <a:latin typeface="Trebuchet MS"/>
                <a:cs typeface="Trebuchet MS"/>
              </a:rPr>
              <a:t>or</a:t>
            </a:r>
            <a:r>
              <a:rPr sz="3300" spc="-140" dirty="0">
                <a:solidFill>
                  <a:srgbClr val="292959"/>
                </a:solidFill>
                <a:latin typeface="Trebuchet MS"/>
                <a:cs typeface="Trebuchet MS"/>
              </a:rPr>
              <a:t> </a:t>
            </a:r>
            <a:r>
              <a:rPr sz="3300" spc="-95" dirty="0">
                <a:solidFill>
                  <a:srgbClr val="292959"/>
                </a:solidFill>
                <a:latin typeface="Trebuchet MS"/>
                <a:cs typeface="Trebuchet MS"/>
              </a:rPr>
              <a:t>state)</a:t>
            </a:r>
            <a:r>
              <a:rPr sz="3300" spc="-140" dirty="0">
                <a:solidFill>
                  <a:srgbClr val="292959"/>
                </a:solidFill>
                <a:latin typeface="Trebuchet MS"/>
                <a:cs typeface="Trebuchet MS"/>
              </a:rPr>
              <a:t> </a:t>
            </a:r>
            <a:r>
              <a:rPr sz="3300" spc="-20" dirty="0">
                <a:solidFill>
                  <a:srgbClr val="292959"/>
                </a:solidFill>
                <a:latin typeface="Trebuchet MS"/>
                <a:cs typeface="Trebuchet MS"/>
              </a:rPr>
              <a:t>owns</a:t>
            </a:r>
            <a:r>
              <a:rPr sz="3300" spc="-140" dirty="0">
                <a:solidFill>
                  <a:srgbClr val="292959"/>
                </a:solidFill>
                <a:latin typeface="Trebuchet MS"/>
                <a:cs typeface="Trebuchet MS"/>
              </a:rPr>
              <a:t> </a:t>
            </a:r>
            <a:r>
              <a:rPr sz="3300" spc="-120" dirty="0">
                <a:solidFill>
                  <a:srgbClr val="292959"/>
                </a:solidFill>
                <a:latin typeface="Trebuchet MS"/>
                <a:cs typeface="Trebuchet MS"/>
              </a:rPr>
              <a:t>all</a:t>
            </a:r>
            <a:r>
              <a:rPr sz="3300" spc="-130" dirty="0">
                <a:solidFill>
                  <a:srgbClr val="292959"/>
                </a:solidFill>
                <a:latin typeface="Trebuchet MS"/>
                <a:cs typeface="Trebuchet MS"/>
              </a:rPr>
              <a:t> </a:t>
            </a:r>
            <a:r>
              <a:rPr sz="3300" spc="-25" dirty="0">
                <a:solidFill>
                  <a:srgbClr val="292959"/>
                </a:solidFill>
                <a:latin typeface="Trebuchet MS"/>
                <a:cs typeface="Trebuchet MS"/>
              </a:rPr>
              <a:t>land</a:t>
            </a:r>
            <a:r>
              <a:rPr sz="3300" spc="-140" dirty="0">
                <a:solidFill>
                  <a:srgbClr val="292959"/>
                </a:solidFill>
                <a:latin typeface="Trebuchet MS"/>
                <a:cs typeface="Trebuchet MS"/>
              </a:rPr>
              <a:t> </a:t>
            </a:r>
            <a:r>
              <a:rPr sz="3300" spc="-165" dirty="0">
                <a:solidFill>
                  <a:srgbClr val="292959"/>
                </a:solidFill>
                <a:latin typeface="Trebuchet MS"/>
                <a:cs typeface="Trebuchet MS"/>
              </a:rPr>
              <a:t>in</a:t>
            </a:r>
            <a:r>
              <a:rPr sz="3300" spc="-105" dirty="0">
                <a:solidFill>
                  <a:srgbClr val="292959"/>
                </a:solidFill>
                <a:latin typeface="Trebuchet MS"/>
                <a:cs typeface="Trebuchet MS"/>
              </a:rPr>
              <a:t> </a:t>
            </a:r>
            <a:r>
              <a:rPr sz="3300" spc="-25" dirty="0">
                <a:solidFill>
                  <a:srgbClr val="292959"/>
                </a:solidFill>
                <a:latin typeface="Trebuchet MS"/>
                <a:cs typeface="Trebuchet MS"/>
              </a:rPr>
              <a:t>E&amp;W</a:t>
            </a:r>
            <a:r>
              <a:rPr sz="3300" spc="825" dirty="0">
                <a:solidFill>
                  <a:srgbClr val="292959"/>
                </a:solidFill>
                <a:latin typeface="Trebuchet MS"/>
                <a:cs typeface="Trebuchet MS"/>
              </a:rPr>
              <a:t> </a:t>
            </a:r>
            <a:r>
              <a:rPr sz="3300" spc="-40" dirty="0">
                <a:solidFill>
                  <a:srgbClr val="292959"/>
                </a:solidFill>
                <a:latin typeface="Trebuchet MS"/>
                <a:cs typeface="Trebuchet MS"/>
              </a:rPr>
              <a:t>People</a:t>
            </a:r>
            <a:r>
              <a:rPr sz="3300" spc="-100" dirty="0">
                <a:solidFill>
                  <a:srgbClr val="292959"/>
                </a:solidFill>
                <a:latin typeface="Trebuchet MS"/>
                <a:cs typeface="Trebuchet MS"/>
              </a:rPr>
              <a:t> </a:t>
            </a:r>
            <a:r>
              <a:rPr sz="3300" dirty="0">
                <a:solidFill>
                  <a:srgbClr val="292959"/>
                </a:solidFill>
                <a:latin typeface="Trebuchet MS"/>
                <a:cs typeface="Trebuchet MS"/>
              </a:rPr>
              <a:t>and</a:t>
            </a:r>
            <a:r>
              <a:rPr sz="3300" spc="-100" dirty="0">
                <a:solidFill>
                  <a:srgbClr val="292959"/>
                </a:solidFill>
                <a:latin typeface="Trebuchet MS"/>
                <a:cs typeface="Trebuchet MS"/>
              </a:rPr>
              <a:t> </a:t>
            </a:r>
            <a:r>
              <a:rPr sz="3300" spc="-10" dirty="0">
                <a:solidFill>
                  <a:srgbClr val="292959"/>
                </a:solidFill>
                <a:latin typeface="Trebuchet MS"/>
                <a:cs typeface="Trebuchet MS"/>
              </a:rPr>
              <a:t>legal</a:t>
            </a:r>
            <a:r>
              <a:rPr sz="3300" spc="-95" dirty="0">
                <a:solidFill>
                  <a:srgbClr val="292959"/>
                </a:solidFill>
                <a:latin typeface="Trebuchet MS"/>
                <a:cs typeface="Trebuchet MS"/>
              </a:rPr>
              <a:t> </a:t>
            </a:r>
            <a:r>
              <a:rPr sz="3300" spc="-135" dirty="0">
                <a:solidFill>
                  <a:srgbClr val="292959"/>
                </a:solidFill>
                <a:latin typeface="Trebuchet MS"/>
                <a:cs typeface="Trebuchet MS"/>
              </a:rPr>
              <a:t>entities</a:t>
            </a:r>
            <a:r>
              <a:rPr sz="3300" spc="-100" dirty="0">
                <a:solidFill>
                  <a:srgbClr val="292959"/>
                </a:solidFill>
                <a:latin typeface="Trebuchet MS"/>
                <a:cs typeface="Trebuchet MS"/>
              </a:rPr>
              <a:t> </a:t>
            </a:r>
            <a:r>
              <a:rPr sz="3300" dirty="0">
                <a:solidFill>
                  <a:srgbClr val="292959"/>
                </a:solidFill>
                <a:latin typeface="Trebuchet MS"/>
                <a:cs typeface="Trebuchet MS"/>
              </a:rPr>
              <a:t>can</a:t>
            </a:r>
            <a:r>
              <a:rPr sz="3300" spc="-95" dirty="0">
                <a:solidFill>
                  <a:srgbClr val="292959"/>
                </a:solidFill>
                <a:latin typeface="Trebuchet MS"/>
                <a:cs typeface="Trebuchet MS"/>
              </a:rPr>
              <a:t> </a:t>
            </a:r>
            <a:r>
              <a:rPr sz="3300" spc="-20" dirty="0">
                <a:solidFill>
                  <a:srgbClr val="292959"/>
                </a:solidFill>
                <a:latin typeface="Trebuchet MS"/>
                <a:cs typeface="Trebuchet MS"/>
              </a:rPr>
              <a:t>own</a:t>
            </a:r>
            <a:r>
              <a:rPr sz="3300" spc="-100" dirty="0">
                <a:solidFill>
                  <a:srgbClr val="292959"/>
                </a:solidFill>
                <a:latin typeface="Trebuchet MS"/>
                <a:cs typeface="Trebuchet MS"/>
              </a:rPr>
              <a:t> </a:t>
            </a:r>
            <a:r>
              <a:rPr sz="3300" dirty="0">
                <a:solidFill>
                  <a:srgbClr val="292959"/>
                </a:solidFill>
                <a:latin typeface="Trebuchet MS"/>
                <a:cs typeface="Trebuchet MS"/>
              </a:rPr>
              <a:t>an</a:t>
            </a:r>
            <a:r>
              <a:rPr sz="3300" spc="-95" dirty="0">
                <a:solidFill>
                  <a:srgbClr val="292959"/>
                </a:solidFill>
                <a:latin typeface="Trebuchet MS"/>
                <a:cs typeface="Trebuchet MS"/>
              </a:rPr>
              <a:t> </a:t>
            </a:r>
            <a:r>
              <a:rPr sz="3300" b="1" dirty="0">
                <a:solidFill>
                  <a:srgbClr val="292959"/>
                </a:solidFill>
                <a:latin typeface="Trebuchet MS"/>
                <a:cs typeface="Trebuchet MS"/>
              </a:rPr>
              <a:t>estate</a:t>
            </a:r>
            <a:r>
              <a:rPr sz="3300" b="1" spc="-100" dirty="0">
                <a:solidFill>
                  <a:srgbClr val="292959"/>
                </a:solidFill>
                <a:latin typeface="Trebuchet MS"/>
                <a:cs typeface="Trebuchet MS"/>
              </a:rPr>
              <a:t> </a:t>
            </a:r>
            <a:r>
              <a:rPr sz="3300" b="1" spc="-105" dirty="0">
                <a:solidFill>
                  <a:srgbClr val="292959"/>
                </a:solidFill>
                <a:latin typeface="Trebuchet MS"/>
                <a:cs typeface="Trebuchet MS"/>
              </a:rPr>
              <a:t>in</a:t>
            </a:r>
            <a:r>
              <a:rPr sz="3300" b="1" spc="-160" dirty="0">
                <a:solidFill>
                  <a:srgbClr val="292959"/>
                </a:solidFill>
                <a:latin typeface="Trebuchet MS"/>
                <a:cs typeface="Trebuchet MS"/>
              </a:rPr>
              <a:t> </a:t>
            </a:r>
            <a:r>
              <a:rPr sz="3300" b="1" dirty="0">
                <a:solidFill>
                  <a:srgbClr val="292959"/>
                </a:solidFill>
                <a:latin typeface="Trebuchet MS"/>
                <a:cs typeface="Trebuchet MS"/>
              </a:rPr>
              <a:t>land</a:t>
            </a:r>
            <a:r>
              <a:rPr sz="3300" b="1" spc="-165" dirty="0">
                <a:solidFill>
                  <a:srgbClr val="292959"/>
                </a:solidFill>
                <a:latin typeface="Trebuchet MS"/>
                <a:cs typeface="Trebuchet MS"/>
              </a:rPr>
              <a:t> </a:t>
            </a:r>
            <a:r>
              <a:rPr sz="3300" spc="80" dirty="0">
                <a:solidFill>
                  <a:srgbClr val="292959"/>
                </a:solidFill>
                <a:latin typeface="Trebuchet MS"/>
                <a:cs typeface="Trebuchet MS"/>
              </a:rPr>
              <a:t>-</a:t>
            </a:r>
            <a:endParaRPr sz="3300">
              <a:latin typeface="Trebuchet MS"/>
              <a:cs typeface="Trebuchet MS"/>
            </a:endParaRPr>
          </a:p>
          <a:p>
            <a:pPr marL="12700" marR="5080">
              <a:lnSpc>
                <a:spcPts val="5400"/>
              </a:lnSpc>
              <a:spcBef>
                <a:spcPts val="420"/>
              </a:spcBef>
            </a:pPr>
            <a:r>
              <a:rPr sz="3300" dirty="0">
                <a:solidFill>
                  <a:srgbClr val="292959"/>
                </a:solidFill>
                <a:latin typeface="Trebuchet MS"/>
                <a:cs typeface="Trebuchet MS"/>
              </a:rPr>
              <a:t>package</a:t>
            </a:r>
            <a:r>
              <a:rPr sz="3300" spc="-145" dirty="0">
                <a:solidFill>
                  <a:srgbClr val="292959"/>
                </a:solidFill>
                <a:latin typeface="Trebuchet MS"/>
                <a:cs typeface="Trebuchet MS"/>
              </a:rPr>
              <a:t> </a:t>
            </a:r>
            <a:r>
              <a:rPr sz="3300" dirty="0">
                <a:solidFill>
                  <a:srgbClr val="292959"/>
                </a:solidFill>
                <a:latin typeface="Trebuchet MS"/>
                <a:cs typeface="Trebuchet MS"/>
              </a:rPr>
              <a:t>of</a:t>
            </a:r>
            <a:r>
              <a:rPr sz="3300" spc="-125" dirty="0">
                <a:solidFill>
                  <a:srgbClr val="292959"/>
                </a:solidFill>
                <a:latin typeface="Trebuchet MS"/>
                <a:cs typeface="Trebuchet MS"/>
              </a:rPr>
              <a:t> </a:t>
            </a:r>
            <a:r>
              <a:rPr sz="3300" spc="-100" dirty="0">
                <a:solidFill>
                  <a:srgbClr val="292959"/>
                </a:solidFill>
                <a:latin typeface="Trebuchet MS"/>
                <a:cs typeface="Trebuchet MS"/>
              </a:rPr>
              <a:t>rights</a:t>
            </a:r>
            <a:r>
              <a:rPr sz="3300" spc="-120" dirty="0">
                <a:solidFill>
                  <a:srgbClr val="292959"/>
                </a:solidFill>
                <a:latin typeface="Trebuchet MS"/>
                <a:cs typeface="Trebuchet MS"/>
              </a:rPr>
              <a:t> </a:t>
            </a:r>
            <a:r>
              <a:rPr sz="3300" dirty="0">
                <a:solidFill>
                  <a:srgbClr val="292959"/>
                </a:solidFill>
                <a:latin typeface="Trebuchet MS"/>
                <a:cs typeface="Trebuchet MS"/>
              </a:rPr>
              <a:t>associated</a:t>
            </a:r>
            <a:r>
              <a:rPr sz="3300" spc="-125" dirty="0">
                <a:solidFill>
                  <a:srgbClr val="292959"/>
                </a:solidFill>
                <a:latin typeface="Trebuchet MS"/>
                <a:cs typeface="Trebuchet MS"/>
              </a:rPr>
              <a:t> </a:t>
            </a:r>
            <a:r>
              <a:rPr sz="3300" spc="-160" dirty="0">
                <a:solidFill>
                  <a:srgbClr val="292959"/>
                </a:solidFill>
                <a:latin typeface="Trebuchet MS"/>
                <a:cs typeface="Trebuchet MS"/>
              </a:rPr>
              <a:t>with</a:t>
            </a:r>
            <a:r>
              <a:rPr sz="3300" spc="-105" dirty="0">
                <a:solidFill>
                  <a:srgbClr val="292959"/>
                </a:solidFill>
                <a:latin typeface="Trebuchet MS"/>
                <a:cs typeface="Trebuchet MS"/>
              </a:rPr>
              <a:t> </a:t>
            </a:r>
            <a:r>
              <a:rPr sz="3300" spc="-110" dirty="0">
                <a:solidFill>
                  <a:srgbClr val="292959"/>
                </a:solidFill>
                <a:latin typeface="Trebuchet MS"/>
                <a:cs typeface="Trebuchet MS"/>
              </a:rPr>
              <a:t>that</a:t>
            </a:r>
            <a:r>
              <a:rPr sz="3300" spc="-125" dirty="0">
                <a:solidFill>
                  <a:srgbClr val="292959"/>
                </a:solidFill>
                <a:latin typeface="Trebuchet MS"/>
                <a:cs typeface="Trebuchet MS"/>
              </a:rPr>
              <a:t> </a:t>
            </a:r>
            <a:r>
              <a:rPr sz="3300" spc="-25" dirty="0">
                <a:solidFill>
                  <a:srgbClr val="292959"/>
                </a:solidFill>
                <a:latin typeface="Trebuchet MS"/>
                <a:cs typeface="Trebuchet MS"/>
              </a:rPr>
              <a:t>land</a:t>
            </a:r>
            <a:r>
              <a:rPr sz="3300" spc="-120" dirty="0">
                <a:solidFill>
                  <a:srgbClr val="292959"/>
                </a:solidFill>
                <a:latin typeface="Trebuchet MS"/>
                <a:cs typeface="Trebuchet MS"/>
              </a:rPr>
              <a:t> </a:t>
            </a:r>
            <a:r>
              <a:rPr sz="3300" spc="-110" dirty="0">
                <a:solidFill>
                  <a:srgbClr val="292959"/>
                </a:solidFill>
                <a:latin typeface="Trebuchet MS"/>
                <a:cs typeface="Trebuchet MS"/>
              </a:rPr>
              <a:t>for</a:t>
            </a:r>
            <a:r>
              <a:rPr sz="3300" spc="-125" dirty="0">
                <a:solidFill>
                  <a:srgbClr val="292959"/>
                </a:solidFill>
                <a:latin typeface="Trebuchet MS"/>
                <a:cs typeface="Trebuchet MS"/>
              </a:rPr>
              <a:t> </a:t>
            </a:r>
            <a:r>
              <a:rPr sz="3300" spc="135" dirty="0">
                <a:solidFill>
                  <a:srgbClr val="292959"/>
                </a:solidFill>
                <a:latin typeface="Trebuchet MS"/>
                <a:cs typeface="Trebuchet MS"/>
              </a:rPr>
              <a:t>a</a:t>
            </a:r>
            <a:r>
              <a:rPr sz="3300" spc="-125" dirty="0">
                <a:solidFill>
                  <a:srgbClr val="292959"/>
                </a:solidFill>
                <a:latin typeface="Trebuchet MS"/>
                <a:cs typeface="Trebuchet MS"/>
              </a:rPr>
              <a:t> </a:t>
            </a:r>
            <a:r>
              <a:rPr sz="3300" spc="-50" dirty="0">
                <a:solidFill>
                  <a:srgbClr val="292959"/>
                </a:solidFill>
                <a:latin typeface="Trebuchet MS"/>
                <a:cs typeface="Trebuchet MS"/>
              </a:rPr>
              <a:t>period</a:t>
            </a:r>
            <a:r>
              <a:rPr sz="3300" spc="-125" dirty="0">
                <a:solidFill>
                  <a:srgbClr val="292959"/>
                </a:solidFill>
                <a:latin typeface="Trebuchet MS"/>
                <a:cs typeface="Trebuchet MS"/>
              </a:rPr>
              <a:t> </a:t>
            </a:r>
            <a:r>
              <a:rPr sz="3300" spc="-25" dirty="0">
                <a:solidFill>
                  <a:srgbClr val="292959"/>
                </a:solidFill>
                <a:latin typeface="Trebuchet MS"/>
                <a:cs typeface="Trebuchet MS"/>
              </a:rPr>
              <a:t>of </a:t>
            </a:r>
            <a:r>
              <a:rPr sz="3300" spc="-180" dirty="0">
                <a:solidFill>
                  <a:srgbClr val="292959"/>
                </a:solidFill>
                <a:latin typeface="Trebuchet MS"/>
                <a:cs typeface="Trebuchet MS"/>
              </a:rPr>
              <a:t>time</a:t>
            </a:r>
            <a:r>
              <a:rPr sz="3300" spc="-90" dirty="0">
                <a:solidFill>
                  <a:srgbClr val="292959"/>
                </a:solidFill>
                <a:latin typeface="Trebuchet MS"/>
                <a:cs typeface="Trebuchet MS"/>
              </a:rPr>
              <a:t> </a:t>
            </a:r>
            <a:r>
              <a:rPr sz="3300" spc="-10" dirty="0">
                <a:solidFill>
                  <a:srgbClr val="292959"/>
                </a:solidFill>
                <a:latin typeface="Trebuchet MS"/>
                <a:cs typeface="Trebuchet MS"/>
              </a:rPr>
              <a:t>(</a:t>
            </a:r>
            <a:r>
              <a:rPr sz="3300" b="1" spc="-10" dirty="0">
                <a:solidFill>
                  <a:srgbClr val="292959"/>
                </a:solidFill>
                <a:latin typeface="Trebuchet MS"/>
                <a:cs typeface="Trebuchet MS"/>
              </a:rPr>
              <a:t>tenure</a:t>
            </a:r>
            <a:r>
              <a:rPr sz="3300" spc="-10" dirty="0">
                <a:solidFill>
                  <a:srgbClr val="292959"/>
                </a:solidFill>
                <a:latin typeface="Trebuchet MS"/>
                <a:cs typeface="Trebuchet MS"/>
              </a:rPr>
              <a:t>)</a:t>
            </a:r>
            <a:endParaRPr sz="3300">
              <a:latin typeface="Trebuchet MS"/>
              <a:cs typeface="Trebuchet MS"/>
            </a:endParaRPr>
          </a:p>
          <a:p>
            <a:pPr marL="12700" marR="315595">
              <a:lnSpc>
                <a:spcPts val="5400"/>
              </a:lnSpc>
            </a:pPr>
            <a:r>
              <a:rPr sz="3300" spc="-170" dirty="0">
                <a:solidFill>
                  <a:srgbClr val="292959"/>
                </a:solidFill>
                <a:latin typeface="Trebuchet MS"/>
                <a:cs typeface="Trebuchet MS"/>
              </a:rPr>
              <a:t>Historically,</a:t>
            </a:r>
            <a:r>
              <a:rPr sz="3300" spc="-105" dirty="0">
                <a:solidFill>
                  <a:srgbClr val="292959"/>
                </a:solidFill>
                <a:latin typeface="Trebuchet MS"/>
                <a:cs typeface="Trebuchet MS"/>
              </a:rPr>
              <a:t> </a:t>
            </a:r>
            <a:r>
              <a:rPr sz="3300" spc="-55" dirty="0">
                <a:solidFill>
                  <a:srgbClr val="292959"/>
                </a:solidFill>
                <a:latin typeface="Trebuchet MS"/>
                <a:cs typeface="Trebuchet MS"/>
              </a:rPr>
              <a:t>greater</a:t>
            </a:r>
            <a:r>
              <a:rPr sz="3300" spc="-190" dirty="0">
                <a:solidFill>
                  <a:srgbClr val="292959"/>
                </a:solidFill>
                <a:latin typeface="Trebuchet MS"/>
                <a:cs typeface="Trebuchet MS"/>
              </a:rPr>
              <a:t> </a:t>
            </a:r>
            <a:r>
              <a:rPr sz="3300" spc="-55" dirty="0">
                <a:solidFill>
                  <a:srgbClr val="292959"/>
                </a:solidFill>
                <a:latin typeface="Trebuchet MS"/>
                <a:cs typeface="Trebuchet MS"/>
              </a:rPr>
              <a:t>variance</a:t>
            </a:r>
            <a:r>
              <a:rPr sz="3300" spc="-130" dirty="0">
                <a:solidFill>
                  <a:srgbClr val="292959"/>
                </a:solidFill>
                <a:latin typeface="Trebuchet MS"/>
                <a:cs typeface="Trebuchet MS"/>
              </a:rPr>
              <a:t> </a:t>
            </a:r>
            <a:r>
              <a:rPr sz="3300" spc="-165" dirty="0">
                <a:solidFill>
                  <a:srgbClr val="292959"/>
                </a:solidFill>
                <a:latin typeface="Trebuchet MS"/>
                <a:cs typeface="Trebuchet MS"/>
              </a:rPr>
              <a:t>in</a:t>
            </a:r>
            <a:r>
              <a:rPr sz="3300" spc="-105" dirty="0">
                <a:solidFill>
                  <a:srgbClr val="292959"/>
                </a:solidFill>
                <a:latin typeface="Trebuchet MS"/>
                <a:cs typeface="Trebuchet MS"/>
              </a:rPr>
              <a:t> </a:t>
            </a:r>
            <a:r>
              <a:rPr sz="3300" spc="-85" dirty="0">
                <a:solidFill>
                  <a:srgbClr val="292959"/>
                </a:solidFill>
                <a:latin typeface="Trebuchet MS"/>
                <a:cs typeface="Trebuchet MS"/>
              </a:rPr>
              <a:t>types</a:t>
            </a:r>
            <a:r>
              <a:rPr sz="3300" spc="-130" dirty="0">
                <a:solidFill>
                  <a:srgbClr val="292959"/>
                </a:solidFill>
                <a:latin typeface="Trebuchet MS"/>
                <a:cs typeface="Trebuchet MS"/>
              </a:rPr>
              <a:t> </a:t>
            </a:r>
            <a:r>
              <a:rPr sz="3300" dirty="0">
                <a:solidFill>
                  <a:srgbClr val="292959"/>
                </a:solidFill>
                <a:latin typeface="Trebuchet MS"/>
                <a:cs typeface="Trebuchet MS"/>
              </a:rPr>
              <a:t>of</a:t>
            </a:r>
            <a:r>
              <a:rPr sz="3300" spc="-135" dirty="0">
                <a:solidFill>
                  <a:srgbClr val="292959"/>
                </a:solidFill>
                <a:latin typeface="Trebuchet MS"/>
                <a:cs typeface="Trebuchet MS"/>
              </a:rPr>
              <a:t> </a:t>
            </a:r>
            <a:r>
              <a:rPr sz="3300" spc="-105" dirty="0">
                <a:solidFill>
                  <a:srgbClr val="292959"/>
                </a:solidFill>
                <a:latin typeface="Trebuchet MS"/>
                <a:cs typeface="Trebuchet MS"/>
              </a:rPr>
              <a:t>estate.</a:t>
            </a:r>
            <a:r>
              <a:rPr sz="3300" spc="-130" dirty="0">
                <a:solidFill>
                  <a:srgbClr val="292959"/>
                </a:solidFill>
                <a:latin typeface="Trebuchet MS"/>
                <a:cs typeface="Trebuchet MS"/>
              </a:rPr>
              <a:t> </a:t>
            </a:r>
            <a:r>
              <a:rPr sz="3300" spc="-110" dirty="0">
                <a:solidFill>
                  <a:srgbClr val="292959"/>
                </a:solidFill>
                <a:latin typeface="Trebuchet MS"/>
                <a:cs typeface="Trebuchet MS"/>
              </a:rPr>
              <a:t>LPA</a:t>
            </a:r>
            <a:r>
              <a:rPr sz="3300" spc="-135" dirty="0">
                <a:solidFill>
                  <a:srgbClr val="292959"/>
                </a:solidFill>
                <a:latin typeface="Trebuchet MS"/>
                <a:cs typeface="Trebuchet MS"/>
              </a:rPr>
              <a:t> </a:t>
            </a:r>
            <a:r>
              <a:rPr sz="3300" spc="-85" dirty="0">
                <a:solidFill>
                  <a:srgbClr val="292959"/>
                </a:solidFill>
                <a:latin typeface="Trebuchet MS"/>
                <a:cs typeface="Trebuchet MS"/>
              </a:rPr>
              <a:t>1925, </a:t>
            </a:r>
            <a:r>
              <a:rPr sz="3300" spc="-409" dirty="0">
                <a:solidFill>
                  <a:srgbClr val="292959"/>
                </a:solidFill>
                <a:latin typeface="Trebuchet MS"/>
                <a:cs typeface="Trebuchet MS"/>
              </a:rPr>
              <a:t>s1(1)</a:t>
            </a:r>
            <a:r>
              <a:rPr sz="3300" spc="-105" dirty="0">
                <a:solidFill>
                  <a:srgbClr val="292959"/>
                </a:solidFill>
                <a:latin typeface="Trebuchet MS"/>
                <a:cs typeface="Trebuchet MS"/>
              </a:rPr>
              <a:t> </a:t>
            </a:r>
            <a:r>
              <a:rPr sz="3300" spc="-120" dirty="0">
                <a:solidFill>
                  <a:srgbClr val="292959"/>
                </a:solidFill>
                <a:latin typeface="Trebuchet MS"/>
                <a:cs typeface="Trebuchet MS"/>
              </a:rPr>
              <a:t>simplified</a:t>
            </a:r>
            <a:r>
              <a:rPr sz="3300" spc="-130" dirty="0">
                <a:solidFill>
                  <a:srgbClr val="292959"/>
                </a:solidFill>
                <a:latin typeface="Trebuchet MS"/>
                <a:cs typeface="Trebuchet MS"/>
              </a:rPr>
              <a:t> </a:t>
            </a:r>
            <a:r>
              <a:rPr sz="3300" spc="-65" dirty="0">
                <a:solidFill>
                  <a:srgbClr val="292959"/>
                </a:solidFill>
                <a:latin typeface="Trebuchet MS"/>
                <a:cs typeface="Trebuchet MS"/>
              </a:rPr>
              <a:t>to</a:t>
            </a:r>
            <a:r>
              <a:rPr sz="3300" spc="-165" dirty="0">
                <a:solidFill>
                  <a:srgbClr val="292959"/>
                </a:solidFill>
                <a:latin typeface="Trebuchet MS"/>
                <a:cs typeface="Trebuchet MS"/>
              </a:rPr>
              <a:t> </a:t>
            </a:r>
            <a:r>
              <a:rPr sz="3300" spc="-70" dirty="0">
                <a:solidFill>
                  <a:srgbClr val="292959"/>
                </a:solidFill>
                <a:latin typeface="Trebuchet MS"/>
                <a:cs typeface="Trebuchet MS"/>
              </a:rPr>
              <a:t>two</a:t>
            </a:r>
            <a:r>
              <a:rPr sz="3300" spc="-130" dirty="0">
                <a:solidFill>
                  <a:srgbClr val="292959"/>
                </a:solidFill>
                <a:latin typeface="Trebuchet MS"/>
                <a:cs typeface="Trebuchet MS"/>
              </a:rPr>
              <a:t> </a:t>
            </a:r>
            <a:r>
              <a:rPr sz="3300" spc="-10" dirty="0">
                <a:solidFill>
                  <a:srgbClr val="292959"/>
                </a:solidFill>
                <a:latin typeface="Trebuchet MS"/>
                <a:cs typeface="Trebuchet MS"/>
              </a:rPr>
              <a:t>types:</a:t>
            </a:r>
            <a:endParaRPr sz="3300">
              <a:latin typeface="Trebuchet MS"/>
              <a:cs typeface="Trebuchet MS"/>
            </a:endParaRPr>
          </a:p>
          <a:p>
            <a:pPr marL="724535" marR="1751964" indent="-393065">
              <a:lnSpc>
                <a:spcPts val="5400"/>
              </a:lnSpc>
              <a:buFont typeface="Trebuchet MS"/>
              <a:buAutoNum type="alphaLcPeriod"/>
              <a:tabLst>
                <a:tab pos="724535" algn="l"/>
              </a:tabLst>
            </a:pPr>
            <a:r>
              <a:rPr sz="3300" b="1" spc="-70" dirty="0">
                <a:solidFill>
                  <a:srgbClr val="292959"/>
                </a:solidFill>
                <a:latin typeface="Trebuchet MS"/>
                <a:cs typeface="Trebuchet MS"/>
              </a:rPr>
              <a:t>Freehold</a:t>
            </a:r>
            <a:r>
              <a:rPr sz="3300" b="1" spc="-180" dirty="0">
                <a:solidFill>
                  <a:srgbClr val="292959"/>
                </a:solidFill>
                <a:latin typeface="Trebuchet MS"/>
                <a:cs typeface="Trebuchet MS"/>
              </a:rPr>
              <a:t> </a:t>
            </a:r>
            <a:r>
              <a:rPr sz="3300" spc="-35" dirty="0">
                <a:solidFill>
                  <a:srgbClr val="292959"/>
                </a:solidFill>
                <a:latin typeface="Trebuchet MS"/>
                <a:cs typeface="Trebuchet MS"/>
              </a:rPr>
              <a:t>(an</a:t>
            </a:r>
            <a:r>
              <a:rPr sz="3300" spc="-204" dirty="0">
                <a:solidFill>
                  <a:srgbClr val="292959"/>
                </a:solidFill>
                <a:latin typeface="Trebuchet MS"/>
                <a:cs typeface="Trebuchet MS"/>
              </a:rPr>
              <a:t> </a:t>
            </a:r>
            <a:r>
              <a:rPr sz="3300" spc="-60" dirty="0">
                <a:solidFill>
                  <a:srgbClr val="292959"/>
                </a:solidFill>
                <a:latin typeface="Trebuchet MS"/>
                <a:cs typeface="Trebuchet MS"/>
              </a:rPr>
              <a:t>estate</a:t>
            </a:r>
            <a:r>
              <a:rPr sz="3300" spc="-160" dirty="0">
                <a:solidFill>
                  <a:srgbClr val="292959"/>
                </a:solidFill>
                <a:latin typeface="Trebuchet MS"/>
                <a:cs typeface="Trebuchet MS"/>
              </a:rPr>
              <a:t> </a:t>
            </a:r>
            <a:r>
              <a:rPr sz="3300" spc="-165" dirty="0">
                <a:solidFill>
                  <a:srgbClr val="292959"/>
                </a:solidFill>
                <a:latin typeface="Trebuchet MS"/>
                <a:cs typeface="Trebuchet MS"/>
              </a:rPr>
              <a:t>in</a:t>
            </a:r>
            <a:r>
              <a:rPr sz="3300" spc="-105" dirty="0">
                <a:solidFill>
                  <a:srgbClr val="292959"/>
                </a:solidFill>
                <a:latin typeface="Trebuchet MS"/>
                <a:cs typeface="Trebuchet MS"/>
              </a:rPr>
              <a:t> </a:t>
            </a:r>
            <a:r>
              <a:rPr sz="3300" spc="-10" dirty="0">
                <a:solidFill>
                  <a:srgbClr val="292959"/>
                </a:solidFill>
                <a:latin typeface="Trebuchet MS"/>
                <a:cs typeface="Trebuchet MS"/>
              </a:rPr>
              <a:t>fee</a:t>
            </a:r>
            <a:r>
              <a:rPr sz="3300" spc="-155" dirty="0">
                <a:solidFill>
                  <a:srgbClr val="292959"/>
                </a:solidFill>
                <a:latin typeface="Trebuchet MS"/>
                <a:cs typeface="Trebuchet MS"/>
              </a:rPr>
              <a:t> </a:t>
            </a:r>
            <a:r>
              <a:rPr sz="3300" spc="-114" dirty="0">
                <a:solidFill>
                  <a:srgbClr val="292959"/>
                </a:solidFill>
                <a:latin typeface="Trebuchet MS"/>
                <a:cs typeface="Trebuchet MS"/>
              </a:rPr>
              <a:t>simple</a:t>
            </a:r>
            <a:r>
              <a:rPr sz="3300" spc="-135" dirty="0">
                <a:solidFill>
                  <a:srgbClr val="292959"/>
                </a:solidFill>
                <a:latin typeface="Trebuchet MS"/>
                <a:cs typeface="Trebuchet MS"/>
              </a:rPr>
              <a:t> </a:t>
            </a:r>
            <a:r>
              <a:rPr sz="3300" spc="-50" dirty="0">
                <a:solidFill>
                  <a:srgbClr val="292959"/>
                </a:solidFill>
                <a:latin typeface="Trebuchet MS"/>
                <a:cs typeface="Trebuchet MS"/>
              </a:rPr>
              <a:t>absolute</a:t>
            </a:r>
            <a:r>
              <a:rPr sz="3300" spc="-155" dirty="0">
                <a:solidFill>
                  <a:srgbClr val="292959"/>
                </a:solidFill>
                <a:latin typeface="Trebuchet MS"/>
                <a:cs typeface="Trebuchet MS"/>
              </a:rPr>
              <a:t> </a:t>
            </a:r>
            <a:r>
              <a:rPr sz="3300" spc="-25" dirty="0">
                <a:solidFill>
                  <a:srgbClr val="292959"/>
                </a:solidFill>
                <a:latin typeface="Trebuchet MS"/>
                <a:cs typeface="Trebuchet MS"/>
              </a:rPr>
              <a:t>in </a:t>
            </a:r>
            <a:r>
              <a:rPr sz="3300" spc="-45" dirty="0">
                <a:solidFill>
                  <a:srgbClr val="292959"/>
                </a:solidFill>
                <a:latin typeface="Trebuchet MS"/>
                <a:cs typeface="Trebuchet MS"/>
              </a:rPr>
              <a:t>possession)</a:t>
            </a:r>
            <a:r>
              <a:rPr sz="3300" spc="-105" dirty="0">
                <a:solidFill>
                  <a:srgbClr val="292959"/>
                </a:solidFill>
                <a:latin typeface="Trebuchet MS"/>
                <a:cs typeface="Trebuchet MS"/>
              </a:rPr>
              <a:t> </a:t>
            </a:r>
            <a:r>
              <a:rPr sz="3300" spc="-215" dirty="0">
                <a:solidFill>
                  <a:srgbClr val="292959"/>
                </a:solidFill>
                <a:latin typeface="Trebuchet MS"/>
                <a:cs typeface="Trebuchet MS"/>
              </a:rPr>
              <a:t>=</a:t>
            </a:r>
            <a:r>
              <a:rPr sz="3300" spc="-100" dirty="0">
                <a:solidFill>
                  <a:srgbClr val="292959"/>
                </a:solidFill>
                <a:latin typeface="Trebuchet MS"/>
                <a:cs typeface="Trebuchet MS"/>
              </a:rPr>
              <a:t> </a:t>
            </a:r>
            <a:r>
              <a:rPr sz="3300" spc="-125" dirty="0">
                <a:solidFill>
                  <a:srgbClr val="292959"/>
                </a:solidFill>
                <a:latin typeface="Trebuchet MS"/>
                <a:cs typeface="Trebuchet MS"/>
              </a:rPr>
              <a:t>indefinite</a:t>
            </a:r>
            <a:r>
              <a:rPr sz="3300" spc="-100" dirty="0">
                <a:solidFill>
                  <a:srgbClr val="292959"/>
                </a:solidFill>
                <a:latin typeface="Trebuchet MS"/>
                <a:cs typeface="Trebuchet MS"/>
              </a:rPr>
              <a:t> </a:t>
            </a:r>
            <a:r>
              <a:rPr sz="3300" spc="-10" dirty="0">
                <a:solidFill>
                  <a:srgbClr val="292959"/>
                </a:solidFill>
                <a:latin typeface="Trebuchet MS"/>
                <a:cs typeface="Trebuchet MS"/>
              </a:rPr>
              <a:t>interest</a:t>
            </a:r>
            <a:endParaRPr sz="3300">
              <a:latin typeface="Trebuchet MS"/>
              <a:cs typeface="Trebuchet MS"/>
            </a:endParaRPr>
          </a:p>
          <a:p>
            <a:pPr marL="725170" indent="-400050">
              <a:lnSpc>
                <a:spcPct val="100000"/>
              </a:lnSpc>
              <a:spcBef>
                <a:spcPts val="1019"/>
              </a:spcBef>
              <a:buFont typeface="Trebuchet MS"/>
              <a:buAutoNum type="alphaLcPeriod"/>
              <a:tabLst>
                <a:tab pos="725170" algn="l"/>
              </a:tabLst>
            </a:pPr>
            <a:r>
              <a:rPr sz="3300" b="1" dirty="0">
                <a:solidFill>
                  <a:srgbClr val="292959"/>
                </a:solidFill>
                <a:latin typeface="Trebuchet MS"/>
                <a:cs typeface="Trebuchet MS"/>
              </a:rPr>
              <a:t>Leasehold</a:t>
            </a:r>
            <a:r>
              <a:rPr sz="3300" b="1" spc="-125" dirty="0">
                <a:solidFill>
                  <a:srgbClr val="292959"/>
                </a:solidFill>
                <a:latin typeface="Trebuchet MS"/>
                <a:cs typeface="Trebuchet MS"/>
              </a:rPr>
              <a:t> </a:t>
            </a:r>
            <a:r>
              <a:rPr sz="3300" dirty="0">
                <a:solidFill>
                  <a:srgbClr val="292959"/>
                </a:solidFill>
                <a:latin typeface="Trebuchet MS"/>
                <a:cs typeface="Trebuchet MS"/>
              </a:rPr>
              <a:t>(a</a:t>
            </a:r>
            <a:r>
              <a:rPr sz="3300" spc="-110" dirty="0">
                <a:solidFill>
                  <a:srgbClr val="292959"/>
                </a:solidFill>
                <a:latin typeface="Trebuchet MS"/>
                <a:cs typeface="Trebuchet MS"/>
              </a:rPr>
              <a:t> </a:t>
            </a:r>
            <a:r>
              <a:rPr sz="3300" spc="-204" dirty="0">
                <a:solidFill>
                  <a:srgbClr val="292959"/>
                </a:solidFill>
                <a:latin typeface="Trebuchet MS"/>
                <a:cs typeface="Trebuchet MS"/>
              </a:rPr>
              <a:t>term</a:t>
            </a:r>
            <a:r>
              <a:rPr sz="3300" spc="-105" dirty="0">
                <a:solidFill>
                  <a:srgbClr val="292959"/>
                </a:solidFill>
                <a:latin typeface="Trebuchet MS"/>
                <a:cs typeface="Trebuchet MS"/>
              </a:rPr>
              <a:t> </a:t>
            </a:r>
            <a:r>
              <a:rPr sz="3300" dirty="0">
                <a:solidFill>
                  <a:srgbClr val="292959"/>
                </a:solidFill>
                <a:latin typeface="Trebuchet MS"/>
                <a:cs typeface="Trebuchet MS"/>
              </a:rPr>
              <a:t>of</a:t>
            </a:r>
            <a:r>
              <a:rPr sz="3300" spc="-110" dirty="0">
                <a:solidFill>
                  <a:srgbClr val="292959"/>
                </a:solidFill>
                <a:latin typeface="Trebuchet MS"/>
                <a:cs typeface="Trebuchet MS"/>
              </a:rPr>
              <a:t> </a:t>
            </a:r>
            <a:r>
              <a:rPr sz="3300" spc="-70" dirty="0">
                <a:solidFill>
                  <a:srgbClr val="292959"/>
                </a:solidFill>
                <a:latin typeface="Trebuchet MS"/>
                <a:cs typeface="Trebuchet MS"/>
              </a:rPr>
              <a:t>years</a:t>
            </a:r>
            <a:r>
              <a:rPr sz="3300" spc="-110" dirty="0">
                <a:solidFill>
                  <a:srgbClr val="292959"/>
                </a:solidFill>
                <a:latin typeface="Trebuchet MS"/>
                <a:cs typeface="Trebuchet MS"/>
              </a:rPr>
              <a:t> </a:t>
            </a:r>
            <a:r>
              <a:rPr sz="3300" spc="-75" dirty="0">
                <a:solidFill>
                  <a:srgbClr val="292959"/>
                </a:solidFill>
                <a:latin typeface="Trebuchet MS"/>
                <a:cs typeface="Trebuchet MS"/>
              </a:rPr>
              <a:t>absolute)</a:t>
            </a:r>
            <a:r>
              <a:rPr sz="3300" spc="-110" dirty="0">
                <a:solidFill>
                  <a:srgbClr val="292959"/>
                </a:solidFill>
                <a:latin typeface="Trebuchet MS"/>
                <a:cs typeface="Trebuchet MS"/>
              </a:rPr>
              <a:t> </a:t>
            </a:r>
            <a:r>
              <a:rPr sz="3300" spc="-215" dirty="0">
                <a:solidFill>
                  <a:srgbClr val="292959"/>
                </a:solidFill>
                <a:latin typeface="Trebuchet MS"/>
                <a:cs typeface="Trebuchet MS"/>
              </a:rPr>
              <a:t>=</a:t>
            </a:r>
            <a:r>
              <a:rPr sz="3300" spc="-105" dirty="0">
                <a:solidFill>
                  <a:srgbClr val="292959"/>
                </a:solidFill>
                <a:latin typeface="Trebuchet MS"/>
                <a:cs typeface="Trebuchet MS"/>
              </a:rPr>
              <a:t> </a:t>
            </a:r>
            <a:r>
              <a:rPr sz="3300" spc="-180" dirty="0">
                <a:solidFill>
                  <a:srgbClr val="292959"/>
                </a:solidFill>
                <a:latin typeface="Trebuchet MS"/>
                <a:cs typeface="Trebuchet MS"/>
              </a:rPr>
              <a:t>time</a:t>
            </a:r>
            <a:r>
              <a:rPr sz="3300" spc="-105" dirty="0">
                <a:solidFill>
                  <a:srgbClr val="292959"/>
                </a:solidFill>
                <a:latin typeface="Trebuchet MS"/>
                <a:cs typeface="Trebuchet MS"/>
              </a:rPr>
              <a:t> </a:t>
            </a:r>
            <a:r>
              <a:rPr sz="3300" spc="-10" dirty="0">
                <a:solidFill>
                  <a:srgbClr val="292959"/>
                </a:solidFill>
                <a:latin typeface="Trebuchet MS"/>
                <a:cs typeface="Trebuchet MS"/>
              </a:rPr>
              <a:t>limited</a:t>
            </a:r>
            <a:endParaRPr sz="3300">
              <a:latin typeface="Trebuchet MS"/>
              <a:cs typeface="Trebuchet MS"/>
            </a:endParaRPr>
          </a:p>
        </p:txBody>
      </p:sp>
      <p:pic>
        <p:nvPicPr>
          <p:cNvPr id="14" name="object 14"/>
          <p:cNvPicPr/>
          <p:nvPr/>
        </p:nvPicPr>
        <p:blipFill>
          <a:blip r:embed="rId4" cstate="print"/>
          <a:stretch>
            <a:fillRect/>
          </a:stretch>
        </p:blipFill>
        <p:spPr>
          <a:xfrm>
            <a:off x="1009834" y="9223533"/>
            <a:ext cx="133350" cy="133349"/>
          </a:xfrm>
          <a:prstGeom prst="rect">
            <a:avLst/>
          </a:prstGeom>
        </p:spPr>
      </p:pic>
      <p:sp>
        <p:nvSpPr>
          <p:cNvPr id="15" name="object 15"/>
          <p:cNvSpPr txBox="1"/>
          <p:nvPr/>
        </p:nvSpPr>
        <p:spPr>
          <a:xfrm>
            <a:off x="1331104" y="8122087"/>
            <a:ext cx="8956040" cy="2105660"/>
          </a:xfrm>
          <a:prstGeom prst="rect">
            <a:avLst/>
          </a:prstGeom>
        </p:spPr>
        <p:txBody>
          <a:bodyPr vert="horz" wrap="square" lIns="0" tIns="186690" rIns="0" bIns="0" rtlCol="0">
            <a:spAutoFit/>
          </a:bodyPr>
          <a:lstStyle/>
          <a:p>
            <a:pPr marL="702945">
              <a:lnSpc>
                <a:spcPct val="100000"/>
              </a:lnSpc>
              <a:spcBef>
                <a:spcPts val="1470"/>
              </a:spcBef>
            </a:pPr>
            <a:r>
              <a:rPr sz="3300" spc="-145" dirty="0">
                <a:solidFill>
                  <a:srgbClr val="292959"/>
                </a:solidFill>
                <a:latin typeface="Trebuchet MS"/>
                <a:cs typeface="Trebuchet MS"/>
              </a:rPr>
              <a:t>interest</a:t>
            </a:r>
            <a:r>
              <a:rPr sz="3300" spc="-105" dirty="0">
                <a:solidFill>
                  <a:srgbClr val="292959"/>
                </a:solidFill>
                <a:latin typeface="Trebuchet MS"/>
                <a:cs typeface="Trebuchet MS"/>
              </a:rPr>
              <a:t> </a:t>
            </a:r>
            <a:r>
              <a:rPr sz="3300" spc="-90" dirty="0">
                <a:solidFill>
                  <a:srgbClr val="292959"/>
                </a:solidFill>
                <a:latin typeface="Trebuchet MS"/>
                <a:cs typeface="Trebuchet MS"/>
              </a:rPr>
              <a:t>(up</a:t>
            </a:r>
            <a:r>
              <a:rPr sz="3300" spc="-160" dirty="0">
                <a:solidFill>
                  <a:srgbClr val="292959"/>
                </a:solidFill>
                <a:latin typeface="Trebuchet MS"/>
                <a:cs typeface="Trebuchet MS"/>
              </a:rPr>
              <a:t> </a:t>
            </a:r>
            <a:r>
              <a:rPr sz="3300" spc="-65" dirty="0">
                <a:solidFill>
                  <a:srgbClr val="292959"/>
                </a:solidFill>
                <a:latin typeface="Trebuchet MS"/>
                <a:cs typeface="Trebuchet MS"/>
              </a:rPr>
              <a:t>to</a:t>
            </a:r>
            <a:r>
              <a:rPr sz="3300" spc="-145" dirty="0">
                <a:solidFill>
                  <a:srgbClr val="292959"/>
                </a:solidFill>
                <a:latin typeface="Trebuchet MS"/>
                <a:cs typeface="Trebuchet MS"/>
              </a:rPr>
              <a:t> </a:t>
            </a:r>
            <a:r>
              <a:rPr sz="3300" spc="-20" dirty="0">
                <a:solidFill>
                  <a:srgbClr val="292959"/>
                </a:solidFill>
                <a:latin typeface="Trebuchet MS"/>
                <a:cs typeface="Trebuchet MS"/>
              </a:rPr>
              <a:t>999)</a:t>
            </a:r>
            <a:endParaRPr sz="3300">
              <a:latin typeface="Trebuchet MS"/>
              <a:cs typeface="Trebuchet MS"/>
            </a:endParaRPr>
          </a:p>
          <a:p>
            <a:pPr marL="12700" marR="5080">
              <a:lnSpc>
                <a:spcPts val="5550"/>
              </a:lnSpc>
              <a:spcBef>
                <a:spcPts val="175"/>
              </a:spcBef>
            </a:pPr>
            <a:r>
              <a:rPr sz="3400" spc="-35" dirty="0">
                <a:solidFill>
                  <a:srgbClr val="292959"/>
                </a:solidFill>
                <a:latin typeface="Trebuchet MS"/>
                <a:cs typeface="Trebuchet MS"/>
              </a:rPr>
              <a:t>Estates</a:t>
            </a:r>
            <a:r>
              <a:rPr sz="3400" spc="-204" dirty="0">
                <a:solidFill>
                  <a:srgbClr val="292959"/>
                </a:solidFill>
                <a:latin typeface="Trebuchet MS"/>
                <a:cs typeface="Trebuchet MS"/>
              </a:rPr>
              <a:t> </a:t>
            </a:r>
            <a:r>
              <a:rPr sz="3400" spc="-185" dirty="0">
                <a:solidFill>
                  <a:srgbClr val="292959"/>
                </a:solidFill>
                <a:latin typeface="Trebuchet MS"/>
                <a:cs typeface="Trebuchet MS"/>
              </a:rPr>
              <a:t>in</a:t>
            </a:r>
            <a:r>
              <a:rPr sz="3400" spc="-110" dirty="0">
                <a:solidFill>
                  <a:srgbClr val="292959"/>
                </a:solidFill>
                <a:latin typeface="Trebuchet MS"/>
                <a:cs typeface="Trebuchet MS"/>
              </a:rPr>
              <a:t> </a:t>
            </a:r>
            <a:r>
              <a:rPr sz="3400" spc="-40" dirty="0">
                <a:solidFill>
                  <a:srgbClr val="292959"/>
                </a:solidFill>
                <a:latin typeface="Trebuchet MS"/>
                <a:cs typeface="Trebuchet MS"/>
              </a:rPr>
              <a:t>land</a:t>
            </a:r>
            <a:r>
              <a:rPr sz="3400" spc="-155" dirty="0">
                <a:solidFill>
                  <a:srgbClr val="292959"/>
                </a:solidFill>
                <a:latin typeface="Trebuchet MS"/>
                <a:cs typeface="Trebuchet MS"/>
              </a:rPr>
              <a:t> </a:t>
            </a:r>
            <a:r>
              <a:rPr sz="3400" dirty="0">
                <a:solidFill>
                  <a:srgbClr val="292959"/>
                </a:solidFill>
                <a:latin typeface="Trebuchet MS"/>
                <a:cs typeface="Trebuchet MS"/>
              </a:rPr>
              <a:t>are</a:t>
            </a:r>
            <a:r>
              <a:rPr sz="3400" spc="-155" dirty="0">
                <a:solidFill>
                  <a:srgbClr val="292959"/>
                </a:solidFill>
                <a:latin typeface="Trebuchet MS"/>
                <a:cs typeface="Trebuchet MS"/>
              </a:rPr>
              <a:t> </a:t>
            </a:r>
            <a:r>
              <a:rPr sz="3400" dirty="0">
                <a:solidFill>
                  <a:srgbClr val="292959"/>
                </a:solidFill>
                <a:latin typeface="Trebuchet MS"/>
                <a:cs typeface="Trebuchet MS"/>
              </a:rPr>
              <a:t>capable</a:t>
            </a:r>
            <a:r>
              <a:rPr sz="3400" spc="-155" dirty="0">
                <a:solidFill>
                  <a:srgbClr val="292959"/>
                </a:solidFill>
                <a:latin typeface="Trebuchet MS"/>
                <a:cs typeface="Trebuchet MS"/>
              </a:rPr>
              <a:t> </a:t>
            </a:r>
            <a:r>
              <a:rPr sz="3400" dirty="0">
                <a:solidFill>
                  <a:srgbClr val="292959"/>
                </a:solidFill>
                <a:latin typeface="Trebuchet MS"/>
                <a:cs typeface="Trebuchet MS"/>
              </a:rPr>
              <a:t>of</a:t>
            </a:r>
            <a:r>
              <a:rPr sz="3400" spc="-160" dirty="0">
                <a:solidFill>
                  <a:srgbClr val="292959"/>
                </a:solidFill>
                <a:latin typeface="Trebuchet MS"/>
                <a:cs typeface="Trebuchet MS"/>
              </a:rPr>
              <a:t> </a:t>
            </a:r>
            <a:r>
              <a:rPr sz="3400" dirty="0">
                <a:solidFill>
                  <a:srgbClr val="292959"/>
                </a:solidFill>
                <a:latin typeface="Trebuchet MS"/>
                <a:cs typeface="Trebuchet MS"/>
              </a:rPr>
              <a:t>being</a:t>
            </a:r>
            <a:r>
              <a:rPr sz="3400" spc="-155" dirty="0">
                <a:solidFill>
                  <a:srgbClr val="292959"/>
                </a:solidFill>
                <a:latin typeface="Trebuchet MS"/>
                <a:cs typeface="Trebuchet MS"/>
              </a:rPr>
              <a:t> </a:t>
            </a:r>
            <a:r>
              <a:rPr sz="3400" spc="-80" dirty="0">
                <a:solidFill>
                  <a:srgbClr val="292959"/>
                </a:solidFill>
                <a:latin typeface="Trebuchet MS"/>
                <a:cs typeface="Trebuchet MS"/>
              </a:rPr>
              <a:t>transferred </a:t>
            </a:r>
            <a:r>
              <a:rPr sz="3400" spc="-95" dirty="0">
                <a:solidFill>
                  <a:srgbClr val="292959"/>
                </a:solidFill>
                <a:latin typeface="Trebuchet MS"/>
                <a:cs typeface="Trebuchet MS"/>
              </a:rPr>
              <a:t>(conveyed) </a:t>
            </a:r>
            <a:r>
              <a:rPr sz="3400" dirty="0">
                <a:solidFill>
                  <a:srgbClr val="292959"/>
                </a:solidFill>
                <a:latin typeface="Trebuchet MS"/>
                <a:cs typeface="Trebuchet MS"/>
              </a:rPr>
              <a:t>and</a:t>
            </a:r>
            <a:r>
              <a:rPr sz="3400" spc="-95" dirty="0">
                <a:solidFill>
                  <a:srgbClr val="292959"/>
                </a:solidFill>
                <a:latin typeface="Trebuchet MS"/>
                <a:cs typeface="Trebuchet MS"/>
              </a:rPr>
              <a:t> </a:t>
            </a:r>
            <a:r>
              <a:rPr sz="3400" spc="-10" dirty="0">
                <a:solidFill>
                  <a:srgbClr val="292959"/>
                </a:solidFill>
                <a:latin typeface="Trebuchet MS"/>
                <a:cs typeface="Trebuchet MS"/>
              </a:rPr>
              <a:t>inherited</a:t>
            </a:r>
            <a:endParaRPr sz="3400">
              <a:latin typeface="Trebuchet MS"/>
              <a:cs typeface="Trebuchet MS"/>
            </a:endParaRPr>
          </a:p>
        </p:txBody>
      </p:sp>
      <p:sp>
        <p:nvSpPr>
          <p:cNvPr id="16" name="object 16" descr="$PPTXTitle"/>
          <p:cNvSpPr txBox="1">
            <a:spLocks noGrp="1"/>
          </p:cNvSpPr>
          <p:nvPr>
            <p:ph type="title"/>
          </p:nvPr>
        </p:nvSpPr>
        <p:spPr>
          <a:xfrm>
            <a:off x="597084" y="837406"/>
            <a:ext cx="14607540" cy="1168400"/>
          </a:xfrm>
          <a:prstGeom prst="rect">
            <a:avLst/>
          </a:prstGeom>
        </p:spPr>
        <p:txBody>
          <a:bodyPr vert="horz" wrap="square" lIns="0" tIns="12700" rIns="0" bIns="0" rtlCol="0">
            <a:spAutoFit/>
          </a:bodyPr>
          <a:lstStyle/>
          <a:p>
            <a:pPr marL="12700">
              <a:lnSpc>
                <a:spcPct val="100000"/>
              </a:lnSpc>
              <a:spcBef>
                <a:spcPts val="100"/>
              </a:spcBef>
            </a:pPr>
            <a:r>
              <a:rPr sz="7500" spc="204" dirty="0">
                <a:solidFill>
                  <a:srgbClr val="E65385"/>
                </a:solidFill>
              </a:rPr>
              <a:t>OWNING</a:t>
            </a:r>
            <a:r>
              <a:rPr sz="7500" spc="-340" dirty="0">
                <a:solidFill>
                  <a:srgbClr val="E65385"/>
                </a:solidFill>
              </a:rPr>
              <a:t> </a:t>
            </a:r>
            <a:r>
              <a:rPr sz="7500" spc="-145" dirty="0">
                <a:solidFill>
                  <a:srgbClr val="E65385"/>
                </a:solidFill>
              </a:rPr>
              <a:t>LAND:</a:t>
            </a:r>
            <a:r>
              <a:rPr sz="7500" spc="-335" dirty="0">
                <a:solidFill>
                  <a:srgbClr val="E65385"/>
                </a:solidFill>
              </a:rPr>
              <a:t> </a:t>
            </a:r>
            <a:r>
              <a:rPr sz="7500" dirty="0">
                <a:solidFill>
                  <a:srgbClr val="292959"/>
                </a:solidFill>
              </a:rPr>
              <a:t>ESTATES</a:t>
            </a:r>
            <a:r>
              <a:rPr sz="7500" spc="-340" dirty="0">
                <a:solidFill>
                  <a:srgbClr val="292959"/>
                </a:solidFill>
              </a:rPr>
              <a:t> </a:t>
            </a:r>
            <a:r>
              <a:rPr sz="7500" dirty="0">
                <a:solidFill>
                  <a:srgbClr val="292959"/>
                </a:solidFill>
              </a:rPr>
              <a:t>IN</a:t>
            </a:r>
            <a:r>
              <a:rPr sz="7500" spc="-335" dirty="0">
                <a:solidFill>
                  <a:srgbClr val="292959"/>
                </a:solidFill>
              </a:rPr>
              <a:t> </a:t>
            </a:r>
            <a:r>
              <a:rPr sz="7500" spc="-20" dirty="0">
                <a:solidFill>
                  <a:srgbClr val="292959"/>
                </a:solidFill>
              </a:rPr>
              <a:t>LAND</a:t>
            </a:r>
            <a:endParaRPr sz="750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F9F5EF"/>
          </a:solidFill>
        </p:spPr>
        <p:txBody>
          <a:bodyPr wrap="square" lIns="0" tIns="0" rIns="0" bIns="0" rtlCol="0"/>
          <a:lstStyle/>
          <a:p>
            <a:endParaRPr/>
          </a:p>
        </p:txBody>
      </p:sp>
      <p:sp>
        <p:nvSpPr>
          <p:cNvPr id="3" name="object 3"/>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sp>
        <p:nvSpPr>
          <p:cNvPr id="4" name="object 4"/>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grpSp>
        <p:nvGrpSpPr>
          <p:cNvPr id="5" name="object 5"/>
          <p:cNvGrpSpPr/>
          <p:nvPr/>
        </p:nvGrpSpPr>
        <p:grpSpPr>
          <a:xfrm>
            <a:off x="11506196" y="7872768"/>
            <a:ext cx="6867525" cy="1949450"/>
            <a:chOff x="11506196" y="7872768"/>
            <a:chExt cx="6867525" cy="1949450"/>
          </a:xfrm>
        </p:grpSpPr>
        <p:sp>
          <p:nvSpPr>
            <p:cNvPr id="6" name="object 6"/>
            <p:cNvSpPr/>
            <p:nvPr/>
          </p:nvSpPr>
          <p:spPr>
            <a:xfrm>
              <a:off x="11589831" y="7958410"/>
              <a:ext cx="6698615" cy="1778000"/>
            </a:xfrm>
            <a:custGeom>
              <a:avLst/>
              <a:gdLst/>
              <a:ahLst/>
              <a:cxnLst/>
              <a:rect l="l" t="t" r="r" b="b"/>
              <a:pathLst>
                <a:path w="6698615" h="1778000">
                  <a:moveTo>
                    <a:pt x="3349081" y="0"/>
                  </a:moveTo>
                  <a:lnTo>
                    <a:pt x="6698162" y="433982"/>
                  </a:lnTo>
                  <a:lnTo>
                    <a:pt x="6698162" y="1777685"/>
                  </a:lnTo>
                  <a:lnTo>
                    <a:pt x="0" y="1777685"/>
                  </a:lnTo>
                  <a:lnTo>
                    <a:pt x="0" y="433982"/>
                  </a:lnTo>
                  <a:lnTo>
                    <a:pt x="3349081" y="0"/>
                  </a:lnTo>
                  <a:close/>
                </a:path>
              </a:pathLst>
            </a:custGeom>
            <a:solidFill>
              <a:srgbClr val="00B3AF"/>
            </a:solidFill>
          </p:spPr>
          <p:txBody>
            <a:bodyPr wrap="square" lIns="0" tIns="0" rIns="0" bIns="0" rtlCol="0"/>
            <a:lstStyle/>
            <a:p>
              <a:endParaRPr/>
            </a:p>
          </p:txBody>
        </p:sp>
        <p:sp>
          <p:nvSpPr>
            <p:cNvPr id="7" name="object 7"/>
            <p:cNvSpPr/>
            <p:nvPr/>
          </p:nvSpPr>
          <p:spPr>
            <a:xfrm>
              <a:off x="11591921" y="7958493"/>
              <a:ext cx="6696075" cy="1778000"/>
            </a:xfrm>
            <a:custGeom>
              <a:avLst/>
              <a:gdLst/>
              <a:ahLst/>
              <a:cxnLst/>
              <a:rect l="l" t="t" r="r" b="b"/>
              <a:pathLst>
                <a:path w="6696075" h="1778000">
                  <a:moveTo>
                    <a:pt x="0" y="433712"/>
                  </a:moveTo>
                  <a:lnTo>
                    <a:pt x="3346995" y="0"/>
                  </a:lnTo>
                  <a:lnTo>
                    <a:pt x="6695921" y="433962"/>
                  </a:lnTo>
                  <a:lnTo>
                    <a:pt x="6695921" y="1777603"/>
                  </a:lnTo>
                  <a:lnTo>
                    <a:pt x="0" y="1777603"/>
                  </a:lnTo>
                </a:path>
              </a:pathLst>
            </a:custGeom>
            <a:ln w="171449">
              <a:solidFill>
                <a:srgbClr val="FED307"/>
              </a:solidFill>
            </a:ln>
          </p:spPr>
          <p:txBody>
            <a:bodyPr wrap="square" lIns="0" tIns="0" rIns="0" bIns="0" rtlCol="0"/>
            <a:lstStyle/>
            <a:p>
              <a:endParaRPr/>
            </a:p>
          </p:txBody>
        </p:sp>
      </p:grpSp>
      <p:pic>
        <p:nvPicPr>
          <p:cNvPr id="8" name="object 8"/>
          <p:cNvPicPr/>
          <p:nvPr/>
        </p:nvPicPr>
        <p:blipFill>
          <a:blip r:embed="rId2" cstate="print"/>
          <a:stretch>
            <a:fillRect/>
          </a:stretch>
        </p:blipFill>
        <p:spPr>
          <a:xfrm>
            <a:off x="990784" y="2453502"/>
            <a:ext cx="133350" cy="133349"/>
          </a:xfrm>
          <a:prstGeom prst="rect">
            <a:avLst/>
          </a:prstGeom>
        </p:spPr>
      </p:pic>
      <p:pic>
        <p:nvPicPr>
          <p:cNvPr id="9" name="object 9"/>
          <p:cNvPicPr/>
          <p:nvPr/>
        </p:nvPicPr>
        <p:blipFill>
          <a:blip r:embed="rId2" cstate="print"/>
          <a:stretch>
            <a:fillRect/>
          </a:stretch>
        </p:blipFill>
        <p:spPr>
          <a:xfrm>
            <a:off x="990784" y="3825102"/>
            <a:ext cx="133350" cy="133349"/>
          </a:xfrm>
          <a:prstGeom prst="rect">
            <a:avLst/>
          </a:prstGeom>
        </p:spPr>
      </p:pic>
      <p:pic>
        <p:nvPicPr>
          <p:cNvPr id="10" name="object 10"/>
          <p:cNvPicPr/>
          <p:nvPr/>
        </p:nvPicPr>
        <p:blipFill>
          <a:blip r:embed="rId3" cstate="print"/>
          <a:stretch>
            <a:fillRect/>
          </a:stretch>
        </p:blipFill>
        <p:spPr>
          <a:xfrm>
            <a:off x="1700396" y="4506139"/>
            <a:ext cx="142875" cy="142874"/>
          </a:xfrm>
          <a:prstGeom prst="rect">
            <a:avLst/>
          </a:prstGeom>
        </p:spPr>
      </p:pic>
      <p:pic>
        <p:nvPicPr>
          <p:cNvPr id="11" name="object 11"/>
          <p:cNvPicPr/>
          <p:nvPr/>
        </p:nvPicPr>
        <p:blipFill>
          <a:blip r:embed="rId4" cstate="print"/>
          <a:stretch>
            <a:fillRect/>
          </a:stretch>
        </p:blipFill>
        <p:spPr>
          <a:xfrm>
            <a:off x="1700396" y="5191939"/>
            <a:ext cx="142875" cy="142874"/>
          </a:xfrm>
          <a:prstGeom prst="rect">
            <a:avLst/>
          </a:prstGeom>
        </p:spPr>
      </p:pic>
      <p:pic>
        <p:nvPicPr>
          <p:cNvPr id="12" name="object 12"/>
          <p:cNvPicPr/>
          <p:nvPr/>
        </p:nvPicPr>
        <p:blipFill>
          <a:blip r:embed="rId5" cstate="print"/>
          <a:stretch>
            <a:fillRect/>
          </a:stretch>
        </p:blipFill>
        <p:spPr>
          <a:xfrm>
            <a:off x="1700396" y="5877739"/>
            <a:ext cx="142875" cy="142874"/>
          </a:xfrm>
          <a:prstGeom prst="rect">
            <a:avLst/>
          </a:prstGeom>
        </p:spPr>
      </p:pic>
      <p:pic>
        <p:nvPicPr>
          <p:cNvPr id="13" name="object 13"/>
          <p:cNvPicPr/>
          <p:nvPr/>
        </p:nvPicPr>
        <p:blipFill>
          <a:blip r:embed="rId6" cstate="print"/>
          <a:stretch>
            <a:fillRect/>
          </a:stretch>
        </p:blipFill>
        <p:spPr>
          <a:xfrm>
            <a:off x="1700396" y="6563539"/>
            <a:ext cx="142875" cy="142874"/>
          </a:xfrm>
          <a:prstGeom prst="rect">
            <a:avLst/>
          </a:prstGeom>
        </p:spPr>
      </p:pic>
      <p:pic>
        <p:nvPicPr>
          <p:cNvPr id="14" name="object 14"/>
          <p:cNvPicPr/>
          <p:nvPr/>
        </p:nvPicPr>
        <p:blipFill>
          <a:blip r:embed="rId6" cstate="print"/>
          <a:stretch>
            <a:fillRect/>
          </a:stretch>
        </p:blipFill>
        <p:spPr>
          <a:xfrm>
            <a:off x="1700396" y="7249339"/>
            <a:ext cx="142875" cy="142874"/>
          </a:xfrm>
          <a:prstGeom prst="rect">
            <a:avLst/>
          </a:prstGeom>
        </p:spPr>
      </p:pic>
      <p:pic>
        <p:nvPicPr>
          <p:cNvPr id="15" name="object 15"/>
          <p:cNvPicPr/>
          <p:nvPr/>
        </p:nvPicPr>
        <p:blipFill>
          <a:blip r:embed="rId2" cstate="print"/>
          <a:stretch>
            <a:fillRect/>
          </a:stretch>
        </p:blipFill>
        <p:spPr>
          <a:xfrm>
            <a:off x="990784" y="7939902"/>
            <a:ext cx="133350" cy="133349"/>
          </a:xfrm>
          <a:prstGeom prst="rect">
            <a:avLst/>
          </a:prstGeom>
        </p:spPr>
      </p:pic>
      <p:sp>
        <p:nvSpPr>
          <p:cNvPr id="16" name="object 16"/>
          <p:cNvSpPr txBox="1"/>
          <p:nvPr/>
        </p:nvSpPr>
        <p:spPr>
          <a:xfrm>
            <a:off x="1309524" y="2038828"/>
            <a:ext cx="16310610" cy="7418705"/>
          </a:xfrm>
          <a:prstGeom prst="rect">
            <a:avLst/>
          </a:prstGeom>
        </p:spPr>
        <p:txBody>
          <a:bodyPr vert="horz" wrap="square" lIns="0" tIns="12065" rIns="0" bIns="0" rtlCol="0">
            <a:spAutoFit/>
          </a:bodyPr>
          <a:lstStyle/>
          <a:p>
            <a:pPr marL="12700" marR="6062345">
              <a:lnSpc>
                <a:spcPct val="136400"/>
              </a:lnSpc>
              <a:spcBef>
                <a:spcPts val="95"/>
              </a:spcBef>
            </a:pPr>
            <a:r>
              <a:rPr sz="3300" spc="-55" dirty="0">
                <a:solidFill>
                  <a:srgbClr val="292959"/>
                </a:solidFill>
                <a:latin typeface="Trebuchet MS"/>
                <a:cs typeface="Trebuchet MS"/>
              </a:rPr>
              <a:t>Beyond</a:t>
            </a:r>
            <a:r>
              <a:rPr sz="3300" spc="-190" dirty="0">
                <a:solidFill>
                  <a:srgbClr val="292959"/>
                </a:solidFill>
                <a:latin typeface="Trebuchet MS"/>
                <a:cs typeface="Trebuchet MS"/>
              </a:rPr>
              <a:t> </a:t>
            </a:r>
            <a:r>
              <a:rPr sz="3300" spc="-125" dirty="0">
                <a:solidFill>
                  <a:srgbClr val="292959"/>
                </a:solidFill>
                <a:latin typeface="Trebuchet MS"/>
                <a:cs typeface="Trebuchet MS"/>
              </a:rPr>
              <a:t>the estate, </a:t>
            </a:r>
            <a:r>
              <a:rPr sz="3300" spc="-105" dirty="0">
                <a:solidFill>
                  <a:srgbClr val="292959"/>
                </a:solidFill>
                <a:latin typeface="Trebuchet MS"/>
                <a:cs typeface="Trebuchet MS"/>
              </a:rPr>
              <a:t>others</a:t>
            </a:r>
            <a:r>
              <a:rPr sz="3300" spc="-135" dirty="0">
                <a:solidFill>
                  <a:srgbClr val="292959"/>
                </a:solidFill>
                <a:latin typeface="Trebuchet MS"/>
                <a:cs typeface="Trebuchet MS"/>
              </a:rPr>
              <a:t> </a:t>
            </a:r>
            <a:r>
              <a:rPr sz="3300" spc="-105" dirty="0">
                <a:solidFill>
                  <a:srgbClr val="292959"/>
                </a:solidFill>
                <a:latin typeface="Trebuchet MS"/>
                <a:cs typeface="Trebuchet MS"/>
              </a:rPr>
              <a:t>may</a:t>
            </a:r>
            <a:r>
              <a:rPr sz="3300" spc="-135" dirty="0">
                <a:solidFill>
                  <a:srgbClr val="292959"/>
                </a:solidFill>
                <a:latin typeface="Trebuchet MS"/>
                <a:cs typeface="Trebuchet MS"/>
              </a:rPr>
              <a:t> </a:t>
            </a:r>
            <a:r>
              <a:rPr sz="3300" dirty="0">
                <a:solidFill>
                  <a:srgbClr val="292959"/>
                </a:solidFill>
                <a:latin typeface="Trebuchet MS"/>
                <a:cs typeface="Trebuchet MS"/>
              </a:rPr>
              <a:t>also</a:t>
            </a:r>
            <a:r>
              <a:rPr sz="3300" spc="-135" dirty="0">
                <a:solidFill>
                  <a:srgbClr val="292959"/>
                </a:solidFill>
                <a:latin typeface="Trebuchet MS"/>
                <a:cs typeface="Trebuchet MS"/>
              </a:rPr>
              <a:t> </a:t>
            </a:r>
            <a:r>
              <a:rPr sz="3300" spc="-95" dirty="0">
                <a:solidFill>
                  <a:srgbClr val="292959"/>
                </a:solidFill>
                <a:latin typeface="Trebuchet MS"/>
                <a:cs typeface="Trebuchet MS"/>
              </a:rPr>
              <a:t>benefit</a:t>
            </a:r>
            <a:r>
              <a:rPr sz="3300" spc="-135" dirty="0">
                <a:solidFill>
                  <a:srgbClr val="292959"/>
                </a:solidFill>
                <a:latin typeface="Trebuchet MS"/>
                <a:cs typeface="Trebuchet MS"/>
              </a:rPr>
              <a:t> </a:t>
            </a:r>
            <a:r>
              <a:rPr sz="3300" spc="-160" dirty="0">
                <a:solidFill>
                  <a:srgbClr val="292959"/>
                </a:solidFill>
                <a:latin typeface="Trebuchet MS"/>
                <a:cs typeface="Trebuchet MS"/>
              </a:rPr>
              <a:t>from</a:t>
            </a:r>
            <a:r>
              <a:rPr sz="3300" spc="-105" dirty="0">
                <a:solidFill>
                  <a:srgbClr val="292959"/>
                </a:solidFill>
                <a:latin typeface="Trebuchet MS"/>
                <a:cs typeface="Trebuchet MS"/>
              </a:rPr>
              <a:t> </a:t>
            </a:r>
            <a:r>
              <a:rPr sz="3300" spc="-75" dirty="0">
                <a:solidFill>
                  <a:srgbClr val="292959"/>
                </a:solidFill>
                <a:latin typeface="Trebuchet MS"/>
                <a:cs typeface="Trebuchet MS"/>
              </a:rPr>
              <a:t>interests </a:t>
            </a:r>
            <a:r>
              <a:rPr sz="3300" spc="-155" dirty="0">
                <a:solidFill>
                  <a:srgbClr val="292959"/>
                </a:solidFill>
                <a:latin typeface="Trebuchet MS"/>
                <a:cs typeface="Trebuchet MS"/>
              </a:rPr>
              <a:t>(or</a:t>
            </a:r>
            <a:r>
              <a:rPr sz="3300" spc="-105" dirty="0">
                <a:solidFill>
                  <a:srgbClr val="292959"/>
                </a:solidFill>
                <a:latin typeface="Trebuchet MS"/>
                <a:cs typeface="Trebuchet MS"/>
              </a:rPr>
              <a:t> </a:t>
            </a:r>
            <a:r>
              <a:rPr sz="3300" spc="-20" dirty="0">
                <a:solidFill>
                  <a:srgbClr val="292959"/>
                </a:solidFill>
                <a:latin typeface="Trebuchet MS"/>
                <a:cs typeface="Trebuchet MS"/>
              </a:rPr>
              <a:t>charges)</a:t>
            </a:r>
            <a:r>
              <a:rPr sz="3300" spc="-229" dirty="0">
                <a:solidFill>
                  <a:srgbClr val="292959"/>
                </a:solidFill>
                <a:latin typeface="Trebuchet MS"/>
                <a:cs typeface="Trebuchet MS"/>
              </a:rPr>
              <a:t> </a:t>
            </a:r>
            <a:r>
              <a:rPr sz="3300" spc="-165" dirty="0">
                <a:solidFill>
                  <a:srgbClr val="292959"/>
                </a:solidFill>
                <a:latin typeface="Trebuchet MS"/>
                <a:cs typeface="Trebuchet MS"/>
              </a:rPr>
              <a:t>in</a:t>
            </a:r>
            <a:r>
              <a:rPr sz="3300" spc="-105" dirty="0">
                <a:solidFill>
                  <a:srgbClr val="292959"/>
                </a:solidFill>
                <a:latin typeface="Trebuchet MS"/>
                <a:cs typeface="Trebuchet MS"/>
              </a:rPr>
              <a:t> </a:t>
            </a:r>
            <a:r>
              <a:rPr sz="3300" spc="-120" dirty="0">
                <a:solidFill>
                  <a:srgbClr val="292959"/>
                </a:solidFill>
                <a:latin typeface="Trebuchet MS"/>
                <a:cs typeface="Trebuchet MS"/>
              </a:rPr>
              <a:t>relation</a:t>
            </a:r>
            <a:r>
              <a:rPr sz="3300" spc="-130" dirty="0">
                <a:solidFill>
                  <a:srgbClr val="292959"/>
                </a:solidFill>
                <a:latin typeface="Trebuchet MS"/>
                <a:cs typeface="Trebuchet MS"/>
              </a:rPr>
              <a:t> </a:t>
            </a:r>
            <a:r>
              <a:rPr sz="3300" spc="-65" dirty="0">
                <a:solidFill>
                  <a:srgbClr val="292959"/>
                </a:solidFill>
                <a:latin typeface="Trebuchet MS"/>
                <a:cs typeface="Trebuchet MS"/>
              </a:rPr>
              <a:t>to</a:t>
            </a:r>
            <a:r>
              <a:rPr sz="3300" spc="-185" dirty="0">
                <a:solidFill>
                  <a:srgbClr val="292959"/>
                </a:solidFill>
                <a:latin typeface="Trebuchet MS"/>
                <a:cs typeface="Trebuchet MS"/>
              </a:rPr>
              <a:t> </a:t>
            </a:r>
            <a:r>
              <a:rPr sz="3300" spc="-125" dirty="0">
                <a:solidFill>
                  <a:srgbClr val="292959"/>
                </a:solidFill>
                <a:latin typeface="Trebuchet MS"/>
                <a:cs typeface="Trebuchet MS"/>
              </a:rPr>
              <a:t>the </a:t>
            </a:r>
            <a:r>
              <a:rPr sz="3300" dirty="0">
                <a:solidFill>
                  <a:srgbClr val="292959"/>
                </a:solidFill>
                <a:latin typeface="Trebuchet MS"/>
                <a:cs typeface="Trebuchet MS"/>
              </a:rPr>
              <a:t>piece</a:t>
            </a:r>
            <a:r>
              <a:rPr sz="3300" spc="-165" dirty="0">
                <a:solidFill>
                  <a:srgbClr val="292959"/>
                </a:solidFill>
                <a:latin typeface="Trebuchet MS"/>
                <a:cs typeface="Trebuchet MS"/>
              </a:rPr>
              <a:t> </a:t>
            </a:r>
            <a:r>
              <a:rPr sz="3300" dirty="0">
                <a:solidFill>
                  <a:srgbClr val="292959"/>
                </a:solidFill>
                <a:latin typeface="Trebuchet MS"/>
                <a:cs typeface="Trebuchet MS"/>
              </a:rPr>
              <a:t>of</a:t>
            </a:r>
            <a:r>
              <a:rPr sz="3300" spc="-150" dirty="0">
                <a:solidFill>
                  <a:srgbClr val="292959"/>
                </a:solidFill>
                <a:latin typeface="Trebuchet MS"/>
                <a:cs typeface="Trebuchet MS"/>
              </a:rPr>
              <a:t> </a:t>
            </a:r>
            <a:r>
              <a:rPr sz="3300" spc="-10" dirty="0">
                <a:solidFill>
                  <a:srgbClr val="292959"/>
                </a:solidFill>
                <a:latin typeface="Trebuchet MS"/>
                <a:cs typeface="Trebuchet MS"/>
              </a:rPr>
              <a:t>land.</a:t>
            </a:r>
            <a:endParaRPr sz="3300">
              <a:latin typeface="Trebuchet MS"/>
              <a:cs typeface="Trebuchet MS"/>
            </a:endParaRPr>
          </a:p>
          <a:p>
            <a:pPr marL="724535" marR="8082280" indent="-712470">
              <a:lnSpc>
                <a:spcPts val="5400"/>
              </a:lnSpc>
              <a:spcBef>
                <a:spcPts val="420"/>
              </a:spcBef>
            </a:pPr>
            <a:r>
              <a:rPr sz="3300" spc="-210" dirty="0">
                <a:solidFill>
                  <a:srgbClr val="292959"/>
                </a:solidFill>
                <a:latin typeface="Trebuchet MS"/>
                <a:cs typeface="Trebuchet MS"/>
              </a:rPr>
              <a:t>LPA,</a:t>
            </a:r>
            <a:r>
              <a:rPr sz="3300" spc="-105" dirty="0">
                <a:solidFill>
                  <a:srgbClr val="292959"/>
                </a:solidFill>
                <a:latin typeface="Trebuchet MS"/>
                <a:cs typeface="Trebuchet MS"/>
              </a:rPr>
              <a:t> </a:t>
            </a:r>
            <a:r>
              <a:rPr sz="3300" spc="-195" dirty="0">
                <a:solidFill>
                  <a:srgbClr val="292959"/>
                </a:solidFill>
                <a:latin typeface="Trebuchet MS"/>
                <a:cs typeface="Trebuchet MS"/>
              </a:rPr>
              <a:t>s1(2)</a:t>
            </a:r>
            <a:r>
              <a:rPr sz="3300" spc="-105" dirty="0">
                <a:solidFill>
                  <a:srgbClr val="292959"/>
                </a:solidFill>
                <a:latin typeface="Trebuchet MS"/>
                <a:cs typeface="Trebuchet MS"/>
              </a:rPr>
              <a:t> </a:t>
            </a:r>
            <a:r>
              <a:rPr sz="3300" spc="-30" dirty="0">
                <a:solidFill>
                  <a:srgbClr val="292959"/>
                </a:solidFill>
                <a:latin typeface="Trebuchet MS"/>
                <a:cs typeface="Trebuchet MS"/>
              </a:rPr>
              <a:t>recognises</a:t>
            </a:r>
            <a:r>
              <a:rPr sz="3300" spc="-204" dirty="0">
                <a:solidFill>
                  <a:srgbClr val="292959"/>
                </a:solidFill>
                <a:latin typeface="Trebuchet MS"/>
                <a:cs typeface="Trebuchet MS"/>
              </a:rPr>
              <a:t> </a:t>
            </a:r>
            <a:r>
              <a:rPr sz="3300" spc="85" dirty="0">
                <a:solidFill>
                  <a:srgbClr val="292959"/>
                </a:solidFill>
                <a:latin typeface="Trebuchet MS"/>
                <a:cs typeface="Trebuchet MS"/>
              </a:rPr>
              <a:t>5</a:t>
            </a:r>
            <a:r>
              <a:rPr sz="3300" spc="-130" dirty="0">
                <a:solidFill>
                  <a:srgbClr val="292959"/>
                </a:solidFill>
                <a:latin typeface="Trebuchet MS"/>
                <a:cs typeface="Trebuchet MS"/>
              </a:rPr>
              <a:t> </a:t>
            </a:r>
            <a:r>
              <a:rPr sz="3300" spc="-125" dirty="0">
                <a:solidFill>
                  <a:srgbClr val="292959"/>
                </a:solidFill>
                <a:latin typeface="Trebuchet MS"/>
                <a:cs typeface="Trebuchet MS"/>
              </a:rPr>
              <a:t>forms </a:t>
            </a:r>
            <a:r>
              <a:rPr sz="3300" dirty="0">
                <a:solidFill>
                  <a:srgbClr val="292959"/>
                </a:solidFill>
                <a:latin typeface="Trebuchet MS"/>
                <a:cs typeface="Trebuchet MS"/>
              </a:rPr>
              <a:t>of</a:t>
            </a:r>
            <a:r>
              <a:rPr sz="3300" spc="-135" dirty="0">
                <a:solidFill>
                  <a:srgbClr val="292959"/>
                </a:solidFill>
                <a:latin typeface="Trebuchet MS"/>
                <a:cs typeface="Trebuchet MS"/>
              </a:rPr>
              <a:t> </a:t>
            </a:r>
            <a:r>
              <a:rPr sz="3300" spc="-10" dirty="0">
                <a:solidFill>
                  <a:srgbClr val="292959"/>
                </a:solidFill>
                <a:latin typeface="Trebuchet MS"/>
                <a:cs typeface="Trebuchet MS"/>
              </a:rPr>
              <a:t>legal</a:t>
            </a:r>
            <a:r>
              <a:rPr sz="3300" spc="-135" dirty="0">
                <a:solidFill>
                  <a:srgbClr val="292959"/>
                </a:solidFill>
                <a:latin typeface="Trebuchet MS"/>
                <a:cs typeface="Trebuchet MS"/>
              </a:rPr>
              <a:t> </a:t>
            </a:r>
            <a:r>
              <a:rPr sz="3300" spc="-125" dirty="0">
                <a:solidFill>
                  <a:srgbClr val="292959"/>
                </a:solidFill>
                <a:latin typeface="Trebuchet MS"/>
                <a:cs typeface="Trebuchet MS"/>
              </a:rPr>
              <a:t>interest: </a:t>
            </a:r>
            <a:r>
              <a:rPr sz="3300" spc="-10" dirty="0">
                <a:solidFill>
                  <a:srgbClr val="292959"/>
                </a:solidFill>
                <a:latin typeface="Trebuchet MS"/>
                <a:cs typeface="Trebuchet MS"/>
              </a:rPr>
              <a:t>Easements</a:t>
            </a:r>
            <a:endParaRPr sz="3300">
              <a:latin typeface="Trebuchet MS"/>
              <a:cs typeface="Trebuchet MS"/>
            </a:endParaRPr>
          </a:p>
          <a:p>
            <a:pPr marL="724535" marR="10885170">
              <a:lnSpc>
                <a:spcPts val="5400"/>
              </a:lnSpc>
            </a:pPr>
            <a:r>
              <a:rPr sz="3300" spc="-45" dirty="0">
                <a:solidFill>
                  <a:srgbClr val="292959"/>
                </a:solidFill>
                <a:latin typeface="Trebuchet MS"/>
                <a:cs typeface="Trebuchet MS"/>
              </a:rPr>
              <a:t>Rentcharges</a:t>
            </a:r>
            <a:r>
              <a:rPr sz="3300" spc="-155" dirty="0">
                <a:solidFill>
                  <a:srgbClr val="292959"/>
                </a:solidFill>
                <a:latin typeface="Trebuchet MS"/>
                <a:cs typeface="Trebuchet MS"/>
              </a:rPr>
              <a:t> </a:t>
            </a:r>
            <a:r>
              <a:rPr sz="3300" spc="-165" dirty="0">
                <a:solidFill>
                  <a:srgbClr val="292959"/>
                </a:solidFill>
                <a:latin typeface="Trebuchet MS"/>
                <a:cs typeface="Trebuchet MS"/>
              </a:rPr>
              <a:t>in</a:t>
            </a:r>
            <a:r>
              <a:rPr sz="3300" spc="-105" dirty="0">
                <a:solidFill>
                  <a:srgbClr val="292959"/>
                </a:solidFill>
                <a:latin typeface="Trebuchet MS"/>
                <a:cs typeface="Trebuchet MS"/>
              </a:rPr>
              <a:t> </a:t>
            </a:r>
            <a:r>
              <a:rPr sz="3300" spc="-20" dirty="0">
                <a:solidFill>
                  <a:srgbClr val="292959"/>
                </a:solidFill>
                <a:latin typeface="Trebuchet MS"/>
                <a:cs typeface="Trebuchet MS"/>
              </a:rPr>
              <a:t>possession </a:t>
            </a:r>
            <a:r>
              <a:rPr sz="3300" spc="-10" dirty="0">
                <a:solidFill>
                  <a:srgbClr val="292959"/>
                </a:solidFill>
                <a:latin typeface="Trebuchet MS"/>
                <a:cs typeface="Trebuchet MS"/>
              </a:rPr>
              <a:t>Mortgages</a:t>
            </a:r>
            <a:endParaRPr sz="3300">
              <a:latin typeface="Trebuchet MS"/>
              <a:cs typeface="Trebuchet MS"/>
            </a:endParaRPr>
          </a:p>
          <a:p>
            <a:pPr marL="724535">
              <a:lnSpc>
                <a:spcPct val="100000"/>
              </a:lnSpc>
              <a:spcBef>
                <a:spcPts val="1019"/>
              </a:spcBef>
            </a:pPr>
            <a:r>
              <a:rPr sz="3300" spc="-45" dirty="0">
                <a:solidFill>
                  <a:srgbClr val="292959"/>
                </a:solidFill>
                <a:latin typeface="Trebuchet MS"/>
                <a:cs typeface="Trebuchet MS"/>
              </a:rPr>
              <a:t>Other</a:t>
            </a:r>
            <a:r>
              <a:rPr sz="3300" spc="-140" dirty="0">
                <a:solidFill>
                  <a:srgbClr val="292959"/>
                </a:solidFill>
                <a:latin typeface="Trebuchet MS"/>
                <a:cs typeface="Trebuchet MS"/>
              </a:rPr>
              <a:t> </a:t>
            </a:r>
            <a:r>
              <a:rPr sz="3300" spc="-155" dirty="0">
                <a:solidFill>
                  <a:srgbClr val="292959"/>
                </a:solidFill>
                <a:latin typeface="Trebuchet MS"/>
                <a:cs typeface="Trebuchet MS"/>
              </a:rPr>
              <a:t>similar</a:t>
            </a:r>
            <a:r>
              <a:rPr sz="3300" spc="-105" dirty="0">
                <a:solidFill>
                  <a:srgbClr val="292959"/>
                </a:solidFill>
                <a:latin typeface="Trebuchet MS"/>
                <a:cs typeface="Trebuchet MS"/>
              </a:rPr>
              <a:t> </a:t>
            </a:r>
            <a:r>
              <a:rPr sz="3300" spc="-10" dirty="0">
                <a:solidFill>
                  <a:srgbClr val="292959"/>
                </a:solidFill>
                <a:latin typeface="Trebuchet MS"/>
                <a:cs typeface="Trebuchet MS"/>
              </a:rPr>
              <a:t>charges</a:t>
            </a:r>
            <a:endParaRPr sz="3300">
              <a:latin typeface="Trebuchet MS"/>
              <a:cs typeface="Trebuchet MS"/>
            </a:endParaRPr>
          </a:p>
          <a:p>
            <a:pPr marL="12700" marR="5702935" indent="711835">
              <a:lnSpc>
                <a:spcPts val="5400"/>
              </a:lnSpc>
              <a:spcBef>
                <a:spcPts val="420"/>
              </a:spcBef>
            </a:pPr>
            <a:r>
              <a:rPr sz="3300" spc="-75" dirty="0">
                <a:solidFill>
                  <a:srgbClr val="292959"/>
                </a:solidFill>
                <a:latin typeface="Trebuchet MS"/>
                <a:cs typeface="Trebuchet MS"/>
              </a:rPr>
              <a:t>Rights</a:t>
            </a:r>
            <a:r>
              <a:rPr sz="3300" spc="-175" dirty="0">
                <a:solidFill>
                  <a:srgbClr val="292959"/>
                </a:solidFill>
                <a:latin typeface="Trebuchet MS"/>
                <a:cs typeface="Trebuchet MS"/>
              </a:rPr>
              <a:t> </a:t>
            </a:r>
            <a:r>
              <a:rPr sz="3300" dirty="0">
                <a:solidFill>
                  <a:srgbClr val="292959"/>
                </a:solidFill>
                <a:latin typeface="Trebuchet MS"/>
                <a:cs typeface="Trebuchet MS"/>
              </a:rPr>
              <a:t>of</a:t>
            </a:r>
            <a:r>
              <a:rPr sz="3300" spc="-250" dirty="0">
                <a:solidFill>
                  <a:srgbClr val="292959"/>
                </a:solidFill>
                <a:latin typeface="Trebuchet MS"/>
                <a:cs typeface="Trebuchet MS"/>
              </a:rPr>
              <a:t> </a:t>
            </a:r>
            <a:r>
              <a:rPr sz="3300" spc="-185" dirty="0">
                <a:solidFill>
                  <a:srgbClr val="292959"/>
                </a:solidFill>
                <a:latin typeface="Trebuchet MS"/>
                <a:cs typeface="Trebuchet MS"/>
              </a:rPr>
              <a:t>entry</a:t>
            </a:r>
            <a:r>
              <a:rPr sz="3300" spc="-105" dirty="0">
                <a:solidFill>
                  <a:srgbClr val="292959"/>
                </a:solidFill>
                <a:latin typeface="Trebuchet MS"/>
                <a:cs typeface="Trebuchet MS"/>
              </a:rPr>
              <a:t> </a:t>
            </a:r>
            <a:r>
              <a:rPr sz="3300" spc="-345" dirty="0">
                <a:solidFill>
                  <a:srgbClr val="292959"/>
                </a:solidFill>
                <a:latin typeface="Trebuchet MS"/>
                <a:cs typeface="Trebuchet MS"/>
              </a:rPr>
              <a:t>...</a:t>
            </a:r>
            <a:r>
              <a:rPr sz="3300" spc="-105" dirty="0">
                <a:solidFill>
                  <a:srgbClr val="292959"/>
                </a:solidFill>
                <a:latin typeface="Trebuchet MS"/>
                <a:cs typeface="Trebuchet MS"/>
              </a:rPr>
              <a:t> </a:t>
            </a:r>
            <a:r>
              <a:rPr sz="3300" spc="-110" dirty="0">
                <a:solidFill>
                  <a:srgbClr val="292959"/>
                </a:solidFill>
                <a:latin typeface="Trebuchet MS"/>
                <a:cs typeface="Trebuchet MS"/>
              </a:rPr>
              <a:t>for</a:t>
            </a:r>
            <a:r>
              <a:rPr sz="3300" spc="-140" dirty="0">
                <a:solidFill>
                  <a:srgbClr val="292959"/>
                </a:solidFill>
                <a:latin typeface="Trebuchet MS"/>
                <a:cs typeface="Trebuchet MS"/>
              </a:rPr>
              <a:t> </a:t>
            </a:r>
            <a:r>
              <a:rPr sz="3300" spc="-45" dirty="0">
                <a:solidFill>
                  <a:srgbClr val="292959"/>
                </a:solidFill>
                <a:latin typeface="Trebuchet MS"/>
                <a:cs typeface="Trebuchet MS"/>
              </a:rPr>
              <a:t>any</a:t>
            </a:r>
            <a:r>
              <a:rPr sz="3300" spc="-155" dirty="0">
                <a:solidFill>
                  <a:srgbClr val="292959"/>
                </a:solidFill>
                <a:latin typeface="Trebuchet MS"/>
                <a:cs typeface="Trebuchet MS"/>
              </a:rPr>
              <a:t> </a:t>
            </a:r>
            <a:r>
              <a:rPr sz="3300" spc="-35" dirty="0">
                <a:solidFill>
                  <a:srgbClr val="292959"/>
                </a:solidFill>
                <a:latin typeface="Trebuchet MS"/>
                <a:cs typeface="Trebuchet MS"/>
              </a:rPr>
              <a:t>purpose</a:t>
            </a:r>
            <a:r>
              <a:rPr sz="3300" spc="-155" dirty="0">
                <a:solidFill>
                  <a:srgbClr val="292959"/>
                </a:solidFill>
                <a:latin typeface="Trebuchet MS"/>
                <a:cs typeface="Trebuchet MS"/>
              </a:rPr>
              <a:t> </a:t>
            </a:r>
            <a:r>
              <a:rPr sz="3300" spc="-65" dirty="0">
                <a:solidFill>
                  <a:srgbClr val="292959"/>
                </a:solidFill>
                <a:latin typeface="Trebuchet MS"/>
                <a:cs typeface="Trebuchet MS"/>
              </a:rPr>
              <a:t>to</a:t>
            </a:r>
            <a:r>
              <a:rPr sz="3300" spc="-155" dirty="0">
                <a:solidFill>
                  <a:srgbClr val="292959"/>
                </a:solidFill>
                <a:latin typeface="Trebuchet MS"/>
                <a:cs typeface="Trebuchet MS"/>
              </a:rPr>
              <a:t> </a:t>
            </a:r>
            <a:r>
              <a:rPr sz="3300" spc="135" dirty="0">
                <a:solidFill>
                  <a:srgbClr val="292959"/>
                </a:solidFill>
                <a:latin typeface="Trebuchet MS"/>
                <a:cs typeface="Trebuchet MS"/>
              </a:rPr>
              <a:t>a</a:t>
            </a:r>
            <a:r>
              <a:rPr sz="3300" spc="-155" dirty="0">
                <a:solidFill>
                  <a:srgbClr val="292959"/>
                </a:solidFill>
                <a:latin typeface="Trebuchet MS"/>
                <a:cs typeface="Trebuchet MS"/>
              </a:rPr>
              <a:t> </a:t>
            </a:r>
            <a:r>
              <a:rPr sz="3300" spc="-10" dirty="0">
                <a:solidFill>
                  <a:srgbClr val="292959"/>
                </a:solidFill>
                <a:latin typeface="Trebuchet MS"/>
                <a:cs typeface="Trebuchet MS"/>
              </a:rPr>
              <a:t>legal</a:t>
            </a:r>
            <a:r>
              <a:rPr sz="3300" spc="-155" dirty="0">
                <a:solidFill>
                  <a:srgbClr val="292959"/>
                </a:solidFill>
                <a:latin typeface="Trebuchet MS"/>
                <a:cs typeface="Trebuchet MS"/>
              </a:rPr>
              <a:t> </a:t>
            </a:r>
            <a:r>
              <a:rPr sz="3300" spc="-30" dirty="0">
                <a:solidFill>
                  <a:srgbClr val="292959"/>
                </a:solidFill>
                <a:latin typeface="Trebuchet MS"/>
                <a:cs typeface="Trebuchet MS"/>
              </a:rPr>
              <a:t>rentcharge </a:t>
            </a:r>
            <a:r>
              <a:rPr sz="3300" spc="-270" dirty="0">
                <a:solidFill>
                  <a:srgbClr val="292959"/>
                </a:solidFill>
                <a:latin typeface="Trebuchet MS"/>
                <a:cs typeface="Trebuchet MS"/>
              </a:rPr>
              <a:t>s1(3):</a:t>
            </a:r>
            <a:r>
              <a:rPr sz="3300" spc="-105" dirty="0">
                <a:solidFill>
                  <a:srgbClr val="292959"/>
                </a:solidFill>
                <a:latin typeface="Trebuchet MS"/>
                <a:cs typeface="Trebuchet MS"/>
              </a:rPr>
              <a:t> </a:t>
            </a:r>
            <a:r>
              <a:rPr sz="3300" spc="-45" dirty="0">
                <a:solidFill>
                  <a:srgbClr val="292959"/>
                </a:solidFill>
                <a:latin typeface="Trebuchet MS"/>
                <a:cs typeface="Trebuchet MS"/>
              </a:rPr>
              <a:t>Other</a:t>
            </a:r>
            <a:r>
              <a:rPr sz="3300" spc="-155" dirty="0">
                <a:solidFill>
                  <a:srgbClr val="292959"/>
                </a:solidFill>
                <a:latin typeface="Trebuchet MS"/>
                <a:cs typeface="Trebuchet MS"/>
              </a:rPr>
              <a:t> </a:t>
            </a:r>
            <a:r>
              <a:rPr sz="3300" spc="-110" dirty="0">
                <a:solidFill>
                  <a:srgbClr val="292959"/>
                </a:solidFill>
                <a:latin typeface="Trebuchet MS"/>
                <a:cs typeface="Trebuchet MS"/>
              </a:rPr>
              <a:t>estates,</a:t>
            </a:r>
            <a:r>
              <a:rPr sz="3300" spc="-125" dirty="0">
                <a:solidFill>
                  <a:srgbClr val="292959"/>
                </a:solidFill>
                <a:latin typeface="Trebuchet MS"/>
                <a:cs typeface="Trebuchet MS"/>
              </a:rPr>
              <a:t> </a:t>
            </a:r>
            <a:r>
              <a:rPr sz="3300" spc="-130" dirty="0">
                <a:solidFill>
                  <a:srgbClr val="292959"/>
                </a:solidFill>
                <a:latin typeface="Trebuchet MS"/>
                <a:cs typeface="Trebuchet MS"/>
              </a:rPr>
              <a:t>interests</a:t>
            </a:r>
            <a:r>
              <a:rPr sz="3300" spc="-120" dirty="0">
                <a:solidFill>
                  <a:srgbClr val="292959"/>
                </a:solidFill>
                <a:latin typeface="Trebuchet MS"/>
                <a:cs typeface="Trebuchet MS"/>
              </a:rPr>
              <a:t> </a:t>
            </a:r>
            <a:r>
              <a:rPr sz="3300" dirty="0">
                <a:solidFill>
                  <a:srgbClr val="292959"/>
                </a:solidFill>
                <a:latin typeface="Trebuchet MS"/>
                <a:cs typeface="Trebuchet MS"/>
              </a:rPr>
              <a:t>and</a:t>
            </a:r>
            <a:r>
              <a:rPr sz="3300" spc="-130" dirty="0">
                <a:solidFill>
                  <a:srgbClr val="292959"/>
                </a:solidFill>
                <a:latin typeface="Trebuchet MS"/>
                <a:cs typeface="Trebuchet MS"/>
              </a:rPr>
              <a:t> </a:t>
            </a:r>
            <a:r>
              <a:rPr sz="3300" dirty="0">
                <a:solidFill>
                  <a:srgbClr val="292959"/>
                </a:solidFill>
                <a:latin typeface="Trebuchet MS"/>
                <a:cs typeface="Trebuchet MS"/>
              </a:rPr>
              <a:t>charges</a:t>
            </a:r>
            <a:r>
              <a:rPr sz="3300" spc="-125" dirty="0">
                <a:solidFill>
                  <a:srgbClr val="292959"/>
                </a:solidFill>
                <a:latin typeface="Trebuchet MS"/>
                <a:cs typeface="Trebuchet MS"/>
              </a:rPr>
              <a:t> </a:t>
            </a:r>
            <a:r>
              <a:rPr sz="3300" spc="-10" dirty="0">
                <a:solidFill>
                  <a:srgbClr val="292959"/>
                </a:solidFill>
                <a:latin typeface="Trebuchet MS"/>
                <a:cs typeface="Trebuchet MS"/>
              </a:rPr>
              <a:t>are</a:t>
            </a:r>
            <a:r>
              <a:rPr sz="3300" spc="-125" dirty="0">
                <a:solidFill>
                  <a:srgbClr val="292959"/>
                </a:solidFill>
                <a:latin typeface="Trebuchet MS"/>
                <a:cs typeface="Trebuchet MS"/>
              </a:rPr>
              <a:t> </a:t>
            </a:r>
            <a:r>
              <a:rPr sz="3300" spc="-10" dirty="0">
                <a:solidFill>
                  <a:srgbClr val="292959"/>
                </a:solidFill>
                <a:latin typeface="Trebuchet MS"/>
                <a:cs typeface="Trebuchet MS"/>
              </a:rPr>
              <a:t>equitable</a:t>
            </a:r>
            <a:endParaRPr sz="3300">
              <a:latin typeface="Trebuchet MS"/>
              <a:cs typeface="Trebuchet MS"/>
            </a:endParaRPr>
          </a:p>
          <a:p>
            <a:pPr marL="12570460" marR="5080" indent="-1610360">
              <a:lnSpc>
                <a:spcPct val="101099"/>
              </a:lnSpc>
              <a:spcBef>
                <a:spcPts val="944"/>
              </a:spcBef>
            </a:pPr>
            <a:r>
              <a:rPr sz="3400" b="1" spc="-50" dirty="0">
                <a:solidFill>
                  <a:srgbClr val="FFFFFF"/>
                </a:solidFill>
                <a:latin typeface="Trebuchet MS"/>
                <a:cs typeface="Trebuchet MS"/>
              </a:rPr>
              <a:t>Key</a:t>
            </a:r>
            <a:r>
              <a:rPr sz="3400" b="1" spc="-210" dirty="0">
                <a:solidFill>
                  <a:srgbClr val="FFFFFF"/>
                </a:solidFill>
                <a:latin typeface="Trebuchet MS"/>
                <a:cs typeface="Trebuchet MS"/>
              </a:rPr>
              <a:t> </a:t>
            </a:r>
            <a:r>
              <a:rPr sz="3400" b="1" spc="-10" dirty="0">
                <a:solidFill>
                  <a:srgbClr val="FFFFFF"/>
                </a:solidFill>
                <a:latin typeface="Trebuchet MS"/>
                <a:cs typeface="Trebuchet MS"/>
              </a:rPr>
              <a:t>source:</a:t>
            </a:r>
            <a:r>
              <a:rPr sz="3400" b="1" spc="-235" dirty="0">
                <a:solidFill>
                  <a:srgbClr val="FFFFFF"/>
                </a:solidFill>
                <a:latin typeface="Trebuchet MS"/>
                <a:cs typeface="Trebuchet MS"/>
              </a:rPr>
              <a:t> </a:t>
            </a:r>
            <a:r>
              <a:rPr sz="3400" spc="-70" dirty="0">
                <a:solidFill>
                  <a:srgbClr val="FFFFFF"/>
                </a:solidFill>
                <a:latin typeface="Trebuchet MS"/>
                <a:cs typeface="Trebuchet MS"/>
              </a:rPr>
              <a:t>Law</a:t>
            </a:r>
            <a:r>
              <a:rPr sz="3400" spc="-155" dirty="0">
                <a:solidFill>
                  <a:srgbClr val="FFFFFF"/>
                </a:solidFill>
                <a:latin typeface="Trebuchet MS"/>
                <a:cs typeface="Trebuchet MS"/>
              </a:rPr>
              <a:t> </a:t>
            </a:r>
            <a:r>
              <a:rPr sz="3400" dirty="0">
                <a:solidFill>
                  <a:srgbClr val="FFFFFF"/>
                </a:solidFill>
                <a:latin typeface="Trebuchet MS"/>
                <a:cs typeface="Trebuchet MS"/>
              </a:rPr>
              <a:t>of</a:t>
            </a:r>
            <a:r>
              <a:rPr sz="3400" spc="-160" dirty="0">
                <a:solidFill>
                  <a:srgbClr val="FFFFFF"/>
                </a:solidFill>
                <a:latin typeface="Trebuchet MS"/>
                <a:cs typeface="Trebuchet MS"/>
              </a:rPr>
              <a:t> </a:t>
            </a:r>
            <a:r>
              <a:rPr sz="3400" spc="-114" dirty="0">
                <a:solidFill>
                  <a:srgbClr val="FFFFFF"/>
                </a:solidFill>
                <a:latin typeface="Trebuchet MS"/>
                <a:cs typeface="Trebuchet MS"/>
              </a:rPr>
              <a:t>Property </a:t>
            </a:r>
            <a:r>
              <a:rPr sz="3400" dirty="0">
                <a:solidFill>
                  <a:srgbClr val="FFFFFF"/>
                </a:solidFill>
                <a:latin typeface="Trebuchet MS"/>
                <a:cs typeface="Trebuchet MS"/>
              </a:rPr>
              <a:t>Act</a:t>
            </a:r>
            <a:r>
              <a:rPr sz="3400" spc="-155" dirty="0">
                <a:solidFill>
                  <a:srgbClr val="FFFFFF"/>
                </a:solidFill>
                <a:latin typeface="Trebuchet MS"/>
                <a:cs typeface="Trebuchet MS"/>
              </a:rPr>
              <a:t> </a:t>
            </a:r>
            <a:r>
              <a:rPr sz="3400" spc="-204" dirty="0">
                <a:solidFill>
                  <a:srgbClr val="FFFFFF"/>
                </a:solidFill>
                <a:latin typeface="Trebuchet MS"/>
                <a:cs typeface="Trebuchet MS"/>
              </a:rPr>
              <a:t>1925,</a:t>
            </a:r>
            <a:r>
              <a:rPr sz="3400" spc="-100" dirty="0">
                <a:solidFill>
                  <a:srgbClr val="FFFFFF"/>
                </a:solidFill>
                <a:latin typeface="Trebuchet MS"/>
                <a:cs typeface="Trebuchet MS"/>
              </a:rPr>
              <a:t> </a:t>
            </a:r>
            <a:r>
              <a:rPr sz="3400" spc="-445" dirty="0">
                <a:solidFill>
                  <a:srgbClr val="FFFFFF"/>
                </a:solidFill>
                <a:latin typeface="Trebuchet MS"/>
                <a:cs typeface="Trebuchet MS"/>
              </a:rPr>
              <a:t>s1</a:t>
            </a:r>
            <a:endParaRPr sz="3400">
              <a:latin typeface="Trebuchet MS"/>
              <a:cs typeface="Trebuchet MS"/>
            </a:endParaRPr>
          </a:p>
        </p:txBody>
      </p:sp>
      <p:pic>
        <p:nvPicPr>
          <p:cNvPr id="17" name="object 17"/>
          <p:cNvPicPr/>
          <p:nvPr/>
        </p:nvPicPr>
        <p:blipFill>
          <a:blip r:embed="rId7" cstate="print"/>
          <a:stretch>
            <a:fillRect/>
          </a:stretch>
        </p:blipFill>
        <p:spPr>
          <a:xfrm>
            <a:off x="12138000" y="2039540"/>
            <a:ext cx="5686424" cy="5791199"/>
          </a:xfrm>
          <a:prstGeom prst="rect">
            <a:avLst/>
          </a:prstGeom>
        </p:spPr>
      </p:pic>
      <p:sp>
        <p:nvSpPr>
          <p:cNvPr id="18" name="object 18" descr="$PPTXTitle"/>
          <p:cNvSpPr txBox="1">
            <a:spLocks noGrp="1"/>
          </p:cNvSpPr>
          <p:nvPr>
            <p:ph type="title"/>
          </p:nvPr>
        </p:nvSpPr>
        <p:spPr>
          <a:xfrm>
            <a:off x="597084" y="836215"/>
            <a:ext cx="15358110" cy="1168400"/>
          </a:xfrm>
          <a:prstGeom prst="rect">
            <a:avLst/>
          </a:prstGeom>
        </p:spPr>
        <p:txBody>
          <a:bodyPr vert="horz" wrap="square" lIns="0" tIns="12700" rIns="0" bIns="0" rtlCol="0">
            <a:spAutoFit/>
          </a:bodyPr>
          <a:lstStyle/>
          <a:p>
            <a:pPr marL="12700">
              <a:lnSpc>
                <a:spcPct val="100000"/>
              </a:lnSpc>
              <a:spcBef>
                <a:spcPts val="100"/>
              </a:spcBef>
            </a:pPr>
            <a:r>
              <a:rPr sz="7500" spc="204" dirty="0">
                <a:solidFill>
                  <a:srgbClr val="E65385"/>
                </a:solidFill>
              </a:rPr>
              <a:t>OWNING</a:t>
            </a:r>
            <a:r>
              <a:rPr sz="7500" spc="-434" dirty="0">
                <a:solidFill>
                  <a:srgbClr val="E65385"/>
                </a:solidFill>
              </a:rPr>
              <a:t> </a:t>
            </a:r>
            <a:r>
              <a:rPr sz="7500" spc="-145" dirty="0">
                <a:solidFill>
                  <a:srgbClr val="E65385"/>
                </a:solidFill>
              </a:rPr>
              <a:t>LAND:</a:t>
            </a:r>
            <a:r>
              <a:rPr sz="7500" spc="-425" dirty="0">
                <a:solidFill>
                  <a:srgbClr val="E65385"/>
                </a:solidFill>
              </a:rPr>
              <a:t> </a:t>
            </a:r>
            <a:r>
              <a:rPr sz="7500" spc="-70" dirty="0">
                <a:solidFill>
                  <a:srgbClr val="292959"/>
                </a:solidFill>
              </a:rPr>
              <a:t>INTERESTS</a:t>
            </a:r>
            <a:r>
              <a:rPr sz="7500" spc="-425" dirty="0">
                <a:solidFill>
                  <a:srgbClr val="292959"/>
                </a:solidFill>
              </a:rPr>
              <a:t> </a:t>
            </a:r>
            <a:r>
              <a:rPr sz="7500" dirty="0">
                <a:solidFill>
                  <a:srgbClr val="292959"/>
                </a:solidFill>
              </a:rPr>
              <a:t>IN</a:t>
            </a:r>
            <a:r>
              <a:rPr sz="7500" spc="-430" dirty="0">
                <a:solidFill>
                  <a:srgbClr val="292959"/>
                </a:solidFill>
              </a:rPr>
              <a:t> </a:t>
            </a:r>
            <a:r>
              <a:rPr sz="7500" spc="-20" dirty="0">
                <a:solidFill>
                  <a:srgbClr val="292959"/>
                </a:solidFill>
              </a:rPr>
              <a:t>LAND</a:t>
            </a:r>
            <a:endParaRPr sz="750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DFEDFF"/>
          </a:solidFill>
        </p:spPr>
        <p:txBody>
          <a:bodyPr wrap="square" lIns="0" tIns="0" rIns="0" bIns="0" rtlCol="0"/>
          <a:lstStyle/>
          <a:p>
            <a:endParaRPr/>
          </a:p>
        </p:txBody>
      </p:sp>
      <p:sp>
        <p:nvSpPr>
          <p:cNvPr id="3" name="object 3"/>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FED307"/>
          </a:solidFill>
        </p:spPr>
        <p:txBody>
          <a:bodyPr wrap="square" lIns="0" tIns="0" rIns="0" bIns="0" rtlCol="0"/>
          <a:lstStyle/>
          <a:p>
            <a:endParaRPr/>
          </a:p>
        </p:txBody>
      </p:sp>
      <p:sp>
        <p:nvSpPr>
          <p:cNvPr id="4" name="object 4"/>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pic>
        <p:nvPicPr>
          <p:cNvPr id="5" name="object 5"/>
          <p:cNvPicPr/>
          <p:nvPr/>
        </p:nvPicPr>
        <p:blipFill>
          <a:blip r:embed="rId3" cstate="print"/>
          <a:stretch>
            <a:fillRect/>
          </a:stretch>
        </p:blipFill>
        <p:spPr>
          <a:xfrm>
            <a:off x="5793854" y="2166937"/>
            <a:ext cx="12494144" cy="7305674"/>
          </a:xfrm>
          <a:prstGeom prst="rect">
            <a:avLst/>
          </a:prstGeom>
        </p:spPr>
      </p:pic>
      <p:sp>
        <p:nvSpPr>
          <p:cNvPr id="6" name="object 6" descr="$PPTXTitle"/>
          <p:cNvSpPr txBox="1">
            <a:spLocks noGrp="1"/>
          </p:cNvSpPr>
          <p:nvPr>
            <p:ph type="title"/>
          </p:nvPr>
        </p:nvSpPr>
        <p:spPr>
          <a:xfrm>
            <a:off x="354921" y="1075753"/>
            <a:ext cx="12674600" cy="970280"/>
          </a:xfrm>
          <a:prstGeom prst="rect">
            <a:avLst/>
          </a:prstGeom>
        </p:spPr>
        <p:txBody>
          <a:bodyPr vert="horz" wrap="square" lIns="0" tIns="12700" rIns="0" bIns="0" rtlCol="0">
            <a:spAutoFit/>
          </a:bodyPr>
          <a:lstStyle/>
          <a:p>
            <a:pPr marL="12700">
              <a:lnSpc>
                <a:spcPct val="100000"/>
              </a:lnSpc>
              <a:spcBef>
                <a:spcPts val="100"/>
              </a:spcBef>
            </a:pPr>
            <a:r>
              <a:rPr sz="6200" spc="110" dirty="0">
                <a:solidFill>
                  <a:srgbClr val="E65385"/>
                </a:solidFill>
              </a:rPr>
              <a:t>ACTIVITY</a:t>
            </a:r>
            <a:r>
              <a:rPr sz="6200" spc="-305" dirty="0">
                <a:solidFill>
                  <a:srgbClr val="E65385"/>
                </a:solidFill>
              </a:rPr>
              <a:t> </a:t>
            </a:r>
            <a:r>
              <a:rPr lang="en-GB" sz="6200" spc="-340" dirty="0">
                <a:solidFill>
                  <a:srgbClr val="E65385"/>
                </a:solidFill>
              </a:rPr>
              <a:t>4</a:t>
            </a:r>
            <a:r>
              <a:rPr sz="6200" spc="-340" dirty="0">
                <a:solidFill>
                  <a:srgbClr val="E65385"/>
                </a:solidFill>
              </a:rPr>
              <a:t>:</a:t>
            </a:r>
            <a:r>
              <a:rPr sz="6200" spc="-300" dirty="0">
                <a:solidFill>
                  <a:srgbClr val="E65385"/>
                </a:solidFill>
              </a:rPr>
              <a:t> </a:t>
            </a:r>
            <a:r>
              <a:rPr sz="6200" spc="60" dirty="0">
                <a:solidFill>
                  <a:srgbClr val="292959"/>
                </a:solidFill>
              </a:rPr>
              <a:t>RIGHTS</a:t>
            </a:r>
            <a:r>
              <a:rPr sz="6200" spc="-300" dirty="0">
                <a:solidFill>
                  <a:srgbClr val="292959"/>
                </a:solidFill>
              </a:rPr>
              <a:t> </a:t>
            </a:r>
            <a:r>
              <a:rPr sz="6200" spc="50" dirty="0">
                <a:solidFill>
                  <a:srgbClr val="292959"/>
                </a:solidFill>
              </a:rPr>
              <a:t>AND</a:t>
            </a:r>
            <a:r>
              <a:rPr sz="6200" spc="-300" dirty="0">
                <a:solidFill>
                  <a:srgbClr val="292959"/>
                </a:solidFill>
              </a:rPr>
              <a:t> </a:t>
            </a:r>
            <a:r>
              <a:rPr sz="6200" spc="-10" dirty="0">
                <a:solidFill>
                  <a:srgbClr val="292959"/>
                </a:solidFill>
              </a:rPr>
              <a:t>INTERSTS</a:t>
            </a:r>
            <a:endParaRPr sz="6200" dirty="0"/>
          </a:p>
        </p:txBody>
      </p:sp>
      <p:pic>
        <p:nvPicPr>
          <p:cNvPr id="7" name="object 7"/>
          <p:cNvPicPr/>
          <p:nvPr/>
        </p:nvPicPr>
        <p:blipFill>
          <a:blip r:embed="rId4" cstate="print"/>
          <a:stretch>
            <a:fillRect/>
          </a:stretch>
        </p:blipFill>
        <p:spPr>
          <a:xfrm>
            <a:off x="990784" y="2358390"/>
            <a:ext cx="133350" cy="133349"/>
          </a:xfrm>
          <a:prstGeom prst="rect">
            <a:avLst/>
          </a:prstGeom>
        </p:spPr>
      </p:pic>
      <p:pic>
        <p:nvPicPr>
          <p:cNvPr id="8" name="object 8"/>
          <p:cNvPicPr/>
          <p:nvPr/>
        </p:nvPicPr>
        <p:blipFill>
          <a:blip r:embed="rId4" cstate="print"/>
          <a:stretch>
            <a:fillRect/>
          </a:stretch>
        </p:blipFill>
        <p:spPr>
          <a:xfrm>
            <a:off x="990784" y="4415790"/>
            <a:ext cx="133350" cy="133349"/>
          </a:xfrm>
          <a:prstGeom prst="rect">
            <a:avLst/>
          </a:prstGeom>
        </p:spPr>
      </p:pic>
      <p:pic>
        <p:nvPicPr>
          <p:cNvPr id="9" name="object 9"/>
          <p:cNvPicPr/>
          <p:nvPr/>
        </p:nvPicPr>
        <p:blipFill>
          <a:blip r:embed="rId4" cstate="print"/>
          <a:stretch>
            <a:fillRect/>
          </a:stretch>
        </p:blipFill>
        <p:spPr>
          <a:xfrm>
            <a:off x="990784" y="7158990"/>
            <a:ext cx="133350" cy="133349"/>
          </a:xfrm>
          <a:prstGeom prst="rect">
            <a:avLst/>
          </a:prstGeom>
        </p:spPr>
      </p:pic>
      <p:sp>
        <p:nvSpPr>
          <p:cNvPr id="10" name="object 10"/>
          <p:cNvSpPr txBox="1"/>
          <p:nvPr/>
        </p:nvSpPr>
        <p:spPr>
          <a:xfrm>
            <a:off x="1309524" y="1943716"/>
            <a:ext cx="4109085" cy="6197600"/>
          </a:xfrm>
          <a:prstGeom prst="rect">
            <a:avLst/>
          </a:prstGeom>
        </p:spPr>
        <p:txBody>
          <a:bodyPr vert="horz" wrap="square" lIns="0" tIns="12065" rIns="0" bIns="0" rtlCol="0">
            <a:spAutoFit/>
          </a:bodyPr>
          <a:lstStyle/>
          <a:p>
            <a:pPr marL="12700" marR="5080" algn="just">
              <a:lnSpc>
                <a:spcPct val="136400"/>
              </a:lnSpc>
              <a:spcBef>
                <a:spcPts val="95"/>
              </a:spcBef>
            </a:pPr>
            <a:r>
              <a:rPr sz="3300" spc="-10" dirty="0">
                <a:solidFill>
                  <a:srgbClr val="292959"/>
                </a:solidFill>
                <a:latin typeface="Trebuchet MS"/>
                <a:cs typeface="Trebuchet MS"/>
              </a:rPr>
              <a:t>Consider</a:t>
            </a:r>
            <a:r>
              <a:rPr sz="3300" spc="-220" dirty="0">
                <a:solidFill>
                  <a:srgbClr val="292959"/>
                </a:solidFill>
                <a:latin typeface="Trebuchet MS"/>
                <a:cs typeface="Trebuchet MS"/>
              </a:rPr>
              <a:t> </a:t>
            </a:r>
            <a:r>
              <a:rPr sz="3300" spc="-125" dirty="0">
                <a:solidFill>
                  <a:srgbClr val="292959"/>
                </a:solidFill>
                <a:latin typeface="Trebuchet MS"/>
                <a:cs typeface="Trebuchet MS"/>
              </a:rPr>
              <a:t>the </a:t>
            </a:r>
            <a:r>
              <a:rPr sz="3300" dirty="0">
                <a:solidFill>
                  <a:srgbClr val="292959"/>
                </a:solidFill>
                <a:latin typeface="Trebuchet MS"/>
                <a:cs typeface="Trebuchet MS"/>
              </a:rPr>
              <a:t>image</a:t>
            </a:r>
            <a:r>
              <a:rPr sz="3300" spc="-170" dirty="0">
                <a:solidFill>
                  <a:srgbClr val="292959"/>
                </a:solidFill>
                <a:latin typeface="Trebuchet MS"/>
                <a:cs typeface="Trebuchet MS"/>
              </a:rPr>
              <a:t> </a:t>
            </a:r>
            <a:r>
              <a:rPr sz="3300" spc="-25" dirty="0">
                <a:solidFill>
                  <a:srgbClr val="292959"/>
                </a:solidFill>
                <a:latin typeface="Trebuchet MS"/>
                <a:cs typeface="Trebuchet MS"/>
              </a:rPr>
              <a:t>of </a:t>
            </a:r>
            <a:r>
              <a:rPr sz="3300" spc="-125" dirty="0">
                <a:solidFill>
                  <a:srgbClr val="292959"/>
                </a:solidFill>
                <a:latin typeface="Trebuchet MS"/>
                <a:cs typeface="Trebuchet MS"/>
              </a:rPr>
              <a:t>the </a:t>
            </a:r>
            <a:r>
              <a:rPr sz="3300" spc="-75" dirty="0">
                <a:solidFill>
                  <a:srgbClr val="292959"/>
                </a:solidFill>
                <a:latin typeface="Trebuchet MS"/>
                <a:cs typeface="Trebuchet MS"/>
              </a:rPr>
              <a:t>following</a:t>
            </a:r>
            <a:r>
              <a:rPr sz="3300" spc="-165" dirty="0">
                <a:solidFill>
                  <a:srgbClr val="292959"/>
                </a:solidFill>
                <a:latin typeface="Trebuchet MS"/>
                <a:cs typeface="Trebuchet MS"/>
              </a:rPr>
              <a:t> </a:t>
            </a:r>
            <a:r>
              <a:rPr sz="3300" spc="-120" dirty="0">
                <a:solidFill>
                  <a:srgbClr val="292959"/>
                </a:solidFill>
                <a:latin typeface="Trebuchet MS"/>
                <a:cs typeface="Trebuchet MS"/>
              </a:rPr>
              <a:t>farm</a:t>
            </a:r>
            <a:r>
              <a:rPr sz="3300" spc="-130" dirty="0">
                <a:solidFill>
                  <a:srgbClr val="292959"/>
                </a:solidFill>
                <a:latin typeface="Trebuchet MS"/>
                <a:cs typeface="Trebuchet MS"/>
              </a:rPr>
              <a:t> </a:t>
            </a:r>
            <a:r>
              <a:rPr sz="3300" spc="-25" dirty="0">
                <a:solidFill>
                  <a:srgbClr val="292959"/>
                </a:solidFill>
                <a:latin typeface="Trebuchet MS"/>
                <a:cs typeface="Trebuchet MS"/>
              </a:rPr>
              <a:t>and </a:t>
            </a:r>
            <a:r>
              <a:rPr sz="3300" spc="-10" dirty="0">
                <a:solidFill>
                  <a:srgbClr val="292959"/>
                </a:solidFill>
                <a:latin typeface="Trebuchet MS"/>
                <a:cs typeface="Trebuchet MS"/>
              </a:rPr>
              <a:t>farmhouse.</a:t>
            </a:r>
            <a:endParaRPr sz="3300">
              <a:latin typeface="Trebuchet MS"/>
              <a:cs typeface="Trebuchet MS"/>
            </a:endParaRPr>
          </a:p>
          <a:p>
            <a:pPr marL="12700" marR="76200">
              <a:lnSpc>
                <a:spcPts val="5400"/>
              </a:lnSpc>
              <a:spcBef>
                <a:spcPts val="420"/>
              </a:spcBef>
            </a:pPr>
            <a:r>
              <a:rPr sz="3300" spc="-125" dirty="0">
                <a:solidFill>
                  <a:srgbClr val="292959"/>
                </a:solidFill>
                <a:latin typeface="Trebuchet MS"/>
                <a:cs typeface="Trebuchet MS"/>
              </a:rPr>
              <a:t>What</a:t>
            </a:r>
            <a:r>
              <a:rPr sz="3300" spc="-114" dirty="0">
                <a:solidFill>
                  <a:srgbClr val="292959"/>
                </a:solidFill>
                <a:latin typeface="Trebuchet MS"/>
                <a:cs typeface="Trebuchet MS"/>
              </a:rPr>
              <a:t> </a:t>
            </a:r>
            <a:r>
              <a:rPr sz="3300" spc="-100" dirty="0">
                <a:solidFill>
                  <a:srgbClr val="292959"/>
                </a:solidFill>
                <a:latin typeface="Trebuchet MS"/>
                <a:cs typeface="Trebuchet MS"/>
              </a:rPr>
              <a:t>rights</a:t>
            </a:r>
            <a:r>
              <a:rPr sz="3300" spc="-114" dirty="0">
                <a:solidFill>
                  <a:srgbClr val="292959"/>
                </a:solidFill>
                <a:latin typeface="Trebuchet MS"/>
                <a:cs typeface="Trebuchet MS"/>
              </a:rPr>
              <a:t> </a:t>
            </a:r>
            <a:r>
              <a:rPr sz="3300" spc="-25" dirty="0">
                <a:solidFill>
                  <a:srgbClr val="292959"/>
                </a:solidFill>
                <a:latin typeface="Trebuchet MS"/>
                <a:cs typeface="Trebuchet MS"/>
              </a:rPr>
              <a:t>and </a:t>
            </a:r>
            <a:r>
              <a:rPr sz="3300" spc="-130" dirty="0">
                <a:solidFill>
                  <a:srgbClr val="292959"/>
                </a:solidFill>
                <a:latin typeface="Trebuchet MS"/>
                <a:cs typeface="Trebuchet MS"/>
              </a:rPr>
              <a:t>interests</a:t>
            </a:r>
            <a:r>
              <a:rPr sz="3300" spc="-120" dirty="0">
                <a:solidFill>
                  <a:srgbClr val="292959"/>
                </a:solidFill>
                <a:latin typeface="Trebuchet MS"/>
                <a:cs typeface="Trebuchet MS"/>
              </a:rPr>
              <a:t> </a:t>
            </a:r>
            <a:r>
              <a:rPr sz="3300" spc="-30" dirty="0">
                <a:solidFill>
                  <a:srgbClr val="292959"/>
                </a:solidFill>
                <a:latin typeface="Trebuchet MS"/>
                <a:cs typeface="Trebuchet MS"/>
              </a:rPr>
              <a:t>could</a:t>
            </a:r>
            <a:r>
              <a:rPr sz="3300" spc="-190" dirty="0">
                <a:solidFill>
                  <a:srgbClr val="292959"/>
                </a:solidFill>
                <a:latin typeface="Trebuchet MS"/>
                <a:cs typeface="Trebuchet MS"/>
              </a:rPr>
              <a:t> </a:t>
            </a:r>
            <a:r>
              <a:rPr sz="3300" spc="-65" dirty="0">
                <a:solidFill>
                  <a:srgbClr val="292959"/>
                </a:solidFill>
                <a:latin typeface="Trebuchet MS"/>
                <a:cs typeface="Trebuchet MS"/>
              </a:rPr>
              <a:t>arise</a:t>
            </a:r>
            <a:r>
              <a:rPr sz="3300" spc="-155" dirty="0">
                <a:solidFill>
                  <a:srgbClr val="292959"/>
                </a:solidFill>
                <a:latin typeface="Trebuchet MS"/>
                <a:cs typeface="Trebuchet MS"/>
              </a:rPr>
              <a:t> </a:t>
            </a:r>
            <a:r>
              <a:rPr sz="3300" spc="-70" dirty="0">
                <a:solidFill>
                  <a:srgbClr val="292959"/>
                </a:solidFill>
                <a:latin typeface="Trebuchet MS"/>
                <a:cs typeface="Trebuchet MS"/>
              </a:rPr>
              <a:t>in </a:t>
            </a:r>
            <a:r>
              <a:rPr sz="3300" spc="-120" dirty="0">
                <a:solidFill>
                  <a:srgbClr val="292959"/>
                </a:solidFill>
                <a:latin typeface="Trebuchet MS"/>
                <a:cs typeface="Trebuchet MS"/>
              </a:rPr>
              <a:t>relation</a:t>
            </a:r>
            <a:r>
              <a:rPr sz="3300" spc="-130" dirty="0">
                <a:solidFill>
                  <a:srgbClr val="292959"/>
                </a:solidFill>
                <a:latin typeface="Trebuchet MS"/>
                <a:cs typeface="Trebuchet MS"/>
              </a:rPr>
              <a:t> </a:t>
            </a:r>
            <a:r>
              <a:rPr sz="3300" spc="-65" dirty="0">
                <a:solidFill>
                  <a:srgbClr val="292959"/>
                </a:solidFill>
                <a:latin typeface="Trebuchet MS"/>
                <a:cs typeface="Trebuchet MS"/>
              </a:rPr>
              <a:t>to</a:t>
            </a:r>
            <a:r>
              <a:rPr sz="3300" spc="-130" dirty="0">
                <a:solidFill>
                  <a:srgbClr val="292959"/>
                </a:solidFill>
                <a:latin typeface="Trebuchet MS"/>
                <a:cs typeface="Trebuchet MS"/>
              </a:rPr>
              <a:t> </a:t>
            </a:r>
            <a:r>
              <a:rPr sz="3300" spc="-150" dirty="0">
                <a:solidFill>
                  <a:srgbClr val="292959"/>
                </a:solidFill>
                <a:latin typeface="Trebuchet MS"/>
                <a:cs typeface="Trebuchet MS"/>
              </a:rPr>
              <a:t>this</a:t>
            </a:r>
            <a:r>
              <a:rPr sz="3300" spc="-105" dirty="0">
                <a:solidFill>
                  <a:srgbClr val="292959"/>
                </a:solidFill>
                <a:latin typeface="Trebuchet MS"/>
                <a:cs typeface="Trebuchet MS"/>
              </a:rPr>
              <a:t> </a:t>
            </a:r>
            <a:r>
              <a:rPr sz="3300" spc="-10" dirty="0">
                <a:solidFill>
                  <a:srgbClr val="292959"/>
                </a:solidFill>
                <a:latin typeface="Trebuchet MS"/>
                <a:cs typeface="Trebuchet MS"/>
              </a:rPr>
              <a:t>piece </a:t>
            </a:r>
            <a:r>
              <a:rPr sz="3300" dirty="0">
                <a:solidFill>
                  <a:srgbClr val="292959"/>
                </a:solidFill>
                <a:latin typeface="Trebuchet MS"/>
                <a:cs typeface="Trebuchet MS"/>
              </a:rPr>
              <a:t>of</a:t>
            </a:r>
            <a:r>
              <a:rPr sz="3300" spc="-185" dirty="0">
                <a:solidFill>
                  <a:srgbClr val="292959"/>
                </a:solidFill>
                <a:latin typeface="Trebuchet MS"/>
                <a:cs typeface="Trebuchet MS"/>
              </a:rPr>
              <a:t> </a:t>
            </a:r>
            <a:r>
              <a:rPr sz="3300" spc="-10" dirty="0">
                <a:solidFill>
                  <a:srgbClr val="292959"/>
                </a:solidFill>
                <a:latin typeface="Trebuchet MS"/>
                <a:cs typeface="Trebuchet MS"/>
              </a:rPr>
              <a:t>land?</a:t>
            </a:r>
            <a:endParaRPr sz="3300">
              <a:latin typeface="Trebuchet MS"/>
              <a:cs typeface="Trebuchet MS"/>
            </a:endParaRPr>
          </a:p>
          <a:p>
            <a:pPr marL="12700" marR="796290">
              <a:lnSpc>
                <a:spcPts val="5400"/>
              </a:lnSpc>
            </a:pPr>
            <a:r>
              <a:rPr sz="3300" spc="-110" dirty="0">
                <a:solidFill>
                  <a:srgbClr val="292959"/>
                </a:solidFill>
                <a:latin typeface="Trebuchet MS"/>
                <a:cs typeface="Trebuchet MS"/>
              </a:rPr>
              <a:t>Who</a:t>
            </a:r>
            <a:r>
              <a:rPr sz="3300" spc="-135" dirty="0">
                <a:solidFill>
                  <a:srgbClr val="292959"/>
                </a:solidFill>
                <a:latin typeface="Trebuchet MS"/>
                <a:cs typeface="Trebuchet MS"/>
              </a:rPr>
              <a:t> </a:t>
            </a:r>
            <a:r>
              <a:rPr sz="3300" spc="-110" dirty="0">
                <a:solidFill>
                  <a:srgbClr val="292959"/>
                </a:solidFill>
                <a:latin typeface="Trebuchet MS"/>
                <a:cs typeface="Trebuchet MS"/>
              </a:rPr>
              <a:t>might</a:t>
            </a:r>
            <a:r>
              <a:rPr sz="3300" spc="-135" dirty="0">
                <a:solidFill>
                  <a:srgbClr val="292959"/>
                </a:solidFill>
                <a:latin typeface="Trebuchet MS"/>
                <a:cs typeface="Trebuchet MS"/>
              </a:rPr>
              <a:t> </a:t>
            </a:r>
            <a:r>
              <a:rPr sz="3300" spc="-80" dirty="0">
                <a:solidFill>
                  <a:srgbClr val="292959"/>
                </a:solidFill>
                <a:latin typeface="Trebuchet MS"/>
                <a:cs typeface="Trebuchet MS"/>
              </a:rPr>
              <a:t>benefit </a:t>
            </a:r>
            <a:r>
              <a:rPr sz="3300" spc="-160" dirty="0">
                <a:solidFill>
                  <a:srgbClr val="292959"/>
                </a:solidFill>
                <a:latin typeface="Trebuchet MS"/>
                <a:cs typeface="Trebuchet MS"/>
              </a:rPr>
              <a:t>from</a:t>
            </a:r>
            <a:r>
              <a:rPr sz="3300" spc="-105" dirty="0">
                <a:solidFill>
                  <a:srgbClr val="292959"/>
                </a:solidFill>
                <a:latin typeface="Trebuchet MS"/>
                <a:cs typeface="Trebuchet MS"/>
              </a:rPr>
              <a:t> </a:t>
            </a:r>
            <a:r>
              <a:rPr sz="3300" spc="-75" dirty="0">
                <a:solidFill>
                  <a:srgbClr val="292959"/>
                </a:solidFill>
                <a:latin typeface="Trebuchet MS"/>
                <a:cs typeface="Trebuchet MS"/>
              </a:rPr>
              <a:t>these</a:t>
            </a:r>
            <a:r>
              <a:rPr sz="3300" spc="-130" dirty="0">
                <a:solidFill>
                  <a:srgbClr val="292959"/>
                </a:solidFill>
                <a:latin typeface="Trebuchet MS"/>
                <a:cs typeface="Trebuchet MS"/>
              </a:rPr>
              <a:t> </a:t>
            </a:r>
            <a:r>
              <a:rPr sz="3300" spc="-10" dirty="0">
                <a:solidFill>
                  <a:srgbClr val="292959"/>
                </a:solidFill>
                <a:latin typeface="Trebuchet MS"/>
                <a:cs typeface="Trebuchet MS"/>
              </a:rPr>
              <a:t>rights?</a:t>
            </a:r>
            <a:endParaRPr sz="3300">
              <a:latin typeface="Trebuchet MS"/>
              <a:cs typeface="Trebuchet MS"/>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F9F5EF"/>
          </a:solidFill>
        </p:spPr>
        <p:txBody>
          <a:bodyPr wrap="square" lIns="0" tIns="0" rIns="0" bIns="0" rtlCol="0"/>
          <a:lstStyle/>
          <a:p>
            <a:endParaRPr/>
          </a:p>
        </p:txBody>
      </p:sp>
      <p:sp>
        <p:nvSpPr>
          <p:cNvPr id="3" name="object 3"/>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sp>
        <p:nvSpPr>
          <p:cNvPr id="4" name="object 4"/>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pic>
        <p:nvPicPr>
          <p:cNvPr id="5" name="object 5"/>
          <p:cNvPicPr/>
          <p:nvPr/>
        </p:nvPicPr>
        <p:blipFill>
          <a:blip r:embed="rId3" cstate="print"/>
          <a:stretch>
            <a:fillRect/>
          </a:stretch>
        </p:blipFill>
        <p:spPr>
          <a:xfrm>
            <a:off x="1019359" y="2633053"/>
            <a:ext cx="142874" cy="142874"/>
          </a:xfrm>
          <a:prstGeom prst="rect">
            <a:avLst/>
          </a:prstGeom>
        </p:spPr>
      </p:pic>
      <p:pic>
        <p:nvPicPr>
          <p:cNvPr id="6" name="object 6"/>
          <p:cNvPicPr/>
          <p:nvPr/>
        </p:nvPicPr>
        <p:blipFill>
          <a:blip r:embed="rId3" cstate="print"/>
          <a:stretch>
            <a:fillRect/>
          </a:stretch>
        </p:blipFill>
        <p:spPr>
          <a:xfrm>
            <a:off x="1019359" y="3356953"/>
            <a:ext cx="142874" cy="142874"/>
          </a:xfrm>
          <a:prstGeom prst="rect">
            <a:avLst/>
          </a:prstGeom>
        </p:spPr>
      </p:pic>
      <p:pic>
        <p:nvPicPr>
          <p:cNvPr id="7" name="object 7"/>
          <p:cNvPicPr/>
          <p:nvPr/>
        </p:nvPicPr>
        <p:blipFill>
          <a:blip r:embed="rId4" cstate="print"/>
          <a:stretch>
            <a:fillRect/>
          </a:stretch>
        </p:blipFill>
        <p:spPr>
          <a:xfrm>
            <a:off x="1776596" y="4799990"/>
            <a:ext cx="152400" cy="152399"/>
          </a:xfrm>
          <a:prstGeom prst="rect">
            <a:avLst/>
          </a:prstGeom>
        </p:spPr>
      </p:pic>
      <p:pic>
        <p:nvPicPr>
          <p:cNvPr id="8" name="object 8"/>
          <p:cNvPicPr/>
          <p:nvPr/>
        </p:nvPicPr>
        <p:blipFill>
          <a:blip r:embed="rId5" cstate="print"/>
          <a:stretch>
            <a:fillRect/>
          </a:stretch>
        </p:blipFill>
        <p:spPr>
          <a:xfrm>
            <a:off x="1776596" y="5523890"/>
            <a:ext cx="152400" cy="152399"/>
          </a:xfrm>
          <a:prstGeom prst="rect">
            <a:avLst/>
          </a:prstGeom>
        </p:spPr>
      </p:pic>
      <p:pic>
        <p:nvPicPr>
          <p:cNvPr id="9" name="object 9"/>
          <p:cNvPicPr/>
          <p:nvPr/>
        </p:nvPicPr>
        <p:blipFill>
          <a:blip r:embed="rId3" cstate="print"/>
          <a:stretch>
            <a:fillRect/>
          </a:stretch>
        </p:blipFill>
        <p:spPr>
          <a:xfrm>
            <a:off x="1019359" y="6252553"/>
            <a:ext cx="142874" cy="142874"/>
          </a:xfrm>
          <a:prstGeom prst="rect">
            <a:avLst/>
          </a:prstGeom>
        </p:spPr>
      </p:pic>
      <p:pic>
        <p:nvPicPr>
          <p:cNvPr id="10" name="object 10"/>
          <p:cNvPicPr/>
          <p:nvPr/>
        </p:nvPicPr>
        <p:blipFill>
          <a:blip r:embed="rId3" cstate="print"/>
          <a:stretch>
            <a:fillRect/>
          </a:stretch>
        </p:blipFill>
        <p:spPr>
          <a:xfrm>
            <a:off x="1019359" y="8424253"/>
            <a:ext cx="142874" cy="142874"/>
          </a:xfrm>
          <a:prstGeom prst="rect">
            <a:avLst/>
          </a:prstGeom>
        </p:spPr>
      </p:pic>
      <p:sp>
        <p:nvSpPr>
          <p:cNvPr id="11" name="object 11"/>
          <p:cNvSpPr txBox="1"/>
          <p:nvPr/>
        </p:nvSpPr>
        <p:spPr>
          <a:xfrm>
            <a:off x="1352684" y="2194890"/>
            <a:ext cx="11024235" cy="7264400"/>
          </a:xfrm>
          <a:prstGeom prst="rect">
            <a:avLst/>
          </a:prstGeom>
        </p:spPr>
        <p:txBody>
          <a:bodyPr vert="horz" wrap="square" lIns="0" tIns="12700" rIns="0" bIns="0" rtlCol="0">
            <a:spAutoFit/>
          </a:bodyPr>
          <a:lstStyle/>
          <a:p>
            <a:pPr marL="12700" marR="346710" algn="just">
              <a:lnSpc>
                <a:spcPct val="135700"/>
              </a:lnSpc>
              <a:spcBef>
                <a:spcPts val="100"/>
              </a:spcBef>
            </a:pPr>
            <a:r>
              <a:rPr sz="3500" dirty="0">
                <a:solidFill>
                  <a:srgbClr val="292959"/>
                </a:solidFill>
                <a:latin typeface="Trebuchet MS"/>
                <a:cs typeface="Trebuchet MS"/>
              </a:rPr>
              <a:t>You</a:t>
            </a:r>
            <a:r>
              <a:rPr sz="3500" spc="-215" dirty="0">
                <a:solidFill>
                  <a:srgbClr val="292959"/>
                </a:solidFill>
                <a:latin typeface="Trebuchet MS"/>
                <a:cs typeface="Trebuchet MS"/>
              </a:rPr>
              <a:t> </a:t>
            </a:r>
            <a:r>
              <a:rPr sz="3500" spc="-229" dirty="0">
                <a:solidFill>
                  <a:srgbClr val="292959"/>
                </a:solidFill>
                <a:latin typeface="Trebuchet MS"/>
                <a:cs typeface="Trebuchet MS"/>
              </a:rPr>
              <a:t>will</a:t>
            </a:r>
            <a:r>
              <a:rPr sz="3500" spc="-35" dirty="0">
                <a:solidFill>
                  <a:srgbClr val="292959"/>
                </a:solidFill>
                <a:latin typeface="Trebuchet MS"/>
                <a:cs typeface="Trebuchet MS"/>
              </a:rPr>
              <a:t> </a:t>
            </a:r>
            <a:r>
              <a:rPr sz="3500" spc="-105" dirty="0">
                <a:solidFill>
                  <a:srgbClr val="292959"/>
                </a:solidFill>
                <a:latin typeface="Trebuchet MS"/>
                <a:cs typeface="Trebuchet MS"/>
              </a:rPr>
              <a:t>explore</a:t>
            </a:r>
            <a:r>
              <a:rPr sz="3500" spc="-120" dirty="0">
                <a:solidFill>
                  <a:srgbClr val="292959"/>
                </a:solidFill>
                <a:latin typeface="Trebuchet MS"/>
                <a:cs typeface="Trebuchet MS"/>
              </a:rPr>
              <a:t> </a:t>
            </a:r>
            <a:r>
              <a:rPr sz="3500" spc="-135" dirty="0">
                <a:solidFill>
                  <a:srgbClr val="292959"/>
                </a:solidFill>
                <a:latin typeface="Trebuchet MS"/>
                <a:cs typeface="Trebuchet MS"/>
              </a:rPr>
              <a:t>the</a:t>
            </a:r>
            <a:r>
              <a:rPr sz="3500" spc="-125" dirty="0">
                <a:solidFill>
                  <a:srgbClr val="292959"/>
                </a:solidFill>
                <a:latin typeface="Trebuchet MS"/>
                <a:cs typeface="Trebuchet MS"/>
              </a:rPr>
              <a:t> </a:t>
            </a:r>
            <a:r>
              <a:rPr sz="3500" spc="-75" dirty="0">
                <a:solidFill>
                  <a:srgbClr val="292959"/>
                </a:solidFill>
                <a:latin typeface="Trebuchet MS"/>
                <a:cs typeface="Trebuchet MS"/>
              </a:rPr>
              <a:t>difference</a:t>
            </a:r>
            <a:r>
              <a:rPr sz="3500" spc="-125" dirty="0">
                <a:solidFill>
                  <a:srgbClr val="292959"/>
                </a:solidFill>
                <a:latin typeface="Trebuchet MS"/>
                <a:cs typeface="Trebuchet MS"/>
              </a:rPr>
              <a:t> </a:t>
            </a:r>
            <a:r>
              <a:rPr sz="3500" spc="-60" dirty="0">
                <a:solidFill>
                  <a:srgbClr val="292959"/>
                </a:solidFill>
                <a:latin typeface="Trebuchet MS"/>
                <a:cs typeface="Trebuchet MS"/>
              </a:rPr>
              <a:t>between</a:t>
            </a:r>
            <a:r>
              <a:rPr sz="3500" spc="-120" dirty="0">
                <a:solidFill>
                  <a:srgbClr val="292959"/>
                </a:solidFill>
                <a:latin typeface="Trebuchet MS"/>
                <a:cs typeface="Trebuchet MS"/>
              </a:rPr>
              <a:t> </a:t>
            </a:r>
            <a:r>
              <a:rPr sz="3500" spc="-80" dirty="0">
                <a:solidFill>
                  <a:srgbClr val="292959"/>
                </a:solidFill>
                <a:latin typeface="Trebuchet MS"/>
                <a:cs typeface="Trebuchet MS"/>
              </a:rPr>
              <a:t>Law</a:t>
            </a:r>
            <a:r>
              <a:rPr sz="3500" spc="-125" dirty="0">
                <a:solidFill>
                  <a:srgbClr val="292959"/>
                </a:solidFill>
                <a:latin typeface="Trebuchet MS"/>
                <a:cs typeface="Trebuchet MS"/>
              </a:rPr>
              <a:t> </a:t>
            </a:r>
            <a:r>
              <a:rPr sz="3500" dirty="0">
                <a:solidFill>
                  <a:srgbClr val="292959"/>
                </a:solidFill>
                <a:latin typeface="Trebuchet MS"/>
                <a:cs typeface="Trebuchet MS"/>
              </a:rPr>
              <a:t>and</a:t>
            </a:r>
            <a:r>
              <a:rPr sz="3500" spc="-125" dirty="0">
                <a:solidFill>
                  <a:srgbClr val="292959"/>
                </a:solidFill>
                <a:latin typeface="Trebuchet MS"/>
                <a:cs typeface="Trebuchet MS"/>
              </a:rPr>
              <a:t> </a:t>
            </a:r>
            <a:r>
              <a:rPr sz="3500" spc="-35" dirty="0">
                <a:solidFill>
                  <a:srgbClr val="292959"/>
                </a:solidFill>
                <a:latin typeface="Trebuchet MS"/>
                <a:cs typeface="Trebuchet MS"/>
              </a:rPr>
              <a:t>Equity </a:t>
            </a:r>
            <a:r>
              <a:rPr sz="3500" spc="-80" dirty="0">
                <a:solidFill>
                  <a:srgbClr val="292959"/>
                </a:solidFill>
                <a:latin typeface="Trebuchet MS"/>
                <a:cs typeface="Trebuchet MS"/>
              </a:rPr>
              <a:t>Relates</a:t>
            </a:r>
            <a:r>
              <a:rPr sz="3500" spc="-185" dirty="0">
                <a:solidFill>
                  <a:srgbClr val="292959"/>
                </a:solidFill>
                <a:latin typeface="Trebuchet MS"/>
                <a:cs typeface="Trebuchet MS"/>
              </a:rPr>
              <a:t> </a:t>
            </a:r>
            <a:r>
              <a:rPr sz="3500" spc="-65" dirty="0">
                <a:solidFill>
                  <a:srgbClr val="292959"/>
                </a:solidFill>
                <a:latin typeface="Trebuchet MS"/>
                <a:cs typeface="Trebuchet MS"/>
              </a:rPr>
              <a:t>to</a:t>
            </a:r>
            <a:r>
              <a:rPr sz="3500" spc="-165" dirty="0">
                <a:solidFill>
                  <a:srgbClr val="292959"/>
                </a:solidFill>
                <a:latin typeface="Trebuchet MS"/>
                <a:cs typeface="Trebuchet MS"/>
              </a:rPr>
              <a:t> </a:t>
            </a:r>
            <a:r>
              <a:rPr sz="3500" spc="-135" dirty="0">
                <a:solidFill>
                  <a:srgbClr val="292959"/>
                </a:solidFill>
                <a:latin typeface="Trebuchet MS"/>
                <a:cs typeface="Trebuchet MS"/>
              </a:rPr>
              <a:t>the</a:t>
            </a:r>
            <a:r>
              <a:rPr sz="3500" spc="-125" dirty="0">
                <a:solidFill>
                  <a:srgbClr val="292959"/>
                </a:solidFill>
                <a:latin typeface="Trebuchet MS"/>
                <a:cs typeface="Trebuchet MS"/>
              </a:rPr>
              <a:t> </a:t>
            </a:r>
            <a:r>
              <a:rPr sz="3500" spc="-130" dirty="0">
                <a:solidFill>
                  <a:srgbClr val="292959"/>
                </a:solidFill>
                <a:latin typeface="Trebuchet MS"/>
                <a:cs typeface="Trebuchet MS"/>
              </a:rPr>
              <a:t>historic</a:t>
            </a:r>
            <a:r>
              <a:rPr sz="3500" spc="-135" dirty="0">
                <a:solidFill>
                  <a:srgbClr val="292959"/>
                </a:solidFill>
                <a:latin typeface="Trebuchet MS"/>
                <a:cs typeface="Trebuchet MS"/>
              </a:rPr>
              <a:t> </a:t>
            </a:r>
            <a:r>
              <a:rPr sz="3500" spc="-70" dirty="0">
                <a:solidFill>
                  <a:srgbClr val="292959"/>
                </a:solidFill>
                <a:latin typeface="Trebuchet MS"/>
                <a:cs typeface="Trebuchet MS"/>
              </a:rPr>
              <a:t>differences</a:t>
            </a:r>
            <a:r>
              <a:rPr sz="3500" spc="-150" dirty="0">
                <a:solidFill>
                  <a:srgbClr val="292959"/>
                </a:solidFill>
                <a:latin typeface="Trebuchet MS"/>
                <a:cs typeface="Trebuchet MS"/>
              </a:rPr>
              <a:t> </a:t>
            </a:r>
            <a:r>
              <a:rPr sz="3500" spc="60" dirty="0">
                <a:solidFill>
                  <a:srgbClr val="292959"/>
                </a:solidFill>
                <a:latin typeface="Trebuchet MS"/>
                <a:cs typeface="Trebuchet MS"/>
              </a:rPr>
              <a:t>as</a:t>
            </a:r>
            <a:r>
              <a:rPr sz="3500" spc="-150" dirty="0">
                <a:solidFill>
                  <a:srgbClr val="292959"/>
                </a:solidFill>
                <a:latin typeface="Trebuchet MS"/>
                <a:cs typeface="Trebuchet MS"/>
              </a:rPr>
              <a:t> </a:t>
            </a:r>
            <a:r>
              <a:rPr sz="3500" spc="-65" dirty="0">
                <a:solidFill>
                  <a:srgbClr val="292959"/>
                </a:solidFill>
                <a:latin typeface="Trebuchet MS"/>
                <a:cs typeface="Trebuchet MS"/>
              </a:rPr>
              <a:t>to</a:t>
            </a:r>
            <a:r>
              <a:rPr sz="3500" spc="-155" dirty="0">
                <a:solidFill>
                  <a:srgbClr val="292959"/>
                </a:solidFill>
                <a:latin typeface="Trebuchet MS"/>
                <a:cs typeface="Trebuchet MS"/>
              </a:rPr>
              <a:t> </a:t>
            </a:r>
            <a:r>
              <a:rPr sz="3500" spc="-60" dirty="0">
                <a:solidFill>
                  <a:srgbClr val="292959"/>
                </a:solidFill>
                <a:latin typeface="Trebuchet MS"/>
                <a:cs typeface="Trebuchet MS"/>
              </a:rPr>
              <a:t>what</a:t>
            </a:r>
            <a:r>
              <a:rPr sz="3500" spc="-150" dirty="0">
                <a:solidFill>
                  <a:srgbClr val="292959"/>
                </a:solidFill>
                <a:latin typeface="Trebuchet MS"/>
                <a:cs typeface="Trebuchet MS"/>
              </a:rPr>
              <a:t> </a:t>
            </a:r>
            <a:r>
              <a:rPr sz="3500" spc="-105" dirty="0">
                <a:solidFill>
                  <a:srgbClr val="292959"/>
                </a:solidFill>
                <a:latin typeface="Trebuchet MS"/>
                <a:cs typeface="Trebuchet MS"/>
              </a:rPr>
              <a:t>rights</a:t>
            </a:r>
            <a:r>
              <a:rPr sz="3500" spc="-150" dirty="0">
                <a:solidFill>
                  <a:srgbClr val="292959"/>
                </a:solidFill>
                <a:latin typeface="Trebuchet MS"/>
                <a:cs typeface="Trebuchet MS"/>
              </a:rPr>
              <a:t> </a:t>
            </a:r>
            <a:r>
              <a:rPr sz="3500" spc="-25" dirty="0">
                <a:solidFill>
                  <a:srgbClr val="292959"/>
                </a:solidFill>
                <a:latin typeface="Trebuchet MS"/>
                <a:cs typeface="Trebuchet MS"/>
              </a:rPr>
              <a:t>and </a:t>
            </a:r>
            <a:r>
              <a:rPr sz="3500" spc="-140" dirty="0">
                <a:solidFill>
                  <a:srgbClr val="292959"/>
                </a:solidFill>
                <a:latin typeface="Trebuchet MS"/>
                <a:cs typeface="Trebuchet MS"/>
              </a:rPr>
              <a:t>interests</a:t>
            </a:r>
            <a:r>
              <a:rPr sz="3500" spc="-125" dirty="0">
                <a:solidFill>
                  <a:srgbClr val="292959"/>
                </a:solidFill>
                <a:latin typeface="Trebuchet MS"/>
                <a:cs typeface="Trebuchet MS"/>
              </a:rPr>
              <a:t> </a:t>
            </a:r>
            <a:r>
              <a:rPr sz="3500" spc="-70" dirty="0">
                <a:solidFill>
                  <a:srgbClr val="292959"/>
                </a:solidFill>
                <a:latin typeface="Trebuchet MS"/>
                <a:cs typeface="Trebuchet MS"/>
              </a:rPr>
              <a:t>would</a:t>
            </a:r>
            <a:r>
              <a:rPr sz="3500" spc="-150" dirty="0">
                <a:solidFill>
                  <a:srgbClr val="292959"/>
                </a:solidFill>
                <a:latin typeface="Trebuchet MS"/>
                <a:cs typeface="Trebuchet MS"/>
              </a:rPr>
              <a:t> </a:t>
            </a:r>
            <a:r>
              <a:rPr sz="3500" dirty="0">
                <a:solidFill>
                  <a:srgbClr val="292959"/>
                </a:solidFill>
                <a:latin typeface="Trebuchet MS"/>
                <a:cs typeface="Trebuchet MS"/>
              </a:rPr>
              <a:t>be</a:t>
            </a:r>
            <a:r>
              <a:rPr sz="3500" spc="-135" dirty="0">
                <a:solidFill>
                  <a:srgbClr val="292959"/>
                </a:solidFill>
                <a:latin typeface="Trebuchet MS"/>
                <a:cs typeface="Trebuchet MS"/>
              </a:rPr>
              <a:t> </a:t>
            </a:r>
            <a:r>
              <a:rPr sz="3500" spc="-25" dirty="0">
                <a:solidFill>
                  <a:srgbClr val="292959"/>
                </a:solidFill>
                <a:latin typeface="Trebuchet MS"/>
                <a:cs typeface="Trebuchet MS"/>
              </a:rPr>
              <a:t>recognised</a:t>
            </a:r>
            <a:r>
              <a:rPr sz="3500" spc="-135" dirty="0">
                <a:solidFill>
                  <a:srgbClr val="292959"/>
                </a:solidFill>
                <a:latin typeface="Trebuchet MS"/>
                <a:cs typeface="Trebuchet MS"/>
              </a:rPr>
              <a:t> </a:t>
            </a:r>
            <a:r>
              <a:rPr sz="3500" spc="-25" dirty="0">
                <a:solidFill>
                  <a:srgbClr val="292959"/>
                </a:solidFill>
                <a:latin typeface="Trebuchet MS"/>
                <a:cs typeface="Trebuchet MS"/>
              </a:rPr>
              <a:t>in:</a:t>
            </a:r>
            <a:endParaRPr sz="3500">
              <a:latin typeface="Trebuchet MS"/>
              <a:cs typeface="Trebuchet MS"/>
            </a:endParaRPr>
          </a:p>
          <a:p>
            <a:pPr marL="767715" algn="just">
              <a:lnSpc>
                <a:spcPct val="100000"/>
              </a:lnSpc>
              <a:spcBef>
                <a:spcPts val="1500"/>
              </a:spcBef>
            </a:pPr>
            <a:r>
              <a:rPr sz="3500" spc="-135" dirty="0">
                <a:solidFill>
                  <a:srgbClr val="292959"/>
                </a:solidFill>
                <a:latin typeface="Trebuchet MS"/>
                <a:cs typeface="Trebuchet MS"/>
              </a:rPr>
              <a:t>the</a:t>
            </a:r>
            <a:r>
              <a:rPr sz="3500" spc="-130" dirty="0">
                <a:solidFill>
                  <a:srgbClr val="292959"/>
                </a:solidFill>
                <a:latin typeface="Trebuchet MS"/>
                <a:cs typeface="Trebuchet MS"/>
              </a:rPr>
              <a:t> </a:t>
            </a:r>
            <a:r>
              <a:rPr sz="3500" spc="-70" dirty="0">
                <a:solidFill>
                  <a:srgbClr val="292959"/>
                </a:solidFill>
                <a:latin typeface="Trebuchet MS"/>
                <a:cs typeface="Trebuchet MS"/>
              </a:rPr>
              <a:t>common</a:t>
            </a:r>
            <a:r>
              <a:rPr sz="3500" spc="-190" dirty="0">
                <a:solidFill>
                  <a:srgbClr val="292959"/>
                </a:solidFill>
                <a:latin typeface="Trebuchet MS"/>
                <a:cs typeface="Trebuchet MS"/>
              </a:rPr>
              <a:t> </a:t>
            </a:r>
            <a:r>
              <a:rPr sz="3500" spc="-35" dirty="0">
                <a:solidFill>
                  <a:srgbClr val="292959"/>
                </a:solidFill>
                <a:latin typeface="Trebuchet MS"/>
                <a:cs typeface="Trebuchet MS"/>
              </a:rPr>
              <a:t>law</a:t>
            </a:r>
            <a:r>
              <a:rPr sz="3500" spc="-185" dirty="0">
                <a:solidFill>
                  <a:srgbClr val="292959"/>
                </a:solidFill>
                <a:latin typeface="Trebuchet MS"/>
                <a:cs typeface="Trebuchet MS"/>
              </a:rPr>
              <a:t> </a:t>
            </a:r>
            <a:r>
              <a:rPr sz="3500" spc="-10" dirty="0">
                <a:solidFill>
                  <a:srgbClr val="292959"/>
                </a:solidFill>
                <a:latin typeface="Trebuchet MS"/>
                <a:cs typeface="Trebuchet MS"/>
              </a:rPr>
              <a:t>courts</a:t>
            </a:r>
            <a:endParaRPr sz="3500">
              <a:latin typeface="Trebuchet MS"/>
              <a:cs typeface="Trebuchet MS"/>
            </a:endParaRPr>
          </a:p>
          <a:p>
            <a:pPr marL="767715" algn="just">
              <a:lnSpc>
                <a:spcPct val="100000"/>
              </a:lnSpc>
              <a:spcBef>
                <a:spcPts val="1500"/>
              </a:spcBef>
            </a:pPr>
            <a:r>
              <a:rPr sz="3500" spc="-135" dirty="0">
                <a:solidFill>
                  <a:srgbClr val="292959"/>
                </a:solidFill>
                <a:latin typeface="Trebuchet MS"/>
                <a:cs typeface="Trebuchet MS"/>
              </a:rPr>
              <a:t>the</a:t>
            </a:r>
            <a:r>
              <a:rPr sz="3500" spc="-130" dirty="0">
                <a:solidFill>
                  <a:srgbClr val="292959"/>
                </a:solidFill>
                <a:latin typeface="Trebuchet MS"/>
                <a:cs typeface="Trebuchet MS"/>
              </a:rPr>
              <a:t> </a:t>
            </a:r>
            <a:r>
              <a:rPr sz="3500" spc="-95" dirty="0">
                <a:solidFill>
                  <a:srgbClr val="292959"/>
                </a:solidFill>
                <a:latin typeface="Trebuchet MS"/>
                <a:cs typeface="Trebuchet MS"/>
              </a:rPr>
              <a:t>courts</a:t>
            </a:r>
            <a:r>
              <a:rPr sz="3500" spc="-155" dirty="0">
                <a:solidFill>
                  <a:srgbClr val="292959"/>
                </a:solidFill>
                <a:latin typeface="Trebuchet MS"/>
                <a:cs typeface="Trebuchet MS"/>
              </a:rPr>
              <a:t> </a:t>
            </a:r>
            <a:r>
              <a:rPr sz="3500" dirty="0">
                <a:solidFill>
                  <a:srgbClr val="292959"/>
                </a:solidFill>
                <a:latin typeface="Trebuchet MS"/>
                <a:cs typeface="Trebuchet MS"/>
              </a:rPr>
              <a:t>of</a:t>
            </a:r>
            <a:r>
              <a:rPr sz="3500" spc="-135" dirty="0">
                <a:solidFill>
                  <a:srgbClr val="292959"/>
                </a:solidFill>
                <a:latin typeface="Trebuchet MS"/>
                <a:cs typeface="Trebuchet MS"/>
              </a:rPr>
              <a:t> </a:t>
            </a:r>
            <a:r>
              <a:rPr sz="3500" spc="-140" dirty="0">
                <a:solidFill>
                  <a:srgbClr val="292959"/>
                </a:solidFill>
                <a:latin typeface="Trebuchet MS"/>
                <a:cs typeface="Trebuchet MS"/>
              </a:rPr>
              <a:t>equity</a:t>
            </a:r>
            <a:r>
              <a:rPr sz="3500" spc="-125" dirty="0">
                <a:solidFill>
                  <a:srgbClr val="292959"/>
                </a:solidFill>
                <a:latin typeface="Trebuchet MS"/>
                <a:cs typeface="Trebuchet MS"/>
              </a:rPr>
              <a:t> </a:t>
            </a:r>
            <a:r>
              <a:rPr sz="3500" spc="-10" dirty="0">
                <a:solidFill>
                  <a:srgbClr val="292959"/>
                </a:solidFill>
                <a:latin typeface="Trebuchet MS"/>
                <a:cs typeface="Trebuchet MS"/>
              </a:rPr>
              <a:t>(chancery)</a:t>
            </a:r>
            <a:endParaRPr sz="3500">
              <a:latin typeface="Trebuchet MS"/>
              <a:cs typeface="Trebuchet MS"/>
            </a:endParaRPr>
          </a:p>
          <a:p>
            <a:pPr marL="12700" marR="90170">
              <a:lnSpc>
                <a:spcPct val="135700"/>
              </a:lnSpc>
            </a:pPr>
            <a:r>
              <a:rPr sz="3500" spc="-125" dirty="0">
                <a:solidFill>
                  <a:srgbClr val="292959"/>
                </a:solidFill>
                <a:latin typeface="Trebuchet MS"/>
                <a:cs typeface="Trebuchet MS"/>
              </a:rPr>
              <a:t>Equity</a:t>
            </a:r>
            <a:r>
              <a:rPr sz="3500" spc="-140" dirty="0">
                <a:solidFill>
                  <a:srgbClr val="292959"/>
                </a:solidFill>
                <a:latin typeface="Trebuchet MS"/>
                <a:cs typeface="Trebuchet MS"/>
              </a:rPr>
              <a:t> </a:t>
            </a:r>
            <a:r>
              <a:rPr sz="3500" spc="-100" dirty="0">
                <a:solidFill>
                  <a:srgbClr val="292959"/>
                </a:solidFill>
                <a:latin typeface="Trebuchet MS"/>
                <a:cs typeface="Trebuchet MS"/>
              </a:rPr>
              <a:t>may</a:t>
            </a:r>
            <a:r>
              <a:rPr sz="3500" spc="-160" dirty="0">
                <a:solidFill>
                  <a:srgbClr val="292959"/>
                </a:solidFill>
                <a:latin typeface="Trebuchet MS"/>
                <a:cs typeface="Trebuchet MS"/>
              </a:rPr>
              <a:t> </a:t>
            </a:r>
            <a:r>
              <a:rPr sz="3500" spc="-145" dirty="0">
                <a:solidFill>
                  <a:srgbClr val="292959"/>
                </a:solidFill>
                <a:latin typeface="Trebuchet MS"/>
                <a:cs typeface="Trebuchet MS"/>
              </a:rPr>
              <a:t>historically</a:t>
            </a:r>
            <a:r>
              <a:rPr sz="3500" spc="-120" dirty="0">
                <a:solidFill>
                  <a:srgbClr val="292959"/>
                </a:solidFill>
                <a:latin typeface="Trebuchet MS"/>
                <a:cs typeface="Trebuchet MS"/>
              </a:rPr>
              <a:t> </a:t>
            </a:r>
            <a:r>
              <a:rPr sz="3500" spc="-30" dirty="0">
                <a:solidFill>
                  <a:srgbClr val="292959"/>
                </a:solidFill>
                <a:latin typeface="Trebuchet MS"/>
                <a:cs typeface="Trebuchet MS"/>
              </a:rPr>
              <a:t>recognise</a:t>
            </a:r>
            <a:r>
              <a:rPr sz="3500" spc="-175" dirty="0">
                <a:solidFill>
                  <a:srgbClr val="292959"/>
                </a:solidFill>
                <a:latin typeface="Trebuchet MS"/>
                <a:cs typeface="Trebuchet MS"/>
              </a:rPr>
              <a:t> </a:t>
            </a:r>
            <a:r>
              <a:rPr sz="3500" spc="-10" dirty="0">
                <a:solidFill>
                  <a:srgbClr val="292959"/>
                </a:solidFill>
                <a:latin typeface="Trebuchet MS"/>
                <a:cs typeface="Trebuchet MS"/>
              </a:rPr>
              <a:t>(and</a:t>
            </a:r>
            <a:r>
              <a:rPr sz="3500" spc="-140" dirty="0">
                <a:solidFill>
                  <a:srgbClr val="292959"/>
                </a:solidFill>
                <a:latin typeface="Trebuchet MS"/>
                <a:cs typeface="Trebuchet MS"/>
              </a:rPr>
              <a:t> </a:t>
            </a:r>
            <a:r>
              <a:rPr sz="3500" spc="-145" dirty="0">
                <a:solidFill>
                  <a:srgbClr val="292959"/>
                </a:solidFill>
                <a:latin typeface="Trebuchet MS"/>
                <a:cs typeface="Trebuchet MS"/>
              </a:rPr>
              <a:t>remedy)</a:t>
            </a:r>
            <a:r>
              <a:rPr sz="3500" spc="-120" dirty="0">
                <a:solidFill>
                  <a:srgbClr val="292959"/>
                </a:solidFill>
                <a:latin typeface="Trebuchet MS"/>
                <a:cs typeface="Trebuchet MS"/>
              </a:rPr>
              <a:t> </a:t>
            </a:r>
            <a:r>
              <a:rPr sz="3500" spc="95" dirty="0">
                <a:solidFill>
                  <a:srgbClr val="292959"/>
                </a:solidFill>
                <a:latin typeface="Trebuchet MS"/>
                <a:cs typeface="Trebuchet MS"/>
              </a:rPr>
              <a:t>a </a:t>
            </a:r>
            <a:r>
              <a:rPr sz="3500" spc="-135" dirty="0">
                <a:solidFill>
                  <a:srgbClr val="292959"/>
                </a:solidFill>
                <a:latin typeface="Trebuchet MS"/>
                <a:cs typeface="Trebuchet MS"/>
              </a:rPr>
              <a:t>right/interest</a:t>
            </a:r>
            <a:r>
              <a:rPr sz="3500" spc="-130" dirty="0">
                <a:solidFill>
                  <a:srgbClr val="292959"/>
                </a:solidFill>
                <a:latin typeface="Trebuchet MS"/>
                <a:cs typeface="Trebuchet MS"/>
              </a:rPr>
              <a:t> </a:t>
            </a:r>
            <a:r>
              <a:rPr sz="3500" spc="-90" dirty="0">
                <a:solidFill>
                  <a:srgbClr val="292959"/>
                </a:solidFill>
                <a:latin typeface="Trebuchet MS"/>
                <a:cs typeface="Trebuchet MS"/>
              </a:rPr>
              <a:t>which</a:t>
            </a:r>
            <a:r>
              <a:rPr sz="3500" spc="-170" dirty="0">
                <a:solidFill>
                  <a:srgbClr val="292959"/>
                </a:solidFill>
                <a:latin typeface="Trebuchet MS"/>
                <a:cs typeface="Trebuchet MS"/>
              </a:rPr>
              <a:t> </a:t>
            </a:r>
            <a:r>
              <a:rPr sz="3500" spc="-135" dirty="0">
                <a:solidFill>
                  <a:srgbClr val="292959"/>
                </a:solidFill>
                <a:latin typeface="Trebuchet MS"/>
                <a:cs typeface="Trebuchet MS"/>
              </a:rPr>
              <a:t>the</a:t>
            </a:r>
            <a:r>
              <a:rPr sz="3500" spc="-130" dirty="0">
                <a:solidFill>
                  <a:srgbClr val="292959"/>
                </a:solidFill>
                <a:latin typeface="Trebuchet MS"/>
                <a:cs typeface="Trebuchet MS"/>
              </a:rPr>
              <a:t> </a:t>
            </a:r>
            <a:r>
              <a:rPr sz="3500" spc="-35" dirty="0">
                <a:solidFill>
                  <a:srgbClr val="292959"/>
                </a:solidFill>
                <a:latin typeface="Trebuchet MS"/>
                <a:cs typeface="Trebuchet MS"/>
              </a:rPr>
              <a:t>law</a:t>
            </a:r>
            <a:r>
              <a:rPr sz="3500" spc="-150" dirty="0">
                <a:solidFill>
                  <a:srgbClr val="292959"/>
                </a:solidFill>
                <a:latin typeface="Trebuchet MS"/>
                <a:cs typeface="Trebuchet MS"/>
              </a:rPr>
              <a:t> </a:t>
            </a:r>
            <a:r>
              <a:rPr sz="3500" spc="-70" dirty="0">
                <a:solidFill>
                  <a:srgbClr val="292959"/>
                </a:solidFill>
                <a:latin typeface="Trebuchet MS"/>
                <a:cs typeface="Trebuchet MS"/>
              </a:rPr>
              <a:t>would</a:t>
            </a:r>
            <a:r>
              <a:rPr sz="3500" spc="-140" dirty="0">
                <a:solidFill>
                  <a:srgbClr val="292959"/>
                </a:solidFill>
                <a:latin typeface="Trebuchet MS"/>
                <a:cs typeface="Trebuchet MS"/>
              </a:rPr>
              <a:t> </a:t>
            </a:r>
            <a:r>
              <a:rPr sz="3500" spc="-105" dirty="0">
                <a:solidFill>
                  <a:srgbClr val="292959"/>
                </a:solidFill>
                <a:latin typeface="Trebuchet MS"/>
                <a:cs typeface="Trebuchet MS"/>
              </a:rPr>
              <a:t>not</a:t>
            </a:r>
            <a:r>
              <a:rPr sz="3500" spc="-135" dirty="0">
                <a:solidFill>
                  <a:srgbClr val="292959"/>
                </a:solidFill>
                <a:latin typeface="Trebuchet MS"/>
                <a:cs typeface="Trebuchet MS"/>
              </a:rPr>
              <a:t> </a:t>
            </a:r>
            <a:r>
              <a:rPr sz="3500" spc="-145" dirty="0">
                <a:solidFill>
                  <a:srgbClr val="292959"/>
                </a:solidFill>
                <a:latin typeface="Trebuchet MS"/>
                <a:cs typeface="Trebuchet MS"/>
              </a:rPr>
              <a:t>(remedy</a:t>
            </a:r>
            <a:r>
              <a:rPr sz="3500" spc="-120" dirty="0">
                <a:solidFill>
                  <a:srgbClr val="292959"/>
                </a:solidFill>
                <a:latin typeface="Trebuchet MS"/>
                <a:cs typeface="Trebuchet MS"/>
              </a:rPr>
              <a:t> </a:t>
            </a:r>
            <a:r>
              <a:rPr sz="3500" spc="-10" dirty="0">
                <a:solidFill>
                  <a:srgbClr val="292959"/>
                </a:solidFill>
                <a:latin typeface="Trebuchet MS"/>
                <a:cs typeface="Trebuchet MS"/>
              </a:rPr>
              <a:t>harshness </a:t>
            </a:r>
            <a:r>
              <a:rPr sz="3500" dirty="0">
                <a:solidFill>
                  <a:srgbClr val="292959"/>
                </a:solidFill>
                <a:latin typeface="Trebuchet MS"/>
                <a:cs typeface="Trebuchet MS"/>
              </a:rPr>
              <a:t>of</a:t>
            </a:r>
            <a:r>
              <a:rPr sz="3500" spc="-185" dirty="0">
                <a:solidFill>
                  <a:srgbClr val="292959"/>
                </a:solidFill>
                <a:latin typeface="Trebuchet MS"/>
                <a:cs typeface="Trebuchet MS"/>
              </a:rPr>
              <a:t> </a:t>
            </a:r>
            <a:r>
              <a:rPr sz="3500" spc="-20" dirty="0">
                <a:solidFill>
                  <a:srgbClr val="292959"/>
                </a:solidFill>
                <a:latin typeface="Trebuchet MS"/>
                <a:cs typeface="Trebuchet MS"/>
              </a:rPr>
              <a:t>law)</a:t>
            </a:r>
            <a:endParaRPr sz="3500">
              <a:latin typeface="Trebuchet MS"/>
              <a:cs typeface="Trebuchet MS"/>
            </a:endParaRPr>
          </a:p>
          <a:p>
            <a:pPr marL="12700" marR="5080">
              <a:lnSpc>
                <a:spcPct val="135700"/>
              </a:lnSpc>
            </a:pPr>
            <a:r>
              <a:rPr sz="3500" dirty="0">
                <a:solidFill>
                  <a:srgbClr val="292959"/>
                </a:solidFill>
                <a:latin typeface="Trebuchet MS"/>
                <a:cs typeface="Trebuchet MS"/>
              </a:rPr>
              <a:t>Nowadays</a:t>
            </a:r>
            <a:r>
              <a:rPr sz="3500" spc="-145" dirty="0">
                <a:solidFill>
                  <a:srgbClr val="292959"/>
                </a:solidFill>
                <a:latin typeface="Trebuchet MS"/>
                <a:cs typeface="Trebuchet MS"/>
              </a:rPr>
              <a:t> </a:t>
            </a:r>
            <a:r>
              <a:rPr sz="3500" spc="-135" dirty="0">
                <a:solidFill>
                  <a:srgbClr val="292959"/>
                </a:solidFill>
                <a:latin typeface="Trebuchet MS"/>
                <a:cs typeface="Trebuchet MS"/>
              </a:rPr>
              <a:t>the</a:t>
            </a:r>
            <a:r>
              <a:rPr sz="3500" spc="-125" dirty="0">
                <a:solidFill>
                  <a:srgbClr val="292959"/>
                </a:solidFill>
                <a:latin typeface="Trebuchet MS"/>
                <a:cs typeface="Trebuchet MS"/>
              </a:rPr>
              <a:t> </a:t>
            </a:r>
            <a:r>
              <a:rPr sz="3500" spc="-120" dirty="0">
                <a:solidFill>
                  <a:srgbClr val="292959"/>
                </a:solidFill>
                <a:latin typeface="Trebuchet MS"/>
                <a:cs typeface="Trebuchet MS"/>
              </a:rPr>
              <a:t>administration</a:t>
            </a:r>
            <a:r>
              <a:rPr sz="3500" spc="-130" dirty="0">
                <a:solidFill>
                  <a:srgbClr val="292959"/>
                </a:solidFill>
                <a:latin typeface="Trebuchet MS"/>
                <a:cs typeface="Trebuchet MS"/>
              </a:rPr>
              <a:t> </a:t>
            </a:r>
            <a:r>
              <a:rPr sz="3500" dirty="0">
                <a:solidFill>
                  <a:srgbClr val="292959"/>
                </a:solidFill>
                <a:latin typeface="Trebuchet MS"/>
                <a:cs typeface="Trebuchet MS"/>
              </a:rPr>
              <a:t>of</a:t>
            </a:r>
            <a:r>
              <a:rPr sz="3500" spc="-125" dirty="0">
                <a:solidFill>
                  <a:srgbClr val="292959"/>
                </a:solidFill>
                <a:latin typeface="Trebuchet MS"/>
                <a:cs typeface="Trebuchet MS"/>
              </a:rPr>
              <a:t> </a:t>
            </a:r>
            <a:r>
              <a:rPr sz="3500" spc="-140" dirty="0">
                <a:solidFill>
                  <a:srgbClr val="292959"/>
                </a:solidFill>
                <a:latin typeface="Trebuchet MS"/>
                <a:cs typeface="Trebuchet MS"/>
              </a:rPr>
              <a:t>equity</a:t>
            </a:r>
            <a:r>
              <a:rPr sz="3500" spc="-120" dirty="0">
                <a:solidFill>
                  <a:srgbClr val="292959"/>
                </a:solidFill>
                <a:latin typeface="Trebuchet MS"/>
                <a:cs typeface="Trebuchet MS"/>
              </a:rPr>
              <a:t> </a:t>
            </a:r>
            <a:r>
              <a:rPr sz="3500" dirty="0">
                <a:solidFill>
                  <a:srgbClr val="292959"/>
                </a:solidFill>
                <a:latin typeface="Trebuchet MS"/>
                <a:cs typeface="Trebuchet MS"/>
              </a:rPr>
              <a:t>and</a:t>
            </a:r>
            <a:r>
              <a:rPr sz="3500" spc="-125" dirty="0">
                <a:solidFill>
                  <a:srgbClr val="292959"/>
                </a:solidFill>
                <a:latin typeface="Trebuchet MS"/>
                <a:cs typeface="Trebuchet MS"/>
              </a:rPr>
              <a:t> </a:t>
            </a:r>
            <a:r>
              <a:rPr sz="3500" spc="-165" dirty="0">
                <a:solidFill>
                  <a:srgbClr val="292959"/>
                </a:solidFill>
                <a:latin typeface="Trebuchet MS"/>
                <a:cs typeface="Trebuchet MS"/>
              </a:rPr>
              <a:t>trusts</a:t>
            </a:r>
            <a:r>
              <a:rPr sz="3500" spc="-110" dirty="0">
                <a:solidFill>
                  <a:srgbClr val="292959"/>
                </a:solidFill>
                <a:latin typeface="Trebuchet MS"/>
                <a:cs typeface="Trebuchet MS"/>
              </a:rPr>
              <a:t> </a:t>
            </a:r>
            <a:r>
              <a:rPr sz="3500" spc="-75" dirty="0">
                <a:solidFill>
                  <a:srgbClr val="292959"/>
                </a:solidFill>
                <a:latin typeface="Trebuchet MS"/>
                <a:cs typeface="Trebuchet MS"/>
              </a:rPr>
              <a:t>is</a:t>
            </a:r>
            <a:r>
              <a:rPr sz="3500" spc="-125" dirty="0">
                <a:solidFill>
                  <a:srgbClr val="292959"/>
                </a:solidFill>
                <a:latin typeface="Trebuchet MS"/>
                <a:cs typeface="Trebuchet MS"/>
              </a:rPr>
              <a:t> </a:t>
            </a:r>
            <a:r>
              <a:rPr sz="3500" spc="-10" dirty="0">
                <a:solidFill>
                  <a:srgbClr val="292959"/>
                </a:solidFill>
                <a:latin typeface="Trebuchet MS"/>
                <a:cs typeface="Trebuchet MS"/>
              </a:rPr>
              <a:t>fused: </a:t>
            </a:r>
            <a:r>
              <a:rPr sz="3500" spc="-40" dirty="0">
                <a:solidFill>
                  <a:srgbClr val="292959"/>
                </a:solidFill>
                <a:latin typeface="Trebuchet MS"/>
                <a:cs typeface="Trebuchet MS"/>
              </a:rPr>
              <a:t>actions</a:t>
            </a:r>
            <a:r>
              <a:rPr sz="3500" spc="-195" dirty="0">
                <a:solidFill>
                  <a:srgbClr val="292959"/>
                </a:solidFill>
                <a:latin typeface="Trebuchet MS"/>
                <a:cs typeface="Trebuchet MS"/>
              </a:rPr>
              <a:t> </a:t>
            </a:r>
            <a:r>
              <a:rPr sz="3500" dirty="0">
                <a:solidFill>
                  <a:srgbClr val="292959"/>
                </a:solidFill>
                <a:latin typeface="Trebuchet MS"/>
                <a:cs typeface="Trebuchet MS"/>
              </a:rPr>
              <a:t>can</a:t>
            </a:r>
            <a:r>
              <a:rPr sz="3500" spc="-145" dirty="0">
                <a:solidFill>
                  <a:srgbClr val="292959"/>
                </a:solidFill>
                <a:latin typeface="Trebuchet MS"/>
                <a:cs typeface="Trebuchet MS"/>
              </a:rPr>
              <a:t> </a:t>
            </a:r>
            <a:r>
              <a:rPr sz="3500" dirty="0">
                <a:solidFill>
                  <a:srgbClr val="292959"/>
                </a:solidFill>
                <a:latin typeface="Trebuchet MS"/>
                <a:cs typeface="Trebuchet MS"/>
              </a:rPr>
              <a:t>be</a:t>
            </a:r>
            <a:r>
              <a:rPr sz="3500" spc="-145" dirty="0">
                <a:solidFill>
                  <a:srgbClr val="292959"/>
                </a:solidFill>
                <a:latin typeface="Trebuchet MS"/>
                <a:cs typeface="Trebuchet MS"/>
              </a:rPr>
              <a:t> </a:t>
            </a:r>
            <a:r>
              <a:rPr sz="3500" spc="-60" dirty="0">
                <a:solidFill>
                  <a:srgbClr val="292959"/>
                </a:solidFill>
                <a:latin typeface="Trebuchet MS"/>
                <a:cs typeface="Trebuchet MS"/>
              </a:rPr>
              <a:t>brought</a:t>
            </a:r>
            <a:r>
              <a:rPr sz="3500" spc="-145" dirty="0">
                <a:solidFill>
                  <a:srgbClr val="292959"/>
                </a:solidFill>
                <a:latin typeface="Trebuchet MS"/>
                <a:cs typeface="Trebuchet MS"/>
              </a:rPr>
              <a:t> </a:t>
            </a:r>
            <a:r>
              <a:rPr sz="3500" spc="-170" dirty="0">
                <a:solidFill>
                  <a:srgbClr val="292959"/>
                </a:solidFill>
                <a:latin typeface="Trebuchet MS"/>
                <a:cs typeface="Trebuchet MS"/>
              </a:rPr>
              <a:t>in</a:t>
            </a:r>
            <a:r>
              <a:rPr sz="3500" spc="-110" dirty="0">
                <a:solidFill>
                  <a:srgbClr val="292959"/>
                </a:solidFill>
                <a:latin typeface="Trebuchet MS"/>
                <a:cs typeface="Trebuchet MS"/>
              </a:rPr>
              <a:t> </a:t>
            </a:r>
            <a:r>
              <a:rPr sz="3500" spc="-135" dirty="0">
                <a:solidFill>
                  <a:srgbClr val="292959"/>
                </a:solidFill>
                <a:latin typeface="Trebuchet MS"/>
                <a:cs typeface="Trebuchet MS"/>
              </a:rPr>
              <a:t>the</a:t>
            </a:r>
            <a:r>
              <a:rPr sz="3500" spc="-125" dirty="0">
                <a:solidFill>
                  <a:srgbClr val="292959"/>
                </a:solidFill>
                <a:latin typeface="Trebuchet MS"/>
                <a:cs typeface="Trebuchet MS"/>
              </a:rPr>
              <a:t> </a:t>
            </a:r>
            <a:r>
              <a:rPr sz="3500" dirty="0">
                <a:solidFill>
                  <a:srgbClr val="292959"/>
                </a:solidFill>
                <a:latin typeface="Trebuchet MS"/>
                <a:cs typeface="Trebuchet MS"/>
              </a:rPr>
              <a:t>same</a:t>
            </a:r>
            <a:r>
              <a:rPr sz="3500" spc="-145" dirty="0">
                <a:solidFill>
                  <a:srgbClr val="292959"/>
                </a:solidFill>
                <a:latin typeface="Trebuchet MS"/>
                <a:cs typeface="Trebuchet MS"/>
              </a:rPr>
              <a:t> </a:t>
            </a:r>
            <a:r>
              <a:rPr sz="3500" spc="-10" dirty="0">
                <a:solidFill>
                  <a:srgbClr val="292959"/>
                </a:solidFill>
                <a:latin typeface="Trebuchet MS"/>
                <a:cs typeface="Trebuchet MS"/>
              </a:rPr>
              <a:t>court</a:t>
            </a:r>
            <a:endParaRPr sz="3500">
              <a:latin typeface="Trebuchet MS"/>
              <a:cs typeface="Trebuchet MS"/>
            </a:endParaRPr>
          </a:p>
        </p:txBody>
      </p:sp>
      <p:sp>
        <p:nvSpPr>
          <p:cNvPr id="12" name="object 12" descr="$PPTXTitle"/>
          <p:cNvSpPr txBox="1">
            <a:spLocks noGrp="1"/>
          </p:cNvSpPr>
          <p:nvPr>
            <p:ph type="title"/>
          </p:nvPr>
        </p:nvSpPr>
        <p:spPr>
          <a:xfrm>
            <a:off x="597084" y="836215"/>
            <a:ext cx="6425565" cy="1168400"/>
          </a:xfrm>
          <a:prstGeom prst="rect">
            <a:avLst/>
          </a:prstGeom>
        </p:spPr>
        <p:txBody>
          <a:bodyPr vert="horz" wrap="square" lIns="0" tIns="12700" rIns="0" bIns="0" rtlCol="0">
            <a:spAutoFit/>
          </a:bodyPr>
          <a:lstStyle/>
          <a:p>
            <a:pPr marL="12700">
              <a:lnSpc>
                <a:spcPct val="100000"/>
              </a:lnSpc>
              <a:spcBef>
                <a:spcPts val="100"/>
              </a:spcBef>
            </a:pPr>
            <a:r>
              <a:rPr sz="7500" dirty="0">
                <a:solidFill>
                  <a:srgbClr val="E65385"/>
                </a:solidFill>
              </a:rPr>
              <a:t>LAW</a:t>
            </a:r>
            <a:r>
              <a:rPr sz="7500" spc="-325" dirty="0">
                <a:solidFill>
                  <a:srgbClr val="E65385"/>
                </a:solidFill>
              </a:rPr>
              <a:t> </a:t>
            </a:r>
            <a:r>
              <a:rPr sz="7500" spc="465" dirty="0">
                <a:solidFill>
                  <a:srgbClr val="E65385"/>
                </a:solidFill>
              </a:rPr>
              <a:t>V</a:t>
            </a:r>
            <a:r>
              <a:rPr sz="7500" spc="-325" dirty="0">
                <a:solidFill>
                  <a:srgbClr val="E65385"/>
                </a:solidFill>
              </a:rPr>
              <a:t> </a:t>
            </a:r>
            <a:r>
              <a:rPr sz="7500" spc="-10" dirty="0">
                <a:solidFill>
                  <a:srgbClr val="292959"/>
                </a:solidFill>
              </a:rPr>
              <a:t>EQUITY</a:t>
            </a:r>
            <a:endParaRPr sz="750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F9F5EF"/>
          </a:solidFill>
        </p:spPr>
        <p:txBody>
          <a:bodyPr wrap="square" lIns="0" tIns="0" rIns="0" bIns="0" rtlCol="0"/>
          <a:lstStyle/>
          <a:p>
            <a:endParaRPr/>
          </a:p>
        </p:txBody>
      </p:sp>
      <p:sp>
        <p:nvSpPr>
          <p:cNvPr id="3" name="object 3"/>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sp>
        <p:nvSpPr>
          <p:cNvPr id="4" name="object 4"/>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pic>
        <p:nvPicPr>
          <p:cNvPr id="5" name="object 5"/>
          <p:cNvPicPr/>
          <p:nvPr/>
        </p:nvPicPr>
        <p:blipFill>
          <a:blip r:embed="rId2" cstate="print"/>
          <a:stretch>
            <a:fillRect/>
          </a:stretch>
        </p:blipFill>
        <p:spPr>
          <a:xfrm>
            <a:off x="1057459" y="2653055"/>
            <a:ext cx="152400" cy="152399"/>
          </a:xfrm>
          <a:prstGeom prst="rect">
            <a:avLst/>
          </a:prstGeom>
        </p:spPr>
      </p:pic>
      <p:pic>
        <p:nvPicPr>
          <p:cNvPr id="6" name="object 6"/>
          <p:cNvPicPr/>
          <p:nvPr/>
        </p:nvPicPr>
        <p:blipFill>
          <a:blip r:embed="rId2" cstate="print"/>
          <a:stretch>
            <a:fillRect/>
          </a:stretch>
        </p:blipFill>
        <p:spPr>
          <a:xfrm>
            <a:off x="1057459" y="4234205"/>
            <a:ext cx="152400" cy="152399"/>
          </a:xfrm>
          <a:prstGeom prst="rect">
            <a:avLst/>
          </a:prstGeom>
        </p:spPr>
      </p:pic>
      <p:sp>
        <p:nvSpPr>
          <p:cNvPr id="7" name="object 7"/>
          <p:cNvSpPr txBox="1"/>
          <p:nvPr/>
        </p:nvSpPr>
        <p:spPr>
          <a:xfrm>
            <a:off x="1417424" y="2174888"/>
            <a:ext cx="16032480" cy="3187700"/>
          </a:xfrm>
          <a:prstGeom prst="rect">
            <a:avLst/>
          </a:prstGeom>
        </p:spPr>
        <p:txBody>
          <a:bodyPr vert="horz" wrap="square" lIns="0" tIns="12700" rIns="0" bIns="0" rtlCol="0">
            <a:spAutoFit/>
          </a:bodyPr>
          <a:lstStyle/>
          <a:p>
            <a:pPr marL="12700" marR="5080">
              <a:lnSpc>
                <a:spcPct val="136500"/>
              </a:lnSpc>
              <a:spcBef>
                <a:spcPts val="100"/>
              </a:spcBef>
            </a:pPr>
            <a:r>
              <a:rPr sz="3800" spc="-135" dirty="0">
                <a:solidFill>
                  <a:srgbClr val="292959"/>
                </a:solidFill>
                <a:latin typeface="Trebuchet MS"/>
                <a:cs typeface="Trebuchet MS"/>
              </a:rPr>
              <a:t>Equity</a:t>
            </a:r>
            <a:r>
              <a:rPr sz="3800" spc="-155" dirty="0">
                <a:solidFill>
                  <a:srgbClr val="292959"/>
                </a:solidFill>
                <a:latin typeface="Trebuchet MS"/>
                <a:cs typeface="Trebuchet MS"/>
              </a:rPr>
              <a:t> </a:t>
            </a:r>
            <a:r>
              <a:rPr sz="3800" spc="-80" dirty="0">
                <a:solidFill>
                  <a:srgbClr val="292959"/>
                </a:solidFill>
                <a:latin typeface="Trebuchet MS"/>
                <a:cs typeface="Trebuchet MS"/>
              </a:rPr>
              <a:t>makes</a:t>
            </a:r>
            <a:r>
              <a:rPr sz="3800" spc="-204" dirty="0">
                <a:solidFill>
                  <a:srgbClr val="292959"/>
                </a:solidFill>
                <a:latin typeface="Trebuchet MS"/>
                <a:cs typeface="Trebuchet MS"/>
              </a:rPr>
              <a:t> </a:t>
            </a:r>
            <a:r>
              <a:rPr sz="3800" spc="-250" dirty="0">
                <a:solidFill>
                  <a:srgbClr val="292959"/>
                </a:solidFill>
                <a:latin typeface="Trebuchet MS"/>
                <a:cs typeface="Trebuchet MS"/>
              </a:rPr>
              <a:t>it</a:t>
            </a:r>
            <a:r>
              <a:rPr sz="3800" spc="-120" dirty="0">
                <a:solidFill>
                  <a:srgbClr val="292959"/>
                </a:solidFill>
                <a:latin typeface="Trebuchet MS"/>
                <a:cs typeface="Trebuchet MS"/>
              </a:rPr>
              <a:t> </a:t>
            </a:r>
            <a:r>
              <a:rPr sz="3800" spc="-45" dirty="0">
                <a:solidFill>
                  <a:srgbClr val="292959"/>
                </a:solidFill>
                <a:latin typeface="Trebuchet MS"/>
                <a:cs typeface="Trebuchet MS"/>
              </a:rPr>
              <a:t>possible</a:t>
            </a:r>
            <a:r>
              <a:rPr sz="3800" spc="-245" dirty="0">
                <a:solidFill>
                  <a:srgbClr val="292959"/>
                </a:solidFill>
                <a:latin typeface="Trebuchet MS"/>
                <a:cs typeface="Trebuchet MS"/>
              </a:rPr>
              <a:t> </a:t>
            </a:r>
            <a:r>
              <a:rPr sz="3800" spc="-75" dirty="0">
                <a:solidFill>
                  <a:srgbClr val="292959"/>
                </a:solidFill>
                <a:latin typeface="Trebuchet MS"/>
                <a:cs typeface="Trebuchet MS"/>
              </a:rPr>
              <a:t>to</a:t>
            </a:r>
            <a:r>
              <a:rPr sz="3800" spc="-210" dirty="0">
                <a:solidFill>
                  <a:srgbClr val="292959"/>
                </a:solidFill>
                <a:latin typeface="Trebuchet MS"/>
                <a:cs typeface="Trebuchet MS"/>
              </a:rPr>
              <a:t> </a:t>
            </a:r>
            <a:r>
              <a:rPr sz="3800" spc="-30" dirty="0">
                <a:solidFill>
                  <a:srgbClr val="292959"/>
                </a:solidFill>
                <a:latin typeface="Trebuchet MS"/>
                <a:cs typeface="Trebuchet MS"/>
              </a:rPr>
              <a:t>recognise</a:t>
            </a:r>
            <a:r>
              <a:rPr sz="3800" spc="-220" dirty="0">
                <a:solidFill>
                  <a:srgbClr val="292959"/>
                </a:solidFill>
                <a:latin typeface="Trebuchet MS"/>
                <a:cs typeface="Trebuchet MS"/>
              </a:rPr>
              <a:t> </a:t>
            </a:r>
            <a:r>
              <a:rPr sz="3800" spc="-150" dirty="0">
                <a:solidFill>
                  <a:srgbClr val="292959"/>
                </a:solidFill>
                <a:latin typeface="Trebuchet MS"/>
                <a:cs typeface="Trebuchet MS"/>
              </a:rPr>
              <a:t>the</a:t>
            </a:r>
            <a:r>
              <a:rPr sz="3800" spc="-135" dirty="0">
                <a:solidFill>
                  <a:srgbClr val="292959"/>
                </a:solidFill>
                <a:latin typeface="Trebuchet MS"/>
                <a:cs typeface="Trebuchet MS"/>
              </a:rPr>
              <a:t> </a:t>
            </a:r>
            <a:r>
              <a:rPr sz="3800" spc="-150" dirty="0">
                <a:solidFill>
                  <a:srgbClr val="292959"/>
                </a:solidFill>
                <a:latin typeface="Trebuchet MS"/>
                <a:cs typeface="Trebuchet MS"/>
              </a:rPr>
              <a:t>interests</a:t>
            </a:r>
            <a:r>
              <a:rPr sz="3800" spc="-140" dirty="0">
                <a:solidFill>
                  <a:srgbClr val="292959"/>
                </a:solidFill>
                <a:latin typeface="Trebuchet MS"/>
                <a:cs typeface="Trebuchet MS"/>
              </a:rPr>
              <a:t> </a:t>
            </a:r>
            <a:r>
              <a:rPr sz="3800" dirty="0">
                <a:solidFill>
                  <a:srgbClr val="292959"/>
                </a:solidFill>
                <a:latin typeface="Trebuchet MS"/>
                <a:cs typeface="Trebuchet MS"/>
              </a:rPr>
              <a:t>of</a:t>
            </a:r>
            <a:r>
              <a:rPr sz="3800" spc="-175" dirty="0">
                <a:solidFill>
                  <a:srgbClr val="292959"/>
                </a:solidFill>
                <a:latin typeface="Trebuchet MS"/>
                <a:cs typeface="Trebuchet MS"/>
              </a:rPr>
              <a:t> </a:t>
            </a:r>
            <a:r>
              <a:rPr sz="3800" spc="-70" dirty="0">
                <a:solidFill>
                  <a:srgbClr val="292959"/>
                </a:solidFill>
                <a:latin typeface="Trebuchet MS"/>
                <a:cs typeface="Trebuchet MS"/>
              </a:rPr>
              <a:t>those</a:t>
            </a:r>
            <a:r>
              <a:rPr sz="3800" spc="-180" dirty="0">
                <a:solidFill>
                  <a:srgbClr val="292959"/>
                </a:solidFill>
                <a:latin typeface="Trebuchet MS"/>
                <a:cs typeface="Trebuchet MS"/>
              </a:rPr>
              <a:t> </a:t>
            </a:r>
            <a:r>
              <a:rPr sz="3800" spc="-35" dirty="0">
                <a:solidFill>
                  <a:srgbClr val="292959"/>
                </a:solidFill>
                <a:latin typeface="Trebuchet MS"/>
                <a:cs typeface="Trebuchet MS"/>
              </a:rPr>
              <a:t>beyond</a:t>
            </a:r>
            <a:r>
              <a:rPr sz="3800" spc="-180" dirty="0">
                <a:solidFill>
                  <a:srgbClr val="292959"/>
                </a:solidFill>
                <a:latin typeface="Trebuchet MS"/>
                <a:cs typeface="Trebuchet MS"/>
              </a:rPr>
              <a:t> </a:t>
            </a:r>
            <a:r>
              <a:rPr sz="3800" spc="-70" dirty="0">
                <a:solidFill>
                  <a:srgbClr val="292959"/>
                </a:solidFill>
                <a:latin typeface="Trebuchet MS"/>
                <a:cs typeface="Trebuchet MS"/>
              </a:rPr>
              <a:t>those</a:t>
            </a:r>
            <a:r>
              <a:rPr sz="3800" spc="-175" dirty="0">
                <a:solidFill>
                  <a:srgbClr val="292959"/>
                </a:solidFill>
                <a:latin typeface="Trebuchet MS"/>
                <a:cs typeface="Trebuchet MS"/>
              </a:rPr>
              <a:t> </a:t>
            </a:r>
            <a:r>
              <a:rPr sz="3800" spc="-20" dirty="0">
                <a:solidFill>
                  <a:srgbClr val="292959"/>
                </a:solidFill>
                <a:latin typeface="Trebuchet MS"/>
                <a:cs typeface="Trebuchet MS"/>
              </a:rPr>
              <a:t>with </a:t>
            </a:r>
            <a:r>
              <a:rPr sz="3800" spc="-10" dirty="0">
                <a:solidFill>
                  <a:srgbClr val="292959"/>
                </a:solidFill>
                <a:latin typeface="Trebuchet MS"/>
                <a:cs typeface="Trebuchet MS"/>
              </a:rPr>
              <a:t>legal</a:t>
            </a:r>
            <a:r>
              <a:rPr sz="3800" spc="-280" dirty="0">
                <a:solidFill>
                  <a:srgbClr val="292959"/>
                </a:solidFill>
                <a:latin typeface="Trebuchet MS"/>
                <a:cs typeface="Trebuchet MS"/>
              </a:rPr>
              <a:t> </a:t>
            </a:r>
            <a:r>
              <a:rPr sz="3800" spc="-275" dirty="0">
                <a:solidFill>
                  <a:srgbClr val="292959"/>
                </a:solidFill>
                <a:latin typeface="Trebuchet MS"/>
                <a:cs typeface="Trebuchet MS"/>
              </a:rPr>
              <a:t>title,</a:t>
            </a:r>
            <a:r>
              <a:rPr sz="3800" spc="-120" dirty="0">
                <a:solidFill>
                  <a:srgbClr val="292959"/>
                </a:solidFill>
                <a:latin typeface="Trebuchet MS"/>
                <a:cs typeface="Trebuchet MS"/>
              </a:rPr>
              <a:t> </a:t>
            </a:r>
            <a:r>
              <a:rPr sz="3800" spc="-95" dirty="0">
                <a:solidFill>
                  <a:srgbClr val="292959"/>
                </a:solidFill>
                <a:latin typeface="Trebuchet MS"/>
                <a:cs typeface="Trebuchet MS"/>
              </a:rPr>
              <a:t>or</a:t>
            </a:r>
            <a:r>
              <a:rPr sz="3800" spc="-190" dirty="0">
                <a:solidFill>
                  <a:srgbClr val="292959"/>
                </a:solidFill>
                <a:latin typeface="Trebuchet MS"/>
                <a:cs typeface="Trebuchet MS"/>
              </a:rPr>
              <a:t> </a:t>
            </a:r>
            <a:r>
              <a:rPr sz="3800" spc="-10" dirty="0">
                <a:solidFill>
                  <a:srgbClr val="292959"/>
                </a:solidFill>
                <a:latin typeface="Trebuchet MS"/>
                <a:cs typeface="Trebuchet MS"/>
              </a:rPr>
              <a:t>legal</a:t>
            </a:r>
            <a:r>
              <a:rPr sz="3800" spc="-240" dirty="0">
                <a:solidFill>
                  <a:srgbClr val="292959"/>
                </a:solidFill>
                <a:latin typeface="Trebuchet MS"/>
                <a:cs typeface="Trebuchet MS"/>
              </a:rPr>
              <a:t> </a:t>
            </a:r>
            <a:r>
              <a:rPr sz="3800" spc="-25" dirty="0">
                <a:solidFill>
                  <a:srgbClr val="292959"/>
                </a:solidFill>
                <a:latin typeface="Trebuchet MS"/>
                <a:cs typeface="Trebuchet MS"/>
              </a:rPr>
              <a:t>interests</a:t>
            </a:r>
            <a:endParaRPr sz="3800">
              <a:latin typeface="Trebuchet MS"/>
              <a:cs typeface="Trebuchet MS"/>
            </a:endParaRPr>
          </a:p>
          <a:p>
            <a:pPr marL="12700" marR="480695">
              <a:lnSpc>
                <a:spcPct val="136500"/>
              </a:lnSpc>
            </a:pPr>
            <a:r>
              <a:rPr sz="3800" spc="-260" dirty="0">
                <a:solidFill>
                  <a:srgbClr val="292959"/>
                </a:solidFill>
                <a:latin typeface="Trebuchet MS"/>
                <a:cs typeface="Trebuchet MS"/>
              </a:rPr>
              <a:t>It</a:t>
            </a:r>
            <a:r>
              <a:rPr sz="3800" spc="-120" dirty="0">
                <a:solidFill>
                  <a:srgbClr val="292959"/>
                </a:solidFill>
                <a:latin typeface="Trebuchet MS"/>
                <a:cs typeface="Trebuchet MS"/>
              </a:rPr>
              <a:t> </a:t>
            </a:r>
            <a:r>
              <a:rPr sz="3800" spc="-80" dirty="0">
                <a:solidFill>
                  <a:srgbClr val="292959"/>
                </a:solidFill>
                <a:latin typeface="Trebuchet MS"/>
                <a:cs typeface="Trebuchet MS"/>
              </a:rPr>
              <a:t>makes</a:t>
            </a:r>
            <a:r>
              <a:rPr sz="3800" spc="-210" dirty="0">
                <a:solidFill>
                  <a:srgbClr val="292959"/>
                </a:solidFill>
                <a:latin typeface="Trebuchet MS"/>
                <a:cs typeface="Trebuchet MS"/>
              </a:rPr>
              <a:t> </a:t>
            </a:r>
            <a:r>
              <a:rPr sz="3800" spc="-250" dirty="0">
                <a:solidFill>
                  <a:srgbClr val="292959"/>
                </a:solidFill>
                <a:latin typeface="Trebuchet MS"/>
                <a:cs typeface="Trebuchet MS"/>
              </a:rPr>
              <a:t>it</a:t>
            </a:r>
            <a:r>
              <a:rPr sz="3800" spc="-120" dirty="0">
                <a:solidFill>
                  <a:srgbClr val="292959"/>
                </a:solidFill>
                <a:latin typeface="Trebuchet MS"/>
                <a:cs typeface="Trebuchet MS"/>
              </a:rPr>
              <a:t> </a:t>
            </a:r>
            <a:r>
              <a:rPr sz="3800" spc="-45" dirty="0">
                <a:solidFill>
                  <a:srgbClr val="292959"/>
                </a:solidFill>
                <a:latin typeface="Trebuchet MS"/>
                <a:cs typeface="Trebuchet MS"/>
              </a:rPr>
              <a:t>possible</a:t>
            </a:r>
            <a:r>
              <a:rPr sz="3800" spc="-240" dirty="0">
                <a:solidFill>
                  <a:srgbClr val="292959"/>
                </a:solidFill>
                <a:latin typeface="Trebuchet MS"/>
                <a:cs typeface="Trebuchet MS"/>
              </a:rPr>
              <a:t> </a:t>
            </a:r>
            <a:r>
              <a:rPr sz="3800" spc="-75" dirty="0">
                <a:solidFill>
                  <a:srgbClr val="292959"/>
                </a:solidFill>
                <a:latin typeface="Trebuchet MS"/>
                <a:cs typeface="Trebuchet MS"/>
              </a:rPr>
              <a:t>to</a:t>
            </a:r>
            <a:r>
              <a:rPr sz="3800" spc="-200" dirty="0">
                <a:solidFill>
                  <a:srgbClr val="292959"/>
                </a:solidFill>
                <a:latin typeface="Trebuchet MS"/>
                <a:cs typeface="Trebuchet MS"/>
              </a:rPr>
              <a:t> </a:t>
            </a:r>
            <a:r>
              <a:rPr sz="3800" spc="-155" dirty="0">
                <a:solidFill>
                  <a:srgbClr val="292959"/>
                </a:solidFill>
                <a:latin typeface="Trebuchet MS"/>
                <a:cs typeface="Trebuchet MS"/>
              </a:rPr>
              <a:t>differentiate,</a:t>
            </a:r>
            <a:r>
              <a:rPr sz="3800" spc="-130" dirty="0">
                <a:solidFill>
                  <a:srgbClr val="292959"/>
                </a:solidFill>
                <a:latin typeface="Trebuchet MS"/>
                <a:cs typeface="Trebuchet MS"/>
              </a:rPr>
              <a:t> </a:t>
            </a:r>
            <a:r>
              <a:rPr sz="3800" spc="-20" dirty="0">
                <a:solidFill>
                  <a:srgbClr val="292959"/>
                </a:solidFill>
                <a:latin typeface="Trebuchet MS"/>
                <a:cs typeface="Trebuchet MS"/>
              </a:rPr>
              <a:t>who</a:t>
            </a:r>
            <a:r>
              <a:rPr sz="3800" spc="-170" dirty="0">
                <a:solidFill>
                  <a:srgbClr val="292959"/>
                </a:solidFill>
                <a:latin typeface="Trebuchet MS"/>
                <a:cs typeface="Trebuchet MS"/>
              </a:rPr>
              <a:t> </a:t>
            </a:r>
            <a:r>
              <a:rPr sz="3800" dirty="0">
                <a:solidFill>
                  <a:srgbClr val="292959"/>
                </a:solidFill>
                <a:latin typeface="Trebuchet MS"/>
                <a:cs typeface="Trebuchet MS"/>
              </a:rPr>
              <a:t>has</a:t>
            </a:r>
            <a:r>
              <a:rPr sz="3800" spc="-165" dirty="0">
                <a:solidFill>
                  <a:srgbClr val="292959"/>
                </a:solidFill>
                <a:latin typeface="Trebuchet MS"/>
                <a:cs typeface="Trebuchet MS"/>
              </a:rPr>
              <a:t> </a:t>
            </a:r>
            <a:r>
              <a:rPr sz="3800" spc="-10" dirty="0">
                <a:solidFill>
                  <a:srgbClr val="292959"/>
                </a:solidFill>
                <a:latin typeface="Trebuchet MS"/>
                <a:cs typeface="Trebuchet MS"/>
              </a:rPr>
              <a:t>legal</a:t>
            </a:r>
            <a:r>
              <a:rPr sz="3800" spc="-170" dirty="0">
                <a:solidFill>
                  <a:srgbClr val="292959"/>
                </a:solidFill>
                <a:latin typeface="Trebuchet MS"/>
                <a:cs typeface="Trebuchet MS"/>
              </a:rPr>
              <a:t> </a:t>
            </a:r>
            <a:r>
              <a:rPr sz="3800" spc="-95" dirty="0">
                <a:solidFill>
                  <a:srgbClr val="292959"/>
                </a:solidFill>
                <a:latin typeface="Trebuchet MS"/>
                <a:cs typeface="Trebuchet MS"/>
              </a:rPr>
              <a:t>ownership</a:t>
            </a:r>
            <a:r>
              <a:rPr sz="3800" spc="-165" dirty="0">
                <a:solidFill>
                  <a:srgbClr val="292959"/>
                </a:solidFill>
                <a:latin typeface="Trebuchet MS"/>
                <a:cs typeface="Trebuchet MS"/>
              </a:rPr>
              <a:t> </a:t>
            </a:r>
            <a:r>
              <a:rPr sz="3800" spc="-135" dirty="0">
                <a:solidFill>
                  <a:srgbClr val="292959"/>
                </a:solidFill>
                <a:latin typeface="Trebuchet MS"/>
                <a:cs typeface="Trebuchet MS"/>
              </a:rPr>
              <a:t>over</a:t>
            </a:r>
            <a:r>
              <a:rPr sz="3800" spc="-155" dirty="0">
                <a:solidFill>
                  <a:srgbClr val="292959"/>
                </a:solidFill>
                <a:latin typeface="Trebuchet MS"/>
                <a:cs typeface="Trebuchet MS"/>
              </a:rPr>
              <a:t> </a:t>
            </a:r>
            <a:r>
              <a:rPr sz="3800" spc="-105" dirty="0">
                <a:solidFill>
                  <a:srgbClr val="292959"/>
                </a:solidFill>
                <a:latin typeface="Trebuchet MS"/>
                <a:cs typeface="Trebuchet MS"/>
              </a:rPr>
              <a:t>property, </a:t>
            </a:r>
            <a:r>
              <a:rPr sz="3800" dirty="0">
                <a:solidFill>
                  <a:srgbClr val="292959"/>
                </a:solidFill>
                <a:latin typeface="Trebuchet MS"/>
                <a:cs typeface="Trebuchet MS"/>
              </a:rPr>
              <a:t>and</a:t>
            </a:r>
            <a:r>
              <a:rPr sz="3800" spc="-170" dirty="0">
                <a:solidFill>
                  <a:srgbClr val="292959"/>
                </a:solidFill>
                <a:latin typeface="Trebuchet MS"/>
                <a:cs typeface="Trebuchet MS"/>
              </a:rPr>
              <a:t> </a:t>
            </a:r>
            <a:r>
              <a:rPr sz="3800" spc="-20" dirty="0">
                <a:solidFill>
                  <a:srgbClr val="292959"/>
                </a:solidFill>
                <a:latin typeface="Trebuchet MS"/>
                <a:cs typeface="Trebuchet MS"/>
              </a:rPr>
              <a:t>who</a:t>
            </a:r>
            <a:r>
              <a:rPr sz="3800" spc="-170" dirty="0">
                <a:solidFill>
                  <a:srgbClr val="292959"/>
                </a:solidFill>
                <a:latin typeface="Trebuchet MS"/>
                <a:cs typeface="Trebuchet MS"/>
              </a:rPr>
              <a:t> </a:t>
            </a:r>
            <a:r>
              <a:rPr sz="3800" dirty="0">
                <a:solidFill>
                  <a:srgbClr val="292959"/>
                </a:solidFill>
                <a:latin typeface="Trebuchet MS"/>
                <a:cs typeface="Trebuchet MS"/>
              </a:rPr>
              <a:t>has</a:t>
            </a:r>
            <a:r>
              <a:rPr sz="3800" spc="-165" dirty="0">
                <a:solidFill>
                  <a:srgbClr val="292959"/>
                </a:solidFill>
                <a:latin typeface="Trebuchet MS"/>
                <a:cs typeface="Trebuchet MS"/>
              </a:rPr>
              <a:t> </a:t>
            </a:r>
            <a:r>
              <a:rPr sz="3800" spc="-75" dirty="0">
                <a:solidFill>
                  <a:srgbClr val="292959"/>
                </a:solidFill>
                <a:latin typeface="Trebuchet MS"/>
                <a:cs typeface="Trebuchet MS"/>
              </a:rPr>
              <a:t>equitable</a:t>
            </a:r>
            <a:r>
              <a:rPr sz="3800" spc="-170" dirty="0">
                <a:solidFill>
                  <a:srgbClr val="292959"/>
                </a:solidFill>
                <a:latin typeface="Trebuchet MS"/>
                <a:cs typeface="Trebuchet MS"/>
              </a:rPr>
              <a:t> </a:t>
            </a:r>
            <a:r>
              <a:rPr sz="3800" spc="-10" dirty="0">
                <a:solidFill>
                  <a:srgbClr val="292959"/>
                </a:solidFill>
                <a:latin typeface="Trebuchet MS"/>
                <a:cs typeface="Trebuchet MS"/>
              </a:rPr>
              <a:t>ownership</a:t>
            </a:r>
            <a:endParaRPr sz="3800">
              <a:latin typeface="Trebuchet MS"/>
              <a:cs typeface="Trebuchet MS"/>
            </a:endParaRPr>
          </a:p>
        </p:txBody>
      </p:sp>
      <p:sp>
        <p:nvSpPr>
          <p:cNvPr id="8" name="object 8" descr="$PPTXTitle"/>
          <p:cNvSpPr txBox="1">
            <a:spLocks noGrp="1"/>
          </p:cNvSpPr>
          <p:nvPr>
            <p:ph type="title"/>
          </p:nvPr>
        </p:nvSpPr>
        <p:spPr>
          <a:xfrm>
            <a:off x="597084" y="836215"/>
            <a:ext cx="8986520" cy="1168400"/>
          </a:xfrm>
          <a:prstGeom prst="rect">
            <a:avLst/>
          </a:prstGeom>
        </p:spPr>
        <p:txBody>
          <a:bodyPr vert="horz" wrap="square" lIns="0" tIns="12700" rIns="0" bIns="0" rtlCol="0">
            <a:spAutoFit/>
          </a:bodyPr>
          <a:lstStyle/>
          <a:p>
            <a:pPr marL="12700">
              <a:lnSpc>
                <a:spcPct val="100000"/>
              </a:lnSpc>
              <a:spcBef>
                <a:spcPts val="100"/>
              </a:spcBef>
            </a:pPr>
            <a:r>
              <a:rPr sz="7500" spc="-30" dirty="0">
                <a:solidFill>
                  <a:srgbClr val="E65385"/>
                </a:solidFill>
              </a:rPr>
              <a:t>DIVIDED</a:t>
            </a:r>
            <a:r>
              <a:rPr sz="7500" spc="-505" dirty="0">
                <a:solidFill>
                  <a:srgbClr val="E65385"/>
                </a:solidFill>
              </a:rPr>
              <a:t> </a:t>
            </a:r>
            <a:r>
              <a:rPr sz="7500" spc="-10" dirty="0">
                <a:solidFill>
                  <a:srgbClr val="292959"/>
                </a:solidFill>
              </a:rPr>
              <a:t>OWNERSHIP</a:t>
            </a:r>
            <a:endParaRPr sz="7500"/>
          </a:p>
        </p:txBody>
      </p:sp>
      <p:sp>
        <p:nvSpPr>
          <p:cNvPr id="9" name="object 9"/>
          <p:cNvSpPr/>
          <p:nvPr/>
        </p:nvSpPr>
        <p:spPr>
          <a:xfrm>
            <a:off x="10240856" y="6905770"/>
            <a:ext cx="660400" cy="660400"/>
          </a:xfrm>
          <a:custGeom>
            <a:avLst/>
            <a:gdLst/>
            <a:ahLst/>
            <a:cxnLst/>
            <a:rect l="l" t="t" r="r" b="b"/>
            <a:pathLst>
              <a:path w="660400" h="660400">
                <a:moveTo>
                  <a:pt x="329978" y="659956"/>
                </a:moveTo>
                <a:lnTo>
                  <a:pt x="329978" y="494967"/>
                </a:lnTo>
                <a:lnTo>
                  <a:pt x="0" y="494967"/>
                </a:lnTo>
                <a:lnTo>
                  <a:pt x="0" y="164989"/>
                </a:lnTo>
                <a:lnTo>
                  <a:pt x="329978" y="164989"/>
                </a:lnTo>
                <a:lnTo>
                  <a:pt x="329978" y="0"/>
                </a:lnTo>
                <a:lnTo>
                  <a:pt x="659956" y="329977"/>
                </a:lnTo>
                <a:lnTo>
                  <a:pt x="329978" y="659956"/>
                </a:lnTo>
                <a:close/>
              </a:path>
            </a:pathLst>
          </a:custGeom>
          <a:solidFill>
            <a:srgbClr val="292959"/>
          </a:solidFill>
        </p:spPr>
        <p:txBody>
          <a:bodyPr wrap="square" lIns="0" tIns="0" rIns="0" bIns="0" rtlCol="0"/>
          <a:lstStyle/>
          <a:p>
            <a:endParaRPr/>
          </a:p>
        </p:txBody>
      </p:sp>
      <p:sp>
        <p:nvSpPr>
          <p:cNvPr id="10" name="object 10"/>
          <p:cNvSpPr/>
          <p:nvPr/>
        </p:nvSpPr>
        <p:spPr>
          <a:xfrm>
            <a:off x="6768713" y="6905718"/>
            <a:ext cx="660400" cy="660400"/>
          </a:xfrm>
          <a:custGeom>
            <a:avLst/>
            <a:gdLst/>
            <a:ahLst/>
            <a:cxnLst/>
            <a:rect l="l" t="t" r="r" b="b"/>
            <a:pathLst>
              <a:path w="660400" h="660400">
                <a:moveTo>
                  <a:pt x="329978" y="0"/>
                </a:moveTo>
                <a:lnTo>
                  <a:pt x="329978" y="164988"/>
                </a:lnTo>
                <a:lnTo>
                  <a:pt x="659956" y="164988"/>
                </a:lnTo>
                <a:lnTo>
                  <a:pt x="659956" y="494967"/>
                </a:lnTo>
                <a:lnTo>
                  <a:pt x="329978" y="494967"/>
                </a:lnTo>
                <a:lnTo>
                  <a:pt x="329978" y="659956"/>
                </a:lnTo>
                <a:lnTo>
                  <a:pt x="0" y="329978"/>
                </a:lnTo>
                <a:lnTo>
                  <a:pt x="329978" y="0"/>
                </a:lnTo>
                <a:close/>
              </a:path>
            </a:pathLst>
          </a:custGeom>
          <a:solidFill>
            <a:srgbClr val="292959"/>
          </a:solidFill>
        </p:spPr>
        <p:txBody>
          <a:bodyPr wrap="square" lIns="0" tIns="0" rIns="0" bIns="0" rtlCol="0"/>
          <a:lstStyle/>
          <a:p>
            <a:endParaRPr/>
          </a:p>
        </p:txBody>
      </p:sp>
      <p:sp>
        <p:nvSpPr>
          <p:cNvPr id="11" name="object 11"/>
          <p:cNvSpPr/>
          <p:nvPr/>
        </p:nvSpPr>
        <p:spPr>
          <a:xfrm>
            <a:off x="5275722" y="7565727"/>
            <a:ext cx="660400" cy="660400"/>
          </a:xfrm>
          <a:custGeom>
            <a:avLst/>
            <a:gdLst/>
            <a:ahLst/>
            <a:cxnLst/>
            <a:rect l="l" t="t" r="r" b="b"/>
            <a:pathLst>
              <a:path w="660400" h="660400">
                <a:moveTo>
                  <a:pt x="0" y="329978"/>
                </a:moveTo>
                <a:lnTo>
                  <a:pt x="659956" y="329978"/>
                </a:lnTo>
                <a:lnTo>
                  <a:pt x="329978" y="659956"/>
                </a:lnTo>
                <a:lnTo>
                  <a:pt x="0" y="329978"/>
                </a:lnTo>
                <a:close/>
              </a:path>
              <a:path w="660400" h="660400">
                <a:moveTo>
                  <a:pt x="164989" y="329978"/>
                </a:moveTo>
                <a:lnTo>
                  <a:pt x="164989" y="0"/>
                </a:lnTo>
                <a:lnTo>
                  <a:pt x="494967" y="0"/>
                </a:lnTo>
                <a:lnTo>
                  <a:pt x="494967" y="329978"/>
                </a:lnTo>
                <a:lnTo>
                  <a:pt x="164989" y="329978"/>
                </a:lnTo>
                <a:close/>
              </a:path>
            </a:pathLst>
          </a:custGeom>
          <a:solidFill>
            <a:srgbClr val="292959"/>
          </a:solidFill>
        </p:spPr>
        <p:txBody>
          <a:bodyPr wrap="square" lIns="0" tIns="0" rIns="0" bIns="0" rtlCol="0"/>
          <a:lstStyle/>
          <a:p>
            <a:endParaRPr/>
          </a:p>
        </p:txBody>
      </p:sp>
      <p:sp>
        <p:nvSpPr>
          <p:cNvPr id="12" name="object 12"/>
          <p:cNvSpPr/>
          <p:nvPr/>
        </p:nvSpPr>
        <p:spPr>
          <a:xfrm>
            <a:off x="12147039" y="7565727"/>
            <a:ext cx="660400" cy="660400"/>
          </a:xfrm>
          <a:custGeom>
            <a:avLst/>
            <a:gdLst/>
            <a:ahLst/>
            <a:cxnLst/>
            <a:rect l="l" t="t" r="r" b="b"/>
            <a:pathLst>
              <a:path w="660400" h="660400">
                <a:moveTo>
                  <a:pt x="0" y="329978"/>
                </a:moveTo>
                <a:lnTo>
                  <a:pt x="659956" y="329978"/>
                </a:lnTo>
                <a:lnTo>
                  <a:pt x="329978" y="659956"/>
                </a:lnTo>
                <a:lnTo>
                  <a:pt x="0" y="329978"/>
                </a:lnTo>
                <a:close/>
              </a:path>
              <a:path w="660400" h="660400">
                <a:moveTo>
                  <a:pt x="164988" y="329978"/>
                </a:moveTo>
                <a:lnTo>
                  <a:pt x="164988" y="0"/>
                </a:lnTo>
                <a:lnTo>
                  <a:pt x="494966" y="0"/>
                </a:lnTo>
                <a:lnTo>
                  <a:pt x="494966" y="329978"/>
                </a:lnTo>
                <a:lnTo>
                  <a:pt x="164988" y="329978"/>
                </a:lnTo>
                <a:close/>
              </a:path>
            </a:pathLst>
          </a:custGeom>
          <a:solidFill>
            <a:srgbClr val="292959"/>
          </a:solidFill>
        </p:spPr>
        <p:txBody>
          <a:bodyPr wrap="square" lIns="0" tIns="0" rIns="0" bIns="0" rtlCol="0"/>
          <a:lstStyle/>
          <a:p>
            <a:endParaRPr/>
          </a:p>
        </p:txBody>
      </p:sp>
      <p:sp>
        <p:nvSpPr>
          <p:cNvPr id="13" name="object 13"/>
          <p:cNvSpPr/>
          <p:nvPr/>
        </p:nvSpPr>
        <p:spPr>
          <a:xfrm>
            <a:off x="7547140" y="6223507"/>
            <a:ext cx="2571750" cy="2436495"/>
          </a:xfrm>
          <a:custGeom>
            <a:avLst/>
            <a:gdLst/>
            <a:ahLst/>
            <a:cxnLst/>
            <a:rect l="l" t="t" r="r" b="b"/>
            <a:pathLst>
              <a:path w="2571750" h="2436495">
                <a:moveTo>
                  <a:pt x="708660" y="163474"/>
                </a:moveTo>
                <a:lnTo>
                  <a:pt x="383527" y="163474"/>
                </a:lnTo>
                <a:lnTo>
                  <a:pt x="383527" y="647217"/>
                </a:lnTo>
                <a:lnTo>
                  <a:pt x="705827" y="356057"/>
                </a:lnTo>
                <a:lnTo>
                  <a:pt x="708660" y="163474"/>
                </a:lnTo>
                <a:close/>
              </a:path>
              <a:path w="2571750" h="2436495">
                <a:moveTo>
                  <a:pt x="2191601" y="1881136"/>
                </a:moveTo>
                <a:lnTo>
                  <a:pt x="2191588" y="1238402"/>
                </a:lnTo>
                <a:lnTo>
                  <a:pt x="1287868" y="438035"/>
                </a:lnTo>
                <a:lnTo>
                  <a:pt x="383527" y="1238783"/>
                </a:lnTo>
                <a:lnTo>
                  <a:pt x="383527" y="2382990"/>
                </a:lnTo>
                <a:lnTo>
                  <a:pt x="387718" y="2403779"/>
                </a:lnTo>
                <a:lnTo>
                  <a:pt x="399161" y="2420696"/>
                </a:lnTo>
                <a:lnTo>
                  <a:pt x="416140" y="2432075"/>
                </a:lnTo>
                <a:lnTo>
                  <a:pt x="436956" y="2436241"/>
                </a:lnTo>
                <a:lnTo>
                  <a:pt x="1002118" y="2436241"/>
                </a:lnTo>
                <a:lnTo>
                  <a:pt x="1002118" y="1934565"/>
                </a:lnTo>
                <a:lnTo>
                  <a:pt x="1006284" y="1913750"/>
                </a:lnTo>
                <a:lnTo>
                  <a:pt x="1017663" y="1896770"/>
                </a:lnTo>
                <a:lnTo>
                  <a:pt x="1034592" y="1885327"/>
                </a:lnTo>
                <a:lnTo>
                  <a:pt x="1055382" y="1881136"/>
                </a:lnTo>
                <a:lnTo>
                  <a:pt x="1519758" y="1881136"/>
                </a:lnTo>
                <a:lnTo>
                  <a:pt x="1540548" y="1885327"/>
                </a:lnTo>
                <a:lnTo>
                  <a:pt x="1557477" y="1896770"/>
                </a:lnTo>
                <a:lnTo>
                  <a:pt x="1568856" y="1913750"/>
                </a:lnTo>
                <a:lnTo>
                  <a:pt x="1573022" y="1934565"/>
                </a:lnTo>
                <a:lnTo>
                  <a:pt x="1573022" y="2436241"/>
                </a:lnTo>
                <a:lnTo>
                  <a:pt x="2138349" y="2436241"/>
                </a:lnTo>
                <a:lnTo>
                  <a:pt x="2159139" y="2432075"/>
                </a:lnTo>
                <a:lnTo>
                  <a:pt x="2176056" y="2420696"/>
                </a:lnTo>
                <a:lnTo>
                  <a:pt x="2187435" y="2403779"/>
                </a:lnTo>
                <a:lnTo>
                  <a:pt x="2191601" y="2382990"/>
                </a:lnTo>
                <a:lnTo>
                  <a:pt x="2191601" y="1881136"/>
                </a:lnTo>
                <a:close/>
              </a:path>
              <a:path w="2571750" h="2436495">
                <a:moveTo>
                  <a:pt x="2571750" y="1132611"/>
                </a:moveTo>
                <a:lnTo>
                  <a:pt x="1292860" y="0"/>
                </a:lnTo>
                <a:lnTo>
                  <a:pt x="1287868" y="5765"/>
                </a:lnTo>
                <a:lnTo>
                  <a:pt x="1282623" y="0"/>
                </a:lnTo>
                <a:lnTo>
                  <a:pt x="0" y="1135646"/>
                </a:lnTo>
                <a:lnTo>
                  <a:pt x="135102" y="1288072"/>
                </a:lnTo>
                <a:lnTo>
                  <a:pt x="1287856" y="267322"/>
                </a:lnTo>
                <a:lnTo>
                  <a:pt x="2440330" y="1288072"/>
                </a:lnTo>
                <a:lnTo>
                  <a:pt x="2571750" y="1139520"/>
                </a:lnTo>
                <a:lnTo>
                  <a:pt x="2571750" y="1132611"/>
                </a:lnTo>
                <a:close/>
              </a:path>
            </a:pathLst>
          </a:custGeom>
          <a:solidFill>
            <a:srgbClr val="292959"/>
          </a:solidFill>
        </p:spPr>
        <p:txBody>
          <a:bodyPr wrap="square" lIns="0" tIns="0" rIns="0" bIns="0" rtlCol="0"/>
          <a:lstStyle/>
          <a:p>
            <a:endParaRPr/>
          </a:p>
        </p:txBody>
      </p:sp>
      <p:sp>
        <p:nvSpPr>
          <p:cNvPr id="14" name="object 14"/>
          <p:cNvSpPr txBox="1"/>
          <p:nvPr/>
        </p:nvSpPr>
        <p:spPr>
          <a:xfrm>
            <a:off x="5002953" y="6191564"/>
            <a:ext cx="1645285" cy="482600"/>
          </a:xfrm>
          <a:prstGeom prst="rect">
            <a:avLst/>
          </a:prstGeom>
        </p:spPr>
        <p:txBody>
          <a:bodyPr vert="horz" wrap="square" lIns="0" tIns="12700" rIns="0" bIns="0" rtlCol="0">
            <a:spAutoFit/>
          </a:bodyPr>
          <a:lstStyle/>
          <a:p>
            <a:pPr marL="12700">
              <a:lnSpc>
                <a:spcPct val="100000"/>
              </a:lnSpc>
              <a:spcBef>
                <a:spcPts val="100"/>
              </a:spcBef>
            </a:pPr>
            <a:r>
              <a:rPr sz="3000" spc="-20" dirty="0">
                <a:solidFill>
                  <a:srgbClr val="292959"/>
                </a:solidFill>
                <a:latin typeface="Trebuchet MS"/>
                <a:cs typeface="Trebuchet MS"/>
              </a:rPr>
              <a:t>Legal</a:t>
            </a:r>
            <a:r>
              <a:rPr sz="3000" spc="-195" dirty="0">
                <a:solidFill>
                  <a:srgbClr val="292959"/>
                </a:solidFill>
                <a:latin typeface="Trebuchet MS"/>
                <a:cs typeface="Trebuchet MS"/>
              </a:rPr>
              <a:t> </a:t>
            </a:r>
            <a:r>
              <a:rPr sz="3000" spc="-145" dirty="0">
                <a:solidFill>
                  <a:srgbClr val="292959"/>
                </a:solidFill>
                <a:latin typeface="Trebuchet MS"/>
                <a:cs typeface="Trebuchet MS"/>
              </a:rPr>
              <a:t>title</a:t>
            </a:r>
            <a:endParaRPr sz="3000">
              <a:latin typeface="Trebuchet MS"/>
              <a:cs typeface="Trebuchet MS"/>
            </a:endParaRPr>
          </a:p>
        </p:txBody>
      </p:sp>
      <p:sp>
        <p:nvSpPr>
          <p:cNvPr id="15" name="object 15"/>
          <p:cNvSpPr txBox="1"/>
          <p:nvPr/>
        </p:nvSpPr>
        <p:spPr>
          <a:xfrm>
            <a:off x="3738509" y="6953564"/>
            <a:ext cx="2909570" cy="482600"/>
          </a:xfrm>
          <a:prstGeom prst="rect">
            <a:avLst/>
          </a:prstGeom>
        </p:spPr>
        <p:txBody>
          <a:bodyPr vert="horz" wrap="square" lIns="0" tIns="12700" rIns="0" bIns="0" rtlCol="0">
            <a:spAutoFit/>
          </a:bodyPr>
          <a:lstStyle/>
          <a:p>
            <a:pPr marL="12700">
              <a:lnSpc>
                <a:spcPct val="100000"/>
              </a:lnSpc>
              <a:spcBef>
                <a:spcPts val="100"/>
              </a:spcBef>
            </a:pPr>
            <a:r>
              <a:rPr sz="3000" spc="-50" dirty="0">
                <a:solidFill>
                  <a:srgbClr val="292959"/>
                </a:solidFill>
                <a:latin typeface="Trebuchet MS"/>
                <a:cs typeface="Trebuchet MS"/>
              </a:rPr>
              <a:t>(Legal</a:t>
            </a:r>
            <a:r>
              <a:rPr sz="3000" spc="-170" dirty="0">
                <a:solidFill>
                  <a:srgbClr val="292959"/>
                </a:solidFill>
                <a:latin typeface="Trebuchet MS"/>
                <a:cs typeface="Trebuchet MS"/>
              </a:rPr>
              <a:t> </a:t>
            </a:r>
            <a:r>
              <a:rPr sz="3000" spc="-75" dirty="0">
                <a:solidFill>
                  <a:srgbClr val="292959"/>
                </a:solidFill>
                <a:latin typeface="Trebuchet MS"/>
                <a:cs typeface="Trebuchet MS"/>
              </a:rPr>
              <a:t>ownership)</a:t>
            </a:r>
            <a:endParaRPr sz="3000">
              <a:latin typeface="Trebuchet MS"/>
              <a:cs typeface="Trebuchet MS"/>
            </a:endParaRPr>
          </a:p>
        </p:txBody>
      </p:sp>
      <p:sp>
        <p:nvSpPr>
          <p:cNvPr id="16" name="object 16"/>
          <p:cNvSpPr txBox="1"/>
          <p:nvPr/>
        </p:nvSpPr>
        <p:spPr>
          <a:xfrm>
            <a:off x="11021462" y="6314777"/>
            <a:ext cx="3588385" cy="1244600"/>
          </a:xfrm>
          <a:prstGeom prst="rect">
            <a:avLst/>
          </a:prstGeom>
        </p:spPr>
        <p:txBody>
          <a:bodyPr vert="horz" wrap="square" lIns="0" tIns="12700" rIns="0" bIns="0" rtlCol="0">
            <a:spAutoFit/>
          </a:bodyPr>
          <a:lstStyle/>
          <a:p>
            <a:pPr marL="12700">
              <a:lnSpc>
                <a:spcPct val="100000"/>
              </a:lnSpc>
              <a:spcBef>
                <a:spcPts val="100"/>
              </a:spcBef>
            </a:pPr>
            <a:r>
              <a:rPr sz="3000" spc="-45" dirty="0">
                <a:solidFill>
                  <a:srgbClr val="292959"/>
                </a:solidFill>
                <a:latin typeface="Trebuchet MS"/>
                <a:cs typeface="Trebuchet MS"/>
              </a:rPr>
              <a:t>Equitable</a:t>
            </a:r>
            <a:r>
              <a:rPr sz="3000" spc="-180" dirty="0">
                <a:solidFill>
                  <a:srgbClr val="292959"/>
                </a:solidFill>
                <a:latin typeface="Trebuchet MS"/>
                <a:cs typeface="Trebuchet MS"/>
              </a:rPr>
              <a:t> </a:t>
            </a:r>
            <a:r>
              <a:rPr sz="3000" spc="-20" dirty="0">
                <a:solidFill>
                  <a:srgbClr val="292959"/>
                </a:solidFill>
                <a:latin typeface="Trebuchet MS"/>
                <a:cs typeface="Trebuchet MS"/>
              </a:rPr>
              <a:t>title</a:t>
            </a:r>
            <a:endParaRPr sz="3000">
              <a:latin typeface="Trebuchet MS"/>
              <a:cs typeface="Trebuchet MS"/>
            </a:endParaRPr>
          </a:p>
          <a:p>
            <a:pPr marL="12700">
              <a:lnSpc>
                <a:spcPct val="100000"/>
              </a:lnSpc>
              <a:spcBef>
                <a:spcPts val="2400"/>
              </a:spcBef>
            </a:pPr>
            <a:r>
              <a:rPr sz="3000" spc="-60" dirty="0">
                <a:solidFill>
                  <a:srgbClr val="292959"/>
                </a:solidFill>
                <a:latin typeface="Trebuchet MS"/>
                <a:cs typeface="Trebuchet MS"/>
              </a:rPr>
              <a:t>(Equitable</a:t>
            </a:r>
            <a:r>
              <a:rPr sz="3000" spc="-160" dirty="0">
                <a:solidFill>
                  <a:srgbClr val="292959"/>
                </a:solidFill>
                <a:latin typeface="Trebuchet MS"/>
                <a:cs typeface="Trebuchet MS"/>
              </a:rPr>
              <a:t> </a:t>
            </a:r>
            <a:r>
              <a:rPr sz="3000" spc="-70" dirty="0">
                <a:solidFill>
                  <a:srgbClr val="292959"/>
                </a:solidFill>
                <a:latin typeface="Trebuchet MS"/>
                <a:cs typeface="Trebuchet MS"/>
              </a:rPr>
              <a:t>ownership)</a:t>
            </a:r>
            <a:endParaRPr sz="3000">
              <a:latin typeface="Trebuchet MS"/>
              <a:cs typeface="Trebuchet MS"/>
            </a:endParaRPr>
          </a:p>
        </p:txBody>
      </p:sp>
      <p:sp>
        <p:nvSpPr>
          <p:cNvPr id="17" name="object 17"/>
          <p:cNvSpPr txBox="1"/>
          <p:nvPr/>
        </p:nvSpPr>
        <p:spPr>
          <a:xfrm>
            <a:off x="7992027" y="6962477"/>
            <a:ext cx="1685925" cy="1092200"/>
          </a:xfrm>
          <a:prstGeom prst="rect">
            <a:avLst/>
          </a:prstGeom>
        </p:spPr>
        <p:txBody>
          <a:bodyPr vert="horz" wrap="square" lIns="0" tIns="12065" rIns="0" bIns="0" rtlCol="0">
            <a:spAutoFit/>
          </a:bodyPr>
          <a:lstStyle/>
          <a:p>
            <a:pPr marL="12700" marR="5080" indent="215900">
              <a:lnSpc>
                <a:spcPct val="116700"/>
              </a:lnSpc>
              <a:spcBef>
                <a:spcPts val="95"/>
              </a:spcBef>
            </a:pPr>
            <a:r>
              <a:rPr sz="3000" spc="-10" dirty="0">
                <a:solidFill>
                  <a:srgbClr val="FFFFFF"/>
                </a:solidFill>
                <a:latin typeface="Trebuchet MS"/>
                <a:cs typeface="Trebuchet MS"/>
              </a:rPr>
              <a:t>Divided </a:t>
            </a:r>
            <a:r>
              <a:rPr sz="3000" spc="-75" dirty="0">
                <a:solidFill>
                  <a:srgbClr val="FFFFFF"/>
                </a:solidFill>
                <a:latin typeface="Trebuchet MS"/>
                <a:cs typeface="Trebuchet MS"/>
              </a:rPr>
              <a:t>ownership</a:t>
            </a:r>
            <a:endParaRPr sz="3000">
              <a:latin typeface="Trebuchet MS"/>
              <a:cs typeface="Trebuchet MS"/>
            </a:endParaRPr>
          </a:p>
        </p:txBody>
      </p:sp>
      <p:sp>
        <p:nvSpPr>
          <p:cNvPr id="18" name="object 18"/>
          <p:cNvSpPr txBox="1"/>
          <p:nvPr/>
        </p:nvSpPr>
        <p:spPr>
          <a:xfrm>
            <a:off x="3651855" y="8084325"/>
            <a:ext cx="3907790" cy="1313815"/>
          </a:xfrm>
          <a:prstGeom prst="rect">
            <a:avLst/>
          </a:prstGeom>
        </p:spPr>
        <p:txBody>
          <a:bodyPr vert="horz" wrap="square" lIns="0" tIns="199390" rIns="0" bIns="0" rtlCol="0">
            <a:spAutoFit/>
          </a:bodyPr>
          <a:lstStyle/>
          <a:p>
            <a:pPr algn="ctr">
              <a:lnSpc>
                <a:spcPct val="100000"/>
              </a:lnSpc>
              <a:spcBef>
                <a:spcPts val="1570"/>
              </a:spcBef>
            </a:pPr>
            <a:r>
              <a:rPr sz="3000" b="1" spc="-10" dirty="0">
                <a:solidFill>
                  <a:srgbClr val="292959"/>
                </a:solidFill>
                <a:latin typeface="Trebuchet MS"/>
                <a:cs typeface="Trebuchet MS"/>
              </a:rPr>
              <a:t>Trustee</a:t>
            </a:r>
            <a:endParaRPr sz="3000">
              <a:latin typeface="Trebuchet MS"/>
              <a:cs typeface="Trebuchet MS"/>
            </a:endParaRPr>
          </a:p>
          <a:p>
            <a:pPr algn="ctr">
              <a:lnSpc>
                <a:spcPct val="100000"/>
              </a:lnSpc>
              <a:spcBef>
                <a:spcPts val="1470"/>
              </a:spcBef>
            </a:pPr>
            <a:r>
              <a:rPr sz="3000" i="1" spc="210" dirty="0">
                <a:solidFill>
                  <a:srgbClr val="292959"/>
                </a:solidFill>
                <a:latin typeface="Gill Sans MT"/>
                <a:cs typeface="Gill Sans MT"/>
              </a:rPr>
              <a:t>Powers</a:t>
            </a:r>
            <a:r>
              <a:rPr sz="3000" i="1" spc="-10" dirty="0">
                <a:solidFill>
                  <a:srgbClr val="292959"/>
                </a:solidFill>
                <a:latin typeface="Gill Sans MT"/>
                <a:cs typeface="Gill Sans MT"/>
              </a:rPr>
              <a:t> </a:t>
            </a:r>
            <a:r>
              <a:rPr sz="3000" i="1" spc="250" dirty="0">
                <a:solidFill>
                  <a:srgbClr val="292959"/>
                </a:solidFill>
                <a:latin typeface="Gill Sans MT"/>
                <a:cs typeface="Gill Sans MT"/>
              </a:rPr>
              <a:t>of</a:t>
            </a:r>
            <a:r>
              <a:rPr sz="3000" i="1" spc="-10" dirty="0">
                <a:solidFill>
                  <a:srgbClr val="292959"/>
                </a:solidFill>
                <a:latin typeface="Gill Sans MT"/>
                <a:cs typeface="Gill Sans MT"/>
              </a:rPr>
              <a:t> </a:t>
            </a:r>
            <a:r>
              <a:rPr sz="3000" i="1" spc="200" dirty="0">
                <a:solidFill>
                  <a:srgbClr val="292959"/>
                </a:solidFill>
                <a:latin typeface="Gill Sans MT"/>
                <a:cs typeface="Gill Sans MT"/>
              </a:rPr>
              <a:t>management</a:t>
            </a:r>
            <a:endParaRPr sz="3000">
              <a:latin typeface="Gill Sans MT"/>
              <a:cs typeface="Gill Sans MT"/>
            </a:endParaRPr>
          </a:p>
        </p:txBody>
      </p:sp>
      <p:sp>
        <p:nvSpPr>
          <p:cNvPr id="19" name="object 19"/>
          <p:cNvSpPr txBox="1"/>
          <p:nvPr/>
        </p:nvSpPr>
        <p:spPr>
          <a:xfrm>
            <a:off x="11000892" y="8193933"/>
            <a:ext cx="3434715" cy="1292225"/>
          </a:xfrm>
          <a:prstGeom prst="rect">
            <a:avLst/>
          </a:prstGeom>
        </p:spPr>
        <p:txBody>
          <a:bodyPr vert="horz" wrap="square" lIns="0" tIns="12700" rIns="0" bIns="0" rtlCol="0">
            <a:spAutoFit/>
          </a:bodyPr>
          <a:lstStyle/>
          <a:p>
            <a:pPr marL="509270">
              <a:lnSpc>
                <a:spcPct val="100000"/>
              </a:lnSpc>
              <a:spcBef>
                <a:spcPts val="100"/>
              </a:spcBef>
            </a:pPr>
            <a:r>
              <a:rPr sz="3000" b="1" spc="-10" dirty="0">
                <a:solidFill>
                  <a:srgbClr val="292959"/>
                </a:solidFill>
                <a:latin typeface="Trebuchet MS"/>
                <a:cs typeface="Trebuchet MS"/>
              </a:rPr>
              <a:t>Beneficiary</a:t>
            </a:r>
            <a:endParaRPr sz="3000">
              <a:latin typeface="Trebuchet MS"/>
              <a:cs typeface="Trebuchet MS"/>
            </a:endParaRPr>
          </a:p>
          <a:p>
            <a:pPr marL="12700">
              <a:lnSpc>
                <a:spcPct val="100000"/>
              </a:lnSpc>
              <a:spcBef>
                <a:spcPts val="2775"/>
              </a:spcBef>
            </a:pPr>
            <a:r>
              <a:rPr sz="3000" i="1" spc="204" dirty="0">
                <a:solidFill>
                  <a:srgbClr val="292959"/>
                </a:solidFill>
                <a:latin typeface="Gill Sans MT"/>
                <a:cs typeface="Gill Sans MT"/>
              </a:rPr>
              <a:t>Beneficial</a:t>
            </a:r>
            <a:r>
              <a:rPr sz="3000" i="1" spc="5" dirty="0">
                <a:solidFill>
                  <a:srgbClr val="292959"/>
                </a:solidFill>
                <a:latin typeface="Gill Sans MT"/>
                <a:cs typeface="Gill Sans MT"/>
              </a:rPr>
              <a:t> </a:t>
            </a:r>
            <a:r>
              <a:rPr sz="3000" i="1" spc="170" dirty="0">
                <a:solidFill>
                  <a:srgbClr val="292959"/>
                </a:solidFill>
                <a:latin typeface="Gill Sans MT"/>
                <a:cs typeface="Gill Sans MT"/>
              </a:rPr>
              <a:t>enjoyment</a:t>
            </a:r>
            <a:endParaRPr sz="3000">
              <a:latin typeface="Gill Sans MT"/>
              <a:cs typeface="Gill Sans MT"/>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F9F5EF"/>
          </a:solidFill>
        </p:spPr>
        <p:txBody>
          <a:bodyPr wrap="square" lIns="0" tIns="0" rIns="0" bIns="0" rtlCol="0"/>
          <a:lstStyle/>
          <a:p>
            <a:endParaRPr/>
          </a:p>
        </p:txBody>
      </p:sp>
      <p:sp>
        <p:nvSpPr>
          <p:cNvPr id="3" name="object 3"/>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sp>
        <p:nvSpPr>
          <p:cNvPr id="4" name="object 4"/>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pic>
        <p:nvPicPr>
          <p:cNvPr id="5" name="object 5"/>
          <p:cNvPicPr/>
          <p:nvPr/>
        </p:nvPicPr>
        <p:blipFill>
          <a:blip r:embed="rId2" cstate="print"/>
          <a:stretch>
            <a:fillRect/>
          </a:stretch>
        </p:blipFill>
        <p:spPr>
          <a:xfrm>
            <a:off x="716507" y="2319062"/>
            <a:ext cx="123825" cy="123824"/>
          </a:xfrm>
          <a:prstGeom prst="rect">
            <a:avLst/>
          </a:prstGeom>
        </p:spPr>
      </p:pic>
      <p:pic>
        <p:nvPicPr>
          <p:cNvPr id="6" name="object 6"/>
          <p:cNvPicPr/>
          <p:nvPr/>
        </p:nvPicPr>
        <p:blipFill>
          <a:blip r:embed="rId2" cstate="print"/>
          <a:stretch>
            <a:fillRect/>
          </a:stretch>
        </p:blipFill>
        <p:spPr>
          <a:xfrm>
            <a:off x="716507" y="3614461"/>
            <a:ext cx="123825" cy="123824"/>
          </a:xfrm>
          <a:prstGeom prst="rect">
            <a:avLst/>
          </a:prstGeom>
        </p:spPr>
      </p:pic>
      <p:pic>
        <p:nvPicPr>
          <p:cNvPr id="7" name="object 7"/>
          <p:cNvPicPr/>
          <p:nvPr/>
        </p:nvPicPr>
        <p:blipFill>
          <a:blip r:embed="rId2" cstate="print"/>
          <a:stretch>
            <a:fillRect/>
          </a:stretch>
        </p:blipFill>
        <p:spPr>
          <a:xfrm>
            <a:off x="716507" y="4262161"/>
            <a:ext cx="123825" cy="123824"/>
          </a:xfrm>
          <a:prstGeom prst="rect">
            <a:avLst/>
          </a:prstGeom>
        </p:spPr>
      </p:pic>
      <p:pic>
        <p:nvPicPr>
          <p:cNvPr id="8" name="object 8"/>
          <p:cNvPicPr/>
          <p:nvPr/>
        </p:nvPicPr>
        <p:blipFill>
          <a:blip r:embed="rId2" cstate="print"/>
          <a:stretch>
            <a:fillRect/>
          </a:stretch>
        </p:blipFill>
        <p:spPr>
          <a:xfrm>
            <a:off x="716507" y="5557561"/>
            <a:ext cx="123825" cy="123824"/>
          </a:xfrm>
          <a:prstGeom prst="rect">
            <a:avLst/>
          </a:prstGeom>
        </p:spPr>
      </p:pic>
      <p:pic>
        <p:nvPicPr>
          <p:cNvPr id="9" name="object 9"/>
          <p:cNvPicPr/>
          <p:nvPr/>
        </p:nvPicPr>
        <p:blipFill>
          <a:blip r:embed="rId2" cstate="print"/>
          <a:stretch>
            <a:fillRect/>
          </a:stretch>
        </p:blipFill>
        <p:spPr>
          <a:xfrm>
            <a:off x="716507" y="6852961"/>
            <a:ext cx="123825" cy="123824"/>
          </a:xfrm>
          <a:prstGeom prst="rect">
            <a:avLst/>
          </a:prstGeom>
        </p:spPr>
      </p:pic>
      <p:pic>
        <p:nvPicPr>
          <p:cNvPr id="10" name="object 10"/>
          <p:cNvPicPr/>
          <p:nvPr/>
        </p:nvPicPr>
        <p:blipFill>
          <a:blip r:embed="rId2" cstate="print"/>
          <a:stretch>
            <a:fillRect/>
          </a:stretch>
        </p:blipFill>
        <p:spPr>
          <a:xfrm>
            <a:off x="716507" y="8148361"/>
            <a:ext cx="123825" cy="123824"/>
          </a:xfrm>
          <a:prstGeom prst="rect">
            <a:avLst/>
          </a:prstGeom>
        </p:spPr>
      </p:pic>
      <p:pic>
        <p:nvPicPr>
          <p:cNvPr id="11" name="object 11"/>
          <p:cNvPicPr/>
          <p:nvPr/>
        </p:nvPicPr>
        <p:blipFill>
          <a:blip r:embed="rId2" cstate="print"/>
          <a:stretch>
            <a:fillRect/>
          </a:stretch>
        </p:blipFill>
        <p:spPr>
          <a:xfrm>
            <a:off x="716507" y="9443761"/>
            <a:ext cx="123825" cy="123824"/>
          </a:xfrm>
          <a:prstGeom prst="rect">
            <a:avLst/>
          </a:prstGeom>
        </p:spPr>
      </p:pic>
      <p:sp>
        <p:nvSpPr>
          <p:cNvPr id="12" name="object 12"/>
          <p:cNvSpPr txBox="1"/>
          <p:nvPr/>
        </p:nvSpPr>
        <p:spPr>
          <a:xfrm>
            <a:off x="1011137" y="1918370"/>
            <a:ext cx="10405110" cy="7797800"/>
          </a:xfrm>
          <a:prstGeom prst="rect">
            <a:avLst/>
          </a:prstGeom>
        </p:spPr>
        <p:txBody>
          <a:bodyPr vert="horz" wrap="square" lIns="0" tIns="12700" rIns="0" bIns="0" rtlCol="0">
            <a:spAutoFit/>
          </a:bodyPr>
          <a:lstStyle/>
          <a:p>
            <a:pPr marL="12700" marR="447040">
              <a:lnSpc>
                <a:spcPct val="137100"/>
              </a:lnSpc>
              <a:spcBef>
                <a:spcPts val="100"/>
              </a:spcBef>
            </a:pPr>
            <a:r>
              <a:rPr sz="3100" spc="-75" dirty="0">
                <a:solidFill>
                  <a:srgbClr val="292959"/>
                </a:solidFill>
                <a:latin typeface="Trebuchet MS"/>
                <a:cs typeface="Trebuchet MS"/>
              </a:rPr>
              <a:t>Registration</a:t>
            </a:r>
            <a:r>
              <a:rPr sz="3100" spc="-160" dirty="0">
                <a:solidFill>
                  <a:srgbClr val="292959"/>
                </a:solidFill>
                <a:latin typeface="Trebuchet MS"/>
                <a:cs typeface="Trebuchet MS"/>
              </a:rPr>
              <a:t> </a:t>
            </a:r>
            <a:r>
              <a:rPr sz="3100" spc="-70" dirty="0">
                <a:solidFill>
                  <a:srgbClr val="292959"/>
                </a:solidFill>
                <a:latin typeface="Trebuchet MS"/>
                <a:cs typeface="Trebuchet MS"/>
              </a:rPr>
              <a:t>status</a:t>
            </a:r>
            <a:r>
              <a:rPr sz="3100" spc="-150" dirty="0">
                <a:solidFill>
                  <a:srgbClr val="292959"/>
                </a:solidFill>
                <a:latin typeface="Trebuchet MS"/>
                <a:cs typeface="Trebuchet MS"/>
              </a:rPr>
              <a:t> </a:t>
            </a:r>
            <a:r>
              <a:rPr sz="3100" dirty="0">
                <a:solidFill>
                  <a:srgbClr val="292959"/>
                </a:solidFill>
                <a:latin typeface="Trebuchet MS"/>
                <a:cs typeface="Trebuchet MS"/>
              </a:rPr>
              <a:t>has</a:t>
            </a:r>
            <a:r>
              <a:rPr sz="3100" spc="-125" dirty="0">
                <a:solidFill>
                  <a:srgbClr val="292959"/>
                </a:solidFill>
                <a:latin typeface="Trebuchet MS"/>
                <a:cs typeface="Trebuchet MS"/>
              </a:rPr>
              <a:t> </a:t>
            </a:r>
            <a:r>
              <a:rPr sz="3100" dirty="0">
                <a:solidFill>
                  <a:srgbClr val="292959"/>
                </a:solidFill>
                <a:latin typeface="Trebuchet MS"/>
                <a:cs typeface="Trebuchet MS"/>
              </a:rPr>
              <a:t>an</a:t>
            </a:r>
            <a:r>
              <a:rPr sz="3100" spc="-130" dirty="0">
                <a:solidFill>
                  <a:srgbClr val="292959"/>
                </a:solidFill>
                <a:latin typeface="Trebuchet MS"/>
                <a:cs typeface="Trebuchet MS"/>
              </a:rPr>
              <a:t> </a:t>
            </a:r>
            <a:r>
              <a:rPr sz="3100" spc="-55" dirty="0">
                <a:solidFill>
                  <a:srgbClr val="292959"/>
                </a:solidFill>
                <a:latin typeface="Trebuchet MS"/>
                <a:cs typeface="Trebuchet MS"/>
              </a:rPr>
              <a:t>impact</a:t>
            </a:r>
            <a:r>
              <a:rPr sz="3100" spc="-125" dirty="0">
                <a:solidFill>
                  <a:srgbClr val="292959"/>
                </a:solidFill>
                <a:latin typeface="Trebuchet MS"/>
                <a:cs typeface="Trebuchet MS"/>
              </a:rPr>
              <a:t> </a:t>
            </a:r>
            <a:r>
              <a:rPr sz="3100" spc="-170" dirty="0">
                <a:solidFill>
                  <a:srgbClr val="292959"/>
                </a:solidFill>
                <a:latin typeface="Trebuchet MS"/>
                <a:cs typeface="Trebuchet MS"/>
              </a:rPr>
              <a:t>in</a:t>
            </a:r>
            <a:r>
              <a:rPr sz="3100" spc="-100" dirty="0">
                <a:solidFill>
                  <a:srgbClr val="292959"/>
                </a:solidFill>
                <a:latin typeface="Trebuchet MS"/>
                <a:cs typeface="Trebuchet MS"/>
              </a:rPr>
              <a:t> </a:t>
            </a:r>
            <a:r>
              <a:rPr sz="3100" spc="-30" dirty="0">
                <a:solidFill>
                  <a:srgbClr val="292959"/>
                </a:solidFill>
                <a:latin typeface="Trebuchet MS"/>
                <a:cs typeface="Trebuchet MS"/>
              </a:rPr>
              <a:t>land</a:t>
            </a:r>
            <a:r>
              <a:rPr sz="3100" spc="-130" dirty="0">
                <a:solidFill>
                  <a:srgbClr val="292959"/>
                </a:solidFill>
                <a:latin typeface="Trebuchet MS"/>
                <a:cs typeface="Trebuchet MS"/>
              </a:rPr>
              <a:t> </a:t>
            </a:r>
            <a:r>
              <a:rPr sz="3100" spc="-155" dirty="0">
                <a:solidFill>
                  <a:srgbClr val="292959"/>
                </a:solidFill>
                <a:latin typeface="Trebuchet MS"/>
                <a:cs typeface="Trebuchet MS"/>
              </a:rPr>
              <a:t>law,</a:t>
            </a:r>
            <a:r>
              <a:rPr sz="3100" spc="-100" dirty="0">
                <a:solidFill>
                  <a:srgbClr val="292959"/>
                </a:solidFill>
                <a:latin typeface="Trebuchet MS"/>
                <a:cs typeface="Trebuchet MS"/>
              </a:rPr>
              <a:t> </a:t>
            </a:r>
            <a:r>
              <a:rPr sz="3100" spc="-80" dirty="0">
                <a:solidFill>
                  <a:srgbClr val="292959"/>
                </a:solidFill>
                <a:latin typeface="Trebuchet MS"/>
                <a:cs typeface="Trebuchet MS"/>
              </a:rPr>
              <a:t>including</a:t>
            </a:r>
            <a:r>
              <a:rPr sz="3100" spc="-125" dirty="0">
                <a:solidFill>
                  <a:srgbClr val="292959"/>
                </a:solidFill>
                <a:latin typeface="Trebuchet MS"/>
                <a:cs typeface="Trebuchet MS"/>
              </a:rPr>
              <a:t> </a:t>
            </a:r>
            <a:r>
              <a:rPr sz="3100" spc="-25" dirty="0">
                <a:solidFill>
                  <a:srgbClr val="292959"/>
                </a:solidFill>
                <a:latin typeface="Trebuchet MS"/>
                <a:cs typeface="Trebuchet MS"/>
              </a:rPr>
              <a:t>the </a:t>
            </a:r>
            <a:r>
              <a:rPr sz="3100" spc="-55" dirty="0">
                <a:solidFill>
                  <a:srgbClr val="292959"/>
                </a:solidFill>
                <a:latin typeface="Trebuchet MS"/>
                <a:cs typeface="Trebuchet MS"/>
              </a:rPr>
              <a:t>operation</a:t>
            </a:r>
            <a:r>
              <a:rPr sz="3100" spc="-175" dirty="0">
                <a:solidFill>
                  <a:srgbClr val="292959"/>
                </a:solidFill>
                <a:latin typeface="Trebuchet MS"/>
                <a:cs typeface="Trebuchet MS"/>
              </a:rPr>
              <a:t> </a:t>
            </a:r>
            <a:r>
              <a:rPr sz="3100" dirty="0">
                <a:solidFill>
                  <a:srgbClr val="292959"/>
                </a:solidFill>
                <a:latin typeface="Trebuchet MS"/>
                <a:cs typeface="Trebuchet MS"/>
              </a:rPr>
              <a:t>of</a:t>
            </a:r>
            <a:r>
              <a:rPr sz="3100" spc="-135" dirty="0">
                <a:solidFill>
                  <a:srgbClr val="292959"/>
                </a:solidFill>
                <a:latin typeface="Trebuchet MS"/>
                <a:cs typeface="Trebuchet MS"/>
              </a:rPr>
              <a:t> </a:t>
            </a:r>
            <a:r>
              <a:rPr sz="3100" spc="-155" dirty="0">
                <a:solidFill>
                  <a:srgbClr val="292959"/>
                </a:solidFill>
                <a:latin typeface="Trebuchet MS"/>
                <a:cs typeface="Trebuchet MS"/>
              </a:rPr>
              <a:t>third</a:t>
            </a:r>
            <a:r>
              <a:rPr sz="3100" spc="-100" dirty="0">
                <a:solidFill>
                  <a:srgbClr val="292959"/>
                </a:solidFill>
                <a:latin typeface="Trebuchet MS"/>
                <a:cs typeface="Trebuchet MS"/>
              </a:rPr>
              <a:t> </a:t>
            </a:r>
            <a:r>
              <a:rPr sz="3100" spc="-95" dirty="0">
                <a:solidFill>
                  <a:srgbClr val="292959"/>
                </a:solidFill>
                <a:latin typeface="Trebuchet MS"/>
                <a:cs typeface="Trebuchet MS"/>
              </a:rPr>
              <a:t>party</a:t>
            </a:r>
            <a:r>
              <a:rPr sz="3100" spc="-135" dirty="0">
                <a:solidFill>
                  <a:srgbClr val="292959"/>
                </a:solidFill>
                <a:latin typeface="Trebuchet MS"/>
                <a:cs typeface="Trebuchet MS"/>
              </a:rPr>
              <a:t> </a:t>
            </a:r>
            <a:r>
              <a:rPr sz="3100" spc="-10" dirty="0">
                <a:solidFill>
                  <a:srgbClr val="292959"/>
                </a:solidFill>
                <a:latin typeface="Trebuchet MS"/>
                <a:cs typeface="Trebuchet MS"/>
              </a:rPr>
              <a:t>rights</a:t>
            </a:r>
            <a:endParaRPr sz="3100">
              <a:latin typeface="Trebuchet MS"/>
              <a:cs typeface="Trebuchet MS"/>
            </a:endParaRPr>
          </a:p>
          <a:p>
            <a:pPr marL="12700">
              <a:lnSpc>
                <a:spcPct val="100000"/>
              </a:lnSpc>
              <a:spcBef>
                <a:spcPts val="1380"/>
              </a:spcBef>
            </a:pPr>
            <a:r>
              <a:rPr sz="3100" spc="-120" dirty="0">
                <a:solidFill>
                  <a:srgbClr val="292959"/>
                </a:solidFill>
                <a:latin typeface="Trebuchet MS"/>
                <a:cs typeface="Trebuchet MS"/>
              </a:rPr>
              <a:t>Important</a:t>
            </a:r>
            <a:r>
              <a:rPr sz="3100" spc="-70" dirty="0">
                <a:solidFill>
                  <a:srgbClr val="292959"/>
                </a:solidFill>
                <a:latin typeface="Trebuchet MS"/>
                <a:cs typeface="Trebuchet MS"/>
              </a:rPr>
              <a:t> </a:t>
            </a:r>
            <a:r>
              <a:rPr sz="3100" spc="-100" dirty="0">
                <a:solidFill>
                  <a:srgbClr val="292959"/>
                </a:solidFill>
                <a:latin typeface="Trebuchet MS"/>
                <a:cs typeface="Trebuchet MS"/>
              </a:rPr>
              <a:t>for</a:t>
            </a:r>
            <a:r>
              <a:rPr sz="3100" spc="-65" dirty="0">
                <a:solidFill>
                  <a:srgbClr val="292959"/>
                </a:solidFill>
                <a:latin typeface="Trebuchet MS"/>
                <a:cs typeface="Trebuchet MS"/>
              </a:rPr>
              <a:t> </a:t>
            </a:r>
            <a:r>
              <a:rPr sz="3100" spc="-105" dirty="0">
                <a:solidFill>
                  <a:srgbClr val="292959"/>
                </a:solidFill>
                <a:latin typeface="Trebuchet MS"/>
                <a:cs typeface="Trebuchet MS"/>
              </a:rPr>
              <a:t>determining</a:t>
            </a:r>
            <a:r>
              <a:rPr sz="3100" spc="-70" dirty="0">
                <a:solidFill>
                  <a:srgbClr val="292959"/>
                </a:solidFill>
                <a:latin typeface="Trebuchet MS"/>
                <a:cs typeface="Trebuchet MS"/>
              </a:rPr>
              <a:t> </a:t>
            </a:r>
            <a:r>
              <a:rPr sz="3100" spc="-10" dirty="0">
                <a:solidFill>
                  <a:srgbClr val="292959"/>
                </a:solidFill>
                <a:latin typeface="Trebuchet MS"/>
                <a:cs typeface="Trebuchet MS"/>
              </a:rPr>
              <a:t>ownership</a:t>
            </a:r>
            <a:endParaRPr sz="3100">
              <a:latin typeface="Trebuchet MS"/>
              <a:cs typeface="Trebuchet MS"/>
            </a:endParaRPr>
          </a:p>
          <a:p>
            <a:pPr marL="12700" marR="232410">
              <a:lnSpc>
                <a:spcPct val="137100"/>
              </a:lnSpc>
            </a:pPr>
            <a:r>
              <a:rPr sz="3100" dirty="0">
                <a:solidFill>
                  <a:srgbClr val="292959"/>
                </a:solidFill>
                <a:latin typeface="Trebuchet MS"/>
                <a:cs typeface="Trebuchet MS"/>
              </a:rPr>
              <a:t>Idea</a:t>
            </a:r>
            <a:r>
              <a:rPr sz="3100" spc="-180" dirty="0">
                <a:solidFill>
                  <a:srgbClr val="292959"/>
                </a:solidFill>
                <a:latin typeface="Trebuchet MS"/>
                <a:cs typeface="Trebuchet MS"/>
              </a:rPr>
              <a:t> </a:t>
            </a:r>
            <a:r>
              <a:rPr sz="3100" spc="-100" dirty="0">
                <a:solidFill>
                  <a:srgbClr val="292959"/>
                </a:solidFill>
                <a:latin typeface="Trebuchet MS"/>
                <a:cs typeface="Trebuchet MS"/>
              </a:rPr>
              <a:t>that</a:t>
            </a:r>
            <a:r>
              <a:rPr sz="3100" spc="-135" dirty="0">
                <a:solidFill>
                  <a:srgbClr val="292959"/>
                </a:solidFill>
                <a:latin typeface="Trebuchet MS"/>
                <a:cs typeface="Trebuchet MS"/>
              </a:rPr>
              <a:t> </a:t>
            </a:r>
            <a:r>
              <a:rPr sz="3100" spc="-75" dirty="0">
                <a:solidFill>
                  <a:srgbClr val="292959"/>
                </a:solidFill>
                <a:latin typeface="Trebuchet MS"/>
                <a:cs typeface="Trebuchet MS"/>
              </a:rPr>
              <a:t>should</a:t>
            </a:r>
            <a:r>
              <a:rPr sz="3100" spc="-140" dirty="0">
                <a:solidFill>
                  <a:srgbClr val="292959"/>
                </a:solidFill>
                <a:latin typeface="Trebuchet MS"/>
                <a:cs typeface="Trebuchet MS"/>
              </a:rPr>
              <a:t> </a:t>
            </a:r>
            <a:r>
              <a:rPr sz="3100" dirty="0">
                <a:solidFill>
                  <a:srgbClr val="292959"/>
                </a:solidFill>
                <a:latin typeface="Trebuchet MS"/>
                <a:cs typeface="Trebuchet MS"/>
              </a:rPr>
              <a:t>be</a:t>
            </a:r>
            <a:r>
              <a:rPr sz="3100" spc="-140" dirty="0">
                <a:solidFill>
                  <a:srgbClr val="292959"/>
                </a:solidFill>
                <a:latin typeface="Trebuchet MS"/>
                <a:cs typeface="Trebuchet MS"/>
              </a:rPr>
              <a:t> </a:t>
            </a:r>
            <a:r>
              <a:rPr sz="3100" spc="-45" dirty="0">
                <a:solidFill>
                  <a:srgbClr val="292959"/>
                </a:solidFill>
                <a:latin typeface="Trebuchet MS"/>
                <a:cs typeface="Trebuchet MS"/>
              </a:rPr>
              <a:t>single</a:t>
            </a:r>
            <a:r>
              <a:rPr sz="3100" spc="-140" dirty="0">
                <a:solidFill>
                  <a:srgbClr val="292959"/>
                </a:solidFill>
                <a:latin typeface="Trebuchet MS"/>
                <a:cs typeface="Trebuchet MS"/>
              </a:rPr>
              <a:t> </a:t>
            </a:r>
            <a:r>
              <a:rPr sz="3100" spc="-35" dirty="0">
                <a:solidFill>
                  <a:srgbClr val="292959"/>
                </a:solidFill>
                <a:latin typeface="Trebuchet MS"/>
                <a:cs typeface="Trebuchet MS"/>
              </a:rPr>
              <a:t>source</a:t>
            </a:r>
            <a:r>
              <a:rPr sz="3100" spc="-140" dirty="0">
                <a:solidFill>
                  <a:srgbClr val="292959"/>
                </a:solidFill>
                <a:latin typeface="Trebuchet MS"/>
                <a:cs typeface="Trebuchet MS"/>
              </a:rPr>
              <a:t> </a:t>
            </a:r>
            <a:r>
              <a:rPr sz="3100" spc="-110" dirty="0">
                <a:solidFill>
                  <a:srgbClr val="292959"/>
                </a:solidFill>
                <a:latin typeface="Trebuchet MS"/>
                <a:cs typeface="Trebuchet MS"/>
              </a:rPr>
              <a:t>(register)</a:t>
            </a:r>
            <a:r>
              <a:rPr sz="3100" spc="-125" dirty="0">
                <a:solidFill>
                  <a:srgbClr val="292959"/>
                </a:solidFill>
                <a:latin typeface="Trebuchet MS"/>
                <a:cs typeface="Trebuchet MS"/>
              </a:rPr>
              <a:t> </a:t>
            </a:r>
            <a:r>
              <a:rPr sz="3100" dirty="0">
                <a:solidFill>
                  <a:srgbClr val="292959"/>
                </a:solidFill>
                <a:latin typeface="Trebuchet MS"/>
                <a:cs typeface="Trebuchet MS"/>
              </a:rPr>
              <a:t>of</a:t>
            </a:r>
            <a:r>
              <a:rPr sz="3100" spc="-140" dirty="0">
                <a:solidFill>
                  <a:srgbClr val="292959"/>
                </a:solidFill>
                <a:latin typeface="Trebuchet MS"/>
                <a:cs typeface="Trebuchet MS"/>
              </a:rPr>
              <a:t> </a:t>
            </a:r>
            <a:r>
              <a:rPr sz="3100" spc="-114" dirty="0">
                <a:solidFill>
                  <a:srgbClr val="292959"/>
                </a:solidFill>
                <a:latin typeface="Trebuchet MS"/>
                <a:cs typeface="Trebuchet MS"/>
              </a:rPr>
              <a:t>all</a:t>
            </a:r>
            <a:r>
              <a:rPr sz="3100" spc="-120" dirty="0">
                <a:solidFill>
                  <a:srgbClr val="292959"/>
                </a:solidFill>
                <a:latin typeface="Trebuchet MS"/>
                <a:cs typeface="Trebuchet MS"/>
              </a:rPr>
              <a:t> </a:t>
            </a:r>
            <a:r>
              <a:rPr sz="3100" dirty="0">
                <a:solidFill>
                  <a:srgbClr val="292959"/>
                </a:solidFill>
                <a:latin typeface="Trebuchet MS"/>
                <a:cs typeface="Trebuchet MS"/>
              </a:rPr>
              <a:t>legal</a:t>
            </a:r>
            <a:r>
              <a:rPr sz="3100" spc="-135" dirty="0">
                <a:solidFill>
                  <a:srgbClr val="292959"/>
                </a:solidFill>
                <a:latin typeface="Trebuchet MS"/>
                <a:cs typeface="Trebuchet MS"/>
              </a:rPr>
              <a:t> </a:t>
            </a:r>
            <a:r>
              <a:rPr sz="3100" spc="-25" dirty="0">
                <a:solidFill>
                  <a:srgbClr val="292959"/>
                </a:solidFill>
                <a:latin typeface="Trebuchet MS"/>
                <a:cs typeface="Trebuchet MS"/>
              </a:rPr>
              <a:t>rights </a:t>
            </a:r>
            <a:r>
              <a:rPr sz="3100" dirty="0">
                <a:solidFill>
                  <a:srgbClr val="292959"/>
                </a:solidFill>
                <a:latin typeface="Trebuchet MS"/>
                <a:cs typeface="Trebuchet MS"/>
              </a:rPr>
              <a:t>and</a:t>
            </a:r>
            <a:r>
              <a:rPr sz="3100" spc="-85" dirty="0">
                <a:solidFill>
                  <a:srgbClr val="292959"/>
                </a:solidFill>
                <a:latin typeface="Trebuchet MS"/>
                <a:cs typeface="Trebuchet MS"/>
              </a:rPr>
              <a:t> </a:t>
            </a:r>
            <a:r>
              <a:rPr sz="3100" spc="-10" dirty="0">
                <a:solidFill>
                  <a:srgbClr val="292959"/>
                </a:solidFill>
                <a:latin typeface="Trebuchet MS"/>
                <a:cs typeface="Trebuchet MS"/>
              </a:rPr>
              <a:t>interests</a:t>
            </a:r>
            <a:endParaRPr sz="3100">
              <a:latin typeface="Trebuchet MS"/>
              <a:cs typeface="Trebuchet MS"/>
            </a:endParaRPr>
          </a:p>
          <a:p>
            <a:pPr marL="12700" marR="5080">
              <a:lnSpc>
                <a:spcPct val="137100"/>
              </a:lnSpc>
            </a:pPr>
            <a:r>
              <a:rPr sz="3100" spc="-75" dirty="0">
                <a:solidFill>
                  <a:srgbClr val="292959"/>
                </a:solidFill>
                <a:latin typeface="Trebuchet MS"/>
                <a:cs typeface="Trebuchet MS"/>
              </a:rPr>
              <a:t>Registration</a:t>
            </a:r>
            <a:r>
              <a:rPr sz="3100" spc="-160" dirty="0">
                <a:solidFill>
                  <a:srgbClr val="292959"/>
                </a:solidFill>
                <a:latin typeface="Trebuchet MS"/>
                <a:cs typeface="Trebuchet MS"/>
              </a:rPr>
              <a:t> </a:t>
            </a:r>
            <a:r>
              <a:rPr sz="3100" spc="-35" dirty="0">
                <a:solidFill>
                  <a:srgbClr val="292959"/>
                </a:solidFill>
                <a:latin typeface="Trebuchet MS"/>
                <a:cs typeface="Trebuchet MS"/>
              </a:rPr>
              <a:t>means</a:t>
            </a:r>
            <a:r>
              <a:rPr sz="3100" spc="-190" dirty="0">
                <a:solidFill>
                  <a:srgbClr val="292959"/>
                </a:solidFill>
                <a:latin typeface="Trebuchet MS"/>
                <a:cs typeface="Trebuchet MS"/>
              </a:rPr>
              <a:t> </a:t>
            </a:r>
            <a:r>
              <a:rPr sz="3100" spc="-45" dirty="0">
                <a:solidFill>
                  <a:srgbClr val="292959"/>
                </a:solidFill>
                <a:latin typeface="Trebuchet MS"/>
                <a:cs typeface="Trebuchet MS"/>
              </a:rPr>
              <a:t>recording</a:t>
            </a:r>
            <a:r>
              <a:rPr sz="3100" spc="-140" dirty="0">
                <a:solidFill>
                  <a:srgbClr val="292959"/>
                </a:solidFill>
                <a:latin typeface="Trebuchet MS"/>
                <a:cs typeface="Trebuchet MS"/>
              </a:rPr>
              <a:t> </a:t>
            </a:r>
            <a:r>
              <a:rPr sz="3100" spc="-155" dirty="0">
                <a:solidFill>
                  <a:srgbClr val="292959"/>
                </a:solidFill>
                <a:latin typeface="Trebuchet MS"/>
                <a:cs typeface="Trebuchet MS"/>
              </a:rPr>
              <a:t>with</a:t>
            </a:r>
            <a:r>
              <a:rPr sz="3100" spc="-100" dirty="0">
                <a:solidFill>
                  <a:srgbClr val="292959"/>
                </a:solidFill>
                <a:latin typeface="Trebuchet MS"/>
                <a:cs typeface="Trebuchet MS"/>
              </a:rPr>
              <a:t> </a:t>
            </a:r>
            <a:r>
              <a:rPr sz="3100" spc="-114" dirty="0">
                <a:solidFill>
                  <a:srgbClr val="292959"/>
                </a:solidFill>
                <a:latin typeface="Trebuchet MS"/>
                <a:cs typeface="Trebuchet MS"/>
              </a:rPr>
              <a:t>the</a:t>
            </a:r>
            <a:r>
              <a:rPr sz="3100" spc="-120" dirty="0">
                <a:solidFill>
                  <a:srgbClr val="292959"/>
                </a:solidFill>
                <a:latin typeface="Trebuchet MS"/>
                <a:cs typeface="Trebuchet MS"/>
              </a:rPr>
              <a:t> </a:t>
            </a:r>
            <a:r>
              <a:rPr sz="3100" spc="-30" dirty="0">
                <a:solidFill>
                  <a:srgbClr val="292959"/>
                </a:solidFill>
                <a:latin typeface="Trebuchet MS"/>
                <a:cs typeface="Trebuchet MS"/>
              </a:rPr>
              <a:t>land</a:t>
            </a:r>
            <a:r>
              <a:rPr sz="3100" spc="-140" dirty="0">
                <a:solidFill>
                  <a:srgbClr val="292959"/>
                </a:solidFill>
                <a:latin typeface="Trebuchet MS"/>
                <a:cs typeface="Trebuchet MS"/>
              </a:rPr>
              <a:t> </a:t>
            </a:r>
            <a:r>
              <a:rPr sz="3100" spc="-110" dirty="0">
                <a:solidFill>
                  <a:srgbClr val="292959"/>
                </a:solidFill>
                <a:latin typeface="Trebuchet MS"/>
                <a:cs typeface="Trebuchet MS"/>
              </a:rPr>
              <a:t>registry</a:t>
            </a:r>
            <a:r>
              <a:rPr sz="3100" spc="-120" dirty="0">
                <a:solidFill>
                  <a:srgbClr val="292959"/>
                </a:solidFill>
                <a:latin typeface="Trebuchet MS"/>
                <a:cs typeface="Trebuchet MS"/>
              </a:rPr>
              <a:t> </a:t>
            </a:r>
            <a:r>
              <a:rPr sz="3100" spc="-25" dirty="0">
                <a:solidFill>
                  <a:srgbClr val="292959"/>
                </a:solidFill>
                <a:latin typeface="Trebuchet MS"/>
                <a:cs typeface="Trebuchet MS"/>
              </a:rPr>
              <a:t>key </a:t>
            </a:r>
            <a:r>
              <a:rPr sz="3100" spc="-120" dirty="0">
                <a:solidFill>
                  <a:srgbClr val="292959"/>
                </a:solidFill>
                <a:latin typeface="Trebuchet MS"/>
                <a:cs typeface="Trebuchet MS"/>
              </a:rPr>
              <a:t>information</a:t>
            </a:r>
            <a:r>
              <a:rPr sz="3100" spc="-114" dirty="0">
                <a:solidFill>
                  <a:srgbClr val="292959"/>
                </a:solidFill>
                <a:latin typeface="Trebuchet MS"/>
                <a:cs typeface="Trebuchet MS"/>
              </a:rPr>
              <a:t> </a:t>
            </a:r>
            <a:r>
              <a:rPr sz="3100" spc="-10" dirty="0">
                <a:solidFill>
                  <a:srgbClr val="292959"/>
                </a:solidFill>
                <a:latin typeface="Trebuchet MS"/>
                <a:cs typeface="Trebuchet MS"/>
              </a:rPr>
              <a:t>about</a:t>
            </a:r>
            <a:r>
              <a:rPr sz="3100" spc="-110" dirty="0">
                <a:solidFill>
                  <a:srgbClr val="292959"/>
                </a:solidFill>
                <a:latin typeface="Trebuchet MS"/>
                <a:cs typeface="Trebuchet MS"/>
              </a:rPr>
              <a:t> </a:t>
            </a:r>
            <a:r>
              <a:rPr sz="3100" spc="-90" dirty="0">
                <a:solidFill>
                  <a:srgbClr val="292959"/>
                </a:solidFill>
                <a:latin typeface="Trebuchet MS"/>
                <a:cs typeface="Trebuchet MS"/>
              </a:rPr>
              <a:t>rights</a:t>
            </a:r>
            <a:r>
              <a:rPr sz="3100" spc="-110" dirty="0">
                <a:solidFill>
                  <a:srgbClr val="292959"/>
                </a:solidFill>
                <a:latin typeface="Trebuchet MS"/>
                <a:cs typeface="Trebuchet MS"/>
              </a:rPr>
              <a:t> </a:t>
            </a:r>
            <a:r>
              <a:rPr sz="3100" dirty="0">
                <a:solidFill>
                  <a:srgbClr val="292959"/>
                </a:solidFill>
                <a:latin typeface="Trebuchet MS"/>
                <a:cs typeface="Trebuchet MS"/>
              </a:rPr>
              <a:t>and</a:t>
            </a:r>
            <a:r>
              <a:rPr sz="3100" spc="-114" dirty="0">
                <a:solidFill>
                  <a:srgbClr val="292959"/>
                </a:solidFill>
                <a:latin typeface="Trebuchet MS"/>
                <a:cs typeface="Trebuchet MS"/>
              </a:rPr>
              <a:t> </a:t>
            </a:r>
            <a:r>
              <a:rPr sz="3100" spc="-85" dirty="0">
                <a:solidFill>
                  <a:srgbClr val="292959"/>
                </a:solidFill>
                <a:latin typeface="Trebuchet MS"/>
                <a:cs typeface="Trebuchet MS"/>
              </a:rPr>
              <a:t>ownership</a:t>
            </a:r>
            <a:r>
              <a:rPr sz="3100" spc="-110" dirty="0">
                <a:solidFill>
                  <a:srgbClr val="292959"/>
                </a:solidFill>
                <a:latin typeface="Trebuchet MS"/>
                <a:cs typeface="Trebuchet MS"/>
              </a:rPr>
              <a:t> </a:t>
            </a:r>
            <a:r>
              <a:rPr sz="3100" spc="-85" dirty="0">
                <a:solidFill>
                  <a:srgbClr val="292959"/>
                </a:solidFill>
                <a:latin typeface="Trebuchet MS"/>
                <a:cs typeface="Trebuchet MS"/>
              </a:rPr>
              <a:t>relating</a:t>
            </a:r>
            <a:r>
              <a:rPr sz="3100" spc="-110" dirty="0">
                <a:solidFill>
                  <a:srgbClr val="292959"/>
                </a:solidFill>
                <a:latin typeface="Trebuchet MS"/>
                <a:cs typeface="Trebuchet MS"/>
              </a:rPr>
              <a:t> </a:t>
            </a:r>
            <a:r>
              <a:rPr sz="3100" spc="-50" dirty="0">
                <a:solidFill>
                  <a:srgbClr val="292959"/>
                </a:solidFill>
                <a:latin typeface="Trebuchet MS"/>
                <a:cs typeface="Trebuchet MS"/>
              </a:rPr>
              <a:t>to</a:t>
            </a:r>
            <a:r>
              <a:rPr sz="3100" spc="-114" dirty="0">
                <a:solidFill>
                  <a:srgbClr val="292959"/>
                </a:solidFill>
                <a:latin typeface="Trebuchet MS"/>
                <a:cs typeface="Trebuchet MS"/>
              </a:rPr>
              <a:t> the</a:t>
            </a:r>
            <a:r>
              <a:rPr sz="3100" spc="-110" dirty="0">
                <a:solidFill>
                  <a:srgbClr val="292959"/>
                </a:solidFill>
                <a:latin typeface="Trebuchet MS"/>
                <a:cs typeface="Trebuchet MS"/>
              </a:rPr>
              <a:t> </a:t>
            </a:r>
            <a:r>
              <a:rPr sz="3100" spc="-20" dirty="0">
                <a:solidFill>
                  <a:srgbClr val="292959"/>
                </a:solidFill>
                <a:latin typeface="Trebuchet MS"/>
                <a:cs typeface="Trebuchet MS"/>
              </a:rPr>
              <a:t>land </a:t>
            </a:r>
            <a:r>
              <a:rPr sz="3100" dirty="0">
                <a:solidFill>
                  <a:srgbClr val="292959"/>
                </a:solidFill>
                <a:latin typeface="Trebuchet MS"/>
                <a:cs typeface="Trebuchet MS"/>
              </a:rPr>
              <a:t>Slow</a:t>
            </a:r>
            <a:r>
              <a:rPr sz="3100" spc="-130" dirty="0">
                <a:solidFill>
                  <a:srgbClr val="292959"/>
                </a:solidFill>
                <a:latin typeface="Trebuchet MS"/>
                <a:cs typeface="Trebuchet MS"/>
              </a:rPr>
              <a:t> </a:t>
            </a:r>
            <a:r>
              <a:rPr sz="3100" spc="-10" dirty="0">
                <a:solidFill>
                  <a:srgbClr val="292959"/>
                </a:solidFill>
                <a:latin typeface="Trebuchet MS"/>
                <a:cs typeface="Trebuchet MS"/>
              </a:rPr>
              <a:t>process</a:t>
            </a:r>
            <a:r>
              <a:rPr sz="3100" spc="-120" dirty="0">
                <a:solidFill>
                  <a:srgbClr val="292959"/>
                </a:solidFill>
                <a:latin typeface="Trebuchet MS"/>
                <a:cs typeface="Trebuchet MS"/>
              </a:rPr>
              <a:t> </a:t>
            </a:r>
            <a:r>
              <a:rPr sz="3100" spc="125" dirty="0">
                <a:solidFill>
                  <a:srgbClr val="292959"/>
                </a:solidFill>
                <a:latin typeface="Trebuchet MS"/>
                <a:cs typeface="Trebuchet MS"/>
              </a:rPr>
              <a:t>-</a:t>
            </a:r>
            <a:r>
              <a:rPr sz="3100" spc="-120" dirty="0">
                <a:solidFill>
                  <a:srgbClr val="292959"/>
                </a:solidFill>
                <a:latin typeface="Trebuchet MS"/>
                <a:cs typeface="Trebuchet MS"/>
              </a:rPr>
              <a:t> </a:t>
            </a:r>
            <a:r>
              <a:rPr sz="3100" spc="-80" dirty="0">
                <a:solidFill>
                  <a:srgbClr val="292959"/>
                </a:solidFill>
                <a:latin typeface="Trebuchet MS"/>
                <a:cs typeface="Trebuchet MS"/>
              </a:rPr>
              <a:t>certain</a:t>
            </a:r>
            <a:r>
              <a:rPr sz="3100" spc="-120" dirty="0">
                <a:solidFill>
                  <a:srgbClr val="292959"/>
                </a:solidFill>
                <a:latin typeface="Trebuchet MS"/>
                <a:cs typeface="Trebuchet MS"/>
              </a:rPr>
              <a:t> </a:t>
            </a:r>
            <a:r>
              <a:rPr sz="3100" spc="-45" dirty="0">
                <a:solidFill>
                  <a:srgbClr val="292959"/>
                </a:solidFill>
                <a:latin typeface="Trebuchet MS"/>
                <a:cs typeface="Trebuchet MS"/>
              </a:rPr>
              <a:t>triggers</a:t>
            </a:r>
            <a:r>
              <a:rPr sz="3100" spc="-120" dirty="0">
                <a:solidFill>
                  <a:srgbClr val="292959"/>
                </a:solidFill>
                <a:latin typeface="Trebuchet MS"/>
                <a:cs typeface="Trebuchet MS"/>
              </a:rPr>
              <a:t> </a:t>
            </a:r>
            <a:r>
              <a:rPr sz="3100" spc="-50" dirty="0">
                <a:solidFill>
                  <a:srgbClr val="292959"/>
                </a:solidFill>
                <a:latin typeface="Trebuchet MS"/>
                <a:cs typeface="Trebuchet MS"/>
              </a:rPr>
              <a:t>to</a:t>
            </a:r>
            <a:r>
              <a:rPr sz="3100" spc="-120" dirty="0">
                <a:solidFill>
                  <a:srgbClr val="292959"/>
                </a:solidFill>
                <a:latin typeface="Trebuchet MS"/>
                <a:cs typeface="Trebuchet MS"/>
              </a:rPr>
              <a:t> registration,</a:t>
            </a:r>
            <a:r>
              <a:rPr sz="3100" spc="-114" dirty="0">
                <a:solidFill>
                  <a:srgbClr val="292959"/>
                </a:solidFill>
                <a:latin typeface="Trebuchet MS"/>
                <a:cs typeface="Trebuchet MS"/>
              </a:rPr>
              <a:t> </a:t>
            </a:r>
            <a:r>
              <a:rPr sz="3100" spc="-95" dirty="0">
                <a:solidFill>
                  <a:srgbClr val="292959"/>
                </a:solidFill>
                <a:latin typeface="Trebuchet MS"/>
                <a:cs typeface="Trebuchet MS"/>
              </a:rPr>
              <a:t>e.g.</a:t>
            </a:r>
            <a:r>
              <a:rPr sz="3100" spc="-120" dirty="0">
                <a:solidFill>
                  <a:srgbClr val="292959"/>
                </a:solidFill>
                <a:latin typeface="Trebuchet MS"/>
                <a:cs typeface="Trebuchet MS"/>
              </a:rPr>
              <a:t> </a:t>
            </a:r>
            <a:r>
              <a:rPr sz="3100" spc="-105" dirty="0">
                <a:solidFill>
                  <a:srgbClr val="292959"/>
                </a:solidFill>
                <a:latin typeface="Trebuchet MS"/>
                <a:cs typeface="Trebuchet MS"/>
              </a:rPr>
              <a:t>transfer</a:t>
            </a:r>
            <a:r>
              <a:rPr sz="3100" spc="-120" dirty="0">
                <a:solidFill>
                  <a:srgbClr val="292959"/>
                </a:solidFill>
                <a:latin typeface="Trebuchet MS"/>
                <a:cs typeface="Trebuchet MS"/>
              </a:rPr>
              <a:t> </a:t>
            </a:r>
            <a:r>
              <a:rPr sz="3100" spc="-25" dirty="0">
                <a:solidFill>
                  <a:srgbClr val="292959"/>
                </a:solidFill>
                <a:latin typeface="Trebuchet MS"/>
                <a:cs typeface="Trebuchet MS"/>
              </a:rPr>
              <a:t>of </a:t>
            </a:r>
            <a:r>
              <a:rPr sz="3100" spc="-10" dirty="0">
                <a:solidFill>
                  <a:srgbClr val="292959"/>
                </a:solidFill>
                <a:latin typeface="Trebuchet MS"/>
                <a:cs typeface="Trebuchet MS"/>
              </a:rPr>
              <a:t>property</a:t>
            </a:r>
            <a:endParaRPr sz="3100">
              <a:latin typeface="Trebuchet MS"/>
              <a:cs typeface="Trebuchet MS"/>
            </a:endParaRPr>
          </a:p>
          <a:p>
            <a:pPr marL="12700" marR="229870">
              <a:lnSpc>
                <a:spcPct val="137100"/>
              </a:lnSpc>
            </a:pPr>
            <a:r>
              <a:rPr sz="3100" spc="-70" dirty="0">
                <a:solidFill>
                  <a:srgbClr val="292959"/>
                </a:solidFill>
                <a:latin typeface="Trebuchet MS"/>
                <a:cs typeface="Trebuchet MS"/>
              </a:rPr>
              <a:t>Introduced</a:t>
            </a:r>
            <a:r>
              <a:rPr sz="3100" spc="-110" dirty="0">
                <a:solidFill>
                  <a:srgbClr val="292959"/>
                </a:solidFill>
                <a:latin typeface="Trebuchet MS"/>
                <a:cs typeface="Trebuchet MS"/>
              </a:rPr>
              <a:t> </a:t>
            </a:r>
            <a:r>
              <a:rPr sz="3100" spc="-95" dirty="0">
                <a:solidFill>
                  <a:srgbClr val="292959"/>
                </a:solidFill>
                <a:latin typeface="Trebuchet MS"/>
                <a:cs typeface="Trebuchet MS"/>
              </a:rPr>
              <a:t>gradually,</a:t>
            </a:r>
            <a:r>
              <a:rPr sz="3100" spc="-105" dirty="0">
                <a:solidFill>
                  <a:srgbClr val="292959"/>
                </a:solidFill>
                <a:latin typeface="Trebuchet MS"/>
                <a:cs typeface="Trebuchet MS"/>
              </a:rPr>
              <a:t> </a:t>
            </a:r>
            <a:r>
              <a:rPr sz="3100" spc="125" dirty="0">
                <a:solidFill>
                  <a:srgbClr val="292959"/>
                </a:solidFill>
                <a:latin typeface="Trebuchet MS"/>
                <a:cs typeface="Trebuchet MS"/>
              </a:rPr>
              <a:t>-</a:t>
            </a:r>
            <a:r>
              <a:rPr sz="3100" spc="-105" dirty="0">
                <a:solidFill>
                  <a:srgbClr val="292959"/>
                </a:solidFill>
                <a:latin typeface="Trebuchet MS"/>
                <a:cs typeface="Trebuchet MS"/>
              </a:rPr>
              <a:t> </a:t>
            </a:r>
            <a:r>
              <a:rPr sz="3100" spc="-150" dirty="0">
                <a:solidFill>
                  <a:srgbClr val="292959"/>
                </a:solidFill>
                <a:latin typeface="Trebuchet MS"/>
                <a:cs typeface="Trebuchet MS"/>
              </a:rPr>
              <a:t>whilst</a:t>
            </a:r>
            <a:r>
              <a:rPr sz="3100" spc="-100" dirty="0">
                <a:solidFill>
                  <a:srgbClr val="292959"/>
                </a:solidFill>
                <a:latin typeface="Trebuchet MS"/>
                <a:cs typeface="Trebuchet MS"/>
              </a:rPr>
              <a:t> </a:t>
            </a:r>
            <a:r>
              <a:rPr sz="3100" spc="-95" dirty="0">
                <a:solidFill>
                  <a:srgbClr val="292959"/>
                </a:solidFill>
                <a:latin typeface="Trebuchet MS"/>
                <a:cs typeface="Trebuchet MS"/>
              </a:rPr>
              <a:t>compulsory</a:t>
            </a:r>
            <a:r>
              <a:rPr sz="3100" spc="-105" dirty="0">
                <a:solidFill>
                  <a:srgbClr val="292959"/>
                </a:solidFill>
                <a:latin typeface="Trebuchet MS"/>
                <a:cs typeface="Trebuchet MS"/>
              </a:rPr>
              <a:t> </a:t>
            </a:r>
            <a:r>
              <a:rPr sz="3100" spc="-100" dirty="0">
                <a:solidFill>
                  <a:srgbClr val="292959"/>
                </a:solidFill>
                <a:latin typeface="Trebuchet MS"/>
                <a:cs typeface="Trebuchet MS"/>
              </a:rPr>
              <a:t>for</a:t>
            </a:r>
            <a:r>
              <a:rPr sz="3100" spc="-105" dirty="0">
                <a:solidFill>
                  <a:srgbClr val="292959"/>
                </a:solidFill>
                <a:latin typeface="Trebuchet MS"/>
                <a:cs typeface="Trebuchet MS"/>
              </a:rPr>
              <a:t> </a:t>
            </a:r>
            <a:r>
              <a:rPr sz="3100" spc="-120" dirty="0">
                <a:solidFill>
                  <a:srgbClr val="292959"/>
                </a:solidFill>
                <a:latin typeface="Trebuchet MS"/>
                <a:cs typeface="Trebuchet MS"/>
              </a:rPr>
              <a:t>many</a:t>
            </a:r>
            <a:r>
              <a:rPr sz="3100" spc="-105" dirty="0">
                <a:solidFill>
                  <a:srgbClr val="292959"/>
                </a:solidFill>
                <a:latin typeface="Trebuchet MS"/>
                <a:cs typeface="Trebuchet MS"/>
              </a:rPr>
              <a:t> </a:t>
            </a:r>
            <a:r>
              <a:rPr sz="3100" spc="-10" dirty="0">
                <a:solidFill>
                  <a:srgbClr val="292959"/>
                </a:solidFill>
                <a:latin typeface="Trebuchet MS"/>
                <a:cs typeface="Trebuchet MS"/>
              </a:rPr>
              <a:t>decades, </a:t>
            </a:r>
            <a:r>
              <a:rPr sz="3100" spc="-185" dirty="0">
                <a:solidFill>
                  <a:srgbClr val="292959"/>
                </a:solidFill>
                <a:latin typeface="Trebuchet MS"/>
                <a:cs typeface="Trebuchet MS"/>
              </a:rPr>
              <a:t>still</a:t>
            </a:r>
            <a:r>
              <a:rPr sz="3100" spc="-100" dirty="0">
                <a:solidFill>
                  <a:srgbClr val="292959"/>
                </a:solidFill>
                <a:latin typeface="Trebuchet MS"/>
                <a:cs typeface="Trebuchet MS"/>
              </a:rPr>
              <a:t> </a:t>
            </a:r>
            <a:r>
              <a:rPr sz="3100" spc="-120" dirty="0">
                <a:solidFill>
                  <a:srgbClr val="292959"/>
                </a:solidFill>
                <a:latin typeface="Trebuchet MS"/>
                <a:cs typeface="Trebuchet MS"/>
              </a:rPr>
              <a:t>many</a:t>
            </a:r>
            <a:r>
              <a:rPr sz="3100" spc="-114" dirty="0">
                <a:solidFill>
                  <a:srgbClr val="292959"/>
                </a:solidFill>
                <a:latin typeface="Trebuchet MS"/>
                <a:cs typeface="Trebuchet MS"/>
              </a:rPr>
              <a:t> </a:t>
            </a:r>
            <a:r>
              <a:rPr sz="3100" dirty="0">
                <a:solidFill>
                  <a:srgbClr val="292959"/>
                </a:solidFill>
                <a:latin typeface="Trebuchet MS"/>
                <a:cs typeface="Trebuchet MS"/>
              </a:rPr>
              <a:t>pieces</a:t>
            </a:r>
            <a:r>
              <a:rPr sz="3100" spc="-225" dirty="0">
                <a:solidFill>
                  <a:srgbClr val="292959"/>
                </a:solidFill>
                <a:latin typeface="Trebuchet MS"/>
                <a:cs typeface="Trebuchet MS"/>
              </a:rPr>
              <a:t> </a:t>
            </a:r>
            <a:r>
              <a:rPr sz="3100" dirty="0">
                <a:solidFill>
                  <a:srgbClr val="292959"/>
                </a:solidFill>
                <a:latin typeface="Trebuchet MS"/>
                <a:cs typeface="Trebuchet MS"/>
              </a:rPr>
              <a:t>of</a:t>
            </a:r>
            <a:r>
              <a:rPr sz="3100" spc="-145" dirty="0">
                <a:solidFill>
                  <a:srgbClr val="292959"/>
                </a:solidFill>
                <a:latin typeface="Trebuchet MS"/>
                <a:cs typeface="Trebuchet MS"/>
              </a:rPr>
              <a:t> </a:t>
            </a:r>
            <a:r>
              <a:rPr sz="3100" spc="-30" dirty="0">
                <a:solidFill>
                  <a:srgbClr val="292959"/>
                </a:solidFill>
                <a:latin typeface="Trebuchet MS"/>
                <a:cs typeface="Trebuchet MS"/>
              </a:rPr>
              <a:t>land</a:t>
            </a:r>
            <a:r>
              <a:rPr sz="3100" spc="-145" dirty="0">
                <a:solidFill>
                  <a:srgbClr val="292959"/>
                </a:solidFill>
                <a:latin typeface="Trebuchet MS"/>
                <a:cs typeface="Trebuchet MS"/>
              </a:rPr>
              <a:t> </a:t>
            </a:r>
            <a:r>
              <a:rPr sz="3100" spc="-10" dirty="0">
                <a:solidFill>
                  <a:srgbClr val="292959"/>
                </a:solidFill>
                <a:latin typeface="Trebuchet MS"/>
                <a:cs typeface="Trebuchet MS"/>
              </a:rPr>
              <a:t>unregistered</a:t>
            </a:r>
            <a:endParaRPr sz="3100">
              <a:latin typeface="Trebuchet MS"/>
              <a:cs typeface="Trebuchet MS"/>
            </a:endParaRPr>
          </a:p>
          <a:p>
            <a:pPr marL="12700">
              <a:lnSpc>
                <a:spcPct val="100000"/>
              </a:lnSpc>
              <a:spcBef>
                <a:spcPts val="1380"/>
              </a:spcBef>
            </a:pPr>
            <a:r>
              <a:rPr sz="3100" spc="-80" dirty="0">
                <a:solidFill>
                  <a:srgbClr val="292959"/>
                </a:solidFill>
                <a:latin typeface="Trebuchet MS"/>
                <a:cs typeface="Trebuchet MS"/>
              </a:rPr>
              <a:t>estimated</a:t>
            </a:r>
            <a:r>
              <a:rPr sz="3100" spc="-155" dirty="0">
                <a:solidFill>
                  <a:srgbClr val="292959"/>
                </a:solidFill>
                <a:latin typeface="Trebuchet MS"/>
                <a:cs typeface="Trebuchet MS"/>
              </a:rPr>
              <a:t> </a:t>
            </a:r>
            <a:r>
              <a:rPr sz="3100" spc="-225" dirty="0">
                <a:solidFill>
                  <a:srgbClr val="292959"/>
                </a:solidFill>
                <a:latin typeface="Trebuchet MS"/>
                <a:cs typeface="Trebuchet MS"/>
              </a:rPr>
              <a:t>13-</a:t>
            </a:r>
            <a:r>
              <a:rPr sz="3100" spc="-90" dirty="0">
                <a:solidFill>
                  <a:srgbClr val="292959"/>
                </a:solidFill>
                <a:latin typeface="Trebuchet MS"/>
                <a:cs typeface="Trebuchet MS"/>
              </a:rPr>
              <a:t>15%</a:t>
            </a:r>
            <a:r>
              <a:rPr sz="3100" spc="-130" dirty="0">
                <a:solidFill>
                  <a:srgbClr val="292959"/>
                </a:solidFill>
                <a:latin typeface="Trebuchet MS"/>
                <a:cs typeface="Trebuchet MS"/>
              </a:rPr>
              <a:t> </a:t>
            </a:r>
            <a:r>
              <a:rPr sz="3100" dirty="0">
                <a:solidFill>
                  <a:srgbClr val="292959"/>
                </a:solidFill>
                <a:latin typeface="Trebuchet MS"/>
                <a:cs typeface="Trebuchet MS"/>
              </a:rPr>
              <a:t>of</a:t>
            </a:r>
            <a:r>
              <a:rPr sz="3100" spc="-130" dirty="0">
                <a:solidFill>
                  <a:srgbClr val="292959"/>
                </a:solidFill>
                <a:latin typeface="Trebuchet MS"/>
                <a:cs typeface="Trebuchet MS"/>
              </a:rPr>
              <a:t> </a:t>
            </a:r>
            <a:r>
              <a:rPr sz="3100" spc="-30" dirty="0">
                <a:solidFill>
                  <a:srgbClr val="292959"/>
                </a:solidFill>
                <a:latin typeface="Trebuchet MS"/>
                <a:cs typeface="Trebuchet MS"/>
              </a:rPr>
              <a:t>land</a:t>
            </a:r>
            <a:r>
              <a:rPr sz="3100" spc="-130" dirty="0">
                <a:solidFill>
                  <a:srgbClr val="292959"/>
                </a:solidFill>
                <a:latin typeface="Trebuchet MS"/>
                <a:cs typeface="Trebuchet MS"/>
              </a:rPr>
              <a:t> </a:t>
            </a:r>
            <a:r>
              <a:rPr sz="3100" spc="-170" dirty="0">
                <a:solidFill>
                  <a:srgbClr val="292959"/>
                </a:solidFill>
                <a:latin typeface="Trebuchet MS"/>
                <a:cs typeface="Trebuchet MS"/>
              </a:rPr>
              <a:t>in</a:t>
            </a:r>
            <a:r>
              <a:rPr sz="3100" spc="-100" dirty="0">
                <a:solidFill>
                  <a:srgbClr val="292959"/>
                </a:solidFill>
                <a:latin typeface="Trebuchet MS"/>
                <a:cs typeface="Trebuchet MS"/>
              </a:rPr>
              <a:t> </a:t>
            </a:r>
            <a:r>
              <a:rPr sz="3100" spc="-60" dirty="0">
                <a:solidFill>
                  <a:srgbClr val="292959"/>
                </a:solidFill>
                <a:latin typeface="Trebuchet MS"/>
                <a:cs typeface="Trebuchet MS"/>
              </a:rPr>
              <a:t>E&amp;W</a:t>
            </a:r>
            <a:r>
              <a:rPr sz="3100" spc="-125" dirty="0">
                <a:solidFill>
                  <a:srgbClr val="292959"/>
                </a:solidFill>
                <a:latin typeface="Trebuchet MS"/>
                <a:cs typeface="Trebuchet MS"/>
              </a:rPr>
              <a:t> </a:t>
            </a:r>
            <a:r>
              <a:rPr sz="3100" spc="-100" dirty="0">
                <a:solidFill>
                  <a:srgbClr val="292959"/>
                </a:solidFill>
                <a:latin typeface="Trebuchet MS"/>
                <a:cs typeface="Trebuchet MS"/>
              </a:rPr>
              <a:t>remains</a:t>
            </a:r>
            <a:r>
              <a:rPr sz="3100" spc="-130" dirty="0">
                <a:solidFill>
                  <a:srgbClr val="292959"/>
                </a:solidFill>
                <a:latin typeface="Trebuchet MS"/>
                <a:cs typeface="Trebuchet MS"/>
              </a:rPr>
              <a:t> </a:t>
            </a:r>
            <a:r>
              <a:rPr sz="3100" spc="-10" dirty="0">
                <a:solidFill>
                  <a:srgbClr val="292959"/>
                </a:solidFill>
                <a:latin typeface="Trebuchet MS"/>
                <a:cs typeface="Trebuchet MS"/>
              </a:rPr>
              <a:t>unregistered</a:t>
            </a:r>
            <a:endParaRPr sz="3100">
              <a:latin typeface="Trebuchet MS"/>
              <a:cs typeface="Trebuchet MS"/>
            </a:endParaRPr>
          </a:p>
        </p:txBody>
      </p:sp>
      <p:pic>
        <p:nvPicPr>
          <p:cNvPr id="13" name="object 13"/>
          <p:cNvPicPr/>
          <p:nvPr/>
        </p:nvPicPr>
        <p:blipFill>
          <a:blip r:embed="rId3" cstate="print"/>
          <a:stretch>
            <a:fillRect/>
          </a:stretch>
        </p:blipFill>
        <p:spPr>
          <a:xfrm>
            <a:off x="11589837" y="6410054"/>
            <a:ext cx="6698162" cy="3324224"/>
          </a:xfrm>
          <a:prstGeom prst="rect">
            <a:avLst/>
          </a:prstGeom>
        </p:spPr>
      </p:pic>
      <p:sp>
        <p:nvSpPr>
          <p:cNvPr id="14" name="object 14" descr="$PPTXTitle"/>
          <p:cNvSpPr txBox="1">
            <a:spLocks noGrp="1"/>
          </p:cNvSpPr>
          <p:nvPr>
            <p:ph type="title"/>
          </p:nvPr>
        </p:nvSpPr>
        <p:spPr>
          <a:xfrm>
            <a:off x="597084" y="831198"/>
            <a:ext cx="8601710" cy="1107440"/>
          </a:xfrm>
          <a:prstGeom prst="rect">
            <a:avLst/>
          </a:prstGeom>
        </p:spPr>
        <p:txBody>
          <a:bodyPr vert="horz" wrap="square" lIns="0" tIns="12700" rIns="0" bIns="0" rtlCol="0">
            <a:spAutoFit/>
          </a:bodyPr>
          <a:lstStyle/>
          <a:p>
            <a:pPr marL="12700">
              <a:lnSpc>
                <a:spcPct val="100000"/>
              </a:lnSpc>
              <a:spcBef>
                <a:spcPts val="100"/>
              </a:spcBef>
            </a:pPr>
            <a:r>
              <a:rPr sz="7100" spc="-40" dirty="0">
                <a:solidFill>
                  <a:srgbClr val="E65385"/>
                </a:solidFill>
              </a:rPr>
              <a:t>LAND</a:t>
            </a:r>
            <a:r>
              <a:rPr sz="7100" spc="-475" dirty="0">
                <a:solidFill>
                  <a:srgbClr val="E65385"/>
                </a:solidFill>
              </a:rPr>
              <a:t> </a:t>
            </a:r>
            <a:r>
              <a:rPr sz="7100" spc="-10" dirty="0">
                <a:solidFill>
                  <a:srgbClr val="292959"/>
                </a:solidFill>
              </a:rPr>
              <a:t>REGISTRATION</a:t>
            </a:r>
            <a:endParaRPr sz="710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F9F5EF"/>
          </a:solidFill>
        </p:spPr>
        <p:txBody>
          <a:bodyPr wrap="square" lIns="0" tIns="0" rIns="0" bIns="0" rtlCol="0"/>
          <a:lstStyle/>
          <a:p>
            <a:endParaRPr/>
          </a:p>
        </p:txBody>
      </p:sp>
      <p:sp>
        <p:nvSpPr>
          <p:cNvPr id="3" name="object 3"/>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sp>
        <p:nvSpPr>
          <p:cNvPr id="4" name="object 4"/>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pic>
        <p:nvPicPr>
          <p:cNvPr id="5" name="object 5"/>
          <p:cNvPicPr/>
          <p:nvPr/>
        </p:nvPicPr>
        <p:blipFill>
          <a:blip r:embed="rId2" cstate="print"/>
          <a:stretch>
            <a:fillRect/>
          </a:stretch>
        </p:blipFill>
        <p:spPr>
          <a:xfrm>
            <a:off x="990784" y="2619718"/>
            <a:ext cx="133350" cy="133349"/>
          </a:xfrm>
          <a:prstGeom prst="rect">
            <a:avLst/>
          </a:prstGeom>
        </p:spPr>
      </p:pic>
      <p:pic>
        <p:nvPicPr>
          <p:cNvPr id="6" name="object 6"/>
          <p:cNvPicPr/>
          <p:nvPr/>
        </p:nvPicPr>
        <p:blipFill>
          <a:blip r:embed="rId3" cstate="print"/>
          <a:stretch>
            <a:fillRect/>
          </a:stretch>
        </p:blipFill>
        <p:spPr>
          <a:xfrm>
            <a:off x="990784" y="7420317"/>
            <a:ext cx="133350" cy="133349"/>
          </a:xfrm>
          <a:prstGeom prst="rect">
            <a:avLst/>
          </a:prstGeom>
        </p:spPr>
      </p:pic>
      <p:sp>
        <p:nvSpPr>
          <p:cNvPr id="7" name="object 7"/>
          <p:cNvSpPr txBox="1"/>
          <p:nvPr/>
        </p:nvSpPr>
        <p:spPr>
          <a:xfrm>
            <a:off x="597084" y="2205063"/>
            <a:ext cx="16866235" cy="7727757"/>
          </a:xfrm>
          <a:prstGeom prst="rect">
            <a:avLst/>
          </a:prstGeom>
        </p:spPr>
        <p:txBody>
          <a:bodyPr vert="horz" wrap="square" lIns="0" tIns="195580" rIns="0" bIns="0" rtlCol="0">
            <a:spAutoFit/>
          </a:bodyPr>
          <a:lstStyle/>
          <a:p>
            <a:pPr marL="724535" algn="ctr">
              <a:lnSpc>
                <a:spcPct val="100000"/>
              </a:lnSpc>
              <a:spcBef>
                <a:spcPts val="1540"/>
              </a:spcBef>
            </a:pPr>
            <a:r>
              <a:rPr sz="3300" i="1" spc="-215" dirty="0">
                <a:solidFill>
                  <a:srgbClr val="292959"/>
                </a:solidFill>
                <a:latin typeface="Trebuchet MS"/>
                <a:cs typeface="Trebuchet MS"/>
              </a:rPr>
              <a:t>The</a:t>
            </a:r>
            <a:r>
              <a:rPr sz="3300" i="1" spc="-105" dirty="0">
                <a:solidFill>
                  <a:srgbClr val="292959"/>
                </a:solidFill>
                <a:latin typeface="Trebuchet MS"/>
                <a:cs typeface="Trebuchet MS"/>
              </a:rPr>
              <a:t> </a:t>
            </a:r>
            <a:r>
              <a:rPr sz="3300" i="1" dirty="0">
                <a:solidFill>
                  <a:srgbClr val="292959"/>
                </a:solidFill>
                <a:latin typeface="Trebuchet MS"/>
                <a:cs typeface="Trebuchet MS"/>
              </a:rPr>
              <a:t>Oxford</a:t>
            </a:r>
            <a:r>
              <a:rPr sz="3300" i="1" spc="-175" dirty="0">
                <a:solidFill>
                  <a:srgbClr val="292959"/>
                </a:solidFill>
                <a:latin typeface="Trebuchet MS"/>
                <a:cs typeface="Trebuchet MS"/>
              </a:rPr>
              <a:t> </a:t>
            </a:r>
            <a:r>
              <a:rPr sz="3300" i="1" spc="-55" dirty="0">
                <a:solidFill>
                  <a:srgbClr val="292959"/>
                </a:solidFill>
                <a:latin typeface="Trebuchet MS"/>
                <a:cs typeface="Trebuchet MS"/>
              </a:rPr>
              <a:t>English</a:t>
            </a:r>
            <a:r>
              <a:rPr sz="3300" i="1" spc="-140" dirty="0">
                <a:solidFill>
                  <a:srgbClr val="292959"/>
                </a:solidFill>
                <a:latin typeface="Trebuchet MS"/>
                <a:cs typeface="Trebuchet MS"/>
              </a:rPr>
              <a:t> </a:t>
            </a:r>
            <a:r>
              <a:rPr sz="3300" i="1" spc="-100" dirty="0">
                <a:solidFill>
                  <a:srgbClr val="292959"/>
                </a:solidFill>
                <a:latin typeface="Trebuchet MS"/>
                <a:cs typeface="Trebuchet MS"/>
              </a:rPr>
              <a:t>dictionary</a:t>
            </a:r>
            <a:r>
              <a:rPr sz="3300" i="1" spc="-140" dirty="0">
                <a:solidFill>
                  <a:srgbClr val="292959"/>
                </a:solidFill>
                <a:latin typeface="Trebuchet MS"/>
                <a:cs typeface="Trebuchet MS"/>
              </a:rPr>
              <a:t> </a:t>
            </a:r>
            <a:r>
              <a:rPr sz="3300" i="1" spc="-50" dirty="0">
                <a:solidFill>
                  <a:srgbClr val="292959"/>
                </a:solidFill>
                <a:latin typeface="Trebuchet MS"/>
                <a:cs typeface="Trebuchet MS"/>
              </a:rPr>
              <a:t>defines</a:t>
            </a:r>
            <a:r>
              <a:rPr sz="3300" i="1" spc="-140" dirty="0">
                <a:solidFill>
                  <a:srgbClr val="292959"/>
                </a:solidFill>
                <a:latin typeface="Trebuchet MS"/>
                <a:cs typeface="Trebuchet MS"/>
              </a:rPr>
              <a:t> </a:t>
            </a:r>
            <a:r>
              <a:rPr sz="3300" i="1" spc="-20" dirty="0">
                <a:solidFill>
                  <a:srgbClr val="292959"/>
                </a:solidFill>
                <a:latin typeface="Trebuchet MS"/>
                <a:cs typeface="Trebuchet MS"/>
              </a:rPr>
              <a:t>possession</a:t>
            </a:r>
            <a:r>
              <a:rPr sz="3300" i="1" spc="-140" dirty="0">
                <a:solidFill>
                  <a:srgbClr val="292959"/>
                </a:solidFill>
                <a:latin typeface="Trebuchet MS"/>
                <a:cs typeface="Trebuchet MS"/>
              </a:rPr>
              <a:t> </a:t>
            </a:r>
            <a:r>
              <a:rPr sz="3300" i="1" spc="60" dirty="0">
                <a:solidFill>
                  <a:srgbClr val="292959"/>
                </a:solidFill>
                <a:latin typeface="Trebuchet MS"/>
                <a:cs typeface="Trebuchet MS"/>
              </a:rPr>
              <a:t>as</a:t>
            </a:r>
            <a:r>
              <a:rPr sz="3300" i="1" spc="-140" dirty="0">
                <a:solidFill>
                  <a:srgbClr val="292959"/>
                </a:solidFill>
                <a:latin typeface="Trebuchet MS"/>
                <a:cs typeface="Trebuchet MS"/>
              </a:rPr>
              <a:t> </a:t>
            </a:r>
            <a:r>
              <a:rPr sz="3300" i="1" spc="-10" dirty="0">
                <a:solidFill>
                  <a:srgbClr val="292959"/>
                </a:solidFill>
                <a:latin typeface="Trebuchet MS"/>
                <a:cs typeface="Trebuchet MS"/>
              </a:rPr>
              <a:t>follows:</a:t>
            </a:r>
            <a:endParaRPr sz="3300" i="1" dirty="0">
              <a:latin typeface="Trebuchet MS"/>
              <a:cs typeface="Trebuchet MS"/>
            </a:endParaRPr>
          </a:p>
          <a:p>
            <a:pPr marL="12700" marR="760095" indent="-8255" algn="ctr">
              <a:lnSpc>
                <a:spcPts val="5400"/>
              </a:lnSpc>
              <a:spcBef>
                <a:spcPts val="420"/>
              </a:spcBef>
              <a:buSzPct val="89393"/>
              <a:buAutoNum type="alphaLcPeriod"/>
              <a:tabLst>
                <a:tab pos="363220" algn="l"/>
              </a:tabLst>
            </a:pPr>
            <a:r>
              <a:rPr sz="3300" i="1" spc="-120" dirty="0">
                <a:solidFill>
                  <a:srgbClr val="292959"/>
                </a:solidFill>
                <a:latin typeface="Trebuchet MS"/>
                <a:cs typeface="Trebuchet MS"/>
              </a:rPr>
              <a:t>	the</a:t>
            </a:r>
            <a:r>
              <a:rPr sz="3300" i="1" spc="-130" dirty="0">
                <a:solidFill>
                  <a:srgbClr val="292959"/>
                </a:solidFill>
                <a:latin typeface="Trebuchet MS"/>
                <a:cs typeface="Trebuchet MS"/>
              </a:rPr>
              <a:t> </a:t>
            </a:r>
            <a:r>
              <a:rPr sz="3300" i="1" spc="-35" dirty="0">
                <a:solidFill>
                  <a:srgbClr val="292959"/>
                </a:solidFill>
                <a:latin typeface="Trebuchet MS"/>
                <a:cs typeface="Trebuchet MS"/>
              </a:rPr>
              <a:t>action</a:t>
            </a:r>
            <a:r>
              <a:rPr sz="3300" i="1" spc="-215" dirty="0">
                <a:solidFill>
                  <a:srgbClr val="292959"/>
                </a:solidFill>
                <a:latin typeface="Trebuchet MS"/>
                <a:cs typeface="Trebuchet MS"/>
              </a:rPr>
              <a:t> </a:t>
            </a:r>
            <a:r>
              <a:rPr sz="3300" i="1" spc="-90" dirty="0">
                <a:solidFill>
                  <a:srgbClr val="292959"/>
                </a:solidFill>
                <a:latin typeface="Trebuchet MS"/>
                <a:cs typeface="Trebuchet MS"/>
              </a:rPr>
              <a:t>or</a:t>
            </a:r>
            <a:r>
              <a:rPr sz="3300" i="1" spc="-160" dirty="0">
                <a:solidFill>
                  <a:srgbClr val="292959"/>
                </a:solidFill>
                <a:latin typeface="Trebuchet MS"/>
                <a:cs typeface="Trebuchet MS"/>
              </a:rPr>
              <a:t> </a:t>
            </a:r>
            <a:r>
              <a:rPr sz="3300" i="1" dirty="0">
                <a:solidFill>
                  <a:srgbClr val="292959"/>
                </a:solidFill>
                <a:latin typeface="Trebuchet MS"/>
                <a:cs typeface="Trebuchet MS"/>
              </a:rPr>
              <a:t>fact</a:t>
            </a:r>
            <a:r>
              <a:rPr sz="3300" i="1" spc="-204" dirty="0">
                <a:solidFill>
                  <a:srgbClr val="292959"/>
                </a:solidFill>
                <a:latin typeface="Trebuchet MS"/>
                <a:cs typeface="Trebuchet MS"/>
              </a:rPr>
              <a:t> </a:t>
            </a:r>
            <a:r>
              <a:rPr sz="3300" i="1" dirty="0">
                <a:solidFill>
                  <a:srgbClr val="292959"/>
                </a:solidFill>
                <a:latin typeface="Trebuchet MS"/>
                <a:cs typeface="Trebuchet MS"/>
              </a:rPr>
              <a:t>of</a:t>
            </a:r>
            <a:r>
              <a:rPr sz="3300" i="1" spc="-145" dirty="0">
                <a:solidFill>
                  <a:srgbClr val="292959"/>
                </a:solidFill>
                <a:latin typeface="Trebuchet MS"/>
                <a:cs typeface="Trebuchet MS"/>
              </a:rPr>
              <a:t> </a:t>
            </a:r>
            <a:r>
              <a:rPr sz="3300" i="1" spc="-50" dirty="0">
                <a:solidFill>
                  <a:srgbClr val="292959"/>
                </a:solidFill>
                <a:latin typeface="Trebuchet MS"/>
                <a:cs typeface="Trebuchet MS"/>
              </a:rPr>
              <a:t>holding</a:t>
            </a:r>
            <a:r>
              <a:rPr sz="3300" i="1" spc="-145" dirty="0">
                <a:solidFill>
                  <a:srgbClr val="292959"/>
                </a:solidFill>
                <a:latin typeface="Trebuchet MS"/>
                <a:cs typeface="Trebuchet MS"/>
              </a:rPr>
              <a:t> </a:t>
            </a:r>
            <a:r>
              <a:rPr sz="3300" i="1" spc="-70" dirty="0">
                <a:solidFill>
                  <a:srgbClr val="292959"/>
                </a:solidFill>
                <a:latin typeface="Trebuchet MS"/>
                <a:cs typeface="Trebuchet MS"/>
              </a:rPr>
              <a:t>something</a:t>
            </a:r>
            <a:r>
              <a:rPr sz="3300" i="1" spc="-140" dirty="0">
                <a:solidFill>
                  <a:srgbClr val="292959"/>
                </a:solidFill>
                <a:latin typeface="Trebuchet MS"/>
                <a:cs typeface="Trebuchet MS"/>
              </a:rPr>
              <a:t> </a:t>
            </a:r>
            <a:r>
              <a:rPr sz="3300" i="1" spc="-130" dirty="0">
                <a:solidFill>
                  <a:srgbClr val="292959"/>
                </a:solidFill>
                <a:latin typeface="Trebuchet MS"/>
                <a:cs typeface="Trebuchet MS"/>
              </a:rPr>
              <a:t>(material</a:t>
            </a:r>
            <a:r>
              <a:rPr sz="3300" i="1" spc="-120" dirty="0">
                <a:solidFill>
                  <a:srgbClr val="292959"/>
                </a:solidFill>
                <a:latin typeface="Trebuchet MS"/>
                <a:cs typeface="Trebuchet MS"/>
              </a:rPr>
              <a:t> </a:t>
            </a:r>
            <a:r>
              <a:rPr sz="3300" i="1" spc="-90" dirty="0">
                <a:solidFill>
                  <a:srgbClr val="292959"/>
                </a:solidFill>
                <a:latin typeface="Trebuchet MS"/>
                <a:cs typeface="Trebuchet MS"/>
              </a:rPr>
              <a:t>or</a:t>
            </a:r>
            <a:r>
              <a:rPr sz="3300" i="1" spc="-145" dirty="0">
                <a:solidFill>
                  <a:srgbClr val="292959"/>
                </a:solidFill>
                <a:latin typeface="Trebuchet MS"/>
                <a:cs typeface="Trebuchet MS"/>
              </a:rPr>
              <a:t> </a:t>
            </a:r>
            <a:r>
              <a:rPr sz="3300" i="1" spc="-150" dirty="0">
                <a:solidFill>
                  <a:srgbClr val="292959"/>
                </a:solidFill>
                <a:latin typeface="Trebuchet MS"/>
                <a:cs typeface="Trebuchet MS"/>
              </a:rPr>
              <a:t>immaterial)</a:t>
            </a:r>
            <a:r>
              <a:rPr sz="3300" i="1" spc="-105" dirty="0">
                <a:solidFill>
                  <a:srgbClr val="292959"/>
                </a:solidFill>
                <a:latin typeface="Trebuchet MS"/>
                <a:cs typeface="Trebuchet MS"/>
              </a:rPr>
              <a:t> </a:t>
            </a:r>
            <a:r>
              <a:rPr sz="3300" i="1" spc="60" dirty="0">
                <a:solidFill>
                  <a:srgbClr val="292959"/>
                </a:solidFill>
                <a:latin typeface="Trebuchet MS"/>
                <a:cs typeface="Trebuchet MS"/>
              </a:rPr>
              <a:t>as</a:t>
            </a:r>
            <a:r>
              <a:rPr sz="3300" i="1" spc="-145" dirty="0">
                <a:solidFill>
                  <a:srgbClr val="292959"/>
                </a:solidFill>
                <a:latin typeface="Trebuchet MS"/>
                <a:cs typeface="Trebuchet MS"/>
              </a:rPr>
              <a:t> </a:t>
            </a:r>
            <a:r>
              <a:rPr sz="3300" i="1" spc="-140" dirty="0">
                <a:solidFill>
                  <a:srgbClr val="292959"/>
                </a:solidFill>
                <a:latin typeface="Trebuchet MS"/>
                <a:cs typeface="Trebuchet MS"/>
              </a:rPr>
              <a:t>one’s</a:t>
            </a:r>
            <a:r>
              <a:rPr sz="3300" i="1" spc="-110" dirty="0">
                <a:solidFill>
                  <a:srgbClr val="292959"/>
                </a:solidFill>
                <a:latin typeface="Trebuchet MS"/>
                <a:cs typeface="Trebuchet MS"/>
              </a:rPr>
              <a:t> </a:t>
            </a:r>
            <a:r>
              <a:rPr sz="3300" i="1" spc="-10" dirty="0">
                <a:solidFill>
                  <a:srgbClr val="292959"/>
                </a:solidFill>
                <a:latin typeface="Trebuchet MS"/>
                <a:cs typeface="Trebuchet MS"/>
              </a:rPr>
              <a:t>own</a:t>
            </a:r>
            <a:r>
              <a:rPr sz="3300" i="1" spc="-140" dirty="0">
                <a:solidFill>
                  <a:srgbClr val="292959"/>
                </a:solidFill>
                <a:latin typeface="Trebuchet MS"/>
                <a:cs typeface="Trebuchet MS"/>
              </a:rPr>
              <a:t> </a:t>
            </a:r>
            <a:r>
              <a:rPr sz="3300" i="1" spc="-90" dirty="0">
                <a:solidFill>
                  <a:srgbClr val="292959"/>
                </a:solidFill>
                <a:latin typeface="Trebuchet MS"/>
                <a:cs typeface="Trebuchet MS"/>
              </a:rPr>
              <a:t>or</a:t>
            </a:r>
            <a:r>
              <a:rPr sz="3300" i="1" spc="-145" dirty="0">
                <a:solidFill>
                  <a:srgbClr val="292959"/>
                </a:solidFill>
                <a:latin typeface="Trebuchet MS"/>
                <a:cs typeface="Trebuchet MS"/>
              </a:rPr>
              <a:t> </a:t>
            </a:r>
            <a:r>
              <a:rPr sz="3300" i="1" spc="-160" dirty="0">
                <a:solidFill>
                  <a:srgbClr val="292959"/>
                </a:solidFill>
                <a:latin typeface="Trebuchet MS"/>
                <a:cs typeface="Trebuchet MS"/>
              </a:rPr>
              <a:t>in</a:t>
            </a:r>
            <a:r>
              <a:rPr sz="3300" i="1" spc="-105" dirty="0">
                <a:solidFill>
                  <a:srgbClr val="292959"/>
                </a:solidFill>
                <a:latin typeface="Trebuchet MS"/>
                <a:cs typeface="Trebuchet MS"/>
              </a:rPr>
              <a:t> </a:t>
            </a:r>
            <a:r>
              <a:rPr sz="3300" i="1" spc="-35" dirty="0">
                <a:solidFill>
                  <a:srgbClr val="292959"/>
                </a:solidFill>
                <a:latin typeface="Trebuchet MS"/>
                <a:cs typeface="Trebuchet MS"/>
              </a:rPr>
              <a:t>one’s </a:t>
            </a:r>
            <a:r>
              <a:rPr sz="3300" i="1" spc="-140" dirty="0">
                <a:solidFill>
                  <a:srgbClr val="292959"/>
                </a:solidFill>
                <a:latin typeface="Trebuchet MS"/>
                <a:cs typeface="Trebuchet MS"/>
              </a:rPr>
              <a:t>control;</a:t>
            </a:r>
            <a:r>
              <a:rPr sz="3300" i="1" spc="-110" dirty="0">
                <a:solidFill>
                  <a:srgbClr val="292959"/>
                </a:solidFill>
                <a:latin typeface="Trebuchet MS"/>
                <a:cs typeface="Trebuchet MS"/>
              </a:rPr>
              <a:t> </a:t>
            </a:r>
            <a:r>
              <a:rPr sz="3300" i="1" spc="-120" dirty="0">
                <a:solidFill>
                  <a:srgbClr val="292959"/>
                </a:solidFill>
                <a:latin typeface="Trebuchet MS"/>
                <a:cs typeface="Trebuchet MS"/>
              </a:rPr>
              <a:t>the</a:t>
            </a:r>
            <a:r>
              <a:rPr sz="3300" i="1" spc="-130" dirty="0">
                <a:solidFill>
                  <a:srgbClr val="292959"/>
                </a:solidFill>
                <a:latin typeface="Trebuchet MS"/>
                <a:cs typeface="Trebuchet MS"/>
              </a:rPr>
              <a:t> </a:t>
            </a:r>
            <a:r>
              <a:rPr sz="3300" i="1" spc="-60" dirty="0">
                <a:solidFill>
                  <a:srgbClr val="292959"/>
                </a:solidFill>
                <a:latin typeface="Trebuchet MS"/>
                <a:cs typeface="Trebuchet MS"/>
              </a:rPr>
              <a:t>state</a:t>
            </a:r>
            <a:r>
              <a:rPr sz="3300" i="1" spc="-185" dirty="0">
                <a:solidFill>
                  <a:srgbClr val="292959"/>
                </a:solidFill>
                <a:latin typeface="Trebuchet MS"/>
                <a:cs typeface="Trebuchet MS"/>
              </a:rPr>
              <a:t> </a:t>
            </a:r>
            <a:r>
              <a:rPr sz="3300" i="1" spc="-90" dirty="0">
                <a:solidFill>
                  <a:srgbClr val="292959"/>
                </a:solidFill>
                <a:latin typeface="Trebuchet MS"/>
                <a:cs typeface="Trebuchet MS"/>
              </a:rPr>
              <a:t>or</a:t>
            </a:r>
            <a:r>
              <a:rPr sz="3300" i="1" spc="-140" dirty="0">
                <a:solidFill>
                  <a:srgbClr val="292959"/>
                </a:solidFill>
                <a:latin typeface="Trebuchet MS"/>
                <a:cs typeface="Trebuchet MS"/>
              </a:rPr>
              <a:t> </a:t>
            </a:r>
            <a:r>
              <a:rPr sz="3300" i="1" spc="-70" dirty="0">
                <a:solidFill>
                  <a:srgbClr val="292959"/>
                </a:solidFill>
                <a:latin typeface="Trebuchet MS"/>
                <a:cs typeface="Trebuchet MS"/>
              </a:rPr>
              <a:t>condition</a:t>
            </a:r>
            <a:r>
              <a:rPr sz="3300" i="1" spc="-140" dirty="0">
                <a:solidFill>
                  <a:srgbClr val="292959"/>
                </a:solidFill>
                <a:latin typeface="Trebuchet MS"/>
                <a:cs typeface="Trebuchet MS"/>
              </a:rPr>
              <a:t> </a:t>
            </a:r>
            <a:r>
              <a:rPr sz="3300" i="1" dirty="0">
                <a:solidFill>
                  <a:srgbClr val="292959"/>
                </a:solidFill>
                <a:latin typeface="Trebuchet MS"/>
                <a:cs typeface="Trebuchet MS"/>
              </a:rPr>
              <a:t>of</a:t>
            </a:r>
            <a:r>
              <a:rPr sz="3300" i="1" spc="-140" dirty="0">
                <a:solidFill>
                  <a:srgbClr val="292959"/>
                </a:solidFill>
                <a:latin typeface="Trebuchet MS"/>
                <a:cs typeface="Trebuchet MS"/>
              </a:rPr>
              <a:t> </a:t>
            </a:r>
            <a:r>
              <a:rPr sz="3300" i="1" dirty="0">
                <a:solidFill>
                  <a:srgbClr val="292959"/>
                </a:solidFill>
                <a:latin typeface="Trebuchet MS"/>
                <a:cs typeface="Trebuchet MS"/>
              </a:rPr>
              <a:t>being</a:t>
            </a:r>
            <a:r>
              <a:rPr sz="3300" i="1" spc="-140" dirty="0">
                <a:solidFill>
                  <a:srgbClr val="292959"/>
                </a:solidFill>
                <a:latin typeface="Trebuchet MS"/>
                <a:cs typeface="Trebuchet MS"/>
              </a:rPr>
              <a:t> </a:t>
            </a:r>
            <a:r>
              <a:rPr sz="3300" i="1" dirty="0">
                <a:solidFill>
                  <a:srgbClr val="292959"/>
                </a:solidFill>
                <a:latin typeface="Trebuchet MS"/>
                <a:cs typeface="Trebuchet MS"/>
              </a:rPr>
              <a:t>so</a:t>
            </a:r>
            <a:r>
              <a:rPr sz="3300" i="1" spc="-140" dirty="0">
                <a:solidFill>
                  <a:srgbClr val="292959"/>
                </a:solidFill>
                <a:latin typeface="Trebuchet MS"/>
                <a:cs typeface="Trebuchet MS"/>
              </a:rPr>
              <a:t> </a:t>
            </a:r>
            <a:r>
              <a:rPr sz="3300" i="1" spc="-10" dirty="0">
                <a:solidFill>
                  <a:srgbClr val="292959"/>
                </a:solidFill>
                <a:latin typeface="Trebuchet MS"/>
                <a:cs typeface="Trebuchet MS"/>
              </a:rPr>
              <a:t>held.</a:t>
            </a:r>
            <a:endParaRPr sz="3300" i="1" dirty="0">
              <a:latin typeface="Trebuchet MS"/>
              <a:cs typeface="Trebuchet MS"/>
            </a:endParaRPr>
          </a:p>
          <a:p>
            <a:pPr marL="12700" marR="5080" indent="-8255" algn="ctr">
              <a:lnSpc>
                <a:spcPts val="5400"/>
              </a:lnSpc>
              <a:buSzPct val="89393"/>
              <a:buAutoNum type="alphaLcPeriod"/>
              <a:tabLst>
                <a:tab pos="363220" algn="l"/>
              </a:tabLst>
            </a:pPr>
            <a:r>
              <a:rPr sz="3300" i="1" spc="-55" dirty="0">
                <a:solidFill>
                  <a:srgbClr val="292959"/>
                </a:solidFill>
                <a:latin typeface="Trebuchet MS"/>
                <a:cs typeface="Trebuchet MS"/>
              </a:rPr>
              <a:t>	Visible</a:t>
            </a:r>
            <a:r>
              <a:rPr sz="3300" i="1" spc="-195" dirty="0">
                <a:solidFill>
                  <a:srgbClr val="292959"/>
                </a:solidFill>
                <a:latin typeface="Trebuchet MS"/>
                <a:cs typeface="Trebuchet MS"/>
              </a:rPr>
              <a:t> </a:t>
            </a:r>
            <a:r>
              <a:rPr sz="3300" i="1" spc="-45" dirty="0">
                <a:solidFill>
                  <a:srgbClr val="292959"/>
                </a:solidFill>
                <a:latin typeface="Trebuchet MS"/>
                <a:cs typeface="Trebuchet MS"/>
              </a:rPr>
              <a:t>power</a:t>
            </a:r>
            <a:r>
              <a:rPr sz="3300" i="1" spc="-204" dirty="0">
                <a:solidFill>
                  <a:srgbClr val="292959"/>
                </a:solidFill>
                <a:latin typeface="Trebuchet MS"/>
                <a:cs typeface="Trebuchet MS"/>
              </a:rPr>
              <a:t> </a:t>
            </a:r>
            <a:r>
              <a:rPr sz="3300" i="1" spc="-90" dirty="0">
                <a:solidFill>
                  <a:srgbClr val="292959"/>
                </a:solidFill>
                <a:latin typeface="Trebuchet MS"/>
                <a:cs typeface="Trebuchet MS"/>
              </a:rPr>
              <a:t>or</a:t>
            </a:r>
            <a:r>
              <a:rPr sz="3300" i="1" spc="-160" dirty="0">
                <a:solidFill>
                  <a:srgbClr val="292959"/>
                </a:solidFill>
                <a:latin typeface="Trebuchet MS"/>
                <a:cs typeface="Trebuchet MS"/>
              </a:rPr>
              <a:t> </a:t>
            </a:r>
            <a:r>
              <a:rPr sz="3300" i="1" spc="-105" dirty="0">
                <a:solidFill>
                  <a:srgbClr val="292959"/>
                </a:solidFill>
                <a:latin typeface="Trebuchet MS"/>
                <a:cs typeface="Trebuchet MS"/>
              </a:rPr>
              <a:t>control</a:t>
            </a:r>
            <a:r>
              <a:rPr sz="3300" i="1" spc="-145" dirty="0">
                <a:solidFill>
                  <a:srgbClr val="292959"/>
                </a:solidFill>
                <a:latin typeface="Trebuchet MS"/>
                <a:cs typeface="Trebuchet MS"/>
              </a:rPr>
              <a:t> </a:t>
            </a:r>
            <a:r>
              <a:rPr sz="3300" i="1" spc="-120" dirty="0">
                <a:solidFill>
                  <a:srgbClr val="292959"/>
                </a:solidFill>
                <a:latin typeface="Trebuchet MS"/>
                <a:cs typeface="Trebuchet MS"/>
              </a:rPr>
              <a:t>over</a:t>
            </a:r>
            <a:r>
              <a:rPr sz="3300" i="1" spc="-130" dirty="0">
                <a:solidFill>
                  <a:srgbClr val="292959"/>
                </a:solidFill>
                <a:latin typeface="Trebuchet MS"/>
                <a:cs typeface="Trebuchet MS"/>
              </a:rPr>
              <a:t> </a:t>
            </a:r>
            <a:r>
              <a:rPr sz="3300" i="1" spc="-70" dirty="0">
                <a:solidFill>
                  <a:srgbClr val="292959"/>
                </a:solidFill>
                <a:latin typeface="Trebuchet MS"/>
                <a:cs typeface="Trebuchet MS"/>
              </a:rPr>
              <a:t>something</a:t>
            </a:r>
            <a:r>
              <a:rPr sz="3300" i="1" spc="-180" dirty="0">
                <a:solidFill>
                  <a:srgbClr val="292959"/>
                </a:solidFill>
                <a:latin typeface="Trebuchet MS"/>
                <a:cs typeface="Trebuchet MS"/>
              </a:rPr>
              <a:t> </a:t>
            </a:r>
            <a:r>
              <a:rPr sz="3300" i="1" spc="-65" dirty="0">
                <a:solidFill>
                  <a:srgbClr val="292959"/>
                </a:solidFill>
                <a:latin typeface="Trebuchet MS"/>
                <a:cs typeface="Trebuchet MS"/>
              </a:rPr>
              <a:t>(defined</a:t>
            </a:r>
            <a:r>
              <a:rPr sz="3300" i="1" spc="-185" dirty="0">
                <a:solidFill>
                  <a:srgbClr val="292959"/>
                </a:solidFill>
                <a:latin typeface="Trebuchet MS"/>
                <a:cs typeface="Trebuchet MS"/>
              </a:rPr>
              <a:t> </a:t>
            </a:r>
            <a:r>
              <a:rPr sz="3300" i="1" spc="-50" dirty="0">
                <a:solidFill>
                  <a:srgbClr val="292959"/>
                </a:solidFill>
                <a:latin typeface="Trebuchet MS"/>
                <a:cs typeface="Trebuchet MS"/>
              </a:rPr>
              <a:t>by</a:t>
            </a:r>
            <a:r>
              <a:rPr sz="3300" i="1" spc="-165" dirty="0">
                <a:solidFill>
                  <a:srgbClr val="292959"/>
                </a:solidFill>
                <a:latin typeface="Trebuchet MS"/>
                <a:cs typeface="Trebuchet MS"/>
              </a:rPr>
              <a:t> </a:t>
            </a:r>
            <a:r>
              <a:rPr sz="3300" i="1" spc="-120" dirty="0">
                <a:solidFill>
                  <a:srgbClr val="292959"/>
                </a:solidFill>
                <a:latin typeface="Trebuchet MS"/>
                <a:cs typeface="Trebuchet MS"/>
              </a:rPr>
              <a:t>the</a:t>
            </a:r>
            <a:r>
              <a:rPr sz="3300" i="1" spc="-130" dirty="0">
                <a:solidFill>
                  <a:srgbClr val="292959"/>
                </a:solidFill>
                <a:latin typeface="Trebuchet MS"/>
                <a:cs typeface="Trebuchet MS"/>
              </a:rPr>
              <a:t> </a:t>
            </a:r>
            <a:r>
              <a:rPr sz="3300" i="1" spc="-140" dirty="0">
                <a:solidFill>
                  <a:srgbClr val="292959"/>
                </a:solidFill>
                <a:latin typeface="Trebuchet MS"/>
                <a:cs typeface="Trebuchet MS"/>
              </a:rPr>
              <a:t>intention</a:t>
            </a:r>
            <a:r>
              <a:rPr sz="3300" i="1" spc="-110" dirty="0">
                <a:solidFill>
                  <a:srgbClr val="292959"/>
                </a:solidFill>
                <a:latin typeface="Trebuchet MS"/>
                <a:cs typeface="Trebuchet MS"/>
              </a:rPr>
              <a:t> </a:t>
            </a:r>
            <a:r>
              <a:rPr sz="3300" i="1" spc="-60" dirty="0">
                <a:solidFill>
                  <a:srgbClr val="292959"/>
                </a:solidFill>
                <a:latin typeface="Trebuchet MS"/>
                <a:cs typeface="Trebuchet MS"/>
              </a:rPr>
              <a:t>to</a:t>
            </a:r>
            <a:r>
              <a:rPr sz="3300" i="1" spc="-160" dirty="0">
                <a:solidFill>
                  <a:srgbClr val="292959"/>
                </a:solidFill>
                <a:latin typeface="Trebuchet MS"/>
                <a:cs typeface="Trebuchet MS"/>
              </a:rPr>
              <a:t> </a:t>
            </a:r>
            <a:r>
              <a:rPr sz="3300" i="1" spc="-10" dirty="0">
                <a:solidFill>
                  <a:srgbClr val="292959"/>
                </a:solidFill>
                <a:latin typeface="Trebuchet MS"/>
                <a:cs typeface="Trebuchet MS"/>
              </a:rPr>
              <a:t>use</a:t>
            </a:r>
            <a:r>
              <a:rPr sz="3300" i="1" spc="-155" dirty="0">
                <a:solidFill>
                  <a:srgbClr val="292959"/>
                </a:solidFill>
                <a:latin typeface="Trebuchet MS"/>
                <a:cs typeface="Trebuchet MS"/>
              </a:rPr>
              <a:t> </a:t>
            </a:r>
            <a:r>
              <a:rPr sz="3300" i="1" spc="-90" dirty="0">
                <a:solidFill>
                  <a:srgbClr val="292959"/>
                </a:solidFill>
                <a:latin typeface="Trebuchet MS"/>
                <a:cs typeface="Trebuchet MS"/>
              </a:rPr>
              <a:t>or</a:t>
            </a:r>
            <a:r>
              <a:rPr sz="3300" i="1" spc="-155" dirty="0">
                <a:solidFill>
                  <a:srgbClr val="292959"/>
                </a:solidFill>
                <a:latin typeface="Trebuchet MS"/>
                <a:cs typeface="Trebuchet MS"/>
              </a:rPr>
              <a:t> </a:t>
            </a:r>
            <a:r>
              <a:rPr sz="3300" i="1" spc="-60" dirty="0">
                <a:solidFill>
                  <a:srgbClr val="292959"/>
                </a:solidFill>
                <a:latin typeface="Trebuchet MS"/>
                <a:cs typeface="Trebuchet MS"/>
              </a:rPr>
              <a:t>to</a:t>
            </a:r>
            <a:r>
              <a:rPr sz="3300" i="1" spc="-155" dirty="0">
                <a:solidFill>
                  <a:srgbClr val="292959"/>
                </a:solidFill>
                <a:latin typeface="Trebuchet MS"/>
                <a:cs typeface="Trebuchet MS"/>
              </a:rPr>
              <a:t> </a:t>
            </a:r>
            <a:r>
              <a:rPr sz="3300" i="1" spc="-60" dirty="0">
                <a:solidFill>
                  <a:srgbClr val="292959"/>
                </a:solidFill>
                <a:latin typeface="Trebuchet MS"/>
                <a:cs typeface="Trebuchet MS"/>
              </a:rPr>
              <a:t>hold</a:t>
            </a:r>
            <a:r>
              <a:rPr sz="3300" i="1" spc="-155" dirty="0">
                <a:solidFill>
                  <a:srgbClr val="292959"/>
                </a:solidFill>
                <a:latin typeface="Trebuchet MS"/>
                <a:cs typeface="Trebuchet MS"/>
              </a:rPr>
              <a:t> </a:t>
            </a:r>
            <a:r>
              <a:rPr sz="3300" i="1" spc="-215" dirty="0">
                <a:solidFill>
                  <a:srgbClr val="292959"/>
                </a:solidFill>
                <a:latin typeface="Trebuchet MS"/>
                <a:cs typeface="Trebuchet MS"/>
              </a:rPr>
              <a:t>it</a:t>
            </a:r>
            <a:r>
              <a:rPr sz="3300" i="1" spc="-105" dirty="0">
                <a:solidFill>
                  <a:srgbClr val="292959"/>
                </a:solidFill>
                <a:latin typeface="Trebuchet MS"/>
                <a:cs typeface="Trebuchet MS"/>
              </a:rPr>
              <a:t> </a:t>
            </a:r>
            <a:r>
              <a:rPr sz="3300" i="1" spc="-10" dirty="0">
                <a:solidFill>
                  <a:srgbClr val="292959"/>
                </a:solidFill>
                <a:latin typeface="Trebuchet MS"/>
                <a:cs typeface="Trebuchet MS"/>
              </a:rPr>
              <a:t>against </a:t>
            </a:r>
            <a:r>
              <a:rPr sz="3300" i="1" spc="-120" dirty="0">
                <a:solidFill>
                  <a:srgbClr val="292959"/>
                </a:solidFill>
                <a:latin typeface="Trebuchet MS"/>
                <a:cs typeface="Trebuchet MS"/>
              </a:rPr>
              <a:t>others)</a:t>
            </a:r>
            <a:r>
              <a:rPr sz="3300" i="1" spc="-125" dirty="0">
                <a:solidFill>
                  <a:srgbClr val="292959"/>
                </a:solidFill>
                <a:latin typeface="Trebuchet MS"/>
                <a:cs typeface="Trebuchet MS"/>
              </a:rPr>
              <a:t> </a:t>
            </a:r>
            <a:r>
              <a:rPr sz="3300" i="1" spc="60" dirty="0">
                <a:solidFill>
                  <a:srgbClr val="292959"/>
                </a:solidFill>
                <a:latin typeface="Trebuchet MS"/>
                <a:cs typeface="Trebuchet MS"/>
              </a:rPr>
              <a:t>as</a:t>
            </a:r>
            <a:r>
              <a:rPr sz="3300" i="1" spc="-114" dirty="0">
                <a:solidFill>
                  <a:srgbClr val="292959"/>
                </a:solidFill>
                <a:latin typeface="Trebuchet MS"/>
                <a:cs typeface="Trebuchet MS"/>
              </a:rPr>
              <a:t> </a:t>
            </a:r>
            <a:r>
              <a:rPr sz="3300" i="1" spc="-110" dirty="0">
                <a:solidFill>
                  <a:srgbClr val="292959"/>
                </a:solidFill>
                <a:latin typeface="Trebuchet MS"/>
                <a:cs typeface="Trebuchet MS"/>
              </a:rPr>
              <a:t>distinct </a:t>
            </a:r>
            <a:r>
              <a:rPr sz="3300" i="1" spc="-155" dirty="0">
                <a:solidFill>
                  <a:srgbClr val="292959"/>
                </a:solidFill>
                <a:latin typeface="Trebuchet MS"/>
                <a:cs typeface="Trebuchet MS"/>
              </a:rPr>
              <a:t>from</a:t>
            </a:r>
            <a:r>
              <a:rPr sz="3300" i="1" spc="-105" dirty="0">
                <a:solidFill>
                  <a:srgbClr val="292959"/>
                </a:solidFill>
                <a:latin typeface="Trebuchet MS"/>
                <a:cs typeface="Trebuchet MS"/>
              </a:rPr>
              <a:t> </a:t>
            </a:r>
            <a:r>
              <a:rPr sz="3300" i="1" spc="-110" dirty="0">
                <a:solidFill>
                  <a:srgbClr val="292959"/>
                </a:solidFill>
                <a:latin typeface="Trebuchet MS"/>
                <a:cs typeface="Trebuchet MS"/>
              </a:rPr>
              <a:t>lawful</a:t>
            </a:r>
            <a:r>
              <a:rPr sz="3300" i="1" spc="-114" dirty="0">
                <a:solidFill>
                  <a:srgbClr val="292959"/>
                </a:solidFill>
                <a:latin typeface="Trebuchet MS"/>
                <a:cs typeface="Trebuchet MS"/>
              </a:rPr>
              <a:t> </a:t>
            </a:r>
            <a:r>
              <a:rPr sz="3300" i="1" spc="-75" dirty="0">
                <a:solidFill>
                  <a:srgbClr val="292959"/>
                </a:solidFill>
                <a:latin typeface="Trebuchet MS"/>
                <a:cs typeface="Trebuchet MS"/>
              </a:rPr>
              <a:t>ownership</a:t>
            </a:r>
            <a:r>
              <a:rPr sz="3300" i="1" spc="-114" dirty="0">
                <a:solidFill>
                  <a:srgbClr val="292959"/>
                </a:solidFill>
                <a:latin typeface="Trebuchet MS"/>
                <a:cs typeface="Trebuchet MS"/>
              </a:rPr>
              <a:t> </a:t>
            </a:r>
            <a:r>
              <a:rPr sz="3300" i="1" spc="-50" dirty="0">
                <a:solidFill>
                  <a:srgbClr val="292959"/>
                </a:solidFill>
                <a:latin typeface="Trebuchet MS"/>
                <a:cs typeface="Trebuchet MS"/>
              </a:rPr>
              <a:t>…</a:t>
            </a:r>
            <a:endParaRPr sz="3300" i="1" dirty="0">
              <a:latin typeface="Trebuchet MS"/>
              <a:cs typeface="Trebuchet MS"/>
            </a:endParaRPr>
          </a:p>
          <a:p>
            <a:pPr marL="12700" marR="1285240" algn="ctr">
              <a:lnSpc>
                <a:spcPts val="5400"/>
              </a:lnSpc>
            </a:pPr>
            <a:r>
              <a:rPr sz="3300" dirty="0">
                <a:solidFill>
                  <a:srgbClr val="292959"/>
                </a:solidFill>
                <a:latin typeface="Trebuchet MS"/>
                <a:cs typeface="Trebuchet MS"/>
              </a:rPr>
              <a:t>2</a:t>
            </a:r>
            <a:r>
              <a:rPr sz="3300" i="1" dirty="0">
                <a:solidFill>
                  <a:srgbClr val="292959"/>
                </a:solidFill>
                <a:latin typeface="Trebuchet MS"/>
                <a:cs typeface="Trebuchet MS"/>
              </a:rPr>
              <a:t>.</a:t>
            </a:r>
            <a:r>
              <a:rPr sz="3300" i="1" spc="-245" dirty="0">
                <a:solidFill>
                  <a:srgbClr val="292959"/>
                </a:solidFill>
                <a:latin typeface="Trebuchet MS"/>
                <a:cs typeface="Trebuchet MS"/>
              </a:rPr>
              <a:t> </a:t>
            </a:r>
            <a:r>
              <a:rPr sz="3300" i="1" spc="-180" dirty="0">
                <a:solidFill>
                  <a:srgbClr val="292959"/>
                </a:solidFill>
                <a:latin typeface="Trebuchet MS"/>
                <a:cs typeface="Trebuchet MS"/>
              </a:rPr>
              <a:t>That</a:t>
            </a:r>
            <a:r>
              <a:rPr sz="3300" i="1" spc="-105" dirty="0">
                <a:solidFill>
                  <a:srgbClr val="292959"/>
                </a:solidFill>
                <a:latin typeface="Trebuchet MS"/>
                <a:cs typeface="Trebuchet MS"/>
              </a:rPr>
              <a:t> </a:t>
            </a:r>
            <a:r>
              <a:rPr sz="3300" i="1" spc="-80" dirty="0">
                <a:solidFill>
                  <a:srgbClr val="292959"/>
                </a:solidFill>
                <a:latin typeface="Trebuchet MS"/>
                <a:cs typeface="Trebuchet MS"/>
              </a:rPr>
              <a:t>which</a:t>
            </a:r>
            <a:r>
              <a:rPr sz="3300" i="1" spc="-135" dirty="0">
                <a:solidFill>
                  <a:srgbClr val="292959"/>
                </a:solidFill>
                <a:latin typeface="Trebuchet MS"/>
                <a:cs typeface="Trebuchet MS"/>
              </a:rPr>
              <a:t> </a:t>
            </a:r>
            <a:r>
              <a:rPr sz="3300" i="1" spc="-60" dirty="0">
                <a:solidFill>
                  <a:srgbClr val="292959"/>
                </a:solidFill>
                <a:latin typeface="Trebuchet MS"/>
                <a:cs typeface="Trebuchet MS"/>
              </a:rPr>
              <a:t>is</a:t>
            </a:r>
            <a:r>
              <a:rPr sz="3300" i="1" spc="-140" dirty="0">
                <a:solidFill>
                  <a:srgbClr val="292959"/>
                </a:solidFill>
                <a:latin typeface="Trebuchet MS"/>
                <a:cs typeface="Trebuchet MS"/>
              </a:rPr>
              <a:t> </a:t>
            </a:r>
            <a:r>
              <a:rPr sz="3300" i="1" dirty="0">
                <a:solidFill>
                  <a:srgbClr val="292959"/>
                </a:solidFill>
                <a:latin typeface="Trebuchet MS"/>
                <a:cs typeface="Trebuchet MS"/>
              </a:rPr>
              <a:t>possessed</a:t>
            </a:r>
            <a:r>
              <a:rPr sz="3300" i="1" spc="-140" dirty="0">
                <a:solidFill>
                  <a:srgbClr val="292959"/>
                </a:solidFill>
                <a:latin typeface="Trebuchet MS"/>
                <a:cs typeface="Trebuchet MS"/>
              </a:rPr>
              <a:t> </a:t>
            </a:r>
            <a:r>
              <a:rPr sz="3300" i="1" spc="-90" dirty="0">
                <a:solidFill>
                  <a:srgbClr val="292959"/>
                </a:solidFill>
                <a:latin typeface="Trebuchet MS"/>
                <a:cs typeface="Trebuchet MS"/>
              </a:rPr>
              <a:t>or</a:t>
            </a:r>
            <a:r>
              <a:rPr sz="3300" i="1" spc="-140" dirty="0">
                <a:solidFill>
                  <a:srgbClr val="292959"/>
                </a:solidFill>
                <a:latin typeface="Trebuchet MS"/>
                <a:cs typeface="Trebuchet MS"/>
              </a:rPr>
              <a:t> </a:t>
            </a:r>
            <a:r>
              <a:rPr sz="3300" i="1" spc="-75" dirty="0">
                <a:solidFill>
                  <a:srgbClr val="292959"/>
                </a:solidFill>
                <a:latin typeface="Trebuchet MS"/>
                <a:cs typeface="Trebuchet MS"/>
              </a:rPr>
              <a:t>held</a:t>
            </a:r>
            <a:r>
              <a:rPr sz="3300" i="1" spc="-135" dirty="0">
                <a:solidFill>
                  <a:srgbClr val="292959"/>
                </a:solidFill>
                <a:latin typeface="Trebuchet MS"/>
                <a:cs typeface="Trebuchet MS"/>
              </a:rPr>
              <a:t> </a:t>
            </a:r>
            <a:r>
              <a:rPr sz="3300" i="1" spc="60" dirty="0">
                <a:solidFill>
                  <a:srgbClr val="292959"/>
                </a:solidFill>
                <a:latin typeface="Trebuchet MS"/>
                <a:cs typeface="Trebuchet MS"/>
              </a:rPr>
              <a:t>as</a:t>
            </a:r>
            <a:r>
              <a:rPr sz="3300" i="1" spc="-140" dirty="0">
                <a:solidFill>
                  <a:srgbClr val="292959"/>
                </a:solidFill>
                <a:latin typeface="Trebuchet MS"/>
                <a:cs typeface="Trebuchet MS"/>
              </a:rPr>
              <a:t> </a:t>
            </a:r>
            <a:r>
              <a:rPr sz="3300" i="1" spc="-145" dirty="0">
                <a:solidFill>
                  <a:srgbClr val="292959"/>
                </a:solidFill>
                <a:latin typeface="Trebuchet MS"/>
                <a:cs typeface="Trebuchet MS"/>
              </a:rPr>
              <a:t>property;</a:t>
            </a:r>
            <a:r>
              <a:rPr sz="3300" i="1" spc="-105" dirty="0">
                <a:solidFill>
                  <a:srgbClr val="292959"/>
                </a:solidFill>
                <a:latin typeface="Trebuchet MS"/>
                <a:cs typeface="Trebuchet MS"/>
              </a:rPr>
              <a:t> </a:t>
            </a:r>
            <a:r>
              <a:rPr sz="3300" i="1" spc="-70" dirty="0">
                <a:solidFill>
                  <a:srgbClr val="292959"/>
                </a:solidFill>
                <a:latin typeface="Trebuchet MS"/>
                <a:cs typeface="Trebuchet MS"/>
              </a:rPr>
              <a:t>something</a:t>
            </a:r>
            <a:r>
              <a:rPr sz="3300" i="1" spc="-140" dirty="0">
                <a:solidFill>
                  <a:srgbClr val="292959"/>
                </a:solidFill>
                <a:latin typeface="Trebuchet MS"/>
                <a:cs typeface="Trebuchet MS"/>
              </a:rPr>
              <a:t> </a:t>
            </a:r>
            <a:r>
              <a:rPr sz="3300" i="1" spc="-10" dirty="0">
                <a:solidFill>
                  <a:srgbClr val="292959"/>
                </a:solidFill>
                <a:latin typeface="Trebuchet MS"/>
                <a:cs typeface="Trebuchet MS"/>
              </a:rPr>
              <a:t>belonging</a:t>
            </a:r>
            <a:r>
              <a:rPr sz="3300" i="1" spc="-140" dirty="0">
                <a:solidFill>
                  <a:srgbClr val="292959"/>
                </a:solidFill>
                <a:latin typeface="Trebuchet MS"/>
                <a:cs typeface="Trebuchet MS"/>
              </a:rPr>
              <a:t> </a:t>
            </a:r>
            <a:r>
              <a:rPr sz="3300" i="1" spc="-60" dirty="0">
                <a:solidFill>
                  <a:srgbClr val="292959"/>
                </a:solidFill>
                <a:latin typeface="Trebuchet MS"/>
                <a:cs typeface="Trebuchet MS"/>
              </a:rPr>
              <a:t>to</a:t>
            </a:r>
            <a:r>
              <a:rPr sz="3300" i="1" spc="-140" dirty="0">
                <a:solidFill>
                  <a:srgbClr val="292959"/>
                </a:solidFill>
                <a:latin typeface="Trebuchet MS"/>
                <a:cs typeface="Trebuchet MS"/>
              </a:rPr>
              <a:t> </a:t>
            </a:r>
            <a:r>
              <a:rPr sz="3300" i="1" spc="-145" dirty="0">
                <a:solidFill>
                  <a:srgbClr val="292959"/>
                </a:solidFill>
                <a:latin typeface="Trebuchet MS"/>
                <a:cs typeface="Trebuchet MS"/>
              </a:rPr>
              <a:t>one,</a:t>
            </a:r>
            <a:r>
              <a:rPr sz="3300" i="1" spc="-105" dirty="0">
                <a:solidFill>
                  <a:srgbClr val="292959"/>
                </a:solidFill>
                <a:latin typeface="Trebuchet MS"/>
                <a:cs typeface="Trebuchet MS"/>
              </a:rPr>
              <a:t> </a:t>
            </a:r>
            <a:r>
              <a:rPr sz="3300" i="1" spc="135" dirty="0">
                <a:solidFill>
                  <a:srgbClr val="292959"/>
                </a:solidFill>
                <a:latin typeface="Trebuchet MS"/>
                <a:cs typeface="Trebuchet MS"/>
              </a:rPr>
              <a:t>a</a:t>
            </a:r>
            <a:r>
              <a:rPr sz="3300" i="1" spc="-135" dirty="0">
                <a:solidFill>
                  <a:srgbClr val="292959"/>
                </a:solidFill>
                <a:latin typeface="Trebuchet MS"/>
                <a:cs typeface="Trebuchet MS"/>
              </a:rPr>
              <a:t> </a:t>
            </a:r>
            <a:r>
              <a:rPr sz="3300" i="1" dirty="0">
                <a:solidFill>
                  <a:srgbClr val="292959"/>
                </a:solidFill>
                <a:latin typeface="Trebuchet MS"/>
                <a:cs typeface="Trebuchet MS"/>
              </a:rPr>
              <a:t>piece</a:t>
            </a:r>
            <a:r>
              <a:rPr sz="3300" i="1" spc="-140" dirty="0">
                <a:solidFill>
                  <a:srgbClr val="292959"/>
                </a:solidFill>
                <a:latin typeface="Trebuchet MS"/>
                <a:cs typeface="Trebuchet MS"/>
              </a:rPr>
              <a:t> </a:t>
            </a:r>
            <a:r>
              <a:rPr sz="3300" i="1" spc="-25" dirty="0">
                <a:solidFill>
                  <a:srgbClr val="292959"/>
                </a:solidFill>
                <a:latin typeface="Trebuchet MS"/>
                <a:cs typeface="Trebuchet MS"/>
              </a:rPr>
              <a:t>of </a:t>
            </a:r>
            <a:r>
              <a:rPr sz="3300" i="1" spc="-145" dirty="0">
                <a:solidFill>
                  <a:srgbClr val="292959"/>
                </a:solidFill>
                <a:latin typeface="Trebuchet MS"/>
                <a:cs typeface="Trebuchet MS"/>
              </a:rPr>
              <a:t>property;</a:t>
            </a:r>
            <a:r>
              <a:rPr sz="3300" i="1" spc="-95" dirty="0">
                <a:solidFill>
                  <a:srgbClr val="292959"/>
                </a:solidFill>
                <a:latin typeface="Trebuchet MS"/>
                <a:cs typeface="Trebuchet MS"/>
              </a:rPr>
              <a:t> </a:t>
            </a:r>
            <a:r>
              <a:rPr sz="3300" i="1" spc="-50" dirty="0">
                <a:solidFill>
                  <a:srgbClr val="292959"/>
                </a:solidFill>
                <a:latin typeface="Trebuchet MS"/>
                <a:cs typeface="Trebuchet MS"/>
              </a:rPr>
              <a:t>belongings,</a:t>
            </a:r>
            <a:r>
              <a:rPr sz="3300" i="1" spc="-90" dirty="0">
                <a:solidFill>
                  <a:srgbClr val="292959"/>
                </a:solidFill>
                <a:latin typeface="Trebuchet MS"/>
                <a:cs typeface="Trebuchet MS"/>
              </a:rPr>
              <a:t> </a:t>
            </a:r>
            <a:r>
              <a:rPr sz="3300" i="1" spc="-160" dirty="0">
                <a:solidFill>
                  <a:srgbClr val="292959"/>
                </a:solidFill>
                <a:latin typeface="Trebuchet MS"/>
                <a:cs typeface="Trebuchet MS"/>
              </a:rPr>
              <a:t>property,</a:t>
            </a:r>
            <a:r>
              <a:rPr sz="3300" i="1" spc="-90" dirty="0">
                <a:solidFill>
                  <a:srgbClr val="292959"/>
                </a:solidFill>
                <a:latin typeface="Trebuchet MS"/>
                <a:cs typeface="Trebuchet MS"/>
              </a:rPr>
              <a:t> </a:t>
            </a:r>
            <a:r>
              <a:rPr sz="3300" i="1" spc="-10" dirty="0">
                <a:solidFill>
                  <a:srgbClr val="292959"/>
                </a:solidFill>
                <a:latin typeface="Trebuchet MS"/>
                <a:cs typeface="Trebuchet MS"/>
              </a:rPr>
              <a:t>wealth.</a:t>
            </a:r>
            <a:endParaRPr lang="en-GB" sz="3300" i="1" spc="-10" dirty="0">
              <a:solidFill>
                <a:srgbClr val="292959"/>
              </a:solidFill>
              <a:latin typeface="Trebuchet MS"/>
              <a:cs typeface="Trebuchet MS"/>
            </a:endParaRPr>
          </a:p>
          <a:p>
            <a:pPr marL="12700" marR="1301750">
              <a:lnSpc>
                <a:spcPts val="5400"/>
              </a:lnSpc>
              <a:spcBef>
                <a:spcPts val="420"/>
              </a:spcBef>
            </a:pPr>
            <a:endParaRPr lang="en-GB" sz="3300" spc="-165" dirty="0">
              <a:solidFill>
                <a:srgbClr val="292959"/>
              </a:solidFill>
              <a:latin typeface="Trebuchet MS"/>
              <a:cs typeface="Trebuchet MS"/>
            </a:endParaRPr>
          </a:p>
          <a:p>
            <a:pPr marL="12700" marR="1301750">
              <a:lnSpc>
                <a:spcPts val="5400"/>
              </a:lnSpc>
              <a:spcBef>
                <a:spcPts val="420"/>
              </a:spcBef>
            </a:pPr>
            <a:r>
              <a:rPr sz="3300" spc="-165" dirty="0">
                <a:solidFill>
                  <a:srgbClr val="292959"/>
                </a:solidFill>
                <a:latin typeface="Trebuchet MS"/>
                <a:cs typeface="Trebuchet MS"/>
              </a:rPr>
              <a:t>In</a:t>
            </a:r>
            <a:r>
              <a:rPr sz="3300" spc="-105" dirty="0">
                <a:solidFill>
                  <a:srgbClr val="292959"/>
                </a:solidFill>
                <a:latin typeface="Trebuchet MS"/>
                <a:cs typeface="Trebuchet MS"/>
              </a:rPr>
              <a:t> </a:t>
            </a:r>
            <a:r>
              <a:rPr sz="3300" spc="-160" dirty="0">
                <a:solidFill>
                  <a:srgbClr val="292959"/>
                </a:solidFill>
                <a:latin typeface="Trebuchet MS"/>
                <a:cs typeface="Trebuchet MS"/>
              </a:rPr>
              <a:t>law,</a:t>
            </a:r>
            <a:r>
              <a:rPr sz="3300" spc="-105" dirty="0">
                <a:solidFill>
                  <a:srgbClr val="292959"/>
                </a:solidFill>
                <a:latin typeface="Trebuchet MS"/>
                <a:cs typeface="Trebuchet MS"/>
              </a:rPr>
              <a:t> </a:t>
            </a:r>
            <a:r>
              <a:rPr lang="en-GB" sz="3300" spc="-105" dirty="0">
                <a:solidFill>
                  <a:srgbClr val="292959"/>
                </a:solidFill>
                <a:latin typeface="Trebuchet MS"/>
                <a:cs typeface="Trebuchet MS"/>
              </a:rPr>
              <a:t>possession </a:t>
            </a:r>
            <a:r>
              <a:rPr sz="3300" spc="-100" dirty="0">
                <a:solidFill>
                  <a:srgbClr val="292959"/>
                </a:solidFill>
                <a:latin typeface="Trebuchet MS"/>
                <a:cs typeface="Trebuchet MS"/>
              </a:rPr>
              <a:t>not</a:t>
            </a:r>
            <a:r>
              <a:rPr sz="3300" spc="-150" dirty="0">
                <a:solidFill>
                  <a:srgbClr val="292959"/>
                </a:solidFill>
                <a:latin typeface="Trebuchet MS"/>
                <a:cs typeface="Trebuchet MS"/>
              </a:rPr>
              <a:t> </a:t>
            </a:r>
            <a:r>
              <a:rPr sz="3300" spc="-80" dirty="0">
                <a:solidFill>
                  <a:srgbClr val="292959"/>
                </a:solidFill>
                <a:latin typeface="Trebuchet MS"/>
                <a:cs typeface="Trebuchet MS"/>
              </a:rPr>
              <a:t>automatically</a:t>
            </a:r>
            <a:r>
              <a:rPr lang="en-GB" sz="3300" spc="-80" dirty="0">
                <a:solidFill>
                  <a:srgbClr val="292959"/>
                </a:solidFill>
                <a:latin typeface="Trebuchet MS"/>
                <a:cs typeface="Trebuchet MS"/>
              </a:rPr>
              <a:t> </a:t>
            </a:r>
            <a:r>
              <a:rPr sz="3300" spc="-40" dirty="0">
                <a:solidFill>
                  <a:srgbClr val="292959"/>
                </a:solidFill>
                <a:latin typeface="Trebuchet MS"/>
                <a:cs typeface="Trebuchet MS"/>
              </a:rPr>
              <a:t>dependent</a:t>
            </a:r>
            <a:r>
              <a:rPr sz="3300" spc="-210" dirty="0">
                <a:solidFill>
                  <a:srgbClr val="292959"/>
                </a:solidFill>
                <a:latin typeface="Trebuchet MS"/>
                <a:cs typeface="Trebuchet MS"/>
              </a:rPr>
              <a:t> </a:t>
            </a:r>
            <a:r>
              <a:rPr sz="3300" dirty="0">
                <a:solidFill>
                  <a:srgbClr val="292959"/>
                </a:solidFill>
                <a:latin typeface="Trebuchet MS"/>
                <a:cs typeface="Trebuchet MS"/>
              </a:rPr>
              <a:t>on</a:t>
            </a:r>
            <a:r>
              <a:rPr sz="3300" spc="-140" dirty="0">
                <a:solidFill>
                  <a:srgbClr val="292959"/>
                </a:solidFill>
                <a:latin typeface="Trebuchet MS"/>
                <a:cs typeface="Trebuchet MS"/>
              </a:rPr>
              <a:t> </a:t>
            </a:r>
            <a:r>
              <a:rPr sz="3300" spc="-10" dirty="0">
                <a:solidFill>
                  <a:srgbClr val="292959"/>
                </a:solidFill>
                <a:latin typeface="Trebuchet MS"/>
                <a:cs typeface="Trebuchet MS"/>
              </a:rPr>
              <a:t>legal</a:t>
            </a:r>
            <a:r>
              <a:rPr sz="3300" spc="-135" dirty="0">
                <a:solidFill>
                  <a:srgbClr val="292959"/>
                </a:solidFill>
                <a:latin typeface="Trebuchet MS"/>
                <a:cs typeface="Trebuchet MS"/>
              </a:rPr>
              <a:t> </a:t>
            </a:r>
            <a:r>
              <a:rPr sz="3300" spc="-75" dirty="0">
                <a:solidFill>
                  <a:srgbClr val="292959"/>
                </a:solidFill>
                <a:latin typeface="Trebuchet MS"/>
                <a:cs typeface="Trebuchet MS"/>
              </a:rPr>
              <a:t>ownership</a:t>
            </a:r>
            <a:r>
              <a:rPr sz="3300" spc="-140" dirty="0">
                <a:solidFill>
                  <a:srgbClr val="292959"/>
                </a:solidFill>
                <a:latin typeface="Trebuchet MS"/>
                <a:cs typeface="Trebuchet MS"/>
              </a:rPr>
              <a:t> </a:t>
            </a:r>
            <a:r>
              <a:rPr sz="3300" spc="-114" dirty="0">
                <a:solidFill>
                  <a:srgbClr val="292959"/>
                </a:solidFill>
                <a:latin typeface="Trebuchet MS"/>
                <a:cs typeface="Trebuchet MS"/>
              </a:rPr>
              <a:t>e.g.</a:t>
            </a:r>
            <a:r>
              <a:rPr sz="3300" spc="-135" dirty="0">
                <a:solidFill>
                  <a:srgbClr val="292959"/>
                </a:solidFill>
                <a:latin typeface="Trebuchet MS"/>
                <a:cs typeface="Trebuchet MS"/>
              </a:rPr>
              <a:t> </a:t>
            </a:r>
            <a:r>
              <a:rPr sz="3300" spc="-110" dirty="0">
                <a:solidFill>
                  <a:srgbClr val="292959"/>
                </a:solidFill>
                <a:latin typeface="Trebuchet MS"/>
                <a:cs typeface="Trebuchet MS"/>
              </a:rPr>
              <a:t>friend</a:t>
            </a:r>
            <a:r>
              <a:rPr sz="3300" spc="-135" dirty="0">
                <a:solidFill>
                  <a:srgbClr val="292959"/>
                </a:solidFill>
                <a:latin typeface="Trebuchet MS"/>
                <a:cs typeface="Trebuchet MS"/>
              </a:rPr>
              <a:t> </a:t>
            </a:r>
            <a:r>
              <a:rPr sz="3300" spc="-55" dirty="0">
                <a:solidFill>
                  <a:srgbClr val="292959"/>
                </a:solidFill>
                <a:latin typeface="Trebuchet MS"/>
                <a:cs typeface="Trebuchet MS"/>
              </a:rPr>
              <a:t>staying</a:t>
            </a:r>
            <a:r>
              <a:rPr sz="3300" spc="-135" dirty="0">
                <a:solidFill>
                  <a:srgbClr val="292959"/>
                </a:solidFill>
                <a:latin typeface="Trebuchet MS"/>
                <a:cs typeface="Trebuchet MS"/>
              </a:rPr>
              <a:t> </a:t>
            </a:r>
            <a:r>
              <a:rPr sz="3300" spc="-160" dirty="0">
                <a:solidFill>
                  <a:srgbClr val="292959"/>
                </a:solidFill>
                <a:latin typeface="Trebuchet MS"/>
                <a:cs typeface="Trebuchet MS"/>
              </a:rPr>
              <a:t>in</a:t>
            </a:r>
            <a:r>
              <a:rPr sz="3300" spc="-105" dirty="0">
                <a:solidFill>
                  <a:srgbClr val="292959"/>
                </a:solidFill>
                <a:latin typeface="Trebuchet MS"/>
                <a:cs typeface="Trebuchet MS"/>
              </a:rPr>
              <a:t> </a:t>
            </a:r>
            <a:r>
              <a:rPr sz="3300" spc="-155" dirty="0">
                <a:solidFill>
                  <a:srgbClr val="292959"/>
                </a:solidFill>
                <a:latin typeface="Trebuchet MS"/>
                <a:cs typeface="Trebuchet MS"/>
              </a:rPr>
              <a:t>your</a:t>
            </a:r>
            <a:r>
              <a:rPr sz="3300" spc="-105" dirty="0">
                <a:solidFill>
                  <a:srgbClr val="292959"/>
                </a:solidFill>
                <a:latin typeface="Trebuchet MS"/>
                <a:cs typeface="Trebuchet MS"/>
              </a:rPr>
              <a:t> </a:t>
            </a:r>
            <a:r>
              <a:rPr sz="3300" spc="-25" dirty="0">
                <a:solidFill>
                  <a:srgbClr val="292959"/>
                </a:solidFill>
                <a:latin typeface="Trebuchet MS"/>
                <a:cs typeface="Trebuchet MS"/>
              </a:rPr>
              <a:t>holiday </a:t>
            </a:r>
            <a:r>
              <a:rPr sz="3300" spc="-35" dirty="0">
                <a:solidFill>
                  <a:srgbClr val="292959"/>
                </a:solidFill>
                <a:latin typeface="Trebuchet MS"/>
                <a:cs typeface="Trebuchet MS"/>
              </a:rPr>
              <a:t>cottage.</a:t>
            </a:r>
            <a:r>
              <a:rPr sz="3300" spc="-215" dirty="0">
                <a:solidFill>
                  <a:srgbClr val="292959"/>
                </a:solidFill>
                <a:latin typeface="Trebuchet MS"/>
                <a:cs typeface="Trebuchet MS"/>
              </a:rPr>
              <a:t> </a:t>
            </a:r>
            <a:r>
              <a:rPr sz="3300" spc="-75" dirty="0">
                <a:solidFill>
                  <a:srgbClr val="292959"/>
                </a:solidFill>
                <a:latin typeface="Trebuchet MS"/>
                <a:cs typeface="Trebuchet MS"/>
              </a:rPr>
              <a:t>Person</a:t>
            </a:r>
            <a:r>
              <a:rPr sz="3300" spc="-130" dirty="0">
                <a:solidFill>
                  <a:srgbClr val="292959"/>
                </a:solidFill>
                <a:latin typeface="Trebuchet MS"/>
                <a:cs typeface="Trebuchet MS"/>
              </a:rPr>
              <a:t> </a:t>
            </a:r>
            <a:r>
              <a:rPr sz="3300" spc="-55" dirty="0">
                <a:solidFill>
                  <a:srgbClr val="292959"/>
                </a:solidFill>
                <a:latin typeface="Trebuchet MS"/>
                <a:cs typeface="Trebuchet MS"/>
              </a:rPr>
              <a:t>staying</a:t>
            </a:r>
            <a:r>
              <a:rPr sz="3300" spc="-130" dirty="0">
                <a:solidFill>
                  <a:srgbClr val="292959"/>
                </a:solidFill>
                <a:latin typeface="Trebuchet MS"/>
                <a:cs typeface="Trebuchet MS"/>
              </a:rPr>
              <a:t> </a:t>
            </a:r>
            <a:r>
              <a:rPr sz="3300" spc="-200" dirty="0">
                <a:solidFill>
                  <a:srgbClr val="292959"/>
                </a:solidFill>
                <a:latin typeface="Trebuchet MS"/>
                <a:cs typeface="Trebuchet MS"/>
              </a:rPr>
              <a:t>will</a:t>
            </a:r>
            <a:r>
              <a:rPr sz="3300" spc="-105" dirty="0">
                <a:solidFill>
                  <a:srgbClr val="292959"/>
                </a:solidFill>
                <a:latin typeface="Trebuchet MS"/>
                <a:cs typeface="Trebuchet MS"/>
              </a:rPr>
              <a:t> </a:t>
            </a:r>
            <a:r>
              <a:rPr sz="3300" spc="-100" dirty="0">
                <a:solidFill>
                  <a:srgbClr val="292959"/>
                </a:solidFill>
                <a:latin typeface="Trebuchet MS"/>
                <a:cs typeface="Trebuchet MS"/>
              </a:rPr>
              <a:t>not</a:t>
            </a:r>
            <a:r>
              <a:rPr sz="3300" spc="-130" dirty="0">
                <a:solidFill>
                  <a:srgbClr val="292959"/>
                </a:solidFill>
                <a:latin typeface="Trebuchet MS"/>
                <a:cs typeface="Trebuchet MS"/>
              </a:rPr>
              <a:t> </a:t>
            </a:r>
            <a:r>
              <a:rPr sz="3300" spc="-155" dirty="0">
                <a:solidFill>
                  <a:srgbClr val="292959"/>
                </a:solidFill>
                <a:latin typeface="Trebuchet MS"/>
                <a:cs typeface="Trebuchet MS"/>
              </a:rPr>
              <a:t>own,</a:t>
            </a:r>
            <a:r>
              <a:rPr sz="3300" spc="-105" dirty="0">
                <a:solidFill>
                  <a:srgbClr val="292959"/>
                </a:solidFill>
                <a:latin typeface="Trebuchet MS"/>
                <a:cs typeface="Trebuchet MS"/>
              </a:rPr>
              <a:t> </a:t>
            </a:r>
            <a:r>
              <a:rPr sz="3300" spc="-100" dirty="0">
                <a:solidFill>
                  <a:srgbClr val="292959"/>
                </a:solidFill>
                <a:latin typeface="Trebuchet MS"/>
                <a:cs typeface="Trebuchet MS"/>
              </a:rPr>
              <a:t>but</a:t>
            </a:r>
            <a:r>
              <a:rPr sz="3300" spc="-135" dirty="0">
                <a:solidFill>
                  <a:srgbClr val="292959"/>
                </a:solidFill>
                <a:latin typeface="Trebuchet MS"/>
                <a:cs typeface="Trebuchet MS"/>
              </a:rPr>
              <a:t> </a:t>
            </a:r>
            <a:r>
              <a:rPr sz="3300" spc="-200" dirty="0">
                <a:solidFill>
                  <a:srgbClr val="292959"/>
                </a:solidFill>
                <a:latin typeface="Trebuchet MS"/>
                <a:cs typeface="Trebuchet MS"/>
              </a:rPr>
              <a:t>will</a:t>
            </a:r>
            <a:r>
              <a:rPr sz="3300" spc="-105" dirty="0">
                <a:solidFill>
                  <a:srgbClr val="292959"/>
                </a:solidFill>
                <a:latin typeface="Trebuchet MS"/>
                <a:cs typeface="Trebuchet MS"/>
              </a:rPr>
              <a:t> </a:t>
            </a:r>
            <a:r>
              <a:rPr sz="3300" spc="-30" dirty="0">
                <a:solidFill>
                  <a:srgbClr val="292959"/>
                </a:solidFill>
                <a:latin typeface="Trebuchet MS"/>
                <a:cs typeface="Trebuchet MS"/>
              </a:rPr>
              <a:t>have</a:t>
            </a:r>
            <a:r>
              <a:rPr sz="3300" spc="-130" dirty="0">
                <a:solidFill>
                  <a:srgbClr val="292959"/>
                </a:solidFill>
                <a:latin typeface="Trebuchet MS"/>
                <a:cs typeface="Trebuchet MS"/>
              </a:rPr>
              <a:t> </a:t>
            </a:r>
            <a:r>
              <a:rPr sz="3300" spc="-10" dirty="0">
                <a:solidFill>
                  <a:srgbClr val="292959"/>
                </a:solidFill>
                <a:latin typeface="Trebuchet MS"/>
                <a:cs typeface="Trebuchet MS"/>
              </a:rPr>
              <a:t>possession</a:t>
            </a:r>
            <a:endParaRPr lang="en-GB" sz="3300" spc="-10" dirty="0">
              <a:solidFill>
                <a:srgbClr val="292959"/>
              </a:solidFill>
              <a:latin typeface="Trebuchet MS"/>
              <a:cs typeface="Trebuchet MS"/>
            </a:endParaRPr>
          </a:p>
          <a:p>
            <a:pPr marL="12700">
              <a:lnSpc>
                <a:spcPct val="100000"/>
              </a:lnSpc>
              <a:spcBef>
                <a:spcPts val="1020"/>
              </a:spcBef>
            </a:pPr>
            <a:r>
              <a:rPr sz="3300" spc="-155" dirty="0">
                <a:solidFill>
                  <a:srgbClr val="292959"/>
                </a:solidFill>
                <a:latin typeface="Trebuchet MS"/>
                <a:cs typeface="Trebuchet MS"/>
              </a:rPr>
              <a:t>But</a:t>
            </a:r>
            <a:r>
              <a:rPr sz="3300" spc="-105" dirty="0">
                <a:solidFill>
                  <a:srgbClr val="292959"/>
                </a:solidFill>
                <a:latin typeface="Trebuchet MS"/>
                <a:cs typeface="Trebuchet MS"/>
              </a:rPr>
              <a:t> </a:t>
            </a:r>
            <a:r>
              <a:rPr sz="3300" spc="-100" dirty="0">
                <a:solidFill>
                  <a:srgbClr val="292959"/>
                </a:solidFill>
                <a:latin typeface="Trebuchet MS"/>
                <a:cs typeface="Trebuchet MS"/>
              </a:rPr>
              <a:t>may</a:t>
            </a:r>
            <a:r>
              <a:rPr sz="3300" spc="-150" dirty="0">
                <a:solidFill>
                  <a:srgbClr val="292959"/>
                </a:solidFill>
                <a:latin typeface="Trebuchet MS"/>
                <a:cs typeface="Trebuchet MS"/>
              </a:rPr>
              <a:t> </a:t>
            </a:r>
            <a:r>
              <a:rPr sz="3300" dirty="0">
                <a:solidFill>
                  <a:srgbClr val="292959"/>
                </a:solidFill>
                <a:latin typeface="Trebuchet MS"/>
                <a:cs typeface="Trebuchet MS"/>
              </a:rPr>
              <a:t>also</a:t>
            </a:r>
            <a:r>
              <a:rPr sz="3300" spc="-180" dirty="0">
                <a:solidFill>
                  <a:srgbClr val="292959"/>
                </a:solidFill>
                <a:latin typeface="Trebuchet MS"/>
                <a:cs typeface="Trebuchet MS"/>
              </a:rPr>
              <a:t> </a:t>
            </a:r>
            <a:r>
              <a:rPr sz="3300" spc="-30" dirty="0">
                <a:solidFill>
                  <a:srgbClr val="292959"/>
                </a:solidFill>
                <a:latin typeface="Trebuchet MS"/>
                <a:cs typeface="Trebuchet MS"/>
              </a:rPr>
              <a:t>have</a:t>
            </a:r>
            <a:r>
              <a:rPr sz="3300" spc="-135" dirty="0">
                <a:solidFill>
                  <a:srgbClr val="292959"/>
                </a:solidFill>
                <a:latin typeface="Trebuchet MS"/>
                <a:cs typeface="Trebuchet MS"/>
              </a:rPr>
              <a:t> </a:t>
            </a:r>
            <a:r>
              <a:rPr sz="3300" spc="-10" dirty="0">
                <a:solidFill>
                  <a:srgbClr val="292959"/>
                </a:solidFill>
                <a:latin typeface="Trebuchet MS"/>
                <a:cs typeface="Trebuchet MS"/>
              </a:rPr>
              <a:t>legal</a:t>
            </a:r>
            <a:r>
              <a:rPr sz="3300" spc="-135" dirty="0">
                <a:solidFill>
                  <a:srgbClr val="292959"/>
                </a:solidFill>
                <a:latin typeface="Trebuchet MS"/>
                <a:cs typeface="Trebuchet MS"/>
              </a:rPr>
              <a:t> </a:t>
            </a:r>
            <a:r>
              <a:rPr sz="3300" spc="-145" dirty="0">
                <a:solidFill>
                  <a:srgbClr val="292959"/>
                </a:solidFill>
                <a:latin typeface="Trebuchet MS"/>
                <a:cs typeface="Trebuchet MS"/>
              </a:rPr>
              <a:t>interest</a:t>
            </a:r>
            <a:r>
              <a:rPr sz="3300" spc="-105" dirty="0">
                <a:solidFill>
                  <a:srgbClr val="292959"/>
                </a:solidFill>
                <a:latin typeface="Trebuchet MS"/>
                <a:cs typeface="Trebuchet MS"/>
              </a:rPr>
              <a:t> </a:t>
            </a:r>
            <a:r>
              <a:rPr sz="3300" dirty="0">
                <a:solidFill>
                  <a:srgbClr val="292959"/>
                </a:solidFill>
                <a:latin typeface="Trebuchet MS"/>
                <a:cs typeface="Trebuchet MS"/>
              </a:rPr>
              <a:t>and</a:t>
            </a:r>
            <a:r>
              <a:rPr sz="3300" spc="-135" dirty="0">
                <a:solidFill>
                  <a:srgbClr val="292959"/>
                </a:solidFill>
                <a:latin typeface="Trebuchet MS"/>
                <a:cs typeface="Trebuchet MS"/>
              </a:rPr>
              <a:t> </a:t>
            </a:r>
            <a:r>
              <a:rPr sz="3300" spc="-60" dirty="0">
                <a:solidFill>
                  <a:srgbClr val="292959"/>
                </a:solidFill>
                <a:latin typeface="Trebuchet MS"/>
                <a:cs typeface="Trebuchet MS"/>
              </a:rPr>
              <a:t>possession,</a:t>
            </a:r>
            <a:r>
              <a:rPr sz="3300" spc="-130" dirty="0">
                <a:solidFill>
                  <a:srgbClr val="292959"/>
                </a:solidFill>
                <a:latin typeface="Trebuchet MS"/>
                <a:cs typeface="Trebuchet MS"/>
              </a:rPr>
              <a:t> </a:t>
            </a:r>
            <a:r>
              <a:rPr sz="3300" spc="-114" dirty="0">
                <a:solidFill>
                  <a:srgbClr val="292959"/>
                </a:solidFill>
                <a:latin typeface="Trebuchet MS"/>
                <a:cs typeface="Trebuchet MS"/>
              </a:rPr>
              <a:t>e.g.</a:t>
            </a:r>
            <a:r>
              <a:rPr sz="3300" spc="-135" dirty="0">
                <a:solidFill>
                  <a:srgbClr val="292959"/>
                </a:solidFill>
                <a:latin typeface="Trebuchet MS"/>
                <a:cs typeface="Trebuchet MS"/>
              </a:rPr>
              <a:t> </a:t>
            </a:r>
            <a:r>
              <a:rPr sz="3300" spc="135" dirty="0">
                <a:solidFill>
                  <a:srgbClr val="292959"/>
                </a:solidFill>
                <a:latin typeface="Trebuchet MS"/>
                <a:cs typeface="Trebuchet MS"/>
              </a:rPr>
              <a:t>a</a:t>
            </a:r>
            <a:r>
              <a:rPr sz="3300" spc="-135" dirty="0">
                <a:solidFill>
                  <a:srgbClr val="292959"/>
                </a:solidFill>
                <a:latin typeface="Trebuchet MS"/>
                <a:cs typeface="Trebuchet MS"/>
              </a:rPr>
              <a:t> </a:t>
            </a:r>
            <a:r>
              <a:rPr sz="3300" spc="-10" dirty="0">
                <a:solidFill>
                  <a:srgbClr val="292959"/>
                </a:solidFill>
                <a:latin typeface="Trebuchet MS"/>
                <a:cs typeface="Trebuchet MS"/>
              </a:rPr>
              <a:t>tenant</a:t>
            </a:r>
            <a:endParaRPr sz="3300" dirty="0">
              <a:latin typeface="Trebuchet MS"/>
              <a:cs typeface="Trebuchet MS"/>
            </a:endParaRPr>
          </a:p>
        </p:txBody>
      </p:sp>
      <p:sp>
        <p:nvSpPr>
          <p:cNvPr id="8" name="object 8" descr="$PPTXTitle"/>
          <p:cNvSpPr txBox="1">
            <a:spLocks noGrp="1"/>
          </p:cNvSpPr>
          <p:nvPr>
            <p:ph type="title"/>
          </p:nvPr>
        </p:nvSpPr>
        <p:spPr>
          <a:xfrm>
            <a:off x="836251" y="836215"/>
            <a:ext cx="5783580" cy="1168400"/>
          </a:xfrm>
          <a:prstGeom prst="rect">
            <a:avLst/>
          </a:prstGeom>
        </p:spPr>
        <p:txBody>
          <a:bodyPr vert="horz" wrap="square" lIns="0" tIns="12700" rIns="0" bIns="0" rtlCol="0">
            <a:spAutoFit/>
          </a:bodyPr>
          <a:lstStyle/>
          <a:p>
            <a:pPr marL="12700">
              <a:lnSpc>
                <a:spcPct val="100000"/>
              </a:lnSpc>
              <a:spcBef>
                <a:spcPts val="100"/>
              </a:spcBef>
            </a:pPr>
            <a:r>
              <a:rPr sz="7500" spc="340" dirty="0">
                <a:solidFill>
                  <a:srgbClr val="292959"/>
                </a:solidFill>
              </a:rPr>
              <a:t>POSSESSION</a:t>
            </a:r>
            <a:endParaRPr sz="750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F9F5EF"/>
          </a:solidFill>
        </p:spPr>
        <p:txBody>
          <a:bodyPr wrap="square" lIns="0" tIns="0" rIns="0" bIns="0" rtlCol="0"/>
          <a:lstStyle/>
          <a:p>
            <a:endParaRPr/>
          </a:p>
        </p:txBody>
      </p:sp>
      <p:sp>
        <p:nvSpPr>
          <p:cNvPr id="3" name="object 3"/>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grpSp>
        <p:nvGrpSpPr>
          <p:cNvPr id="4" name="object 4"/>
          <p:cNvGrpSpPr/>
          <p:nvPr/>
        </p:nvGrpSpPr>
        <p:grpSpPr>
          <a:xfrm>
            <a:off x="0" y="0"/>
            <a:ext cx="18284190" cy="9734550"/>
            <a:chOff x="0" y="0"/>
            <a:chExt cx="18284190" cy="9734550"/>
          </a:xfrm>
        </p:grpSpPr>
        <p:sp>
          <p:nvSpPr>
            <p:cNvPr id="5" name="object 5"/>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pic>
          <p:nvPicPr>
            <p:cNvPr id="6" name="object 6"/>
            <p:cNvPicPr/>
            <p:nvPr/>
          </p:nvPicPr>
          <p:blipFill>
            <a:blip r:embed="rId3" cstate="print"/>
            <a:stretch>
              <a:fillRect/>
            </a:stretch>
          </p:blipFill>
          <p:spPr>
            <a:xfrm>
              <a:off x="10387898" y="771525"/>
              <a:ext cx="7896224" cy="8963024"/>
            </a:xfrm>
            <a:prstGeom prst="rect">
              <a:avLst/>
            </a:prstGeom>
          </p:spPr>
        </p:pic>
        <p:pic>
          <p:nvPicPr>
            <p:cNvPr id="7" name="object 7"/>
            <p:cNvPicPr/>
            <p:nvPr/>
          </p:nvPicPr>
          <p:blipFill>
            <a:blip r:embed="rId4" cstate="print"/>
            <a:stretch>
              <a:fillRect/>
            </a:stretch>
          </p:blipFill>
          <p:spPr>
            <a:xfrm>
              <a:off x="943159" y="2602572"/>
              <a:ext cx="114299" cy="114299"/>
            </a:xfrm>
            <a:prstGeom prst="rect">
              <a:avLst/>
            </a:prstGeom>
          </p:spPr>
        </p:pic>
        <p:pic>
          <p:nvPicPr>
            <p:cNvPr id="8" name="object 8"/>
            <p:cNvPicPr/>
            <p:nvPr/>
          </p:nvPicPr>
          <p:blipFill>
            <a:blip r:embed="rId4" cstate="print"/>
            <a:stretch>
              <a:fillRect/>
            </a:stretch>
          </p:blipFill>
          <p:spPr>
            <a:xfrm>
              <a:off x="943159" y="3202647"/>
              <a:ext cx="114299" cy="114299"/>
            </a:xfrm>
            <a:prstGeom prst="rect">
              <a:avLst/>
            </a:prstGeom>
          </p:spPr>
        </p:pic>
        <p:pic>
          <p:nvPicPr>
            <p:cNvPr id="9" name="object 9"/>
            <p:cNvPicPr/>
            <p:nvPr/>
          </p:nvPicPr>
          <p:blipFill>
            <a:blip r:embed="rId4" cstate="print"/>
            <a:stretch>
              <a:fillRect/>
            </a:stretch>
          </p:blipFill>
          <p:spPr>
            <a:xfrm>
              <a:off x="943159" y="4402797"/>
              <a:ext cx="114299" cy="114299"/>
            </a:xfrm>
            <a:prstGeom prst="rect">
              <a:avLst/>
            </a:prstGeom>
          </p:spPr>
        </p:pic>
        <p:pic>
          <p:nvPicPr>
            <p:cNvPr id="10" name="object 10"/>
            <p:cNvPicPr/>
            <p:nvPr/>
          </p:nvPicPr>
          <p:blipFill>
            <a:blip r:embed="rId4" cstate="print"/>
            <a:stretch>
              <a:fillRect/>
            </a:stretch>
          </p:blipFill>
          <p:spPr>
            <a:xfrm>
              <a:off x="943159" y="6203022"/>
              <a:ext cx="114299" cy="114299"/>
            </a:xfrm>
            <a:prstGeom prst="rect">
              <a:avLst/>
            </a:prstGeom>
          </p:spPr>
        </p:pic>
        <p:pic>
          <p:nvPicPr>
            <p:cNvPr id="11" name="object 11"/>
            <p:cNvPicPr/>
            <p:nvPr/>
          </p:nvPicPr>
          <p:blipFill>
            <a:blip r:embed="rId4" cstate="print"/>
            <a:stretch>
              <a:fillRect/>
            </a:stretch>
          </p:blipFill>
          <p:spPr>
            <a:xfrm>
              <a:off x="943159" y="8003247"/>
              <a:ext cx="114299" cy="114299"/>
            </a:xfrm>
            <a:prstGeom prst="rect">
              <a:avLst/>
            </a:prstGeom>
          </p:spPr>
        </p:pic>
        <p:pic>
          <p:nvPicPr>
            <p:cNvPr id="12" name="object 12"/>
            <p:cNvPicPr/>
            <p:nvPr/>
          </p:nvPicPr>
          <p:blipFill>
            <a:blip r:embed="rId4" cstate="print"/>
            <a:stretch>
              <a:fillRect/>
            </a:stretch>
          </p:blipFill>
          <p:spPr>
            <a:xfrm>
              <a:off x="943159" y="9203397"/>
              <a:ext cx="114299" cy="114299"/>
            </a:xfrm>
            <a:prstGeom prst="rect">
              <a:avLst/>
            </a:prstGeom>
          </p:spPr>
        </p:pic>
      </p:grpSp>
      <p:sp>
        <p:nvSpPr>
          <p:cNvPr id="13" name="object 13"/>
          <p:cNvSpPr txBox="1"/>
          <p:nvPr/>
        </p:nvSpPr>
        <p:spPr>
          <a:xfrm>
            <a:off x="1223055" y="2234895"/>
            <a:ext cx="8542020" cy="7226300"/>
          </a:xfrm>
          <a:prstGeom prst="rect">
            <a:avLst/>
          </a:prstGeom>
        </p:spPr>
        <p:txBody>
          <a:bodyPr vert="horz" wrap="square" lIns="0" tIns="12700" rIns="0" bIns="0" rtlCol="0">
            <a:spAutoFit/>
          </a:bodyPr>
          <a:lstStyle/>
          <a:p>
            <a:pPr marL="12700" marR="721995">
              <a:lnSpc>
                <a:spcPct val="135800"/>
              </a:lnSpc>
              <a:spcBef>
                <a:spcPts val="100"/>
              </a:spcBef>
            </a:pPr>
            <a:r>
              <a:rPr sz="2900" spc="-105" dirty="0">
                <a:solidFill>
                  <a:srgbClr val="292959"/>
                </a:solidFill>
                <a:latin typeface="Trebuchet MS"/>
                <a:cs typeface="Trebuchet MS"/>
              </a:rPr>
              <a:t>Human</a:t>
            </a:r>
            <a:r>
              <a:rPr sz="2900" spc="-95" dirty="0">
                <a:solidFill>
                  <a:srgbClr val="292959"/>
                </a:solidFill>
                <a:latin typeface="Trebuchet MS"/>
                <a:cs typeface="Trebuchet MS"/>
              </a:rPr>
              <a:t> </a:t>
            </a:r>
            <a:r>
              <a:rPr sz="2900" spc="-90" dirty="0">
                <a:solidFill>
                  <a:srgbClr val="292959"/>
                </a:solidFill>
                <a:latin typeface="Trebuchet MS"/>
                <a:cs typeface="Trebuchet MS"/>
              </a:rPr>
              <a:t>rights</a:t>
            </a:r>
            <a:r>
              <a:rPr sz="2900" spc="-95" dirty="0">
                <a:solidFill>
                  <a:srgbClr val="292959"/>
                </a:solidFill>
                <a:latin typeface="Trebuchet MS"/>
                <a:cs typeface="Trebuchet MS"/>
              </a:rPr>
              <a:t> </a:t>
            </a:r>
            <a:r>
              <a:rPr sz="2900" spc="-35" dirty="0">
                <a:solidFill>
                  <a:srgbClr val="292959"/>
                </a:solidFill>
                <a:latin typeface="Trebuchet MS"/>
                <a:cs typeface="Trebuchet MS"/>
              </a:rPr>
              <a:t>operate</a:t>
            </a:r>
            <a:r>
              <a:rPr sz="2900" spc="-90" dirty="0">
                <a:solidFill>
                  <a:srgbClr val="292959"/>
                </a:solidFill>
                <a:latin typeface="Trebuchet MS"/>
                <a:cs typeface="Trebuchet MS"/>
              </a:rPr>
              <a:t> </a:t>
            </a:r>
            <a:r>
              <a:rPr sz="2900" spc="-130" dirty="0">
                <a:solidFill>
                  <a:srgbClr val="292959"/>
                </a:solidFill>
                <a:latin typeface="Trebuchet MS"/>
                <a:cs typeface="Trebuchet MS"/>
              </a:rPr>
              <a:t>differently</a:t>
            </a:r>
            <a:r>
              <a:rPr sz="2900" spc="-95" dirty="0">
                <a:solidFill>
                  <a:srgbClr val="292959"/>
                </a:solidFill>
                <a:latin typeface="Trebuchet MS"/>
                <a:cs typeface="Trebuchet MS"/>
              </a:rPr>
              <a:t> </a:t>
            </a:r>
            <a:r>
              <a:rPr sz="2900" spc="-155" dirty="0">
                <a:solidFill>
                  <a:srgbClr val="292959"/>
                </a:solidFill>
                <a:latin typeface="Trebuchet MS"/>
                <a:cs typeface="Trebuchet MS"/>
              </a:rPr>
              <a:t>in</a:t>
            </a:r>
            <a:r>
              <a:rPr sz="2900" spc="-95" dirty="0">
                <a:solidFill>
                  <a:srgbClr val="292959"/>
                </a:solidFill>
                <a:latin typeface="Trebuchet MS"/>
                <a:cs typeface="Trebuchet MS"/>
              </a:rPr>
              <a:t> </a:t>
            </a:r>
            <a:r>
              <a:rPr sz="2900" spc="-105" dirty="0">
                <a:solidFill>
                  <a:srgbClr val="292959"/>
                </a:solidFill>
                <a:latin typeface="Trebuchet MS"/>
                <a:cs typeface="Trebuchet MS"/>
              </a:rPr>
              <a:t>property</a:t>
            </a:r>
            <a:r>
              <a:rPr sz="2900" spc="-90" dirty="0">
                <a:solidFill>
                  <a:srgbClr val="292959"/>
                </a:solidFill>
                <a:latin typeface="Trebuchet MS"/>
                <a:cs typeface="Trebuchet MS"/>
              </a:rPr>
              <a:t> </a:t>
            </a:r>
            <a:r>
              <a:rPr sz="2900" spc="-25" dirty="0">
                <a:solidFill>
                  <a:srgbClr val="292959"/>
                </a:solidFill>
                <a:latin typeface="Trebuchet MS"/>
                <a:cs typeface="Trebuchet MS"/>
              </a:rPr>
              <a:t>law </a:t>
            </a:r>
            <a:r>
              <a:rPr sz="2900" spc="-110" dirty="0">
                <a:solidFill>
                  <a:srgbClr val="292959"/>
                </a:solidFill>
                <a:latin typeface="Trebuchet MS"/>
                <a:cs typeface="Trebuchet MS"/>
              </a:rPr>
              <a:t>Usually</a:t>
            </a:r>
            <a:r>
              <a:rPr sz="2900" spc="-95" dirty="0">
                <a:solidFill>
                  <a:srgbClr val="292959"/>
                </a:solidFill>
                <a:latin typeface="Trebuchet MS"/>
                <a:cs typeface="Trebuchet MS"/>
              </a:rPr>
              <a:t> </a:t>
            </a:r>
            <a:r>
              <a:rPr sz="2900" spc="-35" dirty="0">
                <a:solidFill>
                  <a:srgbClr val="292959"/>
                </a:solidFill>
                <a:latin typeface="Trebuchet MS"/>
                <a:cs typeface="Trebuchet MS"/>
              </a:rPr>
              <a:t>operate</a:t>
            </a:r>
            <a:r>
              <a:rPr sz="2900" spc="-95" dirty="0">
                <a:solidFill>
                  <a:srgbClr val="292959"/>
                </a:solidFill>
                <a:latin typeface="Trebuchet MS"/>
                <a:cs typeface="Trebuchet MS"/>
              </a:rPr>
              <a:t> </a:t>
            </a:r>
            <a:r>
              <a:rPr sz="2900" spc="-60" dirty="0">
                <a:solidFill>
                  <a:srgbClr val="292959"/>
                </a:solidFill>
                <a:latin typeface="Trebuchet MS"/>
                <a:cs typeface="Trebuchet MS"/>
              </a:rPr>
              <a:t>to</a:t>
            </a:r>
            <a:r>
              <a:rPr sz="2900" spc="-90" dirty="0">
                <a:solidFill>
                  <a:srgbClr val="292959"/>
                </a:solidFill>
                <a:latin typeface="Trebuchet MS"/>
                <a:cs typeface="Trebuchet MS"/>
              </a:rPr>
              <a:t> </a:t>
            </a:r>
            <a:r>
              <a:rPr sz="2900" spc="-80" dirty="0">
                <a:solidFill>
                  <a:srgbClr val="292959"/>
                </a:solidFill>
                <a:latin typeface="Trebuchet MS"/>
                <a:cs typeface="Trebuchet MS"/>
              </a:rPr>
              <a:t>protect</a:t>
            </a:r>
            <a:r>
              <a:rPr sz="2900" spc="-95" dirty="0">
                <a:solidFill>
                  <a:srgbClr val="292959"/>
                </a:solidFill>
                <a:latin typeface="Trebuchet MS"/>
                <a:cs typeface="Trebuchet MS"/>
              </a:rPr>
              <a:t> </a:t>
            </a:r>
            <a:r>
              <a:rPr sz="2900" spc="-100" dirty="0">
                <a:solidFill>
                  <a:srgbClr val="292959"/>
                </a:solidFill>
                <a:latin typeface="Trebuchet MS"/>
                <a:cs typeface="Trebuchet MS"/>
              </a:rPr>
              <a:t>individuals</a:t>
            </a:r>
            <a:r>
              <a:rPr sz="2900" spc="-95" dirty="0">
                <a:solidFill>
                  <a:srgbClr val="292959"/>
                </a:solidFill>
                <a:latin typeface="Trebuchet MS"/>
                <a:cs typeface="Trebuchet MS"/>
              </a:rPr>
              <a:t> </a:t>
            </a:r>
            <a:r>
              <a:rPr sz="2900" spc="-140" dirty="0">
                <a:solidFill>
                  <a:srgbClr val="292959"/>
                </a:solidFill>
                <a:latin typeface="Trebuchet MS"/>
                <a:cs typeface="Trebuchet MS"/>
              </a:rPr>
              <a:t>from</a:t>
            </a:r>
            <a:r>
              <a:rPr sz="2900" spc="-90" dirty="0">
                <a:solidFill>
                  <a:srgbClr val="292959"/>
                </a:solidFill>
                <a:latin typeface="Trebuchet MS"/>
                <a:cs typeface="Trebuchet MS"/>
              </a:rPr>
              <a:t> </a:t>
            </a:r>
            <a:r>
              <a:rPr sz="2900" spc="-10" dirty="0">
                <a:solidFill>
                  <a:srgbClr val="292959"/>
                </a:solidFill>
                <a:latin typeface="Trebuchet MS"/>
                <a:cs typeface="Trebuchet MS"/>
              </a:rPr>
              <a:t>action </a:t>
            </a:r>
            <a:r>
              <a:rPr sz="2900" spc="-60" dirty="0">
                <a:solidFill>
                  <a:srgbClr val="292959"/>
                </a:solidFill>
                <a:latin typeface="Trebuchet MS"/>
                <a:cs typeface="Trebuchet MS"/>
              </a:rPr>
              <a:t>state</a:t>
            </a:r>
            <a:r>
              <a:rPr sz="2900" spc="-135" dirty="0">
                <a:solidFill>
                  <a:srgbClr val="292959"/>
                </a:solidFill>
                <a:latin typeface="Trebuchet MS"/>
                <a:cs typeface="Trebuchet MS"/>
              </a:rPr>
              <a:t> </a:t>
            </a:r>
            <a:r>
              <a:rPr sz="2900" spc="114" dirty="0">
                <a:solidFill>
                  <a:srgbClr val="292959"/>
                </a:solidFill>
                <a:latin typeface="Trebuchet MS"/>
                <a:cs typeface="Trebuchet MS"/>
              </a:rPr>
              <a:t>-</a:t>
            </a:r>
            <a:r>
              <a:rPr sz="2900" spc="-130" dirty="0">
                <a:solidFill>
                  <a:srgbClr val="292959"/>
                </a:solidFill>
                <a:latin typeface="Trebuchet MS"/>
                <a:cs typeface="Trebuchet MS"/>
              </a:rPr>
              <a:t> </a:t>
            </a:r>
            <a:r>
              <a:rPr sz="2900" spc="-60" dirty="0">
                <a:solidFill>
                  <a:srgbClr val="292959"/>
                </a:solidFill>
                <a:latin typeface="Trebuchet MS"/>
                <a:cs typeface="Trebuchet MS"/>
              </a:rPr>
              <a:t>public</a:t>
            </a:r>
            <a:r>
              <a:rPr sz="2900" spc="-130" dirty="0">
                <a:solidFill>
                  <a:srgbClr val="292959"/>
                </a:solidFill>
                <a:latin typeface="Trebuchet MS"/>
                <a:cs typeface="Trebuchet MS"/>
              </a:rPr>
              <a:t> </a:t>
            </a:r>
            <a:r>
              <a:rPr sz="2900" spc="-30" dirty="0">
                <a:solidFill>
                  <a:srgbClr val="292959"/>
                </a:solidFill>
                <a:latin typeface="Trebuchet MS"/>
                <a:cs typeface="Trebuchet MS"/>
              </a:rPr>
              <a:t>law</a:t>
            </a:r>
            <a:r>
              <a:rPr sz="2900" spc="-135" dirty="0">
                <a:solidFill>
                  <a:srgbClr val="292959"/>
                </a:solidFill>
                <a:latin typeface="Trebuchet MS"/>
                <a:cs typeface="Trebuchet MS"/>
              </a:rPr>
              <a:t> </a:t>
            </a:r>
            <a:r>
              <a:rPr sz="2900" spc="-10" dirty="0">
                <a:solidFill>
                  <a:srgbClr val="292959"/>
                </a:solidFill>
                <a:latin typeface="Trebuchet MS"/>
                <a:cs typeface="Trebuchet MS"/>
              </a:rPr>
              <a:t>rights</a:t>
            </a:r>
            <a:endParaRPr sz="2900" dirty="0">
              <a:latin typeface="Trebuchet MS"/>
              <a:cs typeface="Trebuchet MS"/>
            </a:endParaRPr>
          </a:p>
          <a:p>
            <a:pPr marL="12700" marR="36830">
              <a:lnSpc>
                <a:spcPct val="135800"/>
              </a:lnSpc>
            </a:pPr>
            <a:r>
              <a:rPr sz="2900" dirty="0">
                <a:solidFill>
                  <a:srgbClr val="292959"/>
                </a:solidFill>
                <a:latin typeface="Trebuchet MS"/>
                <a:cs typeface="Trebuchet MS"/>
              </a:rPr>
              <a:t>Most</a:t>
            </a:r>
            <a:r>
              <a:rPr sz="2900" spc="-195" dirty="0">
                <a:solidFill>
                  <a:srgbClr val="292959"/>
                </a:solidFill>
                <a:latin typeface="Trebuchet MS"/>
                <a:cs typeface="Trebuchet MS"/>
              </a:rPr>
              <a:t> </a:t>
            </a:r>
            <a:r>
              <a:rPr sz="2900" dirty="0">
                <a:solidFill>
                  <a:srgbClr val="292959"/>
                </a:solidFill>
                <a:latin typeface="Trebuchet MS"/>
                <a:cs typeface="Trebuchet MS"/>
              </a:rPr>
              <a:t>of</a:t>
            </a:r>
            <a:r>
              <a:rPr sz="2900" spc="-125" dirty="0">
                <a:solidFill>
                  <a:srgbClr val="292959"/>
                </a:solidFill>
                <a:latin typeface="Trebuchet MS"/>
                <a:cs typeface="Trebuchet MS"/>
              </a:rPr>
              <a:t> </a:t>
            </a:r>
            <a:r>
              <a:rPr sz="2900" spc="-120" dirty="0">
                <a:solidFill>
                  <a:srgbClr val="292959"/>
                </a:solidFill>
                <a:latin typeface="Trebuchet MS"/>
                <a:cs typeface="Trebuchet MS"/>
              </a:rPr>
              <a:t>the</a:t>
            </a:r>
            <a:r>
              <a:rPr sz="2900" spc="-95" dirty="0">
                <a:solidFill>
                  <a:srgbClr val="292959"/>
                </a:solidFill>
                <a:latin typeface="Trebuchet MS"/>
                <a:cs typeface="Trebuchet MS"/>
              </a:rPr>
              <a:t> </a:t>
            </a:r>
            <a:r>
              <a:rPr sz="2900" spc="-90" dirty="0">
                <a:solidFill>
                  <a:srgbClr val="292959"/>
                </a:solidFill>
                <a:latin typeface="Trebuchet MS"/>
                <a:cs typeface="Trebuchet MS"/>
              </a:rPr>
              <a:t>rights</a:t>
            </a:r>
            <a:r>
              <a:rPr sz="2900" spc="-125" dirty="0">
                <a:solidFill>
                  <a:srgbClr val="292959"/>
                </a:solidFill>
                <a:latin typeface="Trebuchet MS"/>
                <a:cs typeface="Trebuchet MS"/>
              </a:rPr>
              <a:t> </a:t>
            </a:r>
            <a:r>
              <a:rPr sz="2900" spc="-20" dirty="0">
                <a:solidFill>
                  <a:srgbClr val="292959"/>
                </a:solidFill>
                <a:latin typeface="Trebuchet MS"/>
                <a:cs typeface="Trebuchet MS"/>
              </a:rPr>
              <a:t>discussed</a:t>
            </a:r>
            <a:r>
              <a:rPr sz="2900" spc="-120" dirty="0">
                <a:solidFill>
                  <a:srgbClr val="292959"/>
                </a:solidFill>
                <a:latin typeface="Trebuchet MS"/>
                <a:cs typeface="Trebuchet MS"/>
              </a:rPr>
              <a:t> </a:t>
            </a:r>
            <a:r>
              <a:rPr sz="2900" spc="-155" dirty="0">
                <a:solidFill>
                  <a:srgbClr val="292959"/>
                </a:solidFill>
                <a:latin typeface="Trebuchet MS"/>
                <a:cs typeface="Trebuchet MS"/>
              </a:rPr>
              <a:t>in</a:t>
            </a:r>
            <a:r>
              <a:rPr sz="2900" spc="-95" dirty="0">
                <a:solidFill>
                  <a:srgbClr val="292959"/>
                </a:solidFill>
                <a:latin typeface="Trebuchet MS"/>
                <a:cs typeface="Trebuchet MS"/>
              </a:rPr>
              <a:t> </a:t>
            </a:r>
            <a:r>
              <a:rPr sz="2900" spc="-135" dirty="0">
                <a:solidFill>
                  <a:srgbClr val="292959"/>
                </a:solidFill>
                <a:latin typeface="Trebuchet MS"/>
                <a:cs typeface="Trebuchet MS"/>
              </a:rPr>
              <a:t>this</a:t>
            </a:r>
            <a:r>
              <a:rPr sz="2900" spc="-95" dirty="0">
                <a:solidFill>
                  <a:srgbClr val="292959"/>
                </a:solidFill>
                <a:latin typeface="Trebuchet MS"/>
                <a:cs typeface="Trebuchet MS"/>
              </a:rPr>
              <a:t> </a:t>
            </a:r>
            <a:r>
              <a:rPr sz="2900" spc="-85" dirty="0">
                <a:solidFill>
                  <a:srgbClr val="292959"/>
                </a:solidFill>
                <a:latin typeface="Trebuchet MS"/>
                <a:cs typeface="Trebuchet MS"/>
              </a:rPr>
              <a:t>module</a:t>
            </a:r>
            <a:r>
              <a:rPr sz="2900" spc="-120" dirty="0">
                <a:solidFill>
                  <a:srgbClr val="292959"/>
                </a:solidFill>
                <a:latin typeface="Trebuchet MS"/>
                <a:cs typeface="Trebuchet MS"/>
              </a:rPr>
              <a:t> </a:t>
            </a:r>
            <a:r>
              <a:rPr sz="2900" spc="-10" dirty="0">
                <a:solidFill>
                  <a:srgbClr val="292959"/>
                </a:solidFill>
                <a:latin typeface="Trebuchet MS"/>
                <a:cs typeface="Trebuchet MS"/>
              </a:rPr>
              <a:t>are</a:t>
            </a:r>
            <a:r>
              <a:rPr sz="2900" spc="-120" dirty="0">
                <a:solidFill>
                  <a:srgbClr val="292959"/>
                </a:solidFill>
                <a:latin typeface="Trebuchet MS"/>
                <a:cs typeface="Trebuchet MS"/>
              </a:rPr>
              <a:t> </a:t>
            </a:r>
            <a:r>
              <a:rPr sz="2900" spc="-30" dirty="0">
                <a:solidFill>
                  <a:srgbClr val="292959"/>
                </a:solidFill>
                <a:latin typeface="Trebuchet MS"/>
                <a:cs typeface="Trebuchet MS"/>
              </a:rPr>
              <a:t>private law</a:t>
            </a:r>
            <a:r>
              <a:rPr sz="2900" spc="-190" dirty="0">
                <a:solidFill>
                  <a:srgbClr val="292959"/>
                </a:solidFill>
                <a:latin typeface="Trebuchet MS"/>
                <a:cs typeface="Trebuchet MS"/>
              </a:rPr>
              <a:t> </a:t>
            </a:r>
            <a:r>
              <a:rPr sz="2900" spc="-125" dirty="0">
                <a:solidFill>
                  <a:srgbClr val="292959"/>
                </a:solidFill>
                <a:latin typeface="Trebuchet MS"/>
                <a:cs typeface="Trebuchet MS"/>
              </a:rPr>
              <a:t>rights:</a:t>
            </a:r>
            <a:r>
              <a:rPr sz="2900" spc="-95" dirty="0">
                <a:solidFill>
                  <a:srgbClr val="292959"/>
                </a:solidFill>
                <a:latin typeface="Trebuchet MS"/>
                <a:cs typeface="Trebuchet MS"/>
              </a:rPr>
              <a:t> </a:t>
            </a:r>
            <a:r>
              <a:rPr sz="2900" spc="-100" dirty="0">
                <a:solidFill>
                  <a:srgbClr val="292959"/>
                </a:solidFill>
                <a:latin typeface="Trebuchet MS"/>
                <a:cs typeface="Trebuchet MS"/>
              </a:rPr>
              <a:t>not</a:t>
            </a:r>
            <a:r>
              <a:rPr sz="2900" spc="-120" dirty="0">
                <a:solidFill>
                  <a:srgbClr val="292959"/>
                </a:solidFill>
                <a:latin typeface="Trebuchet MS"/>
                <a:cs typeface="Trebuchet MS"/>
              </a:rPr>
              <a:t> </a:t>
            </a:r>
            <a:r>
              <a:rPr sz="2900" spc="-40" dirty="0">
                <a:solidFill>
                  <a:srgbClr val="292959"/>
                </a:solidFill>
                <a:latin typeface="Trebuchet MS"/>
                <a:cs typeface="Trebuchet MS"/>
              </a:rPr>
              <a:t>enforceable</a:t>
            </a:r>
            <a:r>
              <a:rPr sz="2900" spc="-120" dirty="0">
                <a:solidFill>
                  <a:srgbClr val="292959"/>
                </a:solidFill>
                <a:latin typeface="Trebuchet MS"/>
                <a:cs typeface="Trebuchet MS"/>
              </a:rPr>
              <a:t> </a:t>
            </a:r>
            <a:r>
              <a:rPr sz="2900" dirty="0">
                <a:solidFill>
                  <a:srgbClr val="292959"/>
                </a:solidFill>
                <a:latin typeface="Trebuchet MS"/>
                <a:cs typeface="Trebuchet MS"/>
              </a:rPr>
              <a:t>against</a:t>
            </a:r>
            <a:r>
              <a:rPr sz="2900" spc="-125" dirty="0">
                <a:solidFill>
                  <a:srgbClr val="292959"/>
                </a:solidFill>
                <a:latin typeface="Trebuchet MS"/>
                <a:cs typeface="Trebuchet MS"/>
              </a:rPr>
              <a:t> </a:t>
            </a:r>
            <a:r>
              <a:rPr sz="2900" spc="-120" dirty="0">
                <a:solidFill>
                  <a:srgbClr val="292959"/>
                </a:solidFill>
                <a:latin typeface="Trebuchet MS"/>
                <a:cs typeface="Trebuchet MS"/>
              </a:rPr>
              <a:t>the</a:t>
            </a:r>
            <a:r>
              <a:rPr sz="2900" spc="-100" dirty="0">
                <a:solidFill>
                  <a:srgbClr val="292959"/>
                </a:solidFill>
                <a:latin typeface="Trebuchet MS"/>
                <a:cs typeface="Trebuchet MS"/>
              </a:rPr>
              <a:t> </a:t>
            </a:r>
            <a:r>
              <a:rPr sz="2900" spc="-60" dirty="0">
                <a:solidFill>
                  <a:srgbClr val="292959"/>
                </a:solidFill>
                <a:latin typeface="Trebuchet MS"/>
                <a:cs typeface="Trebuchet MS"/>
              </a:rPr>
              <a:t>state</a:t>
            </a:r>
            <a:r>
              <a:rPr sz="2900" spc="-125" dirty="0">
                <a:solidFill>
                  <a:srgbClr val="292959"/>
                </a:solidFill>
                <a:latin typeface="Trebuchet MS"/>
                <a:cs typeface="Trebuchet MS"/>
              </a:rPr>
              <a:t> </a:t>
            </a:r>
            <a:r>
              <a:rPr sz="2900" spc="114" dirty="0">
                <a:solidFill>
                  <a:srgbClr val="292959"/>
                </a:solidFill>
                <a:latin typeface="Trebuchet MS"/>
                <a:cs typeface="Trebuchet MS"/>
              </a:rPr>
              <a:t>-</a:t>
            </a:r>
            <a:r>
              <a:rPr sz="2900" spc="-125" dirty="0">
                <a:solidFill>
                  <a:srgbClr val="292959"/>
                </a:solidFill>
                <a:latin typeface="Trebuchet MS"/>
                <a:cs typeface="Trebuchet MS"/>
              </a:rPr>
              <a:t> </a:t>
            </a:r>
            <a:r>
              <a:rPr sz="2900" spc="-25" dirty="0">
                <a:solidFill>
                  <a:srgbClr val="292959"/>
                </a:solidFill>
                <a:latin typeface="Trebuchet MS"/>
                <a:cs typeface="Trebuchet MS"/>
              </a:rPr>
              <a:t>not </a:t>
            </a:r>
            <a:r>
              <a:rPr sz="2900" spc="-105" dirty="0">
                <a:solidFill>
                  <a:srgbClr val="292959"/>
                </a:solidFill>
                <a:latin typeface="Trebuchet MS"/>
                <a:cs typeface="Trebuchet MS"/>
              </a:rPr>
              <a:t>constitutional</a:t>
            </a:r>
            <a:r>
              <a:rPr sz="2900" spc="5" dirty="0">
                <a:solidFill>
                  <a:srgbClr val="292959"/>
                </a:solidFill>
                <a:latin typeface="Trebuchet MS"/>
                <a:cs typeface="Trebuchet MS"/>
              </a:rPr>
              <a:t> </a:t>
            </a:r>
            <a:r>
              <a:rPr sz="2900" spc="-10" dirty="0">
                <a:solidFill>
                  <a:srgbClr val="292959"/>
                </a:solidFill>
                <a:latin typeface="Trebuchet MS"/>
                <a:cs typeface="Trebuchet MS"/>
              </a:rPr>
              <a:t>rights</a:t>
            </a:r>
            <a:endParaRPr sz="2900" dirty="0">
              <a:latin typeface="Trebuchet MS"/>
              <a:cs typeface="Trebuchet MS"/>
            </a:endParaRPr>
          </a:p>
          <a:p>
            <a:pPr marL="12700" marR="5080">
              <a:lnSpc>
                <a:spcPct val="135800"/>
              </a:lnSpc>
            </a:pPr>
            <a:r>
              <a:rPr sz="2900" spc="-100" dirty="0">
                <a:solidFill>
                  <a:srgbClr val="292959"/>
                </a:solidFill>
                <a:latin typeface="Trebuchet MS"/>
                <a:cs typeface="Trebuchet MS"/>
              </a:rPr>
              <a:t>However</a:t>
            </a:r>
            <a:r>
              <a:rPr sz="2900" spc="-120" dirty="0">
                <a:solidFill>
                  <a:srgbClr val="292959"/>
                </a:solidFill>
                <a:latin typeface="Trebuchet MS"/>
                <a:cs typeface="Trebuchet MS"/>
              </a:rPr>
              <a:t> </a:t>
            </a:r>
            <a:r>
              <a:rPr sz="2900" spc="-35" dirty="0">
                <a:solidFill>
                  <a:srgbClr val="292959"/>
                </a:solidFill>
                <a:latin typeface="Trebuchet MS"/>
                <a:cs typeface="Trebuchet MS"/>
              </a:rPr>
              <a:t>some</a:t>
            </a:r>
            <a:r>
              <a:rPr sz="2900" spc="-185" dirty="0">
                <a:solidFill>
                  <a:srgbClr val="292959"/>
                </a:solidFill>
                <a:latin typeface="Trebuchet MS"/>
                <a:cs typeface="Trebuchet MS"/>
              </a:rPr>
              <a:t> </a:t>
            </a:r>
            <a:r>
              <a:rPr sz="2900" spc="-55" dirty="0">
                <a:solidFill>
                  <a:srgbClr val="292959"/>
                </a:solidFill>
                <a:latin typeface="Trebuchet MS"/>
                <a:cs typeface="Trebuchet MS"/>
              </a:rPr>
              <a:t>exceptions</a:t>
            </a:r>
            <a:r>
              <a:rPr sz="2900" spc="-150" dirty="0">
                <a:solidFill>
                  <a:srgbClr val="292959"/>
                </a:solidFill>
                <a:latin typeface="Trebuchet MS"/>
                <a:cs typeface="Trebuchet MS"/>
              </a:rPr>
              <a:t> </a:t>
            </a:r>
            <a:r>
              <a:rPr sz="2900" spc="-155" dirty="0">
                <a:solidFill>
                  <a:srgbClr val="292959"/>
                </a:solidFill>
                <a:latin typeface="Trebuchet MS"/>
                <a:cs typeface="Trebuchet MS"/>
              </a:rPr>
              <a:t>in</a:t>
            </a:r>
            <a:r>
              <a:rPr sz="2900" spc="-95" dirty="0">
                <a:solidFill>
                  <a:srgbClr val="292959"/>
                </a:solidFill>
                <a:latin typeface="Trebuchet MS"/>
                <a:cs typeface="Trebuchet MS"/>
              </a:rPr>
              <a:t> </a:t>
            </a:r>
            <a:r>
              <a:rPr sz="2900" spc="-200" dirty="0">
                <a:solidFill>
                  <a:srgbClr val="292959"/>
                </a:solidFill>
                <a:latin typeface="Trebuchet MS"/>
                <a:cs typeface="Trebuchet MS"/>
              </a:rPr>
              <a:t>UK</a:t>
            </a:r>
            <a:r>
              <a:rPr sz="2900" spc="-95" dirty="0">
                <a:solidFill>
                  <a:srgbClr val="292959"/>
                </a:solidFill>
                <a:latin typeface="Trebuchet MS"/>
                <a:cs typeface="Trebuchet MS"/>
              </a:rPr>
              <a:t> </a:t>
            </a:r>
            <a:r>
              <a:rPr sz="2900" spc="-145" dirty="0">
                <a:solidFill>
                  <a:srgbClr val="292959"/>
                </a:solidFill>
                <a:latin typeface="Trebuchet MS"/>
                <a:cs typeface="Trebuchet MS"/>
              </a:rPr>
              <a:t>law,</a:t>
            </a:r>
            <a:r>
              <a:rPr sz="2900" spc="-95" dirty="0">
                <a:solidFill>
                  <a:srgbClr val="292959"/>
                </a:solidFill>
                <a:latin typeface="Trebuchet MS"/>
                <a:cs typeface="Trebuchet MS"/>
              </a:rPr>
              <a:t> </a:t>
            </a:r>
            <a:r>
              <a:rPr sz="2900" spc="-80" dirty="0">
                <a:solidFill>
                  <a:srgbClr val="292959"/>
                </a:solidFill>
                <a:latin typeface="Trebuchet MS"/>
                <a:cs typeface="Trebuchet MS"/>
              </a:rPr>
              <a:t>which</a:t>
            </a:r>
            <a:r>
              <a:rPr sz="2900" spc="-125" dirty="0">
                <a:solidFill>
                  <a:srgbClr val="292959"/>
                </a:solidFill>
                <a:latin typeface="Trebuchet MS"/>
                <a:cs typeface="Trebuchet MS"/>
              </a:rPr>
              <a:t> </a:t>
            </a:r>
            <a:r>
              <a:rPr sz="2900" spc="-10" dirty="0">
                <a:solidFill>
                  <a:srgbClr val="292959"/>
                </a:solidFill>
                <a:latin typeface="Trebuchet MS"/>
                <a:cs typeface="Trebuchet MS"/>
              </a:rPr>
              <a:t>are</a:t>
            </a:r>
            <a:r>
              <a:rPr sz="2900" spc="-120" dirty="0">
                <a:solidFill>
                  <a:srgbClr val="292959"/>
                </a:solidFill>
                <a:latin typeface="Trebuchet MS"/>
                <a:cs typeface="Trebuchet MS"/>
              </a:rPr>
              <a:t> </a:t>
            </a:r>
            <a:r>
              <a:rPr sz="2900" spc="-10" dirty="0">
                <a:solidFill>
                  <a:srgbClr val="292959"/>
                </a:solidFill>
                <a:latin typeface="Trebuchet MS"/>
                <a:cs typeface="Trebuchet MS"/>
              </a:rPr>
              <a:t>human </a:t>
            </a:r>
            <a:r>
              <a:rPr sz="2900" spc="-140" dirty="0">
                <a:solidFill>
                  <a:srgbClr val="292959"/>
                </a:solidFill>
                <a:latin typeface="Trebuchet MS"/>
                <a:cs typeface="Trebuchet MS"/>
              </a:rPr>
              <a:t>rights,</a:t>
            </a:r>
            <a:r>
              <a:rPr sz="2900" spc="-95" dirty="0">
                <a:solidFill>
                  <a:srgbClr val="292959"/>
                </a:solidFill>
                <a:latin typeface="Trebuchet MS"/>
                <a:cs typeface="Trebuchet MS"/>
              </a:rPr>
              <a:t> </a:t>
            </a:r>
            <a:r>
              <a:rPr sz="2900" spc="-100" dirty="0">
                <a:solidFill>
                  <a:srgbClr val="292959"/>
                </a:solidFill>
                <a:latin typeface="Trebuchet MS"/>
                <a:cs typeface="Trebuchet MS"/>
              </a:rPr>
              <a:t>not</a:t>
            </a:r>
            <a:r>
              <a:rPr sz="2900" spc="-114" dirty="0">
                <a:solidFill>
                  <a:srgbClr val="292959"/>
                </a:solidFill>
                <a:latin typeface="Trebuchet MS"/>
                <a:cs typeface="Trebuchet MS"/>
              </a:rPr>
              <a:t> </a:t>
            </a:r>
            <a:r>
              <a:rPr sz="2900" spc="-40" dirty="0">
                <a:solidFill>
                  <a:srgbClr val="292959"/>
                </a:solidFill>
                <a:latin typeface="Trebuchet MS"/>
                <a:cs typeface="Trebuchet MS"/>
              </a:rPr>
              <a:t>enforceable</a:t>
            </a:r>
            <a:r>
              <a:rPr sz="2900" spc="-105" dirty="0">
                <a:solidFill>
                  <a:srgbClr val="292959"/>
                </a:solidFill>
                <a:latin typeface="Trebuchet MS"/>
                <a:cs typeface="Trebuchet MS"/>
              </a:rPr>
              <a:t> </a:t>
            </a:r>
            <a:r>
              <a:rPr sz="2900" dirty="0">
                <a:solidFill>
                  <a:srgbClr val="292959"/>
                </a:solidFill>
                <a:latin typeface="Trebuchet MS"/>
                <a:cs typeface="Trebuchet MS"/>
              </a:rPr>
              <a:t>against</a:t>
            </a:r>
            <a:r>
              <a:rPr sz="2900" spc="-100" dirty="0">
                <a:solidFill>
                  <a:srgbClr val="292959"/>
                </a:solidFill>
                <a:latin typeface="Trebuchet MS"/>
                <a:cs typeface="Trebuchet MS"/>
              </a:rPr>
              <a:t> individuals </a:t>
            </a:r>
            <a:r>
              <a:rPr sz="2900" spc="-155" dirty="0">
                <a:solidFill>
                  <a:srgbClr val="292959"/>
                </a:solidFill>
                <a:latin typeface="Trebuchet MS"/>
                <a:cs typeface="Trebuchet MS"/>
              </a:rPr>
              <a:t>in</a:t>
            </a:r>
            <a:r>
              <a:rPr sz="2900" spc="-95" dirty="0">
                <a:solidFill>
                  <a:srgbClr val="292959"/>
                </a:solidFill>
                <a:latin typeface="Trebuchet MS"/>
                <a:cs typeface="Trebuchet MS"/>
              </a:rPr>
              <a:t> </a:t>
            </a:r>
            <a:r>
              <a:rPr sz="2900" spc="-25" dirty="0">
                <a:solidFill>
                  <a:srgbClr val="292959"/>
                </a:solidFill>
                <a:latin typeface="Trebuchet MS"/>
                <a:cs typeface="Trebuchet MS"/>
              </a:rPr>
              <a:t>the </a:t>
            </a:r>
            <a:r>
              <a:rPr sz="2900" spc="-90" dirty="0">
                <a:solidFill>
                  <a:srgbClr val="292959"/>
                </a:solidFill>
                <a:latin typeface="Trebuchet MS"/>
                <a:cs typeface="Trebuchet MS"/>
              </a:rPr>
              <a:t>context</a:t>
            </a:r>
            <a:r>
              <a:rPr sz="2900" spc="-130" dirty="0">
                <a:solidFill>
                  <a:srgbClr val="292959"/>
                </a:solidFill>
                <a:latin typeface="Trebuchet MS"/>
                <a:cs typeface="Trebuchet MS"/>
              </a:rPr>
              <a:t> </a:t>
            </a:r>
            <a:r>
              <a:rPr sz="2900" dirty="0">
                <a:solidFill>
                  <a:srgbClr val="292959"/>
                </a:solidFill>
                <a:latin typeface="Trebuchet MS"/>
                <a:cs typeface="Trebuchet MS"/>
              </a:rPr>
              <a:t>of</a:t>
            </a:r>
            <a:r>
              <a:rPr sz="2900" spc="-170" dirty="0">
                <a:solidFill>
                  <a:srgbClr val="292959"/>
                </a:solidFill>
                <a:latin typeface="Trebuchet MS"/>
                <a:cs typeface="Trebuchet MS"/>
              </a:rPr>
              <a:t> </a:t>
            </a:r>
            <a:r>
              <a:rPr sz="2900" spc="-25" dirty="0">
                <a:solidFill>
                  <a:srgbClr val="292959"/>
                </a:solidFill>
                <a:latin typeface="Trebuchet MS"/>
                <a:cs typeface="Trebuchet MS"/>
              </a:rPr>
              <a:t>peaceful</a:t>
            </a:r>
            <a:r>
              <a:rPr sz="2900" spc="-135" dirty="0">
                <a:solidFill>
                  <a:srgbClr val="292959"/>
                </a:solidFill>
                <a:latin typeface="Trebuchet MS"/>
                <a:cs typeface="Trebuchet MS"/>
              </a:rPr>
              <a:t> </a:t>
            </a:r>
            <a:r>
              <a:rPr sz="2900" spc="-150" dirty="0">
                <a:solidFill>
                  <a:srgbClr val="292959"/>
                </a:solidFill>
                <a:latin typeface="Trebuchet MS"/>
                <a:cs typeface="Trebuchet MS"/>
              </a:rPr>
              <a:t>enjoyment</a:t>
            </a:r>
            <a:r>
              <a:rPr sz="2900" spc="-95" dirty="0">
                <a:solidFill>
                  <a:srgbClr val="292959"/>
                </a:solidFill>
                <a:latin typeface="Trebuchet MS"/>
                <a:cs typeface="Trebuchet MS"/>
              </a:rPr>
              <a:t> </a:t>
            </a:r>
            <a:r>
              <a:rPr sz="2900" dirty="0">
                <a:solidFill>
                  <a:srgbClr val="292959"/>
                </a:solidFill>
                <a:latin typeface="Trebuchet MS"/>
                <a:cs typeface="Trebuchet MS"/>
              </a:rPr>
              <a:t>of</a:t>
            </a:r>
            <a:r>
              <a:rPr sz="2900" spc="-130" dirty="0">
                <a:solidFill>
                  <a:srgbClr val="292959"/>
                </a:solidFill>
                <a:latin typeface="Trebuchet MS"/>
                <a:cs typeface="Trebuchet MS"/>
              </a:rPr>
              <a:t> </a:t>
            </a:r>
            <a:r>
              <a:rPr sz="2900" spc="-10" dirty="0">
                <a:solidFill>
                  <a:srgbClr val="292959"/>
                </a:solidFill>
                <a:latin typeface="Trebuchet MS"/>
                <a:cs typeface="Trebuchet MS"/>
              </a:rPr>
              <a:t>possessions</a:t>
            </a:r>
            <a:endParaRPr sz="2900" dirty="0">
              <a:latin typeface="Trebuchet MS"/>
              <a:cs typeface="Trebuchet MS"/>
            </a:endParaRPr>
          </a:p>
          <a:p>
            <a:pPr marL="12700" marR="22225">
              <a:lnSpc>
                <a:spcPct val="135800"/>
              </a:lnSpc>
            </a:pPr>
            <a:r>
              <a:rPr sz="2900" spc="-55" dirty="0">
                <a:solidFill>
                  <a:srgbClr val="292959"/>
                </a:solidFill>
                <a:latin typeface="Trebuchet MS"/>
                <a:cs typeface="Trebuchet MS"/>
              </a:rPr>
              <a:t>Land</a:t>
            </a:r>
            <a:r>
              <a:rPr sz="2900" spc="-85" dirty="0">
                <a:solidFill>
                  <a:srgbClr val="292959"/>
                </a:solidFill>
                <a:latin typeface="Trebuchet MS"/>
                <a:cs typeface="Trebuchet MS"/>
              </a:rPr>
              <a:t> </a:t>
            </a:r>
            <a:r>
              <a:rPr sz="2900" dirty="0">
                <a:solidFill>
                  <a:srgbClr val="292959"/>
                </a:solidFill>
                <a:latin typeface="Trebuchet MS"/>
                <a:cs typeface="Trebuchet MS"/>
              </a:rPr>
              <a:t>based</a:t>
            </a:r>
            <a:r>
              <a:rPr sz="2900" spc="-85" dirty="0">
                <a:solidFill>
                  <a:srgbClr val="292959"/>
                </a:solidFill>
                <a:latin typeface="Trebuchet MS"/>
                <a:cs typeface="Trebuchet MS"/>
              </a:rPr>
              <a:t> </a:t>
            </a:r>
            <a:r>
              <a:rPr sz="2900" spc="-95" dirty="0">
                <a:solidFill>
                  <a:srgbClr val="292959"/>
                </a:solidFill>
                <a:latin typeface="Trebuchet MS"/>
                <a:cs typeface="Trebuchet MS"/>
              </a:rPr>
              <a:t>human</a:t>
            </a:r>
            <a:r>
              <a:rPr sz="2900" spc="-85" dirty="0">
                <a:solidFill>
                  <a:srgbClr val="292959"/>
                </a:solidFill>
                <a:latin typeface="Trebuchet MS"/>
                <a:cs typeface="Trebuchet MS"/>
              </a:rPr>
              <a:t> </a:t>
            </a:r>
            <a:r>
              <a:rPr sz="2900" spc="-90" dirty="0">
                <a:solidFill>
                  <a:srgbClr val="292959"/>
                </a:solidFill>
                <a:latin typeface="Trebuchet MS"/>
                <a:cs typeface="Trebuchet MS"/>
              </a:rPr>
              <a:t>rights</a:t>
            </a:r>
            <a:r>
              <a:rPr sz="2900" spc="-85" dirty="0">
                <a:solidFill>
                  <a:srgbClr val="292959"/>
                </a:solidFill>
                <a:latin typeface="Trebuchet MS"/>
                <a:cs typeface="Trebuchet MS"/>
              </a:rPr>
              <a:t> </a:t>
            </a:r>
            <a:r>
              <a:rPr sz="2900" dirty="0">
                <a:solidFill>
                  <a:srgbClr val="292959"/>
                </a:solidFill>
                <a:latin typeface="Trebuchet MS"/>
                <a:cs typeface="Trebuchet MS"/>
              </a:rPr>
              <a:t>do</a:t>
            </a:r>
            <a:r>
              <a:rPr sz="2900" spc="-85" dirty="0">
                <a:solidFill>
                  <a:srgbClr val="292959"/>
                </a:solidFill>
                <a:latin typeface="Trebuchet MS"/>
                <a:cs typeface="Trebuchet MS"/>
              </a:rPr>
              <a:t> </a:t>
            </a:r>
            <a:r>
              <a:rPr sz="2900" spc="-100" dirty="0">
                <a:solidFill>
                  <a:srgbClr val="292959"/>
                </a:solidFill>
                <a:latin typeface="Trebuchet MS"/>
                <a:cs typeface="Trebuchet MS"/>
              </a:rPr>
              <a:t>sometimes</a:t>
            </a:r>
            <a:r>
              <a:rPr sz="2900" spc="-85" dirty="0">
                <a:solidFill>
                  <a:srgbClr val="292959"/>
                </a:solidFill>
                <a:latin typeface="Trebuchet MS"/>
                <a:cs typeface="Trebuchet MS"/>
              </a:rPr>
              <a:t> </a:t>
            </a:r>
            <a:r>
              <a:rPr sz="2900" spc="-40" dirty="0">
                <a:solidFill>
                  <a:srgbClr val="292959"/>
                </a:solidFill>
                <a:latin typeface="Trebuchet MS"/>
                <a:cs typeface="Trebuchet MS"/>
              </a:rPr>
              <a:t>compete</a:t>
            </a:r>
            <a:r>
              <a:rPr sz="2900" spc="-85" dirty="0">
                <a:solidFill>
                  <a:srgbClr val="292959"/>
                </a:solidFill>
                <a:latin typeface="Trebuchet MS"/>
                <a:cs typeface="Trebuchet MS"/>
              </a:rPr>
              <a:t> </a:t>
            </a:r>
            <a:r>
              <a:rPr sz="2900" spc="-20" dirty="0">
                <a:solidFill>
                  <a:srgbClr val="292959"/>
                </a:solidFill>
                <a:latin typeface="Trebuchet MS"/>
                <a:cs typeface="Trebuchet MS"/>
              </a:rPr>
              <a:t>with </a:t>
            </a:r>
            <a:r>
              <a:rPr sz="2900" dirty="0">
                <a:solidFill>
                  <a:srgbClr val="292959"/>
                </a:solidFill>
                <a:latin typeface="Trebuchet MS"/>
                <a:cs typeface="Trebuchet MS"/>
              </a:rPr>
              <a:t>each</a:t>
            </a:r>
            <a:r>
              <a:rPr sz="2900" spc="-60" dirty="0">
                <a:solidFill>
                  <a:srgbClr val="292959"/>
                </a:solidFill>
                <a:latin typeface="Trebuchet MS"/>
                <a:cs typeface="Trebuchet MS"/>
              </a:rPr>
              <a:t> </a:t>
            </a:r>
            <a:r>
              <a:rPr sz="2900" spc="-20" dirty="0">
                <a:solidFill>
                  <a:srgbClr val="292959"/>
                </a:solidFill>
                <a:latin typeface="Trebuchet MS"/>
                <a:cs typeface="Trebuchet MS"/>
              </a:rPr>
              <a:t>other</a:t>
            </a:r>
            <a:endParaRPr sz="2900" dirty="0">
              <a:latin typeface="Trebuchet MS"/>
              <a:cs typeface="Trebuchet MS"/>
            </a:endParaRPr>
          </a:p>
          <a:p>
            <a:pPr marL="12700">
              <a:lnSpc>
                <a:spcPct val="100000"/>
              </a:lnSpc>
              <a:spcBef>
                <a:spcPts val="1240"/>
              </a:spcBef>
            </a:pPr>
            <a:r>
              <a:rPr sz="2900" spc="-105" dirty="0">
                <a:solidFill>
                  <a:srgbClr val="292959"/>
                </a:solidFill>
                <a:latin typeface="Trebuchet MS"/>
                <a:cs typeface="Trebuchet MS"/>
              </a:rPr>
              <a:t>Different</a:t>
            </a:r>
            <a:r>
              <a:rPr sz="2900" spc="-114" dirty="0">
                <a:solidFill>
                  <a:srgbClr val="292959"/>
                </a:solidFill>
                <a:latin typeface="Trebuchet MS"/>
                <a:cs typeface="Trebuchet MS"/>
              </a:rPr>
              <a:t> </a:t>
            </a:r>
            <a:r>
              <a:rPr sz="2900" dirty="0">
                <a:solidFill>
                  <a:srgbClr val="292959"/>
                </a:solidFill>
                <a:latin typeface="Trebuchet MS"/>
                <a:cs typeface="Trebuchet MS"/>
              </a:rPr>
              <a:t>groups</a:t>
            </a:r>
            <a:r>
              <a:rPr sz="2900" spc="-150" dirty="0">
                <a:solidFill>
                  <a:srgbClr val="292959"/>
                </a:solidFill>
                <a:latin typeface="Trebuchet MS"/>
                <a:cs typeface="Trebuchet MS"/>
              </a:rPr>
              <a:t> </a:t>
            </a:r>
            <a:r>
              <a:rPr sz="2900" spc="-100" dirty="0">
                <a:solidFill>
                  <a:srgbClr val="292959"/>
                </a:solidFill>
                <a:latin typeface="Trebuchet MS"/>
                <a:cs typeface="Trebuchet MS"/>
              </a:rPr>
              <a:t>might</a:t>
            </a:r>
            <a:r>
              <a:rPr sz="2900" spc="-120" dirty="0">
                <a:solidFill>
                  <a:srgbClr val="292959"/>
                </a:solidFill>
                <a:latin typeface="Trebuchet MS"/>
                <a:cs typeface="Trebuchet MS"/>
              </a:rPr>
              <a:t> </a:t>
            </a:r>
            <a:r>
              <a:rPr sz="2900" spc="-80" dirty="0">
                <a:solidFill>
                  <a:srgbClr val="292959"/>
                </a:solidFill>
                <a:latin typeface="Trebuchet MS"/>
                <a:cs typeface="Trebuchet MS"/>
              </a:rPr>
              <a:t>claim</a:t>
            </a:r>
            <a:r>
              <a:rPr sz="2900" spc="-125" dirty="0">
                <a:solidFill>
                  <a:srgbClr val="292959"/>
                </a:solidFill>
                <a:latin typeface="Trebuchet MS"/>
                <a:cs typeface="Trebuchet MS"/>
              </a:rPr>
              <a:t> </a:t>
            </a:r>
            <a:r>
              <a:rPr sz="2900" spc="-40" dirty="0">
                <a:solidFill>
                  <a:srgbClr val="292959"/>
                </a:solidFill>
                <a:latin typeface="Trebuchet MS"/>
                <a:cs typeface="Trebuchet MS"/>
              </a:rPr>
              <a:t>competing</a:t>
            </a:r>
            <a:r>
              <a:rPr sz="2900" spc="-130" dirty="0">
                <a:solidFill>
                  <a:srgbClr val="292959"/>
                </a:solidFill>
                <a:latin typeface="Trebuchet MS"/>
                <a:cs typeface="Trebuchet MS"/>
              </a:rPr>
              <a:t> </a:t>
            </a:r>
            <a:r>
              <a:rPr sz="2900" spc="-10" dirty="0">
                <a:solidFill>
                  <a:srgbClr val="292959"/>
                </a:solidFill>
                <a:latin typeface="Trebuchet MS"/>
                <a:cs typeface="Trebuchet MS"/>
              </a:rPr>
              <a:t>rights.</a:t>
            </a:r>
            <a:endParaRPr sz="2900" dirty="0">
              <a:latin typeface="Trebuchet MS"/>
              <a:cs typeface="Trebuchet MS"/>
            </a:endParaRPr>
          </a:p>
        </p:txBody>
      </p:sp>
      <p:sp>
        <p:nvSpPr>
          <p:cNvPr id="14" name="object 14" descr="$PPTXTitle"/>
          <p:cNvSpPr txBox="1">
            <a:spLocks noGrp="1"/>
          </p:cNvSpPr>
          <p:nvPr>
            <p:ph type="title"/>
          </p:nvPr>
        </p:nvSpPr>
        <p:spPr>
          <a:xfrm>
            <a:off x="597084" y="831801"/>
            <a:ext cx="9952990" cy="1000760"/>
          </a:xfrm>
          <a:prstGeom prst="rect">
            <a:avLst/>
          </a:prstGeom>
        </p:spPr>
        <p:txBody>
          <a:bodyPr vert="horz" wrap="square" lIns="0" tIns="12700" rIns="0" bIns="0" rtlCol="0">
            <a:spAutoFit/>
          </a:bodyPr>
          <a:lstStyle/>
          <a:p>
            <a:pPr marL="12700">
              <a:lnSpc>
                <a:spcPct val="100000"/>
              </a:lnSpc>
              <a:spcBef>
                <a:spcPts val="100"/>
              </a:spcBef>
            </a:pPr>
            <a:r>
              <a:rPr sz="6400" spc="-50" dirty="0">
                <a:solidFill>
                  <a:srgbClr val="E65385"/>
                </a:solidFill>
              </a:rPr>
              <a:t>LAND</a:t>
            </a:r>
            <a:r>
              <a:rPr sz="6400" spc="-305" dirty="0">
                <a:solidFill>
                  <a:srgbClr val="E65385"/>
                </a:solidFill>
              </a:rPr>
              <a:t> </a:t>
            </a:r>
            <a:r>
              <a:rPr sz="6400" dirty="0">
                <a:solidFill>
                  <a:srgbClr val="E65385"/>
                </a:solidFill>
              </a:rPr>
              <a:t>AND</a:t>
            </a:r>
            <a:r>
              <a:rPr sz="6400" spc="-305" dirty="0">
                <a:solidFill>
                  <a:srgbClr val="E65385"/>
                </a:solidFill>
              </a:rPr>
              <a:t> </a:t>
            </a:r>
            <a:r>
              <a:rPr sz="6400" spc="170" dirty="0">
                <a:solidFill>
                  <a:srgbClr val="292959"/>
                </a:solidFill>
              </a:rPr>
              <a:t>HUMAN</a:t>
            </a:r>
            <a:r>
              <a:rPr sz="6400" spc="-300" dirty="0">
                <a:solidFill>
                  <a:srgbClr val="292959"/>
                </a:solidFill>
              </a:rPr>
              <a:t> </a:t>
            </a:r>
            <a:r>
              <a:rPr sz="6400" spc="45" dirty="0">
                <a:solidFill>
                  <a:srgbClr val="292959"/>
                </a:solidFill>
              </a:rPr>
              <a:t>RIGHTS</a:t>
            </a:r>
            <a:endParaRPr sz="640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sp>
        <p:nvSpPr>
          <p:cNvPr id="3" name="object 3"/>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pic>
        <p:nvPicPr>
          <p:cNvPr id="4" name="object 4"/>
          <p:cNvPicPr/>
          <p:nvPr/>
        </p:nvPicPr>
        <p:blipFill>
          <a:blip r:embed="rId3" cstate="print"/>
          <a:stretch>
            <a:fillRect/>
          </a:stretch>
        </p:blipFill>
        <p:spPr>
          <a:xfrm>
            <a:off x="599497" y="2133209"/>
            <a:ext cx="133350" cy="133349"/>
          </a:xfrm>
          <a:prstGeom prst="rect">
            <a:avLst/>
          </a:prstGeom>
        </p:spPr>
      </p:pic>
      <p:pic>
        <p:nvPicPr>
          <p:cNvPr id="5" name="object 5"/>
          <p:cNvPicPr/>
          <p:nvPr/>
        </p:nvPicPr>
        <p:blipFill>
          <a:blip r:embed="rId4" cstate="print"/>
          <a:stretch>
            <a:fillRect/>
          </a:stretch>
        </p:blipFill>
        <p:spPr>
          <a:xfrm>
            <a:off x="599497" y="3466709"/>
            <a:ext cx="133350" cy="133349"/>
          </a:xfrm>
          <a:prstGeom prst="rect">
            <a:avLst/>
          </a:prstGeom>
        </p:spPr>
      </p:pic>
      <p:pic>
        <p:nvPicPr>
          <p:cNvPr id="6" name="object 6"/>
          <p:cNvPicPr/>
          <p:nvPr/>
        </p:nvPicPr>
        <p:blipFill>
          <a:blip r:embed="rId5" cstate="print"/>
          <a:stretch>
            <a:fillRect/>
          </a:stretch>
        </p:blipFill>
        <p:spPr>
          <a:xfrm>
            <a:off x="599497" y="4800208"/>
            <a:ext cx="133350" cy="133349"/>
          </a:xfrm>
          <a:prstGeom prst="rect">
            <a:avLst/>
          </a:prstGeom>
        </p:spPr>
      </p:pic>
      <p:pic>
        <p:nvPicPr>
          <p:cNvPr id="7" name="object 7"/>
          <p:cNvPicPr/>
          <p:nvPr/>
        </p:nvPicPr>
        <p:blipFill>
          <a:blip r:embed="rId6" cstate="print"/>
          <a:stretch>
            <a:fillRect/>
          </a:stretch>
        </p:blipFill>
        <p:spPr>
          <a:xfrm>
            <a:off x="599497" y="6133708"/>
            <a:ext cx="133350" cy="133349"/>
          </a:xfrm>
          <a:prstGeom prst="rect">
            <a:avLst/>
          </a:prstGeom>
        </p:spPr>
      </p:pic>
      <p:pic>
        <p:nvPicPr>
          <p:cNvPr id="8" name="object 8"/>
          <p:cNvPicPr/>
          <p:nvPr/>
        </p:nvPicPr>
        <p:blipFill>
          <a:blip r:embed="rId7" cstate="print"/>
          <a:stretch>
            <a:fillRect/>
          </a:stretch>
        </p:blipFill>
        <p:spPr>
          <a:xfrm>
            <a:off x="599497" y="6800458"/>
            <a:ext cx="133350" cy="133349"/>
          </a:xfrm>
          <a:prstGeom prst="rect">
            <a:avLst/>
          </a:prstGeom>
        </p:spPr>
      </p:pic>
      <p:pic>
        <p:nvPicPr>
          <p:cNvPr id="9" name="object 9"/>
          <p:cNvPicPr/>
          <p:nvPr/>
        </p:nvPicPr>
        <p:blipFill>
          <a:blip r:embed="rId8" cstate="print"/>
          <a:stretch>
            <a:fillRect/>
          </a:stretch>
        </p:blipFill>
        <p:spPr>
          <a:xfrm>
            <a:off x="599497" y="7467208"/>
            <a:ext cx="133350" cy="133349"/>
          </a:xfrm>
          <a:prstGeom prst="rect">
            <a:avLst/>
          </a:prstGeom>
        </p:spPr>
      </p:pic>
      <p:pic>
        <p:nvPicPr>
          <p:cNvPr id="10" name="object 10"/>
          <p:cNvPicPr/>
          <p:nvPr/>
        </p:nvPicPr>
        <p:blipFill>
          <a:blip r:embed="rId9" cstate="print"/>
          <a:stretch>
            <a:fillRect/>
          </a:stretch>
        </p:blipFill>
        <p:spPr>
          <a:xfrm>
            <a:off x="1280535" y="8795946"/>
            <a:ext cx="142875" cy="142874"/>
          </a:xfrm>
          <a:prstGeom prst="rect">
            <a:avLst/>
          </a:prstGeom>
        </p:spPr>
      </p:pic>
      <p:sp>
        <p:nvSpPr>
          <p:cNvPr id="11" name="object 11"/>
          <p:cNvSpPr txBox="1"/>
          <p:nvPr/>
        </p:nvSpPr>
        <p:spPr>
          <a:xfrm>
            <a:off x="906182" y="1725526"/>
            <a:ext cx="10443845" cy="8026400"/>
          </a:xfrm>
          <a:prstGeom prst="rect">
            <a:avLst/>
          </a:prstGeom>
        </p:spPr>
        <p:txBody>
          <a:bodyPr vert="horz" wrap="square" lIns="0" tIns="12700" rIns="0" bIns="0" rtlCol="0">
            <a:spAutoFit/>
          </a:bodyPr>
          <a:lstStyle/>
          <a:p>
            <a:pPr marL="12700" marR="83820">
              <a:lnSpc>
                <a:spcPct val="136700"/>
              </a:lnSpc>
              <a:spcBef>
                <a:spcPts val="100"/>
              </a:spcBef>
            </a:pPr>
            <a:r>
              <a:rPr sz="3200" spc="-85" dirty="0">
                <a:solidFill>
                  <a:srgbClr val="292959"/>
                </a:solidFill>
                <a:latin typeface="Trebuchet MS"/>
                <a:cs typeface="Trebuchet MS"/>
              </a:rPr>
              <a:t>Right</a:t>
            </a:r>
            <a:r>
              <a:rPr sz="3200" spc="-160" dirty="0">
                <a:solidFill>
                  <a:srgbClr val="292959"/>
                </a:solidFill>
                <a:latin typeface="Trebuchet MS"/>
                <a:cs typeface="Trebuchet MS"/>
              </a:rPr>
              <a:t> </a:t>
            </a:r>
            <a:r>
              <a:rPr sz="3200" spc="-65" dirty="0">
                <a:solidFill>
                  <a:srgbClr val="292959"/>
                </a:solidFill>
                <a:latin typeface="Trebuchet MS"/>
                <a:cs typeface="Trebuchet MS"/>
              </a:rPr>
              <a:t>to</a:t>
            </a:r>
            <a:r>
              <a:rPr sz="3200" spc="-135" dirty="0">
                <a:solidFill>
                  <a:srgbClr val="292959"/>
                </a:solidFill>
                <a:latin typeface="Trebuchet MS"/>
                <a:cs typeface="Trebuchet MS"/>
              </a:rPr>
              <a:t> </a:t>
            </a:r>
            <a:r>
              <a:rPr sz="3200" spc="-30" dirty="0">
                <a:solidFill>
                  <a:srgbClr val="292959"/>
                </a:solidFill>
                <a:latin typeface="Trebuchet MS"/>
                <a:cs typeface="Trebuchet MS"/>
              </a:rPr>
              <a:t>peaceful</a:t>
            </a:r>
            <a:r>
              <a:rPr sz="3200" spc="-125" dirty="0">
                <a:solidFill>
                  <a:srgbClr val="292959"/>
                </a:solidFill>
                <a:latin typeface="Trebuchet MS"/>
                <a:cs typeface="Trebuchet MS"/>
              </a:rPr>
              <a:t> </a:t>
            </a:r>
            <a:r>
              <a:rPr sz="3200" spc="-165" dirty="0">
                <a:solidFill>
                  <a:srgbClr val="292959"/>
                </a:solidFill>
                <a:latin typeface="Trebuchet MS"/>
                <a:cs typeface="Trebuchet MS"/>
              </a:rPr>
              <a:t>enjoyment</a:t>
            </a:r>
            <a:r>
              <a:rPr sz="3200" spc="-105" dirty="0">
                <a:solidFill>
                  <a:srgbClr val="292959"/>
                </a:solidFill>
                <a:latin typeface="Trebuchet MS"/>
                <a:cs typeface="Trebuchet MS"/>
              </a:rPr>
              <a:t> </a:t>
            </a:r>
            <a:r>
              <a:rPr sz="3200" dirty="0">
                <a:solidFill>
                  <a:srgbClr val="292959"/>
                </a:solidFill>
                <a:latin typeface="Trebuchet MS"/>
                <a:cs typeface="Trebuchet MS"/>
              </a:rPr>
              <a:t>of</a:t>
            </a:r>
            <a:r>
              <a:rPr sz="3200" spc="-130" dirty="0">
                <a:solidFill>
                  <a:srgbClr val="292959"/>
                </a:solidFill>
                <a:latin typeface="Trebuchet MS"/>
                <a:cs typeface="Trebuchet MS"/>
              </a:rPr>
              <a:t> </a:t>
            </a:r>
            <a:r>
              <a:rPr sz="3200" spc="-30" dirty="0">
                <a:solidFill>
                  <a:srgbClr val="292959"/>
                </a:solidFill>
                <a:latin typeface="Trebuchet MS"/>
                <a:cs typeface="Trebuchet MS"/>
              </a:rPr>
              <a:t>possessions</a:t>
            </a:r>
            <a:r>
              <a:rPr sz="3200" spc="-125" dirty="0">
                <a:solidFill>
                  <a:srgbClr val="292959"/>
                </a:solidFill>
                <a:latin typeface="Trebuchet MS"/>
                <a:cs typeface="Trebuchet MS"/>
              </a:rPr>
              <a:t> </a:t>
            </a:r>
            <a:r>
              <a:rPr sz="3200" dirty="0">
                <a:solidFill>
                  <a:srgbClr val="292959"/>
                </a:solidFill>
                <a:latin typeface="Trebuchet MS"/>
                <a:cs typeface="Trebuchet MS"/>
              </a:rPr>
              <a:t>and</a:t>
            </a:r>
            <a:r>
              <a:rPr sz="3200" spc="-130" dirty="0">
                <a:solidFill>
                  <a:srgbClr val="292959"/>
                </a:solidFill>
                <a:latin typeface="Trebuchet MS"/>
                <a:cs typeface="Trebuchet MS"/>
              </a:rPr>
              <a:t> </a:t>
            </a:r>
            <a:r>
              <a:rPr sz="3200" spc="-125" dirty="0">
                <a:solidFill>
                  <a:srgbClr val="292959"/>
                </a:solidFill>
                <a:latin typeface="Trebuchet MS"/>
                <a:cs typeface="Trebuchet MS"/>
              </a:rPr>
              <a:t>the</a:t>
            </a:r>
            <a:r>
              <a:rPr sz="3200" spc="-114" dirty="0">
                <a:solidFill>
                  <a:srgbClr val="292959"/>
                </a:solidFill>
                <a:latin typeface="Trebuchet MS"/>
                <a:cs typeface="Trebuchet MS"/>
              </a:rPr>
              <a:t> right</a:t>
            </a:r>
            <a:r>
              <a:rPr sz="3200" spc="-125" dirty="0">
                <a:solidFill>
                  <a:srgbClr val="292959"/>
                </a:solidFill>
                <a:latin typeface="Trebuchet MS"/>
                <a:cs typeface="Trebuchet MS"/>
              </a:rPr>
              <a:t> </a:t>
            </a:r>
            <a:r>
              <a:rPr sz="3200" spc="-25" dirty="0">
                <a:solidFill>
                  <a:srgbClr val="292959"/>
                </a:solidFill>
                <a:latin typeface="Trebuchet MS"/>
                <a:cs typeface="Trebuchet MS"/>
              </a:rPr>
              <a:t>to </a:t>
            </a:r>
            <a:r>
              <a:rPr sz="3200" spc="-20" dirty="0">
                <a:solidFill>
                  <a:srgbClr val="292959"/>
                </a:solidFill>
                <a:latin typeface="Trebuchet MS"/>
                <a:cs typeface="Trebuchet MS"/>
              </a:rPr>
              <a:t>own</a:t>
            </a:r>
            <a:r>
              <a:rPr sz="3200" spc="-100" dirty="0">
                <a:solidFill>
                  <a:srgbClr val="292959"/>
                </a:solidFill>
                <a:latin typeface="Trebuchet MS"/>
                <a:cs typeface="Trebuchet MS"/>
              </a:rPr>
              <a:t> </a:t>
            </a:r>
            <a:r>
              <a:rPr sz="3200" spc="-120" dirty="0">
                <a:solidFill>
                  <a:srgbClr val="292959"/>
                </a:solidFill>
                <a:latin typeface="Trebuchet MS"/>
                <a:cs typeface="Trebuchet MS"/>
              </a:rPr>
              <a:t>property</a:t>
            </a:r>
            <a:r>
              <a:rPr sz="3200" spc="-95" dirty="0">
                <a:solidFill>
                  <a:srgbClr val="292959"/>
                </a:solidFill>
                <a:latin typeface="Trebuchet MS"/>
                <a:cs typeface="Trebuchet MS"/>
              </a:rPr>
              <a:t> </a:t>
            </a:r>
            <a:r>
              <a:rPr sz="3200" spc="-90" dirty="0">
                <a:solidFill>
                  <a:srgbClr val="292959"/>
                </a:solidFill>
                <a:latin typeface="Trebuchet MS"/>
                <a:cs typeface="Trebuchet MS"/>
              </a:rPr>
              <a:t>contentious</a:t>
            </a:r>
            <a:r>
              <a:rPr sz="3200" spc="-95" dirty="0">
                <a:solidFill>
                  <a:srgbClr val="292959"/>
                </a:solidFill>
                <a:latin typeface="Trebuchet MS"/>
                <a:cs typeface="Trebuchet MS"/>
              </a:rPr>
              <a:t> </a:t>
            </a:r>
            <a:r>
              <a:rPr sz="3200" spc="-155" dirty="0">
                <a:solidFill>
                  <a:srgbClr val="292959"/>
                </a:solidFill>
                <a:latin typeface="Trebuchet MS"/>
                <a:cs typeface="Trebuchet MS"/>
              </a:rPr>
              <a:t>in</a:t>
            </a:r>
            <a:r>
              <a:rPr sz="3200" spc="-95" dirty="0">
                <a:solidFill>
                  <a:srgbClr val="292959"/>
                </a:solidFill>
                <a:latin typeface="Trebuchet MS"/>
                <a:cs typeface="Trebuchet MS"/>
              </a:rPr>
              <a:t> </a:t>
            </a:r>
            <a:r>
              <a:rPr sz="3200" spc="-120" dirty="0">
                <a:solidFill>
                  <a:srgbClr val="292959"/>
                </a:solidFill>
                <a:latin typeface="Trebuchet MS"/>
                <a:cs typeface="Trebuchet MS"/>
              </a:rPr>
              <a:t>international</a:t>
            </a:r>
            <a:r>
              <a:rPr sz="3200" spc="-95" dirty="0">
                <a:solidFill>
                  <a:srgbClr val="292959"/>
                </a:solidFill>
                <a:latin typeface="Trebuchet MS"/>
                <a:cs typeface="Trebuchet MS"/>
              </a:rPr>
              <a:t> </a:t>
            </a:r>
            <a:r>
              <a:rPr sz="3200" spc="-25" dirty="0">
                <a:solidFill>
                  <a:srgbClr val="292959"/>
                </a:solidFill>
                <a:latin typeface="Trebuchet MS"/>
                <a:cs typeface="Trebuchet MS"/>
              </a:rPr>
              <a:t>law</a:t>
            </a:r>
            <a:endParaRPr sz="3200">
              <a:latin typeface="Trebuchet MS"/>
              <a:cs typeface="Trebuchet MS"/>
            </a:endParaRPr>
          </a:p>
          <a:p>
            <a:pPr marL="12700" marR="600710">
              <a:lnSpc>
                <a:spcPct val="136700"/>
              </a:lnSpc>
            </a:pPr>
            <a:r>
              <a:rPr sz="3200" spc="-110" dirty="0">
                <a:solidFill>
                  <a:srgbClr val="292959"/>
                </a:solidFill>
                <a:latin typeface="Trebuchet MS"/>
                <a:cs typeface="Trebuchet MS"/>
              </a:rPr>
              <a:t>Different</a:t>
            </a:r>
            <a:r>
              <a:rPr sz="3200" spc="-125" dirty="0">
                <a:solidFill>
                  <a:srgbClr val="292959"/>
                </a:solidFill>
                <a:latin typeface="Trebuchet MS"/>
                <a:cs typeface="Trebuchet MS"/>
              </a:rPr>
              <a:t> </a:t>
            </a:r>
            <a:r>
              <a:rPr sz="3200" spc="-90" dirty="0">
                <a:solidFill>
                  <a:srgbClr val="292959"/>
                </a:solidFill>
                <a:latin typeface="Trebuchet MS"/>
                <a:cs typeface="Trebuchet MS"/>
              </a:rPr>
              <a:t>types</a:t>
            </a:r>
            <a:r>
              <a:rPr sz="3200" spc="-125" dirty="0">
                <a:solidFill>
                  <a:srgbClr val="292959"/>
                </a:solidFill>
                <a:latin typeface="Trebuchet MS"/>
                <a:cs typeface="Trebuchet MS"/>
              </a:rPr>
              <a:t> </a:t>
            </a:r>
            <a:r>
              <a:rPr sz="3200" dirty="0">
                <a:solidFill>
                  <a:srgbClr val="292959"/>
                </a:solidFill>
                <a:latin typeface="Trebuchet MS"/>
                <a:cs typeface="Trebuchet MS"/>
              </a:rPr>
              <a:t>of</a:t>
            </a:r>
            <a:r>
              <a:rPr sz="3200" spc="-120" dirty="0">
                <a:solidFill>
                  <a:srgbClr val="292959"/>
                </a:solidFill>
                <a:latin typeface="Trebuchet MS"/>
                <a:cs typeface="Trebuchet MS"/>
              </a:rPr>
              <a:t> </a:t>
            </a:r>
            <a:r>
              <a:rPr sz="3200" spc="-60" dirty="0">
                <a:solidFill>
                  <a:srgbClr val="292959"/>
                </a:solidFill>
                <a:latin typeface="Trebuchet MS"/>
                <a:cs typeface="Trebuchet MS"/>
              </a:rPr>
              <a:t>philosophical</a:t>
            </a:r>
            <a:r>
              <a:rPr sz="3200" spc="-125" dirty="0">
                <a:solidFill>
                  <a:srgbClr val="292959"/>
                </a:solidFill>
                <a:latin typeface="Trebuchet MS"/>
                <a:cs typeface="Trebuchet MS"/>
              </a:rPr>
              <a:t> </a:t>
            </a:r>
            <a:r>
              <a:rPr sz="3200" dirty="0">
                <a:solidFill>
                  <a:srgbClr val="292959"/>
                </a:solidFill>
                <a:latin typeface="Trebuchet MS"/>
                <a:cs typeface="Trebuchet MS"/>
              </a:rPr>
              <a:t>and</a:t>
            </a:r>
            <a:r>
              <a:rPr sz="3200" spc="-125" dirty="0">
                <a:solidFill>
                  <a:srgbClr val="292959"/>
                </a:solidFill>
                <a:latin typeface="Trebuchet MS"/>
                <a:cs typeface="Trebuchet MS"/>
              </a:rPr>
              <a:t> </a:t>
            </a:r>
            <a:r>
              <a:rPr sz="3200" spc="-95" dirty="0">
                <a:solidFill>
                  <a:srgbClr val="292959"/>
                </a:solidFill>
                <a:latin typeface="Trebuchet MS"/>
                <a:cs typeface="Trebuchet MS"/>
              </a:rPr>
              <a:t>political</a:t>
            </a:r>
            <a:r>
              <a:rPr sz="3200" spc="-120" dirty="0">
                <a:solidFill>
                  <a:srgbClr val="292959"/>
                </a:solidFill>
                <a:latin typeface="Trebuchet MS"/>
                <a:cs typeface="Trebuchet MS"/>
              </a:rPr>
              <a:t> </a:t>
            </a:r>
            <a:r>
              <a:rPr sz="3200" spc="-35" dirty="0">
                <a:solidFill>
                  <a:srgbClr val="292959"/>
                </a:solidFill>
                <a:latin typeface="Trebuchet MS"/>
                <a:cs typeface="Trebuchet MS"/>
              </a:rPr>
              <a:t>differences </a:t>
            </a:r>
            <a:r>
              <a:rPr sz="3200" spc="-65" dirty="0">
                <a:solidFill>
                  <a:srgbClr val="292959"/>
                </a:solidFill>
                <a:latin typeface="Trebuchet MS"/>
                <a:cs typeface="Trebuchet MS"/>
              </a:rPr>
              <a:t>between</a:t>
            </a:r>
            <a:r>
              <a:rPr sz="3200" spc="-125" dirty="0">
                <a:solidFill>
                  <a:srgbClr val="292959"/>
                </a:solidFill>
                <a:latin typeface="Trebuchet MS"/>
                <a:cs typeface="Trebuchet MS"/>
              </a:rPr>
              <a:t> </a:t>
            </a:r>
            <a:r>
              <a:rPr sz="3200" spc="-10" dirty="0">
                <a:solidFill>
                  <a:srgbClr val="292959"/>
                </a:solidFill>
                <a:latin typeface="Trebuchet MS"/>
                <a:cs typeface="Trebuchet MS"/>
              </a:rPr>
              <a:t>states</a:t>
            </a:r>
            <a:endParaRPr sz="3200">
              <a:latin typeface="Trebuchet MS"/>
              <a:cs typeface="Trebuchet MS"/>
            </a:endParaRPr>
          </a:p>
          <a:p>
            <a:pPr marL="12700" marR="349250">
              <a:lnSpc>
                <a:spcPct val="136700"/>
              </a:lnSpc>
            </a:pPr>
            <a:r>
              <a:rPr sz="3200" spc="-120" dirty="0">
                <a:solidFill>
                  <a:srgbClr val="292959"/>
                </a:solidFill>
                <a:latin typeface="Trebuchet MS"/>
                <a:cs typeface="Trebuchet MS"/>
              </a:rPr>
              <a:t>Difficult</a:t>
            </a:r>
            <a:r>
              <a:rPr sz="3200" spc="-110" dirty="0">
                <a:solidFill>
                  <a:srgbClr val="292959"/>
                </a:solidFill>
                <a:latin typeface="Trebuchet MS"/>
                <a:cs typeface="Trebuchet MS"/>
              </a:rPr>
              <a:t> for </a:t>
            </a:r>
            <a:r>
              <a:rPr sz="3200" spc="-65" dirty="0">
                <a:solidFill>
                  <a:srgbClr val="292959"/>
                </a:solidFill>
                <a:latin typeface="Trebuchet MS"/>
                <a:cs typeface="Trebuchet MS"/>
              </a:rPr>
              <a:t>states</a:t>
            </a:r>
            <a:r>
              <a:rPr sz="3200" spc="-110" dirty="0">
                <a:solidFill>
                  <a:srgbClr val="292959"/>
                </a:solidFill>
                <a:latin typeface="Trebuchet MS"/>
                <a:cs typeface="Trebuchet MS"/>
              </a:rPr>
              <a:t> </a:t>
            </a:r>
            <a:r>
              <a:rPr sz="3200" spc="-65" dirty="0">
                <a:solidFill>
                  <a:srgbClr val="292959"/>
                </a:solidFill>
                <a:latin typeface="Trebuchet MS"/>
                <a:cs typeface="Trebuchet MS"/>
              </a:rPr>
              <a:t>to</a:t>
            </a:r>
            <a:r>
              <a:rPr sz="3200" spc="-105" dirty="0">
                <a:solidFill>
                  <a:srgbClr val="292959"/>
                </a:solidFill>
                <a:latin typeface="Trebuchet MS"/>
                <a:cs typeface="Trebuchet MS"/>
              </a:rPr>
              <a:t> </a:t>
            </a:r>
            <a:r>
              <a:rPr sz="3200" dirty="0">
                <a:solidFill>
                  <a:srgbClr val="292959"/>
                </a:solidFill>
                <a:latin typeface="Trebuchet MS"/>
                <a:cs typeface="Trebuchet MS"/>
              </a:rPr>
              <a:t>agree</a:t>
            </a:r>
            <a:r>
              <a:rPr sz="3200" spc="-110" dirty="0">
                <a:solidFill>
                  <a:srgbClr val="292959"/>
                </a:solidFill>
                <a:latin typeface="Trebuchet MS"/>
                <a:cs typeface="Trebuchet MS"/>
              </a:rPr>
              <a:t> </a:t>
            </a:r>
            <a:r>
              <a:rPr sz="3200" spc="-130" dirty="0">
                <a:solidFill>
                  <a:srgbClr val="292959"/>
                </a:solidFill>
                <a:latin typeface="Trebuchet MS"/>
                <a:cs typeface="Trebuchet MS"/>
              </a:rPr>
              <a:t>whether</a:t>
            </a:r>
            <a:r>
              <a:rPr sz="3200" spc="-110" dirty="0">
                <a:solidFill>
                  <a:srgbClr val="292959"/>
                </a:solidFill>
                <a:latin typeface="Trebuchet MS"/>
                <a:cs typeface="Trebuchet MS"/>
              </a:rPr>
              <a:t> </a:t>
            </a:r>
            <a:r>
              <a:rPr sz="3200" spc="-100" dirty="0">
                <a:solidFill>
                  <a:srgbClr val="292959"/>
                </a:solidFill>
                <a:latin typeface="Trebuchet MS"/>
                <a:cs typeface="Trebuchet MS"/>
              </a:rPr>
              <a:t>or</a:t>
            </a:r>
            <a:r>
              <a:rPr sz="3200" spc="-105" dirty="0">
                <a:solidFill>
                  <a:srgbClr val="292959"/>
                </a:solidFill>
                <a:latin typeface="Trebuchet MS"/>
                <a:cs typeface="Trebuchet MS"/>
              </a:rPr>
              <a:t> </a:t>
            </a:r>
            <a:r>
              <a:rPr sz="3200" spc="-100" dirty="0">
                <a:solidFill>
                  <a:srgbClr val="292959"/>
                </a:solidFill>
                <a:latin typeface="Trebuchet MS"/>
                <a:cs typeface="Trebuchet MS"/>
              </a:rPr>
              <a:t>not</a:t>
            </a:r>
            <a:r>
              <a:rPr sz="3200" spc="-110" dirty="0">
                <a:solidFill>
                  <a:srgbClr val="292959"/>
                </a:solidFill>
                <a:latin typeface="Trebuchet MS"/>
                <a:cs typeface="Trebuchet MS"/>
              </a:rPr>
              <a:t> </a:t>
            </a:r>
            <a:r>
              <a:rPr sz="3200" spc="-120" dirty="0">
                <a:solidFill>
                  <a:srgbClr val="292959"/>
                </a:solidFill>
                <a:latin typeface="Trebuchet MS"/>
                <a:cs typeface="Trebuchet MS"/>
              </a:rPr>
              <a:t>humankind</a:t>
            </a:r>
            <a:r>
              <a:rPr sz="3200" spc="-110" dirty="0">
                <a:solidFill>
                  <a:srgbClr val="292959"/>
                </a:solidFill>
                <a:latin typeface="Trebuchet MS"/>
                <a:cs typeface="Trebuchet MS"/>
              </a:rPr>
              <a:t> </a:t>
            </a:r>
            <a:r>
              <a:rPr sz="3200" spc="-25" dirty="0">
                <a:solidFill>
                  <a:srgbClr val="292959"/>
                </a:solidFill>
                <a:latin typeface="Trebuchet MS"/>
                <a:cs typeface="Trebuchet MS"/>
              </a:rPr>
              <a:t>has such</a:t>
            </a:r>
            <a:r>
              <a:rPr sz="3200" spc="-165" dirty="0">
                <a:solidFill>
                  <a:srgbClr val="292959"/>
                </a:solidFill>
                <a:latin typeface="Trebuchet MS"/>
                <a:cs typeface="Trebuchet MS"/>
              </a:rPr>
              <a:t> </a:t>
            </a:r>
            <a:r>
              <a:rPr sz="3200" spc="-100" dirty="0">
                <a:solidFill>
                  <a:srgbClr val="292959"/>
                </a:solidFill>
                <a:latin typeface="Trebuchet MS"/>
                <a:cs typeface="Trebuchet MS"/>
              </a:rPr>
              <a:t>rights</a:t>
            </a:r>
            <a:r>
              <a:rPr sz="3200" spc="-125" dirty="0">
                <a:solidFill>
                  <a:srgbClr val="292959"/>
                </a:solidFill>
                <a:latin typeface="Trebuchet MS"/>
                <a:cs typeface="Trebuchet MS"/>
              </a:rPr>
              <a:t> </a:t>
            </a:r>
            <a:r>
              <a:rPr sz="3200" spc="-155" dirty="0">
                <a:solidFill>
                  <a:srgbClr val="292959"/>
                </a:solidFill>
                <a:latin typeface="Trebuchet MS"/>
                <a:cs typeface="Trebuchet MS"/>
              </a:rPr>
              <a:t>in</a:t>
            </a:r>
            <a:r>
              <a:rPr sz="3200" spc="-105" dirty="0">
                <a:solidFill>
                  <a:srgbClr val="292959"/>
                </a:solidFill>
                <a:latin typeface="Trebuchet MS"/>
                <a:cs typeface="Trebuchet MS"/>
              </a:rPr>
              <a:t> </a:t>
            </a:r>
            <a:r>
              <a:rPr sz="3200" spc="-125" dirty="0">
                <a:solidFill>
                  <a:srgbClr val="292959"/>
                </a:solidFill>
                <a:latin typeface="Trebuchet MS"/>
                <a:cs typeface="Trebuchet MS"/>
              </a:rPr>
              <a:t>the</a:t>
            </a:r>
            <a:r>
              <a:rPr sz="3200" spc="-114" dirty="0">
                <a:solidFill>
                  <a:srgbClr val="292959"/>
                </a:solidFill>
                <a:latin typeface="Trebuchet MS"/>
                <a:cs typeface="Trebuchet MS"/>
              </a:rPr>
              <a:t> </a:t>
            </a:r>
            <a:r>
              <a:rPr sz="3200" spc="-175" dirty="0">
                <a:solidFill>
                  <a:srgbClr val="292959"/>
                </a:solidFill>
                <a:latin typeface="Trebuchet MS"/>
                <a:cs typeface="Trebuchet MS"/>
              </a:rPr>
              <a:t>first</a:t>
            </a:r>
            <a:r>
              <a:rPr sz="3200" spc="-105" dirty="0">
                <a:solidFill>
                  <a:srgbClr val="292959"/>
                </a:solidFill>
                <a:latin typeface="Trebuchet MS"/>
                <a:cs typeface="Trebuchet MS"/>
              </a:rPr>
              <a:t> </a:t>
            </a:r>
            <a:r>
              <a:rPr sz="3200" spc="-10" dirty="0">
                <a:solidFill>
                  <a:srgbClr val="292959"/>
                </a:solidFill>
                <a:latin typeface="Trebuchet MS"/>
                <a:cs typeface="Trebuchet MS"/>
              </a:rPr>
              <a:t>place</a:t>
            </a:r>
            <a:endParaRPr sz="3200">
              <a:latin typeface="Trebuchet MS"/>
              <a:cs typeface="Trebuchet MS"/>
            </a:endParaRPr>
          </a:p>
          <a:p>
            <a:pPr marL="12700" marR="3523615">
              <a:lnSpc>
                <a:spcPct val="136700"/>
              </a:lnSpc>
            </a:pPr>
            <a:r>
              <a:rPr sz="3200" spc="-85" dirty="0">
                <a:solidFill>
                  <a:srgbClr val="292959"/>
                </a:solidFill>
                <a:latin typeface="Trebuchet MS"/>
                <a:cs typeface="Trebuchet MS"/>
              </a:rPr>
              <a:t>Right</a:t>
            </a:r>
            <a:r>
              <a:rPr sz="3200" spc="-160" dirty="0">
                <a:solidFill>
                  <a:srgbClr val="292959"/>
                </a:solidFill>
                <a:latin typeface="Trebuchet MS"/>
                <a:cs typeface="Trebuchet MS"/>
              </a:rPr>
              <a:t> </a:t>
            </a:r>
            <a:r>
              <a:rPr sz="3200" spc="-65" dirty="0">
                <a:solidFill>
                  <a:srgbClr val="292959"/>
                </a:solidFill>
                <a:latin typeface="Trebuchet MS"/>
                <a:cs typeface="Trebuchet MS"/>
              </a:rPr>
              <a:t>to</a:t>
            </a:r>
            <a:r>
              <a:rPr sz="3200" spc="-120" dirty="0">
                <a:solidFill>
                  <a:srgbClr val="292959"/>
                </a:solidFill>
                <a:latin typeface="Trebuchet MS"/>
                <a:cs typeface="Trebuchet MS"/>
              </a:rPr>
              <a:t> </a:t>
            </a:r>
            <a:r>
              <a:rPr sz="3200" spc="-20" dirty="0">
                <a:solidFill>
                  <a:srgbClr val="292959"/>
                </a:solidFill>
                <a:latin typeface="Trebuchet MS"/>
                <a:cs typeface="Trebuchet MS"/>
              </a:rPr>
              <a:t>own</a:t>
            </a:r>
            <a:r>
              <a:rPr sz="3200" spc="-120" dirty="0">
                <a:solidFill>
                  <a:srgbClr val="292959"/>
                </a:solidFill>
                <a:latin typeface="Trebuchet MS"/>
                <a:cs typeface="Trebuchet MS"/>
              </a:rPr>
              <a:t> property </a:t>
            </a:r>
            <a:r>
              <a:rPr sz="3200" spc="-170" dirty="0">
                <a:solidFill>
                  <a:srgbClr val="292959"/>
                </a:solidFill>
                <a:latin typeface="Trebuchet MS"/>
                <a:cs typeface="Trebuchet MS"/>
              </a:rPr>
              <a:t>written</a:t>
            </a:r>
            <a:r>
              <a:rPr sz="3200" spc="-105" dirty="0">
                <a:solidFill>
                  <a:srgbClr val="292959"/>
                </a:solidFill>
                <a:latin typeface="Trebuchet MS"/>
                <a:cs typeface="Trebuchet MS"/>
              </a:rPr>
              <a:t> </a:t>
            </a:r>
            <a:r>
              <a:rPr sz="3200" spc="-135" dirty="0">
                <a:solidFill>
                  <a:srgbClr val="292959"/>
                </a:solidFill>
                <a:latin typeface="Trebuchet MS"/>
                <a:cs typeface="Trebuchet MS"/>
              </a:rPr>
              <a:t>into</a:t>
            </a:r>
            <a:r>
              <a:rPr sz="3200" spc="-105" dirty="0">
                <a:solidFill>
                  <a:srgbClr val="292959"/>
                </a:solidFill>
                <a:latin typeface="Trebuchet MS"/>
                <a:cs typeface="Trebuchet MS"/>
              </a:rPr>
              <a:t> </a:t>
            </a:r>
            <a:r>
              <a:rPr sz="3200" spc="-145" dirty="0">
                <a:solidFill>
                  <a:srgbClr val="292959"/>
                </a:solidFill>
                <a:latin typeface="Trebuchet MS"/>
                <a:cs typeface="Trebuchet MS"/>
              </a:rPr>
              <a:t>Art</a:t>
            </a:r>
            <a:r>
              <a:rPr sz="3200" spc="-105" dirty="0">
                <a:solidFill>
                  <a:srgbClr val="292959"/>
                </a:solidFill>
                <a:latin typeface="Trebuchet MS"/>
                <a:cs typeface="Trebuchet MS"/>
              </a:rPr>
              <a:t> </a:t>
            </a:r>
            <a:r>
              <a:rPr sz="3200" spc="-465" dirty="0">
                <a:solidFill>
                  <a:srgbClr val="292959"/>
                </a:solidFill>
                <a:latin typeface="Trebuchet MS"/>
                <a:cs typeface="Trebuchet MS"/>
              </a:rPr>
              <a:t>17 </a:t>
            </a:r>
            <a:r>
              <a:rPr sz="3200" spc="-65" dirty="0">
                <a:solidFill>
                  <a:srgbClr val="292959"/>
                </a:solidFill>
                <a:latin typeface="Trebuchet MS"/>
                <a:cs typeface="Trebuchet MS"/>
              </a:rPr>
              <a:t>Waining</a:t>
            </a:r>
            <a:r>
              <a:rPr sz="3200" spc="-100" dirty="0">
                <a:solidFill>
                  <a:srgbClr val="292959"/>
                </a:solidFill>
                <a:latin typeface="Trebuchet MS"/>
                <a:cs typeface="Trebuchet MS"/>
              </a:rPr>
              <a:t> </a:t>
            </a:r>
            <a:r>
              <a:rPr sz="3200" spc="-120" dirty="0">
                <a:solidFill>
                  <a:srgbClr val="292959"/>
                </a:solidFill>
                <a:latin typeface="Trebuchet MS"/>
                <a:cs typeface="Trebuchet MS"/>
              </a:rPr>
              <a:t>international</a:t>
            </a:r>
            <a:r>
              <a:rPr sz="3200" spc="-95" dirty="0">
                <a:solidFill>
                  <a:srgbClr val="292959"/>
                </a:solidFill>
                <a:latin typeface="Trebuchet MS"/>
                <a:cs typeface="Trebuchet MS"/>
              </a:rPr>
              <a:t> </a:t>
            </a:r>
            <a:r>
              <a:rPr sz="3200" spc="-10" dirty="0">
                <a:solidFill>
                  <a:srgbClr val="292959"/>
                </a:solidFill>
                <a:latin typeface="Trebuchet MS"/>
                <a:cs typeface="Trebuchet MS"/>
              </a:rPr>
              <a:t>concensus</a:t>
            </a:r>
            <a:endParaRPr sz="3200">
              <a:latin typeface="Trebuchet MS"/>
              <a:cs typeface="Trebuchet MS"/>
            </a:endParaRPr>
          </a:p>
          <a:p>
            <a:pPr marL="12700" marR="515620">
              <a:lnSpc>
                <a:spcPct val="136700"/>
              </a:lnSpc>
            </a:pPr>
            <a:r>
              <a:rPr sz="3200" spc="-120" dirty="0">
                <a:solidFill>
                  <a:srgbClr val="292959"/>
                </a:solidFill>
                <a:latin typeface="Trebuchet MS"/>
                <a:cs typeface="Trebuchet MS"/>
              </a:rPr>
              <a:t>International</a:t>
            </a:r>
            <a:r>
              <a:rPr sz="3200" spc="-100" dirty="0">
                <a:solidFill>
                  <a:srgbClr val="292959"/>
                </a:solidFill>
                <a:latin typeface="Trebuchet MS"/>
                <a:cs typeface="Trebuchet MS"/>
              </a:rPr>
              <a:t> </a:t>
            </a:r>
            <a:r>
              <a:rPr sz="3200" spc="-10" dirty="0">
                <a:solidFill>
                  <a:srgbClr val="292959"/>
                </a:solidFill>
                <a:latin typeface="Trebuchet MS"/>
                <a:cs typeface="Trebuchet MS"/>
              </a:rPr>
              <a:t>Covenant</a:t>
            </a:r>
            <a:r>
              <a:rPr sz="3200" spc="-95" dirty="0">
                <a:solidFill>
                  <a:srgbClr val="292959"/>
                </a:solidFill>
                <a:latin typeface="Trebuchet MS"/>
                <a:cs typeface="Trebuchet MS"/>
              </a:rPr>
              <a:t> </a:t>
            </a:r>
            <a:r>
              <a:rPr sz="3200" dirty="0">
                <a:solidFill>
                  <a:srgbClr val="292959"/>
                </a:solidFill>
                <a:latin typeface="Trebuchet MS"/>
                <a:cs typeface="Trebuchet MS"/>
              </a:rPr>
              <a:t>on</a:t>
            </a:r>
            <a:r>
              <a:rPr sz="3200" spc="-95" dirty="0">
                <a:solidFill>
                  <a:srgbClr val="292959"/>
                </a:solidFill>
                <a:latin typeface="Trebuchet MS"/>
                <a:cs typeface="Trebuchet MS"/>
              </a:rPr>
              <a:t> </a:t>
            </a:r>
            <a:r>
              <a:rPr sz="3200" spc="-85" dirty="0">
                <a:solidFill>
                  <a:srgbClr val="292959"/>
                </a:solidFill>
                <a:latin typeface="Trebuchet MS"/>
                <a:cs typeface="Trebuchet MS"/>
              </a:rPr>
              <a:t>Economic,</a:t>
            </a:r>
            <a:r>
              <a:rPr sz="3200" spc="-95" dirty="0">
                <a:solidFill>
                  <a:srgbClr val="292959"/>
                </a:solidFill>
                <a:latin typeface="Trebuchet MS"/>
                <a:cs typeface="Trebuchet MS"/>
              </a:rPr>
              <a:t> </a:t>
            </a:r>
            <a:r>
              <a:rPr sz="3200" dirty="0">
                <a:solidFill>
                  <a:srgbClr val="292959"/>
                </a:solidFill>
                <a:latin typeface="Trebuchet MS"/>
                <a:cs typeface="Trebuchet MS"/>
              </a:rPr>
              <a:t>Social</a:t>
            </a:r>
            <a:r>
              <a:rPr sz="3200" spc="-95" dirty="0">
                <a:solidFill>
                  <a:srgbClr val="292959"/>
                </a:solidFill>
                <a:latin typeface="Trebuchet MS"/>
                <a:cs typeface="Trebuchet MS"/>
              </a:rPr>
              <a:t> </a:t>
            </a:r>
            <a:r>
              <a:rPr sz="3200" dirty="0">
                <a:solidFill>
                  <a:srgbClr val="292959"/>
                </a:solidFill>
                <a:latin typeface="Trebuchet MS"/>
                <a:cs typeface="Trebuchet MS"/>
              </a:rPr>
              <a:t>and</a:t>
            </a:r>
            <a:r>
              <a:rPr sz="3200" spc="-95" dirty="0">
                <a:solidFill>
                  <a:srgbClr val="292959"/>
                </a:solidFill>
                <a:latin typeface="Trebuchet MS"/>
                <a:cs typeface="Trebuchet MS"/>
              </a:rPr>
              <a:t> </a:t>
            </a:r>
            <a:r>
              <a:rPr sz="3200" spc="-40" dirty="0">
                <a:solidFill>
                  <a:srgbClr val="292959"/>
                </a:solidFill>
                <a:latin typeface="Trebuchet MS"/>
                <a:cs typeface="Trebuchet MS"/>
              </a:rPr>
              <a:t>Cultural </a:t>
            </a:r>
            <a:r>
              <a:rPr sz="3200" spc="-135" dirty="0">
                <a:solidFill>
                  <a:srgbClr val="292959"/>
                </a:solidFill>
                <a:latin typeface="Trebuchet MS"/>
                <a:cs typeface="Trebuchet MS"/>
              </a:rPr>
              <a:t>Rights,</a:t>
            </a:r>
            <a:r>
              <a:rPr sz="3200" spc="-95" dirty="0">
                <a:solidFill>
                  <a:srgbClr val="292959"/>
                </a:solidFill>
                <a:latin typeface="Trebuchet MS"/>
                <a:cs typeface="Trebuchet MS"/>
              </a:rPr>
              <a:t> </a:t>
            </a:r>
            <a:r>
              <a:rPr sz="3200" spc="-280" dirty="0">
                <a:solidFill>
                  <a:srgbClr val="292959"/>
                </a:solidFill>
                <a:latin typeface="Trebuchet MS"/>
                <a:cs typeface="Trebuchet MS"/>
              </a:rPr>
              <a:t>1966,</a:t>
            </a:r>
            <a:r>
              <a:rPr sz="3200" spc="-95" dirty="0">
                <a:solidFill>
                  <a:srgbClr val="292959"/>
                </a:solidFill>
                <a:latin typeface="Trebuchet MS"/>
                <a:cs typeface="Trebuchet MS"/>
              </a:rPr>
              <a:t> </a:t>
            </a:r>
            <a:r>
              <a:rPr sz="3200" spc="-120" dirty="0">
                <a:solidFill>
                  <a:srgbClr val="292959"/>
                </a:solidFill>
                <a:latin typeface="Trebuchet MS"/>
                <a:cs typeface="Trebuchet MS"/>
              </a:rPr>
              <a:t>art</a:t>
            </a:r>
            <a:r>
              <a:rPr sz="3200" spc="-95" dirty="0">
                <a:solidFill>
                  <a:srgbClr val="292959"/>
                </a:solidFill>
                <a:latin typeface="Trebuchet MS"/>
                <a:cs typeface="Trebuchet MS"/>
              </a:rPr>
              <a:t> </a:t>
            </a:r>
            <a:r>
              <a:rPr sz="3200" spc="-655" dirty="0">
                <a:solidFill>
                  <a:srgbClr val="292959"/>
                </a:solidFill>
                <a:latin typeface="Trebuchet MS"/>
                <a:cs typeface="Trebuchet MS"/>
              </a:rPr>
              <a:t>11:</a:t>
            </a:r>
            <a:endParaRPr sz="3200">
              <a:latin typeface="Trebuchet MS"/>
              <a:cs typeface="Trebuchet MS"/>
            </a:endParaRPr>
          </a:p>
          <a:p>
            <a:pPr marL="702945" marR="5080">
              <a:lnSpc>
                <a:spcPct val="136700"/>
              </a:lnSpc>
              <a:spcBef>
                <a:spcPts val="5"/>
              </a:spcBef>
            </a:pPr>
            <a:r>
              <a:rPr sz="3200" spc="-10" dirty="0">
                <a:solidFill>
                  <a:srgbClr val="292959"/>
                </a:solidFill>
                <a:latin typeface="Trebuchet MS"/>
                <a:cs typeface="Trebuchet MS"/>
              </a:rPr>
              <a:t>Adequate</a:t>
            </a:r>
            <a:r>
              <a:rPr sz="3200" spc="-160" dirty="0">
                <a:solidFill>
                  <a:srgbClr val="292959"/>
                </a:solidFill>
                <a:latin typeface="Trebuchet MS"/>
                <a:cs typeface="Trebuchet MS"/>
              </a:rPr>
              <a:t> </a:t>
            </a:r>
            <a:r>
              <a:rPr sz="3200" spc="-30" dirty="0">
                <a:solidFill>
                  <a:srgbClr val="292959"/>
                </a:solidFill>
                <a:latin typeface="Trebuchet MS"/>
                <a:cs typeface="Trebuchet MS"/>
              </a:rPr>
              <a:t>standard</a:t>
            </a:r>
            <a:r>
              <a:rPr sz="3200" spc="-125" dirty="0">
                <a:solidFill>
                  <a:srgbClr val="292959"/>
                </a:solidFill>
                <a:latin typeface="Trebuchet MS"/>
                <a:cs typeface="Trebuchet MS"/>
              </a:rPr>
              <a:t> </a:t>
            </a:r>
            <a:r>
              <a:rPr sz="3200" dirty="0">
                <a:solidFill>
                  <a:srgbClr val="292959"/>
                </a:solidFill>
                <a:latin typeface="Trebuchet MS"/>
                <a:cs typeface="Trebuchet MS"/>
              </a:rPr>
              <a:t>of</a:t>
            </a:r>
            <a:r>
              <a:rPr sz="3200" spc="-125" dirty="0">
                <a:solidFill>
                  <a:srgbClr val="292959"/>
                </a:solidFill>
                <a:latin typeface="Trebuchet MS"/>
                <a:cs typeface="Trebuchet MS"/>
              </a:rPr>
              <a:t> living</a:t>
            </a:r>
            <a:r>
              <a:rPr sz="3200" spc="-114" dirty="0">
                <a:solidFill>
                  <a:srgbClr val="292959"/>
                </a:solidFill>
                <a:latin typeface="Trebuchet MS"/>
                <a:cs typeface="Trebuchet MS"/>
              </a:rPr>
              <a:t> </a:t>
            </a:r>
            <a:r>
              <a:rPr sz="3200" spc="-110" dirty="0">
                <a:solidFill>
                  <a:srgbClr val="292959"/>
                </a:solidFill>
                <a:latin typeface="Trebuchet MS"/>
                <a:cs typeface="Trebuchet MS"/>
              </a:rPr>
              <a:t>for</a:t>
            </a:r>
            <a:r>
              <a:rPr sz="3200" spc="-125" dirty="0">
                <a:solidFill>
                  <a:srgbClr val="292959"/>
                </a:solidFill>
                <a:latin typeface="Trebuchet MS"/>
                <a:cs typeface="Trebuchet MS"/>
              </a:rPr>
              <a:t> </a:t>
            </a:r>
            <a:r>
              <a:rPr sz="3200" spc="-145" dirty="0">
                <a:solidFill>
                  <a:srgbClr val="292959"/>
                </a:solidFill>
                <a:latin typeface="Trebuchet MS"/>
                <a:cs typeface="Trebuchet MS"/>
              </a:rPr>
              <a:t>himself</a:t>
            </a:r>
            <a:r>
              <a:rPr sz="3200" spc="-105" dirty="0">
                <a:solidFill>
                  <a:srgbClr val="292959"/>
                </a:solidFill>
                <a:latin typeface="Trebuchet MS"/>
                <a:cs typeface="Trebuchet MS"/>
              </a:rPr>
              <a:t> </a:t>
            </a:r>
            <a:r>
              <a:rPr sz="3200" dirty="0">
                <a:solidFill>
                  <a:srgbClr val="292959"/>
                </a:solidFill>
                <a:latin typeface="Trebuchet MS"/>
                <a:cs typeface="Trebuchet MS"/>
              </a:rPr>
              <a:t>and</a:t>
            </a:r>
            <a:r>
              <a:rPr sz="3200" spc="-125" dirty="0">
                <a:solidFill>
                  <a:srgbClr val="292959"/>
                </a:solidFill>
                <a:latin typeface="Trebuchet MS"/>
                <a:cs typeface="Trebuchet MS"/>
              </a:rPr>
              <a:t> </a:t>
            </a:r>
            <a:r>
              <a:rPr sz="3200" spc="-110" dirty="0">
                <a:solidFill>
                  <a:srgbClr val="292959"/>
                </a:solidFill>
                <a:latin typeface="Trebuchet MS"/>
                <a:cs typeface="Trebuchet MS"/>
              </a:rPr>
              <a:t>his</a:t>
            </a:r>
            <a:r>
              <a:rPr sz="3200" spc="-125" dirty="0">
                <a:solidFill>
                  <a:srgbClr val="292959"/>
                </a:solidFill>
                <a:latin typeface="Trebuchet MS"/>
                <a:cs typeface="Trebuchet MS"/>
              </a:rPr>
              <a:t> </a:t>
            </a:r>
            <a:r>
              <a:rPr sz="3200" spc="-180" dirty="0">
                <a:solidFill>
                  <a:srgbClr val="292959"/>
                </a:solidFill>
                <a:latin typeface="Trebuchet MS"/>
                <a:cs typeface="Trebuchet MS"/>
              </a:rPr>
              <a:t>family.... </a:t>
            </a:r>
            <a:r>
              <a:rPr sz="3200" spc="-70" dirty="0">
                <a:solidFill>
                  <a:srgbClr val="292959"/>
                </a:solidFill>
                <a:latin typeface="Trebuchet MS"/>
                <a:cs typeface="Trebuchet MS"/>
              </a:rPr>
              <a:t>including</a:t>
            </a:r>
            <a:r>
              <a:rPr sz="3200" spc="-130" dirty="0">
                <a:solidFill>
                  <a:srgbClr val="292959"/>
                </a:solidFill>
                <a:latin typeface="Trebuchet MS"/>
                <a:cs typeface="Trebuchet MS"/>
              </a:rPr>
              <a:t> </a:t>
            </a:r>
            <a:r>
              <a:rPr sz="3200" dirty="0">
                <a:solidFill>
                  <a:srgbClr val="292959"/>
                </a:solidFill>
                <a:latin typeface="Trebuchet MS"/>
                <a:cs typeface="Trebuchet MS"/>
              </a:rPr>
              <a:t>adequate</a:t>
            </a:r>
            <a:r>
              <a:rPr sz="3200" spc="-130" dirty="0">
                <a:solidFill>
                  <a:srgbClr val="292959"/>
                </a:solidFill>
                <a:latin typeface="Trebuchet MS"/>
                <a:cs typeface="Trebuchet MS"/>
              </a:rPr>
              <a:t> </a:t>
            </a:r>
            <a:r>
              <a:rPr sz="3200" spc="-85" dirty="0">
                <a:solidFill>
                  <a:srgbClr val="292959"/>
                </a:solidFill>
                <a:latin typeface="Trebuchet MS"/>
                <a:cs typeface="Trebuchet MS"/>
              </a:rPr>
              <a:t>food,</a:t>
            </a:r>
            <a:r>
              <a:rPr sz="3200" spc="-130" dirty="0">
                <a:solidFill>
                  <a:srgbClr val="292959"/>
                </a:solidFill>
                <a:latin typeface="Trebuchet MS"/>
                <a:cs typeface="Trebuchet MS"/>
              </a:rPr>
              <a:t> </a:t>
            </a:r>
            <a:r>
              <a:rPr sz="3200" spc="-75" dirty="0">
                <a:solidFill>
                  <a:srgbClr val="292959"/>
                </a:solidFill>
                <a:latin typeface="Trebuchet MS"/>
                <a:cs typeface="Trebuchet MS"/>
              </a:rPr>
              <a:t>clothing</a:t>
            </a:r>
            <a:r>
              <a:rPr sz="3200" spc="-130" dirty="0">
                <a:solidFill>
                  <a:srgbClr val="292959"/>
                </a:solidFill>
                <a:latin typeface="Trebuchet MS"/>
                <a:cs typeface="Trebuchet MS"/>
              </a:rPr>
              <a:t> </a:t>
            </a:r>
            <a:r>
              <a:rPr sz="3200" dirty="0">
                <a:solidFill>
                  <a:srgbClr val="292959"/>
                </a:solidFill>
                <a:latin typeface="Trebuchet MS"/>
                <a:cs typeface="Trebuchet MS"/>
              </a:rPr>
              <a:t>and</a:t>
            </a:r>
            <a:r>
              <a:rPr sz="3200" spc="-130" dirty="0">
                <a:solidFill>
                  <a:srgbClr val="292959"/>
                </a:solidFill>
                <a:latin typeface="Trebuchet MS"/>
                <a:cs typeface="Trebuchet MS"/>
              </a:rPr>
              <a:t> </a:t>
            </a:r>
            <a:r>
              <a:rPr sz="3200" spc="-30" dirty="0">
                <a:solidFill>
                  <a:srgbClr val="292959"/>
                </a:solidFill>
                <a:latin typeface="Trebuchet MS"/>
                <a:cs typeface="Trebuchet MS"/>
              </a:rPr>
              <a:t>housing...</a:t>
            </a:r>
            <a:endParaRPr sz="3200">
              <a:latin typeface="Trebuchet MS"/>
              <a:cs typeface="Trebuchet MS"/>
            </a:endParaRPr>
          </a:p>
        </p:txBody>
      </p:sp>
      <p:sp>
        <p:nvSpPr>
          <p:cNvPr id="12" name="object 12" descr="$PPTXTitle"/>
          <p:cNvSpPr txBox="1">
            <a:spLocks noGrp="1"/>
          </p:cNvSpPr>
          <p:nvPr>
            <p:ph type="title"/>
          </p:nvPr>
        </p:nvSpPr>
        <p:spPr>
          <a:xfrm>
            <a:off x="215322" y="713802"/>
            <a:ext cx="11529060" cy="970280"/>
          </a:xfrm>
          <a:prstGeom prst="rect">
            <a:avLst/>
          </a:prstGeom>
        </p:spPr>
        <p:txBody>
          <a:bodyPr vert="horz" wrap="square" lIns="0" tIns="12700" rIns="0" bIns="0" rtlCol="0">
            <a:spAutoFit/>
          </a:bodyPr>
          <a:lstStyle/>
          <a:p>
            <a:pPr marL="12700">
              <a:lnSpc>
                <a:spcPct val="100000"/>
              </a:lnSpc>
              <a:spcBef>
                <a:spcPts val="100"/>
              </a:spcBef>
            </a:pPr>
            <a:r>
              <a:rPr sz="6200" spc="-30" dirty="0">
                <a:solidFill>
                  <a:srgbClr val="E65385"/>
                </a:solidFill>
              </a:rPr>
              <a:t>LAND</a:t>
            </a:r>
            <a:r>
              <a:rPr sz="6200" spc="-330" dirty="0">
                <a:solidFill>
                  <a:srgbClr val="E65385"/>
                </a:solidFill>
              </a:rPr>
              <a:t> </a:t>
            </a:r>
            <a:r>
              <a:rPr sz="6200" spc="50" dirty="0">
                <a:solidFill>
                  <a:srgbClr val="E65385"/>
                </a:solidFill>
              </a:rPr>
              <a:t>AND</a:t>
            </a:r>
            <a:r>
              <a:rPr sz="6200" spc="-330" dirty="0">
                <a:solidFill>
                  <a:srgbClr val="E65385"/>
                </a:solidFill>
              </a:rPr>
              <a:t> </a:t>
            </a:r>
            <a:r>
              <a:rPr sz="6200" spc="-100" dirty="0">
                <a:solidFill>
                  <a:srgbClr val="292959"/>
                </a:solidFill>
              </a:rPr>
              <a:t>INTERNATIONAL</a:t>
            </a:r>
            <a:r>
              <a:rPr sz="6200" spc="-330" dirty="0">
                <a:solidFill>
                  <a:srgbClr val="292959"/>
                </a:solidFill>
              </a:rPr>
              <a:t> </a:t>
            </a:r>
            <a:r>
              <a:rPr sz="6200" spc="-25" dirty="0">
                <a:solidFill>
                  <a:srgbClr val="292959"/>
                </a:solidFill>
              </a:rPr>
              <a:t>LAW</a:t>
            </a:r>
            <a:endParaRPr sz="6200"/>
          </a:p>
        </p:txBody>
      </p:sp>
      <p:grpSp>
        <p:nvGrpSpPr>
          <p:cNvPr id="13" name="object 13"/>
          <p:cNvGrpSpPr/>
          <p:nvPr/>
        </p:nvGrpSpPr>
        <p:grpSpPr>
          <a:xfrm>
            <a:off x="11506196" y="3463064"/>
            <a:ext cx="6867525" cy="6353175"/>
            <a:chOff x="11506196" y="3463064"/>
            <a:chExt cx="6867525" cy="6353175"/>
          </a:xfrm>
        </p:grpSpPr>
        <p:sp>
          <p:nvSpPr>
            <p:cNvPr id="14" name="object 14"/>
            <p:cNvSpPr/>
            <p:nvPr/>
          </p:nvSpPr>
          <p:spPr>
            <a:xfrm>
              <a:off x="11595665" y="3545426"/>
              <a:ext cx="6692900" cy="6185535"/>
            </a:xfrm>
            <a:custGeom>
              <a:avLst/>
              <a:gdLst/>
              <a:ahLst/>
              <a:cxnLst/>
              <a:rect l="l" t="t" r="r" b="b"/>
              <a:pathLst>
                <a:path w="6692900" h="6185534">
                  <a:moveTo>
                    <a:pt x="3343249" y="0"/>
                  </a:moveTo>
                  <a:lnTo>
                    <a:pt x="6692331" y="433983"/>
                  </a:lnTo>
                  <a:lnTo>
                    <a:pt x="6692331" y="6184970"/>
                  </a:lnTo>
                  <a:lnTo>
                    <a:pt x="0" y="6184970"/>
                  </a:lnTo>
                  <a:lnTo>
                    <a:pt x="0" y="433227"/>
                  </a:lnTo>
                  <a:lnTo>
                    <a:pt x="3343249" y="0"/>
                  </a:lnTo>
                  <a:close/>
                </a:path>
              </a:pathLst>
            </a:custGeom>
            <a:solidFill>
              <a:srgbClr val="00B3AF"/>
            </a:solidFill>
          </p:spPr>
          <p:txBody>
            <a:bodyPr wrap="square" lIns="0" tIns="0" rIns="0" bIns="0" rtlCol="0"/>
            <a:lstStyle/>
            <a:p>
              <a:endParaRPr/>
            </a:p>
          </p:txBody>
        </p:sp>
        <p:sp>
          <p:nvSpPr>
            <p:cNvPr id="15" name="object 15"/>
            <p:cNvSpPr/>
            <p:nvPr/>
          </p:nvSpPr>
          <p:spPr>
            <a:xfrm>
              <a:off x="11591921" y="3548789"/>
              <a:ext cx="6696075" cy="6181725"/>
            </a:xfrm>
            <a:custGeom>
              <a:avLst/>
              <a:gdLst/>
              <a:ahLst/>
              <a:cxnLst/>
              <a:rect l="l" t="t" r="r" b="b"/>
              <a:pathLst>
                <a:path w="6696075" h="6181725">
                  <a:moveTo>
                    <a:pt x="15" y="430468"/>
                  </a:moveTo>
                  <a:lnTo>
                    <a:pt x="3321964" y="1"/>
                  </a:lnTo>
                </a:path>
                <a:path w="6696075" h="6181725">
                  <a:moveTo>
                    <a:pt x="3372021" y="0"/>
                  </a:moveTo>
                  <a:lnTo>
                    <a:pt x="6696074" y="430732"/>
                  </a:lnTo>
                  <a:lnTo>
                    <a:pt x="6696011" y="6181607"/>
                  </a:lnTo>
                  <a:lnTo>
                    <a:pt x="0" y="6181607"/>
                  </a:lnTo>
                </a:path>
              </a:pathLst>
            </a:custGeom>
            <a:ln w="171449">
              <a:solidFill>
                <a:srgbClr val="FED307"/>
              </a:solidFill>
            </a:ln>
          </p:spPr>
          <p:txBody>
            <a:bodyPr wrap="square" lIns="0" tIns="0" rIns="0" bIns="0" rtlCol="0"/>
            <a:lstStyle/>
            <a:p>
              <a:endParaRPr/>
            </a:p>
          </p:txBody>
        </p:sp>
      </p:grpSp>
      <p:sp>
        <p:nvSpPr>
          <p:cNvPr id="16" name="object 16"/>
          <p:cNvSpPr txBox="1"/>
          <p:nvPr/>
        </p:nvSpPr>
        <p:spPr>
          <a:xfrm>
            <a:off x="11797810" y="4078283"/>
            <a:ext cx="6308725" cy="4926965"/>
          </a:xfrm>
          <a:prstGeom prst="rect">
            <a:avLst/>
          </a:prstGeom>
        </p:spPr>
        <p:txBody>
          <a:bodyPr vert="horz" wrap="square" lIns="0" tIns="6985" rIns="0" bIns="0" rtlCol="0">
            <a:spAutoFit/>
          </a:bodyPr>
          <a:lstStyle/>
          <a:p>
            <a:pPr marL="235585" marR="227965" algn="ctr">
              <a:lnSpc>
                <a:spcPct val="101099"/>
              </a:lnSpc>
              <a:spcBef>
                <a:spcPts val="55"/>
              </a:spcBef>
            </a:pPr>
            <a:r>
              <a:rPr sz="3400" b="1" spc="-50" dirty="0">
                <a:solidFill>
                  <a:srgbClr val="FFFFFF"/>
                </a:solidFill>
                <a:latin typeface="Trebuchet MS"/>
                <a:cs typeface="Trebuchet MS"/>
              </a:rPr>
              <a:t>Key</a:t>
            </a:r>
            <a:r>
              <a:rPr sz="3400" b="1" spc="-210" dirty="0">
                <a:solidFill>
                  <a:srgbClr val="FFFFFF"/>
                </a:solidFill>
                <a:latin typeface="Trebuchet MS"/>
                <a:cs typeface="Trebuchet MS"/>
              </a:rPr>
              <a:t> </a:t>
            </a:r>
            <a:r>
              <a:rPr sz="3400" b="1" dirty="0">
                <a:solidFill>
                  <a:srgbClr val="FFFFFF"/>
                </a:solidFill>
                <a:latin typeface="Trebuchet MS"/>
                <a:cs typeface="Trebuchet MS"/>
              </a:rPr>
              <a:t>source:</a:t>
            </a:r>
            <a:r>
              <a:rPr sz="3400" b="1" spc="-195" dirty="0">
                <a:solidFill>
                  <a:srgbClr val="FFFFFF"/>
                </a:solidFill>
                <a:latin typeface="Trebuchet MS"/>
                <a:cs typeface="Trebuchet MS"/>
              </a:rPr>
              <a:t> </a:t>
            </a:r>
            <a:r>
              <a:rPr sz="3400" spc="-120" dirty="0">
                <a:solidFill>
                  <a:srgbClr val="FFFFFF"/>
                </a:solidFill>
                <a:latin typeface="Trebuchet MS"/>
                <a:cs typeface="Trebuchet MS"/>
              </a:rPr>
              <a:t>Article</a:t>
            </a:r>
            <a:r>
              <a:rPr sz="3400" spc="-140" dirty="0">
                <a:solidFill>
                  <a:srgbClr val="FFFFFF"/>
                </a:solidFill>
                <a:latin typeface="Trebuchet MS"/>
                <a:cs typeface="Trebuchet MS"/>
              </a:rPr>
              <a:t> </a:t>
            </a:r>
            <a:r>
              <a:rPr sz="3400" spc="-475" dirty="0">
                <a:solidFill>
                  <a:srgbClr val="FFFFFF"/>
                </a:solidFill>
                <a:latin typeface="Trebuchet MS"/>
                <a:cs typeface="Trebuchet MS"/>
              </a:rPr>
              <a:t>17</a:t>
            </a:r>
            <a:r>
              <a:rPr sz="3400" spc="-100" dirty="0">
                <a:solidFill>
                  <a:srgbClr val="FFFFFF"/>
                </a:solidFill>
                <a:latin typeface="Trebuchet MS"/>
                <a:cs typeface="Trebuchet MS"/>
              </a:rPr>
              <a:t> </a:t>
            </a:r>
            <a:r>
              <a:rPr sz="3400" dirty="0">
                <a:solidFill>
                  <a:srgbClr val="FFFFFF"/>
                </a:solidFill>
                <a:latin typeface="Trebuchet MS"/>
                <a:cs typeface="Trebuchet MS"/>
              </a:rPr>
              <a:t>of</a:t>
            </a:r>
            <a:r>
              <a:rPr sz="3400" spc="-140" dirty="0">
                <a:solidFill>
                  <a:srgbClr val="FFFFFF"/>
                </a:solidFill>
                <a:latin typeface="Trebuchet MS"/>
                <a:cs typeface="Trebuchet MS"/>
              </a:rPr>
              <a:t> </a:t>
            </a:r>
            <a:r>
              <a:rPr sz="3400" spc="-25" dirty="0">
                <a:solidFill>
                  <a:srgbClr val="FFFFFF"/>
                </a:solidFill>
                <a:latin typeface="Trebuchet MS"/>
                <a:cs typeface="Trebuchet MS"/>
              </a:rPr>
              <a:t>the </a:t>
            </a:r>
            <a:r>
              <a:rPr sz="3400" spc="-120" dirty="0">
                <a:solidFill>
                  <a:srgbClr val="FFFFFF"/>
                </a:solidFill>
                <a:latin typeface="Trebuchet MS"/>
                <a:cs typeface="Trebuchet MS"/>
              </a:rPr>
              <a:t>Universal</a:t>
            </a:r>
            <a:r>
              <a:rPr sz="3400" spc="-140" dirty="0">
                <a:solidFill>
                  <a:srgbClr val="FFFFFF"/>
                </a:solidFill>
                <a:latin typeface="Trebuchet MS"/>
                <a:cs typeface="Trebuchet MS"/>
              </a:rPr>
              <a:t> </a:t>
            </a:r>
            <a:r>
              <a:rPr sz="3400" spc="-50" dirty="0">
                <a:solidFill>
                  <a:srgbClr val="FFFFFF"/>
                </a:solidFill>
                <a:latin typeface="Trebuchet MS"/>
                <a:cs typeface="Trebuchet MS"/>
              </a:rPr>
              <a:t>Declaration</a:t>
            </a:r>
            <a:r>
              <a:rPr sz="3400" spc="-175" dirty="0">
                <a:solidFill>
                  <a:srgbClr val="FFFFFF"/>
                </a:solidFill>
                <a:latin typeface="Trebuchet MS"/>
                <a:cs typeface="Trebuchet MS"/>
              </a:rPr>
              <a:t> </a:t>
            </a:r>
            <a:r>
              <a:rPr sz="3400" dirty="0">
                <a:solidFill>
                  <a:srgbClr val="FFFFFF"/>
                </a:solidFill>
                <a:latin typeface="Trebuchet MS"/>
                <a:cs typeface="Trebuchet MS"/>
              </a:rPr>
              <a:t>of</a:t>
            </a:r>
            <a:r>
              <a:rPr sz="3400" spc="-160" dirty="0">
                <a:solidFill>
                  <a:srgbClr val="FFFFFF"/>
                </a:solidFill>
                <a:latin typeface="Trebuchet MS"/>
                <a:cs typeface="Trebuchet MS"/>
              </a:rPr>
              <a:t> </a:t>
            </a:r>
            <a:r>
              <a:rPr sz="3400" spc="-60" dirty="0">
                <a:solidFill>
                  <a:srgbClr val="FFFFFF"/>
                </a:solidFill>
                <a:latin typeface="Trebuchet MS"/>
                <a:cs typeface="Trebuchet MS"/>
              </a:rPr>
              <a:t>Human </a:t>
            </a:r>
            <a:r>
              <a:rPr sz="3400" spc="-75" dirty="0">
                <a:solidFill>
                  <a:srgbClr val="FFFFFF"/>
                </a:solidFill>
                <a:latin typeface="Trebuchet MS"/>
                <a:cs typeface="Trebuchet MS"/>
              </a:rPr>
              <a:t>Rights</a:t>
            </a:r>
            <a:r>
              <a:rPr sz="3400" spc="-150" dirty="0">
                <a:solidFill>
                  <a:srgbClr val="FFFFFF"/>
                </a:solidFill>
                <a:latin typeface="Trebuchet MS"/>
                <a:cs typeface="Trebuchet MS"/>
              </a:rPr>
              <a:t> </a:t>
            </a:r>
            <a:r>
              <a:rPr sz="3400" spc="-120" dirty="0">
                <a:solidFill>
                  <a:srgbClr val="FFFFFF"/>
                </a:solidFill>
                <a:latin typeface="Trebuchet MS"/>
                <a:cs typeface="Trebuchet MS"/>
              </a:rPr>
              <a:t>(UDHR)</a:t>
            </a:r>
            <a:r>
              <a:rPr sz="3400" spc="-140" dirty="0">
                <a:solidFill>
                  <a:srgbClr val="FFFFFF"/>
                </a:solidFill>
                <a:latin typeface="Trebuchet MS"/>
                <a:cs typeface="Trebuchet MS"/>
              </a:rPr>
              <a:t> </a:t>
            </a:r>
            <a:r>
              <a:rPr sz="3400" spc="-20" dirty="0">
                <a:solidFill>
                  <a:srgbClr val="FFFFFF"/>
                </a:solidFill>
                <a:latin typeface="Trebuchet MS"/>
                <a:cs typeface="Trebuchet MS"/>
              </a:rPr>
              <a:t>1948</a:t>
            </a:r>
            <a:endParaRPr sz="3400">
              <a:latin typeface="Trebuchet MS"/>
              <a:cs typeface="Trebuchet MS"/>
            </a:endParaRPr>
          </a:p>
          <a:p>
            <a:pPr marL="12065" marR="5080" indent="-635" algn="ctr">
              <a:lnSpc>
                <a:spcPct val="123200"/>
              </a:lnSpc>
              <a:spcBef>
                <a:spcPts val="1135"/>
              </a:spcBef>
            </a:pPr>
            <a:r>
              <a:rPr sz="3400" spc="-105" dirty="0">
                <a:solidFill>
                  <a:srgbClr val="FFFFFF"/>
                </a:solidFill>
                <a:latin typeface="Trebuchet MS"/>
                <a:cs typeface="Trebuchet MS"/>
              </a:rPr>
              <a:t>Everyone</a:t>
            </a:r>
            <a:r>
              <a:rPr sz="3400" spc="-150" dirty="0">
                <a:solidFill>
                  <a:srgbClr val="FFFFFF"/>
                </a:solidFill>
                <a:latin typeface="Trebuchet MS"/>
                <a:cs typeface="Trebuchet MS"/>
              </a:rPr>
              <a:t> </a:t>
            </a:r>
            <a:r>
              <a:rPr sz="3400" dirty="0">
                <a:solidFill>
                  <a:srgbClr val="FFFFFF"/>
                </a:solidFill>
                <a:latin typeface="Trebuchet MS"/>
                <a:cs typeface="Trebuchet MS"/>
              </a:rPr>
              <a:t>has</a:t>
            </a:r>
            <a:r>
              <a:rPr sz="3400" spc="-135" dirty="0">
                <a:solidFill>
                  <a:srgbClr val="FFFFFF"/>
                </a:solidFill>
                <a:latin typeface="Trebuchet MS"/>
                <a:cs typeface="Trebuchet MS"/>
              </a:rPr>
              <a:t> </a:t>
            </a:r>
            <a:r>
              <a:rPr sz="3400" spc="-130" dirty="0">
                <a:solidFill>
                  <a:srgbClr val="FFFFFF"/>
                </a:solidFill>
                <a:latin typeface="Trebuchet MS"/>
                <a:cs typeface="Trebuchet MS"/>
              </a:rPr>
              <a:t>the </a:t>
            </a:r>
            <a:r>
              <a:rPr sz="3400" spc="-125" dirty="0">
                <a:solidFill>
                  <a:srgbClr val="FFFFFF"/>
                </a:solidFill>
                <a:latin typeface="Trebuchet MS"/>
                <a:cs typeface="Trebuchet MS"/>
              </a:rPr>
              <a:t>right</a:t>
            </a:r>
            <a:r>
              <a:rPr sz="3400" spc="-130" dirty="0">
                <a:solidFill>
                  <a:srgbClr val="FFFFFF"/>
                </a:solidFill>
                <a:latin typeface="Trebuchet MS"/>
                <a:cs typeface="Trebuchet MS"/>
              </a:rPr>
              <a:t> </a:t>
            </a:r>
            <a:r>
              <a:rPr sz="3400" spc="-65" dirty="0">
                <a:solidFill>
                  <a:srgbClr val="FFFFFF"/>
                </a:solidFill>
                <a:latin typeface="Trebuchet MS"/>
                <a:cs typeface="Trebuchet MS"/>
              </a:rPr>
              <a:t>to</a:t>
            </a:r>
            <a:r>
              <a:rPr sz="3400" spc="-135" dirty="0">
                <a:solidFill>
                  <a:srgbClr val="FFFFFF"/>
                </a:solidFill>
                <a:latin typeface="Trebuchet MS"/>
                <a:cs typeface="Trebuchet MS"/>
              </a:rPr>
              <a:t> </a:t>
            </a:r>
            <a:r>
              <a:rPr sz="3400" spc="-25" dirty="0">
                <a:solidFill>
                  <a:srgbClr val="FFFFFF"/>
                </a:solidFill>
                <a:latin typeface="Trebuchet MS"/>
                <a:cs typeface="Trebuchet MS"/>
              </a:rPr>
              <a:t>own </a:t>
            </a:r>
            <a:r>
              <a:rPr sz="3400" spc="-120" dirty="0">
                <a:solidFill>
                  <a:srgbClr val="FFFFFF"/>
                </a:solidFill>
                <a:latin typeface="Trebuchet MS"/>
                <a:cs typeface="Trebuchet MS"/>
              </a:rPr>
              <a:t>property</a:t>
            </a:r>
            <a:r>
              <a:rPr sz="3400" spc="-135" dirty="0">
                <a:solidFill>
                  <a:srgbClr val="FFFFFF"/>
                </a:solidFill>
                <a:latin typeface="Trebuchet MS"/>
                <a:cs typeface="Trebuchet MS"/>
              </a:rPr>
              <a:t> </a:t>
            </a:r>
            <a:r>
              <a:rPr sz="3400" spc="-25" dirty="0">
                <a:solidFill>
                  <a:srgbClr val="FFFFFF"/>
                </a:solidFill>
                <a:latin typeface="Trebuchet MS"/>
                <a:cs typeface="Trebuchet MS"/>
              </a:rPr>
              <a:t>alone</a:t>
            </a:r>
            <a:r>
              <a:rPr sz="3400" spc="-120" dirty="0">
                <a:solidFill>
                  <a:srgbClr val="FFFFFF"/>
                </a:solidFill>
                <a:latin typeface="Trebuchet MS"/>
                <a:cs typeface="Trebuchet MS"/>
              </a:rPr>
              <a:t> </a:t>
            </a:r>
            <a:r>
              <a:rPr sz="3400" spc="60" dirty="0">
                <a:solidFill>
                  <a:srgbClr val="FFFFFF"/>
                </a:solidFill>
                <a:latin typeface="Trebuchet MS"/>
                <a:cs typeface="Trebuchet MS"/>
              </a:rPr>
              <a:t>as</a:t>
            </a:r>
            <a:r>
              <a:rPr sz="3400" spc="-125" dirty="0">
                <a:solidFill>
                  <a:srgbClr val="FFFFFF"/>
                </a:solidFill>
                <a:latin typeface="Trebuchet MS"/>
                <a:cs typeface="Trebuchet MS"/>
              </a:rPr>
              <a:t> </a:t>
            </a:r>
            <a:r>
              <a:rPr sz="3400" spc="-160" dirty="0">
                <a:solidFill>
                  <a:srgbClr val="FFFFFF"/>
                </a:solidFill>
                <a:latin typeface="Trebuchet MS"/>
                <a:cs typeface="Trebuchet MS"/>
              </a:rPr>
              <a:t>well</a:t>
            </a:r>
            <a:r>
              <a:rPr sz="3400" spc="-110" dirty="0">
                <a:solidFill>
                  <a:srgbClr val="FFFFFF"/>
                </a:solidFill>
                <a:latin typeface="Trebuchet MS"/>
                <a:cs typeface="Trebuchet MS"/>
              </a:rPr>
              <a:t> </a:t>
            </a:r>
            <a:r>
              <a:rPr sz="3400" spc="60" dirty="0">
                <a:solidFill>
                  <a:srgbClr val="FFFFFF"/>
                </a:solidFill>
                <a:latin typeface="Trebuchet MS"/>
                <a:cs typeface="Trebuchet MS"/>
              </a:rPr>
              <a:t>as</a:t>
            </a:r>
            <a:r>
              <a:rPr sz="3400" spc="-120" dirty="0">
                <a:solidFill>
                  <a:srgbClr val="FFFFFF"/>
                </a:solidFill>
                <a:latin typeface="Trebuchet MS"/>
                <a:cs typeface="Trebuchet MS"/>
              </a:rPr>
              <a:t> </a:t>
            </a:r>
            <a:r>
              <a:rPr sz="3400" spc="-25" dirty="0">
                <a:solidFill>
                  <a:srgbClr val="FFFFFF"/>
                </a:solidFill>
                <a:latin typeface="Trebuchet MS"/>
                <a:cs typeface="Trebuchet MS"/>
              </a:rPr>
              <a:t>in </a:t>
            </a:r>
            <a:r>
              <a:rPr sz="3400" spc="-35" dirty="0">
                <a:solidFill>
                  <a:srgbClr val="FFFFFF"/>
                </a:solidFill>
                <a:latin typeface="Trebuchet MS"/>
                <a:cs typeface="Trebuchet MS"/>
              </a:rPr>
              <a:t>association</a:t>
            </a:r>
            <a:r>
              <a:rPr sz="3400" spc="-210" dirty="0">
                <a:solidFill>
                  <a:srgbClr val="FFFFFF"/>
                </a:solidFill>
                <a:latin typeface="Trebuchet MS"/>
                <a:cs typeface="Trebuchet MS"/>
              </a:rPr>
              <a:t> </a:t>
            </a:r>
            <a:r>
              <a:rPr sz="3400" spc="-175" dirty="0">
                <a:solidFill>
                  <a:srgbClr val="FFFFFF"/>
                </a:solidFill>
                <a:latin typeface="Trebuchet MS"/>
                <a:cs typeface="Trebuchet MS"/>
              </a:rPr>
              <a:t>with</a:t>
            </a:r>
            <a:r>
              <a:rPr sz="3400" spc="-110" dirty="0">
                <a:solidFill>
                  <a:srgbClr val="FFFFFF"/>
                </a:solidFill>
                <a:latin typeface="Trebuchet MS"/>
                <a:cs typeface="Trebuchet MS"/>
              </a:rPr>
              <a:t> </a:t>
            </a:r>
            <a:r>
              <a:rPr sz="3400" spc="-150" dirty="0">
                <a:solidFill>
                  <a:srgbClr val="FFFFFF"/>
                </a:solidFill>
                <a:latin typeface="Trebuchet MS"/>
                <a:cs typeface="Trebuchet MS"/>
              </a:rPr>
              <a:t>others.</a:t>
            </a:r>
            <a:r>
              <a:rPr sz="3400" spc="-110" dirty="0">
                <a:solidFill>
                  <a:srgbClr val="FFFFFF"/>
                </a:solidFill>
                <a:latin typeface="Trebuchet MS"/>
                <a:cs typeface="Trebuchet MS"/>
              </a:rPr>
              <a:t> </a:t>
            </a:r>
            <a:r>
              <a:rPr sz="3400" dirty="0">
                <a:solidFill>
                  <a:srgbClr val="FFFFFF"/>
                </a:solidFill>
                <a:latin typeface="Trebuchet MS"/>
                <a:cs typeface="Trebuchet MS"/>
              </a:rPr>
              <a:t>2.</a:t>
            </a:r>
            <a:r>
              <a:rPr sz="3400" spc="-145" dirty="0">
                <a:solidFill>
                  <a:srgbClr val="FFFFFF"/>
                </a:solidFill>
                <a:latin typeface="Trebuchet MS"/>
                <a:cs typeface="Trebuchet MS"/>
              </a:rPr>
              <a:t> </a:t>
            </a:r>
            <a:r>
              <a:rPr sz="3400" dirty="0">
                <a:solidFill>
                  <a:srgbClr val="FFFFFF"/>
                </a:solidFill>
                <a:latin typeface="Trebuchet MS"/>
                <a:cs typeface="Trebuchet MS"/>
              </a:rPr>
              <a:t>No</a:t>
            </a:r>
            <a:r>
              <a:rPr sz="3400" spc="-145" dirty="0">
                <a:solidFill>
                  <a:srgbClr val="FFFFFF"/>
                </a:solidFill>
                <a:latin typeface="Trebuchet MS"/>
                <a:cs typeface="Trebuchet MS"/>
              </a:rPr>
              <a:t> </a:t>
            </a:r>
            <a:r>
              <a:rPr sz="3400" spc="-25" dirty="0">
                <a:solidFill>
                  <a:srgbClr val="FFFFFF"/>
                </a:solidFill>
                <a:latin typeface="Trebuchet MS"/>
                <a:cs typeface="Trebuchet MS"/>
              </a:rPr>
              <a:t>one </a:t>
            </a:r>
            <a:r>
              <a:rPr sz="3400" spc="-105" dirty="0">
                <a:solidFill>
                  <a:srgbClr val="FFFFFF"/>
                </a:solidFill>
                <a:latin typeface="Trebuchet MS"/>
                <a:cs typeface="Trebuchet MS"/>
              </a:rPr>
              <a:t>shall </a:t>
            </a:r>
            <a:r>
              <a:rPr sz="3400" dirty="0">
                <a:solidFill>
                  <a:srgbClr val="FFFFFF"/>
                </a:solidFill>
                <a:latin typeface="Trebuchet MS"/>
                <a:cs typeface="Trebuchet MS"/>
              </a:rPr>
              <a:t>be</a:t>
            </a:r>
            <a:r>
              <a:rPr sz="3400" spc="-105" dirty="0">
                <a:solidFill>
                  <a:srgbClr val="FFFFFF"/>
                </a:solidFill>
                <a:latin typeface="Trebuchet MS"/>
                <a:cs typeface="Trebuchet MS"/>
              </a:rPr>
              <a:t> </a:t>
            </a:r>
            <a:r>
              <a:rPr sz="3400" spc="-160" dirty="0">
                <a:solidFill>
                  <a:srgbClr val="FFFFFF"/>
                </a:solidFill>
                <a:latin typeface="Trebuchet MS"/>
                <a:cs typeface="Trebuchet MS"/>
              </a:rPr>
              <a:t>arbitrarily</a:t>
            </a:r>
            <a:r>
              <a:rPr sz="3400" spc="-105" dirty="0">
                <a:solidFill>
                  <a:srgbClr val="FFFFFF"/>
                </a:solidFill>
                <a:latin typeface="Trebuchet MS"/>
                <a:cs typeface="Trebuchet MS"/>
              </a:rPr>
              <a:t> </a:t>
            </a:r>
            <a:r>
              <a:rPr sz="3400" spc="-70" dirty="0">
                <a:solidFill>
                  <a:srgbClr val="FFFFFF"/>
                </a:solidFill>
                <a:latin typeface="Trebuchet MS"/>
                <a:cs typeface="Trebuchet MS"/>
              </a:rPr>
              <a:t>deprived</a:t>
            </a:r>
            <a:r>
              <a:rPr sz="3400" spc="-105" dirty="0">
                <a:solidFill>
                  <a:srgbClr val="FFFFFF"/>
                </a:solidFill>
                <a:latin typeface="Trebuchet MS"/>
                <a:cs typeface="Trebuchet MS"/>
              </a:rPr>
              <a:t> </a:t>
            </a:r>
            <a:r>
              <a:rPr sz="3400" spc="-25" dirty="0">
                <a:solidFill>
                  <a:srgbClr val="FFFFFF"/>
                </a:solidFill>
                <a:latin typeface="Trebuchet MS"/>
                <a:cs typeface="Trebuchet MS"/>
              </a:rPr>
              <a:t>of </a:t>
            </a:r>
            <a:r>
              <a:rPr sz="3400" spc="-150" dirty="0">
                <a:solidFill>
                  <a:srgbClr val="FFFFFF"/>
                </a:solidFill>
                <a:latin typeface="Trebuchet MS"/>
                <a:cs typeface="Trebuchet MS"/>
              </a:rPr>
              <a:t>[their]</a:t>
            </a:r>
            <a:r>
              <a:rPr sz="3400" spc="-80" dirty="0">
                <a:solidFill>
                  <a:srgbClr val="FFFFFF"/>
                </a:solidFill>
                <a:latin typeface="Trebuchet MS"/>
                <a:cs typeface="Trebuchet MS"/>
              </a:rPr>
              <a:t> </a:t>
            </a:r>
            <a:r>
              <a:rPr sz="3400" spc="-30" dirty="0">
                <a:solidFill>
                  <a:srgbClr val="FFFFFF"/>
                </a:solidFill>
                <a:latin typeface="Trebuchet MS"/>
                <a:cs typeface="Trebuchet MS"/>
              </a:rPr>
              <a:t>property.</a:t>
            </a:r>
            <a:endParaRPr sz="3400">
              <a:latin typeface="Trebuchet MS"/>
              <a:cs typeface="Trebuchet MS"/>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DFEDFF"/>
          </a:solidFill>
        </p:spPr>
        <p:txBody>
          <a:bodyPr wrap="square" lIns="0" tIns="0" rIns="0" bIns="0" rtlCol="0"/>
          <a:lstStyle/>
          <a:p>
            <a:endParaRPr/>
          </a:p>
        </p:txBody>
      </p:sp>
      <p:sp>
        <p:nvSpPr>
          <p:cNvPr id="3" name="object 3"/>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FED307"/>
          </a:solidFill>
        </p:spPr>
        <p:txBody>
          <a:bodyPr wrap="square" lIns="0" tIns="0" rIns="0" bIns="0" rtlCol="0"/>
          <a:lstStyle/>
          <a:p>
            <a:endParaRPr/>
          </a:p>
        </p:txBody>
      </p:sp>
      <p:sp>
        <p:nvSpPr>
          <p:cNvPr id="4" name="object 4"/>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pic>
        <p:nvPicPr>
          <p:cNvPr id="5" name="object 5"/>
          <p:cNvPicPr/>
          <p:nvPr/>
        </p:nvPicPr>
        <p:blipFill>
          <a:blip r:embed="rId2" cstate="print"/>
          <a:stretch>
            <a:fillRect/>
          </a:stretch>
        </p:blipFill>
        <p:spPr>
          <a:xfrm>
            <a:off x="12239478" y="3689594"/>
            <a:ext cx="6048374" cy="4237433"/>
          </a:xfrm>
          <a:prstGeom prst="rect">
            <a:avLst/>
          </a:prstGeom>
        </p:spPr>
      </p:pic>
      <p:pic>
        <p:nvPicPr>
          <p:cNvPr id="6" name="object 6"/>
          <p:cNvPicPr/>
          <p:nvPr/>
        </p:nvPicPr>
        <p:blipFill>
          <a:blip r:embed="rId3" cstate="print"/>
          <a:stretch>
            <a:fillRect/>
          </a:stretch>
        </p:blipFill>
        <p:spPr>
          <a:xfrm>
            <a:off x="1514474" y="2383152"/>
            <a:ext cx="161924" cy="161924"/>
          </a:xfrm>
          <a:prstGeom prst="rect">
            <a:avLst/>
          </a:prstGeom>
        </p:spPr>
      </p:pic>
      <p:sp>
        <p:nvSpPr>
          <p:cNvPr id="7" name="object 7" descr="$PPTXTitle"/>
          <p:cNvSpPr txBox="1">
            <a:spLocks noGrp="1"/>
          </p:cNvSpPr>
          <p:nvPr>
            <p:ph type="title"/>
          </p:nvPr>
        </p:nvSpPr>
        <p:spPr>
          <a:xfrm>
            <a:off x="1016000" y="606642"/>
            <a:ext cx="14665325" cy="4615180"/>
          </a:xfrm>
          <a:prstGeom prst="rect">
            <a:avLst/>
          </a:prstGeom>
        </p:spPr>
        <p:txBody>
          <a:bodyPr vert="horz" wrap="square" lIns="0" tIns="379730" rIns="0" bIns="0" rtlCol="0">
            <a:spAutoFit/>
          </a:bodyPr>
          <a:lstStyle/>
          <a:p>
            <a:pPr marL="12700">
              <a:lnSpc>
                <a:spcPct val="100000"/>
              </a:lnSpc>
              <a:spcBef>
                <a:spcPts val="2990"/>
              </a:spcBef>
            </a:pPr>
            <a:r>
              <a:rPr sz="5700" spc="100" dirty="0">
                <a:solidFill>
                  <a:srgbClr val="E65385"/>
                </a:solidFill>
              </a:rPr>
              <a:t>ACTIVITY</a:t>
            </a:r>
            <a:r>
              <a:rPr sz="5700" spc="-250" dirty="0">
                <a:solidFill>
                  <a:srgbClr val="E65385"/>
                </a:solidFill>
              </a:rPr>
              <a:t> 6:</a:t>
            </a:r>
            <a:r>
              <a:rPr sz="5700" spc="-245" dirty="0">
                <a:solidFill>
                  <a:srgbClr val="E65385"/>
                </a:solidFill>
              </a:rPr>
              <a:t> </a:t>
            </a:r>
            <a:r>
              <a:rPr sz="5700" dirty="0">
                <a:solidFill>
                  <a:srgbClr val="292959"/>
                </a:solidFill>
              </a:rPr>
              <a:t>JOINING</a:t>
            </a:r>
            <a:r>
              <a:rPr sz="5700" spc="-245" dirty="0">
                <a:solidFill>
                  <a:srgbClr val="292959"/>
                </a:solidFill>
              </a:rPr>
              <a:t> </a:t>
            </a:r>
            <a:r>
              <a:rPr sz="5700" spc="-300" dirty="0">
                <a:solidFill>
                  <a:srgbClr val="292959"/>
                </a:solidFill>
              </a:rPr>
              <a:t>THE</a:t>
            </a:r>
            <a:r>
              <a:rPr sz="5700" spc="-245" dirty="0">
                <a:solidFill>
                  <a:srgbClr val="292959"/>
                </a:solidFill>
              </a:rPr>
              <a:t> </a:t>
            </a:r>
            <a:r>
              <a:rPr sz="5700" spc="65" dirty="0">
                <a:solidFill>
                  <a:srgbClr val="292959"/>
                </a:solidFill>
              </a:rPr>
              <a:t>PIECES</a:t>
            </a:r>
            <a:r>
              <a:rPr sz="5700" spc="-245" dirty="0">
                <a:solidFill>
                  <a:srgbClr val="292959"/>
                </a:solidFill>
              </a:rPr>
              <a:t> </a:t>
            </a:r>
            <a:r>
              <a:rPr sz="5700" spc="-40" dirty="0">
                <a:solidFill>
                  <a:srgbClr val="292959"/>
                </a:solidFill>
              </a:rPr>
              <a:t>TOGETHER</a:t>
            </a:r>
            <a:endParaRPr sz="5700"/>
          </a:p>
          <a:p>
            <a:pPr marL="875665" marR="4460240">
              <a:lnSpc>
                <a:spcPct val="135900"/>
              </a:lnSpc>
              <a:spcBef>
                <a:spcPts val="310"/>
              </a:spcBef>
            </a:pPr>
            <a:r>
              <a:rPr sz="4000" b="0" spc="-265" dirty="0">
                <a:solidFill>
                  <a:srgbClr val="292959"/>
                </a:solidFill>
                <a:latin typeface="Trebuchet MS"/>
                <a:cs typeface="Trebuchet MS"/>
              </a:rPr>
              <a:t>We’ve</a:t>
            </a:r>
            <a:r>
              <a:rPr sz="4000" b="0" spc="-130" dirty="0">
                <a:solidFill>
                  <a:srgbClr val="292959"/>
                </a:solidFill>
                <a:latin typeface="Trebuchet MS"/>
                <a:cs typeface="Trebuchet MS"/>
              </a:rPr>
              <a:t> </a:t>
            </a:r>
            <a:r>
              <a:rPr sz="4000" b="0" spc="-95" dirty="0">
                <a:solidFill>
                  <a:srgbClr val="292959"/>
                </a:solidFill>
                <a:latin typeface="Trebuchet MS"/>
                <a:cs typeface="Trebuchet MS"/>
              </a:rPr>
              <a:t>explored</a:t>
            </a:r>
            <a:r>
              <a:rPr sz="4000" b="0" spc="-135" dirty="0">
                <a:solidFill>
                  <a:srgbClr val="292959"/>
                </a:solidFill>
                <a:latin typeface="Trebuchet MS"/>
                <a:cs typeface="Trebuchet MS"/>
              </a:rPr>
              <a:t> </a:t>
            </a:r>
            <a:r>
              <a:rPr sz="4000" b="0" spc="-114" dirty="0">
                <a:solidFill>
                  <a:srgbClr val="292959"/>
                </a:solidFill>
                <a:latin typeface="Trebuchet MS"/>
                <a:cs typeface="Trebuchet MS"/>
              </a:rPr>
              <a:t>several</a:t>
            </a:r>
            <a:r>
              <a:rPr sz="4000" b="0" spc="-130" dirty="0">
                <a:solidFill>
                  <a:srgbClr val="292959"/>
                </a:solidFill>
                <a:latin typeface="Trebuchet MS"/>
                <a:cs typeface="Trebuchet MS"/>
              </a:rPr>
              <a:t> </a:t>
            </a:r>
            <a:r>
              <a:rPr sz="4000" b="0" spc="-220" dirty="0">
                <a:solidFill>
                  <a:srgbClr val="292959"/>
                </a:solidFill>
                <a:latin typeface="Trebuchet MS"/>
                <a:cs typeface="Trebuchet MS"/>
              </a:rPr>
              <a:t>key</a:t>
            </a:r>
            <a:r>
              <a:rPr sz="4000" b="0" spc="-130" dirty="0">
                <a:solidFill>
                  <a:srgbClr val="292959"/>
                </a:solidFill>
                <a:latin typeface="Trebuchet MS"/>
                <a:cs typeface="Trebuchet MS"/>
              </a:rPr>
              <a:t> </a:t>
            </a:r>
            <a:r>
              <a:rPr sz="4000" b="0" spc="-135" dirty="0">
                <a:solidFill>
                  <a:srgbClr val="292959"/>
                </a:solidFill>
                <a:latin typeface="Trebuchet MS"/>
                <a:cs typeface="Trebuchet MS"/>
              </a:rPr>
              <a:t>themes </a:t>
            </a:r>
            <a:r>
              <a:rPr sz="4000" b="0" spc="-200" dirty="0">
                <a:solidFill>
                  <a:srgbClr val="292959"/>
                </a:solidFill>
                <a:latin typeface="Trebuchet MS"/>
                <a:cs typeface="Trebuchet MS"/>
              </a:rPr>
              <a:t>in</a:t>
            </a:r>
            <a:r>
              <a:rPr sz="4000" b="0" spc="-130" dirty="0">
                <a:solidFill>
                  <a:srgbClr val="292959"/>
                </a:solidFill>
                <a:latin typeface="Trebuchet MS"/>
                <a:cs typeface="Trebuchet MS"/>
              </a:rPr>
              <a:t> </a:t>
            </a:r>
            <a:r>
              <a:rPr sz="4000" b="0" spc="-20" dirty="0">
                <a:solidFill>
                  <a:srgbClr val="292959"/>
                </a:solidFill>
                <a:latin typeface="Trebuchet MS"/>
                <a:cs typeface="Trebuchet MS"/>
              </a:rPr>
              <a:t>this </a:t>
            </a:r>
            <a:r>
              <a:rPr sz="4000" b="0" spc="-254" dirty="0">
                <a:solidFill>
                  <a:srgbClr val="292959"/>
                </a:solidFill>
                <a:latin typeface="Trebuchet MS"/>
                <a:cs typeface="Trebuchet MS"/>
              </a:rPr>
              <a:t>unit.</a:t>
            </a:r>
            <a:r>
              <a:rPr sz="4000" b="0" spc="-110" dirty="0">
                <a:solidFill>
                  <a:srgbClr val="292959"/>
                </a:solidFill>
                <a:latin typeface="Trebuchet MS"/>
                <a:cs typeface="Trebuchet MS"/>
              </a:rPr>
              <a:t> </a:t>
            </a:r>
            <a:r>
              <a:rPr sz="4000" b="0" spc="-160" dirty="0">
                <a:solidFill>
                  <a:srgbClr val="292959"/>
                </a:solidFill>
                <a:latin typeface="Trebuchet MS"/>
                <a:cs typeface="Trebuchet MS"/>
              </a:rPr>
              <a:t>Either</a:t>
            </a:r>
            <a:r>
              <a:rPr sz="4000" b="0" spc="-110" dirty="0">
                <a:solidFill>
                  <a:srgbClr val="292959"/>
                </a:solidFill>
                <a:latin typeface="Trebuchet MS"/>
                <a:cs typeface="Trebuchet MS"/>
              </a:rPr>
              <a:t> </a:t>
            </a:r>
            <a:r>
              <a:rPr sz="4000" b="0" spc="-200" dirty="0">
                <a:solidFill>
                  <a:srgbClr val="292959"/>
                </a:solidFill>
                <a:latin typeface="Trebuchet MS"/>
                <a:cs typeface="Trebuchet MS"/>
              </a:rPr>
              <a:t>individually,</a:t>
            </a:r>
            <a:r>
              <a:rPr sz="4000" b="0" spc="-110" dirty="0">
                <a:solidFill>
                  <a:srgbClr val="292959"/>
                </a:solidFill>
                <a:latin typeface="Trebuchet MS"/>
                <a:cs typeface="Trebuchet MS"/>
              </a:rPr>
              <a:t> </a:t>
            </a:r>
            <a:r>
              <a:rPr sz="4000" b="0" spc="-105" dirty="0">
                <a:solidFill>
                  <a:srgbClr val="292959"/>
                </a:solidFill>
                <a:latin typeface="Trebuchet MS"/>
                <a:cs typeface="Trebuchet MS"/>
              </a:rPr>
              <a:t>or</a:t>
            </a:r>
            <a:r>
              <a:rPr sz="4000" b="0" spc="-110" dirty="0">
                <a:solidFill>
                  <a:srgbClr val="292959"/>
                </a:solidFill>
                <a:latin typeface="Trebuchet MS"/>
                <a:cs typeface="Trebuchet MS"/>
              </a:rPr>
              <a:t> </a:t>
            </a:r>
            <a:r>
              <a:rPr sz="4000" b="0" spc="-150" dirty="0">
                <a:solidFill>
                  <a:srgbClr val="292959"/>
                </a:solidFill>
                <a:latin typeface="Trebuchet MS"/>
                <a:cs typeface="Trebuchet MS"/>
              </a:rPr>
              <a:t>together,</a:t>
            </a:r>
            <a:r>
              <a:rPr sz="4000" b="0" spc="-110" dirty="0">
                <a:solidFill>
                  <a:srgbClr val="292959"/>
                </a:solidFill>
                <a:latin typeface="Trebuchet MS"/>
                <a:cs typeface="Trebuchet MS"/>
              </a:rPr>
              <a:t> </a:t>
            </a:r>
            <a:r>
              <a:rPr sz="4000" b="0" spc="-25" dirty="0">
                <a:solidFill>
                  <a:srgbClr val="292959"/>
                </a:solidFill>
                <a:latin typeface="Trebuchet MS"/>
                <a:cs typeface="Trebuchet MS"/>
              </a:rPr>
              <a:t>collate </a:t>
            </a:r>
            <a:r>
              <a:rPr sz="4000" b="0" spc="-150" dirty="0">
                <a:solidFill>
                  <a:srgbClr val="292959"/>
                </a:solidFill>
                <a:latin typeface="Trebuchet MS"/>
                <a:cs typeface="Trebuchet MS"/>
              </a:rPr>
              <a:t>the</a:t>
            </a:r>
            <a:r>
              <a:rPr sz="4000" b="0" spc="-125" dirty="0">
                <a:solidFill>
                  <a:srgbClr val="292959"/>
                </a:solidFill>
                <a:latin typeface="Trebuchet MS"/>
                <a:cs typeface="Trebuchet MS"/>
              </a:rPr>
              <a:t> </a:t>
            </a:r>
            <a:r>
              <a:rPr sz="4000" b="0" spc="-220" dirty="0">
                <a:solidFill>
                  <a:srgbClr val="292959"/>
                </a:solidFill>
                <a:latin typeface="Trebuchet MS"/>
                <a:cs typeface="Trebuchet MS"/>
              </a:rPr>
              <a:t>key</a:t>
            </a:r>
            <a:r>
              <a:rPr sz="4000" b="0" spc="-120" dirty="0">
                <a:solidFill>
                  <a:srgbClr val="292959"/>
                </a:solidFill>
                <a:latin typeface="Trebuchet MS"/>
                <a:cs typeface="Trebuchet MS"/>
              </a:rPr>
              <a:t> </a:t>
            </a:r>
            <a:r>
              <a:rPr sz="4000" b="0" spc="-135" dirty="0">
                <a:solidFill>
                  <a:srgbClr val="292959"/>
                </a:solidFill>
                <a:latin typeface="Trebuchet MS"/>
                <a:cs typeface="Trebuchet MS"/>
              </a:rPr>
              <a:t>themes</a:t>
            </a:r>
            <a:r>
              <a:rPr sz="4000" b="0" spc="-125" dirty="0">
                <a:solidFill>
                  <a:srgbClr val="292959"/>
                </a:solidFill>
                <a:latin typeface="Trebuchet MS"/>
                <a:cs typeface="Trebuchet MS"/>
              </a:rPr>
              <a:t> </a:t>
            </a:r>
            <a:r>
              <a:rPr sz="4000" b="0" spc="-180" dirty="0">
                <a:solidFill>
                  <a:srgbClr val="292959"/>
                </a:solidFill>
                <a:latin typeface="Trebuchet MS"/>
                <a:cs typeface="Trebuchet MS"/>
              </a:rPr>
              <a:t>from</a:t>
            </a:r>
            <a:r>
              <a:rPr sz="4000" b="0" spc="-120" dirty="0">
                <a:solidFill>
                  <a:srgbClr val="292959"/>
                </a:solidFill>
                <a:latin typeface="Trebuchet MS"/>
                <a:cs typeface="Trebuchet MS"/>
              </a:rPr>
              <a:t> </a:t>
            </a:r>
            <a:r>
              <a:rPr sz="4000" b="0" spc="-185" dirty="0">
                <a:solidFill>
                  <a:srgbClr val="292959"/>
                </a:solidFill>
                <a:latin typeface="Trebuchet MS"/>
                <a:cs typeface="Trebuchet MS"/>
              </a:rPr>
              <a:t>this</a:t>
            </a:r>
            <a:r>
              <a:rPr sz="4000" b="0" spc="-125" dirty="0">
                <a:solidFill>
                  <a:srgbClr val="292959"/>
                </a:solidFill>
                <a:latin typeface="Trebuchet MS"/>
                <a:cs typeface="Trebuchet MS"/>
              </a:rPr>
              <a:t> </a:t>
            </a:r>
            <a:r>
              <a:rPr sz="4000" b="0" spc="-210" dirty="0">
                <a:solidFill>
                  <a:srgbClr val="292959"/>
                </a:solidFill>
                <a:latin typeface="Trebuchet MS"/>
                <a:cs typeface="Trebuchet MS"/>
              </a:rPr>
              <a:t>unit</a:t>
            </a:r>
            <a:r>
              <a:rPr sz="4000" b="0" spc="-120" dirty="0">
                <a:solidFill>
                  <a:srgbClr val="292959"/>
                </a:solidFill>
                <a:latin typeface="Trebuchet MS"/>
                <a:cs typeface="Trebuchet MS"/>
              </a:rPr>
              <a:t> </a:t>
            </a:r>
            <a:r>
              <a:rPr sz="4000" b="0" spc="-160" dirty="0">
                <a:solidFill>
                  <a:srgbClr val="292959"/>
                </a:solidFill>
                <a:latin typeface="Trebuchet MS"/>
                <a:cs typeface="Trebuchet MS"/>
              </a:rPr>
              <a:t>into</a:t>
            </a:r>
            <a:r>
              <a:rPr sz="4000" b="0" spc="-125" dirty="0">
                <a:solidFill>
                  <a:srgbClr val="292959"/>
                </a:solidFill>
                <a:latin typeface="Trebuchet MS"/>
                <a:cs typeface="Trebuchet MS"/>
              </a:rPr>
              <a:t> </a:t>
            </a:r>
            <a:r>
              <a:rPr sz="4000" b="0" spc="165" dirty="0">
                <a:solidFill>
                  <a:srgbClr val="292959"/>
                </a:solidFill>
                <a:latin typeface="Trebuchet MS"/>
                <a:cs typeface="Trebuchet MS"/>
              </a:rPr>
              <a:t>a</a:t>
            </a:r>
            <a:r>
              <a:rPr sz="4000" b="0" spc="-120" dirty="0">
                <a:solidFill>
                  <a:srgbClr val="292959"/>
                </a:solidFill>
                <a:latin typeface="Trebuchet MS"/>
                <a:cs typeface="Trebuchet MS"/>
              </a:rPr>
              <a:t> </a:t>
            </a:r>
            <a:r>
              <a:rPr sz="4000" b="0" spc="-10" dirty="0">
                <a:solidFill>
                  <a:srgbClr val="292959"/>
                </a:solidFill>
                <a:latin typeface="Trebuchet MS"/>
                <a:cs typeface="Trebuchet MS"/>
              </a:rPr>
              <a:t>visual diagram</a:t>
            </a:r>
            <a:r>
              <a:rPr sz="4000" b="0" spc="-204" dirty="0">
                <a:solidFill>
                  <a:srgbClr val="292959"/>
                </a:solidFill>
                <a:latin typeface="Trebuchet MS"/>
                <a:cs typeface="Trebuchet MS"/>
              </a:rPr>
              <a:t> </a:t>
            </a:r>
            <a:r>
              <a:rPr sz="4000" b="0" spc="-165" dirty="0">
                <a:solidFill>
                  <a:srgbClr val="292959"/>
                </a:solidFill>
                <a:latin typeface="Trebuchet MS"/>
                <a:cs typeface="Trebuchet MS"/>
              </a:rPr>
              <a:t>(e.g.</a:t>
            </a:r>
            <a:r>
              <a:rPr sz="4000" b="0" spc="-135" dirty="0">
                <a:solidFill>
                  <a:srgbClr val="292959"/>
                </a:solidFill>
                <a:latin typeface="Trebuchet MS"/>
                <a:cs typeface="Trebuchet MS"/>
              </a:rPr>
              <a:t> </a:t>
            </a:r>
            <a:r>
              <a:rPr sz="4000" b="0" spc="165" dirty="0">
                <a:solidFill>
                  <a:srgbClr val="292959"/>
                </a:solidFill>
                <a:latin typeface="Trebuchet MS"/>
                <a:cs typeface="Trebuchet MS"/>
              </a:rPr>
              <a:t>a</a:t>
            </a:r>
            <a:r>
              <a:rPr sz="4000" b="0" spc="-155" dirty="0">
                <a:solidFill>
                  <a:srgbClr val="292959"/>
                </a:solidFill>
                <a:latin typeface="Trebuchet MS"/>
                <a:cs typeface="Trebuchet MS"/>
              </a:rPr>
              <a:t> </a:t>
            </a:r>
            <a:r>
              <a:rPr sz="4000" b="0" spc="-165" dirty="0">
                <a:solidFill>
                  <a:srgbClr val="292959"/>
                </a:solidFill>
                <a:latin typeface="Trebuchet MS"/>
                <a:cs typeface="Trebuchet MS"/>
              </a:rPr>
              <a:t>mind</a:t>
            </a:r>
            <a:r>
              <a:rPr sz="4000" b="0" spc="-135" dirty="0">
                <a:solidFill>
                  <a:srgbClr val="292959"/>
                </a:solidFill>
                <a:latin typeface="Trebuchet MS"/>
                <a:cs typeface="Trebuchet MS"/>
              </a:rPr>
              <a:t> </a:t>
            </a:r>
            <a:r>
              <a:rPr sz="4000" b="0" spc="-20" dirty="0">
                <a:solidFill>
                  <a:srgbClr val="292959"/>
                </a:solidFill>
                <a:latin typeface="Trebuchet MS"/>
                <a:cs typeface="Trebuchet MS"/>
              </a:rPr>
              <a:t>map)</a:t>
            </a:r>
            <a:endParaRPr sz="4000">
              <a:latin typeface="Trebuchet MS"/>
              <a:cs typeface="Trebuchet MS"/>
            </a:endParaRP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46688"/>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292959"/>
          </a:solidFill>
        </p:spPr>
        <p:txBody>
          <a:bodyPr wrap="square" lIns="0" tIns="0" rIns="0" bIns="0" rtlCol="0"/>
          <a:lstStyle/>
          <a:p>
            <a:endParaRPr/>
          </a:p>
        </p:txBody>
      </p:sp>
      <p:sp>
        <p:nvSpPr>
          <p:cNvPr id="3" name="object 3"/>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FED307"/>
          </a:solidFill>
        </p:spPr>
        <p:txBody>
          <a:bodyPr wrap="square" lIns="0" tIns="0" rIns="0" bIns="0" rtlCol="0"/>
          <a:lstStyle/>
          <a:p>
            <a:endParaRPr/>
          </a:p>
        </p:txBody>
      </p:sp>
      <p:sp>
        <p:nvSpPr>
          <p:cNvPr id="4" name="object 4"/>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E65385"/>
          </a:solidFill>
        </p:spPr>
        <p:txBody>
          <a:bodyPr wrap="square" lIns="0" tIns="0" rIns="0" bIns="0" rtlCol="0"/>
          <a:lstStyle/>
          <a:p>
            <a:endParaRPr/>
          </a:p>
        </p:txBody>
      </p:sp>
      <p:sp>
        <p:nvSpPr>
          <p:cNvPr id="5" name="object 5" descr="$PPTXTitle"/>
          <p:cNvSpPr txBox="1">
            <a:spLocks noGrp="1"/>
          </p:cNvSpPr>
          <p:nvPr>
            <p:ph type="title"/>
          </p:nvPr>
        </p:nvSpPr>
        <p:spPr>
          <a:prstGeom prst="rect">
            <a:avLst/>
          </a:prstGeom>
        </p:spPr>
        <p:txBody>
          <a:bodyPr vert="horz" wrap="square" lIns="0" tIns="12700" rIns="0" bIns="0" rtlCol="0">
            <a:spAutoFit/>
          </a:bodyPr>
          <a:lstStyle/>
          <a:p>
            <a:pPr marL="463550">
              <a:lnSpc>
                <a:spcPct val="100000"/>
              </a:lnSpc>
              <a:spcBef>
                <a:spcPts val="100"/>
              </a:spcBef>
            </a:pPr>
            <a:r>
              <a:rPr sz="7500" spc="-225" dirty="0"/>
              <a:t>UNIT</a:t>
            </a:r>
            <a:r>
              <a:rPr sz="7500" spc="-385" dirty="0"/>
              <a:t> </a:t>
            </a:r>
            <a:r>
              <a:rPr sz="7500" spc="-2200" dirty="0"/>
              <a:t>1</a:t>
            </a:r>
            <a:r>
              <a:rPr sz="7500" spc="-385" dirty="0"/>
              <a:t> </a:t>
            </a:r>
            <a:r>
              <a:rPr sz="7500" spc="-470" dirty="0"/>
              <a:t>:</a:t>
            </a:r>
            <a:r>
              <a:rPr sz="7500" spc="-385" dirty="0"/>
              <a:t> </a:t>
            </a:r>
            <a:r>
              <a:rPr sz="7500" spc="-40" dirty="0">
                <a:solidFill>
                  <a:srgbClr val="FFFFFF"/>
                </a:solidFill>
              </a:rPr>
              <a:t>LEARNING</a:t>
            </a:r>
            <a:r>
              <a:rPr sz="7500" spc="-495" dirty="0">
                <a:solidFill>
                  <a:srgbClr val="FFFFFF"/>
                </a:solidFill>
              </a:rPr>
              <a:t> </a:t>
            </a:r>
            <a:r>
              <a:rPr sz="7500" spc="350" dirty="0">
                <a:solidFill>
                  <a:srgbClr val="FFFFFF"/>
                </a:solidFill>
              </a:rPr>
              <a:t>OUTCOMES</a:t>
            </a:r>
            <a:endParaRPr sz="7500"/>
          </a:p>
        </p:txBody>
      </p:sp>
      <p:pic>
        <p:nvPicPr>
          <p:cNvPr id="6" name="object 6"/>
          <p:cNvPicPr/>
          <p:nvPr/>
        </p:nvPicPr>
        <p:blipFill>
          <a:blip r:embed="rId2" cstate="print"/>
          <a:stretch>
            <a:fillRect/>
          </a:stretch>
        </p:blipFill>
        <p:spPr>
          <a:xfrm>
            <a:off x="1428749" y="2631050"/>
            <a:ext cx="133350" cy="133349"/>
          </a:xfrm>
          <a:prstGeom prst="rect">
            <a:avLst/>
          </a:prstGeom>
        </p:spPr>
      </p:pic>
      <p:pic>
        <p:nvPicPr>
          <p:cNvPr id="7" name="object 7"/>
          <p:cNvPicPr/>
          <p:nvPr/>
        </p:nvPicPr>
        <p:blipFill>
          <a:blip r:embed="rId2" cstate="print"/>
          <a:stretch>
            <a:fillRect/>
          </a:stretch>
        </p:blipFill>
        <p:spPr>
          <a:xfrm>
            <a:off x="1428749" y="3488299"/>
            <a:ext cx="133350" cy="133349"/>
          </a:xfrm>
          <a:prstGeom prst="rect">
            <a:avLst/>
          </a:prstGeom>
        </p:spPr>
      </p:pic>
      <p:pic>
        <p:nvPicPr>
          <p:cNvPr id="8" name="object 8"/>
          <p:cNvPicPr/>
          <p:nvPr/>
        </p:nvPicPr>
        <p:blipFill>
          <a:blip r:embed="rId2" cstate="print"/>
          <a:stretch>
            <a:fillRect/>
          </a:stretch>
        </p:blipFill>
        <p:spPr>
          <a:xfrm>
            <a:off x="1428749" y="4345549"/>
            <a:ext cx="133350" cy="133349"/>
          </a:xfrm>
          <a:prstGeom prst="rect">
            <a:avLst/>
          </a:prstGeom>
        </p:spPr>
      </p:pic>
      <p:pic>
        <p:nvPicPr>
          <p:cNvPr id="9" name="object 9"/>
          <p:cNvPicPr/>
          <p:nvPr/>
        </p:nvPicPr>
        <p:blipFill>
          <a:blip r:embed="rId3" cstate="print"/>
          <a:stretch>
            <a:fillRect/>
          </a:stretch>
        </p:blipFill>
        <p:spPr>
          <a:xfrm>
            <a:off x="1428749" y="5202799"/>
            <a:ext cx="133350" cy="133349"/>
          </a:xfrm>
          <a:prstGeom prst="rect">
            <a:avLst/>
          </a:prstGeom>
        </p:spPr>
      </p:pic>
      <p:pic>
        <p:nvPicPr>
          <p:cNvPr id="10" name="object 10"/>
          <p:cNvPicPr/>
          <p:nvPr/>
        </p:nvPicPr>
        <p:blipFill>
          <a:blip r:embed="rId3" cstate="print"/>
          <a:stretch>
            <a:fillRect/>
          </a:stretch>
        </p:blipFill>
        <p:spPr>
          <a:xfrm>
            <a:off x="1428749" y="6060050"/>
            <a:ext cx="133350" cy="133349"/>
          </a:xfrm>
          <a:prstGeom prst="rect">
            <a:avLst/>
          </a:prstGeom>
        </p:spPr>
      </p:pic>
      <p:sp>
        <p:nvSpPr>
          <p:cNvPr id="12" name="object 12"/>
          <p:cNvSpPr txBox="1"/>
          <p:nvPr/>
        </p:nvSpPr>
        <p:spPr>
          <a:xfrm>
            <a:off x="1750020" y="2386607"/>
            <a:ext cx="13483590" cy="5687060"/>
          </a:xfrm>
          <a:prstGeom prst="rect">
            <a:avLst/>
          </a:prstGeom>
        </p:spPr>
        <p:txBody>
          <a:bodyPr vert="horz" wrap="square" lIns="0" tIns="12700" rIns="0" bIns="0" rtlCol="0">
            <a:spAutoFit/>
          </a:bodyPr>
          <a:lstStyle/>
          <a:p>
            <a:pPr marL="12700">
              <a:lnSpc>
                <a:spcPct val="100000"/>
              </a:lnSpc>
              <a:spcBef>
                <a:spcPts val="100"/>
              </a:spcBef>
            </a:pPr>
            <a:r>
              <a:rPr sz="3400" dirty="0">
                <a:solidFill>
                  <a:srgbClr val="FFFFFF"/>
                </a:solidFill>
                <a:latin typeface="Trebuchet MS"/>
                <a:cs typeface="Trebuchet MS"/>
              </a:rPr>
              <a:t>Understand</a:t>
            </a:r>
            <a:r>
              <a:rPr sz="3400" spc="-105" dirty="0">
                <a:solidFill>
                  <a:srgbClr val="FFFFFF"/>
                </a:solidFill>
                <a:latin typeface="Trebuchet MS"/>
                <a:cs typeface="Trebuchet MS"/>
              </a:rPr>
              <a:t> </a:t>
            </a:r>
            <a:r>
              <a:rPr sz="3400" dirty="0">
                <a:solidFill>
                  <a:srgbClr val="FFFFFF"/>
                </a:solidFill>
                <a:latin typeface="Trebuchet MS"/>
                <a:cs typeface="Trebuchet MS"/>
              </a:rPr>
              <a:t>how</a:t>
            </a:r>
            <a:r>
              <a:rPr sz="3400" spc="-105" dirty="0">
                <a:solidFill>
                  <a:srgbClr val="FFFFFF"/>
                </a:solidFill>
                <a:latin typeface="Trebuchet MS"/>
                <a:cs typeface="Trebuchet MS"/>
              </a:rPr>
              <a:t> </a:t>
            </a:r>
            <a:r>
              <a:rPr sz="3400" dirty="0">
                <a:solidFill>
                  <a:srgbClr val="FFFFFF"/>
                </a:solidFill>
                <a:latin typeface="Trebuchet MS"/>
                <a:cs typeface="Trebuchet MS"/>
              </a:rPr>
              <a:t>to</a:t>
            </a:r>
            <a:r>
              <a:rPr sz="3400" spc="-100" dirty="0">
                <a:solidFill>
                  <a:srgbClr val="FFFFFF"/>
                </a:solidFill>
                <a:latin typeface="Trebuchet MS"/>
                <a:cs typeface="Trebuchet MS"/>
              </a:rPr>
              <a:t> </a:t>
            </a:r>
            <a:r>
              <a:rPr sz="3400" spc="55" dirty="0">
                <a:solidFill>
                  <a:srgbClr val="FFFFFF"/>
                </a:solidFill>
                <a:latin typeface="Trebuchet MS"/>
                <a:cs typeface="Trebuchet MS"/>
              </a:rPr>
              <a:t>succeed</a:t>
            </a:r>
            <a:r>
              <a:rPr sz="3400" spc="-105" dirty="0">
                <a:solidFill>
                  <a:srgbClr val="FFFFFF"/>
                </a:solidFill>
                <a:latin typeface="Trebuchet MS"/>
                <a:cs typeface="Trebuchet MS"/>
              </a:rPr>
              <a:t> </a:t>
            </a:r>
            <a:r>
              <a:rPr sz="3400" spc="-10" dirty="0">
                <a:solidFill>
                  <a:srgbClr val="FFFFFF"/>
                </a:solidFill>
                <a:latin typeface="Trebuchet MS"/>
                <a:cs typeface="Trebuchet MS"/>
              </a:rPr>
              <a:t>in</a:t>
            </a:r>
            <a:r>
              <a:rPr sz="3400" spc="-105" dirty="0">
                <a:solidFill>
                  <a:srgbClr val="FFFFFF"/>
                </a:solidFill>
                <a:latin typeface="Trebuchet MS"/>
                <a:cs typeface="Trebuchet MS"/>
              </a:rPr>
              <a:t> </a:t>
            </a:r>
            <a:r>
              <a:rPr sz="3400" spc="-55" dirty="0">
                <a:solidFill>
                  <a:srgbClr val="FFFFFF"/>
                </a:solidFill>
                <a:latin typeface="Trebuchet MS"/>
                <a:cs typeface="Trebuchet MS"/>
              </a:rPr>
              <a:t>your</a:t>
            </a:r>
            <a:r>
              <a:rPr sz="3400" spc="-100" dirty="0">
                <a:solidFill>
                  <a:srgbClr val="FFFFFF"/>
                </a:solidFill>
                <a:latin typeface="Trebuchet MS"/>
                <a:cs typeface="Trebuchet MS"/>
              </a:rPr>
              <a:t> </a:t>
            </a:r>
            <a:r>
              <a:rPr sz="3400" spc="-20" dirty="0">
                <a:solidFill>
                  <a:srgbClr val="FFFFFF"/>
                </a:solidFill>
                <a:latin typeface="Trebuchet MS"/>
                <a:cs typeface="Trebuchet MS"/>
              </a:rPr>
              <a:t>study</a:t>
            </a:r>
            <a:r>
              <a:rPr sz="3400" spc="-105" dirty="0">
                <a:solidFill>
                  <a:srgbClr val="FFFFFF"/>
                </a:solidFill>
                <a:latin typeface="Trebuchet MS"/>
                <a:cs typeface="Trebuchet MS"/>
              </a:rPr>
              <a:t> </a:t>
            </a:r>
            <a:r>
              <a:rPr sz="3400" dirty="0">
                <a:solidFill>
                  <a:srgbClr val="FFFFFF"/>
                </a:solidFill>
                <a:latin typeface="Trebuchet MS"/>
                <a:cs typeface="Trebuchet MS"/>
              </a:rPr>
              <a:t>of</a:t>
            </a:r>
            <a:r>
              <a:rPr sz="3400" spc="-100" dirty="0">
                <a:solidFill>
                  <a:srgbClr val="FFFFFF"/>
                </a:solidFill>
                <a:latin typeface="Trebuchet MS"/>
                <a:cs typeface="Trebuchet MS"/>
              </a:rPr>
              <a:t> </a:t>
            </a:r>
            <a:r>
              <a:rPr sz="3400" dirty="0">
                <a:solidFill>
                  <a:srgbClr val="FFFFFF"/>
                </a:solidFill>
                <a:latin typeface="Trebuchet MS"/>
                <a:cs typeface="Trebuchet MS"/>
              </a:rPr>
              <a:t>Land</a:t>
            </a:r>
            <a:r>
              <a:rPr sz="3400" spc="-105" dirty="0">
                <a:solidFill>
                  <a:srgbClr val="FFFFFF"/>
                </a:solidFill>
                <a:latin typeface="Trebuchet MS"/>
                <a:cs typeface="Trebuchet MS"/>
              </a:rPr>
              <a:t> </a:t>
            </a:r>
            <a:r>
              <a:rPr sz="3400" spc="-25" dirty="0">
                <a:solidFill>
                  <a:srgbClr val="FFFFFF"/>
                </a:solidFill>
                <a:latin typeface="Trebuchet MS"/>
                <a:cs typeface="Trebuchet MS"/>
              </a:rPr>
              <a:t>Law</a:t>
            </a:r>
            <a:endParaRPr sz="3400" dirty="0">
              <a:latin typeface="Trebuchet MS"/>
              <a:cs typeface="Trebuchet MS"/>
            </a:endParaRPr>
          </a:p>
          <a:p>
            <a:pPr marL="12700">
              <a:lnSpc>
                <a:spcPct val="100000"/>
              </a:lnSpc>
              <a:spcBef>
                <a:spcPts val="2670"/>
              </a:spcBef>
            </a:pPr>
            <a:r>
              <a:rPr sz="3400" dirty="0">
                <a:solidFill>
                  <a:srgbClr val="FFFFFF"/>
                </a:solidFill>
                <a:latin typeface="Trebuchet MS"/>
                <a:cs typeface="Trebuchet MS"/>
              </a:rPr>
              <a:t>Define</a:t>
            </a:r>
            <a:r>
              <a:rPr sz="3400" spc="-125" dirty="0">
                <a:solidFill>
                  <a:srgbClr val="FFFFFF"/>
                </a:solidFill>
                <a:latin typeface="Trebuchet MS"/>
                <a:cs typeface="Trebuchet MS"/>
              </a:rPr>
              <a:t> </a:t>
            </a:r>
            <a:r>
              <a:rPr sz="3400" spc="-65" dirty="0">
                <a:solidFill>
                  <a:srgbClr val="FFFFFF"/>
                </a:solidFill>
                <a:latin typeface="Trebuchet MS"/>
                <a:cs typeface="Trebuchet MS"/>
              </a:rPr>
              <a:t>key</a:t>
            </a:r>
            <a:r>
              <a:rPr sz="3400" spc="-125" dirty="0">
                <a:solidFill>
                  <a:srgbClr val="FFFFFF"/>
                </a:solidFill>
                <a:latin typeface="Trebuchet MS"/>
                <a:cs typeface="Trebuchet MS"/>
              </a:rPr>
              <a:t> </a:t>
            </a:r>
            <a:r>
              <a:rPr sz="3400" spc="-65" dirty="0">
                <a:solidFill>
                  <a:srgbClr val="FFFFFF"/>
                </a:solidFill>
                <a:latin typeface="Trebuchet MS"/>
                <a:cs typeface="Trebuchet MS"/>
              </a:rPr>
              <a:t>terms</a:t>
            </a:r>
            <a:r>
              <a:rPr sz="3400" spc="-125" dirty="0">
                <a:solidFill>
                  <a:srgbClr val="FFFFFF"/>
                </a:solidFill>
                <a:latin typeface="Trebuchet MS"/>
                <a:cs typeface="Trebuchet MS"/>
              </a:rPr>
              <a:t> </a:t>
            </a:r>
            <a:r>
              <a:rPr sz="3400" spc="-10" dirty="0">
                <a:solidFill>
                  <a:srgbClr val="FFFFFF"/>
                </a:solidFill>
                <a:latin typeface="Trebuchet MS"/>
                <a:cs typeface="Trebuchet MS"/>
              </a:rPr>
              <a:t>in</a:t>
            </a:r>
            <a:r>
              <a:rPr sz="3400" spc="-125" dirty="0">
                <a:solidFill>
                  <a:srgbClr val="FFFFFF"/>
                </a:solidFill>
                <a:latin typeface="Trebuchet MS"/>
                <a:cs typeface="Trebuchet MS"/>
              </a:rPr>
              <a:t> </a:t>
            </a:r>
            <a:r>
              <a:rPr sz="3400" dirty="0">
                <a:solidFill>
                  <a:srgbClr val="FFFFFF"/>
                </a:solidFill>
                <a:latin typeface="Trebuchet MS"/>
                <a:cs typeface="Trebuchet MS"/>
              </a:rPr>
              <a:t>land</a:t>
            </a:r>
            <a:r>
              <a:rPr sz="3400" spc="-120" dirty="0">
                <a:solidFill>
                  <a:srgbClr val="FFFFFF"/>
                </a:solidFill>
                <a:latin typeface="Trebuchet MS"/>
                <a:cs typeface="Trebuchet MS"/>
              </a:rPr>
              <a:t> </a:t>
            </a:r>
            <a:r>
              <a:rPr sz="3400" spc="-25" dirty="0">
                <a:solidFill>
                  <a:srgbClr val="FFFFFF"/>
                </a:solidFill>
                <a:latin typeface="Trebuchet MS"/>
                <a:cs typeface="Trebuchet MS"/>
              </a:rPr>
              <a:t>law</a:t>
            </a:r>
            <a:endParaRPr sz="3400" dirty="0">
              <a:latin typeface="Trebuchet MS"/>
              <a:cs typeface="Trebuchet MS"/>
            </a:endParaRPr>
          </a:p>
          <a:p>
            <a:pPr marL="12700" marR="2773045">
              <a:lnSpc>
                <a:spcPct val="165400"/>
              </a:lnSpc>
            </a:pPr>
            <a:r>
              <a:rPr sz="3400" spc="-10" dirty="0">
                <a:solidFill>
                  <a:srgbClr val="FFFFFF"/>
                </a:solidFill>
                <a:latin typeface="Trebuchet MS"/>
                <a:cs typeface="Trebuchet MS"/>
              </a:rPr>
              <a:t>Diferentate</a:t>
            </a:r>
            <a:r>
              <a:rPr sz="3400" spc="-75" dirty="0">
                <a:solidFill>
                  <a:srgbClr val="FFFFFF"/>
                </a:solidFill>
                <a:latin typeface="Trebuchet MS"/>
                <a:cs typeface="Trebuchet MS"/>
              </a:rPr>
              <a:t> </a:t>
            </a:r>
            <a:r>
              <a:rPr sz="3400" dirty="0">
                <a:solidFill>
                  <a:srgbClr val="FFFFFF"/>
                </a:solidFill>
                <a:latin typeface="Trebuchet MS"/>
                <a:cs typeface="Trebuchet MS"/>
              </a:rPr>
              <a:t>between</a:t>
            </a:r>
            <a:r>
              <a:rPr sz="3400" spc="-70" dirty="0">
                <a:solidFill>
                  <a:srgbClr val="FFFFFF"/>
                </a:solidFill>
                <a:latin typeface="Trebuchet MS"/>
                <a:cs typeface="Trebuchet MS"/>
              </a:rPr>
              <a:t> </a:t>
            </a:r>
            <a:r>
              <a:rPr sz="3400" dirty="0">
                <a:solidFill>
                  <a:srgbClr val="FFFFFF"/>
                </a:solidFill>
                <a:latin typeface="Trebuchet MS"/>
                <a:cs typeface="Trebuchet MS"/>
              </a:rPr>
              <a:t>real</a:t>
            </a:r>
            <a:r>
              <a:rPr sz="3400" spc="-70" dirty="0">
                <a:solidFill>
                  <a:srgbClr val="FFFFFF"/>
                </a:solidFill>
                <a:latin typeface="Trebuchet MS"/>
                <a:cs typeface="Trebuchet MS"/>
              </a:rPr>
              <a:t> </a:t>
            </a:r>
            <a:r>
              <a:rPr sz="3400" spc="50" dirty="0">
                <a:solidFill>
                  <a:srgbClr val="FFFFFF"/>
                </a:solidFill>
                <a:latin typeface="Trebuchet MS"/>
                <a:cs typeface="Trebuchet MS"/>
              </a:rPr>
              <a:t>and</a:t>
            </a:r>
            <a:r>
              <a:rPr sz="3400" spc="-70" dirty="0">
                <a:solidFill>
                  <a:srgbClr val="FFFFFF"/>
                </a:solidFill>
                <a:latin typeface="Trebuchet MS"/>
                <a:cs typeface="Trebuchet MS"/>
              </a:rPr>
              <a:t> </a:t>
            </a:r>
            <a:r>
              <a:rPr sz="3400" dirty="0">
                <a:solidFill>
                  <a:srgbClr val="FFFFFF"/>
                </a:solidFill>
                <a:latin typeface="Trebuchet MS"/>
                <a:cs typeface="Trebuchet MS"/>
              </a:rPr>
              <a:t>personal</a:t>
            </a:r>
            <a:r>
              <a:rPr sz="3400" spc="-75" dirty="0">
                <a:solidFill>
                  <a:srgbClr val="FFFFFF"/>
                </a:solidFill>
                <a:latin typeface="Trebuchet MS"/>
                <a:cs typeface="Trebuchet MS"/>
              </a:rPr>
              <a:t> </a:t>
            </a:r>
            <a:r>
              <a:rPr sz="3400" spc="-10" dirty="0">
                <a:solidFill>
                  <a:srgbClr val="FFFFFF"/>
                </a:solidFill>
                <a:latin typeface="Trebuchet MS"/>
                <a:cs typeface="Trebuchet MS"/>
              </a:rPr>
              <a:t>property </a:t>
            </a:r>
            <a:r>
              <a:rPr sz="3400" spc="-55" dirty="0">
                <a:solidFill>
                  <a:srgbClr val="FFFFFF"/>
                </a:solidFill>
                <a:latin typeface="Trebuchet MS"/>
                <a:cs typeface="Trebuchet MS"/>
              </a:rPr>
              <a:t>Identify</a:t>
            </a:r>
            <a:r>
              <a:rPr sz="3400" spc="-65" dirty="0">
                <a:solidFill>
                  <a:srgbClr val="FFFFFF"/>
                </a:solidFill>
                <a:latin typeface="Trebuchet MS"/>
                <a:cs typeface="Trebuchet MS"/>
              </a:rPr>
              <a:t> </a:t>
            </a:r>
            <a:r>
              <a:rPr sz="3400" spc="-10" dirty="0">
                <a:solidFill>
                  <a:srgbClr val="FFFFFF"/>
                </a:solidFill>
                <a:latin typeface="Trebuchet MS"/>
                <a:cs typeface="Trebuchet MS"/>
              </a:rPr>
              <a:t>rights</a:t>
            </a:r>
            <a:r>
              <a:rPr sz="3400" spc="-60" dirty="0">
                <a:solidFill>
                  <a:srgbClr val="FFFFFF"/>
                </a:solidFill>
                <a:latin typeface="Trebuchet MS"/>
                <a:cs typeface="Trebuchet MS"/>
              </a:rPr>
              <a:t> </a:t>
            </a:r>
            <a:r>
              <a:rPr sz="3400" spc="50" dirty="0">
                <a:solidFill>
                  <a:srgbClr val="FFFFFF"/>
                </a:solidFill>
                <a:latin typeface="Trebuchet MS"/>
                <a:cs typeface="Trebuchet MS"/>
              </a:rPr>
              <a:t>and</a:t>
            </a:r>
            <a:r>
              <a:rPr sz="3400" spc="-60" dirty="0">
                <a:solidFill>
                  <a:srgbClr val="FFFFFF"/>
                </a:solidFill>
                <a:latin typeface="Trebuchet MS"/>
                <a:cs typeface="Trebuchet MS"/>
              </a:rPr>
              <a:t> </a:t>
            </a:r>
            <a:r>
              <a:rPr lang="en-GB" sz="3400" spc="-60" dirty="0">
                <a:solidFill>
                  <a:srgbClr val="FFFFFF"/>
                </a:solidFill>
                <a:latin typeface="Trebuchet MS"/>
                <a:cs typeface="Trebuchet MS"/>
              </a:rPr>
              <a:t>interests </a:t>
            </a:r>
            <a:r>
              <a:rPr sz="3400" spc="50" dirty="0">
                <a:solidFill>
                  <a:srgbClr val="FFFFFF"/>
                </a:solidFill>
                <a:latin typeface="Trebuchet MS"/>
                <a:cs typeface="Trebuchet MS"/>
              </a:rPr>
              <a:t>associated</a:t>
            </a:r>
            <a:r>
              <a:rPr sz="3400" spc="-60" dirty="0">
                <a:solidFill>
                  <a:srgbClr val="FFFFFF"/>
                </a:solidFill>
                <a:latin typeface="Trebuchet MS"/>
                <a:cs typeface="Trebuchet MS"/>
              </a:rPr>
              <a:t> </a:t>
            </a:r>
            <a:r>
              <a:rPr sz="3400" spc="-70" dirty="0">
                <a:solidFill>
                  <a:srgbClr val="FFFFFF"/>
                </a:solidFill>
                <a:latin typeface="Trebuchet MS"/>
                <a:cs typeface="Trebuchet MS"/>
              </a:rPr>
              <a:t>with</a:t>
            </a:r>
            <a:r>
              <a:rPr sz="3400" spc="-60" dirty="0">
                <a:solidFill>
                  <a:srgbClr val="FFFFFF"/>
                </a:solidFill>
                <a:latin typeface="Trebuchet MS"/>
                <a:cs typeface="Trebuchet MS"/>
              </a:rPr>
              <a:t> </a:t>
            </a:r>
            <a:r>
              <a:rPr sz="3400" dirty="0">
                <a:solidFill>
                  <a:srgbClr val="FFFFFF"/>
                </a:solidFill>
                <a:latin typeface="Trebuchet MS"/>
                <a:cs typeface="Trebuchet MS"/>
              </a:rPr>
              <a:t>land</a:t>
            </a:r>
            <a:r>
              <a:rPr sz="3400" spc="-60" dirty="0">
                <a:solidFill>
                  <a:srgbClr val="FFFFFF"/>
                </a:solidFill>
                <a:latin typeface="Trebuchet MS"/>
                <a:cs typeface="Trebuchet MS"/>
              </a:rPr>
              <a:t> </a:t>
            </a:r>
            <a:r>
              <a:rPr sz="3400" spc="-25" dirty="0">
                <a:solidFill>
                  <a:srgbClr val="FFFFFF"/>
                </a:solidFill>
                <a:latin typeface="Trebuchet MS"/>
                <a:cs typeface="Trebuchet MS"/>
              </a:rPr>
              <a:t>law</a:t>
            </a:r>
            <a:endParaRPr sz="3400" dirty="0">
              <a:latin typeface="Trebuchet MS"/>
              <a:cs typeface="Trebuchet MS"/>
            </a:endParaRPr>
          </a:p>
          <a:p>
            <a:pPr marL="12700" marR="5080">
              <a:lnSpc>
                <a:spcPct val="165400"/>
              </a:lnSpc>
            </a:pPr>
            <a:r>
              <a:rPr sz="3400" dirty="0">
                <a:solidFill>
                  <a:srgbClr val="FFFFFF"/>
                </a:solidFill>
                <a:latin typeface="Trebuchet MS"/>
                <a:cs typeface="Trebuchet MS"/>
              </a:rPr>
              <a:t>Explain</a:t>
            </a:r>
            <a:r>
              <a:rPr sz="3400" spc="5" dirty="0">
                <a:solidFill>
                  <a:srgbClr val="FFFFFF"/>
                </a:solidFill>
                <a:latin typeface="Trebuchet MS"/>
                <a:cs typeface="Trebuchet MS"/>
              </a:rPr>
              <a:t> </a:t>
            </a:r>
            <a:r>
              <a:rPr sz="3400" dirty="0">
                <a:solidFill>
                  <a:srgbClr val="FFFFFF"/>
                </a:solidFill>
                <a:latin typeface="Trebuchet MS"/>
                <a:cs typeface="Trebuchet MS"/>
              </a:rPr>
              <a:t>concepts</a:t>
            </a:r>
            <a:r>
              <a:rPr sz="3400" spc="10" dirty="0">
                <a:solidFill>
                  <a:srgbClr val="FFFFFF"/>
                </a:solidFill>
                <a:latin typeface="Trebuchet MS"/>
                <a:cs typeface="Trebuchet MS"/>
              </a:rPr>
              <a:t> </a:t>
            </a:r>
            <a:r>
              <a:rPr sz="3400" dirty="0">
                <a:solidFill>
                  <a:srgbClr val="FFFFFF"/>
                </a:solidFill>
                <a:latin typeface="Trebuchet MS"/>
                <a:cs typeface="Trebuchet MS"/>
              </a:rPr>
              <a:t>of</a:t>
            </a:r>
            <a:r>
              <a:rPr sz="3400" spc="10" dirty="0">
                <a:solidFill>
                  <a:srgbClr val="FFFFFF"/>
                </a:solidFill>
                <a:latin typeface="Trebuchet MS"/>
                <a:cs typeface="Trebuchet MS"/>
              </a:rPr>
              <a:t> </a:t>
            </a:r>
            <a:r>
              <a:rPr sz="3400" dirty="0">
                <a:solidFill>
                  <a:srgbClr val="FFFFFF"/>
                </a:solidFill>
                <a:latin typeface="Trebuchet MS"/>
                <a:cs typeface="Trebuchet MS"/>
              </a:rPr>
              <a:t>ownership</a:t>
            </a:r>
            <a:r>
              <a:rPr sz="3400" spc="10" dirty="0">
                <a:solidFill>
                  <a:srgbClr val="FFFFFF"/>
                </a:solidFill>
                <a:latin typeface="Trebuchet MS"/>
                <a:cs typeface="Trebuchet MS"/>
              </a:rPr>
              <a:t> </a:t>
            </a:r>
            <a:r>
              <a:rPr sz="3400" spc="50" dirty="0">
                <a:solidFill>
                  <a:srgbClr val="FFFFFF"/>
                </a:solidFill>
                <a:latin typeface="Trebuchet MS"/>
                <a:cs typeface="Trebuchet MS"/>
              </a:rPr>
              <a:t>and</a:t>
            </a:r>
            <a:r>
              <a:rPr sz="3400" spc="10" dirty="0">
                <a:solidFill>
                  <a:srgbClr val="FFFFFF"/>
                </a:solidFill>
                <a:latin typeface="Trebuchet MS"/>
                <a:cs typeface="Trebuchet MS"/>
              </a:rPr>
              <a:t> </a:t>
            </a:r>
            <a:r>
              <a:rPr sz="3400" dirty="0">
                <a:solidFill>
                  <a:srgbClr val="FFFFFF"/>
                </a:solidFill>
                <a:latin typeface="Trebuchet MS"/>
                <a:cs typeface="Trebuchet MS"/>
              </a:rPr>
              <a:t>possession</a:t>
            </a:r>
            <a:r>
              <a:rPr sz="3400" spc="10" dirty="0">
                <a:solidFill>
                  <a:srgbClr val="FFFFFF"/>
                </a:solidFill>
                <a:latin typeface="Trebuchet MS"/>
                <a:cs typeface="Trebuchet MS"/>
              </a:rPr>
              <a:t> </a:t>
            </a:r>
            <a:r>
              <a:rPr sz="3400" dirty="0">
                <a:solidFill>
                  <a:srgbClr val="FFFFFF"/>
                </a:solidFill>
                <a:latin typeface="Trebuchet MS"/>
                <a:cs typeface="Trebuchet MS"/>
              </a:rPr>
              <a:t>of</a:t>
            </a:r>
            <a:r>
              <a:rPr sz="3400" spc="10" dirty="0">
                <a:solidFill>
                  <a:srgbClr val="FFFFFF"/>
                </a:solidFill>
                <a:latin typeface="Trebuchet MS"/>
                <a:cs typeface="Trebuchet MS"/>
              </a:rPr>
              <a:t> </a:t>
            </a:r>
            <a:r>
              <a:rPr sz="3400" spc="-45" dirty="0">
                <a:solidFill>
                  <a:srgbClr val="FFFFFF"/>
                </a:solidFill>
                <a:latin typeface="Trebuchet MS"/>
                <a:cs typeface="Trebuchet MS"/>
              </a:rPr>
              <a:t>land,</a:t>
            </a:r>
            <a:r>
              <a:rPr sz="3400" spc="10" dirty="0">
                <a:solidFill>
                  <a:srgbClr val="FFFFFF"/>
                </a:solidFill>
                <a:latin typeface="Trebuchet MS"/>
                <a:cs typeface="Trebuchet MS"/>
              </a:rPr>
              <a:t> </a:t>
            </a:r>
            <a:r>
              <a:rPr sz="3400" spc="-10" dirty="0">
                <a:solidFill>
                  <a:srgbClr val="FFFFFF"/>
                </a:solidFill>
                <a:latin typeface="Trebuchet MS"/>
                <a:cs typeface="Trebuchet MS"/>
              </a:rPr>
              <a:t>differentiating </a:t>
            </a:r>
            <a:r>
              <a:rPr sz="3400" dirty="0">
                <a:solidFill>
                  <a:srgbClr val="FFFFFF"/>
                </a:solidFill>
                <a:latin typeface="Trebuchet MS"/>
                <a:cs typeface="Trebuchet MS"/>
              </a:rPr>
              <a:t>between types of estates </a:t>
            </a:r>
            <a:r>
              <a:rPr sz="3400" spc="50" dirty="0">
                <a:solidFill>
                  <a:srgbClr val="FFFFFF"/>
                </a:solidFill>
                <a:latin typeface="Trebuchet MS"/>
                <a:cs typeface="Trebuchet MS"/>
              </a:rPr>
              <a:t>and</a:t>
            </a:r>
            <a:r>
              <a:rPr sz="3400" dirty="0">
                <a:solidFill>
                  <a:srgbClr val="FFFFFF"/>
                </a:solidFill>
                <a:latin typeface="Trebuchet MS"/>
                <a:cs typeface="Trebuchet MS"/>
              </a:rPr>
              <a:t> legal </a:t>
            </a:r>
            <a:r>
              <a:rPr sz="3400" spc="50" dirty="0">
                <a:solidFill>
                  <a:srgbClr val="FFFFFF"/>
                </a:solidFill>
                <a:latin typeface="Trebuchet MS"/>
                <a:cs typeface="Trebuchet MS"/>
              </a:rPr>
              <a:t>and</a:t>
            </a:r>
            <a:r>
              <a:rPr sz="3400" dirty="0">
                <a:solidFill>
                  <a:srgbClr val="FFFFFF"/>
                </a:solidFill>
                <a:latin typeface="Trebuchet MS"/>
                <a:cs typeface="Trebuchet MS"/>
              </a:rPr>
              <a:t> equitable </a:t>
            </a:r>
            <a:r>
              <a:rPr sz="3400" spc="-10" dirty="0">
                <a:solidFill>
                  <a:srgbClr val="FFFFFF"/>
                </a:solidFill>
                <a:latin typeface="Trebuchet MS"/>
                <a:cs typeface="Trebuchet MS"/>
              </a:rPr>
              <a:t>rights</a:t>
            </a:r>
            <a:endParaRPr sz="3400" dirty="0">
              <a:latin typeface="Trebuchet MS"/>
              <a:cs typeface="Trebuchet MS"/>
            </a:endParaRPr>
          </a:p>
          <a:p>
            <a:pPr marL="12700">
              <a:lnSpc>
                <a:spcPct val="100000"/>
              </a:lnSpc>
              <a:spcBef>
                <a:spcPts val="2670"/>
              </a:spcBef>
            </a:pPr>
            <a:endParaRPr sz="3400" dirty="0">
              <a:latin typeface="Trebuchet MS"/>
              <a:cs typeface="Trebuchet MS"/>
            </a:endParaRPr>
          </a:p>
        </p:txBody>
      </p:sp>
      <p:pic>
        <p:nvPicPr>
          <p:cNvPr id="13" name="object 13"/>
          <p:cNvPicPr/>
          <p:nvPr/>
        </p:nvPicPr>
        <p:blipFill>
          <a:blip r:embed="rId4" cstate="print"/>
          <a:stretch>
            <a:fillRect/>
          </a:stretch>
        </p:blipFill>
        <p:spPr>
          <a:xfrm>
            <a:off x="1428749" y="8631799"/>
            <a:ext cx="133350" cy="133349"/>
          </a:xfrm>
          <a:prstGeom prst="rect">
            <a:avLst/>
          </a:prstGeom>
        </p:spPr>
      </p:pic>
      <p:sp>
        <p:nvSpPr>
          <p:cNvPr id="14" name="object 14"/>
          <p:cNvSpPr txBox="1"/>
          <p:nvPr/>
        </p:nvSpPr>
        <p:spPr>
          <a:xfrm>
            <a:off x="1750020" y="8387356"/>
            <a:ext cx="8145780" cy="543560"/>
          </a:xfrm>
          <a:prstGeom prst="rect">
            <a:avLst/>
          </a:prstGeom>
        </p:spPr>
        <p:txBody>
          <a:bodyPr vert="horz" wrap="square" lIns="0" tIns="12700" rIns="0" bIns="0" rtlCol="0">
            <a:spAutoFit/>
          </a:bodyPr>
          <a:lstStyle/>
          <a:p>
            <a:pPr marL="12700">
              <a:lnSpc>
                <a:spcPct val="100000"/>
              </a:lnSpc>
              <a:spcBef>
                <a:spcPts val="100"/>
              </a:spcBef>
            </a:pPr>
            <a:r>
              <a:rPr sz="3400" dirty="0">
                <a:solidFill>
                  <a:srgbClr val="FFFFFF"/>
                </a:solidFill>
                <a:latin typeface="Trebuchet MS"/>
                <a:cs typeface="Trebuchet MS"/>
              </a:rPr>
              <a:t>Apply</a:t>
            </a:r>
            <a:r>
              <a:rPr sz="3400" spc="-40" dirty="0">
                <a:solidFill>
                  <a:srgbClr val="FFFFFF"/>
                </a:solidFill>
                <a:latin typeface="Trebuchet MS"/>
                <a:cs typeface="Trebuchet MS"/>
              </a:rPr>
              <a:t> </a:t>
            </a:r>
            <a:r>
              <a:rPr sz="3400" dirty="0">
                <a:solidFill>
                  <a:srgbClr val="FFFFFF"/>
                </a:solidFill>
                <a:latin typeface="Trebuchet MS"/>
                <a:cs typeface="Trebuchet MS"/>
              </a:rPr>
              <a:t>legal</a:t>
            </a:r>
            <a:r>
              <a:rPr sz="3400" spc="-35" dirty="0">
                <a:solidFill>
                  <a:srgbClr val="FFFFFF"/>
                </a:solidFill>
                <a:latin typeface="Trebuchet MS"/>
                <a:cs typeface="Trebuchet MS"/>
              </a:rPr>
              <a:t> </a:t>
            </a:r>
            <a:r>
              <a:rPr sz="3400" spc="-20" dirty="0">
                <a:solidFill>
                  <a:srgbClr val="FFFFFF"/>
                </a:solidFill>
                <a:latin typeface="Trebuchet MS"/>
                <a:cs typeface="Trebuchet MS"/>
              </a:rPr>
              <a:t>principles</a:t>
            </a:r>
            <a:r>
              <a:rPr sz="3400" spc="-35" dirty="0">
                <a:solidFill>
                  <a:srgbClr val="FFFFFF"/>
                </a:solidFill>
                <a:latin typeface="Trebuchet MS"/>
                <a:cs typeface="Trebuchet MS"/>
              </a:rPr>
              <a:t> </a:t>
            </a:r>
            <a:r>
              <a:rPr sz="3400" dirty="0">
                <a:solidFill>
                  <a:srgbClr val="FFFFFF"/>
                </a:solidFill>
                <a:latin typeface="Trebuchet MS"/>
                <a:cs typeface="Trebuchet MS"/>
              </a:rPr>
              <a:t>to</a:t>
            </a:r>
            <a:r>
              <a:rPr sz="3400" spc="-35" dirty="0">
                <a:solidFill>
                  <a:srgbClr val="FFFFFF"/>
                </a:solidFill>
                <a:latin typeface="Trebuchet MS"/>
                <a:cs typeface="Trebuchet MS"/>
              </a:rPr>
              <a:t> </a:t>
            </a:r>
            <a:r>
              <a:rPr sz="3400" dirty="0">
                <a:solidFill>
                  <a:srgbClr val="FFFFFF"/>
                </a:solidFill>
                <a:latin typeface="Trebuchet MS"/>
                <a:cs typeface="Trebuchet MS"/>
              </a:rPr>
              <a:t>factual</a:t>
            </a:r>
            <a:r>
              <a:rPr sz="3400" spc="-35" dirty="0">
                <a:solidFill>
                  <a:srgbClr val="FFFFFF"/>
                </a:solidFill>
                <a:latin typeface="Trebuchet MS"/>
                <a:cs typeface="Trebuchet MS"/>
              </a:rPr>
              <a:t> </a:t>
            </a:r>
            <a:r>
              <a:rPr sz="3400" spc="-10" dirty="0">
                <a:solidFill>
                  <a:srgbClr val="FFFFFF"/>
                </a:solidFill>
                <a:latin typeface="Trebuchet MS"/>
                <a:cs typeface="Trebuchet MS"/>
              </a:rPr>
              <a:t>scenarios</a:t>
            </a:r>
            <a:endParaRPr sz="3400" dirty="0">
              <a:latin typeface="Trebuchet MS"/>
              <a:cs typeface="Trebuchet MS"/>
            </a:endParaRPr>
          </a:p>
        </p:txBody>
      </p:sp>
      <p:sp>
        <p:nvSpPr>
          <p:cNvPr id="15" name="object 15"/>
          <p:cNvSpPr txBox="1"/>
          <p:nvPr/>
        </p:nvSpPr>
        <p:spPr>
          <a:xfrm>
            <a:off x="14420944" y="8132834"/>
            <a:ext cx="3879850" cy="1549400"/>
          </a:xfrm>
          <a:prstGeom prst="rect">
            <a:avLst/>
          </a:prstGeom>
        </p:spPr>
        <p:txBody>
          <a:bodyPr vert="horz" wrap="square" lIns="0" tIns="12700" rIns="0" bIns="0" rtlCol="0">
            <a:spAutoFit/>
          </a:bodyPr>
          <a:lstStyle/>
          <a:p>
            <a:pPr marL="12700">
              <a:lnSpc>
                <a:spcPct val="100000"/>
              </a:lnSpc>
              <a:spcBef>
                <a:spcPts val="100"/>
              </a:spcBef>
            </a:pPr>
            <a:r>
              <a:rPr sz="10000" b="1" spc="-10" dirty="0">
                <a:solidFill>
                  <a:srgbClr val="FED307"/>
                </a:solidFill>
                <a:latin typeface="Trebuchet MS"/>
                <a:cs typeface="Trebuchet MS"/>
              </a:rPr>
              <a:t>RECAP</a:t>
            </a:r>
            <a:endParaRPr sz="10000">
              <a:latin typeface="Trebuchet MS"/>
              <a:cs typeface="Trebuchet MS"/>
            </a:endParaRP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292959"/>
          </a:solidFill>
        </p:spPr>
        <p:txBody>
          <a:bodyPr wrap="square" lIns="0" tIns="0" rIns="0" bIns="0" rtlCol="0"/>
          <a:lstStyle/>
          <a:p>
            <a:endParaRPr/>
          </a:p>
        </p:txBody>
      </p:sp>
      <p:sp>
        <p:nvSpPr>
          <p:cNvPr id="3" name="object 3"/>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FED307"/>
          </a:solidFill>
        </p:spPr>
        <p:txBody>
          <a:bodyPr wrap="square" lIns="0" tIns="0" rIns="0" bIns="0" rtlCol="0"/>
          <a:lstStyle/>
          <a:p>
            <a:endParaRPr/>
          </a:p>
        </p:txBody>
      </p:sp>
      <p:sp>
        <p:nvSpPr>
          <p:cNvPr id="4" name="object 4"/>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E65385"/>
          </a:solidFill>
        </p:spPr>
        <p:txBody>
          <a:bodyPr wrap="square" lIns="0" tIns="0" rIns="0" bIns="0" rtlCol="0"/>
          <a:lstStyle/>
          <a:p>
            <a:endParaRPr/>
          </a:p>
        </p:txBody>
      </p:sp>
      <p:sp>
        <p:nvSpPr>
          <p:cNvPr id="5" name="object 5" descr="$PPTXTitle"/>
          <p:cNvSpPr txBox="1">
            <a:spLocks noGrp="1"/>
          </p:cNvSpPr>
          <p:nvPr>
            <p:ph type="title"/>
          </p:nvPr>
        </p:nvSpPr>
        <p:spPr>
          <a:prstGeom prst="rect">
            <a:avLst/>
          </a:prstGeom>
        </p:spPr>
        <p:txBody>
          <a:bodyPr vert="horz" wrap="square" lIns="0" tIns="11430" rIns="0" bIns="0" rtlCol="0">
            <a:spAutoFit/>
          </a:bodyPr>
          <a:lstStyle/>
          <a:p>
            <a:pPr marL="463550">
              <a:lnSpc>
                <a:spcPct val="100000"/>
              </a:lnSpc>
              <a:spcBef>
                <a:spcPts val="90"/>
              </a:spcBef>
            </a:pPr>
            <a:r>
              <a:rPr spc="-250" dirty="0"/>
              <a:t>UNIT</a:t>
            </a:r>
            <a:r>
              <a:rPr spc="-390" dirty="0"/>
              <a:t> </a:t>
            </a:r>
            <a:r>
              <a:rPr spc="-1345" dirty="0"/>
              <a:t>1:</a:t>
            </a:r>
            <a:r>
              <a:rPr spc="-390" dirty="0"/>
              <a:t> </a:t>
            </a:r>
            <a:r>
              <a:rPr dirty="0">
                <a:solidFill>
                  <a:srgbClr val="FFFFFF"/>
                </a:solidFill>
              </a:rPr>
              <a:t>READING</a:t>
            </a:r>
            <a:r>
              <a:rPr spc="-420" dirty="0">
                <a:solidFill>
                  <a:srgbClr val="FFFFFF"/>
                </a:solidFill>
              </a:rPr>
              <a:t> </a:t>
            </a:r>
            <a:r>
              <a:rPr spc="80" dirty="0">
                <a:solidFill>
                  <a:srgbClr val="FFFFFF"/>
                </a:solidFill>
              </a:rPr>
              <a:t>MATERIALS</a:t>
            </a:r>
          </a:p>
        </p:txBody>
      </p:sp>
      <p:pic>
        <p:nvPicPr>
          <p:cNvPr id="6" name="object 6"/>
          <p:cNvPicPr/>
          <p:nvPr/>
        </p:nvPicPr>
        <p:blipFill>
          <a:blip r:embed="rId2" cstate="print"/>
          <a:stretch>
            <a:fillRect/>
          </a:stretch>
        </p:blipFill>
        <p:spPr>
          <a:xfrm>
            <a:off x="1476374" y="2653910"/>
            <a:ext cx="142875" cy="142874"/>
          </a:xfrm>
          <a:prstGeom prst="rect">
            <a:avLst/>
          </a:prstGeom>
        </p:spPr>
      </p:pic>
      <p:pic>
        <p:nvPicPr>
          <p:cNvPr id="7" name="object 7"/>
          <p:cNvPicPr/>
          <p:nvPr/>
        </p:nvPicPr>
        <p:blipFill>
          <a:blip r:embed="rId2" cstate="print"/>
          <a:stretch>
            <a:fillRect/>
          </a:stretch>
        </p:blipFill>
        <p:spPr>
          <a:xfrm>
            <a:off x="1476374" y="4520810"/>
            <a:ext cx="142875" cy="142874"/>
          </a:xfrm>
          <a:prstGeom prst="rect">
            <a:avLst/>
          </a:prstGeom>
        </p:spPr>
      </p:pic>
      <p:pic>
        <p:nvPicPr>
          <p:cNvPr id="8" name="object 8"/>
          <p:cNvPicPr/>
          <p:nvPr/>
        </p:nvPicPr>
        <p:blipFill>
          <a:blip r:embed="rId2" cstate="print"/>
          <a:stretch>
            <a:fillRect/>
          </a:stretch>
        </p:blipFill>
        <p:spPr>
          <a:xfrm>
            <a:off x="1476374" y="5454260"/>
            <a:ext cx="142875" cy="142874"/>
          </a:xfrm>
          <a:prstGeom prst="rect">
            <a:avLst/>
          </a:prstGeom>
        </p:spPr>
      </p:pic>
      <p:sp>
        <p:nvSpPr>
          <p:cNvPr id="9" name="object 9"/>
          <p:cNvSpPr txBox="1"/>
          <p:nvPr/>
        </p:nvSpPr>
        <p:spPr>
          <a:xfrm>
            <a:off x="1814760" y="2380892"/>
            <a:ext cx="14506575" cy="3389629"/>
          </a:xfrm>
          <a:prstGeom prst="rect">
            <a:avLst/>
          </a:prstGeom>
        </p:spPr>
        <p:txBody>
          <a:bodyPr vert="horz" wrap="square" lIns="0" tIns="12700" rIns="0" bIns="0" rtlCol="0">
            <a:spAutoFit/>
          </a:bodyPr>
          <a:lstStyle/>
          <a:p>
            <a:pPr marL="12700">
              <a:lnSpc>
                <a:spcPct val="100000"/>
              </a:lnSpc>
              <a:spcBef>
                <a:spcPts val="100"/>
              </a:spcBef>
            </a:pPr>
            <a:r>
              <a:rPr sz="3700" dirty="0">
                <a:solidFill>
                  <a:srgbClr val="FFFFFF"/>
                </a:solidFill>
                <a:latin typeface="Trebuchet MS"/>
                <a:cs typeface="Trebuchet MS"/>
              </a:rPr>
              <a:t>You</a:t>
            </a:r>
            <a:r>
              <a:rPr sz="3700" spc="-50" dirty="0">
                <a:solidFill>
                  <a:srgbClr val="FFFFFF"/>
                </a:solidFill>
                <a:latin typeface="Trebuchet MS"/>
                <a:cs typeface="Trebuchet MS"/>
              </a:rPr>
              <a:t> </a:t>
            </a:r>
            <a:r>
              <a:rPr sz="3700" spc="75" dirty="0">
                <a:solidFill>
                  <a:srgbClr val="FFFFFF"/>
                </a:solidFill>
                <a:latin typeface="Trebuchet MS"/>
                <a:cs typeface="Trebuchet MS"/>
              </a:rPr>
              <a:t>can</a:t>
            </a:r>
            <a:r>
              <a:rPr sz="3700" spc="-50" dirty="0">
                <a:solidFill>
                  <a:srgbClr val="FFFFFF"/>
                </a:solidFill>
                <a:latin typeface="Trebuchet MS"/>
                <a:cs typeface="Trebuchet MS"/>
              </a:rPr>
              <a:t> </a:t>
            </a:r>
            <a:r>
              <a:rPr sz="3700" dirty="0">
                <a:solidFill>
                  <a:srgbClr val="FFFFFF"/>
                </a:solidFill>
                <a:latin typeface="Trebuchet MS"/>
                <a:cs typeface="Trebuchet MS"/>
              </a:rPr>
              <a:t>draw</a:t>
            </a:r>
            <a:r>
              <a:rPr sz="3700" spc="-50" dirty="0">
                <a:solidFill>
                  <a:srgbClr val="FFFFFF"/>
                </a:solidFill>
                <a:latin typeface="Trebuchet MS"/>
                <a:cs typeface="Trebuchet MS"/>
              </a:rPr>
              <a:t> </a:t>
            </a:r>
            <a:r>
              <a:rPr sz="3700" dirty="0">
                <a:solidFill>
                  <a:srgbClr val="FFFFFF"/>
                </a:solidFill>
                <a:latin typeface="Trebuchet MS"/>
                <a:cs typeface="Trebuchet MS"/>
              </a:rPr>
              <a:t>on</a:t>
            </a:r>
            <a:r>
              <a:rPr sz="3700" spc="-50" dirty="0">
                <a:solidFill>
                  <a:srgbClr val="FFFFFF"/>
                </a:solidFill>
                <a:latin typeface="Trebuchet MS"/>
                <a:cs typeface="Trebuchet MS"/>
              </a:rPr>
              <a:t> </a:t>
            </a:r>
            <a:r>
              <a:rPr sz="3700" dirty="0">
                <a:solidFill>
                  <a:srgbClr val="FFFFFF"/>
                </a:solidFill>
                <a:latin typeface="Trebuchet MS"/>
                <a:cs typeface="Trebuchet MS"/>
              </a:rPr>
              <a:t>the</a:t>
            </a:r>
            <a:r>
              <a:rPr sz="3700" spc="-50" dirty="0">
                <a:solidFill>
                  <a:srgbClr val="FFFFFF"/>
                </a:solidFill>
                <a:latin typeface="Trebuchet MS"/>
                <a:cs typeface="Trebuchet MS"/>
              </a:rPr>
              <a:t> </a:t>
            </a:r>
            <a:r>
              <a:rPr sz="3700" dirty="0">
                <a:solidFill>
                  <a:srgbClr val="FFFFFF"/>
                </a:solidFill>
                <a:latin typeface="Trebuchet MS"/>
                <a:cs typeface="Trebuchet MS"/>
              </a:rPr>
              <a:t>following</a:t>
            </a:r>
            <a:r>
              <a:rPr sz="3700" spc="-50" dirty="0">
                <a:solidFill>
                  <a:srgbClr val="FFFFFF"/>
                </a:solidFill>
                <a:latin typeface="Trebuchet MS"/>
                <a:cs typeface="Trebuchet MS"/>
              </a:rPr>
              <a:t> </a:t>
            </a:r>
            <a:r>
              <a:rPr sz="3700" dirty="0">
                <a:solidFill>
                  <a:srgbClr val="FFFFFF"/>
                </a:solidFill>
                <a:latin typeface="Trebuchet MS"/>
                <a:cs typeface="Trebuchet MS"/>
              </a:rPr>
              <a:t>chapters</a:t>
            </a:r>
            <a:r>
              <a:rPr sz="3700" spc="-50" dirty="0">
                <a:solidFill>
                  <a:srgbClr val="FFFFFF"/>
                </a:solidFill>
                <a:latin typeface="Trebuchet MS"/>
                <a:cs typeface="Trebuchet MS"/>
              </a:rPr>
              <a:t> </a:t>
            </a:r>
            <a:r>
              <a:rPr sz="3700" dirty="0">
                <a:solidFill>
                  <a:srgbClr val="FFFFFF"/>
                </a:solidFill>
                <a:latin typeface="Trebuchet MS"/>
                <a:cs typeface="Trebuchet MS"/>
              </a:rPr>
              <a:t>of</a:t>
            </a:r>
            <a:r>
              <a:rPr sz="3700" spc="-50" dirty="0">
                <a:solidFill>
                  <a:srgbClr val="FFFFFF"/>
                </a:solidFill>
                <a:latin typeface="Trebuchet MS"/>
                <a:cs typeface="Trebuchet MS"/>
              </a:rPr>
              <a:t> your </a:t>
            </a:r>
            <a:r>
              <a:rPr sz="3700" spc="-10" dirty="0">
                <a:solidFill>
                  <a:srgbClr val="FFFFFF"/>
                </a:solidFill>
                <a:latin typeface="Trebuchet MS"/>
                <a:cs typeface="Trebuchet MS"/>
              </a:rPr>
              <a:t>textbooks</a:t>
            </a:r>
            <a:r>
              <a:rPr sz="3700" spc="-45" dirty="0">
                <a:solidFill>
                  <a:srgbClr val="FFFFFF"/>
                </a:solidFill>
                <a:latin typeface="Trebuchet MS"/>
                <a:cs typeface="Trebuchet MS"/>
              </a:rPr>
              <a:t> </a:t>
            </a:r>
            <a:r>
              <a:rPr sz="3700" dirty="0">
                <a:solidFill>
                  <a:srgbClr val="FFFFFF"/>
                </a:solidFill>
                <a:latin typeface="Trebuchet MS"/>
                <a:cs typeface="Trebuchet MS"/>
              </a:rPr>
              <a:t>to</a:t>
            </a:r>
            <a:r>
              <a:rPr sz="3700" spc="-50" dirty="0">
                <a:solidFill>
                  <a:srgbClr val="FFFFFF"/>
                </a:solidFill>
                <a:latin typeface="Trebuchet MS"/>
                <a:cs typeface="Trebuchet MS"/>
              </a:rPr>
              <a:t> </a:t>
            </a:r>
            <a:r>
              <a:rPr sz="3700" spc="-10" dirty="0">
                <a:solidFill>
                  <a:srgbClr val="FFFFFF"/>
                </a:solidFill>
                <a:latin typeface="Trebuchet MS"/>
                <a:cs typeface="Trebuchet MS"/>
              </a:rPr>
              <a:t>deepen</a:t>
            </a:r>
            <a:endParaRPr sz="3700">
              <a:latin typeface="Trebuchet MS"/>
              <a:cs typeface="Trebuchet MS"/>
            </a:endParaRPr>
          </a:p>
          <a:p>
            <a:pPr marL="12700" marR="3082925">
              <a:lnSpc>
                <a:spcPct val="165500"/>
              </a:lnSpc>
            </a:pPr>
            <a:r>
              <a:rPr sz="3700" spc="-50" dirty="0">
                <a:solidFill>
                  <a:srgbClr val="FFFFFF"/>
                </a:solidFill>
                <a:latin typeface="Trebuchet MS"/>
                <a:cs typeface="Trebuchet MS"/>
              </a:rPr>
              <a:t>your</a:t>
            </a:r>
            <a:r>
              <a:rPr sz="3700" spc="-55" dirty="0">
                <a:solidFill>
                  <a:srgbClr val="FFFFFF"/>
                </a:solidFill>
                <a:latin typeface="Trebuchet MS"/>
                <a:cs typeface="Trebuchet MS"/>
              </a:rPr>
              <a:t> </a:t>
            </a:r>
            <a:r>
              <a:rPr sz="3700" dirty="0">
                <a:solidFill>
                  <a:srgbClr val="FFFFFF"/>
                </a:solidFill>
                <a:latin typeface="Trebuchet MS"/>
                <a:cs typeface="Trebuchet MS"/>
              </a:rPr>
              <a:t>understanding</a:t>
            </a:r>
            <a:r>
              <a:rPr sz="3700" spc="-50" dirty="0">
                <a:solidFill>
                  <a:srgbClr val="FFFFFF"/>
                </a:solidFill>
                <a:latin typeface="Trebuchet MS"/>
                <a:cs typeface="Trebuchet MS"/>
              </a:rPr>
              <a:t> </a:t>
            </a:r>
            <a:r>
              <a:rPr sz="3700" dirty="0">
                <a:solidFill>
                  <a:srgbClr val="FFFFFF"/>
                </a:solidFill>
                <a:latin typeface="Trebuchet MS"/>
                <a:cs typeface="Trebuchet MS"/>
              </a:rPr>
              <a:t>of</a:t>
            </a:r>
            <a:r>
              <a:rPr sz="3700" spc="-50" dirty="0">
                <a:solidFill>
                  <a:srgbClr val="FFFFFF"/>
                </a:solidFill>
                <a:latin typeface="Trebuchet MS"/>
                <a:cs typeface="Trebuchet MS"/>
              </a:rPr>
              <a:t> </a:t>
            </a:r>
            <a:r>
              <a:rPr sz="3700" dirty="0">
                <a:solidFill>
                  <a:srgbClr val="FFFFFF"/>
                </a:solidFill>
                <a:latin typeface="Trebuchet MS"/>
                <a:cs typeface="Trebuchet MS"/>
              </a:rPr>
              <a:t>the</a:t>
            </a:r>
            <a:r>
              <a:rPr sz="3700" spc="-55" dirty="0">
                <a:solidFill>
                  <a:srgbClr val="FFFFFF"/>
                </a:solidFill>
                <a:latin typeface="Trebuchet MS"/>
                <a:cs typeface="Trebuchet MS"/>
              </a:rPr>
              <a:t> </a:t>
            </a:r>
            <a:r>
              <a:rPr sz="3700" dirty="0">
                <a:solidFill>
                  <a:srgbClr val="FFFFFF"/>
                </a:solidFill>
                <a:latin typeface="Trebuchet MS"/>
                <a:cs typeface="Trebuchet MS"/>
              </a:rPr>
              <a:t>topics</a:t>
            </a:r>
            <a:r>
              <a:rPr sz="3700" spc="-50" dirty="0">
                <a:solidFill>
                  <a:srgbClr val="FFFFFF"/>
                </a:solidFill>
                <a:latin typeface="Trebuchet MS"/>
                <a:cs typeface="Trebuchet MS"/>
              </a:rPr>
              <a:t> </a:t>
            </a:r>
            <a:r>
              <a:rPr sz="3700" dirty="0">
                <a:solidFill>
                  <a:srgbClr val="FFFFFF"/>
                </a:solidFill>
                <a:latin typeface="Trebuchet MS"/>
                <a:cs typeface="Trebuchet MS"/>
              </a:rPr>
              <a:t>discussed</a:t>
            </a:r>
            <a:r>
              <a:rPr sz="3700" spc="-50" dirty="0">
                <a:solidFill>
                  <a:srgbClr val="FFFFFF"/>
                </a:solidFill>
                <a:latin typeface="Trebuchet MS"/>
                <a:cs typeface="Trebuchet MS"/>
              </a:rPr>
              <a:t> </a:t>
            </a:r>
            <a:r>
              <a:rPr sz="3700" dirty="0">
                <a:solidFill>
                  <a:srgbClr val="FFFFFF"/>
                </a:solidFill>
                <a:latin typeface="Trebuchet MS"/>
                <a:cs typeface="Trebuchet MS"/>
              </a:rPr>
              <a:t>in</a:t>
            </a:r>
            <a:r>
              <a:rPr sz="3700" spc="-50" dirty="0">
                <a:solidFill>
                  <a:srgbClr val="FFFFFF"/>
                </a:solidFill>
                <a:latin typeface="Trebuchet MS"/>
                <a:cs typeface="Trebuchet MS"/>
              </a:rPr>
              <a:t> </a:t>
            </a:r>
            <a:r>
              <a:rPr sz="3700" spc="-40" dirty="0">
                <a:solidFill>
                  <a:srgbClr val="FFFFFF"/>
                </a:solidFill>
                <a:latin typeface="Trebuchet MS"/>
                <a:cs typeface="Trebuchet MS"/>
              </a:rPr>
              <a:t>this</a:t>
            </a:r>
            <a:r>
              <a:rPr sz="3700" spc="-55" dirty="0">
                <a:solidFill>
                  <a:srgbClr val="FFFFFF"/>
                </a:solidFill>
                <a:latin typeface="Trebuchet MS"/>
                <a:cs typeface="Trebuchet MS"/>
              </a:rPr>
              <a:t> </a:t>
            </a:r>
            <a:r>
              <a:rPr sz="3700" spc="-105" dirty="0">
                <a:solidFill>
                  <a:srgbClr val="FFFFFF"/>
                </a:solidFill>
                <a:latin typeface="Trebuchet MS"/>
                <a:cs typeface="Trebuchet MS"/>
              </a:rPr>
              <a:t>unit. </a:t>
            </a:r>
            <a:r>
              <a:rPr sz="3700" dirty="0">
                <a:solidFill>
                  <a:srgbClr val="FFFFFF"/>
                </a:solidFill>
                <a:latin typeface="Trebuchet MS"/>
                <a:cs typeface="Trebuchet MS"/>
              </a:rPr>
              <a:t>Bevan</a:t>
            </a:r>
            <a:r>
              <a:rPr sz="3700" spc="5" dirty="0">
                <a:solidFill>
                  <a:srgbClr val="FFFFFF"/>
                </a:solidFill>
                <a:latin typeface="Trebuchet MS"/>
                <a:cs typeface="Trebuchet MS"/>
              </a:rPr>
              <a:t> </a:t>
            </a:r>
            <a:r>
              <a:rPr sz="3700" spc="165" dirty="0">
                <a:solidFill>
                  <a:srgbClr val="FFFFFF"/>
                </a:solidFill>
                <a:latin typeface="Trebuchet MS"/>
                <a:cs typeface="Trebuchet MS"/>
              </a:rPr>
              <a:t>(2022)</a:t>
            </a:r>
            <a:r>
              <a:rPr sz="3700" spc="5" dirty="0">
                <a:solidFill>
                  <a:srgbClr val="FFFFFF"/>
                </a:solidFill>
                <a:latin typeface="Trebuchet MS"/>
                <a:cs typeface="Trebuchet MS"/>
              </a:rPr>
              <a:t> </a:t>
            </a:r>
            <a:r>
              <a:rPr sz="3700" dirty="0">
                <a:solidFill>
                  <a:srgbClr val="FFFFFF"/>
                </a:solidFill>
                <a:latin typeface="Trebuchet MS"/>
                <a:cs typeface="Trebuchet MS"/>
              </a:rPr>
              <a:t>chapter</a:t>
            </a:r>
            <a:r>
              <a:rPr sz="3700" spc="5" dirty="0">
                <a:solidFill>
                  <a:srgbClr val="FFFFFF"/>
                </a:solidFill>
                <a:latin typeface="Trebuchet MS"/>
                <a:cs typeface="Trebuchet MS"/>
              </a:rPr>
              <a:t> </a:t>
            </a:r>
            <a:r>
              <a:rPr sz="3700" spc="-944" dirty="0">
                <a:solidFill>
                  <a:srgbClr val="FFFFFF"/>
                </a:solidFill>
                <a:latin typeface="Trebuchet MS"/>
                <a:cs typeface="Trebuchet MS"/>
              </a:rPr>
              <a:t>1</a:t>
            </a:r>
            <a:endParaRPr sz="3700">
              <a:latin typeface="Trebuchet MS"/>
              <a:cs typeface="Trebuchet MS"/>
            </a:endParaRPr>
          </a:p>
          <a:p>
            <a:pPr marL="12700">
              <a:lnSpc>
                <a:spcPct val="100000"/>
              </a:lnSpc>
              <a:spcBef>
                <a:spcPts val="2910"/>
              </a:spcBef>
            </a:pPr>
            <a:r>
              <a:rPr sz="3700" dirty="0">
                <a:solidFill>
                  <a:srgbClr val="FFFFFF"/>
                </a:solidFill>
                <a:latin typeface="Trebuchet MS"/>
                <a:cs typeface="Trebuchet MS"/>
              </a:rPr>
              <a:t>Dixon </a:t>
            </a:r>
            <a:r>
              <a:rPr sz="3700" spc="70" dirty="0">
                <a:solidFill>
                  <a:srgbClr val="FFFFFF"/>
                </a:solidFill>
                <a:latin typeface="Trebuchet MS"/>
                <a:cs typeface="Trebuchet MS"/>
              </a:rPr>
              <a:t>(2024),</a:t>
            </a:r>
            <a:r>
              <a:rPr sz="3700" spc="5" dirty="0">
                <a:solidFill>
                  <a:srgbClr val="FFFFFF"/>
                </a:solidFill>
                <a:latin typeface="Trebuchet MS"/>
                <a:cs typeface="Trebuchet MS"/>
              </a:rPr>
              <a:t> </a:t>
            </a:r>
            <a:r>
              <a:rPr sz="3700" dirty="0">
                <a:solidFill>
                  <a:srgbClr val="FFFFFF"/>
                </a:solidFill>
                <a:latin typeface="Trebuchet MS"/>
                <a:cs typeface="Trebuchet MS"/>
              </a:rPr>
              <a:t>chapter </a:t>
            </a:r>
            <a:r>
              <a:rPr sz="3700" spc="-944" dirty="0">
                <a:solidFill>
                  <a:srgbClr val="FFFFFF"/>
                </a:solidFill>
                <a:latin typeface="Trebuchet MS"/>
                <a:cs typeface="Trebuchet MS"/>
              </a:rPr>
              <a:t>1</a:t>
            </a:r>
            <a:endParaRPr sz="3700">
              <a:latin typeface="Trebuchet MS"/>
              <a:cs typeface="Trebuchet MS"/>
            </a:endParaRP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292959"/>
          </a:solidFill>
        </p:spPr>
        <p:txBody>
          <a:bodyPr wrap="square" lIns="0" tIns="0" rIns="0" bIns="0" rtlCol="0"/>
          <a:lstStyle/>
          <a:p>
            <a:endParaRPr/>
          </a:p>
        </p:txBody>
      </p:sp>
      <p:sp>
        <p:nvSpPr>
          <p:cNvPr id="3" name="object 3"/>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FED307"/>
          </a:solidFill>
        </p:spPr>
        <p:txBody>
          <a:bodyPr wrap="square" lIns="0" tIns="0" rIns="0" bIns="0" rtlCol="0"/>
          <a:lstStyle/>
          <a:p>
            <a:endParaRPr/>
          </a:p>
        </p:txBody>
      </p:sp>
      <p:sp>
        <p:nvSpPr>
          <p:cNvPr id="4" name="object 4"/>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E65385"/>
          </a:solidFill>
        </p:spPr>
        <p:txBody>
          <a:bodyPr wrap="square" lIns="0" tIns="0" rIns="0" bIns="0" rtlCol="0"/>
          <a:lstStyle/>
          <a:p>
            <a:endParaRPr/>
          </a:p>
        </p:txBody>
      </p:sp>
      <p:sp>
        <p:nvSpPr>
          <p:cNvPr id="5" name="object 5" descr="$PPTXTitle"/>
          <p:cNvSpPr txBox="1">
            <a:spLocks noGrp="1"/>
          </p:cNvSpPr>
          <p:nvPr>
            <p:ph type="title"/>
          </p:nvPr>
        </p:nvSpPr>
        <p:spPr>
          <a:prstGeom prst="rect">
            <a:avLst/>
          </a:prstGeom>
        </p:spPr>
        <p:txBody>
          <a:bodyPr vert="horz" wrap="square" lIns="0" tIns="11430" rIns="0" bIns="0" rtlCol="0">
            <a:spAutoFit/>
          </a:bodyPr>
          <a:lstStyle/>
          <a:p>
            <a:pPr marL="463550">
              <a:lnSpc>
                <a:spcPct val="100000"/>
              </a:lnSpc>
              <a:spcBef>
                <a:spcPts val="90"/>
              </a:spcBef>
            </a:pPr>
            <a:r>
              <a:rPr spc="-20" dirty="0"/>
              <a:t>EXPLORING</a:t>
            </a:r>
            <a:r>
              <a:rPr spc="-490" dirty="0"/>
              <a:t> </a:t>
            </a:r>
            <a:r>
              <a:rPr spc="-434" dirty="0">
                <a:solidFill>
                  <a:srgbClr val="FFFFFF"/>
                </a:solidFill>
              </a:rPr>
              <a:t>FURTHER</a:t>
            </a:r>
          </a:p>
        </p:txBody>
      </p:sp>
      <p:pic>
        <p:nvPicPr>
          <p:cNvPr id="6" name="object 6"/>
          <p:cNvPicPr/>
          <p:nvPr/>
        </p:nvPicPr>
        <p:blipFill>
          <a:blip r:embed="rId2" cstate="print"/>
          <a:stretch>
            <a:fillRect/>
          </a:stretch>
        </p:blipFill>
        <p:spPr>
          <a:xfrm>
            <a:off x="1266824" y="2549134"/>
            <a:ext cx="85725" cy="85724"/>
          </a:xfrm>
          <a:prstGeom prst="rect">
            <a:avLst/>
          </a:prstGeom>
        </p:spPr>
      </p:pic>
      <p:pic>
        <p:nvPicPr>
          <p:cNvPr id="7" name="object 7"/>
          <p:cNvPicPr/>
          <p:nvPr/>
        </p:nvPicPr>
        <p:blipFill>
          <a:blip r:embed="rId2" cstate="print"/>
          <a:stretch>
            <a:fillRect/>
          </a:stretch>
        </p:blipFill>
        <p:spPr>
          <a:xfrm>
            <a:off x="1266824" y="3654034"/>
            <a:ext cx="85725" cy="85724"/>
          </a:xfrm>
          <a:prstGeom prst="rect">
            <a:avLst/>
          </a:prstGeom>
        </p:spPr>
      </p:pic>
      <p:pic>
        <p:nvPicPr>
          <p:cNvPr id="8" name="object 8"/>
          <p:cNvPicPr/>
          <p:nvPr/>
        </p:nvPicPr>
        <p:blipFill>
          <a:blip r:embed="rId2" cstate="print"/>
          <a:stretch>
            <a:fillRect/>
          </a:stretch>
        </p:blipFill>
        <p:spPr>
          <a:xfrm>
            <a:off x="1266824" y="4758934"/>
            <a:ext cx="85725" cy="85724"/>
          </a:xfrm>
          <a:prstGeom prst="rect">
            <a:avLst/>
          </a:prstGeom>
        </p:spPr>
      </p:pic>
      <p:pic>
        <p:nvPicPr>
          <p:cNvPr id="9" name="object 9"/>
          <p:cNvPicPr/>
          <p:nvPr/>
        </p:nvPicPr>
        <p:blipFill>
          <a:blip r:embed="rId2" cstate="print"/>
          <a:stretch>
            <a:fillRect/>
          </a:stretch>
        </p:blipFill>
        <p:spPr>
          <a:xfrm>
            <a:off x="1266824" y="5863833"/>
            <a:ext cx="85725" cy="85724"/>
          </a:xfrm>
          <a:prstGeom prst="rect">
            <a:avLst/>
          </a:prstGeom>
        </p:spPr>
      </p:pic>
      <p:pic>
        <p:nvPicPr>
          <p:cNvPr id="10" name="object 10"/>
          <p:cNvPicPr/>
          <p:nvPr/>
        </p:nvPicPr>
        <p:blipFill>
          <a:blip r:embed="rId2" cstate="print"/>
          <a:stretch>
            <a:fillRect/>
          </a:stretch>
        </p:blipFill>
        <p:spPr>
          <a:xfrm>
            <a:off x="1266824" y="6416283"/>
            <a:ext cx="85725" cy="85724"/>
          </a:xfrm>
          <a:prstGeom prst="rect">
            <a:avLst/>
          </a:prstGeom>
        </p:spPr>
      </p:pic>
      <p:pic>
        <p:nvPicPr>
          <p:cNvPr id="11" name="object 11"/>
          <p:cNvPicPr/>
          <p:nvPr/>
        </p:nvPicPr>
        <p:blipFill>
          <a:blip r:embed="rId2" cstate="print"/>
          <a:stretch>
            <a:fillRect/>
          </a:stretch>
        </p:blipFill>
        <p:spPr>
          <a:xfrm>
            <a:off x="1266824" y="8073633"/>
            <a:ext cx="85725" cy="85724"/>
          </a:xfrm>
          <a:prstGeom prst="rect">
            <a:avLst/>
          </a:prstGeom>
        </p:spPr>
      </p:pic>
      <p:sp>
        <p:nvSpPr>
          <p:cNvPr id="12" name="object 12"/>
          <p:cNvSpPr txBox="1"/>
          <p:nvPr/>
        </p:nvSpPr>
        <p:spPr>
          <a:xfrm>
            <a:off x="1490910" y="2390416"/>
            <a:ext cx="15174594" cy="6437630"/>
          </a:xfrm>
          <a:prstGeom prst="rect">
            <a:avLst/>
          </a:prstGeom>
        </p:spPr>
        <p:txBody>
          <a:bodyPr vert="horz" wrap="square" lIns="0" tIns="12700" rIns="0" bIns="0" rtlCol="0">
            <a:spAutoFit/>
          </a:bodyPr>
          <a:lstStyle/>
          <a:p>
            <a:pPr marL="12700">
              <a:lnSpc>
                <a:spcPct val="100000"/>
              </a:lnSpc>
              <a:spcBef>
                <a:spcPts val="100"/>
              </a:spcBef>
            </a:pPr>
            <a:r>
              <a:rPr sz="2200" dirty="0">
                <a:solidFill>
                  <a:srgbClr val="FFFFFF"/>
                </a:solidFill>
                <a:latin typeface="Trebuchet MS"/>
                <a:cs typeface="Trebuchet MS"/>
              </a:rPr>
              <a:t>You</a:t>
            </a:r>
            <a:r>
              <a:rPr sz="2200" spc="-60" dirty="0">
                <a:solidFill>
                  <a:srgbClr val="FFFFFF"/>
                </a:solidFill>
                <a:latin typeface="Trebuchet MS"/>
                <a:cs typeface="Trebuchet MS"/>
              </a:rPr>
              <a:t> </a:t>
            </a:r>
            <a:r>
              <a:rPr sz="2200" dirty="0">
                <a:solidFill>
                  <a:srgbClr val="FFFFFF"/>
                </a:solidFill>
                <a:latin typeface="Trebuchet MS"/>
                <a:cs typeface="Trebuchet MS"/>
              </a:rPr>
              <a:t>may</a:t>
            </a:r>
            <a:r>
              <a:rPr sz="2200" spc="-55" dirty="0">
                <a:solidFill>
                  <a:srgbClr val="FFFFFF"/>
                </a:solidFill>
                <a:latin typeface="Trebuchet MS"/>
                <a:cs typeface="Trebuchet MS"/>
              </a:rPr>
              <a:t> </a:t>
            </a:r>
            <a:r>
              <a:rPr sz="2200" dirty="0">
                <a:solidFill>
                  <a:srgbClr val="FFFFFF"/>
                </a:solidFill>
                <a:latin typeface="Trebuchet MS"/>
                <a:cs typeface="Trebuchet MS"/>
              </a:rPr>
              <a:t>find</a:t>
            </a:r>
            <a:r>
              <a:rPr sz="2200" spc="-60" dirty="0">
                <a:solidFill>
                  <a:srgbClr val="FFFFFF"/>
                </a:solidFill>
                <a:latin typeface="Trebuchet MS"/>
                <a:cs typeface="Trebuchet MS"/>
              </a:rPr>
              <a:t> </a:t>
            </a:r>
            <a:r>
              <a:rPr sz="2200" dirty="0">
                <a:solidFill>
                  <a:srgbClr val="FFFFFF"/>
                </a:solidFill>
                <a:latin typeface="Trebuchet MS"/>
                <a:cs typeface="Trebuchet MS"/>
              </a:rPr>
              <a:t>the</a:t>
            </a:r>
            <a:r>
              <a:rPr sz="2200" spc="-55" dirty="0">
                <a:solidFill>
                  <a:srgbClr val="FFFFFF"/>
                </a:solidFill>
                <a:latin typeface="Trebuchet MS"/>
                <a:cs typeface="Trebuchet MS"/>
              </a:rPr>
              <a:t> </a:t>
            </a:r>
            <a:r>
              <a:rPr sz="2200" dirty="0">
                <a:solidFill>
                  <a:srgbClr val="FFFFFF"/>
                </a:solidFill>
                <a:latin typeface="Trebuchet MS"/>
                <a:cs typeface="Trebuchet MS"/>
              </a:rPr>
              <a:t>following</a:t>
            </a:r>
            <a:r>
              <a:rPr sz="2200" spc="-55" dirty="0">
                <a:solidFill>
                  <a:srgbClr val="FFFFFF"/>
                </a:solidFill>
                <a:latin typeface="Trebuchet MS"/>
                <a:cs typeface="Trebuchet MS"/>
              </a:rPr>
              <a:t> </a:t>
            </a:r>
            <a:r>
              <a:rPr sz="2200" dirty="0">
                <a:solidFill>
                  <a:srgbClr val="FFFFFF"/>
                </a:solidFill>
                <a:latin typeface="Trebuchet MS"/>
                <a:cs typeface="Trebuchet MS"/>
              </a:rPr>
              <a:t>sources</a:t>
            </a:r>
            <a:r>
              <a:rPr sz="2200" spc="-60" dirty="0">
                <a:solidFill>
                  <a:srgbClr val="FFFFFF"/>
                </a:solidFill>
                <a:latin typeface="Trebuchet MS"/>
                <a:cs typeface="Trebuchet MS"/>
              </a:rPr>
              <a:t> </a:t>
            </a:r>
            <a:r>
              <a:rPr sz="2200" dirty="0">
                <a:solidFill>
                  <a:srgbClr val="FFFFFF"/>
                </a:solidFill>
                <a:latin typeface="Trebuchet MS"/>
                <a:cs typeface="Trebuchet MS"/>
              </a:rPr>
              <a:t>of</a:t>
            </a:r>
            <a:r>
              <a:rPr sz="2200" spc="-55" dirty="0">
                <a:solidFill>
                  <a:srgbClr val="FFFFFF"/>
                </a:solidFill>
                <a:latin typeface="Trebuchet MS"/>
                <a:cs typeface="Trebuchet MS"/>
              </a:rPr>
              <a:t> </a:t>
            </a:r>
            <a:r>
              <a:rPr sz="2200" spc="-40" dirty="0">
                <a:solidFill>
                  <a:srgbClr val="FFFFFF"/>
                </a:solidFill>
                <a:latin typeface="Trebuchet MS"/>
                <a:cs typeface="Trebuchet MS"/>
              </a:rPr>
              <a:t>interest</a:t>
            </a:r>
            <a:r>
              <a:rPr sz="2200" spc="-55" dirty="0">
                <a:solidFill>
                  <a:srgbClr val="FFFFFF"/>
                </a:solidFill>
                <a:latin typeface="Trebuchet MS"/>
                <a:cs typeface="Trebuchet MS"/>
              </a:rPr>
              <a:t> </a:t>
            </a:r>
            <a:r>
              <a:rPr sz="2200" dirty="0">
                <a:solidFill>
                  <a:srgbClr val="FFFFFF"/>
                </a:solidFill>
                <a:latin typeface="Trebuchet MS"/>
                <a:cs typeface="Trebuchet MS"/>
              </a:rPr>
              <a:t>to</a:t>
            </a:r>
            <a:r>
              <a:rPr sz="2200" spc="-60" dirty="0">
                <a:solidFill>
                  <a:srgbClr val="FFFFFF"/>
                </a:solidFill>
                <a:latin typeface="Trebuchet MS"/>
                <a:cs typeface="Trebuchet MS"/>
              </a:rPr>
              <a:t> </a:t>
            </a:r>
            <a:r>
              <a:rPr sz="2200" dirty="0">
                <a:solidFill>
                  <a:srgbClr val="FFFFFF"/>
                </a:solidFill>
                <a:latin typeface="Trebuchet MS"/>
                <a:cs typeface="Trebuchet MS"/>
              </a:rPr>
              <a:t>you</a:t>
            </a:r>
            <a:r>
              <a:rPr sz="2200" spc="-55" dirty="0">
                <a:solidFill>
                  <a:srgbClr val="FFFFFF"/>
                </a:solidFill>
                <a:latin typeface="Trebuchet MS"/>
                <a:cs typeface="Trebuchet MS"/>
              </a:rPr>
              <a:t> </a:t>
            </a:r>
            <a:r>
              <a:rPr sz="2200" dirty="0">
                <a:solidFill>
                  <a:srgbClr val="FFFFFF"/>
                </a:solidFill>
                <a:latin typeface="Trebuchet MS"/>
                <a:cs typeface="Trebuchet MS"/>
              </a:rPr>
              <a:t>in</a:t>
            </a:r>
            <a:r>
              <a:rPr sz="2200" spc="-55" dirty="0">
                <a:solidFill>
                  <a:srgbClr val="FFFFFF"/>
                </a:solidFill>
                <a:latin typeface="Trebuchet MS"/>
                <a:cs typeface="Trebuchet MS"/>
              </a:rPr>
              <a:t> </a:t>
            </a:r>
            <a:r>
              <a:rPr sz="2200" dirty="0">
                <a:solidFill>
                  <a:srgbClr val="FFFFFF"/>
                </a:solidFill>
                <a:latin typeface="Trebuchet MS"/>
                <a:cs typeface="Trebuchet MS"/>
              </a:rPr>
              <a:t>exploring</a:t>
            </a:r>
            <a:r>
              <a:rPr sz="2200" spc="-60" dirty="0">
                <a:solidFill>
                  <a:srgbClr val="FFFFFF"/>
                </a:solidFill>
                <a:latin typeface="Trebuchet MS"/>
                <a:cs typeface="Trebuchet MS"/>
              </a:rPr>
              <a:t> </a:t>
            </a:r>
            <a:r>
              <a:rPr sz="2200" dirty="0">
                <a:solidFill>
                  <a:srgbClr val="FFFFFF"/>
                </a:solidFill>
                <a:latin typeface="Trebuchet MS"/>
                <a:cs typeface="Trebuchet MS"/>
              </a:rPr>
              <a:t>the</a:t>
            </a:r>
            <a:r>
              <a:rPr sz="2200" spc="-55" dirty="0">
                <a:solidFill>
                  <a:srgbClr val="FFFFFF"/>
                </a:solidFill>
                <a:latin typeface="Trebuchet MS"/>
                <a:cs typeface="Trebuchet MS"/>
              </a:rPr>
              <a:t> </a:t>
            </a:r>
            <a:r>
              <a:rPr sz="2200" dirty="0">
                <a:solidFill>
                  <a:srgbClr val="FFFFFF"/>
                </a:solidFill>
                <a:latin typeface="Trebuchet MS"/>
                <a:cs typeface="Trebuchet MS"/>
              </a:rPr>
              <a:t>topics</a:t>
            </a:r>
            <a:r>
              <a:rPr sz="2200" spc="-55" dirty="0">
                <a:solidFill>
                  <a:srgbClr val="FFFFFF"/>
                </a:solidFill>
                <a:latin typeface="Trebuchet MS"/>
                <a:cs typeface="Trebuchet MS"/>
              </a:rPr>
              <a:t> </a:t>
            </a:r>
            <a:r>
              <a:rPr sz="2200" dirty="0">
                <a:solidFill>
                  <a:srgbClr val="FFFFFF"/>
                </a:solidFill>
                <a:latin typeface="Trebuchet MS"/>
                <a:cs typeface="Trebuchet MS"/>
              </a:rPr>
              <a:t>discussed</a:t>
            </a:r>
            <a:r>
              <a:rPr sz="2200" spc="-60" dirty="0">
                <a:solidFill>
                  <a:srgbClr val="FFFFFF"/>
                </a:solidFill>
                <a:latin typeface="Trebuchet MS"/>
                <a:cs typeface="Trebuchet MS"/>
              </a:rPr>
              <a:t> </a:t>
            </a:r>
            <a:r>
              <a:rPr sz="2200" dirty="0">
                <a:solidFill>
                  <a:srgbClr val="FFFFFF"/>
                </a:solidFill>
                <a:latin typeface="Trebuchet MS"/>
                <a:cs typeface="Trebuchet MS"/>
              </a:rPr>
              <a:t>in</a:t>
            </a:r>
            <a:r>
              <a:rPr sz="2200" spc="-55" dirty="0">
                <a:solidFill>
                  <a:srgbClr val="FFFFFF"/>
                </a:solidFill>
                <a:latin typeface="Trebuchet MS"/>
                <a:cs typeface="Trebuchet MS"/>
              </a:rPr>
              <a:t> </a:t>
            </a:r>
            <a:r>
              <a:rPr sz="2200" spc="-25" dirty="0">
                <a:solidFill>
                  <a:srgbClr val="FFFFFF"/>
                </a:solidFill>
                <a:latin typeface="Trebuchet MS"/>
                <a:cs typeface="Trebuchet MS"/>
              </a:rPr>
              <a:t>this</a:t>
            </a:r>
            <a:r>
              <a:rPr sz="2200" spc="-55" dirty="0">
                <a:solidFill>
                  <a:srgbClr val="FFFFFF"/>
                </a:solidFill>
                <a:latin typeface="Trebuchet MS"/>
                <a:cs typeface="Trebuchet MS"/>
              </a:rPr>
              <a:t> unit</a:t>
            </a:r>
            <a:r>
              <a:rPr sz="2200" spc="-60" dirty="0">
                <a:solidFill>
                  <a:srgbClr val="FFFFFF"/>
                </a:solidFill>
                <a:latin typeface="Trebuchet MS"/>
                <a:cs typeface="Trebuchet MS"/>
              </a:rPr>
              <a:t> </a:t>
            </a:r>
            <a:r>
              <a:rPr sz="2200" spc="-80" dirty="0">
                <a:solidFill>
                  <a:srgbClr val="FFFFFF"/>
                </a:solidFill>
                <a:latin typeface="Trebuchet MS"/>
                <a:cs typeface="Trebuchet MS"/>
              </a:rPr>
              <a:t>further.</a:t>
            </a:r>
            <a:r>
              <a:rPr sz="2200" spc="-55" dirty="0">
                <a:solidFill>
                  <a:srgbClr val="FFFFFF"/>
                </a:solidFill>
                <a:latin typeface="Trebuchet MS"/>
                <a:cs typeface="Trebuchet MS"/>
              </a:rPr>
              <a:t> </a:t>
            </a:r>
            <a:r>
              <a:rPr sz="2200" dirty="0">
                <a:solidFill>
                  <a:srgbClr val="FFFFFF"/>
                </a:solidFill>
                <a:latin typeface="Trebuchet MS"/>
                <a:cs typeface="Trebuchet MS"/>
              </a:rPr>
              <a:t>You</a:t>
            </a:r>
            <a:r>
              <a:rPr sz="2200" spc="-55" dirty="0">
                <a:solidFill>
                  <a:srgbClr val="FFFFFF"/>
                </a:solidFill>
                <a:latin typeface="Trebuchet MS"/>
                <a:cs typeface="Trebuchet MS"/>
              </a:rPr>
              <a:t> </a:t>
            </a:r>
            <a:r>
              <a:rPr sz="2200" dirty="0">
                <a:solidFill>
                  <a:srgbClr val="FFFFFF"/>
                </a:solidFill>
                <a:latin typeface="Trebuchet MS"/>
                <a:cs typeface="Trebuchet MS"/>
              </a:rPr>
              <a:t>are</a:t>
            </a:r>
            <a:r>
              <a:rPr sz="2200" spc="-60" dirty="0">
                <a:solidFill>
                  <a:srgbClr val="FFFFFF"/>
                </a:solidFill>
                <a:latin typeface="Trebuchet MS"/>
                <a:cs typeface="Trebuchet MS"/>
              </a:rPr>
              <a:t> </a:t>
            </a:r>
            <a:r>
              <a:rPr sz="2200" spc="-25" dirty="0">
                <a:solidFill>
                  <a:srgbClr val="FFFFFF"/>
                </a:solidFill>
                <a:latin typeface="Trebuchet MS"/>
                <a:cs typeface="Trebuchet MS"/>
              </a:rPr>
              <a:t>not</a:t>
            </a:r>
            <a:endParaRPr sz="2200">
              <a:latin typeface="Trebuchet MS"/>
              <a:cs typeface="Trebuchet MS"/>
            </a:endParaRPr>
          </a:p>
          <a:p>
            <a:pPr marL="12700" marR="1706245">
              <a:lnSpc>
                <a:spcPct val="164800"/>
              </a:lnSpc>
            </a:pPr>
            <a:r>
              <a:rPr sz="2200" dirty="0">
                <a:solidFill>
                  <a:srgbClr val="FFFFFF"/>
                </a:solidFill>
                <a:latin typeface="Trebuchet MS"/>
                <a:cs typeface="Trebuchet MS"/>
              </a:rPr>
              <a:t>expected</a:t>
            </a:r>
            <a:r>
              <a:rPr sz="2200" spc="-65" dirty="0">
                <a:solidFill>
                  <a:srgbClr val="FFFFFF"/>
                </a:solidFill>
                <a:latin typeface="Trebuchet MS"/>
                <a:cs typeface="Trebuchet MS"/>
              </a:rPr>
              <a:t> </a:t>
            </a:r>
            <a:r>
              <a:rPr sz="2200" dirty="0">
                <a:solidFill>
                  <a:srgbClr val="FFFFFF"/>
                </a:solidFill>
                <a:latin typeface="Trebuchet MS"/>
                <a:cs typeface="Trebuchet MS"/>
              </a:rPr>
              <a:t>to</a:t>
            </a:r>
            <a:r>
              <a:rPr sz="2200" spc="-65" dirty="0">
                <a:solidFill>
                  <a:srgbClr val="FFFFFF"/>
                </a:solidFill>
                <a:latin typeface="Trebuchet MS"/>
                <a:cs typeface="Trebuchet MS"/>
              </a:rPr>
              <a:t> </a:t>
            </a:r>
            <a:r>
              <a:rPr sz="2200" dirty="0">
                <a:solidFill>
                  <a:srgbClr val="FFFFFF"/>
                </a:solidFill>
                <a:latin typeface="Trebuchet MS"/>
                <a:cs typeface="Trebuchet MS"/>
              </a:rPr>
              <a:t>read</a:t>
            </a:r>
            <a:r>
              <a:rPr sz="2200" spc="-65" dirty="0">
                <a:solidFill>
                  <a:srgbClr val="FFFFFF"/>
                </a:solidFill>
                <a:latin typeface="Trebuchet MS"/>
                <a:cs typeface="Trebuchet MS"/>
              </a:rPr>
              <a:t> </a:t>
            </a:r>
            <a:r>
              <a:rPr sz="2200" dirty="0">
                <a:solidFill>
                  <a:srgbClr val="FFFFFF"/>
                </a:solidFill>
                <a:latin typeface="Trebuchet MS"/>
                <a:cs typeface="Trebuchet MS"/>
              </a:rPr>
              <a:t>these</a:t>
            </a:r>
            <a:r>
              <a:rPr sz="2200" spc="-65" dirty="0">
                <a:solidFill>
                  <a:srgbClr val="FFFFFF"/>
                </a:solidFill>
                <a:latin typeface="Trebuchet MS"/>
                <a:cs typeface="Trebuchet MS"/>
              </a:rPr>
              <a:t> </a:t>
            </a:r>
            <a:r>
              <a:rPr sz="2200" dirty="0">
                <a:solidFill>
                  <a:srgbClr val="FFFFFF"/>
                </a:solidFill>
                <a:latin typeface="Trebuchet MS"/>
                <a:cs typeface="Trebuchet MS"/>
              </a:rPr>
              <a:t>to</a:t>
            </a:r>
            <a:r>
              <a:rPr sz="2200" spc="-65" dirty="0">
                <a:solidFill>
                  <a:srgbClr val="FFFFFF"/>
                </a:solidFill>
                <a:latin typeface="Trebuchet MS"/>
                <a:cs typeface="Trebuchet MS"/>
              </a:rPr>
              <a:t> </a:t>
            </a:r>
            <a:r>
              <a:rPr sz="2200" spc="55" dirty="0">
                <a:solidFill>
                  <a:srgbClr val="FFFFFF"/>
                </a:solidFill>
                <a:latin typeface="Trebuchet MS"/>
                <a:cs typeface="Trebuchet MS"/>
              </a:rPr>
              <a:t>pass</a:t>
            </a:r>
            <a:r>
              <a:rPr sz="2200" spc="-65" dirty="0">
                <a:solidFill>
                  <a:srgbClr val="FFFFFF"/>
                </a:solidFill>
                <a:latin typeface="Trebuchet MS"/>
                <a:cs typeface="Trebuchet MS"/>
              </a:rPr>
              <a:t> </a:t>
            </a:r>
            <a:r>
              <a:rPr sz="2200" dirty="0">
                <a:solidFill>
                  <a:srgbClr val="FFFFFF"/>
                </a:solidFill>
                <a:latin typeface="Trebuchet MS"/>
                <a:cs typeface="Trebuchet MS"/>
              </a:rPr>
              <a:t>the</a:t>
            </a:r>
            <a:r>
              <a:rPr sz="2200" spc="-65" dirty="0">
                <a:solidFill>
                  <a:srgbClr val="FFFFFF"/>
                </a:solidFill>
                <a:latin typeface="Trebuchet MS"/>
                <a:cs typeface="Trebuchet MS"/>
              </a:rPr>
              <a:t> </a:t>
            </a:r>
            <a:r>
              <a:rPr sz="2200" spc="-45" dirty="0">
                <a:solidFill>
                  <a:srgbClr val="FFFFFF"/>
                </a:solidFill>
                <a:latin typeface="Trebuchet MS"/>
                <a:cs typeface="Trebuchet MS"/>
              </a:rPr>
              <a:t>module,</a:t>
            </a:r>
            <a:r>
              <a:rPr sz="2200" spc="-65" dirty="0">
                <a:solidFill>
                  <a:srgbClr val="FFFFFF"/>
                </a:solidFill>
                <a:latin typeface="Trebuchet MS"/>
                <a:cs typeface="Trebuchet MS"/>
              </a:rPr>
              <a:t> </a:t>
            </a:r>
            <a:r>
              <a:rPr sz="2200" spc="-45" dirty="0">
                <a:solidFill>
                  <a:srgbClr val="FFFFFF"/>
                </a:solidFill>
                <a:latin typeface="Trebuchet MS"/>
                <a:cs typeface="Trebuchet MS"/>
              </a:rPr>
              <a:t>they</a:t>
            </a:r>
            <a:r>
              <a:rPr sz="2200" spc="-65" dirty="0">
                <a:solidFill>
                  <a:srgbClr val="FFFFFF"/>
                </a:solidFill>
                <a:latin typeface="Trebuchet MS"/>
                <a:cs typeface="Trebuchet MS"/>
              </a:rPr>
              <a:t> </a:t>
            </a:r>
            <a:r>
              <a:rPr sz="2200" dirty="0">
                <a:solidFill>
                  <a:srgbClr val="FFFFFF"/>
                </a:solidFill>
                <a:latin typeface="Trebuchet MS"/>
                <a:cs typeface="Trebuchet MS"/>
              </a:rPr>
              <a:t>are</a:t>
            </a:r>
            <a:r>
              <a:rPr sz="2200" spc="-65" dirty="0">
                <a:solidFill>
                  <a:srgbClr val="FFFFFF"/>
                </a:solidFill>
                <a:latin typeface="Trebuchet MS"/>
                <a:cs typeface="Trebuchet MS"/>
              </a:rPr>
              <a:t> </a:t>
            </a:r>
            <a:r>
              <a:rPr sz="2200" dirty="0">
                <a:solidFill>
                  <a:srgbClr val="FFFFFF"/>
                </a:solidFill>
                <a:latin typeface="Trebuchet MS"/>
                <a:cs typeface="Trebuchet MS"/>
              </a:rPr>
              <a:t>provided</a:t>
            </a:r>
            <a:r>
              <a:rPr sz="2200" spc="-65" dirty="0">
                <a:solidFill>
                  <a:srgbClr val="FFFFFF"/>
                </a:solidFill>
                <a:latin typeface="Trebuchet MS"/>
                <a:cs typeface="Trebuchet MS"/>
              </a:rPr>
              <a:t> </a:t>
            </a:r>
            <a:r>
              <a:rPr sz="2200" dirty="0">
                <a:solidFill>
                  <a:srgbClr val="FFFFFF"/>
                </a:solidFill>
                <a:latin typeface="Trebuchet MS"/>
                <a:cs typeface="Trebuchet MS"/>
              </a:rPr>
              <a:t>should</a:t>
            </a:r>
            <a:r>
              <a:rPr sz="2200" spc="-60" dirty="0">
                <a:solidFill>
                  <a:srgbClr val="FFFFFF"/>
                </a:solidFill>
                <a:latin typeface="Trebuchet MS"/>
                <a:cs typeface="Trebuchet MS"/>
              </a:rPr>
              <a:t> </a:t>
            </a:r>
            <a:r>
              <a:rPr sz="2200" dirty="0">
                <a:solidFill>
                  <a:srgbClr val="FFFFFF"/>
                </a:solidFill>
                <a:latin typeface="Trebuchet MS"/>
                <a:cs typeface="Trebuchet MS"/>
              </a:rPr>
              <a:t>you</a:t>
            </a:r>
            <a:r>
              <a:rPr sz="2200" spc="-65" dirty="0">
                <a:solidFill>
                  <a:srgbClr val="FFFFFF"/>
                </a:solidFill>
                <a:latin typeface="Trebuchet MS"/>
                <a:cs typeface="Trebuchet MS"/>
              </a:rPr>
              <a:t> </a:t>
            </a:r>
            <a:r>
              <a:rPr sz="2200" dirty="0">
                <a:solidFill>
                  <a:srgbClr val="FFFFFF"/>
                </a:solidFill>
                <a:latin typeface="Trebuchet MS"/>
                <a:cs typeface="Trebuchet MS"/>
              </a:rPr>
              <a:t>wish</a:t>
            </a:r>
            <a:r>
              <a:rPr sz="2200" spc="-65" dirty="0">
                <a:solidFill>
                  <a:srgbClr val="FFFFFF"/>
                </a:solidFill>
                <a:latin typeface="Trebuchet MS"/>
                <a:cs typeface="Trebuchet MS"/>
              </a:rPr>
              <a:t> </a:t>
            </a:r>
            <a:r>
              <a:rPr sz="2200" dirty="0">
                <a:solidFill>
                  <a:srgbClr val="FFFFFF"/>
                </a:solidFill>
                <a:latin typeface="Trebuchet MS"/>
                <a:cs typeface="Trebuchet MS"/>
              </a:rPr>
              <a:t>to</a:t>
            </a:r>
            <a:r>
              <a:rPr sz="2200" spc="-65" dirty="0">
                <a:solidFill>
                  <a:srgbClr val="FFFFFF"/>
                </a:solidFill>
                <a:latin typeface="Trebuchet MS"/>
                <a:cs typeface="Trebuchet MS"/>
              </a:rPr>
              <a:t> </a:t>
            </a:r>
            <a:r>
              <a:rPr sz="2200" spc="-10" dirty="0">
                <a:solidFill>
                  <a:srgbClr val="FFFFFF"/>
                </a:solidFill>
                <a:latin typeface="Trebuchet MS"/>
                <a:cs typeface="Trebuchet MS"/>
              </a:rPr>
              <a:t>explore</a:t>
            </a:r>
            <a:r>
              <a:rPr sz="2200" spc="-65" dirty="0">
                <a:solidFill>
                  <a:srgbClr val="FFFFFF"/>
                </a:solidFill>
                <a:latin typeface="Trebuchet MS"/>
                <a:cs typeface="Trebuchet MS"/>
              </a:rPr>
              <a:t> </a:t>
            </a:r>
            <a:r>
              <a:rPr sz="2200" dirty="0">
                <a:solidFill>
                  <a:srgbClr val="FFFFFF"/>
                </a:solidFill>
                <a:latin typeface="Trebuchet MS"/>
                <a:cs typeface="Trebuchet MS"/>
              </a:rPr>
              <a:t>the</a:t>
            </a:r>
            <a:r>
              <a:rPr sz="2200" spc="-65" dirty="0">
                <a:solidFill>
                  <a:srgbClr val="FFFFFF"/>
                </a:solidFill>
                <a:latin typeface="Trebuchet MS"/>
                <a:cs typeface="Trebuchet MS"/>
              </a:rPr>
              <a:t> </a:t>
            </a:r>
            <a:r>
              <a:rPr sz="2200" dirty="0">
                <a:solidFill>
                  <a:srgbClr val="FFFFFF"/>
                </a:solidFill>
                <a:latin typeface="Trebuchet MS"/>
                <a:cs typeface="Trebuchet MS"/>
              </a:rPr>
              <a:t>topics</a:t>
            </a:r>
            <a:r>
              <a:rPr sz="2200" spc="-65" dirty="0">
                <a:solidFill>
                  <a:srgbClr val="FFFFFF"/>
                </a:solidFill>
                <a:latin typeface="Trebuchet MS"/>
                <a:cs typeface="Trebuchet MS"/>
              </a:rPr>
              <a:t> </a:t>
            </a:r>
            <a:r>
              <a:rPr sz="2200" spc="-10" dirty="0">
                <a:solidFill>
                  <a:srgbClr val="FFFFFF"/>
                </a:solidFill>
                <a:latin typeface="Trebuchet MS"/>
                <a:cs typeface="Trebuchet MS"/>
              </a:rPr>
              <a:t>further. </a:t>
            </a:r>
            <a:r>
              <a:rPr sz="2200" spc="-25" dirty="0">
                <a:solidFill>
                  <a:srgbClr val="FFFFFF"/>
                </a:solidFill>
                <a:latin typeface="Trebuchet MS"/>
                <a:cs typeface="Trebuchet MS"/>
              </a:rPr>
              <a:t>Angell,</a:t>
            </a:r>
            <a:r>
              <a:rPr sz="2200" spc="-145" dirty="0">
                <a:solidFill>
                  <a:srgbClr val="FFFFFF"/>
                </a:solidFill>
                <a:latin typeface="Trebuchet MS"/>
                <a:cs typeface="Trebuchet MS"/>
              </a:rPr>
              <a:t> </a:t>
            </a:r>
            <a:r>
              <a:rPr sz="2200" spc="-210" dirty="0">
                <a:solidFill>
                  <a:srgbClr val="FFFFFF"/>
                </a:solidFill>
                <a:latin typeface="Trebuchet MS"/>
                <a:cs typeface="Trebuchet MS"/>
              </a:rPr>
              <a:t>K.</a:t>
            </a:r>
            <a:r>
              <a:rPr sz="2200" spc="15" dirty="0">
                <a:solidFill>
                  <a:srgbClr val="FFFFFF"/>
                </a:solidFill>
                <a:latin typeface="Trebuchet MS"/>
                <a:cs typeface="Trebuchet MS"/>
              </a:rPr>
              <a:t> </a:t>
            </a:r>
            <a:r>
              <a:rPr sz="2200" spc="-40" dirty="0">
                <a:solidFill>
                  <a:srgbClr val="FFFFFF"/>
                </a:solidFill>
                <a:latin typeface="Trebuchet MS"/>
                <a:cs typeface="Trebuchet MS"/>
              </a:rPr>
              <a:t>(2019)</a:t>
            </a:r>
            <a:r>
              <a:rPr sz="2200" spc="-85" dirty="0">
                <a:solidFill>
                  <a:srgbClr val="FFFFFF"/>
                </a:solidFill>
                <a:latin typeface="Trebuchet MS"/>
                <a:cs typeface="Trebuchet MS"/>
              </a:rPr>
              <a:t> </a:t>
            </a:r>
            <a:r>
              <a:rPr sz="2200" spc="-35" dirty="0">
                <a:solidFill>
                  <a:srgbClr val="FFFFFF"/>
                </a:solidFill>
                <a:latin typeface="Trebuchet MS"/>
                <a:cs typeface="Trebuchet MS"/>
              </a:rPr>
              <a:t>Property</a:t>
            </a:r>
            <a:r>
              <a:rPr sz="2200" spc="-70" dirty="0">
                <a:solidFill>
                  <a:srgbClr val="FFFFFF"/>
                </a:solidFill>
                <a:latin typeface="Trebuchet MS"/>
                <a:cs typeface="Trebuchet MS"/>
              </a:rPr>
              <a:t> </a:t>
            </a:r>
            <a:r>
              <a:rPr sz="2200" dirty="0">
                <a:solidFill>
                  <a:srgbClr val="FFFFFF"/>
                </a:solidFill>
                <a:latin typeface="Trebuchet MS"/>
                <a:cs typeface="Trebuchet MS"/>
              </a:rPr>
              <a:t>and</a:t>
            </a:r>
            <a:r>
              <a:rPr sz="2200" spc="-75" dirty="0">
                <a:solidFill>
                  <a:srgbClr val="FFFFFF"/>
                </a:solidFill>
                <a:latin typeface="Trebuchet MS"/>
                <a:cs typeface="Trebuchet MS"/>
              </a:rPr>
              <a:t> </a:t>
            </a:r>
            <a:r>
              <a:rPr sz="2200" spc="-55" dirty="0">
                <a:solidFill>
                  <a:srgbClr val="FFFFFF"/>
                </a:solidFill>
                <a:latin typeface="Trebuchet MS"/>
                <a:cs typeface="Trebuchet MS"/>
              </a:rPr>
              <a:t>territorial</a:t>
            </a:r>
            <a:r>
              <a:rPr sz="2200" spc="-70" dirty="0">
                <a:solidFill>
                  <a:srgbClr val="FFFFFF"/>
                </a:solidFill>
                <a:latin typeface="Trebuchet MS"/>
                <a:cs typeface="Trebuchet MS"/>
              </a:rPr>
              <a:t> </a:t>
            </a:r>
            <a:r>
              <a:rPr sz="2200" dirty="0">
                <a:solidFill>
                  <a:srgbClr val="FFFFFF"/>
                </a:solidFill>
                <a:latin typeface="Trebuchet MS"/>
                <a:cs typeface="Trebuchet MS"/>
              </a:rPr>
              <a:t>rights</a:t>
            </a:r>
            <a:r>
              <a:rPr sz="2200" spc="-70" dirty="0">
                <a:solidFill>
                  <a:srgbClr val="FFFFFF"/>
                </a:solidFill>
                <a:latin typeface="Trebuchet MS"/>
                <a:cs typeface="Trebuchet MS"/>
              </a:rPr>
              <a:t> </a:t>
            </a:r>
            <a:r>
              <a:rPr sz="2200" dirty="0">
                <a:solidFill>
                  <a:srgbClr val="FFFFFF"/>
                </a:solidFill>
                <a:latin typeface="Trebuchet MS"/>
                <a:cs typeface="Trebuchet MS"/>
              </a:rPr>
              <a:t>in</a:t>
            </a:r>
            <a:r>
              <a:rPr sz="2200" spc="-70" dirty="0">
                <a:solidFill>
                  <a:srgbClr val="FFFFFF"/>
                </a:solidFill>
                <a:latin typeface="Trebuchet MS"/>
                <a:cs typeface="Trebuchet MS"/>
              </a:rPr>
              <a:t> </a:t>
            </a:r>
            <a:r>
              <a:rPr sz="2200" spc="-10" dirty="0">
                <a:solidFill>
                  <a:srgbClr val="FFFFFF"/>
                </a:solidFill>
                <a:latin typeface="Trebuchet MS"/>
                <a:cs typeface="Trebuchet MS"/>
              </a:rPr>
              <a:t>political</a:t>
            </a:r>
            <a:r>
              <a:rPr sz="2200" spc="-70" dirty="0">
                <a:solidFill>
                  <a:srgbClr val="FFFFFF"/>
                </a:solidFill>
                <a:latin typeface="Trebuchet MS"/>
                <a:cs typeface="Trebuchet MS"/>
              </a:rPr>
              <a:t> </a:t>
            </a:r>
            <a:r>
              <a:rPr sz="2200" spc="-25" dirty="0">
                <a:solidFill>
                  <a:srgbClr val="FFFFFF"/>
                </a:solidFill>
                <a:latin typeface="Trebuchet MS"/>
                <a:cs typeface="Trebuchet MS"/>
              </a:rPr>
              <a:t>philosophy.</a:t>
            </a:r>
            <a:r>
              <a:rPr sz="2200" spc="-75" dirty="0">
                <a:solidFill>
                  <a:srgbClr val="FFFFFF"/>
                </a:solidFill>
                <a:latin typeface="Trebuchet MS"/>
                <a:cs typeface="Trebuchet MS"/>
              </a:rPr>
              <a:t> </a:t>
            </a:r>
            <a:r>
              <a:rPr sz="2200" dirty="0">
                <a:solidFill>
                  <a:srgbClr val="FFFFFF"/>
                </a:solidFill>
                <a:latin typeface="Trebuchet MS"/>
                <a:cs typeface="Trebuchet MS"/>
              </a:rPr>
              <a:t>Available</a:t>
            </a:r>
            <a:r>
              <a:rPr sz="2200" spc="-70" dirty="0">
                <a:solidFill>
                  <a:srgbClr val="FFFFFF"/>
                </a:solidFill>
                <a:latin typeface="Trebuchet MS"/>
                <a:cs typeface="Trebuchet MS"/>
              </a:rPr>
              <a:t> </a:t>
            </a:r>
            <a:r>
              <a:rPr sz="2200" spc="-25" dirty="0">
                <a:solidFill>
                  <a:srgbClr val="FFFFFF"/>
                </a:solidFill>
                <a:latin typeface="Trebuchet MS"/>
                <a:cs typeface="Trebuchet MS"/>
              </a:rPr>
              <a:t>at: </a:t>
            </a:r>
            <a:r>
              <a:rPr sz="2200" spc="-10" dirty="0">
                <a:solidFill>
                  <a:srgbClr val="FFFFFF"/>
                </a:solidFill>
                <a:latin typeface="Trebuchet MS"/>
                <a:cs typeface="Trebuchet MS"/>
                <a:hlinkClick r:id="rId3"/>
              </a:rPr>
              <a:t>https://doi.org/10.1093/acrefore/9780190228637.013.1384.</a:t>
            </a:r>
            <a:endParaRPr sz="2200">
              <a:latin typeface="Trebuchet MS"/>
              <a:cs typeface="Trebuchet MS"/>
            </a:endParaRPr>
          </a:p>
          <a:p>
            <a:pPr marL="12700" marR="1150620" algn="just">
              <a:lnSpc>
                <a:spcPct val="164800"/>
              </a:lnSpc>
            </a:pPr>
            <a:r>
              <a:rPr sz="2200" dirty="0">
                <a:solidFill>
                  <a:srgbClr val="FFFFFF"/>
                </a:solidFill>
                <a:latin typeface="Trebuchet MS"/>
                <a:cs typeface="Trebuchet MS"/>
              </a:rPr>
              <a:t>Doupé,</a:t>
            </a:r>
            <a:r>
              <a:rPr sz="2200" spc="-50" dirty="0">
                <a:solidFill>
                  <a:srgbClr val="FFFFFF"/>
                </a:solidFill>
                <a:latin typeface="Trebuchet MS"/>
                <a:cs typeface="Trebuchet MS"/>
              </a:rPr>
              <a:t> </a:t>
            </a:r>
            <a:r>
              <a:rPr sz="2200" dirty="0">
                <a:solidFill>
                  <a:srgbClr val="FFFFFF"/>
                </a:solidFill>
                <a:latin typeface="Trebuchet MS"/>
                <a:cs typeface="Trebuchet MS"/>
              </a:rPr>
              <a:t>M.</a:t>
            </a:r>
            <a:r>
              <a:rPr sz="2200" spc="-45" dirty="0">
                <a:solidFill>
                  <a:srgbClr val="FFFFFF"/>
                </a:solidFill>
                <a:latin typeface="Trebuchet MS"/>
                <a:cs typeface="Trebuchet MS"/>
              </a:rPr>
              <a:t> </a:t>
            </a:r>
            <a:r>
              <a:rPr sz="2200" dirty="0">
                <a:solidFill>
                  <a:srgbClr val="FFFFFF"/>
                </a:solidFill>
                <a:latin typeface="Trebuchet MS"/>
                <a:cs typeface="Trebuchet MS"/>
              </a:rPr>
              <a:t>and</a:t>
            </a:r>
            <a:r>
              <a:rPr sz="2200" spc="-45" dirty="0">
                <a:solidFill>
                  <a:srgbClr val="FFFFFF"/>
                </a:solidFill>
                <a:latin typeface="Trebuchet MS"/>
                <a:cs typeface="Trebuchet MS"/>
              </a:rPr>
              <a:t> </a:t>
            </a:r>
            <a:r>
              <a:rPr sz="2200" spc="-20" dirty="0">
                <a:solidFill>
                  <a:srgbClr val="FFFFFF"/>
                </a:solidFill>
                <a:latin typeface="Trebuchet MS"/>
                <a:cs typeface="Trebuchet MS"/>
              </a:rPr>
              <a:t>Salter,</a:t>
            </a:r>
            <a:r>
              <a:rPr sz="2200" spc="-50" dirty="0">
                <a:solidFill>
                  <a:srgbClr val="FFFFFF"/>
                </a:solidFill>
                <a:latin typeface="Trebuchet MS"/>
                <a:cs typeface="Trebuchet MS"/>
              </a:rPr>
              <a:t> </a:t>
            </a:r>
            <a:r>
              <a:rPr sz="2200" dirty="0">
                <a:solidFill>
                  <a:srgbClr val="FFFFFF"/>
                </a:solidFill>
                <a:latin typeface="Trebuchet MS"/>
                <a:cs typeface="Trebuchet MS"/>
              </a:rPr>
              <a:t>M.</a:t>
            </a:r>
            <a:r>
              <a:rPr sz="2200" spc="-45" dirty="0">
                <a:solidFill>
                  <a:srgbClr val="FFFFFF"/>
                </a:solidFill>
                <a:latin typeface="Trebuchet MS"/>
                <a:cs typeface="Trebuchet MS"/>
              </a:rPr>
              <a:t> </a:t>
            </a:r>
            <a:r>
              <a:rPr sz="2200" spc="60" dirty="0">
                <a:solidFill>
                  <a:srgbClr val="FFFFFF"/>
                </a:solidFill>
                <a:latin typeface="Trebuchet MS"/>
                <a:cs typeface="Trebuchet MS"/>
              </a:rPr>
              <a:t>(2000)</a:t>
            </a:r>
            <a:r>
              <a:rPr sz="2200" spc="-45" dirty="0">
                <a:solidFill>
                  <a:srgbClr val="FFFFFF"/>
                </a:solidFill>
                <a:latin typeface="Trebuchet MS"/>
                <a:cs typeface="Trebuchet MS"/>
              </a:rPr>
              <a:t> </a:t>
            </a:r>
            <a:r>
              <a:rPr sz="2200" dirty="0">
                <a:solidFill>
                  <a:srgbClr val="FFFFFF"/>
                </a:solidFill>
                <a:latin typeface="Trebuchet MS"/>
                <a:cs typeface="Trebuchet MS"/>
              </a:rPr>
              <a:t>‘Approaching</a:t>
            </a:r>
            <a:r>
              <a:rPr sz="2200" spc="-45" dirty="0">
                <a:solidFill>
                  <a:srgbClr val="FFFFFF"/>
                </a:solidFill>
                <a:latin typeface="Trebuchet MS"/>
                <a:cs typeface="Trebuchet MS"/>
              </a:rPr>
              <a:t> </a:t>
            </a:r>
            <a:r>
              <a:rPr sz="2200" dirty="0">
                <a:solidFill>
                  <a:srgbClr val="FFFFFF"/>
                </a:solidFill>
                <a:latin typeface="Trebuchet MS"/>
                <a:cs typeface="Trebuchet MS"/>
              </a:rPr>
              <a:t>the</a:t>
            </a:r>
            <a:r>
              <a:rPr sz="2200" spc="-50" dirty="0">
                <a:solidFill>
                  <a:srgbClr val="FFFFFF"/>
                </a:solidFill>
                <a:latin typeface="Trebuchet MS"/>
                <a:cs typeface="Trebuchet MS"/>
              </a:rPr>
              <a:t> </a:t>
            </a:r>
            <a:r>
              <a:rPr sz="2200" spc="-10" dirty="0">
                <a:solidFill>
                  <a:srgbClr val="FFFFFF"/>
                </a:solidFill>
                <a:latin typeface="Trebuchet MS"/>
                <a:cs typeface="Trebuchet MS"/>
              </a:rPr>
              <a:t>nature</a:t>
            </a:r>
            <a:r>
              <a:rPr sz="2200" spc="-45" dirty="0">
                <a:solidFill>
                  <a:srgbClr val="FFFFFF"/>
                </a:solidFill>
                <a:latin typeface="Trebuchet MS"/>
                <a:cs typeface="Trebuchet MS"/>
              </a:rPr>
              <a:t> </a:t>
            </a:r>
            <a:r>
              <a:rPr sz="2200" dirty="0">
                <a:solidFill>
                  <a:srgbClr val="FFFFFF"/>
                </a:solidFill>
                <a:latin typeface="Trebuchet MS"/>
                <a:cs typeface="Trebuchet MS"/>
              </a:rPr>
              <a:t>and</a:t>
            </a:r>
            <a:r>
              <a:rPr sz="2200" spc="-45" dirty="0">
                <a:solidFill>
                  <a:srgbClr val="FFFFFF"/>
                </a:solidFill>
                <a:latin typeface="Trebuchet MS"/>
                <a:cs typeface="Trebuchet MS"/>
              </a:rPr>
              <a:t> history </a:t>
            </a:r>
            <a:r>
              <a:rPr sz="2200" dirty="0">
                <a:solidFill>
                  <a:srgbClr val="FFFFFF"/>
                </a:solidFill>
                <a:latin typeface="Trebuchet MS"/>
                <a:cs typeface="Trebuchet MS"/>
              </a:rPr>
              <a:t>of</a:t>
            </a:r>
            <a:r>
              <a:rPr sz="2200" spc="-50" dirty="0">
                <a:solidFill>
                  <a:srgbClr val="FFFFFF"/>
                </a:solidFill>
                <a:latin typeface="Trebuchet MS"/>
                <a:cs typeface="Trebuchet MS"/>
              </a:rPr>
              <a:t> </a:t>
            </a:r>
            <a:r>
              <a:rPr sz="2200" spc="-25" dirty="0">
                <a:solidFill>
                  <a:srgbClr val="FFFFFF"/>
                </a:solidFill>
                <a:latin typeface="Trebuchet MS"/>
                <a:cs typeface="Trebuchet MS"/>
              </a:rPr>
              <a:t>property</a:t>
            </a:r>
            <a:r>
              <a:rPr sz="2200" spc="-45" dirty="0">
                <a:solidFill>
                  <a:srgbClr val="FFFFFF"/>
                </a:solidFill>
                <a:latin typeface="Trebuchet MS"/>
                <a:cs typeface="Trebuchet MS"/>
              </a:rPr>
              <a:t> </a:t>
            </a:r>
            <a:r>
              <a:rPr sz="2200" spc="-20" dirty="0">
                <a:solidFill>
                  <a:srgbClr val="FFFFFF"/>
                </a:solidFill>
                <a:latin typeface="Trebuchet MS"/>
                <a:cs typeface="Trebuchet MS"/>
              </a:rPr>
              <a:t>law:</a:t>
            </a:r>
            <a:r>
              <a:rPr sz="2200" spc="-45" dirty="0">
                <a:solidFill>
                  <a:srgbClr val="FFFFFF"/>
                </a:solidFill>
                <a:latin typeface="Trebuchet MS"/>
                <a:cs typeface="Trebuchet MS"/>
              </a:rPr>
              <a:t> </a:t>
            </a:r>
            <a:r>
              <a:rPr sz="2200" dirty="0">
                <a:solidFill>
                  <a:srgbClr val="FFFFFF"/>
                </a:solidFill>
                <a:latin typeface="Trebuchet MS"/>
                <a:cs typeface="Trebuchet MS"/>
              </a:rPr>
              <a:t>the</a:t>
            </a:r>
            <a:r>
              <a:rPr sz="2200" spc="-50" dirty="0">
                <a:solidFill>
                  <a:srgbClr val="FFFFFF"/>
                </a:solidFill>
                <a:latin typeface="Trebuchet MS"/>
                <a:cs typeface="Trebuchet MS"/>
              </a:rPr>
              <a:t> </a:t>
            </a:r>
            <a:r>
              <a:rPr sz="2200" spc="-80" dirty="0">
                <a:solidFill>
                  <a:srgbClr val="FFFFFF"/>
                </a:solidFill>
                <a:latin typeface="Trebuchet MS"/>
                <a:cs typeface="Trebuchet MS"/>
              </a:rPr>
              <a:t>limits</a:t>
            </a:r>
            <a:r>
              <a:rPr sz="2200" spc="-45" dirty="0">
                <a:solidFill>
                  <a:srgbClr val="FFFFFF"/>
                </a:solidFill>
                <a:latin typeface="Trebuchet MS"/>
                <a:cs typeface="Trebuchet MS"/>
              </a:rPr>
              <a:t> </a:t>
            </a:r>
            <a:r>
              <a:rPr sz="2200" dirty="0">
                <a:solidFill>
                  <a:srgbClr val="FFFFFF"/>
                </a:solidFill>
                <a:latin typeface="Trebuchet MS"/>
                <a:cs typeface="Trebuchet MS"/>
              </a:rPr>
              <a:t>of</a:t>
            </a:r>
            <a:r>
              <a:rPr sz="2200" spc="-45" dirty="0">
                <a:solidFill>
                  <a:srgbClr val="FFFFFF"/>
                </a:solidFill>
                <a:latin typeface="Trebuchet MS"/>
                <a:cs typeface="Trebuchet MS"/>
              </a:rPr>
              <a:t> </a:t>
            </a:r>
            <a:r>
              <a:rPr sz="2200" dirty="0">
                <a:solidFill>
                  <a:srgbClr val="FFFFFF"/>
                </a:solidFill>
                <a:latin typeface="Trebuchet MS"/>
                <a:cs typeface="Trebuchet MS"/>
              </a:rPr>
              <a:t>the</a:t>
            </a:r>
            <a:r>
              <a:rPr sz="2200" spc="-45" dirty="0">
                <a:solidFill>
                  <a:srgbClr val="FFFFFF"/>
                </a:solidFill>
                <a:latin typeface="Trebuchet MS"/>
                <a:cs typeface="Trebuchet MS"/>
              </a:rPr>
              <a:t> </a:t>
            </a:r>
            <a:r>
              <a:rPr sz="2200" spc="-10" dirty="0">
                <a:solidFill>
                  <a:srgbClr val="FFFFFF"/>
                </a:solidFill>
                <a:latin typeface="Trebuchet MS"/>
                <a:cs typeface="Trebuchet MS"/>
              </a:rPr>
              <a:t>“Cheshire </a:t>
            </a:r>
            <a:r>
              <a:rPr sz="2200" spc="-110" dirty="0">
                <a:solidFill>
                  <a:srgbClr val="FFFFFF"/>
                </a:solidFill>
                <a:latin typeface="Trebuchet MS"/>
                <a:cs typeface="Trebuchet MS"/>
              </a:rPr>
              <a:t>Worldview”’,</a:t>
            </a:r>
            <a:r>
              <a:rPr sz="2200" spc="-60" dirty="0">
                <a:solidFill>
                  <a:srgbClr val="FFFFFF"/>
                </a:solidFill>
                <a:latin typeface="Trebuchet MS"/>
                <a:cs typeface="Trebuchet MS"/>
              </a:rPr>
              <a:t> King’s</a:t>
            </a:r>
            <a:r>
              <a:rPr sz="2200" spc="-105" dirty="0">
                <a:solidFill>
                  <a:srgbClr val="FFFFFF"/>
                </a:solidFill>
                <a:latin typeface="Trebuchet MS"/>
                <a:cs typeface="Trebuchet MS"/>
              </a:rPr>
              <a:t> </a:t>
            </a:r>
            <a:r>
              <a:rPr sz="2200" dirty="0">
                <a:solidFill>
                  <a:srgbClr val="FFFFFF"/>
                </a:solidFill>
                <a:latin typeface="Trebuchet MS"/>
                <a:cs typeface="Trebuchet MS"/>
              </a:rPr>
              <a:t>Law</a:t>
            </a:r>
            <a:r>
              <a:rPr sz="2200" spc="-165" dirty="0">
                <a:solidFill>
                  <a:srgbClr val="FFFFFF"/>
                </a:solidFill>
                <a:latin typeface="Trebuchet MS"/>
                <a:cs typeface="Trebuchet MS"/>
              </a:rPr>
              <a:t> </a:t>
            </a:r>
            <a:r>
              <a:rPr sz="2200" spc="-70" dirty="0">
                <a:solidFill>
                  <a:srgbClr val="FFFFFF"/>
                </a:solidFill>
                <a:latin typeface="Trebuchet MS"/>
                <a:cs typeface="Trebuchet MS"/>
              </a:rPr>
              <a:t>Journal,</a:t>
            </a:r>
            <a:r>
              <a:rPr sz="2200" spc="-80" dirty="0">
                <a:solidFill>
                  <a:srgbClr val="FFFFFF"/>
                </a:solidFill>
                <a:latin typeface="Trebuchet MS"/>
                <a:cs typeface="Trebuchet MS"/>
              </a:rPr>
              <a:t> </a:t>
            </a:r>
            <a:r>
              <a:rPr sz="2200" spc="-360" dirty="0">
                <a:solidFill>
                  <a:srgbClr val="FFFFFF"/>
                </a:solidFill>
                <a:latin typeface="Trebuchet MS"/>
                <a:cs typeface="Trebuchet MS"/>
              </a:rPr>
              <a:t>11(1),</a:t>
            </a:r>
            <a:r>
              <a:rPr sz="2200" spc="190" dirty="0">
                <a:solidFill>
                  <a:srgbClr val="FFFFFF"/>
                </a:solidFill>
                <a:latin typeface="Trebuchet MS"/>
                <a:cs typeface="Trebuchet MS"/>
              </a:rPr>
              <a:t> </a:t>
            </a:r>
            <a:r>
              <a:rPr sz="2200" dirty="0">
                <a:solidFill>
                  <a:srgbClr val="FFFFFF"/>
                </a:solidFill>
                <a:latin typeface="Trebuchet MS"/>
                <a:cs typeface="Trebuchet MS"/>
              </a:rPr>
              <a:t>pp.</a:t>
            </a:r>
            <a:r>
              <a:rPr sz="2200" spc="-40" dirty="0">
                <a:solidFill>
                  <a:srgbClr val="FFFFFF"/>
                </a:solidFill>
                <a:latin typeface="Trebuchet MS"/>
                <a:cs typeface="Trebuchet MS"/>
              </a:rPr>
              <a:t> </a:t>
            </a:r>
            <a:r>
              <a:rPr sz="2200" spc="95" dirty="0">
                <a:solidFill>
                  <a:srgbClr val="FFFFFF"/>
                </a:solidFill>
                <a:latin typeface="Trebuchet MS"/>
                <a:cs typeface="Trebuchet MS"/>
              </a:rPr>
              <a:t>49–</a:t>
            </a:r>
            <a:r>
              <a:rPr sz="2200" spc="-55" dirty="0">
                <a:solidFill>
                  <a:srgbClr val="FFFFFF"/>
                </a:solidFill>
                <a:latin typeface="Trebuchet MS"/>
                <a:cs typeface="Trebuchet MS"/>
              </a:rPr>
              <a:t>77.</a:t>
            </a:r>
            <a:r>
              <a:rPr sz="2200" spc="-45" dirty="0">
                <a:solidFill>
                  <a:srgbClr val="FFFFFF"/>
                </a:solidFill>
                <a:latin typeface="Trebuchet MS"/>
                <a:cs typeface="Trebuchet MS"/>
              </a:rPr>
              <a:t> </a:t>
            </a:r>
            <a:r>
              <a:rPr sz="2200" dirty="0">
                <a:solidFill>
                  <a:srgbClr val="FFFFFF"/>
                </a:solidFill>
                <a:latin typeface="Trebuchet MS"/>
                <a:cs typeface="Trebuchet MS"/>
              </a:rPr>
              <a:t>Available</a:t>
            </a:r>
            <a:r>
              <a:rPr sz="2200" spc="-40" dirty="0">
                <a:solidFill>
                  <a:srgbClr val="FFFFFF"/>
                </a:solidFill>
                <a:latin typeface="Trebuchet MS"/>
                <a:cs typeface="Trebuchet MS"/>
              </a:rPr>
              <a:t> </a:t>
            </a:r>
            <a:r>
              <a:rPr sz="2200" spc="-20" dirty="0">
                <a:solidFill>
                  <a:srgbClr val="FFFFFF"/>
                </a:solidFill>
                <a:latin typeface="Trebuchet MS"/>
                <a:cs typeface="Trebuchet MS"/>
              </a:rPr>
              <a:t>at:</a:t>
            </a:r>
            <a:r>
              <a:rPr sz="2200" spc="-45" dirty="0">
                <a:solidFill>
                  <a:srgbClr val="FFFFFF"/>
                </a:solidFill>
                <a:latin typeface="Trebuchet MS"/>
                <a:cs typeface="Trebuchet MS"/>
              </a:rPr>
              <a:t> </a:t>
            </a:r>
            <a:r>
              <a:rPr sz="2200" spc="-10" dirty="0">
                <a:solidFill>
                  <a:srgbClr val="FFFFFF"/>
                </a:solidFill>
                <a:latin typeface="Trebuchet MS"/>
                <a:cs typeface="Trebuchet MS"/>
                <a:hlinkClick r:id="rId4"/>
              </a:rPr>
              <a:t>https://doi.org/10.1080/09615768.2000.11423592.</a:t>
            </a:r>
            <a:r>
              <a:rPr sz="2200" spc="-10" dirty="0">
                <a:solidFill>
                  <a:srgbClr val="FFFFFF"/>
                </a:solidFill>
                <a:latin typeface="Trebuchet MS"/>
                <a:cs typeface="Trebuchet MS"/>
              </a:rPr>
              <a:t> </a:t>
            </a:r>
            <a:r>
              <a:rPr sz="2200" dirty="0">
                <a:solidFill>
                  <a:srgbClr val="FFFFFF"/>
                </a:solidFill>
                <a:latin typeface="Trebuchet MS"/>
                <a:cs typeface="Trebuchet MS"/>
              </a:rPr>
              <a:t>Goode,</a:t>
            </a:r>
            <a:r>
              <a:rPr sz="2200" spc="-25" dirty="0">
                <a:solidFill>
                  <a:srgbClr val="FFFFFF"/>
                </a:solidFill>
                <a:latin typeface="Trebuchet MS"/>
                <a:cs typeface="Trebuchet MS"/>
              </a:rPr>
              <a:t> </a:t>
            </a:r>
            <a:r>
              <a:rPr sz="2200" spc="-30" dirty="0">
                <a:solidFill>
                  <a:srgbClr val="FFFFFF"/>
                </a:solidFill>
                <a:latin typeface="Trebuchet MS"/>
                <a:cs typeface="Trebuchet MS"/>
              </a:rPr>
              <a:t>R.M.</a:t>
            </a:r>
            <a:r>
              <a:rPr sz="2200" spc="-5" dirty="0">
                <a:solidFill>
                  <a:srgbClr val="FFFFFF"/>
                </a:solidFill>
                <a:latin typeface="Trebuchet MS"/>
                <a:cs typeface="Trebuchet MS"/>
              </a:rPr>
              <a:t> </a:t>
            </a:r>
            <a:r>
              <a:rPr sz="2200" spc="60" dirty="0">
                <a:solidFill>
                  <a:srgbClr val="FFFFFF"/>
                </a:solidFill>
                <a:latin typeface="Trebuchet MS"/>
                <a:cs typeface="Trebuchet MS"/>
              </a:rPr>
              <a:t>(2023)</a:t>
            </a:r>
            <a:r>
              <a:rPr sz="2200" spc="-5" dirty="0">
                <a:solidFill>
                  <a:srgbClr val="FFFFFF"/>
                </a:solidFill>
                <a:latin typeface="Trebuchet MS"/>
                <a:cs typeface="Trebuchet MS"/>
              </a:rPr>
              <a:t> </a:t>
            </a:r>
            <a:r>
              <a:rPr sz="2200" spc="-85" dirty="0">
                <a:solidFill>
                  <a:srgbClr val="FFFFFF"/>
                </a:solidFill>
                <a:latin typeface="Trebuchet MS"/>
                <a:cs typeface="Trebuchet MS"/>
              </a:rPr>
              <a:t>‘What</a:t>
            </a:r>
            <a:r>
              <a:rPr sz="2200" spc="-5" dirty="0">
                <a:solidFill>
                  <a:srgbClr val="FFFFFF"/>
                </a:solidFill>
                <a:latin typeface="Trebuchet MS"/>
                <a:cs typeface="Trebuchet MS"/>
              </a:rPr>
              <a:t> </a:t>
            </a:r>
            <a:r>
              <a:rPr sz="2200" dirty="0">
                <a:solidFill>
                  <a:srgbClr val="FFFFFF"/>
                </a:solidFill>
                <a:latin typeface="Trebuchet MS"/>
                <a:cs typeface="Trebuchet MS"/>
              </a:rPr>
              <a:t>is </a:t>
            </a:r>
            <a:r>
              <a:rPr sz="2200" spc="-45" dirty="0">
                <a:solidFill>
                  <a:srgbClr val="FFFFFF"/>
                </a:solidFill>
                <a:latin typeface="Trebuchet MS"/>
                <a:cs typeface="Trebuchet MS"/>
              </a:rPr>
              <a:t>property?’,</a:t>
            </a:r>
            <a:r>
              <a:rPr sz="2200" spc="-5" dirty="0">
                <a:solidFill>
                  <a:srgbClr val="FFFFFF"/>
                </a:solidFill>
                <a:latin typeface="Trebuchet MS"/>
                <a:cs typeface="Trebuchet MS"/>
              </a:rPr>
              <a:t> </a:t>
            </a:r>
            <a:r>
              <a:rPr sz="2200" i="1" spc="165" dirty="0">
                <a:solidFill>
                  <a:srgbClr val="FFFFFF"/>
                </a:solidFill>
                <a:latin typeface="Gill Sans MT"/>
                <a:cs typeface="Gill Sans MT"/>
              </a:rPr>
              <a:t>Law</a:t>
            </a:r>
            <a:r>
              <a:rPr sz="2200" i="1" spc="50" dirty="0">
                <a:solidFill>
                  <a:srgbClr val="FFFFFF"/>
                </a:solidFill>
                <a:latin typeface="Gill Sans MT"/>
                <a:cs typeface="Gill Sans MT"/>
              </a:rPr>
              <a:t> </a:t>
            </a:r>
            <a:r>
              <a:rPr sz="2200" i="1" spc="150" dirty="0">
                <a:solidFill>
                  <a:srgbClr val="FFFFFF"/>
                </a:solidFill>
                <a:latin typeface="Gill Sans MT"/>
                <a:cs typeface="Gill Sans MT"/>
              </a:rPr>
              <a:t>Quarterly</a:t>
            </a:r>
            <a:r>
              <a:rPr sz="2200" i="1" spc="50" dirty="0">
                <a:solidFill>
                  <a:srgbClr val="FFFFFF"/>
                </a:solidFill>
                <a:latin typeface="Gill Sans MT"/>
                <a:cs typeface="Gill Sans MT"/>
              </a:rPr>
              <a:t> </a:t>
            </a:r>
            <a:r>
              <a:rPr sz="2200" i="1" spc="120" dirty="0">
                <a:solidFill>
                  <a:srgbClr val="FFFFFF"/>
                </a:solidFill>
                <a:latin typeface="Gill Sans MT"/>
                <a:cs typeface="Gill Sans MT"/>
              </a:rPr>
              <a:t>Review</a:t>
            </a:r>
            <a:r>
              <a:rPr sz="2200" spc="120" dirty="0">
                <a:solidFill>
                  <a:srgbClr val="FFFFFF"/>
                </a:solidFill>
                <a:latin typeface="Trebuchet MS"/>
                <a:cs typeface="Trebuchet MS"/>
              </a:rPr>
              <a:t>,</a:t>
            </a:r>
            <a:r>
              <a:rPr sz="2200" spc="-5" dirty="0">
                <a:solidFill>
                  <a:srgbClr val="FFFFFF"/>
                </a:solidFill>
                <a:latin typeface="Trebuchet MS"/>
                <a:cs typeface="Trebuchet MS"/>
              </a:rPr>
              <a:t> </a:t>
            </a:r>
            <a:r>
              <a:rPr sz="2200" spc="-200" dirty="0">
                <a:solidFill>
                  <a:srgbClr val="FFFFFF"/>
                </a:solidFill>
                <a:latin typeface="Trebuchet MS"/>
                <a:cs typeface="Trebuchet MS"/>
              </a:rPr>
              <a:t>139,</a:t>
            </a:r>
            <a:r>
              <a:rPr sz="2200" spc="15" dirty="0">
                <a:solidFill>
                  <a:srgbClr val="FFFFFF"/>
                </a:solidFill>
                <a:latin typeface="Trebuchet MS"/>
                <a:cs typeface="Trebuchet MS"/>
              </a:rPr>
              <a:t> </a:t>
            </a:r>
            <a:r>
              <a:rPr sz="2200" dirty="0">
                <a:solidFill>
                  <a:srgbClr val="FFFFFF"/>
                </a:solidFill>
                <a:latin typeface="Trebuchet MS"/>
                <a:cs typeface="Trebuchet MS"/>
              </a:rPr>
              <a:t>pp.</a:t>
            </a:r>
            <a:r>
              <a:rPr sz="2200" spc="-5" dirty="0">
                <a:solidFill>
                  <a:srgbClr val="FFFFFF"/>
                </a:solidFill>
                <a:latin typeface="Trebuchet MS"/>
                <a:cs typeface="Trebuchet MS"/>
              </a:rPr>
              <a:t> </a:t>
            </a:r>
            <a:r>
              <a:rPr sz="2200" spc="-210" dirty="0">
                <a:solidFill>
                  <a:srgbClr val="FFFFFF"/>
                </a:solidFill>
                <a:latin typeface="Trebuchet MS"/>
                <a:cs typeface="Trebuchet MS"/>
              </a:rPr>
              <a:t>1–</a:t>
            </a:r>
            <a:r>
              <a:rPr sz="2200" spc="-25" dirty="0">
                <a:solidFill>
                  <a:srgbClr val="FFFFFF"/>
                </a:solidFill>
                <a:latin typeface="Trebuchet MS"/>
                <a:cs typeface="Trebuchet MS"/>
              </a:rPr>
              <a:t>4.</a:t>
            </a:r>
            <a:endParaRPr sz="2200">
              <a:latin typeface="Trebuchet MS"/>
              <a:cs typeface="Trebuchet MS"/>
            </a:endParaRPr>
          </a:p>
          <a:p>
            <a:pPr marL="12700" marR="5080">
              <a:lnSpc>
                <a:spcPct val="164800"/>
              </a:lnSpc>
            </a:pPr>
            <a:r>
              <a:rPr sz="2200" spc="-30" dirty="0">
                <a:solidFill>
                  <a:srgbClr val="FFFFFF"/>
                </a:solidFill>
                <a:latin typeface="Trebuchet MS"/>
                <a:cs typeface="Trebuchet MS"/>
              </a:rPr>
              <a:t>International</a:t>
            </a:r>
            <a:r>
              <a:rPr sz="2200" spc="-50" dirty="0">
                <a:solidFill>
                  <a:srgbClr val="FFFFFF"/>
                </a:solidFill>
                <a:latin typeface="Trebuchet MS"/>
                <a:cs typeface="Trebuchet MS"/>
              </a:rPr>
              <a:t> </a:t>
            </a:r>
            <a:r>
              <a:rPr sz="2200" dirty="0">
                <a:solidFill>
                  <a:srgbClr val="FFFFFF"/>
                </a:solidFill>
                <a:latin typeface="Trebuchet MS"/>
                <a:cs typeface="Trebuchet MS"/>
              </a:rPr>
              <a:t>Land</a:t>
            </a:r>
            <a:r>
              <a:rPr sz="2200" spc="-50" dirty="0">
                <a:solidFill>
                  <a:srgbClr val="FFFFFF"/>
                </a:solidFill>
                <a:latin typeface="Trebuchet MS"/>
                <a:cs typeface="Trebuchet MS"/>
              </a:rPr>
              <a:t> </a:t>
            </a:r>
            <a:r>
              <a:rPr sz="2200" dirty="0">
                <a:solidFill>
                  <a:srgbClr val="FFFFFF"/>
                </a:solidFill>
                <a:latin typeface="Trebuchet MS"/>
                <a:cs typeface="Trebuchet MS"/>
              </a:rPr>
              <a:t>Coalition</a:t>
            </a:r>
            <a:r>
              <a:rPr sz="2200" spc="-50" dirty="0">
                <a:solidFill>
                  <a:srgbClr val="FFFFFF"/>
                </a:solidFill>
                <a:latin typeface="Trebuchet MS"/>
                <a:cs typeface="Trebuchet MS"/>
              </a:rPr>
              <a:t> </a:t>
            </a:r>
            <a:r>
              <a:rPr sz="2200" spc="75" dirty="0">
                <a:solidFill>
                  <a:srgbClr val="FFFFFF"/>
                </a:solidFill>
                <a:latin typeface="Trebuchet MS"/>
                <a:cs typeface="Trebuchet MS"/>
              </a:rPr>
              <a:t>(2020)</a:t>
            </a:r>
            <a:r>
              <a:rPr sz="2200" spc="-50" dirty="0">
                <a:solidFill>
                  <a:srgbClr val="FFFFFF"/>
                </a:solidFill>
                <a:latin typeface="Trebuchet MS"/>
                <a:cs typeface="Trebuchet MS"/>
              </a:rPr>
              <a:t> </a:t>
            </a:r>
            <a:r>
              <a:rPr sz="2200" spc="-10" dirty="0">
                <a:solidFill>
                  <a:srgbClr val="FFFFFF"/>
                </a:solidFill>
                <a:latin typeface="Trebuchet MS"/>
                <a:cs typeface="Trebuchet MS"/>
              </a:rPr>
              <a:t>Uneven</a:t>
            </a:r>
            <a:r>
              <a:rPr sz="2200" spc="-50" dirty="0">
                <a:solidFill>
                  <a:srgbClr val="FFFFFF"/>
                </a:solidFill>
                <a:latin typeface="Trebuchet MS"/>
                <a:cs typeface="Trebuchet MS"/>
              </a:rPr>
              <a:t> </a:t>
            </a:r>
            <a:r>
              <a:rPr sz="2200" dirty="0">
                <a:solidFill>
                  <a:srgbClr val="FFFFFF"/>
                </a:solidFill>
                <a:latin typeface="Trebuchet MS"/>
                <a:cs typeface="Trebuchet MS"/>
              </a:rPr>
              <a:t>ground.</a:t>
            </a:r>
            <a:r>
              <a:rPr sz="2200" spc="-50" dirty="0">
                <a:solidFill>
                  <a:srgbClr val="FFFFFF"/>
                </a:solidFill>
                <a:latin typeface="Trebuchet MS"/>
                <a:cs typeface="Trebuchet MS"/>
              </a:rPr>
              <a:t> </a:t>
            </a:r>
            <a:r>
              <a:rPr sz="2200" dirty="0">
                <a:solidFill>
                  <a:srgbClr val="FFFFFF"/>
                </a:solidFill>
                <a:latin typeface="Trebuchet MS"/>
                <a:cs typeface="Trebuchet MS"/>
              </a:rPr>
              <a:t>Land</a:t>
            </a:r>
            <a:r>
              <a:rPr sz="2200" spc="-50" dirty="0">
                <a:solidFill>
                  <a:srgbClr val="FFFFFF"/>
                </a:solidFill>
                <a:latin typeface="Trebuchet MS"/>
                <a:cs typeface="Trebuchet MS"/>
              </a:rPr>
              <a:t> </a:t>
            </a:r>
            <a:r>
              <a:rPr sz="2200" spc="-35" dirty="0">
                <a:solidFill>
                  <a:srgbClr val="FFFFFF"/>
                </a:solidFill>
                <a:latin typeface="Trebuchet MS"/>
                <a:cs typeface="Trebuchet MS"/>
              </a:rPr>
              <a:t>inequality</a:t>
            </a:r>
            <a:r>
              <a:rPr sz="2200" spc="-50" dirty="0">
                <a:solidFill>
                  <a:srgbClr val="FFFFFF"/>
                </a:solidFill>
                <a:latin typeface="Trebuchet MS"/>
                <a:cs typeface="Trebuchet MS"/>
              </a:rPr>
              <a:t> </a:t>
            </a:r>
            <a:r>
              <a:rPr sz="2200" dirty="0">
                <a:solidFill>
                  <a:srgbClr val="FFFFFF"/>
                </a:solidFill>
                <a:latin typeface="Trebuchet MS"/>
                <a:cs typeface="Trebuchet MS"/>
              </a:rPr>
              <a:t>at</a:t>
            </a:r>
            <a:r>
              <a:rPr sz="2200" spc="-50" dirty="0">
                <a:solidFill>
                  <a:srgbClr val="FFFFFF"/>
                </a:solidFill>
                <a:latin typeface="Trebuchet MS"/>
                <a:cs typeface="Trebuchet MS"/>
              </a:rPr>
              <a:t> </a:t>
            </a:r>
            <a:r>
              <a:rPr sz="2200" dirty="0">
                <a:solidFill>
                  <a:srgbClr val="FFFFFF"/>
                </a:solidFill>
                <a:latin typeface="Trebuchet MS"/>
                <a:cs typeface="Trebuchet MS"/>
              </a:rPr>
              <a:t>the</a:t>
            </a:r>
            <a:r>
              <a:rPr sz="2200" spc="-50" dirty="0">
                <a:solidFill>
                  <a:srgbClr val="FFFFFF"/>
                </a:solidFill>
                <a:latin typeface="Trebuchet MS"/>
                <a:cs typeface="Trebuchet MS"/>
              </a:rPr>
              <a:t> </a:t>
            </a:r>
            <a:r>
              <a:rPr sz="2200" dirty="0">
                <a:solidFill>
                  <a:srgbClr val="FFFFFF"/>
                </a:solidFill>
                <a:latin typeface="Trebuchet MS"/>
                <a:cs typeface="Trebuchet MS"/>
              </a:rPr>
              <a:t>heart</a:t>
            </a:r>
            <a:r>
              <a:rPr sz="2200" spc="-50" dirty="0">
                <a:solidFill>
                  <a:srgbClr val="FFFFFF"/>
                </a:solidFill>
                <a:latin typeface="Trebuchet MS"/>
                <a:cs typeface="Trebuchet MS"/>
              </a:rPr>
              <a:t> </a:t>
            </a:r>
            <a:r>
              <a:rPr sz="2200" dirty="0">
                <a:solidFill>
                  <a:srgbClr val="FFFFFF"/>
                </a:solidFill>
                <a:latin typeface="Trebuchet MS"/>
                <a:cs typeface="Trebuchet MS"/>
              </a:rPr>
              <a:t>of</a:t>
            </a:r>
            <a:r>
              <a:rPr sz="2200" spc="-50" dirty="0">
                <a:solidFill>
                  <a:srgbClr val="FFFFFF"/>
                </a:solidFill>
                <a:latin typeface="Trebuchet MS"/>
                <a:cs typeface="Trebuchet MS"/>
              </a:rPr>
              <a:t> </a:t>
            </a:r>
            <a:r>
              <a:rPr sz="2200" dirty="0">
                <a:solidFill>
                  <a:srgbClr val="FFFFFF"/>
                </a:solidFill>
                <a:latin typeface="Trebuchet MS"/>
                <a:cs typeface="Trebuchet MS"/>
              </a:rPr>
              <a:t>unequal</a:t>
            </a:r>
            <a:r>
              <a:rPr sz="2200" spc="-50" dirty="0">
                <a:solidFill>
                  <a:srgbClr val="FFFFFF"/>
                </a:solidFill>
                <a:latin typeface="Trebuchet MS"/>
                <a:cs typeface="Trebuchet MS"/>
              </a:rPr>
              <a:t> </a:t>
            </a:r>
            <a:r>
              <a:rPr sz="2200" spc="-10" dirty="0">
                <a:solidFill>
                  <a:srgbClr val="FFFFFF"/>
                </a:solidFill>
                <a:latin typeface="Trebuchet MS"/>
                <a:cs typeface="Trebuchet MS"/>
              </a:rPr>
              <a:t>societies.</a:t>
            </a:r>
            <a:r>
              <a:rPr sz="2200" spc="-50" dirty="0">
                <a:solidFill>
                  <a:srgbClr val="FFFFFF"/>
                </a:solidFill>
                <a:latin typeface="Trebuchet MS"/>
                <a:cs typeface="Trebuchet MS"/>
              </a:rPr>
              <a:t> </a:t>
            </a:r>
            <a:r>
              <a:rPr sz="2200" dirty="0">
                <a:solidFill>
                  <a:srgbClr val="FFFFFF"/>
                </a:solidFill>
                <a:latin typeface="Trebuchet MS"/>
                <a:cs typeface="Trebuchet MS"/>
              </a:rPr>
              <a:t>Available</a:t>
            </a:r>
            <a:r>
              <a:rPr sz="2200" spc="-50" dirty="0">
                <a:solidFill>
                  <a:srgbClr val="FFFFFF"/>
                </a:solidFill>
                <a:latin typeface="Trebuchet MS"/>
                <a:cs typeface="Trebuchet MS"/>
              </a:rPr>
              <a:t> </a:t>
            </a:r>
            <a:r>
              <a:rPr sz="2200" spc="-25" dirty="0">
                <a:solidFill>
                  <a:srgbClr val="FFFFFF"/>
                </a:solidFill>
                <a:latin typeface="Trebuchet MS"/>
                <a:cs typeface="Trebuchet MS"/>
              </a:rPr>
              <a:t>at: </a:t>
            </a:r>
            <a:r>
              <a:rPr sz="2200" spc="-10" dirty="0">
                <a:solidFill>
                  <a:srgbClr val="FFFFFF"/>
                </a:solidFill>
                <a:latin typeface="Trebuchet MS"/>
                <a:cs typeface="Trebuchet MS"/>
                <a:hlinkClick r:id="rId5"/>
              </a:rPr>
              <a:t>https://d3o3cb4w253x5q.cloudfront.net/media/documents/2020_11_land_inequality_synthesis_report_uneven_ground</a:t>
            </a:r>
            <a:endParaRPr sz="2200">
              <a:latin typeface="Trebuchet MS"/>
              <a:cs typeface="Trebuchet MS"/>
            </a:endParaRPr>
          </a:p>
          <a:p>
            <a:pPr marL="12700">
              <a:lnSpc>
                <a:spcPct val="100000"/>
              </a:lnSpc>
              <a:spcBef>
                <a:spcPts val="1705"/>
              </a:spcBef>
            </a:pPr>
            <a:r>
              <a:rPr sz="2200" dirty="0">
                <a:solidFill>
                  <a:srgbClr val="FFFFFF"/>
                </a:solidFill>
                <a:latin typeface="Trebuchet MS"/>
                <a:cs typeface="Trebuchet MS"/>
              </a:rPr>
              <a:t>_final_en_spread_low_res_2.pdf</a:t>
            </a:r>
            <a:r>
              <a:rPr sz="2200" spc="250" dirty="0">
                <a:solidFill>
                  <a:srgbClr val="FFFFFF"/>
                </a:solidFill>
                <a:latin typeface="Trebuchet MS"/>
                <a:cs typeface="Trebuchet MS"/>
              </a:rPr>
              <a:t> </a:t>
            </a:r>
            <a:r>
              <a:rPr sz="2200" dirty="0">
                <a:solidFill>
                  <a:srgbClr val="FFFFFF"/>
                </a:solidFill>
                <a:latin typeface="Trebuchet MS"/>
                <a:cs typeface="Trebuchet MS"/>
              </a:rPr>
              <a:t>(Accessed:</a:t>
            </a:r>
            <a:r>
              <a:rPr sz="2200" spc="254" dirty="0">
                <a:solidFill>
                  <a:srgbClr val="FFFFFF"/>
                </a:solidFill>
                <a:latin typeface="Trebuchet MS"/>
                <a:cs typeface="Trebuchet MS"/>
              </a:rPr>
              <a:t> </a:t>
            </a:r>
            <a:r>
              <a:rPr sz="2200" spc="-114" dirty="0">
                <a:solidFill>
                  <a:srgbClr val="FFFFFF"/>
                </a:solidFill>
                <a:latin typeface="Trebuchet MS"/>
                <a:cs typeface="Trebuchet MS"/>
              </a:rPr>
              <a:t>21</a:t>
            </a:r>
            <a:r>
              <a:rPr sz="2200" spc="254" dirty="0">
                <a:solidFill>
                  <a:srgbClr val="FFFFFF"/>
                </a:solidFill>
                <a:latin typeface="Trebuchet MS"/>
                <a:cs typeface="Trebuchet MS"/>
              </a:rPr>
              <a:t> </a:t>
            </a:r>
            <a:r>
              <a:rPr sz="2200" spc="-25" dirty="0">
                <a:solidFill>
                  <a:srgbClr val="FFFFFF"/>
                </a:solidFill>
                <a:latin typeface="Trebuchet MS"/>
                <a:cs typeface="Trebuchet MS"/>
              </a:rPr>
              <a:t>January</a:t>
            </a:r>
            <a:r>
              <a:rPr sz="2200" spc="250" dirty="0">
                <a:solidFill>
                  <a:srgbClr val="FFFFFF"/>
                </a:solidFill>
                <a:latin typeface="Trebuchet MS"/>
                <a:cs typeface="Trebuchet MS"/>
              </a:rPr>
              <a:t> </a:t>
            </a:r>
            <a:r>
              <a:rPr sz="2200" spc="-10" dirty="0">
                <a:solidFill>
                  <a:srgbClr val="FFFFFF"/>
                </a:solidFill>
                <a:latin typeface="Trebuchet MS"/>
                <a:cs typeface="Trebuchet MS"/>
              </a:rPr>
              <a:t>2023).</a:t>
            </a:r>
            <a:endParaRPr sz="2200">
              <a:latin typeface="Trebuchet MS"/>
              <a:cs typeface="Trebuchet MS"/>
            </a:endParaRPr>
          </a:p>
          <a:p>
            <a:pPr marL="12700" marR="337820">
              <a:lnSpc>
                <a:spcPct val="164800"/>
              </a:lnSpc>
            </a:pPr>
            <a:r>
              <a:rPr sz="2200" spc="-70" dirty="0">
                <a:solidFill>
                  <a:srgbClr val="FFFFFF"/>
                </a:solidFill>
                <a:latin typeface="Trebuchet MS"/>
                <a:cs typeface="Trebuchet MS"/>
              </a:rPr>
              <a:t>LeFevre,</a:t>
            </a:r>
            <a:r>
              <a:rPr sz="2200" spc="-55" dirty="0">
                <a:solidFill>
                  <a:srgbClr val="FFFFFF"/>
                </a:solidFill>
                <a:latin typeface="Trebuchet MS"/>
                <a:cs typeface="Trebuchet MS"/>
              </a:rPr>
              <a:t> </a:t>
            </a:r>
            <a:r>
              <a:rPr sz="2200" spc="-100" dirty="0">
                <a:solidFill>
                  <a:srgbClr val="FFFFFF"/>
                </a:solidFill>
                <a:latin typeface="Trebuchet MS"/>
                <a:cs typeface="Trebuchet MS"/>
              </a:rPr>
              <a:t>R.</a:t>
            </a:r>
            <a:r>
              <a:rPr sz="2200" spc="-55" dirty="0">
                <a:solidFill>
                  <a:srgbClr val="FFFFFF"/>
                </a:solidFill>
                <a:latin typeface="Trebuchet MS"/>
                <a:cs typeface="Trebuchet MS"/>
              </a:rPr>
              <a:t> </a:t>
            </a:r>
            <a:r>
              <a:rPr sz="2200" spc="-30" dirty="0">
                <a:solidFill>
                  <a:srgbClr val="FFFFFF"/>
                </a:solidFill>
                <a:latin typeface="Trebuchet MS"/>
                <a:cs typeface="Trebuchet MS"/>
              </a:rPr>
              <a:t>(2018)</a:t>
            </a:r>
            <a:r>
              <a:rPr sz="2200" spc="-55" dirty="0">
                <a:solidFill>
                  <a:srgbClr val="FFFFFF"/>
                </a:solidFill>
                <a:latin typeface="Trebuchet MS"/>
                <a:cs typeface="Trebuchet MS"/>
              </a:rPr>
              <a:t> </a:t>
            </a:r>
            <a:r>
              <a:rPr sz="2200" spc="-85" dirty="0">
                <a:solidFill>
                  <a:srgbClr val="FFFFFF"/>
                </a:solidFill>
                <a:latin typeface="Trebuchet MS"/>
                <a:cs typeface="Trebuchet MS"/>
              </a:rPr>
              <a:t>The</a:t>
            </a:r>
            <a:r>
              <a:rPr sz="2200" spc="-55" dirty="0">
                <a:solidFill>
                  <a:srgbClr val="FFFFFF"/>
                </a:solidFill>
                <a:latin typeface="Trebuchet MS"/>
                <a:cs typeface="Trebuchet MS"/>
              </a:rPr>
              <a:t> </a:t>
            </a:r>
            <a:r>
              <a:rPr sz="2200" dirty="0">
                <a:solidFill>
                  <a:srgbClr val="FFFFFF"/>
                </a:solidFill>
                <a:latin typeface="Trebuchet MS"/>
                <a:cs typeface="Trebuchet MS"/>
              </a:rPr>
              <a:t>philosophy</a:t>
            </a:r>
            <a:r>
              <a:rPr sz="2200" spc="-55" dirty="0">
                <a:solidFill>
                  <a:srgbClr val="FFFFFF"/>
                </a:solidFill>
                <a:latin typeface="Trebuchet MS"/>
                <a:cs typeface="Trebuchet MS"/>
              </a:rPr>
              <a:t> </a:t>
            </a:r>
            <a:r>
              <a:rPr sz="2200" dirty="0">
                <a:solidFill>
                  <a:srgbClr val="FFFFFF"/>
                </a:solidFill>
                <a:latin typeface="Trebuchet MS"/>
                <a:cs typeface="Trebuchet MS"/>
              </a:rPr>
              <a:t>of</a:t>
            </a:r>
            <a:r>
              <a:rPr sz="2200" spc="-50" dirty="0">
                <a:solidFill>
                  <a:srgbClr val="FFFFFF"/>
                </a:solidFill>
                <a:latin typeface="Trebuchet MS"/>
                <a:cs typeface="Trebuchet MS"/>
              </a:rPr>
              <a:t> </a:t>
            </a:r>
            <a:r>
              <a:rPr sz="2200" spc="-25" dirty="0">
                <a:solidFill>
                  <a:srgbClr val="FFFFFF"/>
                </a:solidFill>
                <a:latin typeface="Trebuchet MS"/>
                <a:cs typeface="Trebuchet MS"/>
              </a:rPr>
              <a:t>ownership.</a:t>
            </a:r>
            <a:r>
              <a:rPr sz="2200" spc="-55" dirty="0">
                <a:solidFill>
                  <a:srgbClr val="FFFFFF"/>
                </a:solidFill>
                <a:latin typeface="Trebuchet MS"/>
                <a:cs typeface="Trebuchet MS"/>
              </a:rPr>
              <a:t> </a:t>
            </a:r>
            <a:r>
              <a:rPr sz="2200" dirty="0">
                <a:solidFill>
                  <a:srgbClr val="FFFFFF"/>
                </a:solidFill>
                <a:latin typeface="Trebuchet MS"/>
                <a:cs typeface="Trebuchet MS"/>
              </a:rPr>
              <a:t>Available</a:t>
            </a:r>
            <a:r>
              <a:rPr sz="2200" spc="-55" dirty="0">
                <a:solidFill>
                  <a:srgbClr val="FFFFFF"/>
                </a:solidFill>
                <a:latin typeface="Trebuchet MS"/>
                <a:cs typeface="Trebuchet MS"/>
              </a:rPr>
              <a:t> </a:t>
            </a:r>
            <a:r>
              <a:rPr sz="2200" spc="-20" dirty="0">
                <a:solidFill>
                  <a:srgbClr val="FFFFFF"/>
                </a:solidFill>
                <a:latin typeface="Trebuchet MS"/>
                <a:cs typeface="Trebuchet MS"/>
              </a:rPr>
              <a:t>at:</a:t>
            </a:r>
            <a:r>
              <a:rPr sz="2200" spc="-55" dirty="0">
                <a:solidFill>
                  <a:srgbClr val="FFFFFF"/>
                </a:solidFill>
                <a:latin typeface="Trebuchet MS"/>
                <a:cs typeface="Trebuchet MS"/>
              </a:rPr>
              <a:t> </a:t>
            </a:r>
            <a:r>
              <a:rPr sz="2200" spc="-10" dirty="0">
                <a:solidFill>
                  <a:srgbClr val="FFFFFF"/>
                </a:solidFill>
                <a:latin typeface="Trebuchet MS"/>
                <a:cs typeface="Trebuchet MS"/>
                <a:hlinkClick r:id="rId6"/>
              </a:rPr>
              <a:t>https://fee.org/resources/the-philosophy-</a:t>
            </a:r>
            <a:r>
              <a:rPr sz="2200" spc="55" dirty="0">
                <a:solidFill>
                  <a:srgbClr val="FFFFFF"/>
                </a:solidFill>
                <a:latin typeface="Trebuchet MS"/>
                <a:cs typeface="Trebuchet MS"/>
                <a:hlinkClick r:id="rId6"/>
              </a:rPr>
              <a:t>of-</a:t>
            </a:r>
            <a:r>
              <a:rPr sz="2200" spc="-10" dirty="0">
                <a:solidFill>
                  <a:srgbClr val="FFFFFF"/>
                </a:solidFill>
                <a:latin typeface="Trebuchet MS"/>
                <a:cs typeface="Trebuchet MS"/>
                <a:hlinkClick r:id="rId6"/>
              </a:rPr>
              <a:t>ownership/</a:t>
            </a:r>
            <a:r>
              <a:rPr sz="2200" spc="-10" dirty="0">
                <a:solidFill>
                  <a:srgbClr val="FFFFFF"/>
                </a:solidFill>
                <a:latin typeface="Trebuchet MS"/>
                <a:cs typeface="Trebuchet MS"/>
              </a:rPr>
              <a:t> </a:t>
            </a:r>
            <a:r>
              <a:rPr sz="2200" dirty="0">
                <a:solidFill>
                  <a:srgbClr val="FFFFFF"/>
                </a:solidFill>
                <a:latin typeface="Trebuchet MS"/>
                <a:cs typeface="Trebuchet MS"/>
              </a:rPr>
              <a:t>(Accessed:</a:t>
            </a:r>
            <a:r>
              <a:rPr sz="2200" spc="50" dirty="0">
                <a:solidFill>
                  <a:srgbClr val="FFFFFF"/>
                </a:solidFill>
                <a:latin typeface="Trebuchet MS"/>
                <a:cs typeface="Trebuchet MS"/>
              </a:rPr>
              <a:t> </a:t>
            </a:r>
            <a:r>
              <a:rPr sz="2200" dirty="0">
                <a:solidFill>
                  <a:srgbClr val="FFFFFF"/>
                </a:solidFill>
                <a:latin typeface="Trebuchet MS"/>
                <a:cs typeface="Trebuchet MS"/>
              </a:rPr>
              <a:t>6</a:t>
            </a:r>
            <a:r>
              <a:rPr sz="2200" spc="55" dirty="0">
                <a:solidFill>
                  <a:srgbClr val="FFFFFF"/>
                </a:solidFill>
                <a:latin typeface="Trebuchet MS"/>
                <a:cs typeface="Trebuchet MS"/>
              </a:rPr>
              <a:t> May </a:t>
            </a:r>
            <a:r>
              <a:rPr sz="2200" spc="-10" dirty="0">
                <a:solidFill>
                  <a:srgbClr val="FFFFFF"/>
                </a:solidFill>
                <a:latin typeface="Trebuchet MS"/>
                <a:cs typeface="Trebuchet MS"/>
              </a:rPr>
              <a:t>2023).</a:t>
            </a:r>
            <a:endParaRPr sz="2200">
              <a:latin typeface="Trebuchet MS"/>
              <a:cs typeface="Trebuchet MS"/>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FFFF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1274</TotalTime>
  <Words>5977</Words>
  <Application>Microsoft Office PowerPoint</Application>
  <PresentationFormat>Custom</PresentationFormat>
  <Paragraphs>462</Paragraphs>
  <Slides>41</Slides>
  <Notes>25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41</vt:i4>
      </vt:variant>
    </vt:vector>
  </HeadingPairs>
  <TitlesOfParts>
    <vt:vector size="47" baseType="lpstr">
      <vt:lpstr>Aptos</vt:lpstr>
      <vt:lpstr>Arial</vt:lpstr>
      <vt:lpstr>Arial Narrow</vt:lpstr>
      <vt:lpstr>Gill Sans MT</vt:lpstr>
      <vt:lpstr>Trebuchet MS</vt:lpstr>
      <vt:lpstr>Office Theme</vt:lpstr>
      <vt:lpstr>UNIT 1: WHAT IS LAND LAW</vt:lpstr>
      <vt:lpstr>UNIT 1 - LEARNING OUTCOMES</vt:lpstr>
      <vt:lpstr>MODULE LEARNING OUTCOMES LO1: demonstrate detailed knowledge and a systematic understanding of the principles and concepts which underpin land law, and the ethical issues which arise within land law</vt:lpstr>
      <vt:lpstr>ASSESSMENTS</vt:lpstr>
      <vt:lpstr>ASSESSMENT</vt:lpstr>
      <vt:lpstr>TEXTBOOKS</vt:lpstr>
      <vt:lpstr>SCHEME OF WORK</vt:lpstr>
      <vt:lpstr>ACTIVITY 1: GETTING TO KNOW EACH OTHER</vt:lpstr>
      <vt:lpstr>PROPERTY</vt:lpstr>
      <vt:lpstr>DEFINING PROPERTY</vt:lpstr>
      <vt:lpstr>DEFINING LAND</vt:lpstr>
      <vt:lpstr>LEGAL DEFINITION</vt:lpstr>
      <vt:lpstr>CORPORAL AND INCORPORAL RIGHTS</vt:lpstr>
      <vt:lpstr>ACTIVITY 2:</vt:lpstr>
      <vt:lpstr>TO INFINITY AND BEYOND</vt:lpstr>
      <vt:lpstr>ON THE SURFACE</vt:lpstr>
      <vt:lpstr>SURFACE AREA BOUNDARIES</vt:lpstr>
      <vt:lpstr>BELOW THE SURFACE</vt:lpstr>
      <vt:lpstr>BELOW THE SURFACE</vt:lpstr>
      <vt:lpstr>AIRSPACE</vt:lpstr>
      <vt:lpstr>AIRSPACE</vt:lpstr>
      <vt:lpstr>FIXTURES AND FITTINGS</vt:lpstr>
      <vt:lpstr>ANEXATION</vt:lpstr>
      <vt:lpstr>SOME EXAMPLES</vt:lpstr>
      <vt:lpstr>ARCHITECTURAL DESIGN</vt:lpstr>
      <vt:lpstr>FIXTURES AND FITTINGS EXAMPLES</vt:lpstr>
      <vt:lpstr>ACTIVITY 3: FIXTURE OR FITTING In groups decide on whether the following would be considered fixtures or fittings Remember to consider the reasons for and against</vt:lpstr>
      <vt:lpstr>OWNERSHIP</vt:lpstr>
      <vt:lpstr>OWNING LAND: ESTATES IN LAND</vt:lpstr>
      <vt:lpstr>OWNING LAND: INTERESTS IN LAND</vt:lpstr>
      <vt:lpstr>ACTIVITY 4: RIGHTS AND INTERSTS</vt:lpstr>
      <vt:lpstr>LAW V EQUITY</vt:lpstr>
      <vt:lpstr>DIVIDED OWNERSHIP</vt:lpstr>
      <vt:lpstr>LAND REGISTRATION</vt:lpstr>
      <vt:lpstr>POSSESSION</vt:lpstr>
      <vt:lpstr>LAND AND HUMAN RIGHTS</vt:lpstr>
      <vt:lpstr>LAND AND INTERNATIONAL LAW</vt:lpstr>
      <vt:lpstr>ACTIVITY 6: JOINING THE PIECES TOGETHER We’ve explored several key themes in this unit. Either individually, or together, collate the key themes from this unit into a visual diagram (e.g. a mind map)</vt:lpstr>
      <vt:lpstr>UNIT 1 : LEARNING OUTCOMES</vt:lpstr>
      <vt:lpstr>UNIT 1: READING MATERIALS</vt:lpstr>
      <vt:lpstr>EXPLORING FURTHER</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Land 1 - What is Land Law</dc:title>
  <dc:creator>Martin Jones</dc:creator>
  <cp:keywords>DAGR47Q_Fq4,BAFYwojWtl0,0</cp:keywords>
  <cp:lastModifiedBy>Kireene David</cp:lastModifiedBy>
  <cp:revision>3</cp:revision>
  <dcterms:created xsi:type="dcterms:W3CDTF">2026-08-04T19:59:16Z</dcterms:created>
  <dcterms:modified xsi:type="dcterms:W3CDTF">2026-09-27T16:02:11Z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2026-04-01T00:00:00Z</vt:filetime>
  </property>
  <property fmtid="{D5CDD505-2E9C-101B-9397-08002B2CF9AE}" pid="3" name="Creator">
    <vt:lpwstr>Canva</vt:lpwstr>
  </property>
  <property fmtid="{D5CDD505-2E9C-101B-9397-08002B2CF9AE}" pid="4" name="LastSaved">
    <vt:filetime>2026-08-04T00:00:00Z</vt:filetime>
  </property>
  <property fmtid="{D5CDD505-2E9C-101B-9397-08002B2CF9AE}" pid="5" name="Producer">
    <vt:lpwstr>Canva</vt:lpwstr>
  </property>
</Properties>
</file>