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65" r:id="rId3"/>
  </p:sldMasterIdLst>
  <p:notesMasterIdLst>
    <p:notesMasterId r:id="rId4"/>
  </p:notesMasterIdLst>
  <p:sldIdLst>
    <p:sldId id="256" r:id="rId5"/>
  </p:sldIdLst>
  <p:sldSz cy="6858000" cx="12192000"/>
  <p:notesSz cx="6858000" cy="9144000"/>
  <p:embeddedFontLst>
    <p:embeddedFont>
      <p:font typeface="Century Gothic"/>
      <p:regular r:id="rId6"/>
      <p:bold r:id="rId7"/>
      <p:italic r:id="rId8"/>
      <p:boldItalic r:id="rId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font" Target="fonts/CenturyGothic-boldItalic.fntdata"/><Relationship Id="rId5" Type="http://schemas.openxmlformats.org/officeDocument/2006/relationships/slide" Target="slides/slide1.xml"/><Relationship Id="rId6" Type="http://schemas.openxmlformats.org/officeDocument/2006/relationships/font" Target="fonts/CenturyGothic-regular.fntdata"/><Relationship Id="rId7" Type="http://schemas.openxmlformats.org/officeDocument/2006/relationships/font" Target="fonts/CenturyGothic-bold.fntdata"/><Relationship Id="rId8" Type="http://schemas.openxmlformats.org/officeDocument/2006/relationships/font" Target="fonts/CenturyGothic-italic.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5" name="Shape 135"/>
        <p:cNvGrpSpPr/>
        <p:nvPr/>
      </p:nvGrpSpPr>
      <p:grpSpPr>
        <a:xfrm>
          <a:off x="0" y="0"/>
          <a:ext cx="0" cy="0"/>
          <a:chOff x="0" y="0"/>
          <a:chExt cx="0" cy="0"/>
        </a:xfrm>
      </p:grpSpPr>
      <p:sp>
        <p:nvSpPr>
          <p:cNvPr id="136" name="Google Shape;136;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showMasterSp="0" type="title">
  <p:cSld name="TITLE">
    <p:spTree>
      <p:nvGrpSpPr>
        <p:cNvPr id="17" name="Shape 17"/>
        <p:cNvGrpSpPr/>
        <p:nvPr/>
      </p:nvGrpSpPr>
      <p:grpSpPr>
        <a:xfrm>
          <a:off x="0" y="0"/>
          <a:ext cx="0" cy="0"/>
          <a:chOff x="0" y="0"/>
          <a:chExt cx="0" cy="0"/>
        </a:xfrm>
      </p:grpSpPr>
      <p:sp>
        <p:nvSpPr>
          <p:cNvPr id="18" name="Google Shape;18;p2"/>
          <p:cNvSpPr txBox="1"/>
          <p:nvPr>
            <p:ph type="ctrTitle"/>
          </p:nvPr>
        </p:nvSpPr>
        <p:spPr>
          <a:xfrm>
            <a:off x="684212" y="685799"/>
            <a:ext cx="8001000" cy="2971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1"/>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2"/>
          <p:cNvSpPr txBox="1"/>
          <p:nvPr>
            <p:ph idx="1" type="subTitle"/>
          </p:nvPr>
        </p:nvSpPr>
        <p:spPr>
          <a:xfrm>
            <a:off x="684212" y="3843867"/>
            <a:ext cx="6400800" cy="1947333"/>
          </a:xfrm>
          <a:prstGeom prst="rect">
            <a:avLst/>
          </a:prstGeom>
          <a:noFill/>
          <a:ln>
            <a:noFill/>
          </a:ln>
        </p:spPr>
        <p:txBody>
          <a:bodyPr anchorCtr="0" anchor="t" bIns="45700" lIns="91425" spcFirstLastPara="1" rIns="91425" wrap="square" tIns="45700">
            <a:noAutofit/>
          </a:bodyPr>
          <a:lstStyle>
            <a:lvl1pPr lvl="0" algn="l">
              <a:spcBef>
                <a:spcPts val="420"/>
              </a:spcBef>
              <a:spcAft>
                <a:spcPts val="0"/>
              </a:spcAft>
              <a:buSzPts val="1680"/>
              <a:buNone/>
              <a:defRPr sz="2100">
                <a:solidFill>
                  <a:srgbClr val="0F486F"/>
                </a:solidFill>
              </a:defRPr>
            </a:lvl1pPr>
            <a:lvl2pPr lvl="1" algn="ctr">
              <a:spcBef>
                <a:spcPts val="600"/>
              </a:spcBef>
              <a:spcAft>
                <a:spcPts val="0"/>
              </a:spcAft>
              <a:buSzPts val="1440"/>
              <a:buNone/>
              <a:defRPr>
                <a:solidFill>
                  <a:schemeClr val="lt1"/>
                </a:solidFill>
              </a:defRPr>
            </a:lvl2pPr>
            <a:lvl3pPr lvl="2" algn="ctr">
              <a:spcBef>
                <a:spcPts val="600"/>
              </a:spcBef>
              <a:spcAft>
                <a:spcPts val="0"/>
              </a:spcAft>
              <a:buSzPts val="1280"/>
              <a:buNone/>
              <a:defRPr>
                <a:solidFill>
                  <a:schemeClr val="lt1"/>
                </a:solidFill>
              </a:defRPr>
            </a:lvl3pPr>
            <a:lvl4pPr lvl="3" algn="ctr">
              <a:spcBef>
                <a:spcPts val="600"/>
              </a:spcBef>
              <a:spcAft>
                <a:spcPts val="0"/>
              </a:spcAft>
              <a:buSzPts val="1120"/>
              <a:buNone/>
              <a:defRPr>
                <a:solidFill>
                  <a:schemeClr val="lt1"/>
                </a:solidFill>
              </a:defRPr>
            </a:lvl4pPr>
            <a:lvl5pPr lvl="4" algn="ctr">
              <a:spcBef>
                <a:spcPts val="600"/>
              </a:spcBef>
              <a:spcAft>
                <a:spcPts val="0"/>
              </a:spcAft>
              <a:buSzPts val="1120"/>
              <a:buNone/>
              <a:defRPr>
                <a:solidFill>
                  <a:schemeClr val="lt1"/>
                </a:solidFill>
              </a:defRPr>
            </a:lvl5pPr>
            <a:lvl6pPr lvl="5" algn="ctr">
              <a:spcBef>
                <a:spcPts val="600"/>
              </a:spcBef>
              <a:spcAft>
                <a:spcPts val="0"/>
              </a:spcAft>
              <a:buSzPts val="1120"/>
              <a:buNone/>
              <a:defRPr>
                <a:solidFill>
                  <a:schemeClr val="lt1"/>
                </a:solidFill>
              </a:defRPr>
            </a:lvl6pPr>
            <a:lvl7pPr lvl="6" algn="ctr">
              <a:spcBef>
                <a:spcPts val="600"/>
              </a:spcBef>
              <a:spcAft>
                <a:spcPts val="0"/>
              </a:spcAft>
              <a:buSzPts val="1120"/>
              <a:buNone/>
              <a:defRPr>
                <a:solidFill>
                  <a:schemeClr val="lt1"/>
                </a:solidFill>
              </a:defRPr>
            </a:lvl7pPr>
            <a:lvl8pPr lvl="7" algn="ctr">
              <a:spcBef>
                <a:spcPts val="600"/>
              </a:spcBef>
              <a:spcAft>
                <a:spcPts val="0"/>
              </a:spcAft>
              <a:buSzPts val="1120"/>
              <a:buNone/>
              <a:defRPr>
                <a:solidFill>
                  <a:schemeClr val="lt1"/>
                </a:solidFill>
              </a:defRPr>
            </a:lvl8pPr>
            <a:lvl9pPr lvl="8" algn="ctr">
              <a:spcBef>
                <a:spcPts val="600"/>
              </a:spcBef>
              <a:spcAft>
                <a:spcPts val="600"/>
              </a:spcAft>
              <a:buSzPts val="1120"/>
              <a:buNone/>
              <a:defRPr>
                <a:solidFill>
                  <a:schemeClr val="lt1"/>
                </a:solidFill>
              </a:defRPr>
            </a:lvl9pPr>
          </a:lstStyle>
          <a:p/>
        </p:txBody>
      </p:sp>
      <p:sp>
        <p:nvSpPr>
          <p:cNvPr id="20" name="Google Shape;20;p2"/>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2"/>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2"/>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cxnSp>
        <p:nvCxnSpPr>
          <p:cNvPr id="23" name="Google Shape;23;p2"/>
          <p:cNvCxnSpPr/>
          <p:nvPr/>
        </p:nvCxnSpPr>
        <p:spPr>
          <a:xfrm flipH="1">
            <a:off x="8228012" y="8467"/>
            <a:ext cx="3810000" cy="3810000"/>
          </a:xfrm>
          <a:prstGeom prst="straightConnector1">
            <a:avLst/>
          </a:prstGeom>
          <a:noFill/>
          <a:ln cap="flat" cmpd="sng" w="12700">
            <a:solidFill>
              <a:schemeClr val="lt1"/>
            </a:solidFill>
            <a:prstDash val="solid"/>
            <a:round/>
            <a:headEnd len="sm" w="sm" type="none"/>
            <a:tailEnd len="sm" w="sm" type="none"/>
          </a:ln>
        </p:spPr>
      </p:cxnSp>
      <p:cxnSp>
        <p:nvCxnSpPr>
          <p:cNvPr id="24" name="Google Shape;24;p2"/>
          <p:cNvCxnSpPr/>
          <p:nvPr/>
        </p:nvCxnSpPr>
        <p:spPr>
          <a:xfrm flipH="1">
            <a:off x="6108170" y="91545"/>
            <a:ext cx="6080655" cy="6080655"/>
          </a:xfrm>
          <a:prstGeom prst="straightConnector1">
            <a:avLst/>
          </a:prstGeom>
          <a:noFill/>
          <a:ln cap="flat" cmpd="sng" w="12700">
            <a:solidFill>
              <a:schemeClr val="lt1"/>
            </a:solidFill>
            <a:prstDash val="solid"/>
            <a:round/>
            <a:headEnd len="sm" w="sm" type="none"/>
            <a:tailEnd len="sm" w="sm" type="none"/>
          </a:ln>
        </p:spPr>
      </p:cxnSp>
      <p:cxnSp>
        <p:nvCxnSpPr>
          <p:cNvPr id="25" name="Google Shape;25;p2"/>
          <p:cNvCxnSpPr/>
          <p:nvPr/>
        </p:nvCxnSpPr>
        <p:spPr>
          <a:xfrm flipH="1">
            <a:off x="7235825" y="228600"/>
            <a:ext cx="4953000" cy="4953000"/>
          </a:xfrm>
          <a:prstGeom prst="straightConnector1">
            <a:avLst/>
          </a:prstGeom>
          <a:noFill/>
          <a:ln cap="flat" cmpd="sng" w="12700">
            <a:solidFill>
              <a:schemeClr val="lt1"/>
            </a:solidFill>
            <a:prstDash val="solid"/>
            <a:round/>
            <a:headEnd len="sm" w="sm" type="none"/>
            <a:tailEnd len="sm" w="sm" type="none"/>
          </a:ln>
        </p:spPr>
      </p:cxnSp>
      <p:cxnSp>
        <p:nvCxnSpPr>
          <p:cNvPr id="26" name="Google Shape;26;p2"/>
          <p:cNvCxnSpPr/>
          <p:nvPr/>
        </p:nvCxnSpPr>
        <p:spPr>
          <a:xfrm flipH="1">
            <a:off x="7335837" y="32278"/>
            <a:ext cx="4852989" cy="4852989"/>
          </a:xfrm>
          <a:prstGeom prst="straightConnector1">
            <a:avLst/>
          </a:prstGeom>
          <a:noFill/>
          <a:ln cap="flat" cmpd="sng" w="31750">
            <a:solidFill>
              <a:schemeClr val="lt1"/>
            </a:solidFill>
            <a:prstDash val="solid"/>
            <a:round/>
            <a:headEnd len="sm" w="sm" type="none"/>
            <a:tailEnd len="sm" w="sm" type="none"/>
          </a:ln>
        </p:spPr>
      </p:cxnSp>
      <p:cxnSp>
        <p:nvCxnSpPr>
          <p:cNvPr id="27" name="Google Shape;27;p2"/>
          <p:cNvCxnSpPr/>
          <p:nvPr/>
        </p:nvCxnSpPr>
        <p:spPr>
          <a:xfrm flipH="1">
            <a:off x="7845426" y="609601"/>
            <a:ext cx="4343399" cy="4343399"/>
          </a:xfrm>
          <a:prstGeom prst="straightConnector1">
            <a:avLst/>
          </a:prstGeom>
          <a:noFill/>
          <a:ln cap="flat" cmpd="sng" w="31750">
            <a:solidFill>
              <a:schemeClr val="lt1"/>
            </a:solidFill>
            <a:prstDash val="solid"/>
            <a:round/>
            <a:headEnd len="sm" w="sm" type="none"/>
            <a:tailEnd len="sm" w="sm" type="none"/>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28" name="Shape 28"/>
        <p:cNvGrpSpPr/>
        <p:nvPr/>
      </p:nvGrpSpPr>
      <p:grpSpPr>
        <a:xfrm>
          <a:off x="0" y="0"/>
          <a:ext cx="0" cy="0"/>
          <a:chOff x="0" y="0"/>
          <a:chExt cx="0" cy="0"/>
        </a:xfrm>
      </p:grpSpPr>
      <p:sp>
        <p:nvSpPr>
          <p:cNvPr id="29" name="Google Shape;29;p3"/>
          <p:cNvSpPr txBox="1"/>
          <p:nvPr>
            <p:ph type="title"/>
          </p:nvPr>
        </p:nvSpPr>
        <p:spPr>
          <a:xfrm>
            <a:off x="684212" y="4487332"/>
            <a:ext cx="8534400" cy="1507067"/>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3"/>
          <p:cNvSpPr txBox="1"/>
          <p:nvPr>
            <p:ph idx="1" type="body"/>
          </p:nvPr>
        </p:nvSpPr>
        <p:spPr>
          <a:xfrm>
            <a:off x="684212" y="685800"/>
            <a:ext cx="8534400" cy="3615267"/>
          </a:xfrm>
          <a:prstGeom prst="rect">
            <a:avLst/>
          </a:prstGeom>
          <a:noFill/>
          <a:ln>
            <a:noFill/>
          </a:ln>
        </p:spPr>
        <p:txBody>
          <a:bodyPr anchorCtr="0" anchor="ctr" bIns="45700" lIns="91425" spcFirstLastPara="1" rIns="91425" wrap="square" tIns="45700">
            <a:noAutofit/>
          </a:bodyPr>
          <a:lstStyle>
            <a:lvl1pPr indent="-320040" lvl="0" marL="457200" algn="l">
              <a:spcBef>
                <a:spcPts val="360"/>
              </a:spcBef>
              <a:spcAft>
                <a:spcPts val="0"/>
              </a:spcAft>
              <a:buSzPts val="1440"/>
              <a:buChar char="▶"/>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31" name="Google Shape;31;p3"/>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3"/>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3" name="Google Shape;33;p3"/>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34" name="Shape 34"/>
        <p:cNvGrpSpPr/>
        <p:nvPr/>
      </p:nvGrpSpPr>
      <p:grpSpPr>
        <a:xfrm>
          <a:off x="0" y="0"/>
          <a:ext cx="0" cy="0"/>
          <a:chOff x="0" y="0"/>
          <a:chExt cx="0" cy="0"/>
        </a:xfrm>
      </p:grpSpPr>
      <p:sp>
        <p:nvSpPr>
          <p:cNvPr id="35" name="Google Shape;35;p4"/>
          <p:cNvSpPr txBox="1"/>
          <p:nvPr>
            <p:ph type="title"/>
          </p:nvPr>
        </p:nvSpPr>
        <p:spPr>
          <a:xfrm>
            <a:off x="684211" y="2006600"/>
            <a:ext cx="8534401" cy="22816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1"/>
              </a:buClr>
              <a:buSzPts val="3600"/>
              <a:buFont typeface="Century Gothic"/>
              <a:buNone/>
              <a:defRPr b="0" sz="36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4"/>
          <p:cNvSpPr txBox="1"/>
          <p:nvPr>
            <p:ph idx="1" type="body"/>
          </p:nvPr>
        </p:nvSpPr>
        <p:spPr>
          <a:xfrm>
            <a:off x="684213" y="4495800"/>
            <a:ext cx="8534400" cy="1498600"/>
          </a:xfrm>
          <a:prstGeom prst="rect">
            <a:avLst/>
          </a:prstGeom>
          <a:noFill/>
          <a:ln>
            <a:noFill/>
          </a:ln>
        </p:spPr>
        <p:txBody>
          <a:bodyPr anchorCtr="0" anchor="t" bIns="45700" lIns="91425" spcFirstLastPara="1" rIns="91425" wrap="square" tIns="45700">
            <a:noAutofit/>
          </a:bodyPr>
          <a:lstStyle>
            <a:lvl1pPr indent="-228600" lvl="0" marL="457200" algn="l">
              <a:spcBef>
                <a:spcPts val="360"/>
              </a:spcBef>
              <a:spcAft>
                <a:spcPts val="0"/>
              </a:spcAft>
              <a:buSzPts val="1440"/>
              <a:buNone/>
              <a:defRPr sz="1800">
                <a:solidFill>
                  <a:srgbClr val="0F486F"/>
                </a:solidFill>
              </a:defRPr>
            </a:lvl1pPr>
            <a:lvl2pPr indent="-228600" lvl="1" marL="914400" algn="l">
              <a:spcBef>
                <a:spcPts val="600"/>
              </a:spcBef>
              <a:spcAft>
                <a:spcPts val="0"/>
              </a:spcAft>
              <a:buSzPts val="1440"/>
              <a:buNone/>
              <a:defRPr sz="1800">
                <a:solidFill>
                  <a:schemeClr val="lt1"/>
                </a:solidFill>
              </a:defRPr>
            </a:lvl2pPr>
            <a:lvl3pPr indent="-228600" lvl="2" marL="1371600" algn="l">
              <a:spcBef>
                <a:spcPts val="600"/>
              </a:spcBef>
              <a:spcAft>
                <a:spcPts val="0"/>
              </a:spcAft>
              <a:buSzPts val="1280"/>
              <a:buNone/>
              <a:defRPr sz="1600">
                <a:solidFill>
                  <a:schemeClr val="lt1"/>
                </a:solidFill>
              </a:defRPr>
            </a:lvl3pPr>
            <a:lvl4pPr indent="-228600" lvl="3" marL="1828800" algn="l">
              <a:spcBef>
                <a:spcPts val="600"/>
              </a:spcBef>
              <a:spcAft>
                <a:spcPts val="0"/>
              </a:spcAft>
              <a:buSzPts val="1120"/>
              <a:buNone/>
              <a:defRPr sz="1400">
                <a:solidFill>
                  <a:schemeClr val="lt1"/>
                </a:solidFill>
              </a:defRPr>
            </a:lvl4pPr>
            <a:lvl5pPr indent="-228600" lvl="4" marL="2286000" algn="l">
              <a:spcBef>
                <a:spcPts val="600"/>
              </a:spcBef>
              <a:spcAft>
                <a:spcPts val="0"/>
              </a:spcAft>
              <a:buSzPts val="1120"/>
              <a:buNone/>
              <a:defRPr sz="1400">
                <a:solidFill>
                  <a:schemeClr val="lt1"/>
                </a:solidFill>
              </a:defRPr>
            </a:lvl5pPr>
            <a:lvl6pPr indent="-228600" lvl="5" marL="2743200" algn="l">
              <a:spcBef>
                <a:spcPts val="600"/>
              </a:spcBef>
              <a:spcAft>
                <a:spcPts val="0"/>
              </a:spcAft>
              <a:buSzPts val="1120"/>
              <a:buNone/>
              <a:defRPr sz="1400">
                <a:solidFill>
                  <a:schemeClr val="lt1"/>
                </a:solidFill>
              </a:defRPr>
            </a:lvl6pPr>
            <a:lvl7pPr indent="-228600" lvl="6" marL="3200400" algn="l">
              <a:spcBef>
                <a:spcPts val="600"/>
              </a:spcBef>
              <a:spcAft>
                <a:spcPts val="0"/>
              </a:spcAft>
              <a:buSzPts val="1120"/>
              <a:buNone/>
              <a:defRPr sz="1400">
                <a:solidFill>
                  <a:schemeClr val="lt1"/>
                </a:solidFill>
              </a:defRPr>
            </a:lvl7pPr>
            <a:lvl8pPr indent="-228600" lvl="7" marL="3657600" algn="l">
              <a:spcBef>
                <a:spcPts val="600"/>
              </a:spcBef>
              <a:spcAft>
                <a:spcPts val="0"/>
              </a:spcAft>
              <a:buSzPts val="1120"/>
              <a:buNone/>
              <a:defRPr sz="1400">
                <a:solidFill>
                  <a:schemeClr val="lt1"/>
                </a:solidFill>
              </a:defRPr>
            </a:lvl8pPr>
            <a:lvl9pPr indent="-228600" lvl="8" marL="4114800" algn="l">
              <a:spcBef>
                <a:spcPts val="600"/>
              </a:spcBef>
              <a:spcAft>
                <a:spcPts val="600"/>
              </a:spcAft>
              <a:buSzPts val="1120"/>
              <a:buNone/>
              <a:defRPr sz="1400">
                <a:solidFill>
                  <a:schemeClr val="lt1"/>
                </a:solidFill>
              </a:defRPr>
            </a:lvl9pPr>
          </a:lstStyle>
          <a:p/>
        </p:txBody>
      </p:sp>
      <p:sp>
        <p:nvSpPr>
          <p:cNvPr id="37" name="Google Shape;37;p4"/>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4"/>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4"/>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40" name="Shape 40"/>
        <p:cNvGrpSpPr/>
        <p:nvPr/>
      </p:nvGrpSpPr>
      <p:grpSpPr>
        <a:xfrm>
          <a:off x="0" y="0"/>
          <a:ext cx="0" cy="0"/>
          <a:chOff x="0" y="0"/>
          <a:chExt cx="0" cy="0"/>
        </a:xfrm>
      </p:grpSpPr>
      <p:sp>
        <p:nvSpPr>
          <p:cNvPr id="41" name="Google Shape;41;p5"/>
          <p:cNvSpPr txBox="1"/>
          <p:nvPr>
            <p:ph type="title"/>
          </p:nvPr>
        </p:nvSpPr>
        <p:spPr>
          <a:xfrm>
            <a:off x="684212" y="4487332"/>
            <a:ext cx="8534400" cy="1507067"/>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5"/>
          <p:cNvSpPr txBox="1"/>
          <p:nvPr>
            <p:ph idx="1" type="body"/>
          </p:nvPr>
        </p:nvSpPr>
        <p:spPr>
          <a:xfrm>
            <a:off x="684211" y="685800"/>
            <a:ext cx="4937655" cy="3615267"/>
          </a:xfrm>
          <a:prstGeom prst="rect">
            <a:avLst/>
          </a:prstGeom>
          <a:noFill/>
          <a:ln>
            <a:noFill/>
          </a:ln>
        </p:spPr>
        <p:txBody>
          <a:bodyPr anchorCtr="0" anchor="ctr" bIns="45700" lIns="91425" spcFirstLastPara="1" rIns="91425" wrap="square" tIns="45700">
            <a:noAutofit/>
          </a:bodyPr>
          <a:lstStyle>
            <a:lvl1pPr indent="-320040" lvl="0" marL="457200" algn="l">
              <a:spcBef>
                <a:spcPts val="360"/>
              </a:spcBef>
              <a:spcAft>
                <a:spcPts val="0"/>
              </a:spcAft>
              <a:buSzPts val="1440"/>
              <a:buChar char="▶"/>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43" name="Google Shape;43;p5"/>
          <p:cNvSpPr txBox="1"/>
          <p:nvPr>
            <p:ph idx="2" type="body"/>
          </p:nvPr>
        </p:nvSpPr>
        <p:spPr>
          <a:xfrm>
            <a:off x="5808133" y="685801"/>
            <a:ext cx="4934479" cy="3615266"/>
          </a:xfrm>
          <a:prstGeom prst="rect">
            <a:avLst/>
          </a:prstGeom>
          <a:noFill/>
          <a:ln>
            <a:noFill/>
          </a:ln>
        </p:spPr>
        <p:txBody>
          <a:bodyPr anchorCtr="0" anchor="ctr" bIns="45700" lIns="91425" spcFirstLastPara="1" rIns="91425" wrap="square" tIns="45700">
            <a:noAutofit/>
          </a:bodyPr>
          <a:lstStyle>
            <a:lvl1pPr indent="-320040" lvl="0" marL="457200" algn="l">
              <a:spcBef>
                <a:spcPts val="360"/>
              </a:spcBef>
              <a:spcAft>
                <a:spcPts val="0"/>
              </a:spcAft>
              <a:buSzPts val="1440"/>
              <a:buChar char="▶"/>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44" name="Google Shape;44;p5"/>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5"/>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5"/>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47" name="Shape 47"/>
        <p:cNvGrpSpPr/>
        <p:nvPr/>
      </p:nvGrpSpPr>
      <p:grpSpPr>
        <a:xfrm>
          <a:off x="0" y="0"/>
          <a:ext cx="0" cy="0"/>
          <a:chOff x="0" y="0"/>
          <a:chExt cx="0" cy="0"/>
        </a:xfrm>
      </p:grpSpPr>
      <p:sp>
        <p:nvSpPr>
          <p:cNvPr id="48" name="Google Shape;48;p6"/>
          <p:cNvSpPr txBox="1"/>
          <p:nvPr>
            <p:ph type="title"/>
          </p:nvPr>
        </p:nvSpPr>
        <p:spPr>
          <a:xfrm>
            <a:off x="684212" y="4487332"/>
            <a:ext cx="8534400" cy="1507067"/>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36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6"/>
          <p:cNvSpPr txBox="1"/>
          <p:nvPr>
            <p:ph idx="1" type="body"/>
          </p:nvPr>
        </p:nvSpPr>
        <p:spPr>
          <a:xfrm>
            <a:off x="972080" y="685800"/>
            <a:ext cx="4649787" cy="576262"/>
          </a:xfrm>
          <a:prstGeom prst="rect">
            <a:avLst/>
          </a:prstGeom>
          <a:noFill/>
          <a:ln>
            <a:noFill/>
          </a:ln>
        </p:spPr>
        <p:txBody>
          <a:bodyPr anchorCtr="0" anchor="b" bIns="45700" lIns="91425" spcFirstLastPara="1" rIns="91425" wrap="square" tIns="45700">
            <a:noAutofit/>
          </a:bodyPr>
          <a:lstStyle>
            <a:lvl1pPr indent="-228600" lvl="0" marL="457200" algn="l">
              <a:spcBef>
                <a:spcPts val="560"/>
              </a:spcBef>
              <a:spcAft>
                <a:spcPts val="0"/>
              </a:spcAft>
              <a:buSzPts val="2240"/>
              <a:buNone/>
              <a:defRPr b="0" sz="2800">
                <a:solidFill>
                  <a:schemeClr val="lt1"/>
                </a:solidFill>
              </a:defRPr>
            </a:lvl1pPr>
            <a:lvl2pPr indent="-228600" lvl="1" marL="914400" algn="l">
              <a:spcBef>
                <a:spcPts val="600"/>
              </a:spcBef>
              <a:spcAft>
                <a:spcPts val="0"/>
              </a:spcAft>
              <a:buSzPts val="1600"/>
              <a:buNone/>
              <a:defRPr b="1" sz="2000"/>
            </a:lvl2pPr>
            <a:lvl3pPr indent="-228600" lvl="2" marL="1371600" algn="l">
              <a:spcBef>
                <a:spcPts val="600"/>
              </a:spcBef>
              <a:spcAft>
                <a:spcPts val="0"/>
              </a:spcAft>
              <a:buSzPts val="1440"/>
              <a:buNone/>
              <a:defRPr b="1" sz="1800"/>
            </a:lvl3pPr>
            <a:lvl4pPr indent="-228600" lvl="3" marL="1828800" algn="l">
              <a:spcBef>
                <a:spcPts val="600"/>
              </a:spcBef>
              <a:spcAft>
                <a:spcPts val="0"/>
              </a:spcAft>
              <a:buSzPts val="1280"/>
              <a:buNone/>
              <a:defRPr b="1" sz="1600"/>
            </a:lvl4pPr>
            <a:lvl5pPr indent="-228600" lvl="4" marL="2286000" algn="l">
              <a:spcBef>
                <a:spcPts val="600"/>
              </a:spcBef>
              <a:spcAft>
                <a:spcPts val="0"/>
              </a:spcAft>
              <a:buSzPts val="1280"/>
              <a:buNone/>
              <a:defRPr b="1" sz="1600"/>
            </a:lvl5pPr>
            <a:lvl6pPr indent="-228600" lvl="5" marL="2743200" algn="l">
              <a:spcBef>
                <a:spcPts val="600"/>
              </a:spcBef>
              <a:spcAft>
                <a:spcPts val="0"/>
              </a:spcAft>
              <a:buSzPts val="1280"/>
              <a:buNone/>
              <a:defRPr b="1" sz="1600"/>
            </a:lvl6pPr>
            <a:lvl7pPr indent="-228600" lvl="6" marL="3200400" algn="l">
              <a:spcBef>
                <a:spcPts val="600"/>
              </a:spcBef>
              <a:spcAft>
                <a:spcPts val="0"/>
              </a:spcAft>
              <a:buSzPts val="1280"/>
              <a:buNone/>
              <a:defRPr b="1" sz="1600"/>
            </a:lvl7pPr>
            <a:lvl8pPr indent="-228600" lvl="7" marL="3657600" algn="l">
              <a:spcBef>
                <a:spcPts val="600"/>
              </a:spcBef>
              <a:spcAft>
                <a:spcPts val="0"/>
              </a:spcAft>
              <a:buSzPts val="1280"/>
              <a:buNone/>
              <a:defRPr b="1" sz="1600"/>
            </a:lvl8pPr>
            <a:lvl9pPr indent="-228600" lvl="8" marL="4114800" algn="l">
              <a:spcBef>
                <a:spcPts val="600"/>
              </a:spcBef>
              <a:spcAft>
                <a:spcPts val="600"/>
              </a:spcAft>
              <a:buSzPts val="1280"/>
              <a:buNone/>
              <a:defRPr b="1" sz="1600"/>
            </a:lvl9pPr>
          </a:lstStyle>
          <a:p/>
        </p:txBody>
      </p:sp>
      <p:sp>
        <p:nvSpPr>
          <p:cNvPr id="50" name="Google Shape;50;p6"/>
          <p:cNvSpPr txBox="1"/>
          <p:nvPr>
            <p:ph idx="2" type="body"/>
          </p:nvPr>
        </p:nvSpPr>
        <p:spPr>
          <a:xfrm>
            <a:off x="684211" y="1270529"/>
            <a:ext cx="4937655" cy="3030538"/>
          </a:xfrm>
          <a:prstGeom prst="rect">
            <a:avLst/>
          </a:prstGeom>
          <a:noFill/>
          <a:ln>
            <a:noFill/>
          </a:ln>
        </p:spPr>
        <p:txBody>
          <a:bodyPr anchorCtr="0" anchor="t" bIns="45700" lIns="91425" spcFirstLastPara="1" rIns="91425" wrap="square" tIns="45700">
            <a:noAutofit/>
          </a:bodyPr>
          <a:lstStyle>
            <a:lvl1pPr indent="-320040" lvl="0" marL="457200" algn="l">
              <a:spcBef>
                <a:spcPts val="360"/>
              </a:spcBef>
              <a:spcAft>
                <a:spcPts val="0"/>
              </a:spcAft>
              <a:buSzPts val="1440"/>
              <a:buChar char="▶"/>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51" name="Google Shape;51;p6"/>
          <p:cNvSpPr txBox="1"/>
          <p:nvPr>
            <p:ph idx="3" type="body"/>
          </p:nvPr>
        </p:nvSpPr>
        <p:spPr>
          <a:xfrm>
            <a:off x="6079066" y="685800"/>
            <a:ext cx="4665134" cy="576262"/>
          </a:xfrm>
          <a:prstGeom prst="rect">
            <a:avLst/>
          </a:prstGeom>
          <a:noFill/>
          <a:ln>
            <a:noFill/>
          </a:ln>
        </p:spPr>
        <p:txBody>
          <a:bodyPr anchorCtr="0" anchor="b" bIns="45700" lIns="91425" spcFirstLastPara="1" rIns="91425" wrap="square" tIns="45700">
            <a:noAutofit/>
          </a:bodyPr>
          <a:lstStyle>
            <a:lvl1pPr indent="-228600" lvl="0" marL="457200" algn="l">
              <a:spcBef>
                <a:spcPts val="560"/>
              </a:spcBef>
              <a:spcAft>
                <a:spcPts val="0"/>
              </a:spcAft>
              <a:buSzPts val="2240"/>
              <a:buNone/>
              <a:defRPr b="0" sz="2800">
                <a:solidFill>
                  <a:schemeClr val="lt1"/>
                </a:solidFill>
              </a:defRPr>
            </a:lvl1pPr>
            <a:lvl2pPr indent="-228600" lvl="1" marL="914400" algn="l">
              <a:spcBef>
                <a:spcPts val="600"/>
              </a:spcBef>
              <a:spcAft>
                <a:spcPts val="0"/>
              </a:spcAft>
              <a:buSzPts val="1600"/>
              <a:buNone/>
              <a:defRPr b="1" sz="2000"/>
            </a:lvl2pPr>
            <a:lvl3pPr indent="-228600" lvl="2" marL="1371600" algn="l">
              <a:spcBef>
                <a:spcPts val="600"/>
              </a:spcBef>
              <a:spcAft>
                <a:spcPts val="0"/>
              </a:spcAft>
              <a:buSzPts val="1440"/>
              <a:buNone/>
              <a:defRPr b="1" sz="1800"/>
            </a:lvl3pPr>
            <a:lvl4pPr indent="-228600" lvl="3" marL="1828800" algn="l">
              <a:spcBef>
                <a:spcPts val="600"/>
              </a:spcBef>
              <a:spcAft>
                <a:spcPts val="0"/>
              </a:spcAft>
              <a:buSzPts val="1280"/>
              <a:buNone/>
              <a:defRPr b="1" sz="1600"/>
            </a:lvl4pPr>
            <a:lvl5pPr indent="-228600" lvl="4" marL="2286000" algn="l">
              <a:spcBef>
                <a:spcPts val="600"/>
              </a:spcBef>
              <a:spcAft>
                <a:spcPts val="0"/>
              </a:spcAft>
              <a:buSzPts val="1280"/>
              <a:buNone/>
              <a:defRPr b="1" sz="1600"/>
            </a:lvl5pPr>
            <a:lvl6pPr indent="-228600" lvl="5" marL="2743200" algn="l">
              <a:spcBef>
                <a:spcPts val="600"/>
              </a:spcBef>
              <a:spcAft>
                <a:spcPts val="0"/>
              </a:spcAft>
              <a:buSzPts val="1280"/>
              <a:buNone/>
              <a:defRPr b="1" sz="1600"/>
            </a:lvl6pPr>
            <a:lvl7pPr indent="-228600" lvl="6" marL="3200400" algn="l">
              <a:spcBef>
                <a:spcPts val="600"/>
              </a:spcBef>
              <a:spcAft>
                <a:spcPts val="0"/>
              </a:spcAft>
              <a:buSzPts val="1280"/>
              <a:buNone/>
              <a:defRPr b="1" sz="1600"/>
            </a:lvl7pPr>
            <a:lvl8pPr indent="-228600" lvl="7" marL="3657600" algn="l">
              <a:spcBef>
                <a:spcPts val="600"/>
              </a:spcBef>
              <a:spcAft>
                <a:spcPts val="0"/>
              </a:spcAft>
              <a:buSzPts val="1280"/>
              <a:buNone/>
              <a:defRPr b="1" sz="1600"/>
            </a:lvl8pPr>
            <a:lvl9pPr indent="-228600" lvl="8" marL="4114800" algn="l">
              <a:spcBef>
                <a:spcPts val="600"/>
              </a:spcBef>
              <a:spcAft>
                <a:spcPts val="600"/>
              </a:spcAft>
              <a:buSzPts val="1280"/>
              <a:buNone/>
              <a:defRPr b="1" sz="1600"/>
            </a:lvl9pPr>
          </a:lstStyle>
          <a:p/>
        </p:txBody>
      </p:sp>
      <p:sp>
        <p:nvSpPr>
          <p:cNvPr id="52" name="Google Shape;52;p6"/>
          <p:cNvSpPr txBox="1"/>
          <p:nvPr>
            <p:ph idx="4" type="body"/>
          </p:nvPr>
        </p:nvSpPr>
        <p:spPr>
          <a:xfrm>
            <a:off x="5806545" y="1262062"/>
            <a:ext cx="4929188" cy="3030538"/>
          </a:xfrm>
          <a:prstGeom prst="rect">
            <a:avLst/>
          </a:prstGeom>
          <a:noFill/>
          <a:ln>
            <a:noFill/>
          </a:ln>
        </p:spPr>
        <p:txBody>
          <a:bodyPr anchorCtr="0" anchor="t" bIns="45700" lIns="91425" spcFirstLastPara="1" rIns="91425" wrap="square" tIns="45700">
            <a:noAutofit/>
          </a:bodyPr>
          <a:lstStyle>
            <a:lvl1pPr indent="-320040" lvl="0" marL="457200" algn="l">
              <a:spcBef>
                <a:spcPts val="360"/>
              </a:spcBef>
              <a:spcAft>
                <a:spcPts val="0"/>
              </a:spcAft>
              <a:buSzPts val="1440"/>
              <a:buChar char="▶"/>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53" name="Google Shape;53;p6"/>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6"/>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6"/>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56" name="Shape 56"/>
        <p:cNvGrpSpPr/>
        <p:nvPr/>
      </p:nvGrpSpPr>
      <p:grpSpPr>
        <a:xfrm>
          <a:off x="0" y="0"/>
          <a:ext cx="0" cy="0"/>
          <a:chOff x="0" y="0"/>
          <a:chExt cx="0" cy="0"/>
        </a:xfrm>
      </p:grpSpPr>
      <p:sp>
        <p:nvSpPr>
          <p:cNvPr id="57" name="Google Shape;57;p7"/>
          <p:cNvSpPr txBox="1"/>
          <p:nvPr>
            <p:ph type="title"/>
          </p:nvPr>
        </p:nvSpPr>
        <p:spPr>
          <a:xfrm>
            <a:off x="684212" y="4487332"/>
            <a:ext cx="8534400" cy="1507067"/>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7"/>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7"/>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7"/>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61" name="Shape 61"/>
        <p:cNvGrpSpPr/>
        <p:nvPr/>
      </p:nvGrpSpPr>
      <p:grpSpPr>
        <a:xfrm>
          <a:off x="0" y="0"/>
          <a:ext cx="0" cy="0"/>
          <a:chOff x="0" y="0"/>
          <a:chExt cx="0" cy="0"/>
        </a:xfrm>
      </p:grpSpPr>
      <p:sp>
        <p:nvSpPr>
          <p:cNvPr id="62" name="Google Shape;62;p8"/>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8"/>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8"/>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65" name="Shape 65"/>
        <p:cNvGrpSpPr/>
        <p:nvPr/>
      </p:nvGrpSpPr>
      <p:grpSpPr>
        <a:xfrm>
          <a:off x="0" y="0"/>
          <a:ext cx="0" cy="0"/>
          <a:chOff x="0" y="0"/>
          <a:chExt cx="0" cy="0"/>
        </a:xfrm>
      </p:grpSpPr>
      <p:sp>
        <p:nvSpPr>
          <p:cNvPr id="66" name="Google Shape;66;p9"/>
          <p:cNvSpPr txBox="1"/>
          <p:nvPr>
            <p:ph type="title"/>
          </p:nvPr>
        </p:nvSpPr>
        <p:spPr>
          <a:xfrm>
            <a:off x="7085012" y="685800"/>
            <a:ext cx="3657600" cy="13716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1"/>
              </a:buClr>
              <a:buSzPts val="2400"/>
              <a:buFont typeface="Century Gothic"/>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9"/>
          <p:cNvSpPr txBox="1"/>
          <p:nvPr>
            <p:ph idx="1" type="body"/>
          </p:nvPr>
        </p:nvSpPr>
        <p:spPr>
          <a:xfrm>
            <a:off x="684212" y="685800"/>
            <a:ext cx="5943601" cy="5308600"/>
          </a:xfrm>
          <a:prstGeom prst="rect">
            <a:avLst/>
          </a:prstGeom>
          <a:noFill/>
          <a:ln>
            <a:noFill/>
          </a:ln>
        </p:spPr>
        <p:txBody>
          <a:bodyPr anchorCtr="0" anchor="ctr" bIns="45700" lIns="91425" spcFirstLastPara="1" rIns="91425" wrap="square" tIns="45700">
            <a:noAutofit/>
          </a:bodyPr>
          <a:lstStyle>
            <a:lvl1pPr indent="-320040" lvl="0" marL="457200" algn="l">
              <a:spcBef>
                <a:spcPts val="360"/>
              </a:spcBef>
              <a:spcAft>
                <a:spcPts val="0"/>
              </a:spcAft>
              <a:buSzPts val="1440"/>
              <a:buChar char="▶"/>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68" name="Google Shape;68;p9"/>
          <p:cNvSpPr txBox="1"/>
          <p:nvPr>
            <p:ph idx="2" type="body"/>
          </p:nvPr>
        </p:nvSpPr>
        <p:spPr>
          <a:xfrm>
            <a:off x="7085012" y="2209799"/>
            <a:ext cx="3657600" cy="2091267"/>
          </a:xfrm>
          <a:prstGeom prst="rect">
            <a:avLst/>
          </a:prstGeom>
          <a:noFill/>
          <a:ln>
            <a:noFill/>
          </a:ln>
        </p:spPr>
        <p:txBody>
          <a:bodyPr anchorCtr="0" anchor="t" bIns="45700" lIns="91425" spcFirstLastPara="1" rIns="91425" wrap="square" tIns="45700">
            <a:noAutofit/>
          </a:bodyPr>
          <a:lstStyle>
            <a:lvl1pPr indent="-228600" lvl="0" marL="457200" algn="l">
              <a:spcBef>
                <a:spcPts val="320"/>
              </a:spcBef>
              <a:spcAft>
                <a:spcPts val="0"/>
              </a:spcAft>
              <a:buSzPts val="1280"/>
              <a:buNone/>
              <a:defRPr sz="1600"/>
            </a:lvl1pPr>
            <a:lvl2pPr indent="-228600" lvl="1" marL="914400" algn="l">
              <a:spcBef>
                <a:spcPts val="600"/>
              </a:spcBef>
              <a:spcAft>
                <a:spcPts val="0"/>
              </a:spcAft>
              <a:buSzPts val="960"/>
              <a:buNone/>
              <a:defRPr sz="1200"/>
            </a:lvl2pPr>
            <a:lvl3pPr indent="-228600" lvl="2" marL="1371600" algn="l">
              <a:spcBef>
                <a:spcPts val="600"/>
              </a:spcBef>
              <a:spcAft>
                <a:spcPts val="0"/>
              </a:spcAft>
              <a:buSzPts val="800"/>
              <a:buNone/>
              <a:defRPr sz="1000"/>
            </a:lvl3pPr>
            <a:lvl4pPr indent="-228600" lvl="3" marL="1828800" algn="l">
              <a:spcBef>
                <a:spcPts val="600"/>
              </a:spcBef>
              <a:spcAft>
                <a:spcPts val="0"/>
              </a:spcAft>
              <a:buSzPts val="720"/>
              <a:buNone/>
              <a:defRPr sz="900"/>
            </a:lvl4pPr>
            <a:lvl5pPr indent="-228600" lvl="4" marL="2286000" algn="l">
              <a:spcBef>
                <a:spcPts val="600"/>
              </a:spcBef>
              <a:spcAft>
                <a:spcPts val="0"/>
              </a:spcAft>
              <a:buSzPts val="720"/>
              <a:buNone/>
              <a:defRPr sz="900"/>
            </a:lvl5pPr>
            <a:lvl6pPr indent="-228600" lvl="5" marL="2743200" algn="l">
              <a:spcBef>
                <a:spcPts val="600"/>
              </a:spcBef>
              <a:spcAft>
                <a:spcPts val="0"/>
              </a:spcAft>
              <a:buSzPts val="720"/>
              <a:buNone/>
              <a:defRPr sz="900"/>
            </a:lvl6pPr>
            <a:lvl7pPr indent="-228600" lvl="6" marL="3200400" algn="l">
              <a:spcBef>
                <a:spcPts val="600"/>
              </a:spcBef>
              <a:spcAft>
                <a:spcPts val="0"/>
              </a:spcAft>
              <a:buSzPts val="720"/>
              <a:buNone/>
              <a:defRPr sz="900"/>
            </a:lvl7pPr>
            <a:lvl8pPr indent="-228600" lvl="7" marL="3657600" algn="l">
              <a:spcBef>
                <a:spcPts val="600"/>
              </a:spcBef>
              <a:spcAft>
                <a:spcPts val="0"/>
              </a:spcAft>
              <a:buSzPts val="720"/>
              <a:buNone/>
              <a:defRPr sz="900"/>
            </a:lvl8pPr>
            <a:lvl9pPr indent="-228600" lvl="8" marL="4114800" algn="l">
              <a:spcBef>
                <a:spcPts val="600"/>
              </a:spcBef>
              <a:spcAft>
                <a:spcPts val="600"/>
              </a:spcAft>
              <a:buSzPts val="720"/>
              <a:buNone/>
              <a:defRPr sz="900"/>
            </a:lvl9pPr>
          </a:lstStyle>
          <a:p/>
        </p:txBody>
      </p:sp>
      <p:sp>
        <p:nvSpPr>
          <p:cNvPr id="69" name="Google Shape;69;p9"/>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9"/>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9"/>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72" name="Shape 72"/>
        <p:cNvGrpSpPr/>
        <p:nvPr/>
      </p:nvGrpSpPr>
      <p:grpSpPr>
        <a:xfrm>
          <a:off x="0" y="0"/>
          <a:ext cx="0" cy="0"/>
          <a:chOff x="0" y="0"/>
          <a:chExt cx="0" cy="0"/>
        </a:xfrm>
      </p:grpSpPr>
      <p:sp>
        <p:nvSpPr>
          <p:cNvPr id="73" name="Google Shape;73;p10"/>
          <p:cNvSpPr txBox="1"/>
          <p:nvPr>
            <p:ph type="title"/>
          </p:nvPr>
        </p:nvSpPr>
        <p:spPr>
          <a:xfrm>
            <a:off x="4722812" y="1447800"/>
            <a:ext cx="6019800" cy="11430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1"/>
              </a:buClr>
              <a:buSzPts val="2800"/>
              <a:buFont typeface="Century Gothic"/>
              <a:buNone/>
              <a:defRPr b="0"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10"/>
          <p:cNvSpPr/>
          <p:nvPr>
            <p:ph idx="2" type="pic"/>
          </p:nvPr>
        </p:nvSpPr>
        <p:spPr>
          <a:xfrm>
            <a:off x="989012" y="914400"/>
            <a:ext cx="3280974" cy="4572000"/>
          </a:xfrm>
          <a:prstGeom prst="snip2DiagRect">
            <a:avLst>
              <a:gd fmla="val 10815" name="adj1"/>
              <a:gd fmla="val 0" name="adj2"/>
            </a:avLst>
          </a:prstGeom>
          <a:noFill/>
          <a:ln cap="flat" cmpd="sng" w="15875">
            <a:solidFill>
              <a:schemeClr val="lt1">
                <a:alpha val="40000"/>
              </a:schemeClr>
            </a:solidFill>
            <a:prstDash val="solid"/>
            <a:round/>
            <a:headEnd len="sm" w="sm" type="none"/>
            <a:tailEnd len="sm" w="sm" type="none"/>
          </a:ln>
        </p:spPr>
        <p:txBody>
          <a:bodyPr anchorCtr="0" anchor="t" bIns="45700" lIns="91425" spcFirstLastPara="1" rIns="91425" wrap="square" tIns="45700">
            <a:noAutofit/>
          </a:bodyPr>
          <a:lstStyle>
            <a:lvl1pPr lvl="0" marR="0" rtl="0" algn="ctr">
              <a:spcBef>
                <a:spcPts val="320"/>
              </a:spcBef>
              <a:spcAft>
                <a:spcPts val="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1pPr>
            <a:lvl2pPr lvl="1" marR="0" rtl="0" algn="l">
              <a:spcBef>
                <a:spcPts val="600"/>
              </a:spcBef>
              <a:spcAft>
                <a:spcPts val="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2pPr>
            <a:lvl3pPr lvl="2" marR="0" rtl="0" algn="l">
              <a:spcBef>
                <a:spcPts val="600"/>
              </a:spcBef>
              <a:spcAft>
                <a:spcPts val="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3pPr>
            <a:lvl4pPr lvl="3" marR="0" rtl="0" algn="l">
              <a:spcBef>
                <a:spcPts val="600"/>
              </a:spcBef>
              <a:spcAft>
                <a:spcPts val="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4pPr>
            <a:lvl5pPr lvl="4" marR="0" rtl="0" algn="l">
              <a:spcBef>
                <a:spcPts val="600"/>
              </a:spcBef>
              <a:spcAft>
                <a:spcPts val="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5pPr>
            <a:lvl6pPr lvl="5" marR="0" rtl="0" algn="l">
              <a:spcBef>
                <a:spcPts val="600"/>
              </a:spcBef>
              <a:spcAft>
                <a:spcPts val="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6pPr>
            <a:lvl7pPr lvl="6" marR="0" rtl="0" algn="l">
              <a:spcBef>
                <a:spcPts val="600"/>
              </a:spcBef>
              <a:spcAft>
                <a:spcPts val="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7pPr>
            <a:lvl8pPr lvl="7" marR="0" rtl="0" algn="l">
              <a:spcBef>
                <a:spcPts val="600"/>
              </a:spcBef>
              <a:spcAft>
                <a:spcPts val="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8pPr>
            <a:lvl9pPr lvl="8" marR="0" rtl="0" algn="l">
              <a:spcBef>
                <a:spcPts val="600"/>
              </a:spcBef>
              <a:spcAft>
                <a:spcPts val="60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9pPr>
          </a:lstStyle>
          <a:p/>
        </p:txBody>
      </p:sp>
      <p:sp>
        <p:nvSpPr>
          <p:cNvPr id="75" name="Google Shape;75;p10"/>
          <p:cNvSpPr txBox="1"/>
          <p:nvPr>
            <p:ph idx="1" type="body"/>
          </p:nvPr>
        </p:nvSpPr>
        <p:spPr>
          <a:xfrm>
            <a:off x="4722812" y="2777066"/>
            <a:ext cx="6021388" cy="2048933"/>
          </a:xfrm>
          <a:prstGeom prst="rect">
            <a:avLst/>
          </a:prstGeom>
          <a:noFill/>
          <a:ln>
            <a:noFill/>
          </a:ln>
        </p:spPr>
        <p:txBody>
          <a:bodyPr anchorCtr="0" anchor="t" bIns="45700" lIns="91425" spcFirstLastPara="1" rIns="91425" wrap="square" tIns="45700">
            <a:noAutofit/>
          </a:bodyPr>
          <a:lstStyle>
            <a:lvl1pPr indent="-228600" lvl="0" marL="457200" algn="l">
              <a:spcBef>
                <a:spcPts val="360"/>
              </a:spcBef>
              <a:spcAft>
                <a:spcPts val="0"/>
              </a:spcAft>
              <a:buSzPts val="1440"/>
              <a:buNone/>
              <a:defRPr sz="1800"/>
            </a:lvl1pPr>
            <a:lvl2pPr indent="-228600" lvl="1" marL="914400" algn="l">
              <a:spcBef>
                <a:spcPts val="600"/>
              </a:spcBef>
              <a:spcAft>
                <a:spcPts val="0"/>
              </a:spcAft>
              <a:buSzPts val="960"/>
              <a:buNone/>
              <a:defRPr sz="1200"/>
            </a:lvl2pPr>
            <a:lvl3pPr indent="-228600" lvl="2" marL="1371600" algn="l">
              <a:spcBef>
                <a:spcPts val="600"/>
              </a:spcBef>
              <a:spcAft>
                <a:spcPts val="0"/>
              </a:spcAft>
              <a:buSzPts val="800"/>
              <a:buNone/>
              <a:defRPr sz="1000"/>
            </a:lvl3pPr>
            <a:lvl4pPr indent="-228600" lvl="3" marL="1828800" algn="l">
              <a:spcBef>
                <a:spcPts val="600"/>
              </a:spcBef>
              <a:spcAft>
                <a:spcPts val="0"/>
              </a:spcAft>
              <a:buSzPts val="720"/>
              <a:buNone/>
              <a:defRPr sz="900"/>
            </a:lvl4pPr>
            <a:lvl5pPr indent="-228600" lvl="4" marL="2286000" algn="l">
              <a:spcBef>
                <a:spcPts val="600"/>
              </a:spcBef>
              <a:spcAft>
                <a:spcPts val="0"/>
              </a:spcAft>
              <a:buSzPts val="720"/>
              <a:buNone/>
              <a:defRPr sz="900"/>
            </a:lvl5pPr>
            <a:lvl6pPr indent="-228600" lvl="5" marL="2743200" algn="l">
              <a:spcBef>
                <a:spcPts val="600"/>
              </a:spcBef>
              <a:spcAft>
                <a:spcPts val="0"/>
              </a:spcAft>
              <a:buSzPts val="720"/>
              <a:buNone/>
              <a:defRPr sz="900"/>
            </a:lvl6pPr>
            <a:lvl7pPr indent="-228600" lvl="6" marL="3200400" algn="l">
              <a:spcBef>
                <a:spcPts val="600"/>
              </a:spcBef>
              <a:spcAft>
                <a:spcPts val="0"/>
              </a:spcAft>
              <a:buSzPts val="720"/>
              <a:buNone/>
              <a:defRPr sz="900"/>
            </a:lvl7pPr>
            <a:lvl8pPr indent="-228600" lvl="7" marL="3657600" algn="l">
              <a:spcBef>
                <a:spcPts val="600"/>
              </a:spcBef>
              <a:spcAft>
                <a:spcPts val="0"/>
              </a:spcAft>
              <a:buSzPts val="720"/>
              <a:buNone/>
              <a:defRPr sz="900"/>
            </a:lvl8pPr>
            <a:lvl9pPr indent="-228600" lvl="8" marL="4114800" algn="l">
              <a:spcBef>
                <a:spcPts val="600"/>
              </a:spcBef>
              <a:spcAft>
                <a:spcPts val="600"/>
              </a:spcAft>
              <a:buSzPts val="720"/>
              <a:buNone/>
              <a:defRPr sz="900"/>
            </a:lvl9pPr>
          </a:lstStyle>
          <a:p/>
        </p:txBody>
      </p:sp>
      <p:sp>
        <p:nvSpPr>
          <p:cNvPr id="76" name="Google Shape;76;p10"/>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0"/>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0"/>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anoramic Picture with Caption">
  <p:cSld name="Panoramic Picture with Caption">
    <p:spTree>
      <p:nvGrpSpPr>
        <p:cNvPr id="79" name="Shape 79"/>
        <p:cNvGrpSpPr/>
        <p:nvPr/>
      </p:nvGrpSpPr>
      <p:grpSpPr>
        <a:xfrm>
          <a:off x="0" y="0"/>
          <a:ext cx="0" cy="0"/>
          <a:chOff x="0" y="0"/>
          <a:chExt cx="0" cy="0"/>
        </a:xfrm>
      </p:grpSpPr>
      <p:sp>
        <p:nvSpPr>
          <p:cNvPr id="80" name="Google Shape;80;p11"/>
          <p:cNvSpPr txBox="1"/>
          <p:nvPr>
            <p:ph type="title"/>
          </p:nvPr>
        </p:nvSpPr>
        <p:spPr>
          <a:xfrm>
            <a:off x="684212" y="4487332"/>
            <a:ext cx="8534400" cy="1507067"/>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11"/>
          <p:cNvSpPr/>
          <p:nvPr>
            <p:ph idx="2" type="pic"/>
          </p:nvPr>
        </p:nvSpPr>
        <p:spPr>
          <a:xfrm>
            <a:off x="685800" y="533400"/>
            <a:ext cx="10818812" cy="3124200"/>
          </a:xfrm>
          <a:prstGeom prst="snip2DiagRect">
            <a:avLst>
              <a:gd fmla="val 10815" name="adj1"/>
              <a:gd fmla="val 0" name="adj2"/>
            </a:avLst>
          </a:prstGeom>
          <a:noFill/>
          <a:ln cap="flat" cmpd="sng" w="15875">
            <a:solidFill>
              <a:schemeClr val="lt1">
                <a:alpha val="40000"/>
              </a:schemeClr>
            </a:solidFill>
            <a:prstDash val="solid"/>
            <a:round/>
            <a:headEnd len="sm" w="sm" type="none"/>
            <a:tailEnd len="sm" w="sm" type="none"/>
          </a:ln>
        </p:spPr>
        <p:txBody>
          <a:bodyPr anchorCtr="0" anchor="t" bIns="45700" lIns="91425" spcFirstLastPara="1" rIns="91425" wrap="square" tIns="45700">
            <a:noAutofit/>
          </a:bodyPr>
          <a:lstStyle>
            <a:lvl1pPr lvl="0" marR="0" rtl="0" algn="ctr">
              <a:spcBef>
                <a:spcPts val="320"/>
              </a:spcBef>
              <a:spcAft>
                <a:spcPts val="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1pPr>
            <a:lvl2pPr lvl="1" marR="0" rtl="0" algn="l">
              <a:spcBef>
                <a:spcPts val="600"/>
              </a:spcBef>
              <a:spcAft>
                <a:spcPts val="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2pPr>
            <a:lvl3pPr lvl="2" marR="0" rtl="0" algn="l">
              <a:spcBef>
                <a:spcPts val="600"/>
              </a:spcBef>
              <a:spcAft>
                <a:spcPts val="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3pPr>
            <a:lvl4pPr lvl="3" marR="0" rtl="0" algn="l">
              <a:spcBef>
                <a:spcPts val="600"/>
              </a:spcBef>
              <a:spcAft>
                <a:spcPts val="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4pPr>
            <a:lvl5pPr lvl="4" marR="0" rtl="0" algn="l">
              <a:spcBef>
                <a:spcPts val="600"/>
              </a:spcBef>
              <a:spcAft>
                <a:spcPts val="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5pPr>
            <a:lvl6pPr lvl="5" marR="0" rtl="0" algn="l">
              <a:spcBef>
                <a:spcPts val="600"/>
              </a:spcBef>
              <a:spcAft>
                <a:spcPts val="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6pPr>
            <a:lvl7pPr lvl="6" marR="0" rtl="0" algn="l">
              <a:spcBef>
                <a:spcPts val="600"/>
              </a:spcBef>
              <a:spcAft>
                <a:spcPts val="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7pPr>
            <a:lvl8pPr lvl="7" marR="0" rtl="0" algn="l">
              <a:spcBef>
                <a:spcPts val="600"/>
              </a:spcBef>
              <a:spcAft>
                <a:spcPts val="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8pPr>
            <a:lvl9pPr lvl="8" marR="0" rtl="0" algn="l">
              <a:spcBef>
                <a:spcPts val="600"/>
              </a:spcBef>
              <a:spcAft>
                <a:spcPts val="600"/>
              </a:spcAft>
              <a:buClr>
                <a:schemeClr val="lt1"/>
              </a:buClr>
              <a:buSzPts val="1280"/>
              <a:buFont typeface="Noto Sans Symbols"/>
              <a:buNone/>
              <a:defRPr b="0" i="0" sz="1600" u="none" cap="none" strike="noStrike">
                <a:solidFill>
                  <a:srgbClr val="0F486F"/>
                </a:solidFill>
                <a:latin typeface="Century Gothic"/>
                <a:ea typeface="Century Gothic"/>
                <a:cs typeface="Century Gothic"/>
                <a:sym typeface="Century Gothic"/>
              </a:defRPr>
            </a:lvl9pPr>
          </a:lstStyle>
          <a:p/>
        </p:txBody>
      </p:sp>
      <p:sp>
        <p:nvSpPr>
          <p:cNvPr id="82" name="Google Shape;82;p11"/>
          <p:cNvSpPr txBox="1"/>
          <p:nvPr>
            <p:ph idx="1" type="body"/>
          </p:nvPr>
        </p:nvSpPr>
        <p:spPr>
          <a:xfrm>
            <a:off x="914402" y="3843867"/>
            <a:ext cx="8304210" cy="457200"/>
          </a:xfrm>
          <a:prstGeom prst="rect">
            <a:avLst/>
          </a:prstGeom>
          <a:noFill/>
          <a:ln>
            <a:noFill/>
          </a:ln>
        </p:spPr>
        <p:txBody>
          <a:bodyPr anchorCtr="0" anchor="t" bIns="45700" lIns="91425" spcFirstLastPara="1" rIns="91425" wrap="square" tIns="45700">
            <a:noAutofit/>
          </a:bodyPr>
          <a:lstStyle>
            <a:lvl1pPr indent="-228600" lvl="0" marL="457200" algn="l">
              <a:spcBef>
                <a:spcPts val="320"/>
              </a:spcBef>
              <a:spcAft>
                <a:spcPts val="0"/>
              </a:spcAft>
              <a:buSzPts val="1280"/>
              <a:buFont typeface="Century Gothic"/>
              <a:buNone/>
              <a:defRPr sz="1600"/>
            </a:lvl1pPr>
            <a:lvl2pPr indent="-228600" lvl="1" marL="914400" algn="l">
              <a:spcBef>
                <a:spcPts val="600"/>
              </a:spcBef>
              <a:spcAft>
                <a:spcPts val="0"/>
              </a:spcAft>
              <a:buSzPts val="1440"/>
              <a:buFont typeface="Century Gothic"/>
              <a:buNone/>
              <a:defRPr/>
            </a:lvl2pPr>
            <a:lvl3pPr indent="-228600" lvl="2" marL="1371600" algn="l">
              <a:spcBef>
                <a:spcPts val="600"/>
              </a:spcBef>
              <a:spcAft>
                <a:spcPts val="0"/>
              </a:spcAft>
              <a:buSzPts val="1280"/>
              <a:buFont typeface="Century Gothic"/>
              <a:buNone/>
              <a:defRPr/>
            </a:lvl3pPr>
            <a:lvl4pPr indent="-228600" lvl="3" marL="1828800" algn="l">
              <a:spcBef>
                <a:spcPts val="600"/>
              </a:spcBef>
              <a:spcAft>
                <a:spcPts val="0"/>
              </a:spcAft>
              <a:buSzPts val="1120"/>
              <a:buFont typeface="Century Gothic"/>
              <a:buNone/>
              <a:defRPr/>
            </a:lvl4pPr>
            <a:lvl5pPr indent="-228600" lvl="4" marL="2286000" algn="l">
              <a:spcBef>
                <a:spcPts val="600"/>
              </a:spcBef>
              <a:spcAft>
                <a:spcPts val="0"/>
              </a:spcAft>
              <a:buSzPts val="1120"/>
              <a:buFont typeface="Century Gothic"/>
              <a:buNone/>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83" name="Google Shape;83;p11"/>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11"/>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11"/>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aption">
  <p:cSld name="Title and Caption">
    <p:spTree>
      <p:nvGrpSpPr>
        <p:cNvPr id="86" name="Shape 86"/>
        <p:cNvGrpSpPr/>
        <p:nvPr/>
      </p:nvGrpSpPr>
      <p:grpSpPr>
        <a:xfrm>
          <a:off x="0" y="0"/>
          <a:ext cx="0" cy="0"/>
          <a:chOff x="0" y="0"/>
          <a:chExt cx="0" cy="0"/>
        </a:xfrm>
      </p:grpSpPr>
      <p:sp>
        <p:nvSpPr>
          <p:cNvPr id="87" name="Google Shape;87;p12"/>
          <p:cNvSpPr txBox="1"/>
          <p:nvPr>
            <p:ph type="title"/>
          </p:nvPr>
        </p:nvSpPr>
        <p:spPr>
          <a:xfrm>
            <a:off x="684213" y="685800"/>
            <a:ext cx="10058400" cy="27432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3200"/>
              <a:buFont typeface="Century Gothic"/>
              <a:buNone/>
              <a:defRPr b="0" sz="32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12"/>
          <p:cNvSpPr txBox="1"/>
          <p:nvPr>
            <p:ph idx="1" type="body"/>
          </p:nvPr>
        </p:nvSpPr>
        <p:spPr>
          <a:xfrm>
            <a:off x="684212" y="4114800"/>
            <a:ext cx="8535988" cy="1879600"/>
          </a:xfrm>
          <a:prstGeom prst="rect">
            <a:avLst/>
          </a:prstGeom>
          <a:noFill/>
          <a:ln>
            <a:noFill/>
          </a:ln>
        </p:spPr>
        <p:txBody>
          <a:bodyPr anchorCtr="0" anchor="ctr" bIns="45700" lIns="91425" spcFirstLastPara="1" rIns="91425" wrap="square" tIns="45700">
            <a:noAutofit/>
          </a:bodyPr>
          <a:lstStyle>
            <a:lvl1pPr indent="-228600" lvl="0" marL="457200" algn="l">
              <a:spcBef>
                <a:spcPts val="400"/>
              </a:spcBef>
              <a:spcAft>
                <a:spcPts val="0"/>
              </a:spcAft>
              <a:buSzPts val="1600"/>
              <a:buNone/>
              <a:defRPr sz="2000">
                <a:solidFill>
                  <a:srgbClr val="0F486F"/>
                </a:solidFill>
              </a:defRPr>
            </a:lvl1pPr>
            <a:lvl2pPr indent="-228600" lvl="1" marL="914400" algn="l">
              <a:spcBef>
                <a:spcPts val="600"/>
              </a:spcBef>
              <a:spcAft>
                <a:spcPts val="0"/>
              </a:spcAft>
              <a:buSzPts val="1440"/>
              <a:buNone/>
              <a:defRPr sz="1800">
                <a:solidFill>
                  <a:schemeClr val="lt1"/>
                </a:solidFill>
              </a:defRPr>
            </a:lvl2pPr>
            <a:lvl3pPr indent="-228600" lvl="2" marL="1371600" algn="l">
              <a:spcBef>
                <a:spcPts val="600"/>
              </a:spcBef>
              <a:spcAft>
                <a:spcPts val="0"/>
              </a:spcAft>
              <a:buSzPts val="1280"/>
              <a:buNone/>
              <a:defRPr sz="1600">
                <a:solidFill>
                  <a:schemeClr val="lt1"/>
                </a:solidFill>
              </a:defRPr>
            </a:lvl3pPr>
            <a:lvl4pPr indent="-228600" lvl="3" marL="1828800" algn="l">
              <a:spcBef>
                <a:spcPts val="600"/>
              </a:spcBef>
              <a:spcAft>
                <a:spcPts val="0"/>
              </a:spcAft>
              <a:buSzPts val="1120"/>
              <a:buNone/>
              <a:defRPr sz="1400">
                <a:solidFill>
                  <a:schemeClr val="lt1"/>
                </a:solidFill>
              </a:defRPr>
            </a:lvl4pPr>
            <a:lvl5pPr indent="-228600" lvl="4" marL="2286000" algn="l">
              <a:spcBef>
                <a:spcPts val="600"/>
              </a:spcBef>
              <a:spcAft>
                <a:spcPts val="0"/>
              </a:spcAft>
              <a:buSzPts val="1120"/>
              <a:buNone/>
              <a:defRPr sz="1400">
                <a:solidFill>
                  <a:schemeClr val="lt1"/>
                </a:solidFill>
              </a:defRPr>
            </a:lvl5pPr>
            <a:lvl6pPr indent="-228600" lvl="5" marL="2743200" algn="l">
              <a:spcBef>
                <a:spcPts val="600"/>
              </a:spcBef>
              <a:spcAft>
                <a:spcPts val="0"/>
              </a:spcAft>
              <a:buSzPts val="1120"/>
              <a:buNone/>
              <a:defRPr sz="1400">
                <a:solidFill>
                  <a:schemeClr val="lt1"/>
                </a:solidFill>
              </a:defRPr>
            </a:lvl6pPr>
            <a:lvl7pPr indent="-228600" lvl="6" marL="3200400" algn="l">
              <a:spcBef>
                <a:spcPts val="600"/>
              </a:spcBef>
              <a:spcAft>
                <a:spcPts val="0"/>
              </a:spcAft>
              <a:buSzPts val="1120"/>
              <a:buNone/>
              <a:defRPr sz="1400">
                <a:solidFill>
                  <a:schemeClr val="lt1"/>
                </a:solidFill>
              </a:defRPr>
            </a:lvl7pPr>
            <a:lvl8pPr indent="-228600" lvl="7" marL="3657600" algn="l">
              <a:spcBef>
                <a:spcPts val="600"/>
              </a:spcBef>
              <a:spcAft>
                <a:spcPts val="0"/>
              </a:spcAft>
              <a:buSzPts val="1120"/>
              <a:buNone/>
              <a:defRPr sz="1400">
                <a:solidFill>
                  <a:schemeClr val="lt1"/>
                </a:solidFill>
              </a:defRPr>
            </a:lvl8pPr>
            <a:lvl9pPr indent="-228600" lvl="8" marL="4114800" algn="l">
              <a:spcBef>
                <a:spcPts val="600"/>
              </a:spcBef>
              <a:spcAft>
                <a:spcPts val="600"/>
              </a:spcAft>
              <a:buSzPts val="1120"/>
              <a:buNone/>
              <a:defRPr sz="1400">
                <a:solidFill>
                  <a:schemeClr val="lt1"/>
                </a:solidFill>
              </a:defRPr>
            </a:lvl9pPr>
          </a:lstStyle>
          <a:p/>
        </p:txBody>
      </p:sp>
      <p:sp>
        <p:nvSpPr>
          <p:cNvPr id="89" name="Google Shape;89;p12"/>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12"/>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12"/>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Quote with Caption">
  <p:cSld name="Quote with Caption">
    <p:spTree>
      <p:nvGrpSpPr>
        <p:cNvPr id="92" name="Shape 92"/>
        <p:cNvGrpSpPr/>
        <p:nvPr/>
      </p:nvGrpSpPr>
      <p:grpSpPr>
        <a:xfrm>
          <a:off x="0" y="0"/>
          <a:ext cx="0" cy="0"/>
          <a:chOff x="0" y="0"/>
          <a:chExt cx="0" cy="0"/>
        </a:xfrm>
      </p:grpSpPr>
      <p:sp>
        <p:nvSpPr>
          <p:cNvPr id="93" name="Google Shape;93;p13"/>
          <p:cNvSpPr txBox="1"/>
          <p:nvPr>
            <p:ph type="title"/>
          </p:nvPr>
        </p:nvSpPr>
        <p:spPr>
          <a:xfrm>
            <a:off x="1141411" y="685800"/>
            <a:ext cx="9144001" cy="27432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3200"/>
              <a:buFont typeface="Century Gothic"/>
              <a:buNone/>
              <a:defRPr b="0" sz="320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13"/>
          <p:cNvSpPr txBox="1"/>
          <p:nvPr>
            <p:ph idx="1" type="body"/>
          </p:nvPr>
        </p:nvSpPr>
        <p:spPr>
          <a:xfrm>
            <a:off x="1446212" y="3429000"/>
            <a:ext cx="8534400" cy="381000"/>
          </a:xfrm>
          <a:prstGeom prst="rect">
            <a:avLst/>
          </a:prstGeom>
          <a:noFill/>
          <a:ln>
            <a:noFill/>
          </a:ln>
        </p:spPr>
        <p:txBody>
          <a:bodyPr anchorCtr="0" anchor="ctr" bIns="45700" lIns="91425" spcFirstLastPara="1" rIns="91425" wrap="square" tIns="45700">
            <a:noAutofit/>
          </a:bodyPr>
          <a:lstStyle>
            <a:lvl1pPr indent="-228600" lvl="0" marL="457200" algn="l">
              <a:spcBef>
                <a:spcPts val="400"/>
              </a:spcBef>
              <a:spcAft>
                <a:spcPts val="0"/>
              </a:spcAft>
              <a:buSzPts val="1600"/>
              <a:buFont typeface="Century Gothic"/>
              <a:buNone/>
              <a:defRPr/>
            </a:lvl1pPr>
            <a:lvl2pPr indent="-228600" lvl="1" marL="914400" algn="l">
              <a:spcBef>
                <a:spcPts val="600"/>
              </a:spcBef>
              <a:spcAft>
                <a:spcPts val="0"/>
              </a:spcAft>
              <a:buSzPts val="1440"/>
              <a:buFont typeface="Century Gothic"/>
              <a:buNone/>
              <a:defRPr/>
            </a:lvl2pPr>
            <a:lvl3pPr indent="-228600" lvl="2" marL="1371600" algn="l">
              <a:spcBef>
                <a:spcPts val="600"/>
              </a:spcBef>
              <a:spcAft>
                <a:spcPts val="0"/>
              </a:spcAft>
              <a:buSzPts val="1280"/>
              <a:buFont typeface="Century Gothic"/>
              <a:buNone/>
              <a:defRPr/>
            </a:lvl3pPr>
            <a:lvl4pPr indent="-228600" lvl="3" marL="1828800" algn="l">
              <a:spcBef>
                <a:spcPts val="600"/>
              </a:spcBef>
              <a:spcAft>
                <a:spcPts val="0"/>
              </a:spcAft>
              <a:buSzPts val="1120"/>
              <a:buFont typeface="Century Gothic"/>
              <a:buNone/>
              <a:defRPr/>
            </a:lvl4pPr>
            <a:lvl5pPr indent="-228600" lvl="4" marL="2286000" algn="l">
              <a:spcBef>
                <a:spcPts val="600"/>
              </a:spcBef>
              <a:spcAft>
                <a:spcPts val="0"/>
              </a:spcAft>
              <a:buSzPts val="1120"/>
              <a:buFont typeface="Century Gothic"/>
              <a:buNone/>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95" name="Google Shape;95;p13"/>
          <p:cNvSpPr txBox="1"/>
          <p:nvPr>
            <p:ph idx="2" type="body"/>
          </p:nvPr>
        </p:nvSpPr>
        <p:spPr>
          <a:xfrm>
            <a:off x="684213" y="4301067"/>
            <a:ext cx="8534400" cy="1684865"/>
          </a:xfrm>
          <a:prstGeom prst="rect">
            <a:avLst/>
          </a:prstGeom>
          <a:noFill/>
          <a:ln>
            <a:noFill/>
          </a:ln>
        </p:spPr>
        <p:txBody>
          <a:bodyPr anchorCtr="0" anchor="ctr" bIns="45700" lIns="91425" spcFirstLastPara="1" rIns="91425" wrap="square" tIns="45700">
            <a:noAutofit/>
          </a:bodyPr>
          <a:lstStyle>
            <a:lvl1pPr indent="-228600" lvl="0" marL="457200" algn="l">
              <a:spcBef>
                <a:spcPts val="400"/>
              </a:spcBef>
              <a:spcAft>
                <a:spcPts val="0"/>
              </a:spcAft>
              <a:buSzPts val="1600"/>
              <a:buNone/>
              <a:defRPr sz="2000">
                <a:solidFill>
                  <a:srgbClr val="0F486F"/>
                </a:solidFill>
              </a:defRPr>
            </a:lvl1pPr>
            <a:lvl2pPr indent="-228600" lvl="1" marL="914400" algn="l">
              <a:spcBef>
                <a:spcPts val="600"/>
              </a:spcBef>
              <a:spcAft>
                <a:spcPts val="0"/>
              </a:spcAft>
              <a:buSzPts val="1440"/>
              <a:buNone/>
              <a:defRPr sz="1800">
                <a:solidFill>
                  <a:schemeClr val="lt1"/>
                </a:solidFill>
              </a:defRPr>
            </a:lvl2pPr>
            <a:lvl3pPr indent="-228600" lvl="2" marL="1371600" algn="l">
              <a:spcBef>
                <a:spcPts val="600"/>
              </a:spcBef>
              <a:spcAft>
                <a:spcPts val="0"/>
              </a:spcAft>
              <a:buSzPts val="1280"/>
              <a:buNone/>
              <a:defRPr sz="1600">
                <a:solidFill>
                  <a:schemeClr val="lt1"/>
                </a:solidFill>
              </a:defRPr>
            </a:lvl3pPr>
            <a:lvl4pPr indent="-228600" lvl="3" marL="1828800" algn="l">
              <a:spcBef>
                <a:spcPts val="600"/>
              </a:spcBef>
              <a:spcAft>
                <a:spcPts val="0"/>
              </a:spcAft>
              <a:buSzPts val="1120"/>
              <a:buNone/>
              <a:defRPr sz="1400">
                <a:solidFill>
                  <a:schemeClr val="lt1"/>
                </a:solidFill>
              </a:defRPr>
            </a:lvl4pPr>
            <a:lvl5pPr indent="-228600" lvl="4" marL="2286000" algn="l">
              <a:spcBef>
                <a:spcPts val="600"/>
              </a:spcBef>
              <a:spcAft>
                <a:spcPts val="0"/>
              </a:spcAft>
              <a:buSzPts val="1120"/>
              <a:buNone/>
              <a:defRPr sz="1400">
                <a:solidFill>
                  <a:schemeClr val="lt1"/>
                </a:solidFill>
              </a:defRPr>
            </a:lvl5pPr>
            <a:lvl6pPr indent="-228600" lvl="5" marL="2743200" algn="l">
              <a:spcBef>
                <a:spcPts val="600"/>
              </a:spcBef>
              <a:spcAft>
                <a:spcPts val="0"/>
              </a:spcAft>
              <a:buSzPts val="1120"/>
              <a:buNone/>
              <a:defRPr sz="1400">
                <a:solidFill>
                  <a:schemeClr val="lt1"/>
                </a:solidFill>
              </a:defRPr>
            </a:lvl6pPr>
            <a:lvl7pPr indent="-228600" lvl="6" marL="3200400" algn="l">
              <a:spcBef>
                <a:spcPts val="600"/>
              </a:spcBef>
              <a:spcAft>
                <a:spcPts val="0"/>
              </a:spcAft>
              <a:buSzPts val="1120"/>
              <a:buNone/>
              <a:defRPr sz="1400">
                <a:solidFill>
                  <a:schemeClr val="lt1"/>
                </a:solidFill>
              </a:defRPr>
            </a:lvl7pPr>
            <a:lvl8pPr indent="-228600" lvl="7" marL="3657600" algn="l">
              <a:spcBef>
                <a:spcPts val="600"/>
              </a:spcBef>
              <a:spcAft>
                <a:spcPts val="0"/>
              </a:spcAft>
              <a:buSzPts val="1120"/>
              <a:buNone/>
              <a:defRPr sz="1400">
                <a:solidFill>
                  <a:schemeClr val="lt1"/>
                </a:solidFill>
              </a:defRPr>
            </a:lvl8pPr>
            <a:lvl9pPr indent="-228600" lvl="8" marL="4114800" algn="l">
              <a:spcBef>
                <a:spcPts val="600"/>
              </a:spcBef>
              <a:spcAft>
                <a:spcPts val="600"/>
              </a:spcAft>
              <a:buSzPts val="1120"/>
              <a:buNone/>
              <a:defRPr sz="1400">
                <a:solidFill>
                  <a:schemeClr val="lt1"/>
                </a:solidFill>
              </a:defRPr>
            </a:lvl9pPr>
          </a:lstStyle>
          <a:p/>
        </p:txBody>
      </p:sp>
      <p:sp>
        <p:nvSpPr>
          <p:cNvPr id="96" name="Google Shape;96;p13"/>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13"/>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13"/>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99" name="Google Shape;99;p13"/>
          <p:cNvSpPr txBox="1"/>
          <p:nvPr/>
        </p:nvSpPr>
        <p:spPr>
          <a:xfrm>
            <a:off x="531812" y="812222"/>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chemeClr val="lt1"/>
                </a:solidFill>
                <a:latin typeface="Century Gothic"/>
                <a:ea typeface="Century Gothic"/>
                <a:cs typeface="Century Gothic"/>
                <a:sym typeface="Century Gothic"/>
              </a:rPr>
              <a:t>“</a:t>
            </a:r>
            <a:endParaRPr/>
          </a:p>
        </p:txBody>
      </p:sp>
      <p:sp>
        <p:nvSpPr>
          <p:cNvPr id="100" name="Google Shape;100;p13"/>
          <p:cNvSpPr txBox="1"/>
          <p:nvPr/>
        </p:nvSpPr>
        <p:spPr>
          <a:xfrm>
            <a:off x="10285412" y="2768601"/>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None/>
            </a:pPr>
            <a:r>
              <a:rPr lang="en-GB" sz="8000">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Name Card">
  <p:cSld name="Name Card">
    <p:spTree>
      <p:nvGrpSpPr>
        <p:cNvPr id="101" name="Shape 101"/>
        <p:cNvGrpSpPr/>
        <p:nvPr/>
      </p:nvGrpSpPr>
      <p:grpSpPr>
        <a:xfrm>
          <a:off x="0" y="0"/>
          <a:ext cx="0" cy="0"/>
          <a:chOff x="0" y="0"/>
          <a:chExt cx="0" cy="0"/>
        </a:xfrm>
      </p:grpSpPr>
      <p:sp>
        <p:nvSpPr>
          <p:cNvPr id="102" name="Google Shape;102;p14"/>
          <p:cNvSpPr txBox="1"/>
          <p:nvPr>
            <p:ph type="title"/>
          </p:nvPr>
        </p:nvSpPr>
        <p:spPr>
          <a:xfrm>
            <a:off x="684212" y="3429000"/>
            <a:ext cx="8534400" cy="16974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1"/>
              </a:buClr>
              <a:buSzPts val="3200"/>
              <a:buFont typeface="Century Gothic"/>
              <a:buNone/>
              <a:defRPr b="0" sz="32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3" name="Google Shape;103;p14"/>
          <p:cNvSpPr txBox="1"/>
          <p:nvPr>
            <p:ph idx="1" type="body"/>
          </p:nvPr>
        </p:nvSpPr>
        <p:spPr>
          <a:xfrm>
            <a:off x="684211" y="5132981"/>
            <a:ext cx="8535990" cy="860400"/>
          </a:xfrm>
          <a:prstGeom prst="rect">
            <a:avLst/>
          </a:prstGeom>
          <a:noFill/>
          <a:ln>
            <a:noFill/>
          </a:ln>
        </p:spPr>
        <p:txBody>
          <a:bodyPr anchorCtr="0" anchor="t" bIns="45700" lIns="91425" spcFirstLastPara="1" rIns="91425" wrap="square" tIns="45700">
            <a:noAutofit/>
          </a:bodyPr>
          <a:lstStyle>
            <a:lvl1pPr indent="-228600" lvl="0" marL="457200" algn="l">
              <a:spcBef>
                <a:spcPts val="400"/>
              </a:spcBef>
              <a:spcAft>
                <a:spcPts val="0"/>
              </a:spcAft>
              <a:buSzPts val="1600"/>
              <a:buNone/>
              <a:defRPr sz="2000">
                <a:solidFill>
                  <a:srgbClr val="0F486F"/>
                </a:solidFill>
              </a:defRPr>
            </a:lvl1pPr>
            <a:lvl2pPr indent="-228600" lvl="1" marL="914400" algn="l">
              <a:spcBef>
                <a:spcPts val="600"/>
              </a:spcBef>
              <a:spcAft>
                <a:spcPts val="0"/>
              </a:spcAft>
              <a:buSzPts val="1440"/>
              <a:buNone/>
              <a:defRPr sz="1800">
                <a:solidFill>
                  <a:schemeClr val="lt1"/>
                </a:solidFill>
              </a:defRPr>
            </a:lvl2pPr>
            <a:lvl3pPr indent="-228600" lvl="2" marL="1371600" algn="l">
              <a:spcBef>
                <a:spcPts val="600"/>
              </a:spcBef>
              <a:spcAft>
                <a:spcPts val="0"/>
              </a:spcAft>
              <a:buSzPts val="1280"/>
              <a:buNone/>
              <a:defRPr sz="1600">
                <a:solidFill>
                  <a:schemeClr val="lt1"/>
                </a:solidFill>
              </a:defRPr>
            </a:lvl3pPr>
            <a:lvl4pPr indent="-228600" lvl="3" marL="1828800" algn="l">
              <a:spcBef>
                <a:spcPts val="600"/>
              </a:spcBef>
              <a:spcAft>
                <a:spcPts val="0"/>
              </a:spcAft>
              <a:buSzPts val="1120"/>
              <a:buNone/>
              <a:defRPr sz="1400">
                <a:solidFill>
                  <a:schemeClr val="lt1"/>
                </a:solidFill>
              </a:defRPr>
            </a:lvl4pPr>
            <a:lvl5pPr indent="-228600" lvl="4" marL="2286000" algn="l">
              <a:spcBef>
                <a:spcPts val="600"/>
              </a:spcBef>
              <a:spcAft>
                <a:spcPts val="0"/>
              </a:spcAft>
              <a:buSzPts val="1120"/>
              <a:buNone/>
              <a:defRPr sz="1400">
                <a:solidFill>
                  <a:schemeClr val="lt1"/>
                </a:solidFill>
              </a:defRPr>
            </a:lvl5pPr>
            <a:lvl6pPr indent="-228600" lvl="5" marL="2743200" algn="l">
              <a:spcBef>
                <a:spcPts val="600"/>
              </a:spcBef>
              <a:spcAft>
                <a:spcPts val="0"/>
              </a:spcAft>
              <a:buSzPts val="1120"/>
              <a:buNone/>
              <a:defRPr sz="1400">
                <a:solidFill>
                  <a:schemeClr val="lt1"/>
                </a:solidFill>
              </a:defRPr>
            </a:lvl6pPr>
            <a:lvl7pPr indent="-228600" lvl="6" marL="3200400" algn="l">
              <a:spcBef>
                <a:spcPts val="600"/>
              </a:spcBef>
              <a:spcAft>
                <a:spcPts val="0"/>
              </a:spcAft>
              <a:buSzPts val="1120"/>
              <a:buNone/>
              <a:defRPr sz="1400">
                <a:solidFill>
                  <a:schemeClr val="lt1"/>
                </a:solidFill>
              </a:defRPr>
            </a:lvl7pPr>
            <a:lvl8pPr indent="-228600" lvl="7" marL="3657600" algn="l">
              <a:spcBef>
                <a:spcPts val="600"/>
              </a:spcBef>
              <a:spcAft>
                <a:spcPts val="0"/>
              </a:spcAft>
              <a:buSzPts val="1120"/>
              <a:buNone/>
              <a:defRPr sz="1400">
                <a:solidFill>
                  <a:schemeClr val="lt1"/>
                </a:solidFill>
              </a:defRPr>
            </a:lvl8pPr>
            <a:lvl9pPr indent="-228600" lvl="8" marL="4114800" algn="l">
              <a:spcBef>
                <a:spcPts val="600"/>
              </a:spcBef>
              <a:spcAft>
                <a:spcPts val="600"/>
              </a:spcAft>
              <a:buSzPts val="1120"/>
              <a:buNone/>
              <a:defRPr sz="1400">
                <a:solidFill>
                  <a:schemeClr val="lt1"/>
                </a:solidFill>
              </a:defRPr>
            </a:lvl9pPr>
          </a:lstStyle>
          <a:p/>
        </p:txBody>
      </p:sp>
      <p:sp>
        <p:nvSpPr>
          <p:cNvPr id="104" name="Google Shape;104;p14"/>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14"/>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14"/>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Quote Name Card">
  <p:cSld name="Quote Name Card">
    <p:spTree>
      <p:nvGrpSpPr>
        <p:cNvPr id="107" name="Shape 107"/>
        <p:cNvGrpSpPr/>
        <p:nvPr/>
      </p:nvGrpSpPr>
      <p:grpSpPr>
        <a:xfrm>
          <a:off x="0" y="0"/>
          <a:ext cx="0" cy="0"/>
          <a:chOff x="0" y="0"/>
          <a:chExt cx="0" cy="0"/>
        </a:xfrm>
      </p:grpSpPr>
      <p:sp>
        <p:nvSpPr>
          <p:cNvPr id="108" name="Google Shape;108;p15"/>
          <p:cNvSpPr txBox="1"/>
          <p:nvPr>
            <p:ph type="title"/>
          </p:nvPr>
        </p:nvSpPr>
        <p:spPr>
          <a:xfrm>
            <a:off x="1141413" y="685800"/>
            <a:ext cx="9144000" cy="27432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3200"/>
              <a:buFont typeface="Century Gothic"/>
              <a:buNone/>
              <a:defRPr b="0" sz="320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9" name="Google Shape;109;p15"/>
          <p:cNvSpPr txBox="1"/>
          <p:nvPr>
            <p:ph idx="1" type="body"/>
          </p:nvPr>
        </p:nvSpPr>
        <p:spPr>
          <a:xfrm>
            <a:off x="684212" y="3928534"/>
            <a:ext cx="8534401" cy="1049866"/>
          </a:xfrm>
          <a:prstGeom prst="rect">
            <a:avLst/>
          </a:prstGeom>
          <a:noFill/>
          <a:ln>
            <a:noFill/>
          </a:ln>
        </p:spPr>
        <p:txBody>
          <a:bodyPr anchorCtr="0" anchor="b" bIns="45700" lIns="91425" spcFirstLastPara="1" rIns="91425" wrap="square" tIns="45700">
            <a:noAutofit/>
          </a:bodyPr>
          <a:lstStyle>
            <a:lvl1pPr indent="-228600" lvl="0" marL="457200" algn="l">
              <a:spcBef>
                <a:spcPts val="480"/>
              </a:spcBef>
              <a:spcAft>
                <a:spcPts val="0"/>
              </a:spcAft>
              <a:buSzPts val="1920"/>
              <a:buNone/>
              <a:defRPr b="0" sz="2400" cap="none">
                <a:solidFill>
                  <a:schemeClr val="lt1"/>
                </a:solidFill>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110" name="Google Shape;110;p15"/>
          <p:cNvSpPr txBox="1"/>
          <p:nvPr>
            <p:ph idx="2" type="body"/>
          </p:nvPr>
        </p:nvSpPr>
        <p:spPr>
          <a:xfrm>
            <a:off x="684211" y="4978400"/>
            <a:ext cx="8534401" cy="1016000"/>
          </a:xfrm>
          <a:prstGeom prst="rect">
            <a:avLst/>
          </a:prstGeom>
          <a:noFill/>
          <a:ln>
            <a:noFill/>
          </a:ln>
        </p:spPr>
        <p:txBody>
          <a:bodyPr anchorCtr="0" anchor="t" bIns="45700" lIns="91425" spcFirstLastPara="1" rIns="91425" wrap="square" tIns="45700">
            <a:noAutofit/>
          </a:bodyPr>
          <a:lstStyle>
            <a:lvl1pPr indent="-228600" lvl="0" marL="457200" algn="l">
              <a:spcBef>
                <a:spcPts val="360"/>
              </a:spcBef>
              <a:spcAft>
                <a:spcPts val="0"/>
              </a:spcAft>
              <a:buSzPts val="1440"/>
              <a:buNone/>
              <a:defRPr sz="1800">
                <a:solidFill>
                  <a:srgbClr val="0F486F"/>
                </a:solidFill>
              </a:defRPr>
            </a:lvl1pPr>
            <a:lvl2pPr indent="-228600" lvl="1" marL="914400" algn="l">
              <a:spcBef>
                <a:spcPts val="600"/>
              </a:spcBef>
              <a:spcAft>
                <a:spcPts val="0"/>
              </a:spcAft>
              <a:buSzPts val="1440"/>
              <a:buNone/>
              <a:defRPr sz="1800">
                <a:solidFill>
                  <a:schemeClr val="lt1"/>
                </a:solidFill>
              </a:defRPr>
            </a:lvl2pPr>
            <a:lvl3pPr indent="-228600" lvl="2" marL="1371600" algn="l">
              <a:spcBef>
                <a:spcPts val="600"/>
              </a:spcBef>
              <a:spcAft>
                <a:spcPts val="0"/>
              </a:spcAft>
              <a:buSzPts val="1280"/>
              <a:buNone/>
              <a:defRPr sz="1600">
                <a:solidFill>
                  <a:schemeClr val="lt1"/>
                </a:solidFill>
              </a:defRPr>
            </a:lvl3pPr>
            <a:lvl4pPr indent="-228600" lvl="3" marL="1828800" algn="l">
              <a:spcBef>
                <a:spcPts val="600"/>
              </a:spcBef>
              <a:spcAft>
                <a:spcPts val="0"/>
              </a:spcAft>
              <a:buSzPts val="1120"/>
              <a:buNone/>
              <a:defRPr sz="1400">
                <a:solidFill>
                  <a:schemeClr val="lt1"/>
                </a:solidFill>
              </a:defRPr>
            </a:lvl4pPr>
            <a:lvl5pPr indent="-228600" lvl="4" marL="2286000" algn="l">
              <a:spcBef>
                <a:spcPts val="600"/>
              </a:spcBef>
              <a:spcAft>
                <a:spcPts val="0"/>
              </a:spcAft>
              <a:buSzPts val="1120"/>
              <a:buNone/>
              <a:defRPr sz="1400">
                <a:solidFill>
                  <a:schemeClr val="lt1"/>
                </a:solidFill>
              </a:defRPr>
            </a:lvl5pPr>
            <a:lvl6pPr indent="-228600" lvl="5" marL="2743200" algn="l">
              <a:spcBef>
                <a:spcPts val="600"/>
              </a:spcBef>
              <a:spcAft>
                <a:spcPts val="0"/>
              </a:spcAft>
              <a:buSzPts val="1120"/>
              <a:buNone/>
              <a:defRPr sz="1400">
                <a:solidFill>
                  <a:schemeClr val="lt1"/>
                </a:solidFill>
              </a:defRPr>
            </a:lvl6pPr>
            <a:lvl7pPr indent="-228600" lvl="6" marL="3200400" algn="l">
              <a:spcBef>
                <a:spcPts val="600"/>
              </a:spcBef>
              <a:spcAft>
                <a:spcPts val="0"/>
              </a:spcAft>
              <a:buSzPts val="1120"/>
              <a:buNone/>
              <a:defRPr sz="1400">
                <a:solidFill>
                  <a:schemeClr val="lt1"/>
                </a:solidFill>
              </a:defRPr>
            </a:lvl7pPr>
            <a:lvl8pPr indent="-228600" lvl="7" marL="3657600" algn="l">
              <a:spcBef>
                <a:spcPts val="600"/>
              </a:spcBef>
              <a:spcAft>
                <a:spcPts val="0"/>
              </a:spcAft>
              <a:buSzPts val="1120"/>
              <a:buNone/>
              <a:defRPr sz="1400">
                <a:solidFill>
                  <a:schemeClr val="lt1"/>
                </a:solidFill>
              </a:defRPr>
            </a:lvl8pPr>
            <a:lvl9pPr indent="-228600" lvl="8" marL="4114800" algn="l">
              <a:spcBef>
                <a:spcPts val="600"/>
              </a:spcBef>
              <a:spcAft>
                <a:spcPts val="600"/>
              </a:spcAft>
              <a:buSzPts val="1120"/>
              <a:buNone/>
              <a:defRPr sz="1400">
                <a:solidFill>
                  <a:schemeClr val="lt1"/>
                </a:solidFill>
              </a:defRPr>
            </a:lvl9pPr>
          </a:lstStyle>
          <a:p/>
        </p:txBody>
      </p:sp>
      <p:sp>
        <p:nvSpPr>
          <p:cNvPr id="111" name="Google Shape;111;p15"/>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2" name="Google Shape;112;p15"/>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15"/>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14" name="Google Shape;114;p15"/>
          <p:cNvSpPr txBox="1"/>
          <p:nvPr/>
        </p:nvSpPr>
        <p:spPr>
          <a:xfrm>
            <a:off x="531812" y="812222"/>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chemeClr val="lt1"/>
                </a:solidFill>
                <a:latin typeface="Century Gothic"/>
                <a:ea typeface="Century Gothic"/>
                <a:cs typeface="Century Gothic"/>
                <a:sym typeface="Century Gothic"/>
              </a:rPr>
              <a:t>“</a:t>
            </a:r>
            <a:endParaRPr/>
          </a:p>
        </p:txBody>
      </p:sp>
      <p:sp>
        <p:nvSpPr>
          <p:cNvPr id="115" name="Google Shape;115;p15"/>
          <p:cNvSpPr txBox="1"/>
          <p:nvPr/>
        </p:nvSpPr>
        <p:spPr>
          <a:xfrm>
            <a:off x="10285412" y="2768601"/>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None/>
            </a:pPr>
            <a:r>
              <a:rPr lang="en-GB" sz="8000">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rue or False">
  <p:cSld name="True or False">
    <p:spTree>
      <p:nvGrpSpPr>
        <p:cNvPr id="116" name="Shape 116"/>
        <p:cNvGrpSpPr/>
        <p:nvPr/>
      </p:nvGrpSpPr>
      <p:grpSpPr>
        <a:xfrm>
          <a:off x="0" y="0"/>
          <a:ext cx="0" cy="0"/>
          <a:chOff x="0" y="0"/>
          <a:chExt cx="0" cy="0"/>
        </a:xfrm>
      </p:grpSpPr>
      <p:sp>
        <p:nvSpPr>
          <p:cNvPr id="117" name="Google Shape;117;p16"/>
          <p:cNvSpPr txBox="1"/>
          <p:nvPr>
            <p:ph type="title"/>
          </p:nvPr>
        </p:nvSpPr>
        <p:spPr>
          <a:xfrm>
            <a:off x="684213" y="685800"/>
            <a:ext cx="10058400" cy="27432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3600"/>
              <a:buFont typeface="Century Gothic"/>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8" name="Google Shape;118;p16"/>
          <p:cNvSpPr txBox="1"/>
          <p:nvPr>
            <p:ph idx="1" type="body"/>
          </p:nvPr>
        </p:nvSpPr>
        <p:spPr>
          <a:xfrm>
            <a:off x="684212" y="3928534"/>
            <a:ext cx="8534400" cy="838200"/>
          </a:xfrm>
          <a:prstGeom prst="rect">
            <a:avLst/>
          </a:prstGeom>
          <a:noFill/>
          <a:ln>
            <a:noFill/>
          </a:ln>
        </p:spPr>
        <p:txBody>
          <a:bodyPr anchorCtr="0" anchor="b" bIns="45700" lIns="91425" spcFirstLastPara="1" rIns="91425" wrap="square" tIns="45700">
            <a:noAutofit/>
          </a:bodyPr>
          <a:lstStyle>
            <a:lvl1pPr indent="-228600" lvl="0" marL="457200" algn="l">
              <a:spcBef>
                <a:spcPts val="480"/>
              </a:spcBef>
              <a:spcAft>
                <a:spcPts val="0"/>
              </a:spcAft>
              <a:buSzPts val="1920"/>
              <a:buNone/>
              <a:defRPr b="0" sz="2400" cap="none">
                <a:solidFill>
                  <a:schemeClr val="lt1"/>
                </a:solidFill>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119" name="Google Shape;119;p16"/>
          <p:cNvSpPr txBox="1"/>
          <p:nvPr>
            <p:ph idx="2" type="body"/>
          </p:nvPr>
        </p:nvSpPr>
        <p:spPr>
          <a:xfrm>
            <a:off x="684211" y="4766732"/>
            <a:ext cx="8534401" cy="1227667"/>
          </a:xfrm>
          <a:prstGeom prst="rect">
            <a:avLst/>
          </a:prstGeom>
          <a:noFill/>
          <a:ln>
            <a:noFill/>
          </a:ln>
        </p:spPr>
        <p:txBody>
          <a:bodyPr anchorCtr="0" anchor="t" bIns="45700" lIns="91425" spcFirstLastPara="1" rIns="91425" wrap="square" tIns="45700">
            <a:noAutofit/>
          </a:bodyPr>
          <a:lstStyle>
            <a:lvl1pPr indent="-228600" lvl="0" marL="457200" algn="l">
              <a:spcBef>
                <a:spcPts val="360"/>
              </a:spcBef>
              <a:spcAft>
                <a:spcPts val="0"/>
              </a:spcAft>
              <a:buSzPts val="1440"/>
              <a:buNone/>
              <a:defRPr sz="1800">
                <a:solidFill>
                  <a:srgbClr val="0F486F"/>
                </a:solidFill>
              </a:defRPr>
            </a:lvl1pPr>
            <a:lvl2pPr indent="-228600" lvl="1" marL="914400" algn="l">
              <a:spcBef>
                <a:spcPts val="600"/>
              </a:spcBef>
              <a:spcAft>
                <a:spcPts val="0"/>
              </a:spcAft>
              <a:buSzPts val="1440"/>
              <a:buNone/>
              <a:defRPr sz="1800">
                <a:solidFill>
                  <a:schemeClr val="lt1"/>
                </a:solidFill>
              </a:defRPr>
            </a:lvl2pPr>
            <a:lvl3pPr indent="-228600" lvl="2" marL="1371600" algn="l">
              <a:spcBef>
                <a:spcPts val="600"/>
              </a:spcBef>
              <a:spcAft>
                <a:spcPts val="0"/>
              </a:spcAft>
              <a:buSzPts val="1280"/>
              <a:buNone/>
              <a:defRPr sz="1600">
                <a:solidFill>
                  <a:schemeClr val="lt1"/>
                </a:solidFill>
              </a:defRPr>
            </a:lvl3pPr>
            <a:lvl4pPr indent="-228600" lvl="3" marL="1828800" algn="l">
              <a:spcBef>
                <a:spcPts val="600"/>
              </a:spcBef>
              <a:spcAft>
                <a:spcPts val="0"/>
              </a:spcAft>
              <a:buSzPts val="1120"/>
              <a:buNone/>
              <a:defRPr sz="1400">
                <a:solidFill>
                  <a:schemeClr val="lt1"/>
                </a:solidFill>
              </a:defRPr>
            </a:lvl4pPr>
            <a:lvl5pPr indent="-228600" lvl="4" marL="2286000" algn="l">
              <a:spcBef>
                <a:spcPts val="600"/>
              </a:spcBef>
              <a:spcAft>
                <a:spcPts val="0"/>
              </a:spcAft>
              <a:buSzPts val="1120"/>
              <a:buNone/>
              <a:defRPr sz="1400">
                <a:solidFill>
                  <a:schemeClr val="lt1"/>
                </a:solidFill>
              </a:defRPr>
            </a:lvl5pPr>
            <a:lvl6pPr indent="-228600" lvl="5" marL="2743200" algn="l">
              <a:spcBef>
                <a:spcPts val="600"/>
              </a:spcBef>
              <a:spcAft>
                <a:spcPts val="0"/>
              </a:spcAft>
              <a:buSzPts val="1120"/>
              <a:buNone/>
              <a:defRPr sz="1400">
                <a:solidFill>
                  <a:schemeClr val="lt1"/>
                </a:solidFill>
              </a:defRPr>
            </a:lvl6pPr>
            <a:lvl7pPr indent="-228600" lvl="6" marL="3200400" algn="l">
              <a:spcBef>
                <a:spcPts val="600"/>
              </a:spcBef>
              <a:spcAft>
                <a:spcPts val="0"/>
              </a:spcAft>
              <a:buSzPts val="1120"/>
              <a:buNone/>
              <a:defRPr sz="1400">
                <a:solidFill>
                  <a:schemeClr val="lt1"/>
                </a:solidFill>
              </a:defRPr>
            </a:lvl7pPr>
            <a:lvl8pPr indent="-228600" lvl="7" marL="3657600" algn="l">
              <a:spcBef>
                <a:spcPts val="600"/>
              </a:spcBef>
              <a:spcAft>
                <a:spcPts val="0"/>
              </a:spcAft>
              <a:buSzPts val="1120"/>
              <a:buNone/>
              <a:defRPr sz="1400">
                <a:solidFill>
                  <a:schemeClr val="lt1"/>
                </a:solidFill>
              </a:defRPr>
            </a:lvl8pPr>
            <a:lvl9pPr indent="-228600" lvl="8" marL="4114800" algn="l">
              <a:spcBef>
                <a:spcPts val="600"/>
              </a:spcBef>
              <a:spcAft>
                <a:spcPts val="600"/>
              </a:spcAft>
              <a:buSzPts val="1120"/>
              <a:buNone/>
              <a:defRPr sz="1400">
                <a:solidFill>
                  <a:schemeClr val="lt1"/>
                </a:solidFill>
              </a:defRPr>
            </a:lvl9pPr>
          </a:lstStyle>
          <a:p/>
        </p:txBody>
      </p:sp>
      <p:sp>
        <p:nvSpPr>
          <p:cNvPr id="120" name="Google Shape;120;p16"/>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16"/>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2" name="Google Shape;122;p16"/>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123" name="Shape 123"/>
        <p:cNvGrpSpPr/>
        <p:nvPr/>
      </p:nvGrpSpPr>
      <p:grpSpPr>
        <a:xfrm>
          <a:off x="0" y="0"/>
          <a:ext cx="0" cy="0"/>
          <a:chOff x="0" y="0"/>
          <a:chExt cx="0" cy="0"/>
        </a:xfrm>
      </p:grpSpPr>
      <p:sp>
        <p:nvSpPr>
          <p:cNvPr id="124" name="Google Shape;124;p17"/>
          <p:cNvSpPr txBox="1"/>
          <p:nvPr>
            <p:ph type="title"/>
          </p:nvPr>
        </p:nvSpPr>
        <p:spPr>
          <a:xfrm>
            <a:off x="684212" y="4487332"/>
            <a:ext cx="8534400" cy="1507067"/>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36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5" name="Google Shape;125;p17"/>
          <p:cNvSpPr txBox="1"/>
          <p:nvPr>
            <p:ph idx="1" type="body"/>
          </p:nvPr>
        </p:nvSpPr>
        <p:spPr>
          <a:xfrm rot="5400000">
            <a:off x="3143778" y="-1773767"/>
            <a:ext cx="3615267" cy="8534400"/>
          </a:xfrm>
          <a:prstGeom prst="rect">
            <a:avLst/>
          </a:prstGeom>
          <a:noFill/>
          <a:ln>
            <a:noFill/>
          </a:ln>
        </p:spPr>
        <p:txBody>
          <a:bodyPr anchorCtr="0" anchor="t" bIns="45700" lIns="91425" spcFirstLastPara="1" rIns="91425" wrap="square" tIns="45700">
            <a:noAutofit/>
          </a:bodyPr>
          <a:lstStyle>
            <a:lvl1pPr indent="-320040" lvl="0" marL="457200" algn="l">
              <a:spcBef>
                <a:spcPts val="360"/>
              </a:spcBef>
              <a:spcAft>
                <a:spcPts val="0"/>
              </a:spcAft>
              <a:buSzPts val="1440"/>
              <a:buChar char="▶"/>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126" name="Google Shape;126;p17"/>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7" name="Google Shape;127;p17"/>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8" name="Google Shape;128;p17"/>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129" name="Shape 129"/>
        <p:cNvGrpSpPr/>
        <p:nvPr/>
      </p:nvGrpSpPr>
      <p:grpSpPr>
        <a:xfrm>
          <a:off x="0" y="0"/>
          <a:ext cx="0" cy="0"/>
          <a:chOff x="0" y="0"/>
          <a:chExt cx="0" cy="0"/>
        </a:xfrm>
      </p:grpSpPr>
      <p:sp>
        <p:nvSpPr>
          <p:cNvPr id="130" name="Google Shape;130;p18"/>
          <p:cNvSpPr txBox="1"/>
          <p:nvPr>
            <p:ph type="title"/>
          </p:nvPr>
        </p:nvSpPr>
        <p:spPr>
          <a:xfrm rot="5400000">
            <a:off x="7427912" y="1943100"/>
            <a:ext cx="4572000" cy="2057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1" name="Google Shape;131;p18"/>
          <p:cNvSpPr txBox="1"/>
          <p:nvPr>
            <p:ph idx="1" type="body"/>
          </p:nvPr>
        </p:nvSpPr>
        <p:spPr>
          <a:xfrm rot="5400000">
            <a:off x="1943100" y="-571500"/>
            <a:ext cx="5308600" cy="7823200"/>
          </a:xfrm>
          <a:prstGeom prst="rect">
            <a:avLst/>
          </a:prstGeom>
          <a:noFill/>
          <a:ln>
            <a:noFill/>
          </a:ln>
        </p:spPr>
        <p:txBody>
          <a:bodyPr anchorCtr="0" anchor="t" bIns="45700" lIns="91425" spcFirstLastPara="1" rIns="91425" wrap="square" tIns="45700">
            <a:noAutofit/>
          </a:bodyPr>
          <a:lstStyle>
            <a:lvl1pPr indent="-320040" lvl="0" marL="457200" algn="l">
              <a:spcBef>
                <a:spcPts val="360"/>
              </a:spcBef>
              <a:spcAft>
                <a:spcPts val="0"/>
              </a:spcAft>
              <a:buSzPts val="1440"/>
              <a:buChar char="▶"/>
              <a:defRPr/>
            </a:lvl1pPr>
            <a:lvl2pPr indent="-320040" lvl="1" marL="914400" algn="l">
              <a:spcBef>
                <a:spcPts val="600"/>
              </a:spcBef>
              <a:spcAft>
                <a:spcPts val="0"/>
              </a:spcAft>
              <a:buSzPts val="1440"/>
              <a:buChar char="▶"/>
              <a:defRPr/>
            </a:lvl2pPr>
            <a:lvl3pPr indent="-320039" lvl="2" marL="1371600" algn="l">
              <a:spcBef>
                <a:spcPts val="600"/>
              </a:spcBef>
              <a:spcAft>
                <a:spcPts val="0"/>
              </a:spcAft>
              <a:buSzPts val="1440"/>
              <a:buChar char="▶"/>
              <a:defRPr/>
            </a:lvl3pPr>
            <a:lvl4pPr indent="-320039" lvl="3" marL="1828800" algn="l">
              <a:spcBef>
                <a:spcPts val="600"/>
              </a:spcBef>
              <a:spcAft>
                <a:spcPts val="0"/>
              </a:spcAft>
              <a:buSzPts val="1440"/>
              <a:buChar char="▶"/>
              <a:defRPr/>
            </a:lvl4pPr>
            <a:lvl5pPr indent="-320039" lvl="4" marL="2286000" algn="l">
              <a:spcBef>
                <a:spcPts val="600"/>
              </a:spcBef>
              <a:spcAft>
                <a:spcPts val="0"/>
              </a:spcAft>
              <a:buSzPts val="1440"/>
              <a:buChar char="▶"/>
              <a:defRPr/>
            </a:lvl5pPr>
            <a:lvl6pPr indent="-320039" lvl="5" marL="2743200" algn="l">
              <a:spcBef>
                <a:spcPts val="600"/>
              </a:spcBef>
              <a:spcAft>
                <a:spcPts val="0"/>
              </a:spcAft>
              <a:buSzPts val="1440"/>
              <a:buChar char="▶"/>
              <a:defRPr/>
            </a:lvl6pPr>
            <a:lvl7pPr indent="-320039" lvl="6" marL="3200400" algn="l">
              <a:spcBef>
                <a:spcPts val="600"/>
              </a:spcBef>
              <a:spcAft>
                <a:spcPts val="0"/>
              </a:spcAft>
              <a:buSzPts val="1440"/>
              <a:buChar char="▶"/>
              <a:defRPr/>
            </a:lvl7pPr>
            <a:lvl8pPr indent="-320040" lvl="7" marL="3657600" algn="l">
              <a:spcBef>
                <a:spcPts val="600"/>
              </a:spcBef>
              <a:spcAft>
                <a:spcPts val="0"/>
              </a:spcAft>
              <a:buSzPts val="1440"/>
              <a:buChar char="▶"/>
              <a:defRPr/>
            </a:lvl8pPr>
            <a:lvl9pPr indent="-320040" lvl="8" marL="4114800" algn="l">
              <a:spcBef>
                <a:spcPts val="600"/>
              </a:spcBef>
              <a:spcAft>
                <a:spcPts val="600"/>
              </a:spcAft>
              <a:buSzPts val="1440"/>
              <a:buChar char="▶"/>
              <a:defRPr/>
            </a:lvl9pPr>
          </a:lstStyle>
          <a:p/>
        </p:txBody>
      </p:sp>
      <p:sp>
        <p:nvSpPr>
          <p:cNvPr id="132" name="Google Shape;132;p18"/>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18"/>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4" name="Google Shape;134;p18"/>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18" Type="http://schemas.openxmlformats.org/officeDocument/2006/relationships/theme" Target="../theme/theme2.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62D2EF"/>
            </a:gs>
            <a:gs pos="10000">
              <a:srgbClr val="62D2EF"/>
            </a:gs>
            <a:gs pos="100000">
              <a:srgbClr val="05578D"/>
            </a:gs>
          </a:gsLst>
          <a:lin ang="6120000" scaled="0"/>
        </a:gradFill>
      </p:bgPr>
    </p:bg>
    <p:spTree>
      <p:nvGrpSpPr>
        <p:cNvPr id="5" name="Shape 5"/>
        <p:cNvGrpSpPr/>
        <p:nvPr/>
      </p:nvGrpSpPr>
      <p:grpSpPr>
        <a:xfrm>
          <a:off x="0" y="0"/>
          <a:ext cx="0" cy="0"/>
          <a:chOff x="0" y="0"/>
          <a:chExt cx="0" cy="0"/>
        </a:xfrm>
      </p:grpSpPr>
      <p:grpSp>
        <p:nvGrpSpPr>
          <p:cNvPr id="6" name="Google Shape;6;p1"/>
          <p:cNvGrpSpPr/>
          <p:nvPr/>
        </p:nvGrpSpPr>
        <p:grpSpPr>
          <a:xfrm>
            <a:off x="9206969" y="2963333"/>
            <a:ext cx="2981859" cy="3208867"/>
            <a:chOff x="9206969" y="2963333"/>
            <a:chExt cx="2981859" cy="3208867"/>
          </a:xfrm>
        </p:grpSpPr>
        <p:cxnSp>
          <p:nvCxnSpPr>
            <p:cNvPr id="7" name="Google Shape;7;p1"/>
            <p:cNvCxnSpPr/>
            <p:nvPr/>
          </p:nvCxnSpPr>
          <p:spPr>
            <a:xfrm flipH="1">
              <a:off x="11276012" y="2963333"/>
              <a:ext cx="912814" cy="912812"/>
            </a:xfrm>
            <a:prstGeom prst="straightConnector1">
              <a:avLst/>
            </a:prstGeom>
            <a:noFill/>
            <a:ln cap="flat" cmpd="sng" w="9525">
              <a:solidFill>
                <a:schemeClr val="lt1"/>
              </a:solidFill>
              <a:prstDash val="solid"/>
              <a:round/>
              <a:headEnd len="sm" w="sm" type="none"/>
              <a:tailEnd len="sm" w="sm" type="none"/>
            </a:ln>
          </p:spPr>
        </p:cxnSp>
        <p:cxnSp>
          <p:nvCxnSpPr>
            <p:cNvPr id="8" name="Google Shape;8;p1"/>
            <p:cNvCxnSpPr/>
            <p:nvPr/>
          </p:nvCxnSpPr>
          <p:spPr>
            <a:xfrm flipH="1">
              <a:off x="9206969" y="3190344"/>
              <a:ext cx="2981857" cy="2981856"/>
            </a:xfrm>
            <a:prstGeom prst="straightConnector1">
              <a:avLst/>
            </a:prstGeom>
            <a:noFill/>
            <a:ln cap="flat" cmpd="sng" w="9525">
              <a:solidFill>
                <a:schemeClr val="lt1"/>
              </a:solidFill>
              <a:prstDash val="solid"/>
              <a:round/>
              <a:headEnd len="sm" w="sm" type="none"/>
              <a:tailEnd len="sm" w="sm" type="none"/>
            </a:ln>
          </p:spPr>
        </p:cxnSp>
        <p:cxnSp>
          <p:nvCxnSpPr>
            <p:cNvPr id="9" name="Google Shape;9;p1"/>
            <p:cNvCxnSpPr/>
            <p:nvPr/>
          </p:nvCxnSpPr>
          <p:spPr>
            <a:xfrm flipH="1">
              <a:off x="10292292" y="3285067"/>
              <a:ext cx="1896534" cy="1896533"/>
            </a:xfrm>
            <a:prstGeom prst="straightConnector1">
              <a:avLst/>
            </a:prstGeom>
            <a:noFill/>
            <a:ln cap="flat" cmpd="sng" w="9525">
              <a:solidFill>
                <a:schemeClr val="lt1"/>
              </a:solidFill>
              <a:prstDash val="solid"/>
              <a:round/>
              <a:headEnd len="sm" w="sm" type="none"/>
              <a:tailEnd len="sm" w="sm" type="none"/>
            </a:ln>
          </p:spPr>
        </p:cxnSp>
        <p:cxnSp>
          <p:nvCxnSpPr>
            <p:cNvPr id="10" name="Google Shape;10;p1"/>
            <p:cNvCxnSpPr/>
            <p:nvPr/>
          </p:nvCxnSpPr>
          <p:spPr>
            <a:xfrm flipH="1">
              <a:off x="10443103" y="3131080"/>
              <a:ext cx="1745722" cy="1745720"/>
            </a:xfrm>
            <a:prstGeom prst="straightConnector1">
              <a:avLst/>
            </a:prstGeom>
            <a:noFill/>
            <a:ln cap="flat" cmpd="sng" w="28575">
              <a:solidFill>
                <a:schemeClr val="lt1"/>
              </a:solidFill>
              <a:prstDash val="solid"/>
              <a:round/>
              <a:headEnd len="sm" w="sm" type="none"/>
              <a:tailEnd len="sm" w="sm" type="none"/>
            </a:ln>
          </p:spPr>
        </p:cxnSp>
        <p:cxnSp>
          <p:nvCxnSpPr>
            <p:cNvPr id="11" name="Google Shape;11;p1"/>
            <p:cNvCxnSpPr/>
            <p:nvPr/>
          </p:nvCxnSpPr>
          <p:spPr>
            <a:xfrm flipH="1">
              <a:off x="10918826" y="3683001"/>
              <a:ext cx="1270001" cy="1269999"/>
            </a:xfrm>
            <a:prstGeom prst="straightConnector1">
              <a:avLst/>
            </a:prstGeom>
            <a:noFill/>
            <a:ln cap="flat" cmpd="sng" w="28575">
              <a:solidFill>
                <a:schemeClr val="lt1"/>
              </a:solidFill>
              <a:prstDash val="solid"/>
              <a:round/>
              <a:headEnd len="sm" w="sm" type="none"/>
              <a:tailEnd len="sm" w="sm" type="none"/>
            </a:ln>
          </p:spPr>
        </p:cxnSp>
      </p:grpSp>
      <p:sp>
        <p:nvSpPr>
          <p:cNvPr id="12" name="Google Shape;12;p1"/>
          <p:cNvSpPr txBox="1"/>
          <p:nvPr>
            <p:ph type="title"/>
          </p:nvPr>
        </p:nvSpPr>
        <p:spPr>
          <a:xfrm>
            <a:off x="684212" y="4487332"/>
            <a:ext cx="8534400" cy="1507067"/>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Clr>
                <a:schemeClr val="lt1"/>
              </a:buClr>
              <a:buSzPts val="3600"/>
              <a:buFont typeface="Century Gothic"/>
              <a:buNone/>
              <a:defRPr b="0" i="0" sz="3600" u="none" cap="none" strike="noStrike">
                <a:solidFill>
                  <a:schemeClr val="lt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2"/>
                </a:solidFill>
              </a:defRPr>
            </a:lvl2pPr>
            <a:lvl3pPr lvl="2" marR="0" rtl="0" algn="l">
              <a:spcBef>
                <a:spcPts val="0"/>
              </a:spcBef>
              <a:spcAft>
                <a:spcPts val="0"/>
              </a:spcAft>
              <a:buSzPts val="1400"/>
              <a:buNone/>
              <a:defRPr b="0" i="0" sz="1800" u="none" cap="none" strike="noStrike">
                <a:solidFill>
                  <a:schemeClr val="lt2"/>
                </a:solidFill>
              </a:defRPr>
            </a:lvl3pPr>
            <a:lvl4pPr lvl="3" marR="0" rtl="0" algn="l">
              <a:spcBef>
                <a:spcPts val="0"/>
              </a:spcBef>
              <a:spcAft>
                <a:spcPts val="0"/>
              </a:spcAft>
              <a:buSzPts val="1400"/>
              <a:buNone/>
              <a:defRPr b="0" i="0" sz="1800" u="none" cap="none" strike="noStrike">
                <a:solidFill>
                  <a:schemeClr val="lt2"/>
                </a:solidFill>
              </a:defRPr>
            </a:lvl4pPr>
            <a:lvl5pPr lvl="4" marR="0" rtl="0" algn="l">
              <a:spcBef>
                <a:spcPts val="0"/>
              </a:spcBef>
              <a:spcAft>
                <a:spcPts val="0"/>
              </a:spcAft>
              <a:buSzPts val="1400"/>
              <a:buNone/>
              <a:defRPr b="0" i="0" sz="1800" u="none" cap="none" strike="noStrike">
                <a:solidFill>
                  <a:schemeClr val="lt2"/>
                </a:solidFill>
              </a:defRPr>
            </a:lvl5pPr>
            <a:lvl6pPr lvl="5" marR="0" rtl="0" algn="l">
              <a:spcBef>
                <a:spcPts val="0"/>
              </a:spcBef>
              <a:spcAft>
                <a:spcPts val="0"/>
              </a:spcAft>
              <a:buSzPts val="1400"/>
              <a:buNone/>
              <a:defRPr b="0" i="0" sz="1800" u="none" cap="none" strike="noStrike">
                <a:solidFill>
                  <a:schemeClr val="lt2"/>
                </a:solidFill>
              </a:defRPr>
            </a:lvl6pPr>
            <a:lvl7pPr lvl="6" marR="0" rtl="0" algn="l">
              <a:spcBef>
                <a:spcPts val="0"/>
              </a:spcBef>
              <a:spcAft>
                <a:spcPts val="0"/>
              </a:spcAft>
              <a:buSzPts val="1400"/>
              <a:buNone/>
              <a:defRPr b="0" i="0" sz="1800" u="none" cap="none" strike="noStrike">
                <a:solidFill>
                  <a:schemeClr val="lt2"/>
                </a:solidFill>
              </a:defRPr>
            </a:lvl7pPr>
            <a:lvl8pPr lvl="7" marR="0" rtl="0" algn="l">
              <a:spcBef>
                <a:spcPts val="0"/>
              </a:spcBef>
              <a:spcAft>
                <a:spcPts val="0"/>
              </a:spcAft>
              <a:buSzPts val="1400"/>
              <a:buNone/>
              <a:defRPr b="0" i="0" sz="1800" u="none" cap="none" strike="noStrike">
                <a:solidFill>
                  <a:schemeClr val="lt2"/>
                </a:solidFill>
              </a:defRPr>
            </a:lvl8pPr>
            <a:lvl9pPr lvl="8" marR="0" rtl="0" algn="l">
              <a:spcBef>
                <a:spcPts val="0"/>
              </a:spcBef>
              <a:spcAft>
                <a:spcPts val="0"/>
              </a:spcAft>
              <a:buSzPts val="1400"/>
              <a:buNone/>
              <a:defRPr b="0" i="0" sz="1800" u="none" cap="none" strike="noStrike">
                <a:solidFill>
                  <a:schemeClr val="lt2"/>
                </a:solidFill>
              </a:defRPr>
            </a:lvl9pPr>
          </a:lstStyle>
          <a:p/>
        </p:txBody>
      </p:sp>
      <p:sp>
        <p:nvSpPr>
          <p:cNvPr id="13" name="Google Shape;13;p1"/>
          <p:cNvSpPr txBox="1"/>
          <p:nvPr>
            <p:ph idx="1" type="body"/>
          </p:nvPr>
        </p:nvSpPr>
        <p:spPr>
          <a:xfrm>
            <a:off x="684212" y="685800"/>
            <a:ext cx="8534400" cy="3615267"/>
          </a:xfrm>
          <a:prstGeom prst="rect">
            <a:avLst/>
          </a:prstGeom>
          <a:noFill/>
          <a:ln>
            <a:noFill/>
          </a:ln>
        </p:spPr>
        <p:txBody>
          <a:bodyPr anchorCtr="0" anchor="ctr" bIns="45700" lIns="91425" spcFirstLastPara="1" rIns="91425" wrap="square" tIns="45700">
            <a:noAutofit/>
          </a:bodyPr>
          <a:lstStyle>
            <a:lvl1pPr indent="-330200" lvl="0" marL="457200" marR="0" rtl="0" algn="l">
              <a:spcBef>
                <a:spcPts val="400"/>
              </a:spcBef>
              <a:spcAft>
                <a:spcPts val="0"/>
              </a:spcAft>
              <a:buClr>
                <a:schemeClr val="lt1"/>
              </a:buClr>
              <a:buSzPts val="1600"/>
              <a:buFont typeface="Noto Sans Symbols"/>
              <a:buChar char="▶"/>
              <a:defRPr b="0" i="0" sz="2000" u="none" cap="none" strike="noStrike">
                <a:solidFill>
                  <a:srgbClr val="0F486F"/>
                </a:solidFill>
                <a:latin typeface="Century Gothic"/>
                <a:ea typeface="Century Gothic"/>
                <a:cs typeface="Century Gothic"/>
                <a:sym typeface="Century Gothic"/>
              </a:defRPr>
            </a:lvl1pPr>
            <a:lvl2pPr indent="-320040" lvl="1" marL="914400" marR="0" rtl="0" algn="l">
              <a:spcBef>
                <a:spcPts val="600"/>
              </a:spcBef>
              <a:spcAft>
                <a:spcPts val="0"/>
              </a:spcAft>
              <a:buClr>
                <a:schemeClr val="lt1"/>
              </a:buClr>
              <a:buSzPts val="1440"/>
              <a:buFont typeface="Noto Sans Symbols"/>
              <a:buChar char="▶"/>
              <a:defRPr b="0" i="0" sz="1800" u="none" cap="none" strike="noStrike">
                <a:solidFill>
                  <a:srgbClr val="0F486F"/>
                </a:solidFill>
                <a:latin typeface="Century Gothic"/>
                <a:ea typeface="Century Gothic"/>
                <a:cs typeface="Century Gothic"/>
                <a:sym typeface="Century Gothic"/>
              </a:defRPr>
            </a:lvl2pPr>
            <a:lvl3pPr indent="-309880" lvl="2" marL="1371600" marR="0" rtl="0" algn="l">
              <a:spcBef>
                <a:spcPts val="600"/>
              </a:spcBef>
              <a:spcAft>
                <a:spcPts val="0"/>
              </a:spcAft>
              <a:buClr>
                <a:schemeClr val="lt1"/>
              </a:buClr>
              <a:buSzPts val="1280"/>
              <a:buFont typeface="Noto Sans Symbols"/>
              <a:buChar char="▶"/>
              <a:defRPr b="0" i="0" sz="1600" u="none" cap="none" strike="noStrike">
                <a:solidFill>
                  <a:srgbClr val="0F486F"/>
                </a:solidFill>
                <a:latin typeface="Century Gothic"/>
                <a:ea typeface="Century Gothic"/>
                <a:cs typeface="Century Gothic"/>
                <a:sym typeface="Century Gothic"/>
              </a:defRPr>
            </a:lvl3pPr>
            <a:lvl4pPr indent="-299719" lvl="3" marL="1828800" marR="0" rtl="0" algn="l">
              <a:spcBef>
                <a:spcPts val="600"/>
              </a:spcBef>
              <a:spcAft>
                <a:spcPts val="0"/>
              </a:spcAft>
              <a:buClr>
                <a:schemeClr val="lt1"/>
              </a:buClr>
              <a:buSzPts val="1120"/>
              <a:buFont typeface="Noto Sans Symbols"/>
              <a:buChar char="▶"/>
              <a:defRPr b="0" i="0" sz="1400" u="none" cap="none" strike="noStrike">
                <a:solidFill>
                  <a:srgbClr val="0F486F"/>
                </a:solidFill>
                <a:latin typeface="Century Gothic"/>
                <a:ea typeface="Century Gothic"/>
                <a:cs typeface="Century Gothic"/>
                <a:sym typeface="Century Gothic"/>
              </a:defRPr>
            </a:lvl4pPr>
            <a:lvl5pPr indent="-299720" lvl="4" marL="2286000" marR="0" rtl="0" algn="l">
              <a:spcBef>
                <a:spcPts val="600"/>
              </a:spcBef>
              <a:spcAft>
                <a:spcPts val="0"/>
              </a:spcAft>
              <a:buClr>
                <a:schemeClr val="lt1"/>
              </a:buClr>
              <a:buSzPts val="1120"/>
              <a:buFont typeface="Noto Sans Symbols"/>
              <a:buChar char="▶"/>
              <a:defRPr b="0" i="0" sz="1400" u="none" cap="none" strike="noStrike">
                <a:solidFill>
                  <a:srgbClr val="0F486F"/>
                </a:solidFill>
                <a:latin typeface="Century Gothic"/>
                <a:ea typeface="Century Gothic"/>
                <a:cs typeface="Century Gothic"/>
                <a:sym typeface="Century Gothic"/>
              </a:defRPr>
            </a:lvl5pPr>
            <a:lvl6pPr indent="-299720" lvl="5" marL="2743200" marR="0" rtl="0" algn="l">
              <a:spcBef>
                <a:spcPts val="600"/>
              </a:spcBef>
              <a:spcAft>
                <a:spcPts val="0"/>
              </a:spcAft>
              <a:buClr>
                <a:schemeClr val="lt1"/>
              </a:buClr>
              <a:buSzPts val="1120"/>
              <a:buFont typeface="Noto Sans Symbols"/>
              <a:buChar char="▶"/>
              <a:defRPr b="0" i="0" sz="1400" u="none" cap="none" strike="noStrike">
                <a:solidFill>
                  <a:srgbClr val="0F486F"/>
                </a:solidFill>
                <a:latin typeface="Century Gothic"/>
                <a:ea typeface="Century Gothic"/>
                <a:cs typeface="Century Gothic"/>
                <a:sym typeface="Century Gothic"/>
              </a:defRPr>
            </a:lvl6pPr>
            <a:lvl7pPr indent="-299720" lvl="6" marL="3200400" marR="0" rtl="0" algn="l">
              <a:spcBef>
                <a:spcPts val="600"/>
              </a:spcBef>
              <a:spcAft>
                <a:spcPts val="0"/>
              </a:spcAft>
              <a:buClr>
                <a:schemeClr val="lt1"/>
              </a:buClr>
              <a:buSzPts val="1120"/>
              <a:buFont typeface="Noto Sans Symbols"/>
              <a:buChar char="▶"/>
              <a:defRPr b="0" i="0" sz="1400" u="none" cap="none" strike="noStrike">
                <a:solidFill>
                  <a:srgbClr val="0F486F"/>
                </a:solidFill>
                <a:latin typeface="Century Gothic"/>
                <a:ea typeface="Century Gothic"/>
                <a:cs typeface="Century Gothic"/>
                <a:sym typeface="Century Gothic"/>
              </a:defRPr>
            </a:lvl7pPr>
            <a:lvl8pPr indent="-299720" lvl="7" marL="3657600" marR="0" rtl="0" algn="l">
              <a:spcBef>
                <a:spcPts val="600"/>
              </a:spcBef>
              <a:spcAft>
                <a:spcPts val="0"/>
              </a:spcAft>
              <a:buClr>
                <a:schemeClr val="lt1"/>
              </a:buClr>
              <a:buSzPts val="1120"/>
              <a:buFont typeface="Noto Sans Symbols"/>
              <a:buChar char="▶"/>
              <a:defRPr b="0" i="0" sz="1400" u="none" cap="none" strike="noStrike">
                <a:solidFill>
                  <a:srgbClr val="0F486F"/>
                </a:solidFill>
                <a:latin typeface="Century Gothic"/>
                <a:ea typeface="Century Gothic"/>
                <a:cs typeface="Century Gothic"/>
                <a:sym typeface="Century Gothic"/>
              </a:defRPr>
            </a:lvl8pPr>
            <a:lvl9pPr indent="-299720" lvl="8" marL="4114800" marR="0" rtl="0" algn="l">
              <a:spcBef>
                <a:spcPts val="600"/>
              </a:spcBef>
              <a:spcAft>
                <a:spcPts val="600"/>
              </a:spcAft>
              <a:buClr>
                <a:schemeClr val="lt1"/>
              </a:buClr>
              <a:buSzPts val="1120"/>
              <a:buFont typeface="Noto Sans Symbols"/>
              <a:buChar char="▶"/>
              <a:defRPr b="0" i="0" sz="1400" u="none" cap="none" strike="noStrike">
                <a:solidFill>
                  <a:srgbClr val="0F486F"/>
                </a:solidFill>
                <a:latin typeface="Century Gothic"/>
                <a:ea typeface="Century Gothic"/>
                <a:cs typeface="Century Gothic"/>
                <a:sym typeface="Century Gothic"/>
              </a:defRPr>
            </a:lvl9pPr>
          </a:lstStyle>
          <a:p/>
        </p:txBody>
      </p:sp>
      <p:sp>
        <p:nvSpPr>
          <p:cNvPr id="14" name="Google Shape;14;p1"/>
          <p:cNvSpPr txBox="1"/>
          <p:nvPr>
            <p:ph idx="10" type="dt"/>
          </p:nvPr>
        </p:nvSpPr>
        <p:spPr>
          <a:xfrm>
            <a:off x="9904412" y="6172200"/>
            <a:ext cx="1600200" cy="365125"/>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000" u="none" cap="none" strike="noStrike">
                <a:solidFill>
                  <a:srgbClr val="09304A"/>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15" name="Google Shape;15;p1"/>
          <p:cNvSpPr txBox="1"/>
          <p:nvPr>
            <p:ph idx="11" type="ftr"/>
          </p:nvPr>
        </p:nvSpPr>
        <p:spPr>
          <a:xfrm>
            <a:off x="684212" y="6172200"/>
            <a:ext cx="7543800" cy="365125"/>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000" u="none" cap="none" strike="noStrike">
                <a:solidFill>
                  <a:srgbClr val="09304A"/>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16" name="Google Shape;16;p1"/>
          <p:cNvSpPr txBox="1"/>
          <p:nvPr>
            <p:ph idx="12" type="sldNum"/>
          </p:nvPr>
        </p:nvSpPr>
        <p:spPr>
          <a:xfrm>
            <a:off x="10363200" y="5578475"/>
            <a:ext cx="1142245" cy="669925"/>
          </a:xfrm>
          <a:prstGeom prst="rect">
            <a:avLst/>
          </a:prstGeom>
          <a:noFill/>
          <a:ln>
            <a:noFill/>
          </a:ln>
        </p:spPr>
        <p:txBody>
          <a:bodyPr anchorCtr="0" anchor="b" bIns="45700" lIns="91425" spcFirstLastPara="1" rIns="91425" wrap="square" tIns="45700">
            <a:noAutofit/>
          </a:bodyPr>
          <a:lstStyle>
            <a:lvl1pPr indent="0" lvl="0" marL="0" marR="0" rtl="0" algn="r">
              <a:spcBef>
                <a:spcPts val="0"/>
              </a:spcBef>
              <a:buNone/>
              <a:defRPr b="0" i="0" sz="3200" u="none" cap="none" strike="noStrike">
                <a:solidFill>
                  <a:srgbClr val="09304A"/>
                </a:solidFill>
                <a:latin typeface="Century Gothic"/>
                <a:ea typeface="Century Gothic"/>
                <a:cs typeface="Century Gothic"/>
                <a:sym typeface="Century Gothic"/>
              </a:defRPr>
            </a:lvl1pPr>
            <a:lvl2pPr indent="0" lvl="1" marL="0" marR="0" rtl="0" algn="r">
              <a:spcBef>
                <a:spcPts val="0"/>
              </a:spcBef>
              <a:buNone/>
              <a:defRPr b="0" i="0" sz="3200" u="none" cap="none" strike="noStrike">
                <a:solidFill>
                  <a:srgbClr val="09304A"/>
                </a:solidFill>
                <a:latin typeface="Century Gothic"/>
                <a:ea typeface="Century Gothic"/>
                <a:cs typeface="Century Gothic"/>
                <a:sym typeface="Century Gothic"/>
              </a:defRPr>
            </a:lvl2pPr>
            <a:lvl3pPr indent="0" lvl="2" marL="0" marR="0" rtl="0" algn="r">
              <a:spcBef>
                <a:spcPts val="0"/>
              </a:spcBef>
              <a:buNone/>
              <a:defRPr b="0" i="0" sz="3200" u="none" cap="none" strike="noStrike">
                <a:solidFill>
                  <a:srgbClr val="09304A"/>
                </a:solidFill>
                <a:latin typeface="Century Gothic"/>
                <a:ea typeface="Century Gothic"/>
                <a:cs typeface="Century Gothic"/>
                <a:sym typeface="Century Gothic"/>
              </a:defRPr>
            </a:lvl3pPr>
            <a:lvl4pPr indent="0" lvl="3" marL="0" marR="0" rtl="0" algn="r">
              <a:spcBef>
                <a:spcPts val="0"/>
              </a:spcBef>
              <a:buNone/>
              <a:defRPr b="0" i="0" sz="3200" u="none" cap="none" strike="noStrike">
                <a:solidFill>
                  <a:srgbClr val="09304A"/>
                </a:solidFill>
                <a:latin typeface="Century Gothic"/>
                <a:ea typeface="Century Gothic"/>
                <a:cs typeface="Century Gothic"/>
                <a:sym typeface="Century Gothic"/>
              </a:defRPr>
            </a:lvl4pPr>
            <a:lvl5pPr indent="0" lvl="4" marL="0" marR="0" rtl="0" algn="r">
              <a:spcBef>
                <a:spcPts val="0"/>
              </a:spcBef>
              <a:buNone/>
              <a:defRPr b="0" i="0" sz="3200" u="none" cap="none" strike="noStrike">
                <a:solidFill>
                  <a:srgbClr val="09304A"/>
                </a:solidFill>
                <a:latin typeface="Century Gothic"/>
                <a:ea typeface="Century Gothic"/>
                <a:cs typeface="Century Gothic"/>
                <a:sym typeface="Century Gothic"/>
              </a:defRPr>
            </a:lvl5pPr>
            <a:lvl6pPr indent="0" lvl="5" marL="0" marR="0" rtl="0" algn="r">
              <a:spcBef>
                <a:spcPts val="0"/>
              </a:spcBef>
              <a:buNone/>
              <a:defRPr b="0" i="0" sz="3200" u="none" cap="none" strike="noStrike">
                <a:solidFill>
                  <a:srgbClr val="09304A"/>
                </a:solidFill>
                <a:latin typeface="Century Gothic"/>
                <a:ea typeface="Century Gothic"/>
                <a:cs typeface="Century Gothic"/>
                <a:sym typeface="Century Gothic"/>
              </a:defRPr>
            </a:lvl6pPr>
            <a:lvl7pPr indent="0" lvl="6" marL="0" marR="0" rtl="0" algn="r">
              <a:spcBef>
                <a:spcPts val="0"/>
              </a:spcBef>
              <a:buNone/>
              <a:defRPr b="0" i="0" sz="3200" u="none" cap="none" strike="noStrike">
                <a:solidFill>
                  <a:srgbClr val="09304A"/>
                </a:solidFill>
                <a:latin typeface="Century Gothic"/>
                <a:ea typeface="Century Gothic"/>
                <a:cs typeface="Century Gothic"/>
                <a:sym typeface="Century Gothic"/>
              </a:defRPr>
            </a:lvl7pPr>
            <a:lvl8pPr indent="0" lvl="7" marL="0" marR="0" rtl="0" algn="r">
              <a:spcBef>
                <a:spcPts val="0"/>
              </a:spcBef>
              <a:buNone/>
              <a:defRPr b="0" i="0" sz="3200" u="none" cap="none" strike="noStrike">
                <a:solidFill>
                  <a:srgbClr val="09304A"/>
                </a:solidFill>
                <a:latin typeface="Century Gothic"/>
                <a:ea typeface="Century Gothic"/>
                <a:cs typeface="Century Gothic"/>
                <a:sym typeface="Century Gothic"/>
              </a:defRPr>
            </a:lvl8pPr>
            <a:lvl9pPr indent="0" lvl="8" marL="0" marR="0" rtl="0" algn="r">
              <a:spcBef>
                <a:spcPts val="0"/>
              </a:spcBef>
              <a:buNone/>
              <a:defRPr b="0" i="0" sz="3200" u="none" cap="none" strike="noStrike">
                <a:solidFill>
                  <a:srgbClr val="09304A"/>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 Id="rId4" Type="http://schemas.openxmlformats.org/officeDocument/2006/relationships/image" Target="../media/image1.png"/><Relationship Id="rId5"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8" name="Shape 138"/>
        <p:cNvGrpSpPr/>
        <p:nvPr/>
      </p:nvGrpSpPr>
      <p:grpSpPr>
        <a:xfrm>
          <a:off x="0" y="0"/>
          <a:ext cx="0" cy="0"/>
          <a:chOff x="0" y="0"/>
          <a:chExt cx="0" cy="0"/>
        </a:xfrm>
      </p:grpSpPr>
      <p:sp>
        <p:nvSpPr>
          <p:cNvPr id="139" name="Google Shape;139;p19"/>
          <p:cNvSpPr/>
          <p:nvPr/>
        </p:nvSpPr>
        <p:spPr>
          <a:xfrm>
            <a:off x="4493108" y="76200"/>
            <a:ext cx="3488700" cy="3460800"/>
          </a:xfrm>
          <a:prstGeom prst="rect">
            <a:avLst/>
          </a:prstGeom>
          <a:solidFill>
            <a:schemeClr val="accent1"/>
          </a:solidFill>
          <a:ln cap="rnd" cmpd="sng" w="15875">
            <a:solidFill>
              <a:srgbClr val="02304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140" name="Google Shape;140;p19"/>
          <p:cNvSpPr txBox="1"/>
          <p:nvPr/>
        </p:nvSpPr>
        <p:spPr>
          <a:xfrm>
            <a:off x="4493108" y="253470"/>
            <a:ext cx="3488787" cy="52322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i="0" lang="en-GB" sz="1400" u="sng" cap="none" strike="noStrike">
                <a:solidFill>
                  <a:schemeClr val="lt1"/>
                </a:solidFill>
                <a:latin typeface="Century Gothic"/>
                <a:ea typeface="Century Gothic"/>
                <a:cs typeface="Century Gothic"/>
                <a:sym typeface="Century Gothic"/>
              </a:rPr>
              <a:t>Amdana i</a:t>
            </a:r>
            <a:endParaRPr b="1" sz="1400" u="sng">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b="1" sz="1400" u="sng">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b="1" sz="1400" u="sng">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b="0" lang="en-GB" sz="1400" u="none">
                <a:solidFill>
                  <a:schemeClr val="lt1"/>
                </a:solidFill>
                <a:latin typeface="Century Gothic"/>
                <a:ea typeface="Century Gothic"/>
                <a:cs typeface="Century Gothic"/>
                <a:sym typeface="Century Gothic"/>
              </a:rPr>
              <a:t>Fy enw i yw Dafydd Jenkins ac rwy</a:t>
            </a:r>
            <a:r>
              <a:rPr lang="en-GB">
                <a:solidFill>
                  <a:schemeClr val="lt1"/>
                </a:solidFill>
                <a:latin typeface="Century Gothic"/>
                <a:ea typeface="Century Gothic"/>
                <a:cs typeface="Century Gothic"/>
                <a:sym typeface="Century Gothic"/>
              </a:rPr>
              <a:t>f yn</a:t>
            </a:r>
            <a:r>
              <a:rPr b="0" lang="en-GB" sz="1400" u="none">
                <a:solidFill>
                  <a:schemeClr val="lt1"/>
                </a:solidFill>
                <a:latin typeface="Century Gothic"/>
                <a:ea typeface="Century Gothic"/>
                <a:cs typeface="Century Gothic"/>
                <a:sym typeface="Century Gothic"/>
              </a:rPr>
              <a:t> 22 blwydd oed. Mae fy niddordebau yn cynnwys chwarae </a:t>
            </a:r>
            <a:r>
              <a:rPr lang="en-GB">
                <a:solidFill>
                  <a:schemeClr val="lt1"/>
                </a:solidFill>
                <a:latin typeface="Century Gothic"/>
                <a:ea typeface="Century Gothic"/>
                <a:cs typeface="Century Gothic"/>
                <a:sym typeface="Century Gothic"/>
              </a:rPr>
              <a:t>pê</a:t>
            </a:r>
            <a:r>
              <a:rPr b="0" lang="en-GB" sz="1400" u="none">
                <a:solidFill>
                  <a:schemeClr val="lt1"/>
                </a:solidFill>
                <a:latin typeface="Century Gothic"/>
                <a:ea typeface="Century Gothic"/>
                <a:cs typeface="Century Gothic"/>
                <a:sym typeface="Century Gothic"/>
              </a:rPr>
              <a:t>l-droed i Tumble United, chwarae rugby saith pob ochr a pysgota. </a:t>
            </a:r>
            <a:endParaRPr/>
          </a:p>
          <a:p>
            <a:pPr indent="0" lvl="0" marL="0" marR="0" rtl="0" algn="l">
              <a:spcBef>
                <a:spcPts val="0"/>
              </a:spcBef>
              <a:spcAft>
                <a:spcPts val="0"/>
              </a:spcAft>
              <a:buNone/>
            </a:pPr>
            <a:r>
              <a:t/>
            </a:r>
            <a:endParaRPr b="0" sz="1400" u="none">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lang="en-GB">
                <a:solidFill>
                  <a:schemeClr val="lt1"/>
                </a:solidFill>
                <a:latin typeface="Century Gothic"/>
                <a:ea typeface="Century Gothic"/>
                <a:cs typeface="Century Gothic"/>
                <a:sym typeface="Century Gothic"/>
              </a:rPr>
              <a:t>Rwyf yn cefnogi’r Elyrch a Llanelli ym mhêl-droed.</a:t>
            </a:r>
            <a:endParaRPr b="0" sz="1400" u="none">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b="0" sz="1400" u="none">
              <a:solidFill>
                <a:schemeClr val="lt1"/>
              </a:solidFill>
              <a:latin typeface="Century Gothic"/>
              <a:ea typeface="Century Gothic"/>
              <a:cs typeface="Century Gothic"/>
              <a:sym typeface="Century Gothic"/>
            </a:endParaRPr>
          </a:p>
        </p:txBody>
      </p:sp>
      <p:pic>
        <p:nvPicPr>
          <p:cNvPr id="141" name="Google Shape;141;p19"/>
          <p:cNvPicPr preferRelativeResize="0"/>
          <p:nvPr/>
        </p:nvPicPr>
        <p:blipFill rotWithShape="1">
          <a:blip r:embed="rId3">
            <a:alphaModFix/>
          </a:blip>
          <a:srcRect b="0" l="0" r="0" t="0"/>
          <a:stretch/>
        </p:blipFill>
        <p:spPr>
          <a:xfrm>
            <a:off x="219630" y="2836882"/>
            <a:ext cx="3505352" cy="1891608"/>
          </a:xfrm>
          <a:prstGeom prst="rect">
            <a:avLst/>
          </a:prstGeom>
          <a:noFill/>
          <a:ln>
            <a:noFill/>
          </a:ln>
        </p:spPr>
      </p:pic>
      <p:sp>
        <p:nvSpPr>
          <p:cNvPr id="142" name="Google Shape;142;p19"/>
          <p:cNvSpPr txBox="1"/>
          <p:nvPr/>
        </p:nvSpPr>
        <p:spPr>
          <a:xfrm>
            <a:off x="227421" y="3066439"/>
            <a:ext cx="3488684" cy="219596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GB" sz="1200" u="sng">
                <a:solidFill>
                  <a:schemeClr val="lt1"/>
                </a:solidFill>
                <a:latin typeface="Century Gothic"/>
                <a:ea typeface="Century Gothic"/>
                <a:cs typeface="Century Gothic"/>
                <a:sym typeface="Century Gothic"/>
              </a:rPr>
              <a:t>Profiad addysgu blaenorol</a:t>
            </a:r>
            <a:endParaRPr b="1" sz="1200" u="sng">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sz="12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lang="en-GB" sz="1200">
                <a:solidFill>
                  <a:schemeClr val="lt1"/>
                </a:solidFill>
                <a:latin typeface="Century Gothic"/>
                <a:ea typeface="Century Gothic"/>
                <a:cs typeface="Century Gothic"/>
                <a:sym typeface="Century Gothic"/>
              </a:rPr>
              <a:t>Rwyf wedi cael pythefnos o brofiad pleserus yn Ysgol Gynradd Cross Hands yn 2013 a 2015.  </a:t>
            </a:r>
            <a:endParaRPr sz="12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sz="12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lang="en-GB" sz="1200">
                <a:solidFill>
                  <a:schemeClr val="lt1"/>
                </a:solidFill>
                <a:latin typeface="Century Gothic"/>
                <a:ea typeface="Century Gothic"/>
                <a:cs typeface="Century Gothic"/>
                <a:sym typeface="Century Gothic"/>
              </a:rPr>
              <a:t>Yn fy ail flwyddyn yn y brifysgol, dysgais Saesneg i fyfyriwr Japaneaidd am flwyddyn.  </a:t>
            </a:r>
            <a:endParaRPr/>
          </a:p>
          <a:p>
            <a:pPr indent="0" lvl="0" marL="0" marR="0" rtl="0" algn="l">
              <a:spcBef>
                <a:spcPts val="0"/>
              </a:spcBef>
              <a:spcAft>
                <a:spcPts val="0"/>
              </a:spcAft>
              <a:buNone/>
            </a:pPr>
            <a:r>
              <a:t/>
            </a:r>
            <a:endParaRPr sz="12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sz="12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pic>
        <p:nvPicPr>
          <p:cNvPr id="143" name="Google Shape;143;p19"/>
          <p:cNvPicPr preferRelativeResize="0"/>
          <p:nvPr/>
        </p:nvPicPr>
        <p:blipFill rotWithShape="1">
          <a:blip r:embed="rId3">
            <a:alphaModFix/>
          </a:blip>
          <a:srcRect b="0" l="0" r="0" t="0"/>
          <a:stretch/>
        </p:blipFill>
        <p:spPr>
          <a:xfrm>
            <a:off x="3930400" y="3604875"/>
            <a:ext cx="5607501" cy="2926551"/>
          </a:xfrm>
          <a:prstGeom prst="rect">
            <a:avLst/>
          </a:prstGeom>
          <a:noFill/>
          <a:ln>
            <a:noFill/>
          </a:ln>
        </p:spPr>
      </p:pic>
      <p:sp>
        <p:nvSpPr>
          <p:cNvPr id="144" name="Google Shape;144;p19"/>
          <p:cNvSpPr txBox="1"/>
          <p:nvPr/>
        </p:nvSpPr>
        <p:spPr>
          <a:xfrm>
            <a:off x="4057009" y="3686924"/>
            <a:ext cx="5354277" cy="861774"/>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GB" sz="1400" u="sng">
                <a:solidFill>
                  <a:schemeClr val="lt1"/>
                </a:solidFill>
                <a:latin typeface="Century Gothic"/>
                <a:ea typeface="Century Gothic"/>
                <a:cs typeface="Century Gothic"/>
                <a:sym typeface="Century Gothic"/>
              </a:rPr>
              <a:t>Rhesymau dros ddewis addysgu fel proffesiwn</a:t>
            </a:r>
            <a:endParaRPr b="1" sz="1400" u="sng">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b="1" sz="1400" u="sng">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b="1" sz="1400" u="sng">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lang="en-GB">
                <a:solidFill>
                  <a:schemeClr val="lt1"/>
                </a:solidFill>
                <a:latin typeface="Century Gothic"/>
                <a:ea typeface="Century Gothic"/>
                <a:cs typeface="Century Gothic"/>
                <a:sym typeface="Century Gothic"/>
              </a:rPr>
              <a:t>Rwyf wedi cael diddordeb mewn ieithoedd tramor ers blwyddyn saith. Ar ol mwynhau profiad gwaith ym mlwyddyn deg a deuddeg yn Ysgol Gynradd Cross Hands, penderfynais fy mod I</a:t>
            </a:r>
            <a:r>
              <a:rPr lang="en-GB" sz="1400">
                <a:solidFill>
                  <a:schemeClr val="lt1"/>
                </a:solidFill>
                <a:latin typeface="Century Gothic"/>
                <a:ea typeface="Century Gothic"/>
                <a:cs typeface="Century Gothic"/>
                <a:sym typeface="Century Gothic"/>
              </a:rPr>
              <a:t> am gyfrannu at addysg a datblygiad plant. I wneud hyn roeddwn i am </a:t>
            </a:r>
            <a:r>
              <a:rPr lang="en-GB">
                <a:solidFill>
                  <a:schemeClr val="lt1"/>
                </a:solidFill>
                <a:latin typeface="Century Gothic"/>
                <a:ea typeface="Century Gothic"/>
                <a:cs typeface="Century Gothic"/>
                <a:sym typeface="Century Gothic"/>
              </a:rPr>
              <a:t>ehangu eu sgiliau iaith a chyfathrebu wrth addysgu ieithoedd modern.</a:t>
            </a:r>
            <a:r>
              <a:rPr lang="en-GB" sz="1400">
                <a:solidFill>
                  <a:schemeClr val="lt1"/>
                </a:solidFill>
                <a:latin typeface="Century Gothic"/>
                <a:ea typeface="Century Gothic"/>
                <a:cs typeface="Century Gothic"/>
                <a:sym typeface="Century Gothic"/>
              </a:rPr>
              <a:t> </a:t>
            </a:r>
            <a:endParaRPr/>
          </a:p>
          <a:p>
            <a:pPr indent="0" lvl="0" marL="0" marR="0" rtl="0" algn="l">
              <a:spcBef>
                <a:spcPts val="0"/>
              </a:spcBef>
              <a:spcAft>
                <a:spcPts val="0"/>
              </a:spcAft>
              <a:buNone/>
            </a:pPr>
            <a:r>
              <a:t/>
            </a:r>
            <a:endParaRPr b="1" sz="1400" u="sng">
              <a:solidFill>
                <a:schemeClr val="lt1"/>
              </a:solidFill>
              <a:latin typeface="Century Gothic"/>
              <a:ea typeface="Century Gothic"/>
              <a:cs typeface="Century Gothic"/>
              <a:sym typeface="Century Gothic"/>
            </a:endParaRPr>
          </a:p>
          <a:p>
            <a:pPr indent="-158750" lvl="0" marL="228600" marR="0" rtl="0" algn="l">
              <a:spcBef>
                <a:spcPts val="0"/>
              </a:spcBef>
              <a:spcAft>
                <a:spcPts val="0"/>
              </a:spcAft>
              <a:buClr>
                <a:schemeClr val="lt1"/>
              </a:buClr>
              <a:buSzPts val="1100"/>
              <a:buFont typeface="Century Gothic"/>
              <a:buNone/>
            </a:pPr>
            <a:r>
              <a:t/>
            </a:r>
            <a:endParaRPr sz="1100">
              <a:solidFill>
                <a:schemeClr val="lt1"/>
              </a:solidFill>
              <a:latin typeface="Century Gothic"/>
              <a:ea typeface="Century Gothic"/>
              <a:cs typeface="Century Gothic"/>
              <a:sym typeface="Century Gothic"/>
            </a:endParaRPr>
          </a:p>
        </p:txBody>
      </p:sp>
      <p:pic>
        <p:nvPicPr>
          <p:cNvPr id="145" name="Google Shape;145;p19"/>
          <p:cNvPicPr preferRelativeResize="0"/>
          <p:nvPr/>
        </p:nvPicPr>
        <p:blipFill rotWithShape="1">
          <a:blip r:embed="rId4">
            <a:alphaModFix/>
          </a:blip>
          <a:srcRect b="0" l="0" r="0" t="0"/>
          <a:stretch/>
        </p:blipFill>
        <p:spPr>
          <a:xfrm>
            <a:off x="8475370" y="1377691"/>
            <a:ext cx="3716630" cy="2153222"/>
          </a:xfrm>
          <a:prstGeom prst="rect">
            <a:avLst/>
          </a:prstGeom>
          <a:noFill/>
          <a:ln>
            <a:noFill/>
          </a:ln>
        </p:spPr>
      </p:pic>
      <p:sp>
        <p:nvSpPr>
          <p:cNvPr id="146" name="Google Shape;146;p19"/>
          <p:cNvSpPr txBox="1"/>
          <p:nvPr/>
        </p:nvSpPr>
        <p:spPr>
          <a:xfrm>
            <a:off x="8546169" y="1438639"/>
            <a:ext cx="3505502" cy="83099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GB" sz="1200" u="sng">
                <a:solidFill>
                  <a:schemeClr val="lt1"/>
                </a:solidFill>
                <a:latin typeface="Century Gothic"/>
                <a:ea typeface="Century Gothic"/>
                <a:cs typeface="Century Gothic"/>
                <a:sym typeface="Century Gothic"/>
              </a:rPr>
              <a:t>Y math o athro hoffaf bod</a:t>
            </a:r>
            <a:endParaRPr/>
          </a:p>
          <a:p>
            <a:pPr indent="0" lvl="0" marL="0" marR="0" rtl="0" algn="l">
              <a:spcBef>
                <a:spcPts val="0"/>
              </a:spcBef>
              <a:spcAft>
                <a:spcPts val="0"/>
              </a:spcAft>
              <a:buNone/>
            </a:pPr>
            <a:r>
              <a:t/>
            </a:r>
            <a:endParaRPr b="1" sz="1200" u="sng">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b="1" sz="1200" u="sng">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lang="en-GB" sz="1200">
                <a:solidFill>
                  <a:schemeClr val="lt1"/>
                </a:solidFill>
                <a:latin typeface="Century Gothic"/>
                <a:ea typeface="Century Gothic"/>
                <a:cs typeface="Century Gothic"/>
                <a:sym typeface="Century Gothic"/>
              </a:rPr>
              <a:t>Rwyf yn gobeithio bod yn athro brwdfrydig sydd yn sicrhau bod fy nisgyblion yn cyrraedd eu llawn potensial. Rwyf hefyd yn gobeithio bod yn athro gall plant ymddiried ynddo ac edrych ataf fel esiampl da. </a:t>
            </a:r>
            <a:endParaRPr sz="12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b="1" sz="1200" u="sng">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b="1" sz="1200" u="sng">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b="1" sz="1200" u="sng">
              <a:solidFill>
                <a:schemeClr val="lt1"/>
              </a:solidFill>
              <a:latin typeface="Century Gothic"/>
              <a:ea typeface="Century Gothic"/>
              <a:cs typeface="Century Gothic"/>
              <a:sym typeface="Century Gothic"/>
            </a:endParaRPr>
          </a:p>
        </p:txBody>
      </p:sp>
      <p:pic>
        <p:nvPicPr>
          <p:cNvPr id="147" name="Google Shape;147;p19"/>
          <p:cNvPicPr preferRelativeResize="0"/>
          <p:nvPr/>
        </p:nvPicPr>
        <p:blipFill rotWithShape="1">
          <a:blip r:embed="rId4">
            <a:alphaModFix/>
          </a:blip>
          <a:srcRect b="0" l="0" r="0" t="0"/>
          <a:stretch/>
        </p:blipFill>
        <p:spPr>
          <a:xfrm>
            <a:off x="9600253" y="3680748"/>
            <a:ext cx="2451418" cy="2153222"/>
          </a:xfrm>
          <a:prstGeom prst="rect">
            <a:avLst/>
          </a:prstGeom>
          <a:noFill/>
          <a:ln>
            <a:noFill/>
          </a:ln>
        </p:spPr>
      </p:pic>
      <p:sp>
        <p:nvSpPr>
          <p:cNvPr id="148" name="Google Shape;148;p19"/>
          <p:cNvSpPr txBox="1"/>
          <p:nvPr/>
        </p:nvSpPr>
        <p:spPr>
          <a:xfrm>
            <a:off x="9664504" y="3792219"/>
            <a:ext cx="2229207" cy="83099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GB" sz="1200" u="sng">
                <a:solidFill>
                  <a:schemeClr val="lt1"/>
                </a:solidFill>
                <a:latin typeface="Century Gothic"/>
                <a:ea typeface="Century Gothic"/>
                <a:cs typeface="Century Gothic"/>
                <a:sym typeface="Century Gothic"/>
              </a:rPr>
              <a:t>Meysydd / pynciau medraf eu haddysgu</a:t>
            </a:r>
            <a:endParaRPr/>
          </a:p>
          <a:p>
            <a:pPr indent="0" lvl="0" marL="0" marR="0" rtl="0" algn="l">
              <a:spcBef>
                <a:spcPts val="0"/>
              </a:spcBef>
              <a:spcAft>
                <a:spcPts val="0"/>
              </a:spcAft>
              <a:buNone/>
            </a:pPr>
            <a:r>
              <a:t/>
            </a:r>
            <a:endParaRPr b="1" sz="1200" u="sng">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lang="en-GB" sz="1800">
                <a:solidFill>
                  <a:schemeClr val="lt1"/>
                </a:solidFill>
                <a:latin typeface="Century Gothic"/>
                <a:ea typeface="Century Gothic"/>
                <a:cs typeface="Century Gothic"/>
                <a:sym typeface="Century Gothic"/>
              </a:rPr>
              <a:t>Ffrangeg </a:t>
            </a:r>
            <a:endParaRPr/>
          </a:p>
          <a:p>
            <a:pPr indent="0" lvl="0" marL="0" marR="0" rtl="0" algn="l">
              <a:spcBef>
                <a:spcPts val="0"/>
              </a:spcBef>
              <a:spcAft>
                <a:spcPts val="0"/>
              </a:spcAft>
              <a:buNone/>
            </a:pPr>
            <a:r>
              <a:t/>
            </a:r>
            <a:endParaRPr sz="18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lang="en-GB" sz="1800">
                <a:solidFill>
                  <a:schemeClr val="lt1"/>
                </a:solidFill>
                <a:latin typeface="Century Gothic"/>
                <a:ea typeface="Century Gothic"/>
                <a:cs typeface="Century Gothic"/>
                <a:sym typeface="Century Gothic"/>
              </a:rPr>
              <a:t>Sbaeneg</a:t>
            </a:r>
            <a:endParaRPr/>
          </a:p>
          <a:p>
            <a:pPr indent="0" lvl="0" marL="0" marR="0" rtl="0" algn="l">
              <a:spcBef>
                <a:spcPts val="0"/>
              </a:spcBef>
              <a:spcAft>
                <a:spcPts val="0"/>
              </a:spcAft>
              <a:buNone/>
            </a:pPr>
            <a:r>
              <a:t/>
            </a:r>
            <a:endParaRPr sz="18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lang="en-GB" sz="1800">
                <a:solidFill>
                  <a:schemeClr val="lt1"/>
                </a:solidFill>
                <a:latin typeface="Century Gothic"/>
                <a:ea typeface="Century Gothic"/>
                <a:cs typeface="Century Gothic"/>
                <a:sym typeface="Century Gothic"/>
              </a:rPr>
              <a:t>Eidaleg</a:t>
            </a:r>
            <a:endParaRPr/>
          </a:p>
          <a:p>
            <a:pPr indent="0" lvl="0" marL="0" marR="0" rtl="0" algn="l">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pic>
        <p:nvPicPr>
          <p:cNvPr id="149" name="Google Shape;149;p19"/>
          <p:cNvPicPr preferRelativeResize="0"/>
          <p:nvPr/>
        </p:nvPicPr>
        <p:blipFill rotWithShape="1">
          <a:blip r:embed="rId3">
            <a:alphaModFix/>
          </a:blip>
          <a:srcRect b="0" l="0" r="0" t="0"/>
          <a:stretch/>
        </p:blipFill>
        <p:spPr>
          <a:xfrm>
            <a:off x="216529" y="4801296"/>
            <a:ext cx="3505352" cy="1891608"/>
          </a:xfrm>
          <a:prstGeom prst="rect">
            <a:avLst/>
          </a:prstGeom>
          <a:noFill/>
          <a:ln>
            <a:noFill/>
          </a:ln>
        </p:spPr>
      </p:pic>
      <p:sp>
        <p:nvSpPr>
          <p:cNvPr id="150" name="Google Shape;150;p19"/>
          <p:cNvSpPr txBox="1"/>
          <p:nvPr/>
        </p:nvSpPr>
        <p:spPr>
          <a:xfrm>
            <a:off x="227966" y="4995006"/>
            <a:ext cx="3488700" cy="11079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GB" sz="1200" u="sng">
                <a:solidFill>
                  <a:schemeClr val="lt1"/>
                </a:solidFill>
                <a:latin typeface="Century Gothic"/>
                <a:ea typeface="Century Gothic"/>
                <a:cs typeface="Century Gothic"/>
                <a:sym typeface="Century Gothic"/>
              </a:rPr>
              <a:t>Cefndir academaidd</a:t>
            </a:r>
            <a:endParaRPr b="1" sz="1200" u="sng">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b="1" sz="1200" u="sng">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lang="en-GB" sz="1200">
                <a:solidFill>
                  <a:schemeClr val="lt1"/>
                </a:solidFill>
                <a:latin typeface="Century Gothic"/>
                <a:ea typeface="Century Gothic"/>
                <a:cs typeface="Century Gothic"/>
                <a:sym typeface="Century Gothic"/>
              </a:rPr>
              <a:t>2001-2008 Ysgol Gynradd Cwmgwili a Cross Hands</a:t>
            </a:r>
            <a:endParaRPr sz="12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sz="12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lang="en-GB" sz="1200">
                <a:solidFill>
                  <a:schemeClr val="lt1"/>
                </a:solidFill>
                <a:latin typeface="Century Gothic"/>
                <a:ea typeface="Century Gothic"/>
                <a:cs typeface="Century Gothic"/>
                <a:sym typeface="Century Gothic"/>
              </a:rPr>
              <a:t>2008-2015 Ysgol Gyfun Maes Y Gwendraeth </a:t>
            </a:r>
            <a:endParaRPr sz="12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t/>
            </a:r>
            <a:endParaRPr sz="1200">
              <a:solidFill>
                <a:schemeClr val="lt1"/>
              </a:solidFill>
              <a:latin typeface="Century Gothic"/>
              <a:ea typeface="Century Gothic"/>
              <a:cs typeface="Century Gothic"/>
              <a:sym typeface="Century Gothic"/>
            </a:endParaRPr>
          </a:p>
          <a:p>
            <a:pPr indent="0" lvl="0" marL="0" marR="0" rtl="0" algn="l">
              <a:spcBef>
                <a:spcPts val="0"/>
              </a:spcBef>
              <a:spcAft>
                <a:spcPts val="0"/>
              </a:spcAft>
              <a:buNone/>
            </a:pPr>
            <a:r>
              <a:rPr lang="en-GB" sz="1200">
                <a:solidFill>
                  <a:schemeClr val="lt1"/>
                </a:solidFill>
                <a:latin typeface="Century Gothic"/>
                <a:ea typeface="Century Gothic"/>
                <a:cs typeface="Century Gothic"/>
                <a:sym typeface="Century Gothic"/>
              </a:rPr>
              <a:t>2015-2019 Prifysgol Aberystwyth</a:t>
            </a:r>
            <a:endParaRPr/>
          </a:p>
          <a:p>
            <a:pPr indent="0" lvl="0" marL="0" marR="0" rtl="0" algn="l">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51" name="Google Shape;151;p19"/>
          <p:cNvSpPr txBox="1"/>
          <p:nvPr/>
        </p:nvSpPr>
        <p:spPr>
          <a:xfrm>
            <a:off x="514244" y="134441"/>
            <a:ext cx="3774900" cy="7614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3000">
                <a:solidFill>
                  <a:schemeClr val="lt1"/>
                </a:solidFill>
                <a:latin typeface="Century Gothic"/>
                <a:ea typeface="Century Gothic"/>
                <a:cs typeface="Century Gothic"/>
                <a:sym typeface="Century Gothic"/>
              </a:rPr>
              <a:t>Dafydd Jenkins</a:t>
            </a:r>
            <a:endParaRPr sz="1800">
              <a:solidFill>
                <a:schemeClr val="lt1"/>
              </a:solidFill>
              <a:latin typeface="Century Gothic"/>
              <a:ea typeface="Century Gothic"/>
              <a:cs typeface="Century Gothic"/>
              <a:sym typeface="Century Gothic"/>
            </a:endParaRPr>
          </a:p>
        </p:txBody>
      </p:sp>
      <p:pic>
        <p:nvPicPr>
          <p:cNvPr id="152" name="Google Shape;152;p19"/>
          <p:cNvPicPr preferRelativeResize="0"/>
          <p:nvPr/>
        </p:nvPicPr>
        <p:blipFill rotWithShape="1">
          <a:blip r:embed="rId5">
            <a:alphaModFix/>
          </a:blip>
          <a:srcRect b="63595" l="21699" r="37603" t="0"/>
          <a:stretch/>
        </p:blipFill>
        <p:spPr>
          <a:xfrm>
            <a:off x="1082850" y="776700"/>
            <a:ext cx="1691643" cy="189162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lice">
  <a:themeElements>
    <a:clrScheme name="Slice">
      <a:dk1>
        <a:srgbClr val="000000"/>
      </a:dk1>
      <a:lt1>
        <a:srgbClr val="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