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775"/>
  </p:normalViewPr>
  <p:slideViewPr>
    <p:cSldViewPr snapToGrid="0" snapToObjects="1">
      <p:cViewPr varScale="1">
        <p:scale>
          <a:sx n="98" d="100"/>
          <a:sy n="98" d="100"/>
        </p:scale>
        <p:origin x="8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B7E59-08BE-CB4A-A882-D85EC5097078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38E94-544E-264B-BCB9-C3984D0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113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B7E59-08BE-CB4A-A882-D85EC5097078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38E94-544E-264B-BCB9-C3984D0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2510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B7E59-08BE-CB4A-A882-D85EC5097078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38E94-544E-264B-BCB9-C3984D0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378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B7E59-08BE-CB4A-A882-D85EC5097078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38E94-544E-264B-BCB9-C3984D0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50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B7E59-08BE-CB4A-A882-D85EC5097078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38E94-544E-264B-BCB9-C3984D0034CC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1002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B7E59-08BE-CB4A-A882-D85EC5097078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38E94-544E-264B-BCB9-C3984D0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052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B7E59-08BE-CB4A-A882-D85EC5097078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38E94-544E-264B-BCB9-C3984D0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004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B7E59-08BE-CB4A-A882-D85EC5097078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38E94-544E-264B-BCB9-C3984D0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194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ADB7E59-08BE-CB4A-A882-D85EC5097078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38E94-544E-264B-BCB9-C3984D0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055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B7E59-08BE-CB4A-A882-D85EC5097078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38E94-544E-264B-BCB9-C3984D0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901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B7E59-08BE-CB4A-A882-D85EC5097078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38E94-544E-264B-BCB9-C3984D0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608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3ADB7E59-08BE-CB4A-A882-D85EC5097078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BD38E94-544E-264B-BCB9-C3984D0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1131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12458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E1BCAA8-9FBF-3D44-99E9-B6376184093D}"/>
              </a:ext>
            </a:extLst>
          </p:cNvPr>
          <p:cNvSpPr txBox="1"/>
          <p:nvPr/>
        </p:nvSpPr>
        <p:spPr>
          <a:xfrm>
            <a:off x="933691" y="1504709"/>
            <a:ext cx="10324618" cy="40320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Foreign Languages &amp; Cultural Awareness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Spanish-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Espanol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BMIH5003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Rodrigo Aguilera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hotel management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Rodrigo.faguilera@uwtsd.ac.uk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none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Syeda</a:t>
            </a:r>
            <a:r>
              <a:rPr lang="en-GB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Aklima</a:t>
            </a:r>
            <a:r>
              <a:rPr lang="en-GB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Khatun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Email: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2112458@student.uwtsd.ac.uk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2112458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794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92000">
              <a:schemeClr val="accent6">
                <a:lumMod val="45000"/>
                <a:lumOff val="55000"/>
              </a:schemeClr>
            </a:gs>
            <a:gs pos="60000">
              <a:schemeClr val="accent3">
                <a:lumMod val="60000"/>
                <a:lumOff val="40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E2A37F6-5493-A248-B0FB-8F1ED58E0085}"/>
              </a:ext>
            </a:extLst>
          </p:cNvPr>
          <p:cNvSpPr txBox="1"/>
          <p:nvPr/>
        </p:nvSpPr>
        <p:spPr>
          <a:xfrm>
            <a:off x="900113" y="685800"/>
            <a:ext cx="10701337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DIALOGO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1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dirty="0">
              <a:solidFill>
                <a:srgbClr val="000000"/>
              </a:solidFill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00FF00"/>
                </a:highlight>
                <a:uFillTx/>
                <a:latin typeface="Calibri"/>
              </a:rPr>
              <a:t>C</a:t>
            </a:r>
            <a:r>
              <a:rPr lang="es-ES" dirty="0">
                <a:highlight>
                  <a:srgbClr val="00FF00"/>
                </a:highlight>
              </a:rPr>
              <a:t>olon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highlight>
                <a:srgbClr val="00FF00"/>
              </a:highlight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defTabSz="9144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Syeda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Khatun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highlight>
                <a:srgbClr val="00FF00"/>
              </a:highlight>
              <a:uFillTx/>
              <a:latin typeface="Calibri"/>
            </a:endParaRPr>
          </a:p>
          <a:p>
            <a:pPr defTabSz="9144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Señora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Syeda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Khatun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</a:t>
            </a:r>
            <a:r>
              <a:rPr lang="es-ES" dirty="0">
                <a:highlight>
                  <a:srgbClr val="00FF00"/>
                </a:highlight>
              </a:rPr>
              <a:t>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personas. 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highlight>
                <a:srgbClr val="00FF00"/>
              </a:highlight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dirty="0">
                <a:highlight>
                  <a:srgbClr val="00FF00"/>
                </a:highlight>
              </a:rPr>
              <a:t> Dos habitaciones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highlight>
                <a:srgbClr val="00FF00"/>
              </a:highlight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dirty="0">
                <a:highlight>
                  <a:srgbClr val="00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Cama tamaño King.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highlight>
                <a:srgbClr val="00FF00"/>
              </a:highlight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dirty="0">
                <a:highlight>
                  <a:srgbClr val="00FF00"/>
                </a:highlight>
              </a:rPr>
              <a:t> Para el dos de mayo de 2023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highlight>
                <a:srgbClr val="00FF00"/>
              </a:highlight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dirty="0">
                <a:highlight>
                  <a:srgbClr val="00FF00"/>
                </a:highlight>
              </a:rPr>
              <a:t>Por tres noches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00FF00"/>
                </a:highlight>
                <a:uFillTx/>
                <a:latin typeface="Calibri"/>
              </a:rPr>
              <a:t>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  <a:p>
            <a:endParaRPr lang="en-US" dirty="0"/>
          </a:p>
        </p:txBody>
      </p:sp>
      <p:pic>
        <p:nvPicPr>
          <p:cNvPr id="4" name="aklima">
            <a:hlinkClick r:id="" action="ppaction://media"/>
            <a:extLst>
              <a:ext uri="{FF2B5EF4-FFF2-40B4-BE49-F238E27FC236}">
                <a16:creationId xmlns:a16="http://schemas.microsoft.com/office/drawing/2014/main" id="{C70A2472-2131-DE77-9649-2E42A510E9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36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2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{E0F9D9C1-52F1-5448-B28B-10663D33F475}tf10001120</Template>
  <TotalTime>68</TotalTime>
  <Words>253</Words>
  <Application>Microsoft Office PowerPoint</Application>
  <PresentationFormat>Widescreen</PresentationFormat>
  <Paragraphs>30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Gill Sans MT</vt:lpstr>
      <vt:lpstr>Parcel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Mohammad Arifur Rahman Khan (2022401)</dc:creator>
  <cp:lastModifiedBy>Syeda Aklima Khatun</cp:lastModifiedBy>
  <cp:revision>5</cp:revision>
  <dcterms:created xsi:type="dcterms:W3CDTF">2022-11-10T11:46:37Z</dcterms:created>
  <dcterms:modified xsi:type="dcterms:W3CDTF">2022-11-10T22:09:23Z</dcterms:modified>
</cp:coreProperties>
</file>