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03_CD1F428A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F0E4C41-0B6F-EBFB-B5F6-E3663E422472}" name="Fozia Malik (2130819)" initials="FM(" userId="S::2130819@student.uwtsd.ac.uk::40f1435d-fb35-43bc-b651-800d8ffd9c1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90A93D-9BF8-491E-993A-AFC35EBF959E}" v="1231" dt="2023-02-16T21:05:01.0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55" d="100"/>
          <a:sy n="55" d="100"/>
        </p:scale>
        <p:origin x="64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zia Malik (2130819)" userId="40f1435d-fb35-43bc-b651-800d8ffd9c1c" providerId="ADAL" clId="{DF90A93D-9BF8-491E-993A-AFC35EBF959E}"/>
    <pc:docChg chg="undo custSel addSld delSld modSld sldOrd">
      <pc:chgData name="Fozia Malik (2130819)" userId="40f1435d-fb35-43bc-b651-800d8ffd9c1c" providerId="ADAL" clId="{DF90A93D-9BF8-491E-993A-AFC35EBF959E}" dt="2023-02-16T21:05:01.077" v="6023" actId="20577"/>
      <pc:docMkLst>
        <pc:docMk/>
      </pc:docMkLst>
      <pc:sldChg chg="addSp delSp modSp mod delDesignElem">
        <pc:chgData name="Fozia Malik (2130819)" userId="40f1435d-fb35-43bc-b651-800d8ffd9c1c" providerId="ADAL" clId="{DF90A93D-9BF8-491E-993A-AFC35EBF959E}" dt="2023-02-16T20:58:11.241" v="5844" actId="115"/>
        <pc:sldMkLst>
          <pc:docMk/>
          <pc:sldMk cId="793721154" sldId="256"/>
        </pc:sldMkLst>
        <pc:spChg chg="mod">
          <ac:chgData name="Fozia Malik (2130819)" userId="40f1435d-fb35-43bc-b651-800d8ffd9c1c" providerId="ADAL" clId="{DF90A93D-9BF8-491E-993A-AFC35EBF959E}" dt="2023-01-29T00:07:13.788" v="1026" actId="26606"/>
          <ac:spMkLst>
            <pc:docMk/>
            <pc:sldMk cId="793721154" sldId="256"/>
            <ac:spMk id="2" creationId="{2337B5CB-A0BF-894F-E093-EE436757389B}"/>
          </ac:spMkLst>
        </pc:spChg>
        <pc:spChg chg="mod">
          <ac:chgData name="Fozia Malik (2130819)" userId="40f1435d-fb35-43bc-b651-800d8ffd9c1c" providerId="ADAL" clId="{DF90A93D-9BF8-491E-993A-AFC35EBF959E}" dt="2023-02-16T20:58:11.241" v="5844" actId="115"/>
          <ac:spMkLst>
            <pc:docMk/>
            <pc:sldMk cId="793721154" sldId="256"/>
            <ac:spMk id="3" creationId="{A693638C-AB1E-3AA9-5E18-22AB52575D7C}"/>
          </ac:spMkLst>
        </pc:spChg>
        <pc:spChg chg="add del">
          <ac:chgData name="Fozia Malik (2130819)" userId="40f1435d-fb35-43bc-b651-800d8ffd9c1c" providerId="ADAL" clId="{DF90A93D-9BF8-491E-993A-AFC35EBF959E}" dt="2023-01-29T00:07:13.755" v="1025" actId="26606"/>
          <ac:spMkLst>
            <pc:docMk/>
            <pc:sldMk cId="793721154" sldId="256"/>
            <ac:spMk id="22" creationId="{33E93247-6229-44AB-A550-739E971E690B}"/>
          </ac:spMkLst>
        </pc:spChg>
        <pc:spChg chg="add del">
          <ac:chgData name="Fozia Malik (2130819)" userId="40f1435d-fb35-43bc-b651-800d8ffd9c1c" providerId="ADAL" clId="{DF90A93D-9BF8-491E-993A-AFC35EBF959E}" dt="2023-01-29T00:07:13.755" v="1025" actId="26606"/>
          <ac:spMkLst>
            <pc:docMk/>
            <pc:sldMk cId="793721154" sldId="256"/>
            <ac:spMk id="24" creationId="{6BB6B482-ACCA-4938-8AEA-49D525C17221}"/>
          </ac:spMkLst>
        </pc:spChg>
        <pc:spChg chg="add del">
          <ac:chgData name="Fozia Malik (2130819)" userId="40f1435d-fb35-43bc-b651-800d8ffd9c1c" providerId="ADAL" clId="{DF90A93D-9BF8-491E-993A-AFC35EBF959E}" dt="2023-02-01T21:05:37.503" v="2907"/>
          <ac:spMkLst>
            <pc:docMk/>
            <pc:sldMk cId="793721154" sldId="256"/>
            <ac:spMk id="28" creationId="{33E93247-6229-44AB-A550-739E971E690B}"/>
          </ac:spMkLst>
        </pc:spChg>
        <pc:spChg chg="del">
          <ac:chgData name="Fozia Malik (2130819)" userId="40f1435d-fb35-43bc-b651-800d8ffd9c1c" providerId="ADAL" clId="{DF90A93D-9BF8-491E-993A-AFC35EBF959E}" dt="2023-01-29T00:05:30.546" v="1019"/>
          <ac:spMkLst>
            <pc:docMk/>
            <pc:sldMk cId="793721154" sldId="256"/>
            <ac:spMk id="49" creationId="{33E93247-6229-44AB-A550-739E971E690B}"/>
          </ac:spMkLst>
        </pc:spChg>
        <pc:picChg chg="mod ord">
          <ac:chgData name="Fozia Malik (2130819)" userId="40f1435d-fb35-43bc-b651-800d8ffd9c1c" providerId="ADAL" clId="{DF90A93D-9BF8-491E-993A-AFC35EBF959E}" dt="2023-01-29T00:07:13.788" v="1026" actId="26606"/>
          <ac:picMkLst>
            <pc:docMk/>
            <pc:sldMk cId="793721154" sldId="256"/>
            <ac:picMk id="17" creationId="{34EE5ECF-1602-4E3D-25B5-21A1945D1DBA}"/>
          </ac:picMkLst>
        </pc:picChg>
        <pc:cxnChg chg="add del">
          <ac:chgData name="Fozia Malik (2130819)" userId="40f1435d-fb35-43bc-b651-800d8ffd9c1c" providerId="ADAL" clId="{DF90A93D-9BF8-491E-993A-AFC35EBF959E}" dt="2023-01-29T00:07:13.755" v="1025" actId="26606"/>
          <ac:cxnSpMkLst>
            <pc:docMk/>
            <pc:sldMk cId="793721154" sldId="256"/>
            <ac:cxnSpMk id="26" creationId="{EE2E603F-4A95-4FE8-BB06-211DFD75DBEF}"/>
          </ac:cxnSpMkLst>
        </pc:cxnChg>
        <pc:cxnChg chg="add del">
          <ac:chgData name="Fozia Malik (2130819)" userId="40f1435d-fb35-43bc-b651-800d8ffd9c1c" providerId="ADAL" clId="{DF90A93D-9BF8-491E-993A-AFC35EBF959E}" dt="2023-02-01T21:05:37.503" v="2907"/>
          <ac:cxnSpMkLst>
            <pc:docMk/>
            <pc:sldMk cId="793721154" sldId="256"/>
            <ac:cxnSpMk id="29" creationId="{EE2E603F-4A95-4FE8-BB06-211DFD75DBEF}"/>
          </ac:cxnSpMkLst>
        </pc:cxnChg>
        <pc:cxnChg chg="add del">
          <ac:chgData name="Fozia Malik (2130819)" userId="40f1435d-fb35-43bc-b651-800d8ffd9c1c" providerId="ADAL" clId="{DF90A93D-9BF8-491E-993A-AFC35EBF959E}" dt="2023-02-01T21:05:37.503" v="2907"/>
          <ac:cxnSpMkLst>
            <pc:docMk/>
            <pc:sldMk cId="793721154" sldId="256"/>
            <ac:cxnSpMk id="30" creationId="{D7CC41EB-2D81-4303-9171-6401B388BA35}"/>
          </ac:cxnSpMkLst>
        </pc:cxnChg>
        <pc:cxnChg chg="del">
          <ac:chgData name="Fozia Malik (2130819)" userId="40f1435d-fb35-43bc-b651-800d8ffd9c1c" providerId="ADAL" clId="{DF90A93D-9BF8-491E-993A-AFC35EBF959E}" dt="2023-01-29T00:05:30.546" v="1019"/>
          <ac:cxnSpMkLst>
            <pc:docMk/>
            <pc:sldMk cId="793721154" sldId="256"/>
            <ac:cxnSpMk id="51" creationId="{EE2E603F-4A95-4FE8-BB06-211DFD75DBEF}"/>
          </ac:cxnSpMkLst>
        </pc:cxnChg>
        <pc:cxnChg chg="del">
          <ac:chgData name="Fozia Malik (2130819)" userId="40f1435d-fb35-43bc-b651-800d8ffd9c1c" providerId="ADAL" clId="{DF90A93D-9BF8-491E-993A-AFC35EBF959E}" dt="2023-01-29T00:05:30.546" v="1019"/>
          <ac:cxnSpMkLst>
            <pc:docMk/>
            <pc:sldMk cId="793721154" sldId="256"/>
            <ac:cxnSpMk id="53" creationId="{2CF06E40-3ECB-4820-95B5-8A70B07D4B47}"/>
          </ac:cxnSpMkLst>
        </pc:cxnChg>
      </pc:sldChg>
      <pc:sldChg chg="addSp delSp modSp new mod setBg delDesignElem">
        <pc:chgData name="Fozia Malik (2130819)" userId="40f1435d-fb35-43bc-b651-800d8ffd9c1c" providerId="ADAL" clId="{DF90A93D-9BF8-491E-993A-AFC35EBF959E}" dt="2023-02-16T21:05:01.077" v="6023" actId="20577"/>
        <pc:sldMkLst>
          <pc:docMk/>
          <pc:sldMk cId="4133272820" sldId="257"/>
        </pc:sldMkLst>
        <pc:spChg chg="mod">
          <ac:chgData name="Fozia Malik (2130819)" userId="40f1435d-fb35-43bc-b651-800d8ffd9c1c" providerId="ADAL" clId="{DF90A93D-9BF8-491E-993A-AFC35EBF959E}" dt="2023-02-01T21:23:57.601" v="3004" actId="113"/>
          <ac:spMkLst>
            <pc:docMk/>
            <pc:sldMk cId="4133272820" sldId="257"/>
            <ac:spMk id="2" creationId="{514CB20F-F608-19CA-07F1-5074CD206475}"/>
          </ac:spMkLst>
        </pc:spChg>
        <pc:spChg chg="add del mod">
          <ac:chgData name="Fozia Malik (2130819)" userId="40f1435d-fb35-43bc-b651-800d8ffd9c1c" providerId="ADAL" clId="{DF90A93D-9BF8-491E-993A-AFC35EBF959E}" dt="2023-02-01T21:10:18.376" v="2936" actId="26606"/>
          <ac:spMkLst>
            <pc:docMk/>
            <pc:sldMk cId="4133272820" sldId="257"/>
            <ac:spMk id="3" creationId="{C5D93D22-620D-7556-BD9F-E92A21697F8A}"/>
          </ac:spMkLst>
        </pc:spChg>
        <pc:spChg chg="add del">
          <ac:chgData name="Fozia Malik (2130819)" userId="40f1435d-fb35-43bc-b651-800d8ffd9c1c" providerId="ADAL" clId="{DF90A93D-9BF8-491E-993A-AFC35EBF959E}" dt="2023-02-01T21:10:03.242" v="2931" actId="26606"/>
          <ac:spMkLst>
            <pc:docMk/>
            <pc:sldMk cId="4133272820" sldId="257"/>
            <ac:spMk id="8" creationId="{5F710FDB-0919-493E-8539-8240C23F1EB2}"/>
          </ac:spMkLst>
        </pc:spChg>
        <pc:spChg chg="add del">
          <ac:chgData name="Fozia Malik (2130819)" userId="40f1435d-fb35-43bc-b651-800d8ffd9c1c" providerId="ADAL" clId="{DF90A93D-9BF8-491E-993A-AFC35EBF959E}" dt="2023-02-01T21:10:03.242" v="2931" actId="26606"/>
          <ac:spMkLst>
            <pc:docMk/>
            <pc:sldMk cId="4133272820" sldId="257"/>
            <ac:spMk id="13" creationId="{C5D93D22-620D-7556-BD9F-E92A21697F8A}"/>
          </ac:spMkLst>
        </pc:spChg>
        <pc:spChg chg="add del">
          <ac:chgData name="Fozia Malik (2130819)" userId="40f1435d-fb35-43bc-b651-800d8ffd9c1c" providerId="ADAL" clId="{DF90A93D-9BF8-491E-993A-AFC35EBF959E}" dt="2023-02-01T21:10:14.004" v="2933" actId="26606"/>
          <ac:spMkLst>
            <pc:docMk/>
            <pc:sldMk cId="4133272820" sldId="257"/>
            <ac:spMk id="15" creationId="{F68B2C62-7648-4430-90D5-AE0F252AF113}"/>
          </ac:spMkLst>
        </pc:spChg>
        <pc:spChg chg="add del">
          <ac:chgData name="Fozia Malik (2130819)" userId="40f1435d-fb35-43bc-b651-800d8ffd9c1c" providerId="ADAL" clId="{DF90A93D-9BF8-491E-993A-AFC35EBF959E}" dt="2023-02-01T21:10:18.244" v="2935" actId="26606"/>
          <ac:spMkLst>
            <pc:docMk/>
            <pc:sldMk cId="4133272820" sldId="257"/>
            <ac:spMk id="20" creationId="{F68B2C62-7648-4430-90D5-AE0F252AF113}"/>
          </ac:spMkLst>
        </pc:spChg>
        <pc:spChg chg="add del">
          <ac:chgData name="Fozia Malik (2130819)" userId="40f1435d-fb35-43bc-b651-800d8ffd9c1c" providerId="ADAL" clId="{DF90A93D-9BF8-491E-993A-AFC35EBF959E}" dt="2023-02-01T21:11:57.206" v="2946"/>
          <ac:spMkLst>
            <pc:docMk/>
            <pc:sldMk cId="4133272820" sldId="257"/>
            <ac:spMk id="25" creationId="{F68B2C62-7648-4430-90D5-AE0F252AF113}"/>
          </ac:spMkLst>
        </pc:spChg>
        <pc:spChg chg="add del">
          <ac:chgData name="Fozia Malik (2130819)" userId="40f1435d-fb35-43bc-b651-800d8ffd9c1c" providerId="ADAL" clId="{DF90A93D-9BF8-491E-993A-AFC35EBF959E}" dt="2023-02-01T21:14:32.624" v="2960" actId="26606"/>
          <ac:spMkLst>
            <pc:docMk/>
            <pc:sldMk cId="4133272820" sldId="257"/>
            <ac:spMk id="31" creationId="{955A2079-FA98-4876-80F0-72364A7D2EA4}"/>
          </ac:spMkLst>
        </pc:spChg>
        <pc:spChg chg="add del">
          <ac:chgData name="Fozia Malik (2130819)" userId="40f1435d-fb35-43bc-b651-800d8ffd9c1c" providerId="ADAL" clId="{DF90A93D-9BF8-491E-993A-AFC35EBF959E}" dt="2023-02-01T21:13:19.925" v="2953" actId="26606"/>
          <ac:spMkLst>
            <pc:docMk/>
            <pc:sldMk cId="4133272820" sldId="257"/>
            <ac:spMk id="33" creationId="{1D63C574-BFD2-41A1-A567-B0C3CC7FDD4F}"/>
          </ac:spMkLst>
        </pc:spChg>
        <pc:spChg chg="add del">
          <ac:chgData name="Fozia Malik (2130819)" userId="40f1435d-fb35-43bc-b651-800d8ffd9c1c" providerId="ADAL" clId="{DF90A93D-9BF8-491E-993A-AFC35EBF959E}" dt="2023-02-01T21:13:19.925" v="2953" actId="26606"/>
          <ac:spMkLst>
            <pc:docMk/>
            <pc:sldMk cId="4133272820" sldId="257"/>
            <ac:spMk id="35" creationId="{E2A46BAB-8C31-42B2-90E8-B26DD3E81D37}"/>
          </ac:spMkLst>
        </pc:spChg>
        <pc:spChg chg="add del">
          <ac:chgData name="Fozia Malik (2130819)" userId="40f1435d-fb35-43bc-b651-800d8ffd9c1c" providerId="ADAL" clId="{DF90A93D-9BF8-491E-993A-AFC35EBF959E}" dt="2023-02-12T20:16:05.938" v="3513"/>
          <ac:spMkLst>
            <pc:docMk/>
            <pc:sldMk cId="4133272820" sldId="257"/>
            <ac:spMk id="36" creationId="{955A2079-FA98-4876-80F0-72364A7D2EA4}"/>
          </ac:spMkLst>
        </pc:spChg>
        <pc:grpChg chg="add del">
          <ac:chgData name="Fozia Malik (2130819)" userId="40f1435d-fb35-43bc-b651-800d8ffd9c1c" providerId="ADAL" clId="{DF90A93D-9BF8-491E-993A-AFC35EBF959E}" dt="2023-02-01T21:13:19.925" v="2953" actId="26606"/>
          <ac:grpSpMkLst>
            <pc:docMk/>
            <pc:sldMk cId="4133272820" sldId="257"/>
            <ac:grpSpMk id="37" creationId="{B3F7A3C7-0737-4E57-B30E-8EEFE638B401}"/>
          </ac:grpSpMkLst>
        </pc:grpChg>
        <pc:grpChg chg="add del">
          <ac:chgData name="Fozia Malik (2130819)" userId="40f1435d-fb35-43bc-b651-800d8ffd9c1c" providerId="ADAL" clId="{DF90A93D-9BF8-491E-993A-AFC35EBF959E}" dt="2023-02-01T21:13:19.925" v="2953" actId="26606"/>
          <ac:grpSpMkLst>
            <pc:docMk/>
            <pc:sldMk cId="4133272820" sldId="257"/>
            <ac:grpSpMk id="41" creationId="{43F5E015-E085-4624-B431-B42414448684}"/>
          </ac:grpSpMkLst>
        </pc:grpChg>
        <pc:graphicFrameChg chg="add del">
          <ac:chgData name="Fozia Malik (2130819)" userId="40f1435d-fb35-43bc-b651-800d8ffd9c1c" providerId="ADAL" clId="{DF90A93D-9BF8-491E-993A-AFC35EBF959E}" dt="2023-02-01T21:09:48.036" v="2923" actId="26606"/>
          <ac:graphicFrameMkLst>
            <pc:docMk/>
            <pc:sldMk cId="4133272820" sldId="257"/>
            <ac:graphicFrameMk id="5" creationId="{CB7F3068-C281-46C3-ACBB-FCA6197575BC}"/>
          </ac:graphicFrameMkLst>
        </pc:graphicFrameChg>
        <pc:graphicFrameChg chg="add del">
          <ac:chgData name="Fozia Malik (2130819)" userId="40f1435d-fb35-43bc-b651-800d8ffd9c1c" providerId="ADAL" clId="{DF90A93D-9BF8-491E-993A-AFC35EBF959E}" dt="2023-02-01T21:09:50.139" v="2925" actId="26606"/>
          <ac:graphicFrameMkLst>
            <pc:docMk/>
            <pc:sldMk cId="4133272820" sldId="257"/>
            <ac:graphicFrameMk id="7" creationId="{3277E293-2BB7-6478-ACB5-D2E8C19B4552}"/>
          </ac:graphicFrameMkLst>
        </pc:graphicFrameChg>
        <pc:graphicFrameChg chg="add del">
          <ac:chgData name="Fozia Malik (2130819)" userId="40f1435d-fb35-43bc-b651-800d8ffd9c1c" providerId="ADAL" clId="{DF90A93D-9BF8-491E-993A-AFC35EBF959E}" dt="2023-02-01T21:09:51.797" v="2927" actId="26606"/>
          <ac:graphicFrameMkLst>
            <pc:docMk/>
            <pc:sldMk cId="4133272820" sldId="257"/>
            <ac:graphicFrameMk id="9" creationId="{72CACECD-B4DE-49B3-C671-414A0061CB96}"/>
          </ac:graphicFrameMkLst>
        </pc:graphicFrameChg>
        <pc:graphicFrameChg chg="add del">
          <ac:chgData name="Fozia Malik (2130819)" userId="40f1435d-fb35-43bc-b651-800d8ffd9c1c" providerId="ADAL" clId="{DF90A93D-9BF8-491E-993A-AFC35EBF959E}" dt="2023-02-01T21:09:54.542" v="2929" actId="26606"/>
          <ac:graphicFrameMkLst>
            <pc:docMk/>
            <pc:sldMk cId="4133272820" sldId="257"/>
            <ac:graphicFrameMk id="11" creationId="{02E554BC-4194-F9F4-F77D-B7A267A05E83}"/>
          </ac:graphicFrameMkLst>
        </pc:graphicFrameChg>
        <pc:graphicFrameChg chg="add del">
          <ac:chgData name="Fozia Malik (2130819)" userId="40f1435d-fb35-43bc-b651-800d8ffd9c1c" providerId="ADAL" clId="{DF90A93D-9BF8-491E-993A-AFC35EBF959E}" dt="2023-02-01T21:10:14.004" v="2933" actId="26606"/>
          <ac:graphicFrameMkLst>
            <pc:docMk/>
            <pc:sldMk cId="4133272820" sldId="257"/>
            <ac:graphicFrameMk id="18" creationId="{C83B8E87-81CB-2936-9CF8-612FD174E0DC}"/>
          </ac:graphicFrameMkLst>
        </pc:graphicFrameChg>
        <pc:graphicFrameChg chg="add del">
          <ac:chgData name="Fozia Malik (2130819)" userId="40f1435d-fb35-43bc-b651-800d8ffd9c1c" providerId="ADAL" clId="{DF90A93D-9BF8-491E-993A-AFC35EBF959E}" dt="2023-02-01T21:10:18.244" v="2935" actId="26606"/>
          <ac:graphicFrameMkLst>
            <pc:docMk/>
            <pc:sldMk cId="4133272820" sldId="257"/>
            <ac:graphicFrameMk id="23" creationId="{19C9D703-61CA-7696-5379-5CAA8C67F6E6}"/>
          </ac:graphicFrameMkLst>
        </pc:graphicFrameChg>
        <pc:graphicFrameChg chg="add mod modGraphic">
          <ac:chgData name="Fozia Malik (2130819)" userId="40f1435d-fb35-43bc-b651-800d8ffd9c1c" providerId="ADAL" clId="{DF90A93D-9BF8-491E-993A-AFC35EBF959E}" dt="2023-02-16T21:05:01.077" v="6023" actId="20577"/>
          <ac:graphicFrameMkLst>
            <pc:docMk/>
            <pc:sldMk cId="4133272820" sldId="257"/>
            <ac:graphicFrameMk id="28" creationId="{32455D26-7BDA-43F9-4191-64BC54C15779}"/>
          </ac:graphicFrameMkLst>
        </pc:graphicFrameChg>
        <pc:picChg chg="add del">
          <ac:chgData name="Fozia Malik (2130819)" userId="40f1435d-fb35-43bc-b651-800d8ffd9c1c" providerId="ADAL" clId="{DF90A93D-9BF8-491E-993A-AFC35EBF959E}" dt="2023-02-01T21:12:54.209" v="2951" actId="26606"/>
          <ac:picMkLst>
            <pc:docMk/>
            <pc:sldMk cId="4133272820" sldId="257"/>
            <ac:picMk id="30" creationId="{DADE2DB9-59B5-F8C9-6DAC-DBC7C0C31D5A}"/>
          </ac:picMkLst>
        </pc:picChg>
        <pc:cxnChg chg="add del">
          <ac:chgData name="Fozia Malik (2130819)" userId="40f1435d-fb35-43bc-b651-800d8ffd9c1c" providerId="ADAL" clId="{DF90A93D-9BF8-491E-993A-AFC35EBF959E}" dt="2023-02-01T21:10:03.242" v="2931" actId="26606"/>
          <ac:cxnSpMkLst>
            <pc:docMk/>
            <pc:sldMk cId="4133272820" sldId="257"/>
            <ac:cxnSpMk id="10" creationId="{F9EFE17E-B5DA-47FC-A72C-F0C7C86495CC}"/>
          </ac:cxnSpMkLst>
        </pc:cxnChg>
        <pc:cxnChg chg="add del">
          <ac:chgData name="Fozia Malik (2130819)" userId="40f1435d-fb35-43bc-b651-800d8ffd9c1c" providerId="ADAL" clId="{DF90A93D-9BF8-491E-993A-AFC35EBF959E}" dt="2023-02-01T21:10:14.004" v="2933" actId="26606"/>
          <ac:cxnSpMkLst>
            <pc:docMk/>
            <pc:sldMk cId="4133272820" sldId="257"/>
            <ac:cxnSpMk id="16" creationId="{AAD0195E-7F27-4D06-9427-0C121D721A14}"/>
          </ac:cxnSpMkLst>
        </pc:cxnChg>
        <pc:cxnChg chg="add del">
          <ac:chgData name="Fozia Malik (2130819)" userId="40f1435d-fb35-43bc-b651-800d8ffd9c1c" providerId="ADAL" clId="{DF90A93D-9BF8-491E-993A-AFC35EBF959E}" dt="2023-02-01T21:10:14.004" v="2933" actId="26606"/>
          <ac:cxnSpMkLst>
            <pc:docMk/>
            <pc:sldMk cId="4133272820" sldId="257"/>
            <ac:cxnSpMk id="17" creationId="{9D74C2FC-3228-4FC1-B97B-87AD35508D91}"/>
          </ac:cxnSpMkLst>
        </pc:cxnChg>
        <pc:cxnChg chg="add del">
          <ac:chgData name="Fozia Malik (2130819)" userId="40f1435d-fb35-43bc-b651-800d8ffd9c1c" providerId="ADAL" clId="{DF90A93D-9BF8-491E-993A-AFC35EBF959E}" dt="2023-02-01T21:10:18.244" v="2935" actId="26606"/>
          <ac:cxnSpMkLst>
            <pc:docMk/>
            <pc:sldMk cId="4133272820" sldId="257"/>
            <ac:cxnSpMk id="21" creationId="{B75B4F83-6FDB-4998-8E11-31CE6E7040B7}"/>
          </ac:cxnSpMkLst>
        </pc:cxnChg>
        <pc:cxnChg chg="add del">
          <ac:chgData name="Fozia Malik (2130819)" userId="40f1435d-fb35-43bc-b651-800d8ffd9c1c" providerId="ADAL" clId="{DF90A93D-9BF8-491E-993A-AFC35EBF959E}" dt="2023-02-01T21:10:18.244" v="2935" actId="26606"/>
          <ac:cxnSpMkLst>
            <pc:docMk/>
            <pc:sldMk cId="4133272820" sldId="257"/>
            <ac:cxnSpMk id="22" creationId="{B0794B99-5B9D-4B94-9505-1EDED76CD61F}"/>
          </ac:cxnSpMkLst>
        </pc:cxnChg>
        <pc:cxnChg chg="add del">
          <ac:chgData name="Fozia Malik (2130819)" userId="40f1435d-fb35-43bc-b651-800d8ffd9c1c" providerId="ADAL" clId="{DF90A93D-9BF8-491E-993A-AFC35EBF959E}" dt="2023-02-01T21:11:57.206" v="2946"/>
          <ac:cxnSpMkLst>
            <pc:docMk/>
            <pc:sldMk cId="4133272820" sldId="257"/>
            <ac:cxnSpMk id="26" creationId="{AAD0195E-7F27-4D06-9427-0C121D721A14}"/>
          </ac:cxnSpMkLst>
        </pc:cxnChg>
        <pc:cxnChg chg="add del">
          <ac:chgData name="Fozia Malik (2130819)" userId="40f1435d-fb35-43bc-b651-800d8ffd9c1c" providerId="ADAL" clId="{DF90A93D-9BF8-491E-993A-AFC35EBF959E}" dt="2023-02-01T21:11:57.206" v="2946"/>
          <ac:cxnSpMkLst>
            <pc:docMk/>
            <pc:sldMk cId="4133272820" sldId="257"/>
            <ac:cxnSpMk id="27" creationId="{9D74C2FC-3228-4FC1-B97B-87AD35508D91}"/>
          </ac:cxnSpMkLst>
        </pc:cxnChg>
        <pc:cxnChg chg="add del">
          <ac:chgData name="Fozia Malik (2130819)" userId="40f1435d-fb35-43bc-b651-800d8ffd9c1c" providerId="ADAL" clId="{DF90A93D-9BF8-491E-993A-AFC35EBF959E}" dt="2023-02-01T21:12:54.209" v="2951" actId="26606"/>
          <ac:cxnSpMkLst>
            <pc:docMk/>
            <pc:sldMk cId="4133272820" sldId="257"/>
            <ac:cxnSpMk id="34" creationId="{A7F400EE-A8A5-48AF-B4D6-291B52C6F0B0}"/>
          </ac:cxnSpMkLst>
        </pc:cxnChg>
      </pc:sldChg>
      <pc:sldChg chg="addSp delSp modSp new mod ord setBg delDesignElem">
        <pc:chgData name="Fozia Malik (2130819)" userId="40f1435d-fb35-43bc-b651-800d8ffd9c1c" providerId="ADAL" clId="{DF90A93D-9BF8-491E-993A-AFC35EBF959E}" dt="2023-02-16T13:10:52.237" v="5489" actId="20577"/>
        <pc:sldMkLst>
          <pc:docMk/>
          <pc:sldMk cId="1211072201" sldId="258"/>
        </pc:sldMkLst>
        <pc:spChg chg="mod">
          <ac:chgData name="Fozia Malik (2130819)" userId="40f1435d-fb35-43bc-b651-800d8ffd9c1c" providerId="ADAL" clId="{DF90A93D-9BF8-491E-993A-AFC35EBF959E}" dt="2023-02-01T21:24:14.112" v="3006" actId="2711"/>
          <ac:spMkLst>
            <pc:docMk/>
            <pc:sldMk cId="1211072201" sldId="258"/>
            <ac:spMk id="2" creationId="{713024C0-FD58-29E0-96C6-A0ACDF686883}"/>
          </ac:spMkLst>
        </pc:spChg>
        <pc:spChg chg="mod">
          <ac:chgData name="Fozia Malik (2130819)" userId="40f1435d-fb35-43bc-b651-800d8ffd9c1c" providerId="ADAL" clId="{DF90A93D-9BF8-491E-993A-AFC35EBF959E}" dt="2023-02-16T13:10:52.237" v="5489" actId="20577"/>
          <ac:spMkLst>
            <pc:docMk/>
            <pc:sldMk cId="1211072201" sldId="258"/>
            <ac:spMk id="3" creationId="{10E3B6BF-4012-CD1B-1353-F4A583B38404}"/>
          </ac:spMkLst>
        </pc:spChg>
        <pc:spChg chg="add del">
          <ac:chgData name="Fozia Malik (2130819)" userId="40f1435d-fb35-43bc-b651-800d8ffd9c1c" providerId="ADAL" clId="{DF90A93D-9BF8-491E-993A-AFC35EBF959E}" dt="2023-02-01T21:07:40.785" v="2915"/>
          <ac:spMkLst>
            <pc:docMk/>
            <pc:sldMk cId="1211072201" sldId="258"/>
            <ac:spMk id="9" creationId="{E49D7415-2F11-44C2-B6AA-13A25B6814B9}"/>
          </ac:spMkLst>
        </pc:spChg>
        <pc:picChg chg="add">
          <ac:chgData name="Fozia Malik (2130819)" userId="40f1435d-fb35-43bc-b651-800d8ffd9c1c" providerId="ADAL" clId="{DF90A93D-9BF8-491E-993A-AFC35EBF959E}" dt="2023-02-01T21:06:40.542" v="2909" actId="26606"/>
          <ac:picMkLst>
            <pc:docMk/>
            <pc:sldMk cId="1211072201" sldId="258"/>
            <ac:picMk id="5" creationId="{BEF766E0-EFBC-B44F-1B7C-D1054F29F779}"/>
          </ac:picMkLst>
        </pc:picChg>
        <pc:cxnChg chg="add del">
          <ac:chgData name="Fozia Malik (2130819)" userId="40f1435d-fb35-43bc-b651-800d8ffd9c1c" providerId="ADAL" clId="{DF90A93D-9BF8-491E-993A-AFC35EBF959E}" dt="2023-02-01T21:07:40.785" v="2915"/>
          <ac:cxnSpMkLst>
            <pc:docMk/>
            <pc:sldMk cId="1211072201" sldId="258"/>
            <ac:cxnSpMk id="11" creationId="{D2E57F3D-33BE-4306-87E6-245763719516}"/>
          </ac:cxnSpMkLst>
        </pc:cxnChg>
        <pc:cxnChg chg="add del">
          <ac:chgData name="Fozia Malik (2130819)" userId="40f1435d-fb35-43bc-b651-800d8ffd9c1c" providerId="ADAL" clId="{DF90A93D-9BF8-491E-993A-AFC35EBF959E}" dt="2023-02-01T21:07:40.785" v="2915"/>
          <ac:cxnSpMkLst>
            <pc:docMk/>
            <pc:sldMk cId="1211072201" sldId="258"/>
            <ac:cxnSpMk id="13" creationId="{CBA3C59D-8641-484F-A35C-361AD7E1553B}"/>
          </ac:cxnSpMkLst>
        </pc:cxnChg>
      </pc:sldChg>
      <pc:sldChg chg="addSp delSp modSp new mod setBg modClrScheme delDesignElem addCm delCm modCm chgLayout">
        <pc:chgData name="Fozia Malik (2130819)" userId="40f1435d-fb35-43bc-b651-800d8ffd9c1c" providerId="ADAL" clId="{DF90A93D-9BF8-491E-993A-AFC35EBF959E}" dt="2023-02-16T20:53:51.487" v="5733" actId="20577"/>
        <pc:sldMkLst>
          <pc:docMk/>
          <pc:sldMk cId="3441377930" sldId="259"/>
        </pc:sldMkLst>
        <pc:spChg chg="mod ord">
          <ac:chgData name="Fozia Malik (2130819)" userId="40f1435d-fb35-43bc-b651-800d8ffd9c1c" providerId="ADAL" clId="{DF90A93D-9BF8-491E-993A-AFC35EBF959E}" dt="2023-02-14T22:07:49.828" v="3977" actId="700"/>
          <ac:spMkLst>
            <pc:docMk/>
            <pc:sldMk cId="3441377930" sldId="259"/>
            <ac:spMk id="2" creationId="{EBE5EBA1-4DF6-4571-2158-8D3C271DA295}"/>
          </ac:spMkLst>
        </pc:spChg>
        <pc:spChg chg="mod ord">
          <ac:chgData name="Fozia Malik (2130819)" userId="40f1435d-fb35-43bc-b651-800d8ffd9c1c" providerId="ADAL" clId="{DF90A93D-9BF8-491E-993A-AFC35EBF959E}" dt="2023-02-16T20:53:51.487" v="5733" actId="20577"/>
          <ac:spMkLst>
            <pc:docMk/>
            <pc:sldMk cId="3441377930" sldId="259"/>
            <ac:spMk id="3" creationId="{E5D1171E-26D0-22A5-2D6A-0F3A5AC61C19}"/>
          </ac:spMkLst>
        </pc:spChg>
        <pc:spChg chg="add del">
          <ac:chgData name="Fozia Malik (2130819)" userId="40f1435d-fb35-43bc-b651-800d8ffd9c1c" providerId="ADAL" clId="{DF90A93D-9BF8-491E-993A-AFC35EBF959E}" dt="2023-02-01T21:21:03.921" v="2996" actId="26606"/>
          <ac:spMkLst>
            <pc:docMk/>
            <pc:sldMk cId="3441377930" sldId="259"/>
            <ac:spMk id="11" creationId="{018DD604-9FD1-4E35-84A0-CFD3632CA525}"/>
          </ac:spMkLst>
        </pc:spChg>
        <pc:spChg chg="add del">
          <ac:chgData name="Fozia Malik (2130819)" userId="40f1435d-fb35-43bc-b651-800d8ffd9c1c" providerId="ADAL" clId="{DF90A93D-9BF8-491E-993A-AFC35EBF959E}" dt="2023-02-01T21:07:30.603" v="2913" actId="26606"/>
          <ac:spMkLst>
            <pc:docMk/>
            <pc:sldMk cId="3441377930" sldId="259"/>
            <ac:spMk id="14" creationId="{578EB459-3385-4BF6-A9E1-154CBA2510D6}"/>
          </ac:spMkLst>
        </pc:spChg>
        <pc:spChg chg="add del">
          <ac:chgData name="Fozia Malik (2130819)" userId="40f1435d-fb35-43bc-b651-800d8ffd9c1c" providerId="ADAL" clId="{DF90A93D-9BF8-491E-993A-AFC35EBF959E}" dt="2023-02-01T21:21:03.921" v="2996" actId="26606"/>
          <ac:spMkLst>
            <pc:docMk/>
            <pc:sldMk cId="3441377930" sldId="259"/>
            <ac:spMk id="20" creationId="{4AF1E51D-8E17-4D73-9B13-D0D66F9E2AF5}"/>
          </ac:spMkLst>
        </pc:spChg>
        <pc:spChg chg="add del">
          <ac:chgData name="Fozia Malik (2130819)" userId="40f1435d-fb35-43bc-b651-800d8ffd9c1c" providerId="ADAL" clId="{DF90A93D-9BF8-491E-993A-AFC35EBF959E}" dt="2023-02-01T21:21:03.921" v="2996" actId="26606"/>
          <ac:spMkLst>
            <pc:docMk/>
            <pc:sldMk cId="3441377930" sldId="259"/>
            <ac:spMk id="22" creationId="{CA31F01E-6863-47B2-B5F8-4C443DA14139}"/>
          </ac:spMkLst>
        </pc:spChg>
        <pc:spChg chg="add del">
          <ac:chgData name="Fozia Malik (2130819)" userId="40f1435d-fb35-43bc-b651-800d8ffd9c1c" providerId="ADAL" clId="{DF90A93D-9BF8-491E-993A-AFC35EBF959E}" dt="2023-02-01T21:21:03.921" v="2996" actId="26606"/>
          <ac:spMkLst>
            <pc:docMk/>
            <pc:sldMk cId="3441377930" sldId="259"/>
            <ac:spMk id="24" creationId="{0A6D42E8-3193-4B5F-8230-2778A35E384F}"/>
          </ac:spMkLst>
        </pc:spChg>
        <pc:spChg chg="add del">
          <ac:chgData name="Fozia Malik (2130819)" userId="40f1435d-fb35-43bc-b651-800d8ffd9c1c" providerId="ADAL" clId="{DF90A93D-9BF8-491E-993A-AFC35EBF959E}" dt="2023-02-01T21:21:08.549" v="2998" actId="26606"/>
          <ac:spMkLst>
            <pc:docMk/>
            <pc:sldMk cId="3441377930" sldId="259"/>
            <ac:spMk id="26" creationId="{F32EECC4-D8CC-44EE-AF29-7656D1E0AF37}"/>
          </ac:spMkLst>
        </pc:spChg>
        <pc:spChg chg="add del">
          <ac:chgData name="Fozia Malik (2130819)" userId="40f1435d-fb35-43bc-b651-800d8ffd9c1c" providerId="ADAL" clId="{DF90A93D-9BF8-491E-993A-AFC35EBF959E}" dt="2023-02-01T21:21:08.549" v="2998" actId="26606"/>
          <ac:spMkLst>
            <pc:docMk/>
            <pc:sldMk cId="3441377930" sldId="259"/>
            <ac:spMk id="27" creationId="{5A52CDDA-CD4F-435A-B89F-1754AE6F84B4}"/>
          </ac:spMkLst>
        </pc:spChg>
        <pc:spChg chg="add del">
          <ac:chgData name="Fozia Malik (2130819)" userId="40f1435d-fb35-43bc-b651-800d8ffd9c1c" providerId="ADAL" clId="{DF90A93D-9BF8-491E-993A-AFC35EBF959E}" dt="2023-02-01T21:21:08.549" v="2998" actId="26606"/>
          <ac:spMkLst>
            <pc:docMk/>
            <pc:sldMk cId="3441377930" sldId="259"/>
            <ac:spMk id="28" creationId="{3F92155C-6F36-45A9-B413-04F7CBA31365}"/>
          </ac:spMkLst>
        </pc:spChg>
        <pc:spChg chg="add del">
          <ac:chgData name="Fozia Malik (2130819)" userId="40f1435d-fb35-43bc-b651-800d8ffd9c1c" providerId="ADAL" clId="{DF90A93D-9BF8-491E-993A-AFC35EBF959E}" dt="2023-02-01T21:21:14.526" v="3000" actId="26606"/>
          <ac:spMkLst>
            <pc:docMk/>
            <pc:sldMk cId="3441377930" sldId="259"/>
            <ac:spMk id="31" creationId="{9D9CE3C4-25D7-403C-9312-F3B39099D298}"/>
          </ac:spMkLst>
        </pc:spChg>
        <pc:spChg chg="add del">
          <ac:chgData name="Fozia Malik (2130819)" userId="40f1435d-fb35-43bc-b651-800d8ffd9c1c" providerId="ADAL" clId="{DF90A93D-9BF8-491E-993A-AFC35EBF959E}" dt="2023-02-14T22:07:49.828" v="3977" actId="700"/>
          <ac:spMkLst>
            <pc:docMk/>
            <pc:sldMk cId="3441377930" sldId="259"/>
            <ac:spMk id="39" creationId="{018DD604-9FD1-4E35-84A0-CFD3632CA525}"/>
          </ac:spMkLst>
        </pc:spChg>
        <pc:spChg chg="add del">
          <ac:chgData name="Fozia Malik (2130819)" userId="40f1435d-fb35-43bc-b651-800d8ffd9c1c" providerId="ADAL" clId="{DF90A93D-9BF8-491E-993A-AFC35EBF959E}" dt="2023-02-14T22:07:49.828" v="3977" actId="700"/>
          <ac:spMkLst>
            <pc:docMk/>
            <pc:sldMk cId="3441377930" sldId="259"/>
            <ac:spMk id="43" creationId="{4AF1E51D-8E17-4D73-9B13-D0D66F9E2AF5}"/>
          </ac:spMkLst>
        </pc:spChg>
        <pc:spChg chg="add del">
          <ac:chgData name="Fozia Malik (2130819)" userId="40f1435d-fb35-43bc-b651-800d8ffd9c1c" providerId="ADAL" clId="{DF90A93D-9BF8-491E-993A-AFC35EBF959E}" dt="2023-02-14T22:07:49.828" v="3977" actId="700"/>
          <ac:spMkLst>
            <pc:docMk/>
            <pc:sldMk cId="3441377930" sldId="259"/>
            <ac:spMk id="44" creationId="{CA31F01E-6863-47B2-B5F8-4C443DA14139}"/>
          </ac:spMkLst>
        </pc:spChg>
        <pc:spChg chg="add del">
          <ac:chgData name="Fozia Malik (2130819)" userId="40f1435d-fb35-43bc-b651-800d8ffd9c1c" providerId="ADAL" clId="{DF90A93D-9BF8-491E-993A-AFC35EBF959E}" dt="2023-02-14T22:07:49.828" v="3977" actId="700"/>
          <ac:spMkLst>
            <pc:docMk/>
            <pc:sldMk cId="3441377930" sldId="259"/>
            <ac:spMk id="45" creationId="{0A6D42E8-3193-4B5F-8230-2778A35E384F}"/>
          </ac:spMkLst>
        </pc:spChg>
        <pc:grpChg chg="add del">
          <ac:chgData name="Fozia Malik (2130819)" userId="40f1435d-fb35-43bc-b651-800d8ffd9c1c" providerId="ADAL" clId="{DF90A93D-9BF8-491E-993A-AFC35EBF959E}" dt="2023-02-01T21:21:03.921" v="2996" actId="26606"/>
          <ac:grpSpMkLst>
            <pc:docMk/>
            <pc:sldMk cId="3441377930" sldId="259"/>
            <ac:grpSpMk id="12" creationId="{EBAD34AF-5414-49A5-AB75-F1CA854B3094}"/>
          </ac:grpSpMkLst>
        </pc:grpChg>
        <pc:grpChg chg="add del">
          <ac:chgData name="Fozia Malik (2130819)" userId="40f1435d-fb35-43bc-b651-800d8ffd9c1c" providerId="ADAL" clId="{DF90A93D-9BF8-491E-993A-AFC35EBF959E}" dt="2023-02-01T21:21:14.526" v="3000" actId="26606"/>
          <ac:grpSpMkLst>
            <pc:docMk/>
            <pc:sldMk cId="3441377930" sldId="259"/>
            <ac:grpSpMk id="32" creationId="{2E56C079-9BED-4728-8FAD-2F9E3A179149}"/>
          </ac:grpSpMkLst>
        </pc:grpChg>
        <pc:grpChg chg="add del">
          <ac:chgData name="Fozia Malik (2130819)" userId="40f1435d-fb35-43bc-b651-800d8ffd9c1c" providerId="ADAL" clId="{DF90A93D-9BF8-491E-993A-AFC35EBF959E}" dt="2023-02-01T21:21:14.526" v="3000" actId="26606"/>
          <ac:grpSpMkLst>
            <pc:docMk/>
            <pc:sldMk cId="3441377930" sldId="259"/>
            <ac:grpSpMk id="34" creationId="{DE51D1B5-E12D-46A1-B0B3-7BAB36C342F8}"/>
          </ac:grpSpMkLst>
        </pc:grpChg>
        <pc:grpChg chg="add del">
          <ac:chgData name="Fozia Malik (2130819)" userId="40f1435d-fb35-43bc-b651-800d8ffd9c1c" providerId="ADAL" clId="{DF90A93D-9BF8-491E-993A-AFC35EBF959E}" dt="2023-02-01T21:21:14.526" v="3000" actId="26606"/>
          <ac:grpSpMkLst>
            <pc:docMk/>
            <pc:sldMk cId="3441377930" sldId="259"/>
            <ac:grpSpMk id="36" creationId="{51AC3D20-E4ED-49E6-AADF-E32D5427ECD0}"/>
          </ac:grpSpMkLst>
        </pc:grpChg>
        <pc:grpChg chg="add del">
          <ac:chgData name="Fozia Malik (2130819)" userId="40f1435d-fb35-43bc-b651-800d8ffd9c1c" providerId="ADAL" clId="{DF90A93D-9BF8-491E-993A-AFC35EBF959E}" dt="2023-02-14T22:07:49.828" v="3977" actId="700"/>
          <ac:grpSpMkLst>
            <pc:docMk/>
            <pc:sldMk cId="3441377930" sldId="259"/>
            <ac:grpSpMk id="40" creationId="{EBAD34AF-5414-49A5-AB75-F1CA854B3094}"/>
          </ac:grpSpMkLst>
        </pc:grpChg>
        <pc:picChg chg="add mod ord">
          <ac:chgData name="Fozia Malik (2130819)" userId="40f1435d-fb35-43bc-b651-800d8ffd9c1c" providerId="ADAL" clId="{DF90A93D-9BF8-491E-993A-AFC35EBF959E}" dt="2023-02-15T20:30:55.704" v="4705" actId="1076"/>
          <ac:picMkLst>
            <pc:docMk/>
            <pc:sldMk cId="3441377930" sldId="259"/>
            <ac:picMk id="5" creationId="{7189F3BA-EA80-E57C-94F5-734AC2F9B21A}"/>
          </ac:picMkLst>
        </pc:picChg>
        <pc:picChg chg="add mod ord">
          <ac:chgData name="Fozia Malik (2130819)" userId="40f1435d-fb35-43bc-b651-800d8ffd9c1c" providerId="ADAL" clId="{DF90A93D-9BF8-491E-993A-AFC35EBF959E}" dt="2023-02-14T22:16:34.640" v="4008" actId="1076"/>
          <ac:picMkLst>
            <pc:docMk/>
            <pc:sldMk cId="3441377930" sldId="259"/>
            <ac:picMk id="7" creationId="{0A09CAEB-48BF-71C1-5E4D-002AD8D7ED8F}"/>
          </ac:picMkLst>
        </pc:picChg>
        <pc:picChg chg="add mod ord">
          <ac:chgData name="Fozia Malik (2130819)" userId="40f1435d-fb35-43bc-b651-800d8ffd9c1c" providerId="ADAL" clId="{DF90A93D-9BF8-491E-993A-AFC35EBF959E}" dt="2023-02-01T21:21:14.627" v="3001" actId="26606"/>
          <ac:picMkLst>
            <pc:docMk/>
            <pc:sldMk cId="3441377930" sldId="259"/>
            <ac:picMk id="9" creationId="{3E84141A-36AF-F475-BA8A-261E2330FBEE}"/>
          </ac:picMkLst>
        </pc:picChg>
        <pc:cxnChg chg="add del">
          <ac:chgData name="Fozia Malik (2130819)" userId="40f1435d-fb35-43bc-b651-800d8ffd9c1c" providerId="ADAL" clId="{DF90A93D-9BF8-491E-993A-AFC35EBF959E}" dt="2023-02-01T21:07:30.603" v="2913" actId="26606"/>
          <ac:cxnSpMkLst>
            <pc:docMk/>
            <pc:sldMk cId="3441377930" sldId="259"/>
            <ac:cxnSpMk id="16" creationId="{1DC20223-0542-4FF7-8F2F-136889161E86}"/>
          </ac:cxnSpMkLst>
        </pc:cxnChg>
      </pc:sldChg>
      <pc:sldChg chg="addSp delSp modSp new mod setBg delDesignElem">
        <pc:chgData name="Fozia Malik (2130819)" userId="40f1435d-fb35-43bc-b651-800d8ffd9c1c" providerId="ADAL" clId="{DF90A93D-9BF8-491E-993A-AFC35EBF959E}" dt="2023-02-16T20:52:37.124" v="5695" actId="13926"/>
        <pc:sldMkLst>
          <pc:docMk/>
          <pc:sldMk cId="1455013691" sldId="260"/>
        </pc:sldMkLst>
        <pc:spChg chg="mod">
          <ac:chgData name="Fozia Malik (2130819)" userId="40f1435d-fb35-43bc-b651-800d8ffd9c1c" providerId="ADAL" clId="{DF90A93D-9BF8-491E-993A-AFC35EBF959E}" dt="2023-02-15T21:21:14.323" v="5047" actId="20577"/>
          <ac:spMkLst>
            <pc:docMk/>
            <pc:sldMk cId="1455013691" sldId="260"/>
            <ac:spMk id="2" creationId="{7DADA529-415C-7528-4D6A-E24C3DB65908}"/>
          </ac:spMkLst>
        </pc:spChg>
        <pc:spChg chg="del mod">
          <ac:chgData name="Fozia Malik (2130819)" userId="40f1435d-fb35-43bc-b651-800d8ffd9c1c" providerId="ADAL" clId="{DF90A93D-9BF8-491E-993A-AFC35EBF959E}" dt="2023-02-01T21:07:52.311" v="2916" actId="26606"/>
          <ac:spMkLst>
            <pc:docMk/>
            <pc:sldMk cId="1455013691" sldId="260"/>
            <ac:spMk id="3" creationId="{B55326CF-0B1D-47E3-23BB-FD13AB5B741F}"/>
          </ac:spMkLst>
        </pc:spChg>
        <pc:spChg chg="add del">
          <ac:chgData name="Fozia Malik (2130819)" userId="40f1435d-fb35-43bc-b651-800d8ffd9c1c" providerId="ADAL" clId="{DF90A93D-9BF8-491E-993A-AFC35EBF959E}" dt="2023-02-01T21:15:22.493" v="2962" actId="26606"/>
          <ac:spMkLst>
            <pc:docMk/>
            <pc:sldMk cId="1455013691" sldId="260"/>
            <ac:spMk id="8" creationId="{D3E17859-C5F0-476F-A082-A4CB8841DB24}"/>
          </ac:spMkLst>
        </pc:spChg>
        <pc:spChg chg="add del">
          <ac:chgData name="Fozia Malik (2130819)" userId="40f1435d-fb35-43bc-b651-800d8ffd9c1c" providerId="ADAL" clId="{DF90A93D-9BF8-491E-993A-AFC35EBF959E}" dt="2023-02-01T21:11:57.206" v="2946"/>
          <ac:spMkLst>
            <pc:docMk/>
            <pc:sldMk cId="1455013691" sldId="260"/>
            <ac:spMk id="9" creationId="{F68B2C62-7648-4430-90D5-AE0F252AF113}"/>
          </ac:spMkLst>
        </pc:spChg>
        <pc:spChg chg="add del">
          <ac:chgData name="Fozia Malik (2130819)" userId="40f1435d-fb35-43bc-b651-800d8ffd9c1c" providerId="ADAL" clId="{DF90A93D-9BF8-491E-993A-AFC35EBF959E}" dt="2023-02-01T21:15:22.493" v="2962" actId="26606"/>
          <ac:spMkLst>
            <pc:docMk/>
            <pc:sldMk cId="1455013691" sldId="260"/>
            <ac:spMk id="10" creationId="{70BEB1E7-2F88-40BC-B73D-42E5B6F80BFC}"/>
          </ac:spMkLst>
        </pc:spChg>
        <pc:spChg chg="add del">
          <ac:chgData name="Fozia Malik (2130819)" userId="40f1435d-fb35-43bc-b651-800d8ffd9c1c" providerId="ADAL" clId="{DF90A93D-9BF8-491E-993A-AFC35EBF959E}" dt="2023-02-01T21:15:22.493" v="2962" actId="26606"/>
          <ac:spMkLst>
            <pc:docMk/>
            <pc:sldMk cId="1455013691" sldId="260"/>
            <ac:spMk id="15" creationId="{A7B99495-F43F-4D80-A44F-2CB4764EB90B}"/>
          </ac:spMkLst>
        </pc:spChg>
        <pc:graphicFrameChg chg="add mod modGraphic">
          <ac:chgData name="Fozia Malik (2130819)" userId="40f1435d-fb35-43bc-b651-800d8ffd9c1c" providerId="ADAL" clId="{DF90A93D-9BF8-491E-993A-AFC35EBF959E}" dt="2023-02-16T20:52:37.124" v="5695" actId="13926"/>
          <ac:graphicFrameMkLst>
            <pc:docMk/>
            <pc:sldMk cId="1455013691" sldId="260"/>
            <ac:graphicFrameMk id="5" creationId="{99A04148-2A8B-8F0B-BE7F-A1FF70DB36A0}"/>
          </ac:graphicFrameMkLst>
        </pc:graphicFrameChg>
        <pc:picChg chg="add del">
          <ac:chgData name="Fozia Malik (2130819)" userId="40f1435d-fb35-43bc-b651-800d8ffd9c1c" providerId="ADAL" clId="{DF90A93D-9BF8-491E-993A-AFC35EBF959E}" dt="2023-02-01T21:15:22.493" v="2962" actId="26606"/>
          <ac:picMkLst>
            <pc:docMk/>
            <pc:sldMk cId="1455013691" sldId="260"/>
            <ac:picMk id="7" creationId="{49BC8308-7880-B955-1D93-A51863408DA7}"/>
          </ac:picMkLst>
        </pc:picChg>
        <pc:cxnChg chg="add del">
          <ac:chgData name="Fozia Malik (2130819)" userId="40f1435d-fb35-43bc-b651-800d8ffd9c1c" providerId="ADAL" clId="{DF90A93D-9BF8-491E-993A-AFC35EBF959E}" dt="2023-02-01T21:11:57.206" v="2946"/>
          <ac:cxnSpMkLst>
            <pc:docMk/>
            <pc:sldMk cId="1455013691" sldId="260"/>
            <ac:cxnSpMk id="11" creationId="{B75B4F83-6FDB-4998-8E11-31CE6E7040B7}"/>
          </ac:cxnSpMkLst>
        </pc:cxnChg>
        <pc:cxnChg chg="add del">
          <ac:chgData name="Fozia Malik (2130819)" userId="40f1435d-fb35-43bc-b651-800d8ffd9c1c" providerId="ADAL" clId="{DF90A93D-9BF8-491E-993A-AFC35EBF959E}" dt="2023-02-01T21:11:57.206" v="2946"/>
          <ac:cxnSpMkLst>
            <pc:docMk/>
            <pc:sldMk cId="1455013691" sldId="260"/>
            <ac:cxnSpMk id="13" creationId="{B0794B99-5B9D-4B94-9505-1EDED76CD61F}"/>
          </ac:cxnSpMkLst>
        </pc:cxnChg>
      </pc:sldChg>
      <pc:sldChg chg="addSp delSp modSp new mod ord setBg delDesignElem">
        <pc:chgData name="Fozia Malik (2130819)" userId="40f1435d-fb35-43bc-b651-800d8ffd9c1c" providerId="ADAL" clId="{DF90A93D-9BF8-491E-993A-AFC35EBF959E}" dt="2023-02-16T21:00:38.362" v="5884" actId="20577"/>
        <pc:sldMkLst>
          <pc:docMk/>
          <pc:sldMk cId="565768103" sldId="261"/>
        </pc:sldMkLst>
        <pc:spChg chg="mod">
          <ac:chgData name="Fozia Malik (2130819)" userId="40f1435d-fb35-43bc-b651-800d8ffd9c1c" providerId="ADAL" clId="{DF90A93D-9BF8-491E-993A-AFC35EBF959E}" dt="2023-02-16T21:00:38.362" v="5884" actId="20577"/>
          <ac:spMkLst>
            <pc:docMk/>
            <pc:sldMk cId="565768103" sldId="261"/>
            <ac:spMk id="2" creationId="{BEC069D0-4BB6-9AEC-B004-FCE791870541}"/>
          </ac:spMkLst>
        </pc:spChg>
        <pc:spChg chg="add del mod">
          <ac:chgData name="Fozia Malik (2130819)" userId="40f1435d-fb35-43bc-b651-800d8ffd9c1c" providerId="ADAL" clId="{DF90A93D-9BF8-491E-993A-AFC35EBF959E}" dt="2023-02-01T21:08:58.570" v="2921" actId="26606"/>
          <ac:spMkLst>
            <pc:docMk/>
            <pc:sldMk cId="565768103" sldId="261"/>
            <ac:spMk id="3" creationId="{659EF4AB-C85F-A2F2-C97B-D8B20A9DDEB4}"/>
          </ac:spMkLst>
        </pc:spChg>
        <pc:spChg chg="add del">
          <ac:chgData name="Fozia Malik (2130819)" userId="40f1435d-fb35-43bc-b651-800d8ffd9c1c" providerId="ADAL" clId="{DF90A93D-9BF8-491E-993A-AFC35EBF959E}" dt="2023-02-01T21:08:52.081" v="2918" actId="26606"/>
          <ac:spMkLst>
            <pc:docMk/>
            <pc:sldMk cId="565768103" sldId="261"/>
            <ac:spMk id="9" creationId="{F68B2C62-7648-4430-90D5-AE0F252AF113}"/>
          </ac:spMkLst>
        </pc:spChg>
        <pc:spChg chg="add del">
          <ac:chgData name="Fozia Malik (2130819)" userId="40f1435d-fb35-43bc-b651-800d8ffd9c1c" providerId="ADAL" clId="{DF90A93D-9BF8-491E-993A-AFC35EBF959E}" dt="2023-02-12T20:16:05.938" v="3513"/>
          <ac:spMkLst>
            <pc:docMk/>
            <pc:sldMk cId="565768103" sldId="261"/>
            <ac:spMk id="22" creationId="{955A2079-FA98-4876-80F0-72364A7D2EA4}"/>
          </ac:spMkLst>
        </pc:spChg>
        <pc:graphicFrameChg chg="add del">
          <ac:chgData name="Fozia Malik (2130819)" userId="40f1435d-fb35-43bc-b651-800d8ffd9c1c" providerId="ADAL" clId="{DF90A93D-9BF8-491E-993A-AFC35EBF959E}" dt="2023-02-01T21:08:52.081" v="2918" actId="26606"/>
          <ac:graphicFrameMkLst>
            <pc:docMk/>
            <pc:sldMk cId="565768103" sldId="261"/>
            <ac:graphicFrameMk id="5" creationId="{A0E9D9F7-C4C8-F43C-72A1-983015FED5C5}"/>
          </ac:graphicFrameMkLst>
        </pc:graphicFrameChg>
        <pc:graphicFrameChg chg="add del">
          <ac:chgData name="Fozia Malik (2130819)" userId="40f1435d-fb35-43bc-b651-800d8ffd9c1c" providerId="ADAL" clId="{DF90A93D-9BF8-491E-993A-AFC35EBF959E}" dt="2023-02-01T21:08:58.492" v="2920" actId="26606"/>
          <ac:graphicFrameMkLst>
            <pc:docMk/>
            <pc:sldMk cId="565768103" sldId="261"/>
            <ac:graphicFrameMk id="15" creationId="{8E2E2D74-C83C-A97D-1B95-898693BC1D77}"/>
          </ac:graphicFrameMkLst>
        </pc:graphicFrameChg>
        <pc:graphicFrameChg chg="add mod modGraphic">
          <ac:chgData name="Fozia Malik (2130819)" userId="40f1435d-fb35-43bc-b651-800d8ffd9c1c" providerId="ADAL" clId="{DF90A93D-9BF8-491E-993A-AFC35EBF959E}" dt="2023-02-16T20:51:05.576" v="5686" actId="2"/>
          <ac:graphicFrameMkLst>
            <pc:docMk/>
            <pc:sldMk cId="565768103" sldId="261"/>
            <ac:graphicFrameMk id="17" creationId="{3032BA96-27BE-0DFD-C4F0-2DE112316F7A}"/>
          </ac:graphicFrameMkLst>
        </pc:graphicFrameChg>
        <pc:cxnChg chg="add del">
          <ac:chgData name="Fozia Malik (2130819)" userId="40f1435d-fb35-43bc-b651-800d8ffd9c1c" providerId="ADAL" clId="{DF90A93D-9BF8-491E-993A-AFC35EBF959E}" dt="2023-02-01T21:08:52.081" v="2918" actId="26606"/>
          <ac:cxnSpMkLst>
            <pc:docMk/>
            <pc:sldMk cId="565768103" sldId="261"/>
            <ac:cxnSpMk id="11" creationId="{AAD0195E-7F27-4D06-9427-0C121D721A14}"/>
          </ac:cxnSpMkLst>
        </pc:cxnChg>
        <pc:cxnChg chg="add del">
          <ac:chgData name="Fozia Malik (2130819)" userId="40f1435d-fb35-43bc-b651-800d8ffd9c1c" providerId="ADAL" clId="{DF90A93D-9BF8-491E-993A-AFC35EBF959E}" dt="2023-02-01T21:08:52.081" v="2918" actId="26606"/>
          <ac:cxnSpMkLst>
            <pc:docMk/>
            <pc:sldMk cId="565768103" sldId="261"/>
            <ac:cxnSpMk id="13" creationId="{9D74C2FC-3228-4FC1-B97B-87AD35508D91}"/>
          </ac:cxnSpMkLst>
        </pc:cxnChg>
      </pc:sldChg>
      <pc:sldChg chg="new del">
        <pc:chgData name="Fozia Malik (2130819)" userId="40f1435d-fb35-43bc-b651-800d8ffd9c1c" providerId="ADAL" clId="{DF90A93D-9BF8-491E-993A-AFC35EBF959E}" dt="2023-01-31T21:13:46.411" v="2352" actId="2696"/>
        <pc:sldMkLst>
          <pc:docMk/>
          <pc:sldMk cId="1984583897" sldId="261"/>
        </pc:sldMkLst>
      </pc:sldChg>
      <pc:sldChg chg="addSp delSp modSp new add del mod">
        <pc:chgData name="Fozia Malik (2130819)" userId="40f1435d-fb35-43bc-b651-800d8ffd9c1c" providerId="ADAL" clId="{DF90A93D-9BF8-491E-993A-AFC35EBF959E}" dt="2023-02-14T22:11:16.048" v="3994" actId="2696"/>
        <pc:sldMkLst>
          <pc:docMk/>
          <pc:sldMk cId="862286317" sldId="262"/>
        </pc:sldMkLst>
        <pc:spChg chg="mod">
          <ac:chgData name="Fozia Malik (2130819)" userId="40f1435d-fb35-43bc-b651-800d8ffd9c1c" providerId="ADAL" clId="{DF90A93D-9BF8-491E-993A-AFC35EBF959E}" dt="2023-02-12T20:16:05.938" v="3513"/>
          <ac:spMkLst>
            <pc:docMk/>
            <pc:sldMk cId="862286317" sldId="262"/>
            <ac:spMk id="2" creationId="{C6035B7D-1B28-F977-B51E-A57258AFEBBB}"/>
          </ac:spMkLst>
        </pc:spChg>
        <pc:spChg chg="mod">
          <ac:chgData name="Fozia Malik (2130819)" userId="40f1435d-fb35-43bc-b651-800d8ffd9c1c" providerId="ADAL" clId="{DF90A93D-9BF8-491E-993A-AFC35EBF959E}" dt="2023-02-14T21:53:01.536" v="3839" actId="1076"/>
          <ac:spMkLst>
            <pc:docMk/>
            <pc:sldMk cId="862286317" sldId="262"/>
            <ac:spMk id="3" creationId="{5315D4EC-7985-878F-BABC-79A8A6C1A63D}"/>
          </ac:spMkLst>
        </pc:spChg>
        <pc:spChg chg="add del">
          <ac:chgData name="Fozia Malik (2130819)" userId="40f1435d-fb35-43bc-b651-800d8ffd9c1c" providerId="ADAL" clId="{DF90A93D-9BF8-491E-993A-AFC35EBF959E}" dt="2023-01-31T21:27:10.988" v="2796" actId="22"/>
          <ac:spMkLst>
            <pc:docMk/>
            <pc:sldMk cId="862286317" sldId="262"/>
            <ac:spMk id="5" creationId="{3FA6736D-5E2C-92BD-B697-A7E524ED1E02}"/>
          </ac:spMkLst>
        </pc:spChg>
      </pc:sldChg>
      <pc:sldChg chg="add del">
        <pc:chgData name="Fozia Malik (2130819)" userId="40f1435d-fb35-43bc-b651-800d8ffd9c1c" providerId="ADAL" clId="{DF90A93D-9BF8-491E-993A-AFC35EBF959E}" dt="2023-02-14T22:10:55.818" v="3990"/>
        <pc:sldMkLst>
          <pc:docMk/>
          <pc:sldMk cId="1754684024" sldId="262"/>
        </pc:sldMkLst>
      </pc:sldChg>
      <pc:sldChg chg="new del">
        <pc:chgData name="Fozia Malik (2130819)" userId="40f1435d-fb35-43bc-b651-800d8ffd9c1c" providerId="ADAL" clId="{DF90A93D-9BF8-491E-993A-AFC35EBF959E}" dt="2023-01-31T21:19:47.317" v="2645" actId="47"/>
        <pc:sldMkLst>
          <pc:docMk/>
          <pc:sldMk cId="2457220492" sldId="262"/>
        </pc:sldMkLst>
      </pc:sldChg>
      <pc:sldChg chg="add del">
        <pc:chgData name="Fozia Malik (2130819)" userId="40f1435d-fb35-43bc-b651-800d8ffd9c1c" providerId="ADAL" clId="{DF90A93D-9BF8-491E-993A-AFC35EBF959E}" dt="2023-02-14T22:06:58.592" v="3975"/>
        <pc:sldMkLst>
          <pc:docMk/>
          <pc:sldMk cId="2789402069" sldId="262"/>
        </pc:sldMkLst>
      </pc:sldChg>
      <pc:sldChg chg="addSp delSp modSp new del mod">
        <pc:chgData name="Fozia Malik (2130819)" userId="40f1435d-fb35-43bc-b651-800d8ffd9c1c" providerId="ADAL" clId="{DF90A93D-9BF8-491E-993A-AFC35EBF959E}" dt="2023-02-14T22:26:33.894" v="4326" actId="2696"/>
        <pc:sldMkLst>
          <pc:docMk/>
          <pc:sldMk cId="3773616761" sldId="263"/>
        </pc:sldMkLst>
        <pc:spChg chg="mod">
          <ac:chgData name="Fozia Malik (2130819)" userId="40f1435d-fb35-43bc-b651-800d8ffd9c1c" providerId="ADAL" clId="{DF90A93D-9BF8-491E-993A-AFC35EBF959E}" dt="2023-02-12T20:16:05.938" v="3513"/>
          <ac:spMkLst>
            <pc:docMk/>
            <pc:sldMk cId="3773616761" sldId="263"/>
            <ac:spMk id="2" creationId="{76CE89CF-C43D-666D-7538-4EA64C698299}"/>
          </ac:spMkLst>
        </pc:spChg>
        <pc:spChg chg="mod">
          <ac:chgData name="Fozia Malik (2130819)" userId="40f1435d-fb35-43bc-b651-800d8ffd9c1c" providerId="ADAL" clId="{DF90A93D-9BF8-491E-993A-AFC35EBF959E}" dt="2023-02-12T20:16:05.938" v="3513"/>
          <ac:spMkLst>
            <pc:docMk/>
            <pc:sldMk cId="3773616761" sldId="263"/>
            <ac:spMk id="3" creationId="{61876597-C640-379A-F98B-FC29BEC6DB54}"/>
          </ac:spMkLst>
        </pc:spChg>
        <pc:spChg chg="add del">
          <ac:chgData name="Fozia Malik (2130819)" userId="40f1435d-fb35-43bc-b651-800d8ffd9c1c" providerId="ADAL" clId="{DF90A93D-9BF8-491E-993A-AFC35EBF959E}" dt="2023-01-31T21:45:24.875" v="2827" actId="22"/>
          <ac:spMkLst>
            <pc:docMk/>
            <pc:sldMk cId="3773616761" sldId="263"/>
            <ac:spMk id="5" creationId="{969AAFD6-488F-AEBC-E097-5E25FD66A6CE}"/>
          </ac:spMkLst>
        </pc:spChg>
      </pc:sldChg>
      <pc:sldChg chg="modSp new mod">
        <pc:chgData name="Fozia Malik (2130819)" userId="40f1435d-fb35-43bc-b651-800d8ffd9c1c" providerId="ADAL" clId="{DF90A93D-9BF8-491E-993A-AFC35EBF959E}" dt="2023-02-16T13:22:02.360" v="5667" actId="255"/>
        <pc:sldMkLst>
          <pc:docMk/>
          <pc:sldMk cId="1050425933" sldId="264"/>
        </pc:sldMkLst>
        <pc:spChg chg="mod">
          <ac:chgData name="Fozia Malik (2130819)" userId="40f1435d-fb35-43bc-b651-800d8ffd9c1c" providerId="ADAL" clId="{DF90A93D-9BF8-491E-993A-AFC35EBF959E}" dt="2023-02-14T21:56:24.453" v="3971" actId="115"/>
          <ac:spMkLst>
            <pc:docMk/>
            <pc:sldMk cId="1050425933" sldId="264"/>
            <ac:spMk id="2" creationId="{7C5C59B8-602A-907C-8B58-5681EC38607E}"/>
          </ac:spMkLst>
        </pc:spChg>
        <pc:spChg chg="mod">
          <ac:chgData name="Fozia Malik (2130819)" userId="40f1435d-fb35-43bc-b651-800d8ffd9c1c" providerId="ADAL" clId="{DF90A93D-9BF8-491E-993A-AFC35EBF959E}" dt="2023-02-16T13:22:02.360" v="5667" actId="255"/>
          <ac:spMkLst>
            <pc:docMk/>
            <pc:sldMk cId="1050425933" sldId="264"/>
            <ac:spMk id="3" creationId="{1DB9385E-B208-5F94-530E-87BD2AD75A5B}"/>
          </ac:spMkLst>
        </pc:spChg>
      </pc:sldChg>
      <pc:sldChg chg="new del">
        <pc:chgData name="Fozia Malik (2130819)" userId="40f1435d-fb35-43bc-b651-800d8ffd9c1c" providerId="ADAL" clId="{DF90A93D-9BF8-491E-993A-AFC35EBF959E}" dt="2023-02-14T22:18:06.505" v="4012" actId="2696"/>
        <pc:sldMkLst>
          <pc:docMk/>
          <pc:sldMk cId="774104917" sldId="265"/>
        </pc:sldMkLst>
      </pc:sldChg>
      <pc:sldChg chg="modSp new mod">
        <pc:chgData name="Fozia Malik (2130819)" userId="40f1435d-fb35-43bc-b651-800d8ffd9c1c" providerId="ADAL" clId="{DF90A93D-9BF8-491E-993A-AFC35EBF959E}" dt="2023-02-16T20:52:52.218" v="5709" actId="20577"/>
        <pc:sldMkLst>
          <pc:docMk/>
          <pc:sldMk cId="3631122158" sldId="265"/>
        </pc:sldMkLst>
        <pc:spChg chg="mod">
          <ac:chgData name="Fozia Malik (2130819)" userId="40f1435d-fb35-43bc-b651-800d8ffd9c1c" providerId="ADAL" clId="{DF90A93D-9BF8-491E-993A-AFC35EBF959E}" dt="2023-02-16T20:52:52.218" v="5709" actId="20577"/>
          <ac:spMkLst>
            <pc:docMk/>
            <pc:sldMk cId="3631122158" sldId="265"/>
            <ac:spMk id="2" creationId="{83C880BF-8A15-F46C-C665-0C898CC4332D}"/>
          </ac:spMkLst>
        </pc:spChg>
        <pc:spChg chg="mod">
          <ac:chgData name="Fozia Malik (2130819)" userId="40f1435d-fb35-43bc-b651-800d8ffd9c1c" providerId="ADAL" clId="{DF90A93D-9BF8-491E-993A-AFC35EBF959E}" dt="2023-02-14T22:26:06.848" v="4325" actId="27636"/>
          <ac:spMkLst>
            <pc:docMk/>
            <pc:sldMk cId="3631122158" sldId="265"/>
            <ac:spMk id="3" creationId="{A510A2BA-C10E-9025-9719-2351035CE90F}"/>
          </ac:spMkLst>
        </pc:spChg>
      </pc:sldChg>
      <pc:sldChg chg="new del">
        <pc:chgData name="Fozia Malik (2130819)" userId="40f1435d-fb35-43bc-b651-800d8ffd9c1c" providerId="ADAL" clId="{DF90A93D-9BF8-491E-993A-AFC35EBF959E}" dt="2023-02-14T22:17:22.849" v="4010" actId="2696"/>
        <pc:sldMkLst>
          <pc:docMk/>
          <pc:sldMk cId="3934708186" sldId="265"/>
        </pc:sldMkLst>
      </pc:sldChg>
    </pc:docChg>
  </pc:docChgLst>
</pc:chgInfo>
</file>

<file path=ppt/comments/modernComment_103_CD1F428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CF3E74C-AA68-4C4B-B80B-49543DB4E6D8}" authorId="{1F0E4C41-0B6F-EBFB-B5F6-E3663E422472}" created="2023-02-14T22:15:45.588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41377930" sldId="259"/>
      <ac:picMk id="5" creationId="{7189F3BA-EA80-E57C-94F5-734AC2F9B21A}"/>
    </ac:deMkLst>
    <p188:txBody>
      <a:bodyPr/>
      <a:lstStyle/>
      <a:p>
        <a:r>
          <a:rPr lang="en-GB"/>
          <a:t>Figure 1</a:t>
        </a:r>
      </a:p>
    </p188:txBody>
  </p188:cm>
  <p188:cm id="{40A7F953-ED70-4919-B87A-DB24DDE4DFB2}" authorId="{1F0E4C41-0B6F-EBFB-B5F6-E3663E422472}" created="2023-02-14T22:16:06.53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41377930" sldId="259"/>
      <ac:picMk id="7" creationId="{0A09CAEB-48BF-71C1-5E4D-002AD8D7ED8F}"/>
    </ac:deMkLst>
    <p188:txBody>
      <a:bodyPr/>
      <a:lstStyle/>
      <a:p>
        <a:r>
          <a:rPr lang="en-GB"/>
          <a:t>Figure 2</a:t>
        </a:r>
      </a:p>
    </p188:txBody>
  </p188:cm>
  <p188:cm id="{AF2D0816-6AD8-40BE-B215-3E0EAB7C0994}" authorId="{1F0E4C41-0B6F-EBFB-B5F6-E3663E422472}" created="2023-02-14T22:16:22.91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441377930" sldId="259"/>
      <ac:picMk id="9" creationId="{3E84141A-36AF-F475-BA8A-261E2330FBEE}"/>
    </ac:deMkLst>
    <p188:txBody>
      <a:bodyPr/>
      <a:lstStyle/>
      <a:p>
        <a:r>
          <a:rPr lang="en-GB"/>
          <a:t>Figure 3</a:t>
        </a:r>
      </a:p>
    </p188:txBody>
  </p188:cm>
</p188:cmLst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2372FD-789D-4A71-917C-EE0F0FF78F0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1E5C307-5184-465A-846E-CDF9E932A719}">
      <dgm:prSet/>
      <dgm:spPr/>
      <dgm:t>
        <a:bodyPr/>
        <a:lstStyle/>
        <a:p>
          <a:r>
            <a:rPr lang="en-GB" dirty="0"/>
            <a:t>lead volunteer at a women refuge centre  </a:t>
          </a:r>
          <a:endParaRPr lang="en-US" dirty="0"/>
        </a:p>
      </dgm:t>
    </dgm:pt>
    <dgm:pt modelId="{8679EB0F-9465-4455-844A-D2087F7DB7FF}" type="parTrans" cxnId="{1CA84CA0-9F23-43E9-812D-E48826158847}">
      <dgm:prSet/>
      <dgm:spPr/>
      <dgm:t>
        <a:bodyPr/>
        <a:lstStyle/>
        <a:p>
          <a:endParaRPr lang="en-US"/>
        </a:p>
      </dgm:t>
    </dgm:pt>
    <dgm:pt modelId="{05252F40-DDE7-4034-A9F3-8C0DCA1301A2}" type="sibTrans" cxnId="{1CA84CA0-9F23-43E9-812D-E48826158847}">
      <dgm:prSet/>
      <dgm:spPr/>
      <dgm:t>
        <a:bodyPr/>
        <a:lstStyle/>
        <a:p>
          <a:endParaRPr lang="en-US" dirty="0"/>
        </a:p>
      </dgm:t>
    </dgm:pt>
    <dgm:pt modelId="{F01A7D8F-0ED3-43C9-A518-91ACDB67F718}">
      <dgm:prSet/>
      <dgm:spPr/>
      <dgm:t>
        <a:bodyPr/>
        <a:lstStyle/>
        <a:p>
          <a:r>
            <a:rPr lang="en-GB" dirty="0"/>
            <a:t>Providing two creche activities for 0-2 years while their mothers attend a weekly one hour support session</a:t>
          </a:r>
          <a:endParaRPr lang="en-US" dirty="0"/>
        </a:p>
      </dgm:t>
    </dgm:pt>
    <dgm:pt modelId="{84356172-D46C-41FE-B292-611B18B41175}" type="parTrans" cxnId="{15020A23-8AE9-48DE-9CFD-EC6AE281AC46}">
      <dgm:prSet/>
      <dgm:spPr/>
      <dgm:t>
        <a:bodyPr/>
        <a:lstStyle/>
        <a:p>
          <a:endParaRPr lang="en-US"/>
        </a:p>
      </dgm:t>
    </dgm:pt>
    <dgm:pt modelId="{980FCA0C-60F2-4F59-B7BA-FC61DF5CF940}" type="sibTrans" cxnId="{15020A23-8AE9-48DE-9CFD-EC6AE281AC46}">
      <dgm:prSet/>
      <dgm:spPr/>
      <dgm:t>
        <a:bodyPr/>
        <a:lstStyle/>
        <a:p>
          <a:endParaRPr lang="en-US" dirty="0"/>
        </a:p>
      </dgm:t>
    </dgm:pt>
    <dgm:pt modelId="{A739CDE8-3474-48A6-B977-153DEF22DA0C}">
      <dgm:prSet/>
      <dgm:spPr/>
      <dgm:t>
        <a:bodyPr/>
        <a:lstStyle/>
        <a:p>
          <a:r>
            <a:rPr lang="en-GB" dirty="0"/>
            <a:t>Age Appropriate </a:t>
          </a:r>
        </a:p>
        <a:p>
          <a:r>
            <a:rPr lang="en-GB" dirty="0"/>
            <a:t> Parents consent </a:t>
          </a:r>
          <a:endParaRPr lang="en-US" dirty="0"/>
        </a:p>
      </dgm:t>
    </dgm:pt>
    <dgm:pt modelId="{4729C6F4-26A7-4947-9454-9BF33DB20EB3}" type="parTrans" cxnId="{4BC05C9D-3BF3-46D8-B890-3E0FDD272E29}">
      <dgm:prSet/>
      <dgm:spPr/>
      <dgm:t>
        <a:bodyPr/>
        <a:lstStyle/>
        <a:p>
          <a:endParaRPr lang="en-US"/>
        </a:p>
      </dgm:t>
    </dgm:pt>
    <dgm:pt modelId="{DC1CE1C7-E7B8-45CC-8EFD-A37447A1B8A7}" type="sibTrans" cxnId="{4BC05C9D-3BF3-46D8-B890-3E0FDD272E29}">
      <dgm:prSet/>
      <dgm:spPr/>
      <dgm:t>
        <a:bodyPr/>
        <a:lstStyle/>
        <a:p>
          <a:endParaRPr lang="en-US" dirty="0"/>
        </a:p>
      </dgm:t>
    </dgm:pt>
    <dgm:pt modelId="{A6AB69D5-2514-4BC0-8AB4-516FBFBE556B}">
      <dgm:prSet/>
      <dgm:spPr/>
      <dgm:t>
        <a:bodyPr/>
        <a:lstStyle/>
        <a:p>
          <a:r>
            <a:rPr lang="en-GB" dirty="0"/>
            <a:t>Psychological theory used to present and explain my choice of activities </a:t>
          </a:r>
          <a:r>
            <a:rPr lang="en-GB"/>
            <a:t>(Piaget’s Theory)</a:t>
          </a:r>
          <a:endParaRPr lang="en-US" dirty="0"/>
        </a:p>
      </dgm:t>
    </dgm:pt>
    <dgm:pt modelId="{A924C84A-D993-43EB-8480-9D8F50DC8680}" type="parTrans" cxnId="{00700DA6-339B-4061-9DBB-440288B4FD50}">
      <dgm:prSet/>
      <dgm:spPr/>
      <dgm:t>
        <a:bodyPr/>
        <a:lstStyle/>
        <a:p>
          <a:endParaRPr lang="en-US"/>
        </a:p>
      </dgm:t>
    </dgm:pt>
    <dgm:pt modelId="{CEA35198-1911-491C-B58F-37237A441964}" type="sibTrans" cxnId="{00700DA6-339B-4061-9DBB-440288B4FD50}">
      <dgm:prSet/>
      <dgm:spPr/>
      <dgm:t>
        <a:bodyPr/>
        <a:lstStyle/>
        <a:p>
          <a:endParaRPr lang="en-US" dirty="0"/>
        </a:p>
      </dgm:t>
    </dgm:pt>
    <dgm:pt modelId="{B63EB822-8B32-48EA-9E9D-6663BF9CE527}">
      <dgm:prSet/>
      <dgm:spPr/>
      <dgm:t>
        <a:bodyPr/>
        <a:lstStyle/>
        <a:p>
          <a:r>
            <a:rPr lang="en-US" dirty="0"/>
            <a:t>Working with children in a social care setting</a:t>
          </a:r>
        </a:p>
      </dgm:t>
    </dgm:pt>
    <dgm:pt modelId="{F5BAD88B-235C-4CAC-9C7E-B1463D04D410}" type="parTrans" cxnId="{DAB6564B-6D1D-4F80-AA00-71D66BD559C5}">
      <dgm:prSet/>
      <dgm:spPr/>
      <dgm:t>
        <a:bodyPr/>
        <a:lstStyle/>
        <a:p>
          <a:endParaRPr lang="en-US"/>
        </a:p>
      </dgm:t>
    </dgm:pt>
    <dgm:pt modelId="{B9AA059D-45E2-47A7-9869-1027B9C974D8}" type="sibTrans" cxnId="{DAB6564B-6D1D-4F80-AA00-71D66BD559C5}">
      <dgm:prSet/>
      <dgm:spPr/>
      <dgm:t>
        <a:bodyPr/>
        <a:lstStyle/>
        <a:p>
          <a:endParaRPr lang="en-US"/>
        </a:p>
      </dgm:t>
    </dgm:pt>
    <dgm:pt modelId="{19CD9B71-0F40-4052-8D8F-DDA4181D2633}" type="pres">
      <dgm:prSet presAssocID="{372372FD-789D-4A71-917C-EE0F0FF78F0A}" presName="outerComposite" presStyleCnt="0">
        <dgm:presLayoutVars>
          <dgm:chMax val="5"/>
          <dgm:dir/>
          <dgm:resizeHandles val="exact"/>
        </dgm:presLayoutVars>
      </dgm:prSet>
      <dgm:spPr/>
    </dgm:pt>
    <dgm:pt modelId="{D540A79C-EA59-4015-B28B-5B94305C4DF2}" type="pres">
      <dgm:prSet presAssocID="{372372FD-789D-4A71-917C-EE0F0FF78F0A}" presName="dummyMaxCanvas" presStyleCnt="0">
        <dgm:presLayoutVars/>
      </dgm:prSet>
      <dgm:spPr/>
    </dgm:pt>
    <dgm:pt modelId="{3F2B8A07-9268-4903-B67E-3903162F31F2}" type="pres">
      <dgm:prSet presAssocID="{372372FD-789D-4A71-917C-EE0F0FF78F0A}" presName="FiveNodes_1" presStyleLbl="node1" presStyleIdx="0" presStyleCnt="5">
        <dgm:presLayoutVars>
          <dgm:bulletEnabled val="1"/>
        </dgm:presLayoutVars>
      </dgm:prSet>
      <dgm:spPr/>
    </dgm:pt>
    <dgm:pt modelId="{FD635887-F0DE-4E3B-9EFE-E1CDF0E7EBC6}" type="pres">
      <dgm:prSet presAssocID="{372372FD-789D-4A71-917C-EE0F0FF78F0A}" presName="FiveNodes_2" presStyleLbl="node1" presStyleIdx="1" presStyleCnt="5">
        <dgm:presLayoutVars>
          <dgm:bulletEnabled val="1"/>
        </dgm:presLayoutVars>
      </dgm:prSet>
      <dgm:spPr/>
    </dgm:pt>
    <dgm:pt modelId="{E6B75B65-54B0-4CD6-A9BA-AAB0FB947310}" type="pres">
      <dgm:prSet presAssocID="{372372FD-789D-4A71-917C-EE0F0FF78F0A}" presName="FiveNodes_3" presStyleLbl="node1" presStyleIdx="2" presStyleCnt="5">
        <dgm:presLayoutVars>
          <dgm:bulletEnabled val="1"/>
        </dgm:presLayoutVars>
      </dgm:prSet>
      <dgm:spPr/>
    </dgm:pt>
    <dgm:pt modelId="{B826AD57-B384-4BA0-98C1-6E2FBC6F4E5B}" type="pres">
      <dgm:prSet presAssocID="{372372FD-789D-4A71-917C-EE0F0FF78F0A}" presName="FiveNodes_4" presStyleLbl="node1" presStyleIdx="3" presStyleCnt="5" custLinFactNeighborX="429" custLinFactNeighborY="-4432">
        <dgm:presLayoutVars>
          <dgm:bulletEnabled val="1"/>
        </dgm:presLayoutVars>
      </dgm:prSet>
      <dgm:spPr/>
    </dgm:pt>
    <dgm:pt modelId="{2A373D58-FC0C-45ED-BE2C-D48B5F87015A}" type="pres">
      <dgm:prSet presAssocID="{372372FD-789D-4A71-917C-EE0F0FF78F0A}" presName="FiveNodes_5" presStyleLbl="node1" presStyleIdx="4" presStyleCnt="5" custLinFactNeighborX="0">
        <dgm:presLayoutVars>
          <dgm:bulletEnabled val="1"/>
        </dgm:presLayoutVars>
      </dgm:prSet>
      <dgm:spPr/>
    </dgm:pt>
    <dgm:pt modelId="{889A3B11-A816-490D-9E88-782FE89DCEE9}" type="pres">
      <dgm:prSet presAssocID="{372372FD-789D-4A71-917C-EE0F0FF78F0A}" presName="FiveConn_1-2" presStyleLbl="fgAccFollowNode1" presStyleIdx="0" presStyleCnt="4">
        <dgm:presLayoutVars>
          <dgm:bulletEnabled val="1"/>
        </dgm:presLayoutVars>
      </dgm:prSet>
      <dgm:spPr/>
    </dgm:pt>
    <dgm:pt modelId="{AAF56C27-D7D9-44A0-BC5D-341FF399398A}" type="pres">
      <dgm:prSet presAssocID="{372372FD-789D-4A71-917C-EE0F0FF78F0A}" presName="FiveConn_2-3" presStyleLbl="fgAccFollowNode1" presStyleIdx="1" presStyleCnt="4">
        <dgm:presLayoutVars>
          <dgm:bulletEnabled val="1"/>
        </dgm:presLayoutVars>
      </dgm:prSet>
      <dgm:spPr/>
    </dgm:pt>
    <dgm:pt modelId="{C37DC704-7BF5-47BC-B61E-74AA22DB0EC8}" type="pres">
      <dgm:prSet presAssocID="{372372FD-789D-4A71-917C-EE0F0FF78F0A}" presName="FiveConn_3-4" presStyleLbl="fgAccFollowNode1" presStyleIdx="2" presStyleCnt="4">
        <dgm:presLayoutVars>
          <dgm:bulletEnabled val="1"/>
        </dgm:presLayoutVars>
      </dgm:prSet>
      <dgm:spPr/>
    </dgm:pt>
    <dgm:pt modelId="{4A01F724-0DC0-4FD3-A95A-423AA3D939EB}" type="pres">
      <dgm:prSet presAssocID="{372372FD-789D-4A71-917C-EE0F0FF78F0A}" presName="FiveConn_4-5" presStyleLbl="fgAccFollowNode1" presStyleIdx="3" presStyleCnt="4">
        <dgm:presLayoutVars>
          <dgm:bulletEnabled val="1"/>
        </dgm:presLayoutVars>
      </dgm:prSet>
      <dgm:spPr/>
    </dgm:pt>
    <dgm:pt modelId="{DCD9FAA3-213D-499A-B4F3-2F71F9B2AC0D}" type="pres">
      <dgm:prSet presAssocID="{372372FD-789D-4A71-917C-EE0F0FF78F0A}" presName="FiveNodes_1_text" presStyleLbl="node1" presStyleIdx="4" presStyleCnt="5">
        <dgm:presLayoutVars>
          <dgm:bulletEnabled val="1"/>
        </dgm:presLayoutVars>
      </dgm:prSet>
      <dgm:spPr/>
    </dgm:pt>
    <dgm:pt modelId="{81B77E00-13B5-42E8-8B6A-F08BDAB9F868}" type="pres">
      <dgm:prSet presAssocID="{372372FD-789D-4A71-917C-EE0F0FF78F0A}" presName="FiveNodes_2_text" presStyleLbl="node1" presStyleIdx="4" presStyleCnt="5">
        <dgm:presLayoutVars>
          <dgm:bulletEnabled val="1"/>
        </dgm:presLayoutVars>
      </dgm:prSet>
      <dgm:spPr/>
    </dgm:pt>
    <dgm:pt modelId="{4112903A-800E-480D-B841-73AF5451F4E6}" type="pres">
      <dgm:prSet presAssocID="{372372FD-789D-4A71-917C-EE0F0FF78F0A}" presName="FiveNodes_3_text" presStyleLbl="node1" presStyleIdx="4" presStyleCnt="5">
        <dgm:presLayoutVars>
          <dgm:bulletEnabled val="1"/>
        </dgm:presLayoutVars>
      </dgm:prSet>
      <dgm:spPr/>
    </dgm:pt>
    <dgm:pt modelId="{408D06C6-B9DA-42FD-956C-2DF93E210CAD}" type="pres">
      <dgm:prSet presAssocID="{372372FD-789D-4A71-917C-EE0F0FF78F0A}" presName="FiveNodes_4_text" presStyleLbl="node1" presStyleIdx="4" presStyleCnt="5">
        <dgm:presLayoutVars>
          <dgm:bulletEnabled val="1"/>
        </dgm:presLayoutVars>
      </dgm:prSet>
      <dgm:spPr/>
    </dgm:pt>
    <dgm:pt modelId="{9BC4E8F3-BD81-4AF5-9683-2237990D53FB}" type="pres">
      <dgm:prSet presAssocID="{372372FD-789D-4A71-917C-EE0F0FF78F0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B329905-1382-4F30-8991-2BD116571DD4}" type="presOf" srcId="{B63EB822-8B32-48EA-9E9D-6663BF9CE527}" destId="{9BC4E8F3-BD81-4AF5-9683-2237990D53FB}" srcOrd="1" destOrd="0" presId="urn:microsoft.com/office/officeart/2005/8/layout/vProcess5"/>
    <dgm:cxn modelId="{7CEF401C-9249-4CB3-B4A0-4FFF3569FF20}" type="presOf" srcId="{980FCA0C-60F2-4F59-B7BA-FC61DF5CF940}" destId="{AAF56C27-D7D9-44A0-BC5D-341FF399398A}" srcOrd="0" destOrd="0" presId="urn:microsoft.com/office/officeart/2005/8/layout/vProcess5"/>
    <dgm:cxn modelId="{15020A23-8AE9-48DE-9CFD-EC6AE281AC46}" srcId="{372372FD-789D-4A71-917C-EE0F0FF78F0A}" destId="{F01A7D8F-0ED3-43C9-A518-91ACDB67F718}" srcOrd="1" destOrd="0" parTransId="{84356172-D46C-41FE-B292-611B18B41175}" sibTransId="{980FCA0C-60F2-4F59-B7BA-FC61DF5CF940}"/>
    <dgm:cxn modelId="{8BA18742-028E-4368-B9FF-57705BF5E65A}" type="presOf" srcId="{B63EB822-8B32-48EA-9E9D-6663BF9CE527}" destId="{2A373D58-FC0C-45ED-BE2C-D48B5F87015A}" srcOrd="0" destOrd="0" presId="urn:microsoft.com/office/officeart/2005/8/layout/vProcess5"/>
    <dgm:cxn modelId="{DAB6564B-6D1D-4F80-AA00-71D66BD559C5}" srcId="{372372FD-789D-4A71-917C-EE0F0FF78F0A}" destId="{B63EB822-8B32-48EA-9E9D-6663BF9CE527}" srcOrd="4" destOrd="0" parTransId="{F5BAD88B-235C-4CAC-9C7E-B1463D04D410}" sibTransId="{B9AA059D-45E2-47A7-9869-1027B9C974D8}"/>
    <dgm:cxn modelId="{FD463B5A-BD3A-4A3D-AF88-661856D88573}" type="presOf" srcId="{372372FD-789D-4A71-917C-EE0F0FF78F0A}" destId="{19CD9B71-0F40-4052-8D8F-DDA4181D2633}" srcOrd="0" destOrd="0" presId="urn:microsoft.com/office/officeart/2005/8/layout/vProcess5"/>
    <dgm:cxn modelId="{C2E1247E-00EB-4357-81FF-93632C4E00CB}" type="presOf" srcId="{21E5C307-5184-465A-846E-CDF9E932A719}" destId="{3F2B8A07-9268-4903-B67E-3903162F31F2}" srcOrd="0" destOrd="0" presId="urn:microsoft.com/office/officeart/2005/8/layout/vProcess5"/>
    <dgm:cxn modelId="{5ADBC493-6042-4F93-9E0D-81A13103FCD9}" type="presOf" srcId="{A6AB69D5-2514-4BC0-8AB4-516FBFBE556B}" destId="{408D06C6-B9DA-42FD-956C-2DF93E210CAD}" srcOrd="1" destOrd="0" presId="urn:microsoft.com/office/officeart/2005/8/layout/vProcess5"/>
    <dgm:cxn modelId="{CEF5A79A-2A90-4EC4-8729-BA3DD41E1A8C}" type="presOf" srcId="{A739CDE8-3474-48A6-B977-153DEF22DA0C}" destId="{4112903A-800E-480D-B841-73AF5451F4E6}" srcOrd="1" destOrd="0" presId="urn:microsoft.com/office/officeart/2005/8/layout/vProcess5"/>
    <dgm:cxn modelId="{4BC05C9D-3BF3-46D8-B890-3E0FDD272E29}" srcId="{372372FD-789D-4A71-917C-EE0F0FF78F0A}" destId="{A739CDE8-3474-48A6-B977-153DEF22DA0C}" srcOrd="2" destOrd="0" parTransId="{4729C6F4-26A7-4947-9454-9BF33DB20EB3}" sibTransId="{DC1CE1C7-E7B8-45CC-8EFD-A37447A1B8A7}"/>
    <dgm:cxn modelId="{1CA84CA0-9F23-43E9-812D-E48826158847}" srcId="{372372FD-789D-4A71-917C-EE0F0FF78F0A}" destId="{21E5C307-5184-465A-846E-CDF9E932A719}" srcOrd="0" destOrd="0" parTransId="{8679EB0F-9465-4455-844A-D2087F7DB7FF}" sibTransId="{05252F40-DDE7-4034-A9F3-8C0DCA1301A2}"/>
    <dgm:cxn modelId="{00700DA6-339B-4061-9DBB-440288B4FD50}" srcId="{372372FD-789D-4A71-917C-EE0F0FF78F0A}" destId="{A6AB69D5-2514-4BC0-8AB4-516FBFBE556B}" srcOrd="3" destOrd="0" parTransId="{A924C84A-D993-43EB-8480-9D8F50DC8680}" sibTransId="{CEA35198-1911-491C-B58F-37237A441964}"/>
    <dgm:cxn modelId="{367A92B2-5186-4CF9-842C-4D2298E991D4}" type="presOf" srcId="{A739CDE8-3474-48A6-B977-153DEF22DA0C}" destId="{E6B75B65-54B0-4CD6-A9BA-AAB0FB947310}" srcOrd="0" destOrd="0" presId="urn:microsoft.com/office/officeart/2005/8/layout/vProcess5"/>
    <dgm:cxn modelId="{EC945DC0-EE27-47AC-8E9F-20FAF7D140C3}" type="presOf" srcId="{F01A7D8F-0ED3-43C9-A518-91ACDB67F718}" destId="{81B77E00-13B5-42E8-8B6A-F08BDAB9F868}" srcOrd="1" destOrd="0" presId="urn:microsoft.com/office/officeart/2005/8/layout/vProcess5"/>
    <dgm:cxn modelId="{C5BDC0CA-24C9-4F53-9297-221134914EEB}" type="presOf" srcId="{05252F40-DDE7-4034-A9F3-8C0DCA1301A2}" destId="{889A3B11-A816-490D-9E88-782FE89DCEE9}" srcOrd="0" destOrd="0" presId="urn:microsoft.com/office/officeart/2005/8/layout/vProcess5"/>
    <dgm:cxn modelId="{D9AC10D8-3C61-4CA3-8A10-6DA8941DAFB5}" type="presOf" srcId="{A6AB69D5-2514-4BC0-8AB4-516FBFBE556B}" destId="{B826AD57-B384-4BA0-98C1-6E2FBC6F4E5B}" srcOrd="0" destOrd="0" presId="urn:microsoft.com/office/officeart/2005/8/layout/vProcess5"/>
    <dgm:cxn modelId="{B81B87F4-FCBA-400F-9346-BD855C6F3E69}" type="presOf" srcId="{21E5C307-5184-465A-846E-CDF9E932A719}" destId="{DCD9FAA3-213D-499A-B4F3-2F71F9B2AC0D}" srcOrd="1" destOrd="0" presId="urn:microsoft.com/office/officeart/2005/8/layout/vProcess5"/>
    <dgm:cxn modelId="{75DC50FC-7244-493D-A2D8-8C873862F087}" type="presOf" srcId="{DC1CE1C7-E7B8-45CC-8EFD-A37447A1B8A7}" destId="{C37DC704-7BF5-47BC-B61E-74AA22DB0EC8}" srcOrd="0" destOrd="0" presId="urn:microsoft.com/office/officeart/2005/8/layout/vProcess5"/>
    <dgm:cxn modelId="{4089C7FC-5E2E-41C7-A650-D947BA498095}" type="presOf" srcId="{F01A7D8F-0ED3-43C9-A518-91ACDB67F718}" destId="{FD635887-F0DE-4E3B-9EFE-E1CDF0E7EBC6}" srcOrd="0" destOrd="0" presId="urn:microsoft.com/office/officeart/2005/8/layout/vProcess5"/>
    <dgm:cxn modelId="{F90988FE-8504-4B57-A280-5A96363B81A6}" type="presOf" srcId="{CEA35198-1911-491C-B58F-37237A441964}" destId="{4A01F724-0DC0-4FD3-A95A-423AA3D939EB}" srcOrd="0" destOrd="0" presId="urn:microsoft.com/office/officeart/2005/8/layout/vProcess5"/>
    <dgm:cxn modelId="{8ABC4469-F947-498A-8BE3-99FD049C3880}" type="presParOf" srcId="{19CD9B71-0F40-4052-8D8F-DDA4181D2633}" destId="{D540A79C-EA59-4015-B28B-5B94305C4DF2}" srcOrd="0" destOrd="0" presId="urn:microsoft.com/office/officeart/2005/8/layout/vProcess5"/>
    <dgm:cxn modelId="{C37C5D1B-3A41-403F-A034-326FAC3AA963}" type="presParOf" srcId="{19CD9B71-0F40-4052-8D8F-DDA4181D2633}" destId="{3F2B8A07-9268-4903-B67E-3903162F31F2}" srcOrd="1" destOrd="0" presId="urn:microsoft.com/office/officeart/2005/8/layout/vProcess5"/>
    <dgm:cxn modelId="{C9C9E6DF-1F83-43AF-B0BE-4A6D9397B9A5}" type="presParOf" srcId="{19CD9B71-0F40-4052-8D8F-DDA4181D2633}" destId="{FD635887-F0DE-4E3B-9EFE-E1CDF0E7EBC6}" srcOrd="2" destOrd="0" presId="urn:microsoft.com/office/officeart/2005/8/layout/vProcess5"/>
    <dgm:cxn modelId="{71A53E6B-BE6D-4AAD-B6E6-021BFD0B8FDA}" type="presParOf" srcId="{19CD9B71-0F40-4052-8D8F-DDA4181D2633}" destId="{E6B75B65-54B0-4CD6-A9BA-AAB0FB947310}" srcOrd="3" destOrd="0" presId="urn:microsoft.com/office/officeart/2005/8/layout/vProcess5"/>
    <dgm:cxn modelId="{048FF32E-3A48-453A-9902-9CE205B80D7C}" type="presParOf" srcId="{19CD9B71-0F40-4052-8D8F-DDA4181D2633}" destId="{B826AD57-B384-4BA0-98C1-6E2FBC6F4E5B}" srcOrd="4" destOrd="0" presId="urn:microsoft.com/office/officeart/2005/8/layout/vProcess5"/>
    <dgm:cxn modelId="{00C9F743-C15D-432D-95FB-116C9AE95486}" type="presParOf" srcId="{19CD9B71-0F40-4052-8D8F-DDA4181D2633}" destId="{2A373D58-FC0C-45ED-BE2C-D48B5F87015A}" srcOrd="5" destOrd="0" presId="urn:microsoft.com/office/officeart/2005/8/layout/vProcess5"/>
    <dgm:cxn modelId="{A9CFE140-7277-4516-965B-AE05567896A5}" type="presParOf" srcId="{19CD9B71-0F40-4052-8D8F-DDA4181D2633}" destId="{889A3B11-A816-490D-9E88-782FE89DCEE9}" srcOrd="6" destOrd="0" presId="urn:microsoft.com/office/officeart/2005/8/layout/vProcess5"/>
    <dgm:cxn modelId="{C0935C53-71D3-4C76-B826-A1CA025B1577}" type="presParOf" srcId="{19CD9B71-0F40-4052-8D8F-DDA4181D2633}" destId="{AAF56C27-D7D9-44A0-BC5D-341FF399398A}" srcOrd="7" destOrd="0" presId="urn:microsoft.com/office/officeart/2005/8/layout/vProcess5"/>
    <dgm:cxn modelId="{C692867A-943D-4B3E-A1AC-A7346CA67576}" type="presParOf" srcId="{19CD9B71-0F40-4052-8D8F-DDA4181D2633}" destId="{C37DC704-7BF5-47BC-B61E-74AA22DB0EC8}" srcOrd="8" destOrd="0" presId="urn:microsoft.com/office/officeart/2005/8/layout/vProcess5"/>
    <dgm:cxn modelId="{23D13340-1AC6-43ED-B1D1-69378D94F735}" type="presParOf" srcId="{19CD9B71-0F40-4052-8D8F-DDA4181D2633}" destId="{4A01F724-0DC0-4FD3-A95A-423AA3D939EB}" srcOrd="9" destOrd="0" presId="urn:microsoft.com/office/officeart/2005/8/layout/vProcess5"/>
    <dgm:cxn modelId="{7E307EF4-90CC-4E50-9441-3D1D5EC8C8E4}" type="presParOf" srcId="{19CD9B71-0F40-4052-8D8F-DDA4181D2633}" destId="{DCD9FAA3-213D-499A-B4F3-2F71F9B2AC0D}" srcOrd="10" destOrd="0" presId="urn:microsoft.com/office/officeart/2005/8/layout/vProcess5"/>
    <dgm:cxn modelId="{3B94318E-0CF0-4098-B8D3-E4A27A129847}" type="presParOf" srcId="{19CD9B71-0F40-4052-8D8F-DDA4181D2633}" destId="{81B77E00-13B5-42E8-8B6A-F08BDAB9F868}" srcOrd="11" destOrd="0" presId="urn:microsoft.com/office/officeart/2005/8/layout/vProcess5"/>
    <dgm:cxn modelId="{30112DFD-E3DA-45DD-AF45-BE44DE676D3B}" type="presParOf" srcId="{19CD9B71-0F40-4052-8D8F-DDA4181D2633}" destId="{4112903A-800E-480D-B841-73AF5451F4E6}" srcOrd="12" destOrd="0" presId="urn:microsoft.com/office/officeart/2005/8/layout/vProcess5"/>
    <dgm:cxn modelId="{C3FCBC81-CA06-405B-90CC-EF884298CDDA}" type="presParOf" srcId="{19CD9B71-0F40-4052-8D8F-DDA4181D2633}" destId="{408D06C6-B9DA-42FD-956C-2DF93E210CAD}" srcOrd="13" destOrd="0" presId="urn:microsoft.com/office/officeart/2005/8/layout/vProcess5"/>
    <dgm:cxn modelId="{855E9390-8730-4FC7-B15F-739D701A2832}" type="presParOf" srcId="{19CD9B71-0F40-4052-8D8F-DDA4181D2633}" destId="{9BC4E8F3-BD81-4AF5-9683-2237990D53F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F7D00C-3EB3-417C-A20F-E8DD4EE1881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64FA6B-9236-448D-9930-5D33F45394C8}">
      <dgm:prSet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 – painting hands/playdough -  Explore and experiment </a:t>
          </a:r>
        </a:p>
        <a:p>
          <a:r>
            <a:rPr lang="en-GB" sz="1800" dirty="0">
              <a:solidFill>
                <a:schemeClr val="tx1"/>
              </a:solidFill>
            </a:rPr>
            <a:t>Use objects through Five senses</a:t>
          </a:r>
          <a:endParaRPr lang="en-US" sz="1800" dirty="0">
            <a:solidFill>
              <a:schemeClr val="tx1"/>
            </a:solidFill>
          </a:endParaRPr>
        </a:p>
      </dgm:t>
    </dgm:pt>
    <dgm:pt modelId="{4C23E55E-E39E-40F3-8C94-5B5BC1497B39}" type="parTrans" cxnId="{D1D0BB32-17AF-4EDF-A964-341E2A086DEF}">
      <dgm:prSet/>
      <dgm:spPr/>
      <dgm:t>
        <a:bodyPr/>
        <a:lstStyle/>
        <a:p>
          <a:endParaRPr lang="en-US"/>
        </a:p>
      </dgm:t>
    </dgm:pt>
    <dgm:pt modelId="{B9845796-7C11-4E4D-9BBE-F1AF254C299E}" type="sibTrans" cxnId="{D1D0BB32-17AF-4EDF-A964-341E2A086DEF}">
      <dgm:prSet/>
      <dgm:spPr/>
      <dgm:t>
        <a:bodyPr/>
        <a:lstStyle/>
        <a:p>
          <a:endParaRPr lang="en-US"/>
        </a:p>
      </dgm:t>
    </dgm:pt>
    <dgm:pt modelId="{40F0F7B8-ED30-423E-873F-A6C021AC6C96}">
      <dgm:prSet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Both activities Self taught/ direction left to decide which is which equilibrium </a:t>
          </a:r>
          <a:endParaRPr lang="en-US" sz="1800" dirty="0">
            <a:solidFill>
              <a:schemeClr val="tx1"/>
            </a:solidFill>
            <a:highlight>
              <a:srgbClr val="FFFF00"/>
            </a:highlight>
          </a:endParaRPr>
        </a:p>
      </dgm:t>
    </dgm:pt>
    <dgm:pt modelId="{D74E036F-5B51-4C6D-B70C-1072DAA7269D}" type="parTrans" cxnId="{4FEB41D0-B583-4E2C-A303-850551766E4A}">
      <dgm:prSet/>
      <dgm:spPr/>
      <dgm:t>
        <a:bodyPr/>
        <a:lstStyle/>
        <a:p>
          <a:endParaRPr lang="en-US"/>
        </a:p>
      </dgm:t>
    </dgm:pt>
    <dgm:pt modelId="{04156528-E93B-4F1B-9B04-356130F9A086}" type="sibTrans" cxnId="{4FEB41D0-B583-4E2C-A303-850551766E4A}">
      <dgm:prSet/>
      <dgm:spPr/>
      <dgm:t>
        <a:bodyPr/>
        <a:lstStyle/>
        <a:p>
          <a:endParaRPr lang="en-US"/>
        </a:p>
      </dgm:t>
    </dgm:pt>
    <dgm:pt modelId="{55B67D2E-DA5E-4E3B-BCDC-374B26621E17}">
      <dgm:prSet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I</a:t>
          </a:r>
        </a:p>
        <a:p>
          <a:r>
            <a:rPr lang="en-US" sz="1800" dirty="0">
              <a:solidFill>
                <a:schemeClr val="tx1"/>
              </a:solidFill>
            </a:rPr>
            <a:t>Discover</a:t>
          </a:r>
        </a:p>
        <a:p>
          <a:endParaRPr lang="en-US" sz="1800" dirty="0">
            <a:solidFill>
              <a:schemeClr val="tx1"/>
            </a:solidFill>
          </a:endParaRPr>
        </a:p>
      </dgm:t>
    </dgm:pt>
    <dgm:pt modelId="{C5D39BC5-8568-4351-AE28-96D6FA877ECD}" type="parTrans" cxnId="{BA42EE77-ECD8-4B44-992B-8FD47CD44BC0}">
      <dgm:prSet/>
      <dgm:spPr/>
      <dgm:t>
        <a:bodyPr/>
        <a:lstStyle/>
        <a:p>
          <a:endParaRPr lang="en-US"/>
        </a:p>
      </dgm:t>
    </dgm:pt>
    <dgm:pt modelId="{341EFD1F-1455-4476-B83F-537DFFD37E4B}" type="sibTrans" cxnId="{BA42EE77-ECD8-4B44-992B-8FD47CD44BC0}">
      <dgm:prSet/>
      <dgm:spPr/>
      <dgm:t>
        <a:bodyPr/>
        <a:lstStyle/>
        <a:p>
          <a:endParaRPr lang="en-US"/>
        </a:p>
      </dgm:t>
    </dgm:pt>
    <dgm:pt modelId="{1D5BE258-787F-42B0-8377-16BD9836D3DE}">
      <dgm:prSet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Curiosity and motivation bright colours different textures  </a:t>
          </a:r>
          <a:endParaRPr lang="en-US" sz="1800" dirty="0">
            <a:solidFill>
              <a:schemeClr val="tx1"/>
            </a:solidFill>
          </a:endParaRPr>
        </a:p>
      </dgm:t>
    </dgm:pt>
    <dgm:pt modelId="{1567472C-2935-4109-B92B-DA8B522EE112}" type="parTrans" cxnId="{87BFF2FC-A2FB-4E01-9EE3-F864AC7E70EA}">
      <dgm:prSet/>
      <dgm:spPr/>
      <dgm:t>
        <a:bodyPr/>
        <a:lstStyle/>
        <a:p>
          <a:endParaRPr lang="en-US"/>
        </a:p>
      </dgm:t>
    </dgm:pt>
    <dgm:pt modelId="{4DB5D327-9CA9-40F8-A96B-E47ECBB56113}" type="sibTrans" cxnId="{87BFF2FC-A2FB-4E01-9EE3-F864AC7E70EA}">
      <dgm:prSet/>
      <dgm:spPr/>
      <dgm:t>
        <a:bodyPr/>
        <a:lstStyle/>
        <a:p>
          <a:endParaRPr lang="en-US"/>
        </a:p>
      </dgm:t>
    </dgm:pt>
    <dgm:pt modelId="{3F385387-1C1B-4605-8DB0-A55F685D7B1C}">
      <dgm:prSet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solving mysteries – hiding blocks  </a:t>
          </a:r>
          <a:endParaRPr lang="en-US" sz="1800" dirty="0">
            <a:solidFill>
              <a:schemeClr val="tx1"/>
            </a:solidFill>
          </a:endParaRPr>
        </a:p>
      </dgm:t>
    </dgm:pt>
    <dgm:pt modelId="{F199A6BE-B38D-4B40-B220-DFF552AFF5F6}" type="parTrans" cxnId="{397DE5FB-328F-4CEB-BF98-F8A76814DFB2}">
      <dgm:prSet/>
      <dgm:spPr/>
      <dgm:t>
        <a:bodyPr/>
        <a:lstStyle/>
        <a:p>
          <a:endParaRPr lang="en-US"/>
        </a:p>
      </dgm:t>
    </dgm:pt>
    <dgm:pt modelId="{BDB308DD-96D9-4632-92FD-5AFEF1BDCE39}" type="sibTrans" cxnId="{397DE5FB-328F-4CEB-BF98-F8A76814DFB2}">
      <dgm:prSet/>
      <dgm:spPr/>
      <dgm:t>
        <a:bodyPr/>
        <a:lstStyle/>
        <a:p>
          <a:endParaRPr lang="en-US"/>
        </a:p>
      </dgm:t>
    </dgm:pt>
    <dgm:pt modelId="{28DF5A34-9AC1-4659-9F3A-2F2FC15294C2}">
      <dgm:prSet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Attractive and pleasant sensation </a:t>
          </a:r>
          <a:endParaRPr lang="en-US" sz="1800" dirty="0">
            <a:solidFill>
              <a:schemeClr val="tx1"/>
            </a:solidFill>
          </a:endParaRPr>
        </a:p>
      </dgm:t>
    </dgm:pt>
    <dgm:pt modelId="{A4FA8D3A-5703-490B-8824-BDD2B3E5FDFE}" type="parTrans" cxnId="{9D502A6B-104F-4601-BB5A-E96129654EA5}">
      <dgm:prSet/>
      <dgm:spPr/>
      <dgm:t>
        <a:bodyPr/>
        <a:lstStyle/>
        <a:p>
          <a:endParaRPr lang="en-US"/>
        </a:p>
      </dgm:t>
    </dgm:pt>
    <dgm:pt modelId="{7F375B60-BA4D-4CB0-9CF8-C668DFA8A463}" type="sibTrans" cxnId="{9D502A6B-104F-4601-BB5A-E96129654EA5}">
      <dgm:prSet/>
      <dgm:spPr/>
      <dgm:t>
        <a:bodyPr/>
        <a:lstStyle/>
        <a:p>
          <a:endParaRPr lang="en-US"/>
        </a:p>
      </dgm:t>
    </dgm:pt>
    <dgm:pt modelId="{FF278F9B-B0D6-4B33-BFD8-598416F0EBA2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Building blocks - object permanence play</a:t>
          </a:r>
        </a:p>
        <a:p>
          <a:r>
            <a:rPr lang="en-US" sz="1800" dirty="0">
              <a:solidFill>
                <a:schemeClr val="tx1"/>
              </a:solidFill>
            </a:rPr>
            <a:t>Sensory table – Tactile play</a:t>
          </a:r>
        </a:p>
      </dgm:t>
    </dgm:pt>
    <dgm:pt modelId="{BEF29F9E-C03A-4251-9EDE-961341867623}" type="sibTrans" cxnId="{E4473D74-8A3D-4B26-8629-FFC718D55BB2}">
      <dgm:prSet/>
      <dgm:spPr/>
      <dgm:t>
        <a:bodyPr/>
        <a:lstStyle/>
        <a:p>
          <a:endParaRPr lang="en-US"/>
        </a:p>
      </dgm:t>
    </dgm:pt>
    <dgm:pt modelId="{2D910B91-0404-4F93-8D9E-E937F322914F}" type="parTrans" cxnId="{E4473D74-8A3D-4B26-8629-FFC718D55BB2}">
      <dgm:prSet/>
      <dgm:spPr/>
      <dgm:t>
        <a:bodyPr/>
        <a:lstStyle/>
        <a:p>
          <a:endParaRPr lang="en-US"/>
        </a:p>
      </dgm:t>
    </dgm:pt>
    <dgm:pt modelId="{9491BF11-240F-40A6-B605-0E5C5D6F1FE8}" type="pres">
      <dgm:prSet presAssocID="{73F7D00C-3EB3-417C-A20F-E8DD4EE18811}" presName="linear" presStyleCnt="0">
        <dgm:presLayoutVars>
          <dgm:animLvl val="lvl"/>
          <dgm:resizeHandles val="exact"/>
        </dgm:presLayoutVars>
      </dgm:prSet>
      <dgm:spPr/>
    </dgm:pt>
    <dgm:pt modelId="{1F9E4091-D16F-47B2-A110-6A502ABF89F8}" type="pres">
      <dgm:prSet presAssocID="{2964FA6B-9236-448D-9930-5D33F45394C8}" presName="parentText" presStyleLbl="node1" presStyleIdx="0" presStyleCnt="7" custLinFactNeighborX="-505" custLinFactNeighborY="-4161">
        <dgm:presLayoutVars>
          <dgm:chMax val="0"/>
          <dgm:bulletEnabled val="1"/>
        </dgm:presLayoutVars>
      </dgm:prSet>
      <dgm:spPr/>
    </dgm:pt>
    <dgm:pt modelId="{526AFCAC-1F0F-4E64-9DF9-DF5567EAFDDE}" type="pres">
      <dgm:prSet presAssocID="{B9845796-7C11-4E4D-9BBE-F1AF254C299E}" presName="spacer" presStyleCnt="0"/>
      <dgm:spPr/>
    </dgm:pt>
    <dgm:pt modelId="{1EC770CE-458C-4AC0-8A7D-918C69EF944F}" type="pres">
      <dgm:prSet presAssocID="{FF278F9B-B0D6-4B33-BFD8-598416F0EBA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E89935D-03B3-491C-A368-62DF12AC44D1}" type="pres">
      <dgm:prSet presAssocID="{BEF29F9E-C03A-4251-9EDE-961341867623}" presName="spacer" presStyleCnt="0"/>
      <dgm:spPr/>
    </dgm:pt>
    <dgm:pt modelId="{04E5B527-2AD5-423C-AF0F-605D4C5FE168}" type="pres">
      <dgm:prSet presAssocID="{40F0F7B8-ED30-423E-873F-A6C021AC6C96}" presName="parentText" presStyleLbl="node1" presStyleIdx="2" presStyleCnt="7" custLinFactNeighborX="-174" custLinFactNeighborY="99219">
        <dgm:presLayoutVars>
          <dgm:chMax val="0"/>
          <dgm:bulletEnabled val="1"/>
        </dgm:presLayoutVars>
      </dgm:prSet>
      <dgm:spPr/>
    </dgm:pt>
    <dgm:pt modelId="{5CCC1D0B-1ED6-49A6-A9CE-E81E8BDE893C}" type="pres">
      <dgm:prSet presAssocID="{04156528-E93B-4F1B-9B04-356130F9A086}" presName="spacer" presStyleCnt="0"/>
      <dgm:spPr/>
    </dgm:pt>
    <dgm:pt modelId="{F7A2E400-7FAF-4EE2-BE1A-2063290603CE}" type="pres">
      <dgm:prSet presAssocID="{55B67D2E-DA5E-4E3B-BCDC-374B26621E17}" presName="parentText" presStyleLbl="node1" presStyleIdx="3" presStyleCnt="7" custLinFactY="-7870" custLinFactNeighborX="-379" custLinFactNeighborY="-100000">
        <dgm:presLayoutVars>
          <dgm:chMax val="0"/>
          <dgm:bulletEnabled val="1"/>
        </dgm:presLayoutVars>
      </dgm:prSet>
      <dgm:spPr/>
    </dgm:pt>
    <dgm:pt modelId="{26483DEF-4C69-4D37-88C3-90E0CFFCF0AD}" type="pres">
      <dgm:prSet presAssocID="{341EFD1F-1455-4476-B83F-537DFFD37E4B}" presName="spacer" presStyleCnt="0"/>
      <dgm:spPr/>
    </dgm:pt>
    <dgm:pt modelId="{8EBE4C13-5032-43F0-8269-53BD3E91E4D1}" type="pres">
      <dgm:prSet presAssocID="{1D5BE258-787F-42B0-8377-16BD9836D3DE}" presName="parentText" presStyleLbl="node1" presStyleIdx="4" presStyleCnt="7" custLinFactNeighborX="521" custLinFactNeighborY="24805">
        <dgm:presLayoutVars>
          <dgm:chMax val="0"/>
          <dgm:bulletEnabled val="1"/>
        </dgm:presLayoutVars>
      </dgm:prSet>
      <dgm:spPr/>
    </dgm:pt>
    <dgm:pt modelId="{E0C2EF11-8A70-41B2-9C49-25598B7F8F08}" type="pres">
      <dgm:prSet presAssocID="{4DB5D327-9CA9-40F8-A96B-E47ECBB56113}" presName="spacer" presStyleCnt="0"/>
      <dgm:spPr/>
    </dgm:pt>
    <dgm:pt modelId="{1683AC15-DDDC-440F-B6CE-5C2DB08CECFC}" type="pres">
      <dgm:prSet presAssocID="{3F385387-1C1B-4605-8DB0-A55F685D7B1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705508E-AC79-46B6-AB73-552D1701472F}" type="pres">
      <dgm:prSet presAssocID="{BDB308DD-96D9-4632-92FD-5AFEF1BDCE39}" presName="spacer" presStyleCnt="0"/>
      <dgm:spPr/>
    </dgm:pt>
    <dgm:pt modelId="{938E230E-8BF1-4265-B431-F00D061245CA}" type="pres">
      <dgm:prSet presAssocID="{28DF5A34-9AC1-4659-9F3A-2F2FC15294C2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2FF540B-9848-4227-BF66-8A668C4A8E5C}" type="presOf" srcId="{2964FA6B-9236-448D-9930-5D33F45394C8}" destId="{1F9E4091-D16F-47B2-A110-6A502ABF89F8}" srcOrd="0" destOrd="0" presId="urn:microsoft.com/office/officeart/2005/8/layout/vList2"/>
    <dgm:cxn modelId="{5C0A1C0E-2F15-485E-8201-ED5E1E521FE8}" type="presOf" srcId="{FF278F9B-B0D6-4B33-BFD8-598416F0EBA2}" destId="{1EC770CE-458C-4AC0-8A7D-918C69EF944F}" srcOrd="0" destOrd="0" presId="urn:microsoft.com/office/officeart/2005/8/layout/vList2"/>
    <dgm:cxn modelId="{925DF12F-C308-4026-B7FC-A56B3C5BDB30}" type="presOf" srcId="{3F385387-1C1B-4605-8DB0-A55F685D7B1C}" destId="{1683AC15-DDDC-440F-B6CE-5C2DB08CECFC}" srcOrd="0" destOrd="0" presId="urn:microsoft.com/office/officeart/2005/8/layout/vList2"/>
    <dgm:cxn modelId="{D1D0BB32-17AF-4EDF-A964-341E2A086DEF}" srcId="{73F7D00C-3EB3-417C-A20F-E8DD4EE18811}" destId="{2964FA6B-9236-448D-9930-5D33F45394C8}" srcOrd="0" destOrd="0" parTransId="{4C23E55E-E39E-40F3-8C94-5B5BC1497B39}" sibTransId="{B9845796-7C11-4E4D-9BBE-F1AF254C299E}"/>
    <dgm:cxn modelId="{9D502A6B-104F-4601-BB5A-E96129654EA5}" srcId="{73F7D00C-3EB3-417C-A20F-E8DD4EE18811}" destId="{28DF5A34-9AC1-4659-9F3A-2F2FC15294C2}" srcOrd="6" destOrd="0" parTransId="{A4FA8D3A-5703-490B-8824-BDD2B3E5FDFE}" sibTransId="{7F375B60-BA4D-4CB0-9CF8-C668DFA8A463}"/>
    <dgm:cxn modelId="{E4473D74-8A3D-4B26-8629-FFC718D55BB2}" srcId="{73F7D00C-3EB3-417C-A20F-E8DD4EE18811}" destId="{FF278F9B-B0D6-4B33-BFD8-598416F0EBA2}" srcOrd="1" destOrd="0" parTransId="{2D910B91-0404-4F93-8D9E-E937F322914F}" sibTransId="{BEF29F9E-C03A-4251-9EDE-961341867623}"/>
    <dgm:cxn modelId="{BA42EE77-ECD8-4B44-992B-8FD47CD44BC0}" srcId="{73F7D00C-3EB3-417C-A20F-E8DD4EE18811}" destId="{55B67D2E-DA5E-4E3B-BCDC-374B26621E17}" srcOrd="3" destOrd="0" parTransId="{C5D39BC5-8568-4351-AE28-96D6FA877ECD}" sibTransId="{341EFD1F-1455-4476-B83F-537DFFD37E4B}"/>
    <dgm:cxn modelId="{1344F893-A159-404C-B484-E2CD0C994812}" type="presOf" srcId="{1D5BE258-787F-42B0-8377-16BD9836D3DE}" destId="{8EBE4C13-5032-43F0-8269-53BD3E91E4D1}" srcOrd="0" destOrd="0" presId="urn:microsoft.com/office/officeart/2005/8/layout/vList2"/>
    <dgm:cxn modelId="{C66A87C6-8A98-471B-A64A-742478FA08C3}" type="presOf" srcId="{55B67D2E-DA5E-4E3B-BCDC-374B26621E17}" destId="{F7A2E400-7FAF-4EE2-BE1A-2063290603CE}" srcOrd="0" destOrd="0" presId="urn:microsoft.com/office/officeart/2005/8/layout/vList2"/>
    <dgm:cxn modelId="{0773A6C7-B453-4407-A8EA-997F08B2B35E}" type="presOf" srcId="{28DF5A34-9AC1-4659-9F3A-2F2FC15294C2}" destId="{938E230E-8BF1-4265-B431-F00D061245CA}" srcOrd="0" destOrd="0" presId="urn:microsoft.com/office/officeart/2005/8/layout/vList2"/>
    <dgm:cxn modelId="{4FEB41D0-B583-4E2C-A303-850551766E4A}" srcId="{73F7D00C-3EB3-417C-A20F-E8DD4EE18811}" destId="{40F0F7B8-ED30-423E-873F-A6C021AC6C96}" srcOrd="2" destOrd="0" parTransId="{D74E036F-5B51-4C6D-B70C-1072DAA7269D}" sibTransId="{04156528-E93B-4F1B-9B04-356130F9A086}"/>
    <dgm:cxn modelId="{056EE3D6-0C7D-40FA-9431-788E7119E505}" type="presOf" srcId="{73F7D00C-3EB3-417C-A20F-E8DD4EE18811}" destId="{9491BF11-240F-40A6-B605-0E5C5D6F1FE8}" srcOrd="0" destOrd="0" presId="urn:microsoft.com/office/officeart/2005/8/layout/vList2"/>
    <dgm:cxn modelId="{15D3A8F2-0103-4336-A63C-18D67B1556F5}" type="presOf" srcId="{40F0F7B8-ED30-423E-873F-A6C021AC6C96}" destId="{04E5B527-2AD5-423C-AF0F-605D4C5FE168}" srcOrd="0" destOrd="0" presId="urn:microsoft.com/office/officeart/2005/8/layout/vList2"/>
    <dgm:cxn modelId="{397DE5FB-328F-4CEB-BF98-F8A76814DFB2}" srcId="{73F7D00C-3EB3-417C-A20F-E8DD4EE18811}" destId="{3F385387-1C1B-4605-8DB0-A55F685D7B1C}" srcOrd="5" destOrd="0" parTransId="{F199A6BE-B38D-4B40-B220-DFF552AFF5F6}" sibTransId="{BDB308DD-96D9-4632-92FD-5AFEF1BDCE39}"/>
    <dgm:cxn modelId="{87BFF2FC-A2FB-4E01-9EE3-F864AC7E70EA}" srcId="{73F7D00C-3EB3-417C-A20F-E8DD4EE18811}" destId="{1D5BE258-787F-42B0-8377-16BD9836D3DE}" srcOrd="4" destOrd="0" parTransId="{1567472C-2935-4109-B92B-DA8B522EE112}" sibTransId="{4DB5D327-9CA9-40F8-A96B-E47ECBB56113}"/>
    <dgm:cxn modelId="{12C9DDAB-25E0-4544-B253-53EB2C326A09}" type="presParOf" srcId="{9491BF11-240F-40A6-B605-0E5C5D6F1FE8}" destId="{1F9E4091-D16F-47B2-A110-6A502ABF89F8}" srcOrd="0" destOrd="0" presId="urn:microsoft.com/office/officeart/2005/8/layout/vList2"/>
    <dgm:cxn modelId="{4F00738F-D5AE-4FF5-B1AA-22591A32B6A5}" type="presParOf" srcId="{9491BF11-240F-40A6-B605-0E5C5D6F1FE8}" destId="{526AFCAC-1F0F-4E64-9DF9-DF5567EAFDDE}" srcOrd="1" destOrd="0" presId="urn:microsoft.com/office/officeart/2005/8/layout/vList2"/>
    <dgm:cxn modelId="{08222DA1-0578-4624-A23F-0D12EE4C252F}" type="presParOf" srcId="{9491BF11-240F-40A6-B605-0E5C5D6F1FE8}" destId="{1EC770CE-458C-4AC0-8A7D-918C69EF944F}" srcOrd="2" destOrd="0" presId="urn:microsoft.com/office/officeart/2005/8/layout/vList2"/>
    <dgm:cxn modelId="{EAF65016-7809-4CA7-9CA6-C4A1C1EE69D3}" type="presParOf" srcId="{9491BF11-240F-40A6-B605-0E5C5D6F1FE8}" destId="{2E89935D-03B3-491C-A368-62DF12AC44D1}" srcOrd="3" destOrd="0" presId="urn:microsoft.com/office/officeart/2005/8/layout/vList2"/>
    <dgm:cxn modelId="{A2B6FFA1-088B-4588-8461-1B5029C60171}" type="presParOf" srcId="{9491BF11-240F-40A6-B605-0E5C5D6F1FE8}" destId="{04E5B527-2AD5-423C-AF0F-605D4C5FE168}" srcOrd="4" destOrd="0" presId="urn:microsoft.com/office/officeart/2005/8/layout/vList2"/>
    <dgm:cxn modelId="{9B8F0064-1551-4601-9D14-B0AF959D5C48}" type="presParOf" srcId="{9491BF11-240F-40A6-B605-0E5C5D6F1FE8}" destId="{5CCC1D0B-1ED6-49A6-A9CE-E81E8BDE893C}" srcOrd="5" destOrd="0" presId="urn:microsoft.com/office/officeart/2005/8/layout/vList2"/>
    <dgm:cxn modelId="{45115DEC-CEE5-4468-A5D1-7E51E16E7C01}" type="presParOf" srcId="{9491BF11-240F-40A6-B605-0E5C5D6F1FE8}" destId="{F7A2E400-7FAF-4EE2-BE1A-2063290603CE}" srcOrd="6" destOrd="0" presId="urn:microsoft.com/office/officeart/2005/8/layout/vList2"/>
    <dgm:cxn modelId="{7B393B39-B759-4345-BF98-98ADEBC4C059}" type="presParOf" srcId="{9491BF11-240F-40A6-B605-0E5C5D6F1FE8}" destId="{26483DEF-4C69-4D37-88C3-90E0CFFCF0AD}" srcOrd="7" destOrd="0" presId="urn:microsoft.com/office/officeart/2005/8/layout/vList2"/>
    <dgm:cxn modelId="{54FD31D4-8C20-493F-8DCE-C7B66EA0D2FB}" type="presParOf" srcId="{9491BF11-240F-40A6-B605-0E5C5D6F1FE8}" destId="{8EBE4C13-5032-43F0-8269-53BD3E91E4D1}" srcOrd="8" destOrd="0" presId="urn:microsoft.com/office/officeart/2005/8/layout/vList2"/>
    <dgm:cxn modelId="{479E73B4-2A68-45C5-812D-DCA5B4E09D61}" type="presParOf" srcId="{9491BF11-240F-40A6-B605-0E5C5D6F1FE8}" destId="{E0C2EF11-8A70-41B2-9C49-25598B7F8F08}" srcOrd="9" destOrd="0" presId="urn:microsoft.com/office/officeart/2005/8/layout/vList2"/>
    <dgm:cxn modelId="{37637010-FED0-41FD-9771-D3CAEDB071FD}" type="presParOf" srcId="{9491BF11-240F-40A6-B605-0E5C5D6F1FE8}" destId="{1683AC15-DDDC-440F-B6CE-5C2DB08CECFC}" srcOrd="10" destOrd="0" presId="urn:microsoft.com/office/officeart/2005/8/layout/vList2"/>
    <dgm:cxn modelId="{CDA61A66-90F0-4308-AAE0-42FCB4B2CCD4}" type="presParOf" srcId="{9491BF11-240F-40A6-B605-0E5C5D6F1FE8}" destId="{5705508E-AC79-46B6-AB73-552D1701472F}" srcOrd="11" destOrd="0" presId="urn:microsoft.com/office/officeart/2005/8/layout/vList2"/>
    <dgm:cxn modelId="{4C4FC4DF-1501-40CA-A0CF-885B2FF553DF}" type="presParOf" srcId="{9491BF11-240F-40A6-B605-0E5C5D6F1FE8}" destId="{938E230E-8BF1-4265-B431-F00D061245C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CEF822-0FC9-4502-8001-F55A22030D6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9BDEDEC-F733-48EA-9648-DB78D89DE3FA}">
      <dgm:prSet custT="1"/>
      <dgm:spPr/>
      <dgm:t>
        <a:bodyPr/>
        <a:lstStyle/>
        <a:p>
          <a:pPr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Experiencing something new</a:t>
          </a:r>
        </a:p>
        <a:p>
          <a:pPr>
            <a:defRPr cap="all"/>
          </a:pP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E368DA-7672-4DB2-83E3-944ECA1C7105}" type="parTrans" cxnId="{E551AE0E-13D4-4E44-8EBE-82671821C5FA}">
      <dgm:prSet/>
      <dgm:spPr/>
      <dgm:t>
        <a:bodyPr/>
        <a:lstStyle/>
        <a:p>
          <a:endParaRPr lang="en-US"/>
        </a:p>
      </dgm:t>
    </dgm:pt>
    <dgm:pt modelId="{F6A14624-54C4-47C4-A934-9924D2A2C470}" type="sibTrans" cxnId="{E551AE0E-13D4-4E44-8EBE-82671821C5FA}">
      <dgm:prSet/>
      <dgm:spPr/>
      <dgm:t>
        <a:bodyPr/>
        <a:lstStyle/>
        <a:p>
          <a:endParaRPr lang="en-US"/>
        </a:p>
      </dgm:t>
    </dgm:pt>
    <dgm:pt modelId="{65DD4AB6-2B36-4367-872D-F2A5041A9A72}">
      <dgm:prSet custT="1"/>
      <dgm:spPr/>
      <dgm:t>
        <a:bodyPr/>
        <a:lstStyle/>
        <a:p>
          <a:pPr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New surroundings, language</a:t>
          </a:r>
        </a:p>
        <a:p>
          <a:pPr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E754C9-B294-4F83-B8F7-C70C4846175D}" type="parTrans" cxnId="{071ABC0A-3BCE-4287-99FF-46D2C5BB06F0}">
      <dgm:prSet/>
      <dgm:spPr/>
      <dgm:t>
        <a:bodyPr/>
        <a:lstStyle/>
        <a:p>
          <a:endParaRPr lang="en-US"/>
        </a:p>
      </dgm:t>
    </dgm:pt>
    <dgm:pt modelId="{DEBDAADB-1DE4-4D19-9EF0-A8CD48B8A1CC}" type="sibTrans" cxnId="{071ABC0A-3BCE-4287-99FF-46D2C5BB06F0}">
      <dgm:prSet/>
      <dgm:spPr/>
      <dgm:t>
        <a:bodyPr/>
        <a:lstStyle/>
        <a:p>
          <a:endParaRPr lang="en-US"/>
        </a:p>
      </dgm:t>
    </dgm:pt>
    <dgm:pt modelId="{A0B2C22D-EF11-4F3C-8B46-8A719D1F83E4}">
      <dgm:prSet custT="1"/>
      <dgm:spPr/>
      <dgm:t>
        <a:bodyPr/>
        <a:lstStyle/>
        <a:p>
          <a:pPr>
            <a:defRPr cap="all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Assimilation and accommodation process –difference in change shock process to adapt to new change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A1D0CC-8F37-40D5-A9A8-A4C5A6CE7C98}" type="parTrans" cxnId="{2AD792DC-EBA4-4038-BF87-2A56D03A41B8}">
      <dgm:prSet/>
      <dgm:spPr/>
      <dgm:t>
        <a:bodyPr/>
        <a:lstStyle/>
        <a:p>
          <a:endParaRPr lang="en-US"/>
        </a:p>
      </dgm:t>
    </dgm:pt>
    <dgm:pt modelId="{83E21F5B-A3B9-461F-8E65-BD11F59D1FF9}" type="sibTrans" cxnId="{2AD792DC-EBA4-4038-BF87-2A56D03A41B8}">
      <dgm:prSet/>
      <dgm:spPr/>
      <dgm:t>
        <a:bodyPr/>
        <a:lstStyle/>
        <a:p>
          <a:endParaRPr lang="en-US"/>
        </a:p>
      </dgm:t>
    </dgm:pt>
    <dgm:pt modelId="{4FCB09EB-1673-4C4F-B9C5-72F90A524000}">
      <dgm:prSet custT="1"/>
      <dgm:spPr/>
      <dgm:t>
        <a:bodyPr/>
        <a:lstStyle/>
        <a:p>
          <a:pPr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Disquildrem- frightened anxiety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A0C8CB-33DF-42A4-832F-4C7D93AECACE}" type="parTrans" cxnId="{A61A7CF8-1909-421B-A079-EB06D4A3F21E}">
      <dgm:prSet/>
      <dgm:spPr/>
      <dgm:t>
        <a:bodyPr/>
        <a:lstStyle/>
        <a:p>
          <a:endParaRPr lang="en-US"/>
        </a:p>
      </dgm:t>
    </dgm:pt>
    <dgm:pt modelId="{A1E22592-76A9-4E3A-A6E4-2E7BFC278032}" type="sibTrans" cxnId="{A61A7CF8-1909-421B-A079-EB06D4A3F21E}">
      <dgm:prSet/>
      <dgm:spPr/>
      <dgm:t>
        <a:bodyPr/>
        <a:lstStyle/>
        <a:p>
          <a:endParaRPr lang="en-US"/>
        </a:p>
      </dgm:t>
    </dgm:pt>
    <dgm:pt modelId="{AB92EA28-FD3F-4058-A8DB-28B6FD9557BD}">
      <dgm:prSet custT="1"/>
      <dgm:spPr/>
      <dgm:t>
        <a:bodyPr/>
        <a:lstStyle/>
        <a:p>
          <a:pPr>
            <a:defRPr cap="all"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(object permanence still developing at this stage)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8C1FD4-0D4F-4EB2-A5F4-1B90B2A15559}" type="parTrans" cxnId="{44C9A479-234B-475A-A951-B7CAE34749A1}">
      <dgm:prSet/>
      <dgm:spPr/>
      <dgm:t>
        <a:bodyPr/>
        <a:lstStyle/>
        <a:p>
          <a:endParaRPr lang="en-US"/>
        </a:p>
      </dgm:t>
    </dgm:pt>
    <dgm:pt modelId="{901169C1-04AA-4817-A745-BE7B969EA8E3}" type="sibTrans" cxnId="{44C9A479-234B-475A-A951-B7CAE34749A1}">
      <dgm:prSet/>
      <dgm:spPr/>
      <dgm:t>
        <a:bodyPr/>
        <a:lstStyle/>
        <a:p>
          <a:endParaRPr lang="en-US"/>
        </a:p>
      </dgm:t>
    </dgm:pt>
    <dgm:pt modelId="{28CF60BD-35A2-4893-AC6D-53F052894389}" type="pres">
      <dgm:prSet presAssocID="{58CEF822-0FC9-4502-8001-F55A22030D61}" presName="root" presStyleCnt="0">
        <dgm:presLayoutVars>
          <dgm:dir/>
          <dgm:resizeHandles val="exact"/>
        </dgm:presLayoutVars>
      </dgm:prSet>
      <dgm:spPr/>
    </dgm:pt>
    <dgm:pt modelId="{0ECB8005-E3C8-49FD-BC03-2FECD51EE4B2}" type="pres">
      <dgm:prSet presAssocID="{99BDEDEC-F733-48EA-9648-DB78D89DE3FA}" presName="compNode" presStyleCnt="0"/>
      <dgm:spPr/>
    </dgm:pt>
    <dgm:pt modelId="{F5DDBB60-472D-4A1B-A1A3-9CEC3664775E}" type="pres">
      <dgm:prSet presAssocID="{99BDEDEC-F733-48EA-9648-DB78D89DE3FA}" presName="iconBgRect" presStyleLbl="bgShp" presStyleIdx="0" presStyleCnt="5"/>
      <dgm:spPr/>
    </dgm:pt>
    <dgm:pt modelId="{7B41407B-8891-469F-843B-B932D68F7A88}" type="pres">
      <dgm:prSet presAssocID="{99BDEDEC-F733-48EA-9648-DB78D89DE3F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73C776-4EF8-42D1-9C70-9F96C8AF33F0}" type="pres">
      <dgm:prSet presAssocID="{99BDEDEC-F733-48EA-9648-DB78D89DE3FA}" presName="spaceRect" presStyleCnt="0"/>
      <dgm:spPr/>
    </dgm:pt>
    <dgm:pt modelId="{EA86BDE4-2200-4CC2-9C9C-F873FCA8DC42}" type="pres">
      <dgm:prSet presAssocID="{99BDEDEC-F733-48EA-9648-DB78D89DE3FA}" presName="textRect" presStyleLbl="revTx" presStyleIdx="0" presStyleCnt="5">
        <dgm:presLayoutVars>
          <dgm:chMax val="1"/>
          <dgm:chPref val="1"/>
        </dgm:presLayoutVars>
      </dgm:prSet>
      <dgm:spPr/>
    </dgm:pt>
    <dgm:pt modelId="{2D7E1630-80F1-43C5-ADC9-6A1C2EC68928}" type="pres">
      <dgm:prSet presAssocID="{F6A14624-54C4-47C4-A934-9924D2A2C470}" presName="sibTrans" presStyleCnt="0"/>
      <dgm:spPr/>
    </dgm:pt>
    <dgm:pt modelId="{EED1C42D-E125-4B19-8D2D-63372896CDF3}" type="pres">
      <dgm:prSet presAssocID="{65DD4AB6-2B36-4367-872D-F2A5041A9A72}" presName="compNode" presStyleCnt="0"/>
      <dgm:spPr/>
    </dgm:pt>
    <dgm:pt modelId="{0746A27F-0014-481F-89B1-D6A4D7204B8F}" type="pres">
      <dgm:prSet presAssocID="{65DD4AB6-2B36-4367-872D-F2A5041A9A72}" presName="iconBgRect" presStyleLbl="bgShp" presStyleIdx="1" presStyleCnt="5"/>
      <dgm:spPr/>
    </dgm:pt>
    <dgm:pt modelId="{09888636-F60E-4899-B0E7-96B80E2A057C}" type="pres">
      <dgm:prSet presAssocID="{65DD4AB6-2B36-4367-872D-F2A5041A9A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F6E898A7-6E5E-42D2-9DD9-25D3BB32B931}" type="pres">
      <dgm:prSet presAssocID="{65DD4AB6-2B36-4367-872D-F2A5041A9A72}" presName="spaceRect" presStyleCnt="0"/>
      <dgm:spPr/>
    </dgm:pt>
    <dgm:pt modelId="{5BD667F1-404F-4028-8AB6-6C7EF7EFAEC6}" type="pres">
      <dgm:prSet presAssocID="{65DD4AB6-2B36-4367-872D-F2A5041A9A72}" presName="textRect" presStyleLbl="revTx" presStyleIdx="1" presStyleCnt="5">
        <dgm:presLayoutVars>
          <dgm:chMax val="1"/>
          <dgm:chPref val="1"/>
        </dgm:presLayoutVars>
      </dgm:prSet>
      <dgm:spPr/>
    </dgm:pt>
    <dgm:pt modelId="{69F7FFAE-BA31-4ACD-ABDA-C58E1CB324CD}" type="pres">
      <dgm:prSet presAssocID="{DEBDAADB-1DE4-4D19-9EF0-A8CD48B8A1CC}" presName="sibTrans" presStyleCnt="0"/>
      <dgm:spPr/>
    </dgm:pt>
    <dgm:pt modelId="{060F52B3-5045-4421-A559-02780F750E2B}" type="pres">
      <dgm:prSet presAssocID="{A0B2C22D-EF11-4F3C-8B46-8A719D1F83E4}" presName="compNode" presStyleCnt="0"/>
      <dgm:spPr/>
    </dgm:pt>
    <dgm:pt modelId="{864193DA-FEBA-4202-BB3D-FF16E16F14F9}" type="pres">
      <dgm:prSet presAssocID="{A0B2C22D-EF11-4F3C-8B46-8A719D1F83E4}" presName="iconBgRect" presStyleLbl="bgShp" presStyleIdx="2" presStyleCnt="5"/>
      <dgm:spPr/>
    </dgm:pt>
    <dgm:pt modelId="{3C2ACAC3-1C68-4A23-B4C3-625510462AE3}" type="pres">
      <dgm:prSet presAssocID="{A0B2C22D-EF11-4F3C-8B46-8A719D1F83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5AF74B67-ECFE-4700-B4DC-6CE52E423231}" type="pres">
      <dgm:prSet presAssocID="{A0B2C22D-EF11-4F3C-8B46-8A719D1F83E4}" presName="spaceRect" presStyleCnt="0"/>
      <dgm:spPr/>
    </dgm:pt>
    <dgm:pt modelId="{7167A440-1FFB-449D-A68C-F25BAECE3937}" type="pres">
      <dgm:prSet presAssocID="{A0B2C22D-EF11-4F3C-8B46-8A719D1F83E4}" presName="textRect" presStyleLbl="revTx" presStyleIdx="2" presStyleCnt="5">
        <dgm:presLayoutVars>
          <dgm:chMax val="1"/>
          <dgm:chPref val="1"/>
        </dgm:presLayoutVars>
      </dgm:prSet>
      <dgm:spPr/>
    </dgm:pt>
    <dgm:pt modelId="{65EB520E-CCFD-43F6-A2B6-5ABEE7966998}" type="pres">
      <dgm:prSet presAssocID="{83E21F5B-A3B9-461F-8E65-BD11F59D1FF9}" presName="sibTrans" presStyleCnt="0"/>
      <dgm:spPr/>
    </dgm:pt>
    <dgm:pt modelId="{9A9B40DC-8853-4D8C-A1B5-37E2A863D195}" type="pres">
      <dgm:prSet presAssocID="{4FCB09EB-1673-4C4F-B9C5-72F90A524000}" presName="compNode" presStyleCnt="0"/>
      <dgm:spPr/>
    </dgm:pt>
    <dgm:pt modelId="{EAD6EE96-0F59-4E19-AAB0-535BDC061318}" type="pres">
      <dgm:prSet presAssocID="{4FCB09EB-1673-4C4F-B9C5-72F90A524000}" presName="iconBgRect" presStyleLbl="bgShp" presStyleIdx="3" presStyleCnt="5"/>
      <dgm:spPr/>
    </dgm:pt>
    <dgm:pt modelId="{749D869C-FD7E-442D-BBBC-BE46281753CB}" type="pres">
      <dgm:prSet presAssocID="{4FCB09EB-1673-4C4F-B9C5-72F90A52400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8BCD151-FAF0-42DF-948B-0BCE7116B0FA}" type="pres">
      <dgm:prSet presAssocID="{4FCB09EB-1673-4C4F-B9C5-72F90A524000}" presName="spaceRect" presStyleCnt="0"/>
      <dgm:spPr/>
    </dgm:pt>
    <dgm:pt modelId="{9A706BCC-7A41-46BF-9188-2A82EF973829}" type="pres">
      <dgm:prSet presAssocID="{4FCB09EB-1673-4C4F-B9C5-72F90A524000}" presName="textRect" presStyleLbl="revTx" presStyleIdx="3" presStyleCnt="5">
        <dgm:presLayoutVars>
          <dgm:chMax val="1"/>
          <dgm:chPref val="1"/>
        </dgm:presLayoutVars>
      </dgm:prSet>
      <dgm:spPr/>
    </dgm:pt>
    <dgm:pt modelId="{232BA6B5-EDD3-4901-83B4-3A5DAE71DBCD}" type="pres">
      <dgm:prSet presAssocID="{A1E22592-76A9-4E3A-A6E4-2E7BFC278032}" presName="sibTrans" presStyleCnt="0"/>
      <dgm:spPr/>
    </dgm:pt>
    <dgm:pt modelId="{C6334881-5B9F-4F78-81CE-E62AC41A1219}" type="pres">
      <dgm:prSet presAssocID="{AB92EA28-FD3F-4058-A8DB-28B6FD9557BD}" presName="compNode" presStyleCnt="0"/>
      <dgm:spPr/>
    </dgm:pt>
    <dgm:pt modelId="{9F3A1847-C147-45D0-9EE3-26E596F4AE44}" type="pres">
      <dgm:prSet presAssocID="{AB92EA28-FD3F-4058-A8DB-28B6FD9557BD}" presName="iconBgRect" presStyleLbl="bgShp" presStyleIdx="4" presStyleCnt="5"/>
      <dgm:spPr/>
    </dgm:pt>
    <dgm:pt modelId="{2F0F6802-E41B-40B3-8057-081863FFD32E}" type="pres">
      <dgm:prSet presAssocID="{AB92EA28-FD3F-4058-A8DB-28B6FD9557B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BFEAFB07-20E7-4C86-99E1-132B7821D379}" type="pres">
      <dgm:prSet presAssocID="{AB92EA28-FD3F-4058-A8DB-28B6FD9557BD}" presName="spaceRect" presStyleCnt="0"/>
      <dgm:spPr/>
    </dgm:pt>
    <dgm:pt modelId="{B9FB8E4D-078A-4481-904E-71C68EC12438}" type="pres">
      <dgm:prSet presAssocID="{AB92EA28-FD3F-4058-A8DB-28B6FD9557B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49DE309-89C7-4C60-9293-450046CEACAB}" type="presOf" srcId="{4FCB09EB-1673-4C4F-B9C5-72F90A524000}" destId="{9A706BCC-7A41-46BF-9188-2A82EF973829}" srcOrd="0" destOrd="0" presId="urn:microsoft.com/office/officeart/2018/5/layout/IconCircleLabelList"/>
    <dgm:cxn modelId="{071ABC0A-3BCE-4287-99FF-46D2C5BB06F0}" srcId="{58CEF822-0FC9-4502-8001-F55A22030D61}" destId="{65DD4AB6-2B36-4367-872D-F2A5041A9A72}" srcOrd="1" destOrd="0" parTransId="{1CE754C9-B294-4F83-B8F7-C70C4846175D}" sibTransId="{DEBDAADB-1DE4-4D19-9EF0-A8CD48B8A1CC}"/>
    <dgm:cxn modelId="{E551AE0E-13D4-4E44-8EBE-82671821C5FA}" srcId="{58CEF822-0FC9-4502-8001-F55A22030D61}" destId="{99BDEDEC-F733-48EA-9648-DB78D89DE3FA}" srcOrd="0" destOrd="0" parTransId="{8AE368DA-7672-4DB2-83E3-944ECA1C7105}" sibTransId="{F6A14624-54C4-47C4-A934-9924D2A2C470}"/>
    <dgm:cxn modelId="{6D1C9E1A-F396-4878-B2D7-FD0C91F06162}" type="presOf" srcId="{99BDEDEC-F733-48EA-9648-DB78D89DE3FA}" destId="{EA86BDE4-2200-4CC2-9C9C-F873FCA8DC42}" srcOrd="0" destOrd="0" presId="urn:microsoft.com/office/officeart/2018/5/layout/IconCircleLabelList"/>
    <dgm:cxn modelId="{D96FF648-BF57-4B47-B342-3DD8BA90FC92}" type="presOf" srcId="{AB92EA28-FD3F-4058-A8DB-28B6FD9557BD}" destId="{B9FB8E4D-078A-4481-904E-71C68EC12438}" srcOrd="0" destOrd="0" presId="urn:microsoft.com/office/officeart/2018/5/layout/IconCircleLabelList"/>
    <dgm:cxn modelId="{44C9A479-234B-475A-A951-B7CAE34749A1}" srcId="{58CEF822-0FC9-4502-8001-F55A22030D61}" destId="{AB92EA28-FD3F-4058-A8DB-28B6FD9557BD}" srcOrd="4" destOrd="0" parTransId="{648C1FD4-0D4F-4EB2-A5F4-1B90B2A15559}" sibTransId="{901169C1-04AA-4817-A745-BE7B969EA8E3}"/>
    <dgm:cxn modelId="{F062EBA5-2FC6-4B9F-B7AE-6D3E08974EC6}" type="presOf" srcId="{58CEF822-0FC9-4502-8001-F55A22030D61}" destId="{28CF60BD-35A2-4893-AC6D-53F052894389}" srcOrd="0" destOrd="0" presId="urn:microsoft.com/office/officeart/2018/5/layout/IconCircleLabelList"/>
    <dgm:cxn modelId="{2AD792DC-EBA4-4038-BF87-2A56D03A41B8}" srcId="{58CEF822-0FC9-4502-8001-F55A22030D61}" destId="{A0B2C22D-EF11-4F3C-8B46-8A719D1F83E4}" srcOrd="2" destOrd="0" parTransId="{D6A1D0CC-8F37-40D5-A9A8-A4C5A6CE7C98}" sibTransId="{83E21F5B-A3B9-461F-8E65-BD11F59D1FF9}"/>
    <dgm:cxn modelId="{D8E1B7F5-F8F9-4B61-BE2A-0C7F78582A24}" type="presOf" srcId="{65DD4AB6-2B36-4367-872D-F2A5041A9A72}" destId="{5BD667F1-404F-4028-8AB6-6C7EF7EFAEC6}" srcOrd="0" destOrd="0" presId="urn:microsoft.com/office/officeart/2018/5/layout/IconCircleLabelList"/>
    <dgm:cxn modelId="{A61A7CF8-1909-421B-A079-EB06D4A3F21E}" srcId="{58CEF822-0FC9-4502-8001-F55A22030D61}" destId="{4FCB09EB-1673-4C4F-B9C5-72F90A524000}" srcOrd="3" destOrd="0" parTransId="{D2A0C8CB-33DF-42A4-832F-4C7D93AECACE}" sibTransId="{A1E22592-76A9-4E3A-A6E4-2E7BFC278032}"/>
    <dgm:cxn modelId="{45DF78FF-8529-411D-BC59-74514C470F4E}" type="presOf" srcId="{A0B2C22D-EF11-4F3C-8B46-8A719D1F83E4}" destId="{7167A440-1FFB-449D-A68C-F25BAECE3937}" srcOrd="0" destOrd="0" presId="urn:microsoft.com/office/officeart/2018/5/layout/IconCircleLabelList"/>
    <dgm:cxn modelId="{104AB3A1-D8AF-46A6-A2C7-35C7F6DF672C}" type="presParOf" srcId="{28CF60BD-35A2-4893-AC6D-53F052894389}" destId="{0ECB8005-E3C8-49FD-BC03-2FECD51EE4B2}" srcOrd="0" destOrd="0" presId="urn:microsoft.com/office/officeart/2018/5/layout/IconCircleLabelList"/>
    <dgm:cxn modelId="{BF11D13C-4835-48F5-86DA-EC8B57DDF7CE}" type="presParOf" srcId="{0ECB8005-E3C8-49FD-BC03-2FECD51EE4B2}" destId="{F5DDBB60-472D-4A1B-A1A3-9CEC3664775E}" srcOrd="0" destOrd="0" presId="urn:microsoft.com/office/officeart/2018/5/layout/IconCircleLabelList"/>
    <dgm:cxn modelId="{C1A374F2-1056-483D-8ECD-B4E3C2720862}" type="presParOf" srcId="{0ECB8005-E3C8-49FD-BC03-2FECD51EE4B2}" destId="{7B41407B-8891-469F-843B-B932D68F7A88}" srcOrd="1" destOrd="0" presId="urn:microsoft.com/office/officeart/2018/5/layout/IconCircleLabelList"/>
    <dgm:cxn modelId="{F4455558-91F7-43A8-8B2B-42077FEF4A75}" type="presParOf" srcId="{0ECB8005-E3C8-49FD-BC03-2FECD51EE4B2}" destId="{F473C776-4EF8-42D1-9C70-9F96C8AF33F0}" srcOrd="2" destOrd="0" presId="urn:microsoft.com/office/officeart/2018/5/layout/IconCircleLabelList"/>
    <dgm:cxn modelId="{DED373BE-06EA-46BF-8209-E691E247C1A6}" type="presParOf" srcId="{0ECB8005-E3C8-49FD-BC03-2FECD51EE4B2}" destId="{EA86BDE4-2200-4CC2-9C9C-F873FCA8DC42}" srcOrd="3" destOrd="0" presId="urn:microsoft.com/office/officeart/2018/5/layout/IconCircleLabelList"/>
    <dgm:cxn modelId="{466AC90B-76F6-48C5-A8A4-8A4410BE3B5E}" type="presParOf" srcId="{28CF60BD-35A2-4893-AC6D-53F052894389}" destId="{2D7E1630-80F1-43C5-ADC9-6A1C2EC68928}" srcOrd="1" destOrd="0" presId="urn:microsoft.com/office/officeart/2018/5/layout/IconCircleLabelList"/>
    <dgm:cxn modelId="{B40C0E32-17EF-4CCE-832B-8F9B243A2EF7}" type="presParOf" srcId="{28CF60BD-35A2-4893-AC6D-53F052894389}" destId="{EED1C42D-E125-4B19-8D2D-63372896CDF3}" srcOrd="2" destOrd="0" presId="urn:microsoft.com/office/officeart/2018/5/layout/IconCircleLabelList"/>
    <dgm:cxn modelId="{A4800762-11C6-45DA-B9A4-329928445D3D}" type="presParOf" srcId="{EED1C42D-E125-4B19-8D2D-63372896CDF3}" destId="{0746A27F-0014-481F-89B1-D6A4D7204B8F}" srcOrd="0" destOrd="0" presId="urn:microsoft.com/office/officeart/2018/5/layout/IconCircleLabelList"/>
    <dgm:cxn modelId="{52D6FD2F-BF91-4DAC-B065-C11CEF542214}" type="presParOf" srcId="{EED1C42D-E125-4B19-8D2D-63372896CDF3}" destId="{09888636-F60E-4899-B0E7-96B80E2A057C}" srcOrd="1" destOrd="0" presId="urn:microsoft.com/office/officeart/2018/5/layout/IconCircleLabelList"/>
    <dgm:cxn modelId="{5D33CABC-63B2-4F0A-A02F-D82C480D99A6}" type="presParOf" srcId="{EED1C42D-E125-4B19-8D2D-63372896CDF3}" destId="{F6E898A7-6E5E-42D2-9DD9-25D3BB32B931}" srcOrd="2" destOrd="0" presId="urn:microsoft.com/office/officeart/2018/5/layout/IconCircleLabelList"/>
    <dgm:cxn modelId="{0F487955-E5BD-43CA-A9BA-CE9566462075}" type="presParOf" srcId="{EED1C42D-E125-4B19-8D2D-63372896CDF3}" destId="{5BD667F1-404F-4028-8AB6-6C7EF7EFAEC6}" srcOrd="3" destOrd="0" presId="urn:microsoft.com/office/officeart/2018/5/layout/IconCircleLabelList"/>
    <dgm:cxn modelId="{8C6C4EF9-4134-4F02-AC0A-11F8472EC202}" type="presParOf" srcId="{28CF60BD-35A2-4893-AC6D-53F052894389}" destId="{69F7FFAE-BA31-4ACD-ABDA-C58E1CB324CD}" srcOrd="3" destOrd="0" presId="urn:microsoft.com/office/officeart/2018/5/layout/IconCircleLabelList"/>
    <dgm:cxn modelId="{6D3B4033-CF92-49F8-A55D-EAB004ADC902}" type="presParOf" srcId="{28CF60BD-35A2-4893-AC6D-53F052894389}" destId="{060F52B3-5045-4421-A559-02780F750E2B}" srcOrd="4" destOrd="0" presId="urn:microsoft.com/office/officeart/2018/5/layout/IconCircleLabelList"/>
    <dgm:cxn modelId="{F7A552E9-267B-4A7B-97EE-51FF294A4285}" type="presParOf" srcId="{060F52B3-5045-4421-A559-02780F750E2B}" destId="{864193DA-FEBA-4202-BB3D-FF16E16F14F9}" srcOrd="0" destOrd="0" presId="urn:microsoft.com/office/officeart/2018/5/layout/IconCircleLabelList"/>
    <dgm:cxn modelId="{85C1B953-30BA-4403-A7DB-6658CF56A2E5}" type="presParOf" srcId="{060F52B3-5045-4421-A559-02780F750E2B}" destId="{3C2ACAC3-1C68-4A23-B4C3-625510462AE3}" srcOrd="1" destOrd="0" presId="urn:microsoft.com/office/officeart/2018/5/layout/IconCircleLabelList"/>
    <dgm:cxn modelId="{E9044295-76C5-440B-85DF-52225FF62DBB}" type="presParOf" srcId="{060F52B3-5045-4421-A559-02780F750E2B}" destId="{5AF74B67-ECFE-4700-B4DC-6CE52E423231}" srcOrd="2" destOrd="0" presId="urn:microsoft.com/office/officeart/2018/5/layout/IconCircleLabelList"/>
    <dgm:cxn modelId="{9B65DA34-07E6-4E5C-A62B-4F2349B80F2F}" type="presParOf" srcId="{060F52B3-5045-4421-A559-02780F750E2B}" destId="{7167A440-1FFB-449D-A68C-F25BAECE3937}" srcOrd="3" destOrd="0" presId="urn:microsoft.com/office/officeart/2018/5/layout/IconCircleLabelList"/>
    <dgm:cxn modelId="{D7F61E4E-B00F-4690-8295-C75285508936}" type="presParOf" srcId="{28CF60BD-35A2-4893-AC6D-53F052894389}" destId="{65EB520E-CCFD-43F6-A2B6-5ABEE7966998}" srcOrd="5" destOrd="0" presId="urn:microsoft.com/office/officeart/2018/5/layout/IconCircleLabelList"/>
    <dgm:cxn modelId="{DCA810AF-C81A-4B0E-9EE2-C232312AE2E7}" type="presParOf" srcId="{28CF60BD-35A2-4893-AC6D-53F052894389}" destId="{9A9B40DC-8853-4D8C-A1B5-37E2A863D195}" srcOrd="6" destOrd="0" presId="urn:microsoft.com/office/officeart/2018/5/layout/IconCircleLabelList"/>
    <dgm:cxn modelId="{53FDE290-AB3D-4E41-A15F-10E04BE698A9}" type="presParOf" srcId="{9A9B40DC-8853-4D8C-A1B5-37E2A863D195}" destId="{EAD6EE96-0F59-4E19-AAB0-535BDC061318}" srcOrd="0" destOrd="0" presId="urn:microsoft.com/office/officeart/2018/5/layout/IconCircleLabelList"/>
    <dgm:cxn modelId="{01877F54-900C-4029-AC83-B6992769199A}" type="presParOf" srcId="{9A9B40DC-8853-4D8C-A1B5-37E2A863D195}" destId="{749D869C-FD7E-442D-BBBC-BE46281753CB}" srcOrd="1" destOrd="0" presId="urn:microsoft.com/office/officeart/2018/5/layout/IconCircleLabelList"/>
    <dgm:cxn modelId="{8BA59770-330A-4632-A5C9-2FB7E8FF4F0E}" type="presParOf" srcId="{9A9B40DC-8853-4D8C-A1B5-37E2A863D195}" destId="{88BCD151-FAF0-42DF-948B-0BCE7116B0FA}" srcOrd="2" destOrd="0" presId="urn:microsoft.com/office/officeart/2018/5/layout/IconCircleLabelList"/>
    <dgm:cxn modelId="{36AD4250-AC04-4CF7-BBA7-2BD16037D2B3}" type="presParOf" srcId="{9A9B40DC-8853-4D8C-A1B5-37E2A863D195}" destId="{9A706BCC-7A41-46BF-9188-2A82EF973829}" srcOrd="3" destOrd="0" presId="urn:microsoft.com/office/officeart/2018/5/layout/IconCircleLabelList"/>
    <dgm:cxn modelId="{8C1E7641-8C6C-41DF-8E81-C1D5D2ED86A7}" type="presParOf" srcId="{28CF60BD-35A2-4893-AC6D-53F052894389}" destId="{232BA6B5-EDD3-4901-83B4-3A5DAE71DBCD}" srcOrd="7" destOrd="0" presId="urn:microsoft.com/office/officeart/2018/5/layout/IconCircleLabelList"/>
    <dgm:cxn modelId="{A14D19E6-B0B9-4E1E-99D7-A7CD4FCB22E9}" type="presParOf" srcId="{28CF60BD-35A2-4893-AC6D-53F052894389}" destId="{C6334881-5B9F-4F78-81CE-E62AC41A1219}" srcOrd="8" destOrd="0" presId="urn:microsoft.com/office/officeart/2018/5/layout/IconCircleLabelList"/>
    <dgm:cxn modelId="{22BF3F6B-5EFF-4524-8828-C3C4F123A1D8}" type="presParOf" srcId="{C6334881-5B9F-4F78-81CE-E62AC41A1219}" destId="{9F3A1847-C147-45D0-9EE3-26E596F4AE44}" srcOrd="0" destOrd="0" presId="urn:microsoft.com/office/officeart/2018/5/layout/IconCircleLabelList"/>
    <dgm:cxn modelId="{DB85153A-AC52-4314-9BFA-DFEEB2B28148}" type="presParOf" srcId="{C6334881-5B9F-4F78-81CE-E62AC41A1219}" destId="{2F0F6802-E41B-40B3-8057-081863FFD32E}" srcOrd="1" destOrd="0" presId="urn:microsoft.com/office/officeart/2018/5/layout/IconCircleLabelList"/>
    <dgm:cxn modelId="{40B24003-193C-4E74-8D74-D55469734357}" type="presParOf" srcId="{C6334881-5B9F-4F78-81CE-E62AC41A1219}" destId="{BFEAFB07-20E7-4C86-99E1-132B7821D379}" srcOrd="2" destOrd="0" presId="urn:microsoft.com/office/officeart/2018/5/layout/IconCircleLabelList"/>
    <dgm:cxn modelId="{4263B6DE-AFB5-43C4-89E5-FC9451CD8D29}" type="presParOf" srcId="{C6334881-5B9F-4F78-81CE-E62AC41A1219}" destId="{B9FB8E4D-078A-4481-904E-71C68EC1243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2B8A07-9268-4903-B67E-3903162F31F2}">
      <dsp:nvSpPr>
        <dsp:cNvPr id="0" name=""/>
        <dsp:cNvSpPr/>
      </dsp:nvSpPr>
      <dsp:spPr>
        <a:xfrm>
          <a:off x="0" y="0"/>
          <a:ext cx="8097012" cy="7834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lead volunteer at a women refuge centre  </a:t>
          </a:r>
          <a:endParaRPr lang="en-US" sz="1800" kern="1200" dirty="0"/>
        </a:p>
      </dsp:txBody>
      <dsp:txXfrm>
        <a:off x="22947" y="22947"/>
        <a:ext cx="7159934" cy="737563"/>
      </dsp:txXfrm>
    </dsp:sp>
    <dsp:sp modelId="{FD635887-F0DE-4E3B-9EFE-E1CDF0E7EBC6}">
      <dsp:nvSpPr>
        <dsp:cNvPr id="0" name=""/>
        <dsp:cNvSpPr/>
      </dsp:nvSpPr>
      <dsp:spPr>
        <a:xfrm>
          <a:off x="604647" y="892271"/>
          <a:ext cx="8097012" cy="7834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Providing two creche activities for 0-2 years while their mothers attend a weekly one hour support session</a:t>
          </a:r>
          <a:endParaRPr lang="en-US" sz="1800" kern="1200" dirty="0"/>
        </a:p>
      </dsp:txBody>
      <dsp:txXfrm>
        <a:off x="627594" y="915218"/>
        <a:ext cx="6937223" cy="737563"/>
      </dsp:txXfrm>
    </dsp:sp>
    <dsp:sp modelId="{E6B75B65-54B0-4CD6-A9BA-AAB0FB947310}">
      <dsp:nvSpPr>
        <dsp:cNvPr id="0" name=""/>
        <dsp:cNvSpPr/>
      </dsp:nvSpPr>
      <dsp:spPr>
        <a:xfrm>
          <a:off x="1209293" y="1784543"/>
          <a:ext cx="8097012" cy="7834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Age Appropriate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 Parents consent </a:t>
          </a:r>
          <a:endParaRPr lang="en-US" sz="1800" kern="1200" dirty="0"/>
        </a:p>
      </dsp:txBody>
      <dsp:txXfrm>
        <a:off x="1232240" y="1807490"/>
        <a:ext cx="6937223" cy="737563"/>
      </dsp:txXfrm>
    </dsp:sp>
    <dsp:sp modelId="{B826AD57-B384-4BA0-98C1-6E2FBC6F4E5B}">
      <dsp:nvSpPr>
        <dsp:cNvPr id="0" name=""/>
        <dsp:cNvSpPr/>
      </dsp:nvSpPr>
      <dsp:spPr>
        <a:xfrm>
          <a:off x="1848677" y="2642091"/>
          <a:ext cx="8097012" cy="7834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Psychological theory used to present and explain my choice of activities </a:t>
          </a:r>
          <a:r>
            <a:rPr lang="en-GB" sz="1800" kern="1200"/>
            <a:t>(Piaget’s Theory)</a:t>
          </a:r>
          <a:endParaRPr lang="en-US" sz="1800" kern="1200" dirty="0"/>
        </a:p>
      </dsp:txBody>
      <dsp:txXfrm>
        <a:off x="1871624" y="2665038"/>
        <a:ext cx="6937223" cy="737563"/>
      </dsp:txXfrm>
    </dsp:sp>
    <dsp:sp modelId="{2A373D58-FC0C-45ED-BE2C-D48B5F87015A}">
      <dsp:nvSpPr>
        <dsp:cNvPr id="0" name=""/>
        <dsp:cNvSpPr/>
      </dsp:nvSpPr>
      <dsp:spPr>
        <a:xfrm>
          <a:off x="2418587" y="3569086"/>
          <a:ext cx="8097012" cy="78345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Working with children in a social care setting</a:t>
          </a:r>
        </a:p>
      </dsp:txBody>
      <dsp:txXfrm>
        <a:off x="2441534" y="3592033"/>
        <a:ext cx="6937223" cy="737563"/>
      </dsp:txXfrm>
    </dsp:sp>
    <dsp:sp modelId="{889A3B11-A816-490D-9E88-782FE89DCEE9}">
      <dsp:nvSpPr>
        <dsp:cNvPr id="0" name=""/>
        <dsp:cNvSpPr/>
      </dsp:nvSpPr>
      <dsp:spPr>
        <a:xfrm>
          <a:off x="7587764" y="572359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7702345" y="572359"/>
        <a:ext cx="280085" cy="383208"/>
      </dsp:txXfrm>
    </dsp:sp>
    <dsp:sp modelId="{AAF56C27-D7D9-44A0-BC5D-341FF399398A}">
      <dsp:nvSpPr>
        <dsp:cNvPr id="0" name=""/>
        <dsp:cNvSpPr/>
      </dsp:nvSpPr>
      <dsp:spPr>
        <a:xfrm>
          <a:off x="8192411" y="1464631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8306992" y="1464631"/>
        <a:ext cx="280085" cy="383208"/>
      </dsp:txXfrm>
    </dsp:sp>
    <dsp:sp modelId="{C37DC704-7BF5-47BC-B61E-74AA22DB0EC8}">
      <dsp:nvSpPr>
        <dsp:cNvPr id="0" name=""/>
        <dsp:cNvSpPr/>
      </dsp:nvSpPr>
      <dsp:spPr>
        <a:xfrm>
          <a:off x="8797058" y="2343844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8911639" y="2343844"/>
        <a:ext cx="280085" cy="383208"/>
      </dsp:txXfrm>
    </dsp:sp>
    <dsp:sp modelId="{4A01F724-0DC0-4FD3-A95A-423AA3D939EB}">
      <dsp:nvSpPr>
        <dsp:cNvPr id="0" name=""/>
        <dsp:cNvSpPr/>
      </dsp:nvSpPr>
      <dsp:spPr>
        <a:xfrm>
          <a:off x="9401705" y="3244821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9516286" y="3244821"/>
        <a:ext cx="280085" cy="3832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E4091-D16F-47B2-A110-6A502ABF89F8}">
      <dsp:nvSpPr>
        <dsp:cNvPr id="0" name=""/>
        <dsp:cNvSpPr/>
      </dsp:nvSpPr>
      <dsp:spPr>
        <a:xfrm>
          <a:off x="0" y="506"/>
          <a:ext cx="6581776" cy="66234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 – painting hands/playdough -  Explore and experiment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Use objects through Five senses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32333" y="32839"/>
        <a:ext cx="6517110" cy="597675"/>
      </dsp:txXfrm>
    </dsp:sp>
    <dsp:sp modelId="{1EC770CE-458C-4AC0-8A7D-918C69EF944F}">
      <dsp:nvSpPr>
        <dsp:cNvPr id="0" name=""/>
        <dsp:cNvSpPr/>
      </dsp:nvSpPr>
      <dsp:spPr>
        <a:xfrm>
          <a:off x="0" y="677744"/>
          <a:ext cx="6581776" cy="662341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Building blocks - object permanence play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Sensory table – Tactile play</a:t>
          </a:r>
        </a:p>
      </dsp:txBody>
      <dsp:txXfrm>
        <a:off x="32333" y="710077"/>
        <a:ext cx="6517110" cy="597675"/>
      </dsp:txXfrm>
    </dsp:sp>
    <dsp:sp modelId="{04E5B527-2AD5-423C-AF0F-605D4C5FE168}">
      <dsp:nvSpPr>
        <dsp:cNvPr id="0" name=""/>
        <dsp:cNvSpPr/>
      </dsp:nvSpPr>
      <dsp:spPr>
        <a:xfrm>
          <a:off x="0" y="1368576"/>
          <a:ext cx="6581776" cy="662341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Both activities Self taught/ direction left to decide which is which equilibrium </a:t>
          </a:r>
          <a:endParaRPr lang="en-US" sz="1800" kern="1200" dirty="0">
            <a:solidFill>
              <a:schemeClr val="tx1"/>
            </a:solidFill>
            <a:highlight>
              <a:srgbClr val="FFFF00"/>
            </a:highlight>
          </a:endParaRPr>
        </a:p>
      </dsp:txBody>
      <dsp:txXfrm>
        <a:off x="32333" y="1400909"/>
        <a:ext cx="6517110" cy="597675"/>
      </dsp:txXfrm>
    </dsp:sp>
    <dsp:sp modelId="{F7A2E400-7FAF-4EE2-BE1A-2063290603CE}">
      <dsp:nvSpPr>
        <dsp:cNvPr id="0" name=""/>
        <dsp:cNvSpPr/>
      </dsp:nvSpPr>
      <dsp:spPr>
        <a:xfrm>
          <a:off x="0" y="1964601"/>
          <a:ext cx="6581776" cy="662341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I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Discover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tx1"/>
            </a:solidFill>
          </a:endParaRPr>
        </a:p>
      </dsp:txBody>
      <dsp:txXfrm>
        <a:off x="32333" y="1996934"/>
        <a:ext cx="6517110" cy="597675"/>
      </dsp:txXfrm>
    </dsp:sp>
    <dsp:sp modelId="{8EBE4C13-5032-43F0-8269-53BD3E91E4D1}">
      <dsp:nvSpPr>
        <dsp:cNvPr id="0" name=""/>
        <dsp:cNvSpPr/>
      </dsp:nvSpPr>
      <dsp:spPr>
        <a:xfrm>
          <a:off x="0" y="2711219"/>
          <a:ext cx="6581776" cy="662341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Curiosity and motivation bright colours different textures 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32333" y="2743552"/>
        <a:ext cx="6517110" cy="597675"/>
      </dsp:txXfrm>
    </dsp:sp>
    <dsp:sp modelId="{1683AC15-DDDC-440F-B6CE-5C2DB08CECFC}">
      <dsp:nvSpPr>
        <dsp:cNvPr id="0" name=""/>
        <dsp:cNvSpPr/>
      </dsp:nvSpPr>
      <dsp:spPr>
        <a:xfrm>
          <a:off x="0" y="3384314"/>
          <a:ext cx="6581776" cy="662341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solving mysteries – hiding blocks 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32333" y="3416647"/>
        <a:ext cx="6517110" cy="597675"/>
      </dsp:txXfrm>
    </dsp:sp>
    <dsp:sp modelId="{938E230E-8BF1-4265-B431-F00D061245CA}">
      <dsp:nvSpPr>
        <dsp:cNvPr id="0" name=""/>
        <dsp:cNvSpPr/>
      </dsp:nvSpPr>
      <dsp:spPr>
        <a:xfrm>
          <a:off x="0" y="4060957"/>
          <a:ext cx="6581776" cy="662341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Attractive and pleasant sensation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32333" y="4093290"/>
        <a:ext cx="6517110" cy="597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DBB60-472D-4A1B-A1A3-9CEC3664775E}">
      <dsp:nvSpPr>
        <dsp:cNvPr id="0" name=""/>
        <dsp:cNvSpPr/>
      </dsp:nvSpPr>
      <dsp:spPr>
        <a:xfrm>
          <a:off x="478800" y="812121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41407B-8891-469F-843B-B932D68F7A88}">
      <dsp:nvSpPr>
        <dsp:cNvPr id="0" name=""/>
        <dsp:cNvSpPr/>
      </dsp:nvSpPr>
      <dsp:spPr>
        <a:xfrm>
          <a:off x="712800" y="1046121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6BDE4-2200-4CC2-9C9C-F873FCA8DC42}">
      <dsp:nvSpPr>
        <dsp:cNvPr id="0" name=""/>
        <dsp:cNvSpPr/>
      </dsp:nvSpPr>
      <dsp:spPr>
        <a:xfrm>
          <a:off x="127800" y="2252121"/>
          <a:ext cx="1800000" cy="128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Experiencing something new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800" y="2252121"/>
        <a:ext cx="1800000" cy="1288300"/>
      </dsp:txXfrm>
    </dsp:sp>
    <dsp:sp modelId="{0746A27F-0014-481F-89B1-D6A4D7204B8F}">
      <dsp:nvSpPr>
        <dsp:cNvPr id="0" name=""/>
        <dsp:cNvSpPr/>
      </dsp:nvSpPr>
      <dsp:spPr>
        <a:xfrm>
          <a:off x="2593800" y="812121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88636-F60E-4899-B0E7-96B80E2A057C}">
      <dsp:nvSpPr>
        <dsp:cNvPr id="0" name=""/>
        <dsp:cNvSpPr/>
      </dsp:nvSpPr>
      <dsp:spPr>
        <a:xfrm>
          <a:off x="2827800" y="1046121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667F1-404F-4028-8AB6-6C7EF7EFAEC6}">
      <dsp:nvSpPr>
        <dsp:cNvPr id="0" name=""/>
        <dsp:cNvSpPr/>
      </dsp:nvSpPr>
      <dsp:spPr>
        <a:xfrm>
          <a:off x="2242800" y="2252121"/>
          <a:ext cx="1800000" cy="128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New surroundings, language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42800" y="2252121"/>
        <a:ext cx="1800000" cy="1288300"/>
      </dsp:txXfrm>
    </dsp:sp>
    <dsp:sp modelId="{864193DA-FEBA-4202-BB3D-FF16E16F14F9}">
      <dsp:nvSpPr>
        <dsp:cNvPr id="0" name=""/>
        <dsp:cNvSpPr/>
      </dsp:nvSpPr>
      <dsp:spPr>
        <a:xfrm>
          <a:off x="4708800" y="812121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2ACAC3-1C68-4A23-B4C3-625510462AE3}">
      <dsp:nvSpPr>
        <dsp:cNvPr id="0" name=""/>
        <dsp:cNvSpPr/>
      </dsp:nvSpPr>
      <dsp:spPr>
        <a:xfrm>
          <a:off x="4942800" y="1046121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7A440-1FFB-449D-A68C-F25BAECE3937}">
      <dsp:nvSpPr>
        <dsp:cNvPr id="0" name=""/>
        <dsp:cNvSpPr/>
      </dsp:nvSpPr>
      <dsp:spPr>
        <a:xfrm>
          <a:off x="4357800" y="2252121"/>
          <a:ext cx="1800000" cy="128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Assimilation and accommodation process –difference in change shock process to adapt to new change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7800" y="2252121"/>
        <a:ext cx="1800000" cy="1288300"/>
      </dsp:txXfrm>
    </dsp:sp>
    <dsp:sp modelId="{EAD6EE96-0F59-4E19-AAB0-535BDC061318}">
      <dsp:nvSpPr>
        <dsp:cNvPr id="0" name=""/>
        <dsp:cNvSpPr/>
      </dsp:nvSpPr>
      <dsp:spPr>
        <a:xfrm>
          <a:off x="6823800" y="812121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D869C-FD7E-442D-BBBC-BE46281753CB}">
      <dsp:nvSpPr>
        <dsp:cNvPr id="0" name=""/>
        <dsp:cNvSpPr/>
      </dsp:nvSpPr>
      <dsp:spPr>
        <a:xfrm>
          <a:off x="7057800" y="1046121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06BCC-7A41-46BF-9188-2A82EF973829}">
      <dsp:nvSpPr>
        <dsp:cNvPr id="0" name=""/>
        <dsp:cNvSpPr/>
      </dsp:nvSpPr>
      <dsp:spPr>
        <a:xfrm>
          <a:off x="6472800" y="2252121"/>
          <a:ext cx="1800000" cy="128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Disquildrem- frightened anxiety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72800" y="2252121"/>
        <a:ext cx="1800000" cy="1288300"/>
      </dsp:txXfrm>
    </dsp:sp>
    <dsp:sp modelId="{9F3A1847-C147-45D0-9EE3-26E596F4AE44}">
      <dsp:nvSpPr>
        <dsp:cNvPr id="0" name=""/>
        <dsp:cNvSpPr/>
      </dsp:nvSpPr>
      <dsp:spPr>
        <a:xfrm>
          <a:off x="8938800" y="812121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0F6802-E41B-40B3-8057-081863FFD32E}">
      <dsp:nvSpPr>
        <dsp:cNvPr id="0" name=""/>
        <dsp:cNvSpPr/>
      </dsp:nvSpPr>
      <dsp:spPr>
        <a:xfrm>
          <a:off x="9172800" y="1046121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B8E4D-078A-4481-904E-71C68EC12438}">
      <dsp:nvSpPr>
        <dsp:cNvPr id="0" name=""/>
        <dsp:cNvSpPr/>
      </dsp:nvSpPr>
      <dsp:spPr>
        <a:xfrm>
          <a:off x="8587800" y="2252121"/>
          <a:ext cx="1800000" cy="128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(object permanence still developing at this stage)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87800" y="2252121"/>
        <a:ext cx="1800000" cy="12883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E9389-7539-6C47-7ABF-0777137150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C637C0-D5EB-E5F5-0D56-1F2CE4FDD7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DCA2D-233B-DDA2-C040-5BB347E2D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C36F35-32C7-AB98-0471-F489BD0AA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48D40-E5B6-3C8E-8533-79D9A9AC4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999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A5750-F2EC-B34C-55F6-B1EF488C6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34FE0-38E0-6BDB-3CC3-82D3488E7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F48BD-0B87-B598-5232-5C23574D1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F79E0-596A-FED6-9FF5-FB196E427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58594E-A05F-5423-228D-21E0171D6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35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5B609-B692-4DD1-C7B3-63ED3FC54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C33754-061B-1C2C-3B35-45F1FF4B6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1A3B2-3751-3A86-410F-E41AAD005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1D637-D0CA-C04F-3F2B-03BE20644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80BDF-B7D5-FFBB-944F-50E6387EA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50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843C4-E631-5F5F-6D55-D825AE2D6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B7262-9CAC-1985-1693-E7750A8558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C067C3-BD09-6864-C715-2EF65F171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0FAA74-2D5C-E65A-5A81-0129F7299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17B420-815A-9F9E-F507-D975E060A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9295E6-EA9B-418D-9594-EFFF0E4A9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121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8C91C-FD89-F882-D164-3439E9FEF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2C026B-41D7-7258-28CD-4045E98206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B461DD-7E7D-5132-6D3B-A909C2ECBF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415370-7106-EEE9-3412-5924886AB0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91599-D238-85AE-E397-433E578117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9FB5A8-8F7F-F7E4-3D0B-9095D272A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807E47-9647-FC5C-B6F6-EC07029B8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DD72E6-D37D-1E51-F9A2-E3D6B5588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700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0D652-8D5E-E029-F68B-2DD567232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EEFC56-71AA-8215-B51D-59A9519E6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199840-EC50-CFF6-90DD-CAD46AA36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C9124E-48E4-1E26-21AF-CE2655B7F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019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DA05B4-3387-CE88-1175-349221DB9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924CA0-ACA2-4C45-91D2-826FF0EA6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9CBD76-4053-EC5C-09A5-13BDF1807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640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7B450-2533-9C42-CA36-1778D4DFF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7C87A-12B8-6463-F54F-3CC7221CD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AC8F68-DEE9-A74C-E38E-9A1FD8FC26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F82AE6-622E-BFB6-9D17-5541D4754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E256D8-C12C-B3AB-B9FC-1EF54E82F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462A5-5185-59A3-961B-58CD10D63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055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F3BC1-7EAD-C5D2-34C4-43C08C394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D9D17F-3269-FC14-3695-42922F6E7D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898BCE-BF07-E62E-80A9-1ECD3F28B1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CDE30-239C-DE61-3299-C20F7DD34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E8E704-495F-226E-A024-F2D060D0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09AA19-4E99-4B64-6FBB-DEB83606A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225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AB426-7B7E-E478-2CC8-E5FD59EE4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74BA9-60E6-63F1-25D4-1383122DA1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5329F-696E-81EC-0E5E-618E84BB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8FD38-6763-F6DB-F487-DBD4E26FB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3BB51-EA2B-9A7F-B75B-731C5842E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291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1A02BC-F751-852C-144E-7EB8DC93D2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AF07F-522A-BFD5-0F3A-DFCD6EEE5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05E6A-529C-5AAE-8FEA-1B25F9088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D3ADC-2AB5-7030-AF15-6F0C0B8A9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EA859-9C1E-EB19-E840-112166344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81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621571-5123-228D-A402-8D61E6668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DABF85-1462-6ABB-47EC-6707CB582F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833DD-27A3-1601-779E-673C264C43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E8B1C-86EF-43CF-8304-249481088644}" type="datetimeFigureOut">
              <a:rPr lang="en-US" smtClean="0"/>
              <a:pPr/>
              <a:t>2/16/2023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452E6-5DD7-F0A8-6B84-F0588E1D49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290F5-719C-4332-EEC3-1BFB020C8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426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microsoft.com/office/2018/10/relationships/comments" Target="../comments/modernComment_103_CD1F428A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xploringyourmind.com/piagets-sensorimotor-stage-of-development/" TargetMode="External"/><Relationship Id="rId2" Type="http://schemas.openxmlformats.org/officeDocument/2006/relationships/hyperlink" Target="https://www.verywellmind.com/sensorimotor-stage-of-cognitive-development-279546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implypsychology.org/piaget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3.bp.blogspot.com/-Oc-mFbNO_Dc/T94ionuHRqI/AAAAAAAAD54/4F72N-Hn4y0/s1600/IMG_0835.JPG" TargetMode="External"/><Relationship Id="rId2" Type="http://schemas.openxmlformats.org/officeDocument/2006/relationships/hyperlink" Target="https://i.cdnraw.com/previews/downloads/d/o/w/p-kids-hand-painting-owpMN8ZSw8-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tatic.wixstatic.com/media/d9be2a_89d13296795a402a83fa45c6bf160eb6~mv2_d_6000_4000_s_4_2.jpg/v1/fit/w_2500,h_1330,al_c/d9be2a_89d13296795a402a83fa45c6bf160eb6~mv2_d_6000_4000_s_4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B5CB-A0BF-894F-E093-EE43675738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699" y="871758"/>
            <a:ext cx="5227171" cy="38711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93638C-AB1E-3AA9-5E18-22AB52575D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3591098"/>
            <a:ext cx="4857857" cy="3075709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Fozia Malik 2130819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LCHS4006</a:t>
            </a:r>
          </a:p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Presentation working with children in a social care setting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 Name - Dr Kennedy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Obohwemu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34EE5ECF-1602-4E3D-25B5-21A1945D1D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43" r="33468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721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CB20F-F608-19CA-07F1-5074CD20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5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32455D26-7BDA-43F9-4191-64BC54C157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699886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3272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024C0-FD58-29E0-96C6-A0ACDF686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87" y="907128"/>
            <a:ext cx="6699564" cy="137887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I chose this Age 0-2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3B6BF-4012-CD1B-1353-F4A583B38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6" y="2285999"/>
            <a:ext cx="6766748" cy="3649080"/>
          </a:xfrm>
        </p:spPr>
        <p:txBody>
          <a:bodyPr>
            <a:normAutofit/>
          </a:bodyPr>
          <a:lstStyle/>
          <a:p>
            <a:r>
              <a:rPr lang="en-GB" dirty="0"/>
              <a:t>Sensorimotor stage</a:t>
            </a:r>
          </a:p>
          <a:p>
            <a:r>
              <a:rPr lang="en-GB" dirty="0"/>
              <a:t>Infancy stage</a:t>
            </a:r>
          </a:p>
          <a:p>
            <a:r>
              <a:rPr lang="en-GB" dirty="0"/>
              <a:t>In this phase of development there is the most change and growth</a:t>
            </a:r>
          </a:p>
          <a:p>
            <a:r>
              <a:rPr lang="en-GB" dirty="0"/>
              <a:t>Important stage </a:t>
            </a:r>
          </a:p>
          <a:p>
            <a:r>
              <a:rPr lang="en-GB" dirty="0"/>
              <a:t>Sub stages milestones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Wooden blocks stacked to form houses">
            <a:extLst>
              <a:ext uri="{FF2B5EF4-FFF2-40B4-BE49-F238E27FC236}">
                <a16:creationId xmlns:a16="http://schemas.microsoft.com/office/drawing/2014/main" id="{BEF766E0-EFBC-B44F-1B7C-D1054F29F7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397" r="29923" b="-1"/>
          <a:stretch/>
        </p:blipFill>
        <p:spPr>
          <a:xfrm>
            <a:off x="8115300" y="10"/>
            <a:ext cx="40767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072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13">
            <a:extLst>
              <a:ext uri="{FF2B5EF4-FFF2-40B4-BE49-F238E27FC236}">
                <a16:creationId xmlns:a16="http://schemas.microsoft.com/office/drawing/2014/main" id="{018DD604-9FD1-4E35-84A0-CFD3632CA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22"/>
            <a:ext cx="12192000" cy="68590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0" name="Group 15">
            <a:extLst>
              <a:ext uri="{FF2B5EF4-FFF2-40B4-BE49-F238E27FC236}">
                <a16:creationId xmlns:a16="http://schemas.microsoft.com/office/drawing/2014/main" id="{EBAD34AF-5414-49A5-AB75-F1CA854B3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6" cy="6858000"/>
            <a:chOff x="1" y="0"/>
            <a:chExt cx="12191996" cy="6858000"/>
          </a:xfrm>
        </p:grpSpPr>
        <p:sp>
          <p:nvSpPr>
            <p:cNvPr id="41" name="Rectangle 16">
              <a:extLst>
                <a:ext uri="{FF2B5EF4-FFF2-40B4-BE49-F238E27FC236}">
                  <a16:creationId xmlns:a16="http://schemas.microsoft.com/office/drawing/2014/main" id="{7BAD3960-6DE9-4457-8083-F6FFBD58D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2" name="Rectangle 17">
              <a:extLst>
                <a:ext uri="{FF2B5EF4-FFF2-40B4-BE49-F238E27FC236}">
                  <a16:creationId xmlns:a16="http://schemas.microsoft.com/office/drawing/2014/main" id="{F3F5E368-26F9-408D-9C1D-D007FCE0C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E5EBA1-4DF6-4571-2158-8D3C271DA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7007349" cy="1492132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Proposed Activities for 0-2 years</a:t>
            </a:r>
            <a:endParaRPr lang="en-GB" b="1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1171E-26D0-22A5-2D6A-0F3A5AC61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2" y="2286000"/>
            <a:ext cx="4389998" cy="3844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alpha val="60000"/>
                  </a:schemeClr>
                </a:solidFill>
              </a:rPr>
              <a:t>1.Sensory table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6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b="1" dirty="0">
                <a:solidFill>
                  <a:schemeClr val="tx1">
                    <a:alpha val="60000"/>
                  </a:schemeClr>
                </a:solidFill>
              </a:rPr>
              <a:t>2.Colourful Building blocks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3" name="Freeform: Shape 19">
            <a:extLst>
              <a:ext uri="{FF2B5EF4-FFF2-40B4-BE49-F238E27FC236}">
                <a16:creationId xmlns:a16="http://schemas.microsoft.com/office/drawing/2014/main" id="{4AF1E51D-8E17-4D73-9B13-D0D66F9E2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0946" y="2529102"/>
            <a:ext cx="3361914" cy="3357830"/>
          </a:xfrm>
          <a:custGeom>
            <a:avLst/>
            <a:gdLst>
              <a:gd name="connsiteX0" fmla="*/ 3095991 w 6191980"/>
              <a:gd name="connsiteY0" fmla="*/ 0 h 6184462"/>
              <a:gd name="connsiteX1" fmla="*/ 3156069 w 6191980"/>
              <a:gd name="connsiteY1" fmla="*/ 5631 h 6184462"/>
              <a:gd name="connsiteX2" fmla="*/ 3214272 w 6191980"/>
              <a:gd name="connsiteY2" fmla="*/ 20652 h 6184462"/>
              <a:gd name="connsiteX3" fmla="*/ 3270598 w 6191980"/>
              <a:gd name="connsiteY3" fmla="*/ 43182 h 6184462"/>
              <a:gd name="connsiteX4" fmla="*/ 3328798 w 6191980"/>
              <a:gd name="connsiteY4" fmla="*/ 71344 h 6184462"/>
              <a:gd name="connsiteX5" fmla="*/ 3383247 w 6191980"/>
              <a:gd name="connsiteY5" fmla="*/ 103262 h 6184462"/>
              <a:gd name="connsiteX6" fmla="*/ 3439573 w 6191980"/>
              <a:gd name="connsiteY6" fmla="*/ 137057 h 6184462"/>
              <a:gd name="connsiteX7" fmla="*/ 3495897 w 6191980"/>
              <a:gd name="connsiteY7" fmla="*/ 167096 h 6184462"/>
              <a:gd name="connsiteX8" fmla="*/ 3552221 w 6191980"/>
              <a:gd name="connsiteY8" fmla="*/ 197137 h 6184462"/>
              <a:gd name="connsiteX9" fmla="*/ 3606669 w 6191980"/>
              <a:gd name="connsiteY9" fmla="*/ 219666 h 6184462"/>
              <a:gd name="connsiteX10" fmla="*/ 3666749 w 6191980"/>
              <a:gd name="connsiteY10" fmla="*/ 234686 h 6184462"/>
              <a:gd name="connsiteX11" fmla="*/ 3724950 w 6191980"/>
              <a:gd name="connsiteY11" fmla="*/ 242197 h 6184462"/>
              <a:gd name="connsiteX12" fmla="*/ 3786907 w 6191980"/>
              <a:gd name="connsiteY12" fmla="*/ 242197 h 6184462"/>
              <a:gd name="connsiteX13" fmla="*/ 3850743 w 6191980"/>
              <a:gd name="connsiteY13" fmla="*/ 238443 h 6184462"/>
              <a:gd name="connsiteX14" fmla="*/ 3914577 w 6191980"/>
              <a:gd name="connsiteY14" fmla="*/ 230932 h 6184462"/>
              <a:gd name="connsiteX15" fmla="*/ 3978413 w 6191980"/>
              <a:gd name="connsiteY15" fmla="*/ 221545 h 6184462"/>
              <a:gd name="connsiteX16" fmla="*/ 4042247 w 6191980"/>
              <a:gd name="connsiteY16" fmla="*/ 214035 h 6184462"/>
              <a:gd name="connsiteX17" fmla="*/ 4106083 w 6191980"/>
              <a:gd name="connsiteY17" fmla="*/ 208401 h 6184462"/>
              <a:gd name="connsiteX18" fmla="*/ 4166161 w 6191980"/>
              <a:gd name="connsiteY18" fmla="*/ 210279 h 6184462"/>
              <a:gd name="connsiteX19" fmla="*/ 4224364 w 6191980"/>
              <a:gd name="connsiteY19" fmla="*/ 217789 h 6184462"/>
              <a:gd name="connsiteX20" fmla="*/ 4280690 w 6191980"/>
              <a:gd name="connsiteY20" fmla="*/ 234686 h 6184462"/>
              <a:gd name="connsiteX21" fmla="*/ 4327628 w 6191980"/>
              <a:gd name="connsiteY21" fmla="*/ 259094 h 6184462"/>
              <a:gd name="connsiteX22" fmla="*/ 4372686 w 6191980"/>
              <a:gd name="connsiteY22" fmla="*/ 291012 h 6184462"/>
              <a:gd name="connsiteX23" fmla="*/ 4412114 w 6191980"/>
              <a:gd name="connsiteY23" fmla="*/ 328561 h 6184462"/>
              <a:gd name="connsiteX24" fmla="*/ 4451542 w 6191980"/>
              <a:gd name="connsiteY24" fmla="*/ 371743 h 6184462"/>
              <a:gd name="connsiteX25" fmla="*/ 4487214 w 6191980"/>
              <a:gd name="connsiteY25" fmla="*/ 416803 h 6184462"/>
              <a:gd name="connsiteX26" fmla="*/ 4522886 w 6191980"/>
              <a:gd name="connsiteY26" fmla="*/ 463741 h 6184462"/>
              <a:gd name="connsiteX27" fmla="*/ 4558559 w 6191980"/>
              <a:gd name="connsiteY27" fmla="*/ 510678 h 6184462"/>
              <a:gd name="connsiteX28" fmla="*/ 4594231 w 6191980"/>
              <a:gd name="connsiteY28" fmla="*/ 555737 h 6184462"/>
              <a:gd name="connsiteX29" fmla="*/ 4631782 w 6191980"/>
              <a:gd name="connsiteY29" fmla="*/ 598919 h 6184462"/>
              <a:gd name="connsiteX30" fmla="*/ 4674964 w 6191980"/>
              <a:gd name="connsiteY30" fmla="*/ 636471 h 6184462"/>
              <a:gd name="connsiteX31" fmla="*/ 4716270 w 6191980"/>
              <a:gd name="connsiteY31" fmla="*/ 670266 h 6184462"/>
              <a:gd name="connsiteX32" fmla="*/ 4763206 w 6191980"/>
              <a:gd name="connsiteY32" fmla="*/ 696549 h 6184462"/>
              <a:gd name="connsiteX33" fmla="*/ 4813899 w 6191980"/>
              <a:gd name="connsiteY33" fmla="*/ 719079 h 6184462"/>
              <a:gd name="connsiteX34" fmla="*/ 4868345 w 6191980"/>
              <a:gd name="connsiteY34" fmla="*/ 737854 h 6184462"/>
              <a:gd name="connsiteX35" fmla="*/ 4924669 w 6191980"/>
              <a:gd name="connsiteY35" fmla="*/ 754751 h 6184462"/>
              <a:gd name="connsiteX36" fmla="*/ 4980995 w 6191980"/>
              <a:gd name="connsiteY36" fmla="*/ 769772 h 6184462"/>
              <a:gd name="connsiteX37" fmla="*/ 5039198 w 6191980"/>
              <a:gd name="connsiteY37" fmla="*/ 784792 h 6184462"/>
              <a:gd name="connsiteX38" fmla="*/ 5093644 w 6191980"/>
              <a:gd name="connsiteY38" fmla="*/ 801690 h 6184462"/>
              <a:gd name="connsiteX39" fmla="*/ 5148091 w 6191980"/>
              <a:gd name="connsiteY39" fmla="*/ 820464 h 6184462"/>
              <a:gd name="connsiteX40" fmla="*/ 5198784 w 6191980"/>
              <a:gd name="connsiteY40" fmla="*/ 842995 h 6184462"/>
              <a:gd name="connsiteX41" fmla="*/ 5243845 w 6191980"/>
              <a:gd name="connsiteY41" fmla="*/ 871157 h 6184462"/>
              <a:gd name="connsiteX42" fmla="*/ 5285151 w 6191980"/>
              <a:gd name="connsiteY42" fmla="*/ 904952 h 6184462"/>
              <a:gd name="connsiteX43" fmla="*/ 5318944 w 6191980"/>
              <a:gd name="connsiteY43" fmla="*/ 946257 h 6184462"/>
              <a:gd name="connsiteX44" fmla="*/ 5347108 w 6191980"/>
              <a:gd name="connsiteY44" fmla="*/ 991317 h 6184462"/>
              <a:gd name="connsiteX45" fmla="*/ 5369636 w 6191980"/>
              <a:gd name="connsiteY45" fmla="*/ 1042007 h 6184462"/>
              <a:gd name="connsiteX46" fmla="*/ 5388410 w 6191980"/>
              <a:gd name="connsiteY46" fmla="*/ 1096456 h 6184462"/>
              <a:gd name="connsiteX47" fmla="*/ 5405308 w 6191980"/>
              <a:gd name="connsiteY47" fmla="*/ 1150903 h 6184462"/>
              <a:gd name="connsiteX48" fmla="*/ 5420328 w 6191980"/>
              <a:gd name="connsiteY48" fmla="*/ 1209105 h 6184462"/>
              <a:gd name="connsiteX49" fmla="*/ 5435349 w 6191980"/>
              <a:gd name="connsiteY49" fmla="*/ 1265429 h 6184462"/>
              <a:gd name="connsiteX50" fmla="*/ 5452246 w 6191980"/>
              <a:gd name="connsiteY50" fmla="*/ 1321755 h 6184462"/>
              <a:gd name="connsiteX51" fmla="*/ 5471021 w 6191980"/>
              <a:gd name="connsiteY51" fmla="*/ 1376203 h 6184462"/>
              <a:gd name="connsiteX52" fmla="*/ 5493550 w 6191980"/>
              <a:gd name="connsiteY52" fmla="*/ 1426896 h 6184462"/>
              <a:gd name="connsiteX53" fmla="*/ 5519836 w 6191980"/>
              <a:gd name="connsiteY53" fmla="*/ 1473832 h 6184462"/>
              <a:gd name="connsiteX54" fmla="*/ 5553632 w 6191980"/>
              <a:gd name="connsiteY54" fmla="*/ 1515138 h 6184462"/>
              <a:gd name="connsiteX55" fmla="*/ 5591181 w 6191980"/>
              <a:gd name="connsiteY55" fmla="*/ 1558320 h 6184462"/>
              <a:gd name="connsiteX56" fmla="*/ 5634364 w 6191980"/>
              <a:gd name="connsiteY56" fmla="*/ 1595869 h 6184462"/>
              <a:gd name="connsiteX57" fmla="*/ 5679425 w 6191980"/>
              <a:gd name="connsiteY57" fmla="*/ 1631541 h 6184462"/>
              <a:gd name="connsiteX58" fmla="*/ 5728238 w 6191980"/>
              <a:gd name="connsiteY58" fmla="*/ 1667213 h 6184462"/>
              <a:gd name="connsiteX59" fmla="*/ 5775175 w 6191980"/>
              <a:gd name="connsiteY59" fmla="*/ 1702885 h 6184462"/>
              <a:gd name="connsiteX60" fmla="*/ 5820236 w 6191980"/>
              <a:gd name="connsiteY60" fmla="*/ 1738560 h 6184462"/>
              <a:gd name="connsiteX61" fmla="*/ 5863416 w 6191980"/>
              <a:gd name="connsiteY61" fmla="*/ 1777986 h 6184462"/>
              <a:gd name="connsiteX62" fmla="*/ 5900968 w 6191980"/>
              <a:gd name="connsiteY62" fmla="*/ 1817414 h 6184462"/>
              <a:gd name="connsiteX63" fmla="*/ 5932886 w 6191980"/>
              <a:gd name="connsiteY63" fmla="*/ 1862474 h 6184462"/>
              <a:gd name="connsiteX64" fmla="*/ 5957294 w 6191980"/>
              <a:gd name="connsiteY64" fmla="*/ 1909410 h 6184462"/>
              <a:gd name="connsiteX65" fmla="*/ 5974191 w 6191980"/>
              <a:gd name="connsiteY65" fmla="*/ 1965736 h 6184462"/>
              <a:gd name="connsiteX66" fmla="*/ 5981700 w 6191980"/>
              <a:gd name="connsiteY66" fmla="*/ 2023938 h 6184462"/>
              <a:gd name="connsiteX67" fmla="*/ 5983578 w 6191980"/>
              <a:gd name="connsiteY67" fmla="*/ 2084018 h 6184462"/>
              <a:gd name="connsiteX68" fmla="*/ 5977945 w 6191980"/>
              <a:gd name="connsiteY68" fmla="*/ 2147852 h 6184462"/>
              <a:gd name="connsiteX69" fmla="*/ 5970435 w 6191980"/>
              <a:gd name="connsiteY69" fmla="*/ 2211686 h 6184462"/>
              <a:gd name="connsiteX70" fmla="*/ 5961048 w 6191980"/>
              <a:gd name="connsiteY70" fmla="*/ 2275522 h 6184462"/>
              <a:gd name="connsiteX71" fmla="*/ 5953538 w 6191980"/>
              <a:gd name="connsiteY71" fmla="*/ 2339356 h 6184462"/>
              <a:gd name="connsiteX72" fmla="*/ 5949784 w 6191980"/>
              <a:gd name="connsiteY72" fmla="*/ 2403192 h 6184462"/>
              <a:gd name="connsiteX73" fmla="*/ 5949784 w 6191980"/>
              <a:gd name="connsiteY73" fmla="*/ 2465149 h 6184462"/>
              <a:gd name="connsiteX74" fmla="*/ 5957294 w 6191980"/>
              <a:gd name="connsiteY74" fmla="*/ 2523350 h 6184462"/>
              <a:gd name="connsiteX75" fmla="*/ 5972312 w 6191980"/>
              <a:gd name="connsiteY75" fmla="*/ 2581552 h 6184462"/>
              <a:gd name="connsiteX76" fmla="*/ 5994843 w 6191980"/>
              <a:gd name="connsiteY76" fmla="*/ 2636001 h 6184462"/>
              <a:gd name="connsiteX77" fmla="*/ 6024884 w 6191980"/>
              <a:gd name="connsiteY77" fmla="*/ 2692325 h 6184462"/>
              <a:gd name="connsiteX78" fmla="*/ 6054922 w 6191980"/>
              <a:gd name="connsiteY78" fmla="*/ 2748651 h 6184462"/>
              <a:gd name="connsiteX79" fmla="*/ 6088718 w 6191980"/>
              <a:gd name="connsiteY79" fmla="*/ 2804974 h 6184462"/>
              <a:gd name="connsiteX80" fmla="*/ 6120634 w 6191980"/>
              <a:gd name="connsiteY80" fmla="*/ 2859423 h 6184462"/>
              <a:gd name="connsiteX81" fmla="*/ 6148798 w 6191980"/>
              <a:gd name="connsiteY81" fmla="*/ 2917624 h 6184462"/>
              <a:gd name="connsiteX82" fmla="*/ 6171326 w 6191980"/>
              <a:gd name="connsiteY82" fmla="*/ 2973950 h 6184462"/>
              <a:gd name="connsiteX83" fmla="*/ 6186347 w 6191980"/>
              <a:gd name="connsiteY83" fmla="*/ 3032152 h 6184462"/>
              <a:gd name="connsiteX84" fmla="*/ 6191980 w 6191980"/>
              <a:gd name="connsiteY84" fmla="*/ 3092230 h 6184462"/>
              <a:gd name="connsiteX85" fmla="*/ 6186347 w 6191980"/>
              <a:gd name="connsiteY85" fmla="*/ 3152310 h 6184462"/>
              <a:gd name="connsiteX86" fmla="*/ 6171326 w 6191980"/>
              <a:gd name="connsiteY86" fmla="*/ 3210513 h 6184462"/>
              <a:gd name="connsiteX87" fmla="*/ 6148798 w 6191980"/>
              <a:gd name="connsiteY87" fmla="*/ 3266839 h 6184462"/>
              <a:gd name="connsiteX88" fmla="*/ 6120634 w 6191980"/>
              <a:gd name="connsiteY88" fmla="*/ 3325039 h 6184462"/>
              <a:gd name="connsiteX89" fmla="*/ 6088718 w 6191980"/>
              <a:gd name="connsiteY89" fmla="*/ 3379488 h 6184462"/>
              <a:gd name="connsiteX90" fmla="*/ 6054922 w 6191980"/>
              <a:gd name="connsiteY90" fmla="*/ 3435814 h 6184462"/>
              <a:gd name="connsiteX91" fmla="*/ 6024884 w 6191980"/>
              <a:gd name="connsiteY91" fmla="*/ 3492137 h 6184462"/>
              <a:gd name="connsiteX92" fmla="*/ 5994843 w 6191980"/>
              <a:gd name="connsiteY92" fmla="*/ 3548461 h 6184462"/>
              <a:gd name="connsiteX93" fmla="*/ 5972312 w 6191980"/>
              <a:gd name="connsiteY93" fmla="*/ 3602910 h 6184462"/>
              <a:gd name="connsiteX94" fmla="*/ 5957294 w 6191980"/>
              <a:gd name="connsiteY94" fmla="*/ 3661113 h 6184462"/>
              <a:gd name="connsiteX95" fmla="*/ 5949784 w 6191980"/>
              <a:gd name="connsiteY95" fmla="*/ 3719313 h 6184462"/>
              <a:gd name="connsiteX96" fmla="*/ 5949784 w 6191980"/>
              <a:gd name="connsiteY96" fmla="*/ 3781272 h 6184462"/>
              <a:gd name="connsiteX97" fmla="*/ 5953538 w 6191980"/>
              <a:gd name="connsiteY97" fmla="*/ 3845106 h 6184462"/>
              <a:gd name="connsiteX98" fmla="*/ 5961048 w 6191980"/>
              <a:gd name="connsiteY98" fmla="*/ 3908940 h 6184462"/>
              <a:gd name="connsiteX99" fmla="*/ 5970435 w 6191980"/>
              <a:gd name="connsiteY99" fmla="*/ 3972776 h 6184462"/>
              <a:gd name="connsiteX100" fmla="*/ 5977945 w 6191980"/>
              <a:gd name="connsiteY100" fmla="*/ 4036610 h 6184462"/>
              <a:gd name="connsiteX101" fmla="*/ 5983578 w 6191980"/>
              <a:gd name="connsiteY101" fmla="*/ 4100444 h 6184462"/>
              <a:gd name="connsiteX102" fmla="*/ 5981700 w 6191980"/>
              <a:gd name="connsiteY102" fmla="*/ 4160526 h 6184462"/>
              <a:gd name="connsiteX103" fmla="*/ 5974191 w 6191980"/>
              <a:gd name="connsiteY103" fmla="*/ 4218729 h 6184462"/>
              <a:gd name="connsiteX104" fmla="*/ 5957294 w 6191980"/>
              <a:gd name="connsiteY104" fmla="*/ 4275053 h 6184462"/>
              <a:gd name="connsiteX105" fmla="*/ 5932886 w 6191980"/>
              <a:gd name="connsiteY105" fmla="*/ 4321989 h 6184462"/>
              <a:gd name="connsiteX106" fmla="*/ 5900968 w 6191980"/>
              <a:gd name="connsiteY106" fmla="*/ 4367050 h 6184462"/>
              <a:gd name="connsiteX107" fmla="*/ 5863416 w 6191980"/>
              <a:gd name="connsiteY107" fmla="*/ 4406477 h 6184462"/>
              <a:gd name="connsiteX108" fmla="*/ 5820236 w 6191980"/>
              <a:gd name="connsiteY108" fmla="*/ 4445903 h 6184462"/>
              <a:gd name="connsiteX109" fmla="*/ 5775175 w 6191980"/>
              <a:gd name="connsiteY109" fmla="*/ 4481577 h 6184462"/>
              <a:gd name="connsiteX110" fmla="*/ 5728238 w 6191980"/>
              <a:gd name="connsiteY110" fmla="*/ 4517249 h 6184462"/>
              <a:gd name="connsiteX111" fmla="*/ 5679425 w 6191980"/>
              <a:gd name="connsiteY111" fmla="*/ 4552921 h 6184462"/>
              <a:gd name="connsiteX112" fmla="*/ 5634364 w 6191980"/>
              <a:gd name="connsiteY112" fmla="*/ 4588593 h 6184462"/>
              <a:gd name="connsiteX113" fmla="*/ 5591181 w 6191980"/>
              <a:gd name="connsiteY113" fmla="*/ 4626142 h 6184462"/>
              <a:gd name="connsiteX114" fmla="*/ 5553632 w 6191980"/>
              <a:gd name="connsiteY114" fmla="*/ 4669325 h 6184462"/>
              <a:gd name="connsiteX115" fmla="*/ 5519836 w 6191980"/>
              <a:gd name="connsiteY115" fmla="*/ 4710630 h 6184462"/>
              <a:gd name="connsiteX116" fmla="*/ 5493550 w 6191980"/>
              <a:gd name="connsiteY116" fmla="*/ 4757566 h 6184462"/>
              <a:gd name="connsiteX117" fmla="*/ 5471021 w 6191980"/>
              <a:gd name="connsiteY117" fmla="*/ 4808259 h 6184462"/>
              <a:gd name="connsiteX118" fmla="*/ 5452246 w 6191980"/>
              <a:gd name="connsiteY118" fmla="*/ 4862708 h 6184462"/>
              <a:gd name="connsiteX119" fmla="*/ 5435349 w 6191980"/>
              <a:gd name="connsiteY119" fmla="*/ 4919033 h 6184462"/>
              <a:gd name="connsiteX120" fmla="*/ 5420328 w 6191980"/>
              <a:gd name="connsiteY120" fmla="*/ 4975357 h 6184462"/>
              <a:gd name="connsiteX121" fmla="*/ 5405308 w 6191980"/>
              <a:gd name="connsiteY121" fmla="*/ 5033560 h 6184462"/>
              <a:gd name="connsiteX122" fmla="*/ 5388410 w 6191980"/>
              <a:gd name="connsiteY122" fmla="*/ 5088007 h 6184462"/>
              <a:gd name="connsiteX123" fmla="*/ 5369636 w 6191980"/>
              <a:gd name="connsiteY123" fmla="*/ 5142453 h 6184462"/>
              <a:gd name="connsiteX124" fmla="*/ 5347108 w 6191980"/>
              <a:gd name="connsiteY124" fmla="*/ 5193146 h 6184462"/>
              <a:gd name="connsiteX125" fmla="*/ 5318944 w 6191980"/>
              <a:gd name="connsiteY125" fmla="*/ 5238207 h 6184462"/>
              <a:gd name="connsiteX126" fmla="*/ 5285151 w 6191980"/>
              <a:gd name="connsiteY126" fmla="*/ 5279510 h 6184462"/>
              <a:gd name="connsiteX127" fmla="*/ 5243845 w 6191980"/>
              <a:gd name="connsiteY127" fmla="*/ 5313305 h 6184462"/>
              <a:gd name="connsiteX128" fmla="*/ 5198784 w 6191980"/>
              <a:gd name="connsiteY128" fmla="*/ 5341467 h 6184462"/>
              <a:gd name="connsiteX129" fmla="*/ 5148091 w 6191980"/>
              <a:gd name="connsiteY129" fmla="*/ 5363998 h 6184462"/>
              <a:gd name="connsiteX130" fmla="*/ 5093644 w 6191980"/>
              <a:gd name="connsiteY130" fmla="*/ 5382773 h 6184462"/>
              <a:gd name="connsiteX131" fmla="*/ 5039198 w 6191980"/>
              <a:gd name="connsiteY131" fmla="*/ 5399670 h 6184462"/>
              <a:gd name="connsiteX132" fmla="*/ 4980995 w 6191980"/>
              <a:gd name="connsiteY132" fmla="*/ 5414691 h 6184462"/>
              <a:gd name="connsiteX133" fmla="*/ 4924669 w 6191980"/>
              <a:gd name="connsiteY133" fmla="*/ 5429711 h 6184462"/>
              <a:gd name="connsiteX134" fmla="*/ 4868345 w 6191980"/>
              <a:gd name="connsiteY134" fmla="*/ 5446609 h 6184462"/>
              <a:gd name="connsiteX135" fmla="*/ 4813899 w 6191980"/>
              <a:gd name="connsiteY135" fmla="*/ 5465383 h 6184462"/>
              <a:gd name="connsiteX136" fmla="*/ 4763206 w 6191980"/>
              <a:gd name="connsiteY136" fmla="*/ 5487914 h 6184462"/>
              <a:gd name="connsiteX137" fmla="*/ 4716270 w 6191980"/>
              <a:gd name="connsiteY137" fmla="*/ 5514197 h 6184462"/>
              <a:gd name="connsiteX138" fmla="*/ 4674964 w 6191980"/>
              <a:gd name="connsiteY138" fmla="*/ 5547992 h 6184462"/>
              <a:gd name="connsiteX139" fmla="*/ 4631782 w 6191980"/>
              <a:gd name="connsiteY139" fmla="*/ 5585543 h 6184462"/>
              <a:gd name="connsiteX140" fmla="*/ 4594231 w 6191980"/>
              <a:gd name="connsiteY140" fmla="*/ 5628725 h 6184462"/>
              <a:gd name="connsiteX141" fmla="*/ 4558559 w 6191980"/>
              <a:gd name="connsiteY141" fmla="*/ 5673785 h 6184462"/>
              <a:gd name="connsiteX142" fmla="*/ 4522886 w 6191980"/>
              <a:gd name="connsiteY142" fmla="*/ 5720721 h 6184462"/>
              <a:gd name="connsiteX143" fmla="*/ 4487214 w 6191980"/>
              <a:gd name="connsiteY143" fmla="*/ 5767659 h 6184462"/>
              <a:gd name="connsiteX144" fmla="*/ 4451542 w 6191980"/>
              <a:gd name="connsiteY144" fmla="*/ 5812719 h 6184462"/>
              <a:gd name="connsiteX145" fmla="*/ 4412114 w 6191980"/>
              <a:gd name="connsiteY145" fmla="*/ 5855901 h 6184462"/>
              <a:gd name="connsiteX146" fmla="*/ 4372686 w 6191980"/>
              <a:gd name="connsiteY146" fmla="*/ 5893450 h 6184462"/>
              <a:gd name="connsiteX147" fmla="*/ 4327628 w 6191980"/>
              <a:gd name="connsiteY147" fmla="*/ 5925368 h 6184462"/>
              <a:gd name="connsiteX148" fmla="*/ 4280690 w 6191980"/>
              <a:gd name="connsiteY148" fmla="*/ 5949776 h 6184462"/>
              <a:gd name="connsiteX149" fmla="*/ 4224364 w 6191980"/>
              <a:gd name="connsiteY149" fmla="*/ 5966674 h 6184462"/>
              <a:gd name="connsiteX150" fmla="*/ 4166161 w 6191980"/>
              <a:gd name="connsiteY150" fmla="*/ 5974184 h 6184462"/>
              <a:gd name="connsiteX151" fmla="*/ 4106083 w 6191980"/>
              <a:gd name="connsiteY151" fmla="*/ 5976061 h 6184462"/>
              <a:gd name="connsiteX152" fmla="*/ 4042247 w 6191980"/>
              <a:gd name="connsiteY152" fmla="*/ 5970428 h 6184462"/>
              <a:gd name="connsiteX153" fmla="*/ 3978413 w 6191980"/>
              <a:gd name="connsiteY153" fmla="*/ 5962919 h 6184462"/>
              <a:gd name="connsiteX154" fmla="*/ 3914577 w 6191980"/>
              <a:gd name="connsiteY154" fmla="*/ 5953530 h 6184462"/>
              <a:gd name="connsiteX155" fmla="*/ 3850743 w 6191980"/>
              <a:gd name="connsiteY155" fmla="*/ 5946022 h 6184462"/>
              <a:gd name="connsiteX156" fmla="*/ 3786907 w 6191980"/>
              <a:gd name="connsiteY156" fmla="*/ 5942266 h 6184462"/>
              <a:gd name="connsiteX157" fmla="*/ 3724950 w 6191980"/>
              <a:gd name="connsiteY157" fmla="*/ 5942266 h 6184462"/>
              <a:gd name="connsiteX158" fmla="*/ 3666749 w 6191980"/>
              <a:gd name="connsiteY158" fmla="*/ 5949776 h 6184462"/>
              <a:gd name="connsiteX159" fmla="*/ 3606669 w 6191980"/>
              <a:gd name="connsiteY159" fmla="*/ 5964797 h 6184462"/>
              <a:gd name="connsiteX160" fmla="*/ 3552221 w 6191980"/>
              <a:gd name="connsiteY160" fmla="*/ 5987325 h 6184462"/>
              <a:gd name="connsiteX161" fmla="*/ 3495897 w 6191980"/>
              <a:gd name="connsiteY161" fmla="*/ 6017366 h 6184462"/>
              <a:gd name="connsiteX162" fmla="*/ 3439573 w 6191980"/>
              <a:gd name="connsiteY162" fmla="*/ 6047407 h 6184462"/>
              <a:gd name="connsiteX163" fmla="*/ 3383247 w 6191980"/>
              <a:gd name="connsiteY163" fmla="*/ 6081200 h 6184462"/>
              <a:gd name="connsiteX164" fmla="*/ 3328798 w 6191980"/>
              <a:gd name="connsiteY164" fmla="*/ 6113118 h 6184462"/>
              <a:gd name="connsiteX165" fmla="*/ 3270598 w 6191980"/>
              <a:gd name="connsiteY165" fmla="*/ 6141280 h 6184462"/>
              <a:gd name="connsiteX166" fmla="*/ 3214272 w 6191980"/>
              <a:gd name="connsiteY166" fmla="*/ 6163811 h 6184462"/>
              <a:gd name="connsiteX167" fmla="*/ 3156069 w 6191980"/>
              <a:gd name="connsiteY167" fmla="*/ 6178831 h 6184462"/>
              <a:gd name="connsiteX168" fmla="*/ 3095991 w 6191980"/>
              <a:gd name="connsiteY168" fmla="*/ 6184462 h 6184462"/>
              <a:gd name="connsiteX169" fmla="*/ 3035911 w 6191980"/>
              <a:gd name="connsiteY169" fmla="*/ 6178831 h 6184462"/>
              <a:gd name="connsiteX170" fmla="*/ 2977708 w 6191980"/>
              <a:gd name="connsiteY170" fmla="*/ 6163811 h 6184462"/>
              <a:gd name="connsiteX171" fmla="*/ 2921385 w 6191980"/>
              <a:gd name="connsiteY171" fmla="*/ 6141280 h 6184462"/>
              <a:gd name="connsiteX172" fmla="*/ 2863182 w 6191980"/>
              <a:gd name="connsiteY172" fmla="*/ 6113118 h 6184462"/>
              <a:gd name="connsiteX173" fmla="*/ 2808733 w 6191980"/>
              <a:gd name="connsiteY173" fmla="*/ 6081200 h 6184462"/>
              <a:gd name="connsiteX174" fmla="*/ 2752409 w 6191980"/>
              <a:gd name="connsiteY174" fmla="*/ 6047407 h 6184462"/>
              <a:gd name="connsiteX175" fmla="*/ 2696083 w 6191980"/>
              <a:gd name="connsiteY175" fmla="*/ 6017366 h 6184462"/>
              <a:gd name="connsiteX176" fmla="*/ 2639760 w 6191980"/>
              <a:gd name="connsiteY176" fmla="*/ 5987325 h 6184462"/>
              <a:gd name="connsiteX177" fmla="*/ 2583436 w 6191980"/>
              <a:gd name="connsiteY177" fmla="*/ 5964797 h 6184462"/>
              <a:gd name="connsiteX178" fmla="*/ 2525233 w 6191980"/>
              <a:gd name="connsiteY178" fmla="*/ 5949776 h 6184462"/>
              <a:gd name="connsiteX179" fmla="*/ 2467030 w 6191980"/>
              <a:gd name="connsiteY179" fmla="*/ 5942266 h 6184462"/>
              <a:gd name="connsiteX180" fmla="*/ 2405071 w 6191980"/>
              <a:gd name="connsiteY180" fmla="*/ 5942266 h 6184462"/>
              <a:gd name="connsiteX181" fmla="*/ 2341237 w 6191980"/>
              <a:gd name="connsiteY181" fmla="*/ 5946022 h 6184462"/>
              <a:gd name="connsiteX182" fmla="*/ 2277403 w 6191980"/>
              <a:gd name="connsiteY182" fmla="*/ 5953530 h 6184462"/>
              <a:gd name="connsiteX183" fmla="*/ 2213567 w 6191980"/>
              <a:gd name="connsiteY183" fmla="*/ 5962919 h 6184462"/>
              <a:gd name="connsiteX184" fmla="*/ 2149731 w 6191980"/>
              <a:gd name="connsiteY184" fmla="*/ 5970428 h 6184462"/>
              <a:gd name="connsiteX185" fmla="*/ 2085897 w 6191980"/>
              <a:gd name="connsiteY185" fmla="*/ 5976061 h 6184462"/>
              <a:gd name="connsiteX186" fmla="*/ 2025819 w 6191980"/>
              <a:gd name="connsiteY186" fmla="*/ 5974184 h 6184462"/>
              <a:gd name="connsiteX187" fmla="*/ 1967617 w 6191980"/>
              <a:gd name="connsiteY187" fmla="*/ 5966674 h 6184462"/>
              <a:gd name="connsiteX188" fmla="*/ 1911291 w 6191980"/>
              <a:gd name="connsiteY188" fmla="*/ 5949776 h 6184462"/>
              <a:gd name="connsiteX189" fmla="*/ 1864354 w 6191980"/>
              <a:gd name="connsiteY189" fmla="*/ 5925368 h 6184462"/>
              <a:gd name="connsiteX190" fmla="*/ 1819293 w 6191980"/>
              <a:gd name="connsiteY190" fmla="*/ 5893450 h 6184462"/>
              <a:gd name="connsiteX191" fmla="*/ 1779867 w 6191980"/>
              <a:gd name="connsiteY191" fmla="*/ 5855901 h 6184462"/>
              <a:gd name="connsiteX192" fmla="*/ 1740438 w 6191980"/>
              <a:gd name="connsiteY192" fmla="*/ 5812719 h 6184462"/>
              <a:gd name="connsiteX193" fmla="*/ 1704766 w 6191980"/>
              <a:gd name="connsiteY193" fmla="*/ 5767659 h 6184462"/>
              <a:gd name="connsiteX194" fmla="*/ 1669094 w 6191980"/>
              <a:gd name="connsiteY194" fmla="*/ 5720721 h 6184462"/>
              <a:gd name="connsiteX195" fmla="*/ 1633422 w 6191980"/>
              <a:gd name="connsiteY195" fmla="*/ 5673785 h 6184462"/>
              <a:gd name="connsiteX196" fmla="*/ 1597750 w 6191980"/>
              <a:gd name="connsiteY196" fmla="*/ 5628725 h 6184462"/>
              <a:gd name="connsiteX197" fmla="*/ 1560199 w 6191980"/>
              <a:gd name="connsiteY197" fmla="*/ 5585543 h 6184462"/>
              <a:gd name="connsiteX198" fmla="*/ 1517016 w 6191980"/>
              <a:gd name="connsiteY198" fmla="*/ 5547992 h 6184462"/>
              <a:gd name="connsiteX199" fmla="*/ 1475711 w 6191980"/>
              <a:gd name="connsiteY199" fmla="*/ 5514197 h 6184462"/>
              <a:gd name="connsiteX200" fmla="*/ 1428774 w 6191980"/>
              <a:gd name="connsiteY200" fmla="*/ 5487914 h 6184462"/>
              <a:gd name="connsiteX201" fmla="*/ 1378082 w 6191980"/>
              <a:gd name="connsiteY201" fmla="*/ 5465383 h 6184462"/>
              <a:gd name="connsiteX202" fmla="*/ 1323635 w 6191980"/>
              <a:gd name="connsiteY202" fmla="*/ 5446609 h 6184462"/>
              <a:gd name="connsiteX203" fmla="*/ 1267309 w 6191980"/>
              <a:gd name="connsiteY203" fmla="*/ 5429711 h 6184462"/>
              <a:gd name="connsiteX204" fmla="*/ 1210986 w 6191980"/>
              <a:gd name="connsiteY204" fmla="*/ 5414691 h 6184462"/>
              <a:gd name="connsiteX205" fmla="*/ 1152783 w 6191980"/>
              <a:gd name="connsiteY205" fmla="*/ 5399670 h 6184462"/>
              <a:gd name="connsiteX206" fmla="*/ 1098336 w 6191980"/>
              <a:gd name="connsiteY206" fmla="*/ 5382773 h 6184462"/>
              <a:gd name="connsiteX207" fmla="*/ 1043887 w 6191980"/>
              <a:gd name="connsiteY207" fmla="*/ 5363998 h 6184462"/>
              <a:gd name="connsiteX208" fmla="*/ 993197 w 6191980"/>
              <a:gd name="connsiteY208" fmla="*/ 5341467 h 6184462"/>
              <a:gd name="connsiteX209" fmla="*/ 948135 w 6191980"/>
              <a:gd name="connsiteY209" fmla="*/ 5313305 h 6184462"/>
              <a:gd name="connsiteX210" fmla="*/ 906830 w 6191980"/>
              <a:gd name="connsiteY210" fmla="*/ 5279510 h 6184462"/>
              <a:gd name="connsiteX211" fmla="*/ 873037 w 6191980"/>
              <a:gd name="connsiteY211" fmla="*/ 5238207 h 6184462"/>
              <a:gd name="connsiteX212" fmla="*/ 844875 w 6191980"/>
              <a:gd name="connsiteY212" fmla="*/ 5193146 h 6184462"/>
              <a:gd name="connsiteX213" fmla="*/ 822344 w 6191980"/>
              <a:gd name="connsiteY213" fmla="*/ 5142453 h 6184462"/>
              <a:gd name="connsiteX214" fmla="*/ 803570 w 6191980"/>
              <a:gd name="connsiteY214" fmla="*/ 5088007 h 6184462"/>
              <a:gd name="connsiteX215" fmla="*/ 786672 w 6191980"/>
              <a:gd name="connsiteY215" fmla="*/ 5033560 h 6184462"/>
              <a:gd name="connsiteX216" fmla="*/ 771652 w 6191980"/>
              <a:gd name="connsiteY216" fmla="*/ 4975357 h 6184462"/>
              <a:gd name="connsiteX217" fmla="*/ 756631 w 6191980"/>
              <a:gd name="connsiteY217" fmla="*/ 4919033 h 6184462"/>
              <a:gd name="connsiteX218" fmla="*/ 739734 w 6191980"/>
              <a:gd name="connsiteY218" fmla="*/ 4862708 h 6184462"/>
              <a:gd name="connsiteX219" fmla="*/ 720959 w 6191980"/>
              <a:gd name="connsiteY219" fmla="*/ 4808259 h 6184462"/>
              <a:gd name="connsiteX220" fmla="*/ 698428 w 6191980"/>
              <a:gd name="connsiteY220" fmla="*/ 4757566 h 6184462"/>
              <a:gd name="connsiteX221" fmla="*/ 672143 w 6191980"/>
              <a:gd name="connsiteY221" fmla="*/ 4710630 h 6184462"/>
              <a:gd name="connsiteX222" fmla="*/ 638351 w 6191980"/>
              <a:gd name="connsiteY222" fmla="*/ 4669325 h 6184462"/>
              <a:gd name="connsiteX223" fmla="*/ 600799 w 6191980"/>
              <a:gd name="connsiteY223" fmla="*/ 4626142 h 6184462"/>
              <a:gd name="connsiteX224" fmla="*/ 557617 w 6191980"/>
              <a:gd name="connsiteY224" fmla="*/ 4588593 h 6184462"/>
              <a:gd name="connsiteX225" fmla="*/ 510678 w 6191980"/>
              <a:gd name="connsiteY225" fmla="*/ 4552921 h 6184462"/>
              <a:gd name="connsiteX226" fmla="*/ 463742 w 6191980"/>
              <a:gd name="connsiteY226" fmla="*/ 4517249 h 6184462"/>
              <a:gd name="connsiteX227" fmla="*/ 416805 w 6191980"/>
              <a:gd name="connsiteY227" fmla="*/ 4481577 h 6184462"/>
              <a:gd name="connsiteX228" fmla="*/ 371744 w 6191980"/>
              <a:gd name="connsiteY228" fmla="*/ 4445903 h 6184462"/>
              <a:gd name="connsiteX229" fmla="*/ 328562 w 6191980"/>
              <a:gd name="connsiteY229" fmla="*/ 4406477 h 6184462"/>
              <a:gd name="connsiteX230" fmla="*/ 291012 w 6191980"/>
              <a:gd name="connsiteY230" fmla="*/ 4367050 h 6184462"/>
              <a:gd name="connsiteX231" fmla="*/ 259096 w 6191980"/>
              <a:gd name="connsiteY231" fmla="*/ 4321989 h 6184462"/>
              <a:gd name="connsiteX232" fmla="*/ 234689 w 6191980"/>
              <a:gd name="connsiteY232" fmla="*/ 4275053 h 6184462"/>
              <a:gd name="connsiteX233" fmla="*/ 217791 w 6191980"/>
              <a:gd name="connsiteY233" fmla="*/ 4218729 h 6184462"/>
              <a:gd name="connsiteX234" fmla="*/ 210281 w 6191980"/>
              <a:gd name="connsiteY234" fmla="*/ 4160526 h 6184462"/>
              <a:gd name="connsiteX235" fmla="*/ 208402 w 6191980"/>
              <a:gd name="connsiteY235" fmla="*/ 4100444 h 6184462"/>
              <a:gd name="connsiteX236" fmla="*/ 214035 w 6191980"/>
              <a:gd name="connsiteY236" fmla="*/ 4036610 h 6184462"/>
              <a:gd name="connsiteX237" fmla="*/ 221545 w 6191980"/>
              <a:gd name="connsiteY237" fmla="*/ 3972776 h 6184462"/>
              <a:gd name="connsiteX238" fmla="*/ 230932 w 6191980"/>
              <a:gd name="connsiteY238" fmla="*/ 3908940 h 6184462"/>
              <a:gd name="connsiteX239" fmla="*/ 238443 w 6191980"/>
              <a:gd name="connsiteY239" fmla="*/ 3845106 h 6184462"/>
              <a:gd name="connsiteX240" fmla="*/ 242199 w 6191980"/>
              <a:gd name="connsiteY240" fmla="*/ 3781272 h 6184462"/>
              <a:gd name="connsiteX241" fmla="*/ 242199 w 6191980"/>
              <a:gd name="connsiteY241" fmla="*/ 3719313 h 6184462"/>
              <a:gd name="connsiteX242" fmla="*/ 234689 w 6191980"/>
              <a:gd name="connsiteY242" fmla="*/ 3661113 h 6184462"/>
              <a:gd name="connsiteX243" fmla="*/ 219668 w 6191980"/>
              <a:gd name="connsiteY243" fmla="*/ 3602910 h 6184462"/>
              <a:gd name="connsiteX244" fmla="*/ 197138 w 6191980"/>
              <a:gd name="connsiteY244" fmla="*/ 3548461 h 6184462"/>
              <a:gd name="connsiteX245" fmla="*/ 168976 w 6191980"/>
              <a:gd name="connsiteY245" fmla="*/ 3492137 h 6184462"/>
              <a:gd name="connsiteX246" fmla="*/ 137057 w 6191980"/>
              <a:gd name="connsiteY246" fmla="*/ 3435814 h 6184462"/>
              <a:gd name="connsiteX247" fmla="*/ 103264 w 6191980"/>
              <a:gd name="connsiteY247" fmla="*/ 3379488 h 6184462"/>
              <a:gd name="connsiteX248" fmla="*/ 71346 w 6191980"/>
              <a:gd name="connsiteY248" fmla="*/ 3325039 h 6184462"/>
              <a:gd name="connsiteX249" fmla="*/ 43182 w 6191980"/>
              <a:gd name="connsiteY249" fmla="*/ 3266839 h 6184462"/>
              <a:gd name="connsiteX250" fmla="*/ 20654 w 6191980"/>
              <a:gd name="connsiteY250" fmla="*/ 3210513 h 6184462"/>
              <a:gd name="connsiteX251" fmla="*/ 5634 w 6191980"/>
              <a:gd name="connsiteY251" fmla="*/ 3152310 h 6184462"/>
              <a:gd name="connsiteX252" fmla="*/ 0 w 6191980"/>
              <a:gd name="connsiteY252" fmla="*/ 3092230 h 6184462"/>
              <a:gd name="connsiteX253" fmla="*/ 5634 w 6191980"/>
              <a:gd name="connsiteY253" fmla="*/ 3032152 h 6184462"/>
              <a:gd name="connsiteX254" fmla="*/ 20654 w 6191980"/>
              <a:gd name="connsiteY254" fmla="*/ 2973950 h 6184462"/>
              <a:gd name="connsiteX255" fmla="*/ 43182 w 6191980"/>
              <a:gd name="connsiteY255" fmla="*/ 2917624 h 6184462"/>
              <a:gd name="connsiteX256" fmla="*/ 71346 w 6191980"/>
              <a:gd name="connsiteY256" fmla="*/ 2859423 h 6184462"/>
              <a:gd name="connsiteX257" fmla="*/ 103264 w 6191980"/>
              <a:gd name="connsiteY257" fmla="*/ 2804974 h 6184462"/>
              <a:gd name="connsiteX258" fmla="*/ 137057 w 6191980"/>
              <a:gd name="connsiteY258" fmla="*/ 2748651 h 6184462"/>
              <a:gd name="connsiteX259" fmla="*/ 168976 w 6191980"/>
              <a:gd name="connsiteY259" fmla="*/ 2692325 h 6184462"/>
              <a:gd name="connsiteX260" fmla="*/ 197138 w 6191980"/>
              <a:gd name="connsiteY260" fmla="*/ 2636001 h 6184462"/>
              <a:gd name="connsiteX261" fmla="*/ 219668 w 6191980"/>
              <a:gd name="connsiteY261" fmla="*/ 2581552 h 6184462"/>
              <a:gd name="connsiteX262" fmla="*/ 234689 w 6191980"/>
              <a:gd name="connsiteY262" fmla="*/ 2523350 h 6184462"/>
              <a:gd name="connsiteX263" fmla="*/ 242199 w 6191980"/>
              <a:gd name="connsiteY263" fmla="*/ 2465149 h 6184462"/>
              <a:gd name="connsiteX264" fmla="*/ 242199 w 6191980"/>
              <a:gd name="connsiteY264" fmla="*/ 2403192 h 6184462"/>
              <a:gd name="connsiteX265" fmla="*/ 238443 w 6191980"/>
              <a:gd name="connsiteY265" fmla="*/ 2339356 h 6184462"/>
              <a:gd name="connsiteX266" fmla="*/ 230932 w 6191980"/>
              <a:gd name="connsiteY266" fmla="*/ 2275522 h 6184462"/>
              <a:gd name="connsiteX267" fmla="*/ 221545 w 6191980"/>
              <a:gd name="connsiteY267" fmla="*/ 2211686 h 6184462"/>
              <a:gd name="connsiteX268" fmla="*/ 214035 w 6191980"/>
              <a:gd name="connsiteY268" fmla="*/ 2147852 h 6184462"/>
              <a:gd name="connsiteX269" fmla="*/ 208402 w 6191980"/>
              <a:gd name="connsiteY269" fmla="*/ 2084018 h 6184462"/>
              <a:gd name="connsiteX270" fmla="*/ 210281 w 6191980"/>
              <a:gd name="connsiteY270" fmla="*/ 2023938 h 6184462"/>
              <a:gd name="connsiteX271" fmla="*/ 217791 w 6191980"/>
              <a:gd name="connsiteY271" fmla="*/ 1965736 h 6184462"/>
              <a:gd name="connsiteX272" fmla="*/ 234689 w 6191980"/>
              <a:gd name="connsiteY272" fmla="*/ 1909410 h 6184462"/>
              <a:gd name="connsiteX273" fmla="*/ 259096 w 6191980"/>
              <a:gd name="connsiteY273" fmla="*/ 1862474 h 6184462"/>
              <a:gd name="connsiteX274" fmla="*/ 291012 w 6191980"/>
              <a:gd name="connsiteY274" fmla="*/ 1817414 h 6184462"/>
              <a:gd name="connsiteX275" fmla="*/ 328562 w 6191980"/>
              <a:gd name="connsiteY275" fmla="*/ 1777986 h 6184462"/>
              <a:gd name="connsiteX276" fmla="*/ 371744 w 6191980"/>
              <a:gd name="connsiteY276" fmla="*/ 1738560 h 6184462"/>
              <a:gd name="connsiteX277" fmla="*/ 416805 w 6191980"/>
              <a:gd name="connsiteY277" fmla="*/ 1702885 h 6184462"/>
              <a:gd name="connsiteX278" fmla="*/ 463742 w 6191980"/>
              <a:gd name="connsiteY278" fmla="*/ 1667213 h 6184462"/>
              <a:gd name="connsiteX279" fmla="*/ 510678 w 6191980"/>
              <a:gd name="connsiteY279" fmla="*/ 1631541 h 6184462"/>
              <a:gd name="connsiteX280" fmla="*/ 557617 w 6191980"/>
              <a:gd name="connsiteY280" fmla="*/ 1595869 h 6184462"/>
              <a:gd name="connsiteX281" fmla="*/ 600799 w 6191980"/>
              <a:gd name="connsiteY281" fmla="*/ 1558320 h 6184462"/>
              <a:gd name="connsiteX282" fmla="*/ 638351 w 6191980"/>
              <a:gd name="connsiteY282" fmla="*/ 1515138 h 6184462"/>
              <a:gd name="connsiteX283" fmla="*/ 672143 w 6191980"/>
              <a:gd name="connsiteY283" fmla="*/ 1473832 h 6184462"/>
              <a:gd name="connsiteX284" fmla="*/ 698428 w 6191980"/>
              <a:gd name="connsiteY284" fmla="*/ 1426896 h 6184462"/>
              <a:gd name="connsiteX285" fmla="*/ 720959 w 6191980"/>
              <a:gd name="connsiteY285" fmla="*/ 1376203 h 6184462"/>
              <a:gd name="connsiteX286" fmla="*/ 739734 w 6191980"/>
              <a:gd name="connsiteY286" fmla="*/ 1321755 h 6184462"/>
              <a:gd name="connsiteX287" fmla="*/ 756631 w 6191980"/>
              <a:gd name="connsiteY287" fmla="*/ 1265429 h 6184462"/>
              <a:gd name="connsiteX288" fmla="*/ 771652 w 6191980"/>
              <a:gd name="connsiteY288" fmla="*/ 1209105 h 6184462"/>
              <a:gd name="connsiteX289" fmla="*/ 786672 w 6191980"/>
              <a:gd name="connsiteY289" fmla="*/ 1150903 h 6184462"/>
              <a:gd name="connsiteX290" fmla="*/ 803570 w 6191980"/>
              <a:gd name="connsiteY290" fmla="*/ 1096456 h 6184462"/>
              <a:gd name="connsiteX291" fmla="*/ 822344 w 6191980"/>
              <a:gd name="connsiteY291" fmla="*/ 1042007 h 6184462"/>
              <a:gd name="connsiteX292" fmla="*/ 844875 w 6191980"/>
              <a:gd name="connsiteY292" fmla="*/ 991317 h 6184462"/>
              <a:gd name="connsiteX293" fmla="*/ 873037 w 6191980"/>
              <a:gd name="connsiteY293" fmla="*/ 946257 h 6184462"/>
              <a:gd name="connsiteX294" fmla="*/ 906830 w 6191980"/>
              <a:gd name="connsiteY294" fmla="*/ 904952 h 6184462"/>
              <a:gd name="connsiteX295" fmla="*/ 948135 w 6191980"/>
              <a:gd name="connsiteY295" fmla="*/ 871157 h 6184462"/>
              <a:gd name="connsiteX296" fmla="*/ 993197 w 6191980"/>
              <a:gd name="connsiteY296" fmla="*/ 842995 h 6184462"/>
              <a:gd name="connsiteX297" fmla="*/ 1043887 w 6191980"/>
              <a:gd name="connsiteY297" fmla="*/ 820464 h 6184462"/>
              <a:gd name="connsiteX298" fmla="*/ 1098336 w 6191980"/>
              <a:gd name="connsiteY298" fmla="*/ 801690 h 6184462"/>
              <a:gd name="connsiteX299" fmla="*/ 1152783 w 6191980"/>
              <a:gd name="connsiteY299" fmla="*/ 784792 h 6184462"/>
              <a:gd name="connsiteX300" fmla="*/ 1210986 w 6191980"/>
              <a:gd name="connsiteY300" fmla="*/ 769772 h 6184462"/>
              <a:gd name="connsiteX301" fmla="*/ 1267309 w 6191980"/>
              <a:gd name="connsiteY301" fmla="*/ 754751 h 6184462"/>
              <a:gd name="connsiteX302" fmla="*/ 1323635 w 6191980"/>
              <a:gd name="connsiteY302" fmla="*/ 737854 h 6184462"/>
              <a:gd name="connsiteX303" fmla="*/ 1378082 w 6191980"/>
              <a:gd name="connsiteY303" fmla="*/ 719079 h 6184462"/>
              <a:gd name="connsiteX304" fmla="*/ 1428774 w 6191980"/>
              <a:gd name="connsiteY304" fmla="*/ 696549 h 6184462"/>
              <a:gd name="connsiteX305" fmla="*/ 1475711 w 6191980"/>
              <a:gd name="connsiteY305" fmla="*/ 670266 h 6184462"/>
              <a:gd name="connsiteX306" fmla="*/ 1517016 w 6191980"/>
              <a:gd name="connsiteY306" fmla="*/ 636471 h 6184462"/>
              <a:gd name="connsiteX307" fmla="*/ 1560199 w 6191980"/>
              <a:gd name="connsiteY307" fmla="*/ 598919 h 6184462"/>
              <a:gd name="connsiteX308" fmla="*/ 1597750 w 6191980"/>
              <a:gd name="connsiteY308" fmla="*/ 555737 h 6184462"/>
              <a:gd name="connsiteX309" fmla="*/ 1633422 w 6191980"/>
              <a:gd name="connsiteY309" fmla="*/ 510678 h 6184462"/>
              <a:gd name="connsiteX310" fmla="*/ 1669094 w 6191980"/>
              <a:gd name="connsiteY310" fmla="*/ 463741 h 6184462"/>
              <a:gd name="connsiteX311" fmla="*/ 1704766 w 6191980"/>
              <a:gd name="connsiteY311" fmla="*/ 416803 h 6184462"/>
              <a:gd name="connsiteX312" fmla="*/ 1740438 w 6191980"/>
              <a:gd name="connsiteY312" fmla="*/ 371743 h 6184462"/>
              <a:gd name="connsiteX313" fmla="*/ 1779867 w 6191980"/>
              <a:gd name="connsiteY313" fmla="*/ 328561 h 6184462"/>
              <a:gd name="connsiteX314" fmla="*/ 1819293 w 6191980"/>
              <a:gd name="connsiteY314" fmla="*/ 291012 h 6184462"/>
              <a:gd name="connsiteX315" fmla="*/ 1864354 w 6191980"/>
              <a:gd name="connsiteY315" fmla="*/ 259094 h 6184462"/>
              <a:gd name="connsiteX316" fmla="*/ 1911291 w 6191980"/>
              <a:gd name="connsiteY316" fmla="*/ 234686 h 6184462"/>
              <a:gd name="connsiteX317" fmla="*/ 1967617 w 6191980"/>
              <a:gd name="connsiteY317" fmla="*/ 217789 h 6184462"/>
              <a:gd name="connsiteX318" fmla="*/ 2025819 w 6191980"/>
              <a:gd name="connsiteY318" fmla="*/ 210279 h 6184462"/>
              <a:gd name="connsiteX319" fmla="*/ 2085897 w 6191980"/>
              <a:gd name="connsiteY319" fmla="*/ 208401 h 6184462"/>
              <a:gd name="connsiteX320" fmla="*/ 2149731 w 6191980"/>
              <a:gd name="connsiteY320" fmla="*/ 214035 h 6184462"/>
              <a:gd name="connsiteX321" fmla="*/ 2213567 w 6191980"/>
              <a:gd name="connsiteY321" fmla="*/ 221545 h 6184462"/>
              <a:gd name="connsiteX322" fmla="*/ 2277403 w 6191980"/>
              <a:gd name="connsiteY322" fmla="*/ 230932 h 6184462"/>
              <a:gd name="connsiteX323" fmla="*/ 2341237 w 6191980"/>
              <a:gd name="connsiteY323" fmla="*/ 238443 h 6184462"/>
              <a:gd name="connsiteX324" fmla="*/ 2405071 w 6191980"/>
              <a:gd name="connsiteY324" fmla="*/ 242197 h 6184462"/>
              <a:gd name="connsiteX325" fmla="*/ 2467030 w 6191980"/>
              <a:gd name="connsiteY325" fmla="*/ 242197 h 6184462"/>
              <a:gd name="connsiteX326" fmla="*/ 2525233 w 6191980"/>
              <a:gd name="connsiteY326" fmla="*/ 234686 h 6184462"/>
              <a:gd name="connsiteX327" fmla="*/ 2583436 w 6191980"/>
              <a:gd name="connsiteY327" fmla="*/ 219666 h 6184462"/>
              <a:gd name="connsiteX328" fmla="*/ 2639760 w 6191980"/>
              <a:gd name="connsiteY328" fmla="*/ 197137 h 6184462"/>
              <a:gd name="connsiteX329" fmla="*/ 2696083 w 6191980"/>
              <a:gd name="connsiteY329" fmla="*/ 167096 h 6184462"/>
              <a:gd name="connsiteX330" fmla="*/ 2752409 w 6191980"/>
              <a:gd name="connsiteY330" fmla="*/ 137057 h 6184462"/>
              <a:gd name="connsiteX331" fmla="*/ 2808733 w 6191980"/>
              <a:gd name="connsiteY331" fmla="*/ 103262 h 6184462"/>
              <a:gd name="connsiteX332" fmla="*/ 2863182 w 6191980"/>
              <a:gd name="connsiteY332" fmla="*/ 71344 h 6184462"/>
              <a:gd name="connsiteX333" fmla="*/ 2921385 w 6191980"/>
              <a:gd name="connsiteY333" fmla="*/ 43182 h 6184462"/>
              <a:gd name="connsiteX334" fmla="*/ 2977708 w 6191980"/>
              <a:gd name="connsiteY334" fmla="*/ 20652 h 6184462"/>
              <a:gd name="connsiteX335" fmla="*/ 3035911 w 6191980"/>
              <a:gd name="connsiteY335" fmla="*/ 5631 h 6184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</a:cxnLst>
            <a:rect l="l" t="t" r="r" b="b"/>
            <a:pathLst>
              <a:path w="6191980" h="6184462">
                <a:moveTo>
                  <a:pt x="3095991" y="0"/>
                </a:moveTo>
                <a:lnTo>
                  <a:pt x="3156069" y="5631"/>
                </a:lnTo>
                <a:lnTo>
                  <a:pt x="3214272" y="20652"/>
                </a:lnTo>
                <a:lnTo>
                  <a:pt x="3270598" y="43182"/>
                </a:lnTo>
                <a:lnTo>
                  <a:pt x="3328798" y="71344"/>
                </a:lnTo>
                <a:lnTo>
                  <a:pt x="3383247" y="103262"/>
                </a:lnTo>
                <a:lnTo>
                  <a:pt x="3439573" y="137057"/>
                </a:lnTo>
                <a:lnTo>
                  <a:pt x="3495897" y="167096"/>
                </a:lnTo>
                <a:lnTo>
                  <a:pt x="3552221" y="197137"/>
                </a:lnTo>
                <a:lnTo>
                  <a:pt x="3606669" y="219666"/>
                </a:lnTo>
                <a:lnTo>
                  <a:pt x="3666749" y="234686"/>
                </a:lnTo>
                <a:lnTo>
                  <a:pt x="3724950" y="242197"/>
                </a:lnTo>
                <a:lnTo>
                  <a:pt x="3786907" y="242197"/>
                </a:lnTo>
                <a:lnTo>
                  <a:pt x="3850743" y="238443"/>
                </a:lnTo>
                <a:lnTo>
                  <a:pt x="3914577" y="230932"/>
                </a:lnTo>
                <a:lnTo>
                  <a:pt x="3978413" y="221545"/>
                </a:lnTo>
                <a:lnTo>
                  <a:pt x="4042247" y="214035"/>
                </a:lnTo>
                <a:lnTo>
                  <a:pt x="4106083" y="208401"/>
                </a:lnTo>
                <a:lnTo>
                  <a:pt x="4166161" y="210279"/>
                </a:lnTo>
                <a:lnTo>
                  <a:pt x="4224364" y="217789"/>
                </a:lnTo>
                <a:lnTo>
                  <a:pt x="4280690" y="234686"/>
                </a:lnTo>
                <a:lnTo>
                  <a:pt x="4327628" y="259094"/>
                </a:lnTo>
                <a:lnTo>
                  <a:pt x="4372686" y="291012"/>
                </a:lnTo>
                <a:lnTo>
                  <a:pt x="4412114" y="328561"/>
                </a:lnTo>
                <a:lnTo>
                  <a:pt x="4451542" y="371743"/>
                </a:lnTo>
                <a:lnTo>
                  <a:pt x="4487214" y="416803"/>
                </a:lnTo>
                <a:lnTo>
                  <a:pt x="4522886" y="463741"/>
                </a:lnTo>
                <a:lnTo>
                  <a:pt x="4558559" y="510678"/>
                </a:lnTo>
                <a:lnTo>
                  <a:pt x="4594231" y="555737"/>
                </a:lnTo>
                <a:lnTo>
                  <a:pt x="4631782" y="598919"/>
                </a:lnTo>
                <a:lnTo>
                  <a:pt x="4674964" y="636471"/>
                </a:lnTo>
                <a:lnTo>
                  <a:pt x="4716270" y="670266"/>
                </a:lnTo>
                <a:lnTo>
                  <a:pt x="4763206" y="696549"/>
                </a:lnTo>
                <a:lnTo>
                  <a:pt x="4813899" y="719079"/>
                </a:lnTo>
                <a:lnTo>
                  <a:pt x="4868345" y="737854"/>
                </a:lnTo>
                <a:lnTo>
                  <a:pt x="4924669" y="754751"/>
                </a:lnTo>
                <a:lnTo>
                  <a:pt x="4980995" y="769772"/>
                </a:lnTo>
                <a:lnTo>
                  <a:pt x="5039198" y="784792"/>
                </a:lnTo>
                <a:lnTo>
                  <a:pt x="5093644" y="801690"/>
                </a:lnTo>
                <a:lnTo>
                  <a:pt x="5148091" y="820464"/>
                </a:lnTo>
                <a:lnTo>
                  <a:pt x="5198784" y="842995"/>
                </a:lnTo>
                <a:lnTo>
                  <a:pt x="5243845" y="871157"/>
                </a:lnTo>
                <a:lnTo>
                  <a:pt x="5285151" y="904952"/>
                </a:lnTo>
                <a:lnTo>
                  <a:pt x="5318944" y="946257"/>
                </a:lnTo>
                <a:lnTo>
                  <a:pt x="5347108" y="991317"/>
                </a:lnTo>
                <a:lnTo>
                  <a:pt x="5369636" y="1042007"/>
                </a:lnTo>
                <a:lnTo>
                  <a:pt x="5388410" y="1096456"/>
                </a:lnTo>
                <a:lnTo>
                  <a:pt x="5405308" y="1150903"/>
                </a:lnTo>
                <a:lnTo>
                  <a:pt x="5420328" y="1209105"/>
                </a:lnTo>
                <a:lnTo>
                  <a:pt x="5435349" y="1265429"/>
                </a:lnTo>
                <a:lnTo>
                  <a:pt x="5452246" y="1321755"/>
                </a:lnTo>
                <a:lnTo>
                  <a:pt x="5471021" y="1376203"/>
                </a:lnTo>
                <a:lnTo>
                  <a:pt x="5493550" y="1426896"/>
                </a:lnTo>
                <a:lnTo>
                  <a:pt x="5519836" y="1473832"/>
                </a:lnTo>
                <a:lnTo>
                  <a:pt x="5553632" y="1515138"/>
                </a:lnTo>
                <a:lnTo>
                  <a:pt x="5591181" y="1558320"/>
                </a:lnTo>
                <a:lnTo>
                  <a:pt x="5634364" y="1595869"/>
                </a:lnTo>
                <a:lnTo>
                  <a:pt x="5679425" y="1631541"/>
                </a:lnTo>
                <a:lnTo>
                  <a:pt x="5728238" y="1667213"/>
                </a:lnTo>
                <a:lnTo>
                  <a:pt x="5775175" y="1702885"/>
                </a:lnTo>
                <a:lnTo>
                  <a:pt x="5820236" y="1738560"/>
                </a:lnTo>
                <a:lnTo>
                  <a:pt x="5863416" y="1777986"/>
                </a:lnTo>
                <a:lnTo>
                  <a:pt x="5900968" y="1817414"/>
                </a:lnTo>
                <a:lnTo>
                  <a:pt x="5932886" y="1862474"/>
                </a:lnTo>
                <a:lnTo>
                  <a:pt x="5957294" y="1909410"/>
                </a:lnTo>
                <a:lnTo>
                  <a:pt x="5974191" y="1965736"/>
                </a:lnTo>
                <a:lnTo>
                  <a:pt x="5981700" y="2023938"/>
                </a:lnTo>
                <a:lnTo>
                  <a:pt x="5983578" y="2084018"/>
                </a:lnTo>
                <a:lnTo>
                  <a:pt x="5977945" y="2147852"/>
                </a:lnTo>
                <a:lnTo>
                  <a:pt x="5970435" y="2211686"/>
                </a:lnTo>
                <a:lnTo>
                  <a:pt x="5961048" y="2275522"/>
                </a:lnTo>
                <a:lnTo>
                  <a:pt x="5953538" y="2339356"/>
                </a:lnTo>
                <a:lnTo>
                  <a:pt x="5949784" y="2403192"/>
                </a:lnTo>
                <a:lnTo>
                  <a:pt x="5949784" y="2465149"/>
                </a:lnTo>
                <a:lnTo>
                  <a:pt x="5957294" y="2523350"/>
                </a:lnTo>
                <a:lnTo>
                  <a:pt x="5972312" y="2581552"/>
                </a:lnTo>
                <a:lnTo>
                  <a:pt x="5994843" y="2636001"/>
                </a:lnTo>
                <a:lnTo>
                  <a:pt x="6024884" y="2692325"/>
                </a:lnTo>
                <a:lnTo>
                  <a:pt x="6054922" y="2748651"/>
                </a:lnTo>
                <a:lnTo>
                  <a:pt x="6088718" y="2804974"/>
                </a:lnTo>
                <a:lnTo>
                  <a:pt x="6120634" y="2859423"/>
                </a:lnTo>
                <a:lnTo>
                  <a:pt x="6148798" y="2917624"/>
                </a:lnTo>
                <a:lnTo>
                  <a:pt x="6171326" y="2973950"/>
                </a:lnTo>
                <a:lnTo>
                  <a:pt x="6186347" y="3032152"/>
                </a:lnTo>
                <a:lnTo>
                  <a:pt x="6191980" y="3092230"/>
                </a:lnTo>
                <a:lnTo>
                  <a:pt x="6186347" y="3152310"/>
                </a:lnTo>
                <a:lnTo>
                  <a:pt x="6171326" y="3210513"/>
                </a:lnTo>
                <a:lnTo>
                  <a:pt x="6148798" y="3266839"/>
                </a:lnTo>
                <a:lnTo>
                  <a:pt x="6120634" y="3325039"/>
                </a:lnTo>
                <a:lnTo>
                  <a:pt x="6088718" y="3379488"/>
                </a:lnTo>
                <a:lnTo>
                  <a:pt x="6054922" y="3435814"/>
                </a:lnTo>
                <a:lnTo>
                  <a:pt x="6024884" y="3492137"/>
                </a:lnTo>
                <a:lnTo>
                  <a:pt x="5994843" y="3548461"/>
                </a:lnTo>
                <a:lnTo>
                  <a:pt x="5972312" y="3602910"/>
                </a:lnTo>
                <a:lnTo>
                  <a:pt x="5957294" y="3661113"/>
                </a:lnTo>
                <a:lnTo>
                  <a:pt x="5949784" y="3719313"/>
                </a:lnTo>
                <a:lnTo>
                  <a:pt x="5949784" y="3781272"/>
                </a:lnTo>
                <a:lnTo>
                  <a:pt x="5953538" y="3845106"/>
                </a:lnTo>
                <a:lnTo>
                  <a:pt x="5961048" y="3908940"/>
                </a:lnTo>
                <a:lnTo>
                  <a:pt x="5970435" y="3972776"/>
                </a:lnTo>
                <a:lnTo>
                  <a:pt x="5977945" y="4036610"/>
                </a:lnTo>
                <a:lnTo>
                  <a:pt x="5983578" y="4100444"/>
                </a:lnTo>
                <a:lnTo>
                  <a:pt x="5981700" y="4160526"/>
                </a:lnTo>
                <a:lnTo>
                  <a:pt x="5974191" y="4218729"/>
                </a:lnTo>
                <a:lnTo>
                  <a:pt x="5957294" y="4275053"/>
                </a:lnTo>
                <a:lnTo>
                  <a:pt x="5932886" y="4321989"/>
                </a:lnTo>
                <a:lnTo>
                  <a:pt x="5900968" y="4367050"/>
                </a:lnTo>
                <a:lnTo>
                  <a:pt x="5863416" y="4406477"/>
                </a:lnTo>
                <a:lnTo>
                  <a:pt x="5820236" y="4445903"/>
                </a:lnTo>
                <a:lnTo>
                  <a:pt x="5775175" y="4481577"/>
                </a:lnTo>
                <a:lnTo>
                  <a:pt x="5728238" y="4517249"/>
                </a:lnTo>
                <a:lnTo>
                  <a:pt x="5679425" y="4552921"/>
                </a:lnTo>
                <a:lnTo>
                  <a:pt x="5634364" y="4588593"/>
                </a:lnTo>
                <a:lnTo>
                  <a:pt x="5591181" y="4626142"/>
                </a:lnTo>
                <a:lnTo>
                  <a:pt x="5553632" y="4669325"/>
                </a:lnTo>
                <a:lnTo>
                  <a:pt x="5519836" y="4710630"/>
                </a:lnTo>
                <a:lnTo>
                  <a:pt x="5493550" y="4757566"/>
                </a:lnTo>
                <a:lnTo>
                  <a:pt x="5471021" y="4808259"/>
                </a:lnTo>
                <a:lnTo>
                  <a:pt x="5452246" y="4862708"/>
                </a:lnTo>
                <a:lnTo>
                  <a:pt x="5435349" y="4919033"/>
                </a:lnTo>
                <a:lnTo>
                  <a:pt x="5420328" y="4975357"/>
                </a:lnTo>
                <a:lnTo>
                  <a:pt x="5405308" y="5033560"/>
                </a:lnTo>
                <a:lnTo>
                  <a:pt x="5388410" y="5088007"/>
                </a:lnTo>
                <a:lnTo>
                  <a:pt x="5369636" y="5142453"/>
                </a:lnTo>
                <a:lnTo>
                  <a:pt x="5347108" y="5193146"/>
                </a:lnTo>
                <a:lnTo>
                  <a:pt x="5318944" y="5238207"/>
                </a:lnTo>
                <a:lnTo>
                  <a:pt x="5285151" y="5279510"/>
                </a:lnTo>
                <a:lnTo>
                  <a:pt x="5243845" y="5313305"/>
                </a:lnTo>
                <a:lnTo>
                  <a:pt x="5198784" y="5341467"/>
                </a:lnTo>
                <a:lnTo>
                  <a:pt x="5148091" y="5363998"/>
                </a:lnTo>
                <a:lnTo>
                  <a:pt x="5093644" y="5382773"/>
                </a:lnTo>
                <a:lnTo>
                  <a:pt x="5039198" y="5399670"/>
                </a:lnTo>
                <a:lnTo>
                  <a:pt x="4980995" y="5414691"/>
                </a:lnTo>
                <a:lnTo>
                  <a:pt x="4924669" y="5429711"/>
                </a:lnTo>
                <a:lnTo>
                  <a:pt x="4868345" y="5446609"/>
                </a:lnTo>
                <a:lnTo>
                  <a:pt x="4813899" y="5465383"/>
                </a:lnTo>
                <a:lnTo>
                  <a:pt x="4763206" y="5487914"/>
                </a:lnTo>
                <a:lnTo>
                  <a:pt x="4716270" y="5514197"/>
                </a:lnTo>
                <a:lnTo>
                  <a:pt x="4674964" y="5547992"/>
                </a:lnTo>
                <a:lnTo>
                  <a:pt x="4631782" y="5585543"/>
                </a:lnTo>
                <a:lnTo>
                  <a:pt x="4594231" y="5628725"/>
                </a:lnTo>
                <a:lnTo>
                  <a:pt x="4558559" y="5673785"/>
                </a:lnTo>
                <a:lnTo>
                  <a:pt x="4522886" y="5720721"/>
                </a:lnTo>
                <a:lnTo>
                  <a:pt x="4487214" y="5767659"/>
                </a:lnTo>
                <a:lnTo>
                  <a:pt x="4451542" y="5812719"/>
                </a:lnTo>
                <a:lnTo>
                  <a:pt x="4412114" y="5855901"/>
                </a:lnTo>
                <a:lnTo>
                  <a:pt x="4372686" y="5893450"/>
                </a:lnTo>
                <a:lnTo>
                  <a:pt x="4327628" y="5925368"/>
                </a:lnTo>
                <a:lnTo>
                  <a:pt x="4280690" y="5949776"/>
                </a:lnTo>
                <a:lnTo>
                  <a:pt x="4224364" y="5966674"/>
                </a:lnTo>
                <a:lnTo>
                  <a:pt x="4166161" y="5974184"/>
                </a:lnTo>
                <a:lnTo>
                  <a:pt x="4106083" y="5976061"/>
                </a:lnTo>
                <a:lnTo>
                  <a:pt x="4042247" y="5970428"/>
                </a:lnTo>
                <a:lnTo>
                  <a:pt x="3978413" y="5962919"/>
                </a:lnTo>
                <a:lnTo>
                  <a:pt x="3914577" y="5953530"/>
                </a:lnTo>
                <a:lnTo>
                  <a:pt x="3850743" y="5946022"/>
                </a:lnTo>
                <a:lnTo>
                  <a:pt x="3786907" y="5942266"/>
                </a:lnTo>
                <a:lnTo>
                  <a:pt x="3724950" y="5942266"/>
                </a:lnTo>
                <a:lnTo>
                  <a:pt x="3666749" y="5949776"/>
                </a:lnTo>
                <a:lnTo>
                  <a:pt x="3606669" y="5964797"/>
                </a:lnTo>
                <a:lnTo>
                  <a:pt x="3552221" y="5987325"/>
                </a:lnTo>
                <a:lnTo>
                  <a:pt x="3495897" y="6017366"/>
                </a:lnTo>
                <a:lnTo>
                  <a:pt x="3439573" y="6047407"/>
                </a:lnTo>
                <a:lnTo>
                  <a:pt x="3383247" y="6081200"/>
                </a:lnTo>
                <a:lnTo>
                  <a:pt x="3328798" y="6113118"/>
                </a:lnTo>
                <a:lnTo>
                  <a:pt x="3270598" y="6141280"/>
                </a:lnTo>
                <a:lnTo>
                  <a:pt x="3214272" y="6163811"/>
                </a:lnTo>
                <a:lnTo>
                  <a:pt x="3156069" y="6178831"/>
                </a:lnTo>
                <a:lnTo>
                  <a:pt x="3095991" y="6184462"/>
                </a:lnTo>
                <a:lnTo>
                  <a:pt x="3035911" y="6178831"/>
                </a:lnTo>
                <a:lnTo>
                  <a:pt x="2977708" y="6163811"/>
                </a:lnTo>
                <a:lnTo>
                  <a:pt x="2921385" y="6141280"/>
                </a:lnTo>
                <a:lnTo>
                  <a:pt x="2863182" y="6113118"/>
                </a:lnTo>
                <a:lnTo>
                  <a:pt x="2808733" y="6081200"/>
                </a:lnTo>
                <a:lnTo>
                  <a:pt x="2752409" y="6047407"/>
                </a:lnTo>
                <a:lnTo>
                  <a:pt x="2696083" y="6017366"/>
                </a:lnTo>
                <a:lnTo>
                  <a:pt x="2639760" y="5987325"/>
                </a:lnTo>
                <a:lnTo>
                  <a:pt x="2583436" y="5964797"/>
                </a:lnTo>
                <a:lnTo>
                  <a:pt x="2525233" y="5949776"/>
                </a:lnTo>
                <a:lnTo>
                  <a:pt x="2467030" y="5942266"/>
                </a:lnTo>
                <a:lnTo>
                  <a:pt x="2405071" y="5942266"/>
                </a:lnTo>
                <a:lnTo>
                  <a:pt x="2341237" y="5946022"/>
                </a:lnTo>
                <a:lnTo>
                  <a:pt x="2277403" y="5953530"/>
                </a:lnTo>
                <a:lnTo>
                  <a:pt x="2213567" y="5962919"/>
                </a:lnTo>
                <a:lnTo>
                  <a:pt x="2149731" y="5970428"/>
                </a:lnTo>
                <a:lnTo>
                  <a:pt x="2085897" y="5976061"/>
                </a:lnTo>
                <a:lnTo>
                  <a:pt x="2025819" y="5974184"/>
                </a:lnTo>
                <a:lnTo>
                  <a:pt x="1967617" y="5966674"/>
                </a:lnTo>
                <a:lnTo>
                  <a:pt x="1911291" y="5949776"/>
                </a:lnTo>
                <a:lnTo>
                  <a:pt x="1864354" y="5925368"/>
                </a:lnTo>
                <a:lnTo>
                  <a:pt x="1819293" y="5893450"/>
                </a:lnTo>
                <a:lnTo>
                  <a:pt x="1779867" y="5855901"/>
                </a:lnTo>
                <a:lnTo>
                  <a:pt x="1740438" y="5812719"/>
                </a:lnTo>
                <a:lnTo>
                  <a:pt x="1704766" y="5767659"/>
                </a:lnTo>
                <a:lnTo>
                  <a:pt x="1669094" y="5720721"/>
                </a:lnTo>
                <a:lnTo>
                  <a:pt x="1633422" y="5673785"/>
                </a:lnTo>
                <a:lnTo>
                  <a:pt x="1597750" y="5628725"/>
                </a:lnTo>
                <a:lnTo>
                  <a:pt x="1560199" y="5585543"/>
                </a:lnTo>
                <a:lnTo>
                  <a:pt x="1517016" y="5547992"/>
                </a:lnTo>
                <a:lnTo>
                  <a:pt x="1475711" y="5514197"/>
                </a:lnTo>
                <a:lnTo>
                  <a:pt x="1428774" y="5487914"/>
                </a:lnTo>
                <a:lnTo>
                  <a:pt x="1378082" y="5465383"/>
                </a:lnTo>
                <a:lnTo>
                  <a:pt x="1323635" y="5446609"/>
                </a:lnTo>
                <a:lnTo>
                  <a:pt x="1267309" y="5429711"/>
                </a:lnTo>
                <a:lnTo>
                  <a:pt x="1210986" y="5414691"/>
                </a:lnTo>
                <a:lnTo>
                  <a:pt x="1152783" y="5399670"/>
                </a:lnTo>
                <a:lnTo>
                  <a:pt x="1098336" y="5382773"/>
                </a:lnTo>
                <a:lnTo>
                  <a:pt x="1043887" y="5363998"/>
                </a:lnTo>
                <a:lnTo>
                  <a:pt x="993197" y="5341467"/>
                </a:lnTo>
                <a:lnTo>
                  <a:pt x="948135" y="5313305"/>
                </a:lnTo>
                <a:lnTo>
                  <a:pt x="906830" y="5279510"/>
                </a:lnTo>
                <a:lnTo>
                  <a:pt x="873037" y="5238207"/>
                </a:lnTo>
                <a:lnTo>
                  <a:pt x="844875" y="5193146"/>
                </a:lnTo>
                <a:lnTo>
                  <a:pt x="822344" y="5142453"/>
                </a:lnTo>
                <a:lnTo>
                  <a:pt x="803570" y="5088007"/>
                </a:lnTo>
                <a:lnTo>
                  <a:pt x="786672" y="5033560"/>
                </a:lnTo>
                <a:lnTo>
                  <a:pt x="771652" y="4975357"/>
                </a:lnTo>
                <a:lnTo>
                  <a:pt x="756631" y="4919033"/>
                </a:lnTo>
                <a:lnTo>
                  <a:pt x="739734" y="4862708"/>
                </a:lnTo>
                <a:lnTo>
                  <a:pt x="720959" y="4808259"/>
                </a:lnTo>
                <a:lnTo>
                  <a:pt x="698428" y="4757566"/>
                </a:lnTo>
                <a:lnTo>
                  <a:pt x="672143" y="4710630"/>
                </a:lnTo>
                <a:lnTo>
                  <a:pt x="638351" y="4669325"/>
                </a:lnTo>
                <a:lnTo>
                  <a:pt x="600799" y="4626142"/>
                </a:lnTo>
                <a:lnTo>
                  <a:pt x="557617" y="4588593"/>
                </a:lnTo>
                <a:lnTo>
                  <a:pt x="510678" y="4552921"/>
                </a:lnTo>
                <a:lnTo>
                  <a:pt x="463742" y="4517249"/>
                </a:lnTo>
                <a:lnTo>
                  <a:pt x="416805" y="4481577"/>
                </a:lnTo>
                <a:lnTo>
                  <a:pt x="371744" y="4445903"/>
                </a:lnTo>
                <a:lnTo>
                  <a:pt x="328562" y="4406477"/>
                </a:lnTo>
                <a:lnTo>
                  <a:pt x="291012" y="4367050"/>
                </a:lnTo>
                <a:lnTo>
                  <a:pt x="259096" y="4321989"/>
                </a:lnTo>
                <a:lnTo>
                  <a:pt x="234689" y="4275053"/>
                </a:lnTo>
                <a:lnTo>
                  <a:pt x="217791" y="4218729"/>
                </a:lnTo>
                <a:lnTo>
                  <a:pt x="210281" y="4160526"/>
                </a:lnTo>
                <a:lnTo>
                  <a:pt x="208402" y="4100444"/>
                </a:lnTo>
                <a:lnTo>
                  <a:pt x="214035" y="4036610"/>
                </a:lnTo>
                <a:lnTo>
                  <a:pt x="221545" y="3972776"/>
                </a:lnTo>
                <a:lnTo>
                  <a:pt x="230932" y="3908940"/>
                </a:lnTo>
                <a:lnTo>
                  <a:pt x="238443" y="3845106"/>
                </a:lnTo>
                <a:lnTo>
                  <a:pt x="242199" y="3781272"/>
                </a:lnTo>
                <a:lnTo>
                  <a:pt x="242199" y="3719313"/>
                </a:lnTo>
                <a:lnTo>
                  <a:pt x="234689" y="3661113"/>
                </a:lnTo>
                <a:lnTo>
                  <a:pt x="219668" y="3602910"/>
                </a:lnTo>
                <a:lnTo>
                  <a:pt x="197138" y="3548461"/>
                </a:lnTo>
                <a:lnTo>
                  <a:pt x="168976" y="3492137"/>
                </a:lnTo>
                <a:lnTo>
                  <a:pt x="137057" y="3435814"/>
                </a:lnTo>
                <a:lnTo>
                  <a:pt x="103264" y="3379488"/>
                </a:lnTo>
                <a:lnTo>
                  <a:pt x="71346" y="3325039"/>
                </a:lnTo>
                <a:lnTo>
                  <a:pt x="43182" y="3266839"/>
                </a:lnTo>
                <a:lnTo>
                  <a:pt x="20654" y="3210513"/>
                </a:lnTo>
                <a:lnTo>
                  <a:pt x="5634" y="3152310"/>
                </a:lnTo>
                <a:lnTo>
                  <a:pt x="0" y="3092230"/>
                </a:lnTo>
                <a:lnTo>
                  <a:pt x="5634" y="3032152"/>
                </a:lnTo>
                <a:lnTo>
                  <a:pt x="20654" y="2973950"/>
                </a:lnTo>
                <a:lnTo>
                  <a:pt x="43182" y="2917624"/>
                </a:lnTo>
                <a:lnTo>
                  <a:pt x="71346" y="2859423"/>
                </a:lnTo>
                <a:lnTo>
                  <a:pt x="103264" y="2804974"/>
                </a:lnTo>
                <a:lnTo>
                  <a:pt x="137057" y="2748651"/>
                </a:lnTo>
                <a:lnTo>
                  <a:pt x="168976" y="2692325"/>
                </a:lnTo>
                <a:lnTo>
                  <a:pt x="197138" y="2636001"/>
                </a:lnTo>
                <a:lnTo>
                  <a:pt x="219668" y="2581552"/>
                </a:lnTo>
                <a:lnTo>
                  <a:pt x="234689" y="2523350"/>
                </a:lnTo>
                <a:lnTo>
                  <a:pt x="242199" y="2465149"/>
                </a:lnTo>
                <a:lnTo>
                  <a:pt x="242199" y="2403192"/>
                </a:lnTo>
                <a:lnTo>
                  <a:pt x="238443" y="2339356"/>
                </a:lnTo>
                <a:lnTo>
                  <a:pt x="230932" y="2275522"/>
                </a:lnTo>
                <a:lnTo>
                  <a:pt x="221545" y="2211686"/>
                </a:lnTo>
                <a:lnTo>
                  <a:pt x="214035" y="2147852"/>
                </a:lnTo>
                <a:lnTo>
                  <a:pt x="208402" y="2084018"/>
                </a:lnTo>
                <a:lnTo>
                  <a:pt x="210281" y="2023938"/>
                </a:lnTo>
                <a:lnTo>
                  <a:pt x="217791" y="1965736"/>
                </a:lnTo>
                <a:lnTo>
                  <a:pt x="234689" y="1909410"/>
                </a:lnTo>
                <a:lnTo>
                  <a:pt x="259096" y="1862474"/>
                </a:lnTo>
                <a:lnTo>
                  <a:pt x="291012" y="1817414"/>
                </a:lnTo>
                <a:lnTo>
                  <a:pt x="328562" y="1777986"/>
                </a:lnTo>
                <a:lnTo>
                  <a:pt x="371744" y="1738560"/>
                </a:lnTo>
                <a:lnTo>
                  <a:pt x="416805" y="1702885"/>
                </a:lnTo>
                <a:lnTo>
                  <a:pt x="463742" y="1667213"/>
                </a:lnTo>
                <a:lnTo>
                  <a:pt x="510678" y="1631541"/>
                </a:lnTo>
                <a:lnTo>
                  <a:pt x="557617" y="1595869"/>
                </a:lnTo>
                <a:lnTo>
                  <a:pt x="600799" y="1558320"/>
                </a:lnTo>
                <a:lnTo>
                  <a:pt x="638351" y="1515138"/>
                </a:lnTo>
                <a:lnTo>
                  <a:pt x="672143" y="1473832"/>
                </a:lnTo>
                <a:lnTo>
                  <a:pt x="698428" y="1426896"/>
                </a:lnTo>
                <a:lnTo>
                  <a:pt x="720959" y="1376203"/>
                </a:lnTo>
                <a:lnTo>
                  <a:pt x="739734" y="1321755"/>
                </a:lnTo>
                <a:lnTo>
                  <a:pt x="756631" y="1265429"/>
                </a:lnTo>
                <a:lnTo>
                  <a:pt x="771652" y="1209105"/>
                </a:lnTo>
                <a:lnTo>
                  <a:pt x="786672" y="1150903"/>
                </a:lnTo>
                <a:lnTo>
                  <a:pt x="803570" y="1096456"/>
                </a:lnTo>
                <a:lnTo>
                  <a:pt x="822344" y="1042007"/>
                </a:lnTo>
                <a:lnTo>
                  <a:pt x="844875" y="991317"/>
                </a:lnTo>
                <a:lnTo>
                  <a:pt x="873037" y="946257"/>
                </a:lnTo>
                <a:lnTo>
                  <a:pt x="906830" y="904952"/>
                </a:lnTo>
                <a:lnTo>
                  <a:pt x="948135" y="871157"/>
                </a:lnTo>
                <a:lnTo>
                  <a:pt x="993197" y="842995"/>
                </a:lnTo>
                <a:lnTo>
                  <a:pt x="1043887" y="820464"/>
                </a:lnTo>
                <a:lnTo>
                  <a:pt x="1098336" y="801690"/>
                </a:lnTo>
                <a:lnTo>
                  <a:pt x="1152783" y="784792"/>
                </a:lnTo>
                <a:lnTo>
                  <a:pt x="1210986" y="769772"/>
                </a:lnTo>
                <a:lnTo>
                  <a:pt x="1267309" y="754751"/>
                </a:lnTo>
                <a:lnTo>
                  <a:pt x="1323635" y="737854"/>
                </a:lnTo>
                <a:lnTo>
                  <a:pt x="1378082" y="719079"/>
                </a:lnTo>
                <a:lnTo>
                  <a:pt x="1428774" y="696549"/>
                </a:lnTo>
                <a:lnTo>
                  <a:pt x="1475711" y="670266"/>
                </a:lnTo>
                <a:lnTo>
                  <a:pt x="1517016" y="636471"/>
                </a:lnTo>
                <a:lnTo>
                  <a:pt x="1560199" y="598919"/>
                </a:lnTo>
                <a:lnTo>
                  <a:pt x="1597750" y="555737"/>
                </a:lnTo>
                <a:lnTo>
                  <a:pt x="1633422" y="510678"/>
                </a:lnTo>
                <a:lnTo>
                  <a:pt x="1669094" y="463741"/>
                </a:lnTo>
                <a:lnTo>
                  <a:pt x="1704766" y="416803"/>
                </a:lnTo>
                <a:lnTo>
                  <a:pt x="1740438" y="371743"/>
                </a:lnTo>
                <a:lnTo>
                  <a:pt x="1779867" y="328561"/>
                </a:lnTo>
                <a:lnTo>
                  <a:pt x="1819293" y="291012"/>
                </a:lnTo>
                <a:lnTo>
                  <a:pt x="1864354" y="259094"/>
                </a:lnTo>
                <a:lnTo>
                  <a:pt x="1911291" y="234686"/>
                </a:lnTo>
                <a:lnTo>
                  <a:pt x="1967617" y="217789"/>
                </a:lnTo>
                <a:lnTo>
                  <a:pt x="2025819" y="210279"/>
                </a:lnTo>
                <a:lnTo>
                  <a:pt x="2085897" y="208401"/>
                </a:lnTo>
                <a:lnTo>
                  <a:pt x="2149731" y="214035"/>
                </a:lnTo>
                <a:lnTo>
                  <a:pt x="2213567" y="221545"/>
                </a:lnTo>
                <a:lnTo>
                  <a:pt x="2277403" y="230932"/>
                </a:lnTo>
                <a:lnTo>
                  <a:pt x="2341237" y="238443"/>
                </a:lnTo>
                <a:lnTo>
                  <a:pt x="2405071" y="242197"/>
                </a:lnTo>
                <a:lnTo>
                  <a:pt x="2467030" y="242197"/>
                </a:lnTo>
                <a:lnTo>
                  <a:pt x="2525233" y="234686"/>
                </a:lnTo>
                <a:lnTo>
                  <a:pt x="2583436" y="219666"/>
                </a:lnTo>
                <a:lnTo>
                  <a:pt x="2639760" y="197137"/>
                </a:lnTo>
                <a:lnTo>
                  <a:pt x="2696083" y="167096"/>
                </a:lnTo>
                <a:lnTo>
                  <a:pt x="2752409" y="137057"/>
                </a:lnTo>
                <a:lnTo>
                  <a:pt x="2808733" y="103262"/>
                </a:lnTo>
                <a:lnTo>
                  <a:pt x="2863182" y="71344"/>
                </a:lnTo>
                <a:lnTo>
                  <a:pt x="2921385" y="43182"/>
                </a:lnTo>
                <a:lnTo>
                  <a:pt x="2977708" y="20652"/>
                </a:lnTo>
                <a:lnTo>
                  <a:pt x="3035911" y="563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4" name="Freeform: Shape 21">
            <a:extLst>
              <a:ext uri="{FF2B5EF4-FFF2-40B4-BE49-F238E27FC236}">
                <a16:creationId xmlns:a16="http://schemas.microsoft.com/office/drawing/2014/main" id="{CA31F01E-6863-47B2-B5F8-4C443DA14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6276" y="0"/>
            <a:ext cx="4335725" cy="3532180"/>
          </a:xfrm>
          <a:custGeom>
            <a:avLst/>
            <a:gdLst>
              <a:gd name="connsiteX0" fmla="*/ 179111 w 4335725"/>
              <a:gd name="connsiteY0" fmla="*/ 0 h 3532180"/>
              <a:gd name="connsiteX1" fmla="*/ 4335725 w 4335725"/>
              <a:gd name="connsiteY1" fmla="*/ 0 h 3532180"/>
              <a:gd name="connsiteX2" fmla="*/ 4335725 w 4335725"/>
              <a:gd name="connsiteY2" fmla="*/ 2845937 h 3532180"/>
              <a:gd name="connsiteX3" fmla="*/ 4315217 w 4335725"/>
              <a:gd name="connsiteY3" fmla="*/ 2853009 h 3532180"/>
              <a:gd name="connsiteX4" fmla="*/ 4269092 w 4335725"/>
              <a:gd name="connsiteY4" fmla="*/ 2867324 h 3532180"/>
              <a:gd name="connsiteX5" fmla="*/ 4219783 w 4335725"/>
              <a:gd name="connsiteY5" fmla="*/ 2880049 h 3532180"/>
              <a:gd name="connsiteX6" fmla="*/ 4172065 w 4335725"/>
              <a:gd name="connsiteY6" fmla="*/ 2892774 h 3532180"/>
              <a:gd name="connsiteX7" fmla="*/ 4124349 w 4335725"/>
              <a:gd name="connsiteY7" fmla="*/ 2907089 h 3532180"/>
              <a:gd name="connsiteX8" fmla="*/ 4078224 w 4335725"/>
              <a:gd name="connsiteY8" fmla="*/ 2922994 h 3532180"/>
              <a:gd name="connsiteX9" fmla="*/ 4035278 w 4335725"/>
              <a:gd name="connsiteY9" fmla="*/ 2942082 h 3532180"/>
              <a:gd name="connsiteX10" fmla="*/ 3995515 w 4335725"/>
              <a:gd name="connsiteY10" fmla="*/ 2964348 h 3532180"/>
              <a:gd name="connsiteX11" fmla="*/ 3960521 w 4335725"/>
              <a:gd name="connsiteY11" fmla="*/ 2992978 h 3532180"/>
              <a:gd name="connsiteX12" fmla="*/ 3923939 w 4335725"/>
              <a:gd name="connsiteY12" fmla="*/ 3024791 h 3532180"/>
              <a:gd name="connsiteX13" fmla="*/ 3892126 w 4335725"/>
              <a:gd name="connsiteY13" fmla="*/ 3061373 h 3532180"/>
              <a:gd name="connsiteX14" fmla="*/ 3861905 w 4335725"/>
              <a:gd name="connsiteY14" fmla="*/ 3099547 h 3532180"/>
              <a:gd name="connsiteX15" fmla="*/ 3831684 w 4335725"/>
              <a:gd name="connsiteY15" fmla="*/ 3139310 h 3532180"/>
              <a:gd name="connsiteX16" fmla="*/ 3801464 w 4335725"/>
              <a:gd name="connsiteY16" fmla="*/ 3179075 h 3532180"/>
              <a:gd name="connsiteX17" fmla="*/ 3771243 w 4335725"/>
              <a:gd name="connsiteY17" fmla="*/ 3217249 h 3532180"/>
              <a:gd name="connsiteX18" fmla="*/ 3737841 w 4335725"/>
              <a:gd name="connsiteY18" fmla="*/ 3253831 h 3532180"/>
              <a:gd name="connsiteX19" fmla="*/ 3704438 w 4335725"/>
              <a:gd name="connsiteY19" fmla="*/ 3285642 h 3532180"/>
              <a:gd name="connsiteX20" fmla="*/ 3666266 w 4335725"/>
              <a:gd name="connsiteY20" fmla="*/ 3312682 h 3532180"/>
              <a:gd name="connsiteX21" fmla="*/ 3626501 w 4335725"/>
              <a:gd name="connsiteY21" fmla="*/ 3333360 h 3532180"/>
              <a:gd name="connsiteX22" fmla="*/ 3578783 w 4335725"/>
              <a:gd name="connsiteY22" fmla="*/ 3347676 h 3532180"/>
              <a:gd name="connsiteX23" fmla="*/ 3529475 w 4335725"/>
              <a:gd name="connsiteY23" fmla="*/ 3354038 h 3532180"/>
              <a:gd name="connsiteX24" fmla="*/ 3478579 w 4335725"/>
              <a:gd name="connsiteY24" fmla="*/ 3355628 h 3532180"/>
              <a:gd name="connsiteX25" fmla="*/ 3424498 w 4335725"/>
              <a:gd name="connsiteY25" fmla="*/ 3350856 h 3532180"/>
              <a:gd name="connsiteX26" fmla="*/ 3370419 w 4335725"/>
              <a:gd name="connsiteY26" fmla="*/ 3344494 h 3532180"/>
              <a:gd name="connsiteX27" fmla="*/ 3316339 w 4335725"/>
              <a:gd name="connsiteY27" fmla="*/ 3336540 h 3532180"/>
              <a:gd name="connsiteX28" fmla="*/ 3262260 w 4335725"/>
              <a:gd name="connsiteY28" fmla="*/ 3330180 h 3532180"/>
              <a:gd name="connsiteX29" fmla="*/ 3208180 w 4335725"/>
              <a:gd name="connsiteY29" fmla="*/ 3326998 h 3532180"/>
              <a:gd name="connsiteX30" fmla="*/ 3155691 w 4335725"/>
              <a:gd name="connsiteY30" fmla="*/ 3326998 h 3532180"/>
              <a:gd name="connsiteX31" fmla="*/ 3106385 w 4335725"/>
              <a:gd name="connsiteY31" fmla="*/ 3333360 h 3532180"/>
              <a:gd name="connsiteX32" fmla="*/ 3055487 w 4335725"/>
              <a:gd name="connsiteY32" fmla="*/ 3346085 h 3532180"/>
              <a:gd name="connsiteX33" fmla="*/ 3009359 w 4335725"/>
              <a:gd name="connsiteY33" fmla="*/ 3365171 h 3532180"/>
              <a:gd name="connsiteX34" fmla="*/ 2961643 w 4335725"/>
              <a:gd name="connsiteY34" fmla="*/ 3390621 h 3532180"/>
              <a:gd name="connsiteX35" fmla="*/ 2913927 w 4335725"/>
              <a:gd name="connsiteY35" fmla="*/ 3416071 h 3532180"/>
              <a:gd name="connsiteX36" fmla="*/ 2866209 w 4335725"/>
              <a:gd name="connsiteY36" fmla="*/ 3444699 h 3532180"/>
              <a:gd name="connsiteX37" fmla="*/ 2820081 w 4335725"/>
              <a:gd name="connsiteY37" fmla="*/ 3471739 h 3532180"/>
              <a:gd name="connsiteX38" fmla="*/ 2770775 w 4335725"/>
              <a:gd name="connsiteY38" fmla="*/ 3495598 h 3532180"/>
              <a:gd name="connsiteX39" fmla="*/ 2723057 w 4335725"/>
              <a:gd name="connsiteY39" fmla="*/ 3514685 h 3532180"/>
              <a:gd name="connsiteX40" fmla="*/ 2673749 w 4335725"/>
              <a:gd name="connsiteY40" fmla="*/ 3527410 h 3532180"/>
              <a:gd name="connsiteX41" fmla="*/ 2622852 w 4335725"/>
              <a:gd name="connsiteY41" fmla="*/ 3532180 h 3532180"/>
              <a:gd name="connsiteX42" fmla="*/ 2571953 w 4335725"/>
              <a:gd name="connsiteY42" fmla="*/ 3527410 h 3532180"/>
              <a:gd name="connsiteX43" fmla="*/ 2522645 w 4335725"/>
              <a:gd name="connsiteY43" fmla="*/ 3514685 h 3532180"/>
              <a:gd name="connsiteX44" fmla="*/ 2474930 w 4335725"/>
              <a:gd name="connsiteY44" fmla="*/ 3495598 h 3532180"/>
              <a:gd name="connsiteX45" fmla="*/ 2425621 w 4335725"/>
              <a:gd name="connsiteY45" fmla="*/ 3471739 h 3532180"/>
              <a:gd name="connsiteX46" fmla="*/ 2379493 w 4335725"/>
              <a:gd name="connsiteY46" fmla="*/ 3444699 h 3532180"/>
              <a:gd name="connsiteX47" fmla="*/ 2331777 w 4335725"/>
              <a:gd name="connsiteY47" fmla="*/ 3416071 h 3532180"/>
              <a:gd name="connsiteX48" fmla="*/ 2284059 w 4335725"/>
              <a:gd name="connsiteY48" fmla="*/ 3390621 h 3532180"/>
              <a:gd name="connsiteX49" fmla="*/ 2236343 w 4335725"/>
              <a:gd name="connsiteY49" fmla="*/ 3365171 h 3532180"/>
              <a:gd name="connsiteX50" fmla="*/ 2188627 w 4335725"/>
              <a:gd name="connsiteY50" fmla="*/ 3346085 h 3532180"/>
              <a:gd name="connsiteX51" fmla="*/ 2139319 w 4335725"/>
              <a:gd name="connsiteY51" fmla="*/ 3333360 h 3532180"/>
              <a:gd name="connsiteX52" fmla="*/ 2090011 w 4335725"/>
              <a:gd name="connsiteY52" fmla="*/ 3326998 h 3532180"/>
              <a:gd name="connsiteX53" fmla="*/ 2037520 w 4335725"/>
              <a:gd name="connsiteY53" fmla="*/ 3326998 h 3532180"/>
              <a:gd name="connsiteX54" fmla="*/ 1983442 w 4335725"/>
              <a:gd name="connsiteY54" fmla="*/ 3330180 h 3532180"/>
              <a:gd name="connsiteX55" fmla="*/ 1929363 w 4335725"/>
              <a:gd name="connsiteY55" fmla="*/ 3336540 h 3532180"/>
              <a:gd name="connsiteX56" fmla="*/ 1875283 w 4335725"/>
              <a:gd name="connsiteY56" fmla="*/ 3344494 h 3532180"/>
              <a:gd name="connsiteX57" fmla="*/ 1821202 w 4335725"/>
              <a:gd name="connsiteY57" fmla="*/ 3350856 h 3532180"/>
              <a:gd name="connsiteX58" fmla="*/ 1767124 w 4335725"/>
              <a:gd name="connsiteY58" fmla="*/ 3355628 h 3532180"/>
              <a:gd name="connsiteX59" fmla="*/ 1716227 w 4335725"/>
              <a:gd name="connsiteY59" fmla="*/ 3354038 h 3532180"/>
              <a:gd name="connsiteX60" fmla="*/ 1666919 w 4335725"/>
              <a:gd name="connsiteY60" fmla="*/ 3347676 h 3532180"/>
              <a:gd name="connsiteX61" fmla="*/ 1619201 w 4335725"/>
              <a:gd name="connsiteY61" fmla="*/ 3333360 h 3532180"/>
              <a:gd name="connsiteX62" fmla="*/ 1579437 w 4335725"/>
              <a:gd name="connsiteY62" fmla="*/ 3312682 h 3532180"/>
              <a:gd name="connsiteX63" fmla="*/ 1541263 w 4335725"/>
              <a:gd name="connsiteY63" fmla="*/ 3285642 h 3532180"/>
              <a:gd name="connsiteX64" fmla="*/ 1507862 w 4335725"/>
              <a:gd name="connsiteY64" fmla="*/ 3253831 h 3532180"/>
              <a:gd name="connsiteX65" fmla="*/ 1474459 w 4335725"/>
              <a:gd name="connsiteY65" fmla="*/ 3217249 h 3532180"/>
              <a:gd name="connsiteX66" fmla="*/ 1444238 w 4335725"/>
              <a:gd name="connsiteY66" fmla="*/ 3179075 h 3532180"/>
              <a:gd name="connsiteX67" fmla="*/ 1414018 w 4335725"/>
              <a:gd name="connsiteY67" fmla="*/ 3139310 h 3532180"/>
              <a:gd name="connsiteX68" fmla="*/ 1383797 w 4335725"/>
              <a:gd name="connsiteY68" fmla="*/ 3099547 h 3532180"/>
              <a:gd name="connsiteX69" fmla="*/ 1353577 w 4335725"/>
              <a:gd name="connsiteY69" fmla="*/ 3061373 h 3532180"/>
              <a:gd name="connsiteX70" fmla="*/ 1321765 w 4335725"/>
              <a:gd name="connsiteY70" fmla="*/ 3024791 h 3532180"/>
              <a:gd name="connsiteX71" fmla="*/ 1285181 w 4335725"/>
              <a:gd name="connsiteY71" fmla="*/ 2992978 h 3532180"/>
              <a:gd name="connsiteX72" fmla="*/ 1250188 w 4335725"/>
              <a:gd name="connsiteY72" fmla="*/ 2964348 h 3532180"/>
              <a:gd name="connsiteX73" fmla="*/ 1210424 w 4335725"/>
              <a:gd name="connsiteY73" fmla="*/ 2942082 h 3532180"/>
              <a:gd name="connsiteX74" fmla="*/ 1167479 w 4335725"/>
              <a:gd name="connsiteY74" fmla="*/ 2922994 h 3532180"/>
              <a:gd name="connsiteX75" fmla="*/ 1121353 w 4335725"/>
              <a:gd name="connsiteY75" fmla="*/ 2907089 h 3532180"/>
              <a:gd name="connsiteX76" fmla="*/ 1073635 w 4335725"/>
              <a:gd name="connsiteY76" fmla="*/ 2892774 h 3532180"/>
              <a:gd name="connsiteX77" fmla="*/ 1025919 w 4335725"/>
              <a:gd name="connsiteY77" fmla="*/ 2880049 h 3532180"/>
              <a:gd name="connsiteX78" fmla="*/ 976611 w 4335725"/>
              <a:gd name="connsiteY78" fmla="*/ 2867324 h 3532180"/>
              <a:gd name="connsiteX79" fmla="*/ 930485 w 4335725"/>
              <a:gd name="connsiteY79" fmla="*/ 2853009 h 3532180"/>
              <a:gd name="connsiteX80" fmla="*/ 884357 w 4335725"/>
              <a:gd name="connsiteY80" fmla="*/ 2837103 h 3532180"/>
              <a:gd name="connsiteX81" fmla="*/ 841413 w 4335725"/>
              <a:gd name="connsiteY81" fmla="*/ 2818015 h 3532180"/>
              <a:gd name="connsiteX82" fmla="*/ 803238 w 4335725"/>
              <a:gd name="connsiteY82" fmla="*/ 2794157 h 3532180"/>
              <a:gd name="connsiteX83" fmla="*/ 768245 w 4335725"/>
              <a:gd name="connsiteY83" fmla="*/ 2765527 h 3532180"/>
              <a:gd name="connsiteX84" fmla="*/ 739617 w 4335725"/>
              <a:gd name="connsiteY84" fmla="*/ 2730536 h 3532180"/>
              <a:gd name="connsiteX85" fmla="*/ 715759 w 4335725"/>
              <a:gd name="connsiteY85" fmla="*/ 2692361 h 3532180"/>
              <a:gd name="connsiteX86" fmla="*/ 696671 w 4335725"/>
              <a:gd name="connsiteY86" fmla="*/ 2649416 h 3532180"/>
              <a:gd name="connsiteX87" fmla="*/ 680766 w 4335725"/>
              <a:gd name="connsiteY87" fmla="*/ 2603290 h 3532180"/>
              <a:gd name="connsiteX88" fmla="*/ 666450 w 4335725"/>
              <a:gd name="connsiteY88" fmla="*/ 2557164 h 3532180"/>
              <a:gd name="connsiteX89" fmla="*/ 653726 w 4335725"/>
              <a:gd name="connsiteY89" fmla="*/ 2507856 h 3532180"/>
              <a:gd name="connsiteX90" fmla="*/ 641000 w 4335725"/>
              <a:gd name="connsiteY90" fmla="*/ 2460140 h 3532180"/>
              <a:gd name="connsiteX91" fmla="*/ 626685 w 4335725"/>
              <a:gd name="connsiteY91" fmla="*/ 2412422 h 3532180"/>
              <a:gd name="connsiteX92" fmla="*/ 610780 w 4335725"/>
              <a:gd name="connsiteY92" fmla="*/ 2366295 h 3532180"/>
              <a:gd name="connsiteX93" fmla="*/ 591692 w 4335725"/>
              <a:gd name="connsiteY93" fmla="*/ 2323348 h 3532180"/>
              <a:gd name="connsiteX94" fmla="*/ 569424 w 4335725"/>
              <a:gd name="connsiteY94" fmla="*/ 2283586 h 3532180"/>
              <a:gd name="connsiteX95" fmla="*/ 540796 w 4335725"/>
              <a:gd name="connsiteY95" fmla="*/ 2248593 h 3532180"/>
              <a:gd name="connsiteX96" fmla="*/ 508983 w 4335725"/>
              <a:gd name="connsiteY96" fmla="*/ 2212010 h 3532180"/>
              <a:gd name="connsiteX97" fmla="*/ 472400 w 4335725"/>
              <a:gd name="connsiteY97" fmla="*/ 2180199 h 3532180"/>
              <a:gd name="connsiteX98" fmla="*/ 432635 w 4335725"/>
              <a:gd name="connsiteY98" fmla="*/ 2149978 h 3532180"/>
              <a:gd name="connsiteX99" fmla="*/ 392872 w 4335725"/>
              <a:gd name="connsiteY99" fmla="*/ 2119758 h 3532180"/>
              <a:gd name="connsiteX100" fmla="*/ 353108 w 4335725"/>
              <a:gd name="connsiteY100" fmla="*/ 2089537 h 3532180"/>
              <a:gd name="connsiteX101" fmla="*/ 314933 w 4335725"/>
              <a:gd name="connsiteY101" fmla="*/ 2059315 h 3532180"/>
              <a:gd name="connsiteX102" fmla="*/ 278350 w 4335725"/>
              <a:gd name="connsiteY102" fmla="*/ 2025914 h 3532180"/>
              <a:gd name="connsiteX103" fmla="*/ 246539 w 4335725"/>
              <a:gd name="connsiteY103" fmla="*/ 1992513 h 3532180"/>
              <a:gd name="connsiteX104" fmla="*/ 219500 w 4335725"/>
              <a:gd name="connsiteY104" fmla="*/ 1954338 h 3532180"/>
              <a:gd name="connsiteX105" fmla="*/ 198823 w 4335725"/>
              <a:gd name="connsiteY105" fmla="*/ 1914575 h 3532180"/>
              <a:gd name="connsiteX106" fmla="*/ 184508 w 4335725"/>
              <a:gd name="connsiteY106" fmla="*/ 1866859 h 3532180"/>
              <a:gd name="connsiteX107" fmla="*/ 178145 w 4335725"/>
              <a:gd name="connsiteY107" fmla="*/ 1817551 h 3532180"/>
              <a:gd name="connsiteX108" fmla="*/ 176554 w 4335725"/>
              <a:gd name="connsiteY108" fmla="*/ 1766651 h 3532180"/>
              <a:gd name="connsiteX109" fmla="*/ 181326 w 4335725"/>
              <a:gd name="connsiteY109" fmla="*/ 1712572 h 3532180"/>
              <a:gd name="connsiteX110" fmla="*/ 187688 w 4335725"/>
              <a:gd name="connsiteY110" fmla="*/ 1658493 h 3532180"/>
              <a:gd name="connsiteX111" fmla="*/ 195640 w 4335725"/>
              <a:gd name="connsiteY111" fmla="*/ 1604413 h 3532180"/>
              <a:gd name="connsiteX112" fmla="*/ 202004 w 4335725"/>
              <a:gd name="connsiteY112" fmla="*/ 1550335 h 3532180"/>
              <a:gd name="connsiteX113" fmla="*/ 205186 w 4335725"/>
              <a:gd name="connsiteY113" fmla="*/ 1496256 h 3532180"/>
              <a:gd name="connsiteX114" fmla="*/ 205186 w 4335725"/>
              <a:gd name="connsiteY114" fmla="*/ 1443766 h 3532180"/>
              <a:gd name="connsiteX115" fmla="*/ 198823 w 4335725"/>
              <a:gd name="connsiteY115" fmla="*/ 1394460 h 3532180"/>
              <a:gd name="connsiteX116" fmla="*/ 186098 w 4335725"/>
              <a:gd name="connsiteY116" fmla="*/ 1345152 h 3532180"/>
              <a:gd name="connsiteX117" fmla="*/ 167011 w 4335725"/>
              <a:gd name="connsiteY117" fmla="*/ 1299024 h 3532180"/>
              <a:gd name="connsiteX118" fmla="*/ 143153 w 4335725"/>
              <a:gd name="connsiteY118" fmla="*/ 1251308 h 3532180"/>
              <a:gd name="connsiteX119" fmla="*/ 116112 w 4335725"/>
              <a:gd name="connsiteY119" fmla="*/ 1203592 h 3532180"/>
              <a:gd name="connsiteX120" fmla="*/ 87483 w 4335725"/>
              <a:gd name="connsiteY120" fmla="*/ 1155874 h 3532180"/>
              <a:gd name="connsiteX121" fmla="*/ 60443 w 4335725"/>
              <a:gd name="connsiteY121" fmla="*/ 1109746 h 3532180"/>
              <a:gd name="connsiteX122" fmla="*/ 36583 w 4335725"/>
              <a:gd name="connsiteY122" fmla="*/ 1060441 h 3532180"/>
              <a:gd name="connsiteX123" fmla="*/ 17498 w 4335725"/>
              <a:gd name="connsiteY123" fmla="*/ 1012723 h 3532180"/>
              <a:gd name="connsiteX124" fmla="*/ 4773 w 4335725"/>
              <a:gd name="connsiteY124" fmla="*/ 963415 h 3532180"/>
              <a:gd name="connsiteX125" fmla="*/ 0 w 4335725"/>
              <a:gd name="connsiteY125" fmla="*/ 912516 h 3532180"/>
              <a:gd name="connsiteX126" fmla="*/ 4773 w 4335725"/>
              <a:gd name="connsiteY126" fmla="*/ 861620 h 3532180"/>
              <a:gd name="connsiteX127" fmla="*/ 17498 w 4335725"/>
              <a:gd name="connsiteY127" fmla="*/ 812312 h 3532180"/>
              <a:gd name="connsiteX128" fmla="*/ 36583 w 4335725"/>
              <a:gd name="connsiteY128" fmla="*/ 764594 h 3532180"/>
              <a:gd name="connsiteX129" fmla="*/ 60443 w 4335725"/>
              <a:gd name="connsiteY129" fmla="*/ 715288 h 3532180"/>
              <a:gd name="connsiteX130" fmla="*/ 87483 w 4335725"/>
              <a:gd name="connsiteY130" fmla="*/ 669160 h 3532180"/>
              <a:gd name="connsiteX131" fmla="*/ 116112 w 4335725"/>
              <a:gd name="connsiteY131" fmla="*/ 621444 h 3532180"/>
              <a:gd name="connsiteX132" fmla="*/ 143153 w 4335725"/>
              <a:gd name="connsiteY132" fmla="*/ 573726 h 3532180"/>
              <a:gd name="connsiteX133" fmla="*/ 167011 w 4335725"/>
              <a:gd name="connsiteY133" fmla="*/ 526010 h 3532180"/>
              <a:gd name="connsiteX134" fmla="*/ 186098 w 4335725"/>
              <a:gd name="connsiteY134" fmla="*/ 479882 h 3532180"/>
              <a:gd name="connsiteX135" fmla="*/ 198823 w 4335725"/>
              <a:gd name="connsiteY135" fmla="*/ 430575 h 3532180"/>
              <a:gd name="connsiteX136" fmla="*/ 205186 w 4335725"/>
              <a:gd name="connsiteY136" fmla="*/ 381268 h 3532180"/>
              <a:gd name="connsiteX137" fmla="*/ 205186 w 4335725"/>
              <a:gd name="connsiteY137" fmla="*/ 328780 h 3532180"/>
              <a:gd name="connsiteX138" fmla="*/ 202004 w 4335725"/>
              <a:gd name="connsiteY138" fmla="*/ 274700 h 3532180"/>
              <a:gd name="connsiteX139" fmla="*/ 195640 w 4335725"/>
              <a:gd name="connsiteY139" fmla="*/ 220621 h 3532180"/>
              <a:gd name="connsiteX140" fmla="*/ 187688 w 4335725"/>
              <a:gd name="connsiteY140" fmla="*/ 166541 h 3532180"/>
              <a:gd name="connsiteX141" fmla="*/ 181326 w 4335725"/>
              <a:gd name="connsiteY141" fmla="*/ 112462 h 3532180"/>
              <a:gd name="connsiteX142" fmla="*/ 176554 w 4335725"/>
              <a:gd name="connsiteY142" fmla="*/ 58383 h 3532180"/>
              <a:gd name="connsiteX143" fmla="*/ 178145 w 4335725"/>
              <a:gd name="connsiteY143" fmla="*/ 7485 h 3532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4335725" h="3532180">
                <a:moveTo>
                  <a:pt x="179111" y="0"/>
                </a:moveTo>
                <a:lnTo>
                  <a:pt x="4335725" y="0"/>
                </a:lnTo>
                <a:lnTo>
                  <a:pt x="4335725" y="2845937"/>
                </a:lnTo>
                <a:lnTo>
                  <a:pt x="4315217" y="2853009"/>
                </a:lnTo>
                <a:lnTo>
                  <a:pt x="4269092" y="2867324"/>
                </a:lnTo>
                <a:lnTo>
                  <a:pt x="4219783" y="2880049"/>
                </a:lnTo>
                <a:lnTo>
                  <a:pt x="4172065" y="2892774"/>
                </a:lnTo>
                <a:lnTo>
                  <a:pt x="4124349" y="2907089"/>
                </a:lnTo>
                <a:lnTo>
                  <a:pt x="4078224" y="2922994"/>
                </a:lnTo>
                <a:lnTo>
                  <a:pt x="4035278" y="2942082"/>
                </a:lnTo>
                <a:lnTo>
                  <a:pt x="3995515" y="2964348"/>
                </a:lnTo>
                <a:lnTo>
                  <a:pt x="3960521" y="2992978"/>
                </a:lnTo>
                <a:lnTo>
                  <a:pt x="3923939" y="3024791"/>
                </a:lnTo>
                <a:lnTo>
                  <a:pt x="3892126" y="3061373"/>
                </a:lnTo>
                <a:lnTo>
                  <a:pt x="3861905" y="3099547"/>
                </a:lnTo>
                <a:lnTo>
                  <a:pt x="3831684" y="3139310"/>
                </a:lnTo>
                <a:lnTo>
                  <a:pt x="3801464" y="3179075"/>
                </a:lnTo>
                <a:lnTo>
                  <a:pt x="3771243" y="3217249"/>
                </a:lnTo>
                <a:lnTo>
                  <a:pt x="3737841" y="3253831"/>
                </a:lnTo>
                <a:lnTo>
                  <a:pt x="3704438" y="3285642"/>
                </a:lnTo>
                <a:lnTo>
                  <a:pt x="3666266" y="3312682"/>
                </a:lnTo>
                <a:lnTo>
                  <a:pt x="3626501" y="3333360"/>
                </a:lnTo>
                <a:lnTo>
                  <a:pt x="3578783" y="3347676"/>
                </a:lnTo>
                <a:lnTo>
                  <a:pt x="3529475" y="3354038"/>
                </a:lnTo>
                <a:lnTo>
                  <a:pt x="3478579" y="3355628"/>
                </a:lnTo>
                <a:lnTo>
                  <a:pt x="3424498" y="3350856"/>
                </a:lnTo>
                <a:lnTo>
                  <a:pt x="3370419" y="3344494"/>
                </a:lnTo>
                <a:lnTo>
                  <a:pt x="3316339" y="3336540"/>
                </a:lnTo>
                <a:lnTo>
                  <a:pt x="3262260" y="3330180"/>
                </a:lnTo>
                <a:lnTo>
                  <a:pt x="3208180" y="3326998"/>
                </a:lnTo>
                <a:lnTo>
                  <a:pt x="3155691" y="3326998"/>
                </a:lnTo>
                <a:lnTo>
                  <a:pt x="3106385" y="3333360"/>
                </a:lnTo>
                <a:lnTo>
                  <a:pt x="3055487" y="3346085"/>
                </a:lnTo>
                <a:lnTo>
                  <a:pt x="3009359" y="3365171"/>
                </a:lnTo>
                <a:lnTo>
                  <a:pt x="2961643" y="3390621"/>
                </a:lnTo>
                <a:lnTo>
                  <a:pt x="2913927" y="3416071"/>
                </a:lnTo>
                <a:lnTo>
                  <a:pt x="2866209" y="3444699"/>
                </a:lnTo>
                <a:lnTo>
                  <a:pt x="2820081" y="3471739"/>
                </a:lnTo>
                <a:lnTo>
                  <a:pt x="2770775" y="3495598"/>
                </a:lnTo>
                <a:lnTo>
                  <a:pt x="2723057" y="3514685"/>
                </a:lnTo>
                <a:lnTo>
                  <a:pt x="2673749" y="3527410"/>
                </a:lnTo>
                <a:lnTo>
                  <a:pt x="2622852" y="3532180"/>
                </a:lnTo>
                <a:lnTo>
                  <a:pt x="2571953" y="3527410"/>
                </a:lnTo>
                <a:lnTo>
                  <a:pt x="2522645" y="3514685"/>
                </a:lnTo>
                <a:lnTo>
                  <a:pt x="2474930" y="3495598"/>
                </a:lnTo>
                <a:lnTo>
                  <a:pt x="2425621" y="3471739"/>
                </a:lnTo>
                <a:lnTo>
                  <a:pt x="2379493" y="3444699"/>
                </a:lnTo>
                <a:lnTo>
                  <a:pt x="2331777" y="3416071"/>
                </a:lnTo>
                <a:lnTo>
                  <a:pt x="2284059" y="3390621"/>
                </a:lnTo>
                <a:lnTo>
                  <a:pt x="2236343" y="3365171"/>
                </a:lnTo>
                <a:lnTo>
                  <a:pt x="2188627" y="3346085"/>
                </a:lnTo>
                <a:lnTo>
                  <a:pt x="2139319" y="3333360"/>
                </a:lnTo>
                <a:lnTo>
                  <a:pt x="2090011" y="3326998"/>
                </a:lnTo>
                <a:lnTo>
                  <a:pt x="2037520" y="3326998"/>
                </a:lnTo>
                <a:lnTo>
                  <a:pt x="1983442" y="3330180"/>
                </a:lnTo>
                <a:lnTo>
                  <a:pt x="1929363" y="3336540"/>
                </a:lnTo>
                <a:lnTo>
                  <a:pt x="1875283" y="3344494"/>
                </a:lnTo>
                <a:lnTo>
                  <a:pt x="1821202" y="3350856"/>
                </a:lnTo>
                <a:lnTo>
                  <a:pt x="1767124" y="3355628"/>
                </a:lnTo>
                <a:lnTo>
                  <a:pt x="1716227" y="3354038"/>
                </a:lnTo>
                <a:lnTo>
                  <a:pt x="1666919" y="3347676"/>
                </a:lnTo>
                <a:lnTo>
                  <a:pt x="1619201" y="3333360"/>
                </a:lnTo>
                <a:lnTo>
                  <a:pt x="1579437" y="3312682"/>
                </a:lnTo>
                <a:lnTo>
                  <a:pt x="1541263" y="3285642"/>
                </a:lnTo>
                <a:lnTo>
                  <a:pt x="1507862" y="3253831"/>
                </a:lnTo>
                <a:lnTo>
                  <a:pt x="1474459" y="3217249"/>
                </a:lnTo>
                <a:lnTo>
                  <a:pt x="1444238" y="3179075"/>
                </a:lnTo>
                <a:lnTo>
                  <a:pt x="1414018" y="3139310"/>
                </a:lnTo>
                <a:lnTo>
                  <a:pt x="1383797" y="3099547"/>
                </a:lnTo>
                <a:lnTo>
                  <a:pt x="1353577" y="3061373"/>
                </a:lnTo>
                <a:lnTo>
                  <a:pt x="1321765" y="3024791"/>
                </a:lnTo>
                <a:lnTo>
                  <a:pt x="1285181" y="2992978"/>
                </a:lnTo>
                <a:lnTo>
                  <a:pt x="1250188" y="2964348"/>
                </a:lnTo>
                <a:lnTo>
                  <a:pt x="1210424" y="2942082"/>
                </a:lnTo>
                <a:lnTo>
                  <a:pt x="1167479" y="2922994"/>
                </a:lnTo>
                <a:lnTo>
                  <a:pt x="1121353" y="2907089"/>
                </a:lnTo>
                <a:lnTo>
                  <a:pt x="1073635" y="2892774"/>
                </a:lnTo>
                <a:lnTo>
                  <a:pt x="1025919" y="2880049"/>
                </a:lnTo>
                <a:lnTo>
                  <a:pt x="976611" y="2867324"/>
                </a:lnTo>
                <a:lnTo>
                  <a:pt x="930485" y="2853009"/>
                </a:lnTo>
                <a:lnTo>
                  <a:pt x="884357" y="2837103"/>
                </a:lnTo>
                <a:lnTo>
                  <a:pt x="841413" y="2818015"/>
                </a:lnTo>
                <a:lnTo>
                  <a:pt x="803238" y="2794157"/>
                </a:lnTo>
                <a:lnTo>
                  <a:pt x="768245" y="2765527"/>
                </a:lnTo>
                <a:lnTo>
                  <a:pt x="739617" y="2730536"/>
                </a:lnTo>
                <a:lnTo>
                  <a:pt x="715759" y="2692361"/>
                </a:lnTo>
                <a:lnTo>
                  <a:pt x="696671" y="2649416"/>
                </a:lnTo>
                <a:lnTo>
                  <a:pt x="680766" y="2603290"/>
                </a:lnTo>
                <a:lnTo>
                  <a:pt x="666450" y="2557164"/>
                </a:lnTo>
                <a:lnTo>
                  <a:pt x="653726" y="2507856"/>
                </a:lnTo>
                <a:lnTo>
                  <a:pt x="641000" y="2460140"/>
                </a:lnTo>
                <a:lnTo>
                  <a:pt x="626685" y="2412422"/>
                </a:lnTo>
                <a:lnTo>
                  <a:pt x="610780" y="2366295"/>
                </a:lnTo>
                <a:lnTo>
                  <a:pt x="591692" y="2323348"/>
                </a:lnTo>
                <a:lnTo>
                  <a:pt x="569424" y="2283586"/>
                </a:lnTo>
                <a:lnTo>
                  <a:pt x="540796" y="2248593"/>
                </a:lnTo>
                <a:lnTo>
                  <a:pt x="508983" y="2212010"/>
                </a:lnTo>
                <a:lnTo>
                  <a:pt x="472400" y="2180199"/>
                </a:lnTo>
                <a:lnTo>
                  <a:pt x="432635" y="2149978"/>
                </a:lnTo>
                <a:lnTo>
                  <a:pt x="392872" y="2119758"/>
                </a:lnTo>
                <a:lnTo>
                  <a:pt x="353108" y="2089537"/>
                </a:lnTo>
                <a:lnTo>
                  <a:pt x="314933" y="2059315"/>
                </a:lnTo>
                <a:lnTo>
                  <a:pt x="278350" y="2025914"/>
                </a:lnTo>
                <a:lnTo>
                  <a:pt x="246539" y="1992513"/>
                </a:lnTo>
                <a:lnTo>
                  <a:pt x="219500" y="1954338"/>
                </a:lnTo>
                <a:lnTo>
                  <a:pt x="198823" y="1914575"/>
                </a:lnTo>
                <a:lnTo>
                  <a:pt x="184508" y="1866859"/>
                </a:lnTo>
                <a:lnTo>
                  <a:pt x="178145" y="1817551"/>
                </a:lnTo>
                <a:lnTo>
                  <a:pt x="176554" y="1766651"/>
                </a:lnTo>
                <a:lnTo>
                  <a:pt x="181326" y="1712572"/>
                </a:lnTo>
                <a:lnTo>
                  <a:pt x="187688" y="1658493"/>
                </a:lnTo>
                <a:lnTo>
                  <a:pt x="195640" y="1604413"/>
                </a:lnTo>
                <a:lnTo>
                  <a:pt x="202004" y="1550335"/>
                </a:lnTo>
                <a:lnTo>
                  <a:pt x="205186" y="1496256"/>
                </a:lnTo>
                <a:lnTo>
                  <a:pt x="205186" y="1443766"/>
                </a:lnTo>
                <a:lnTo>
                  <a:pt x="198823" y="1394460"/>
                </a:lnTo>
                <a:lnTo>
                  <a:pt x="186098" y="1345152"/>
                </a:lnTo>
                <a:lnTo>
                  <a:pt x="167011" y="1299024"/>
                </a:lnTo>
                <a:lnTo>
                  <a:pt x="143153" y="1251308"/>
                </a:lnTo>
                <a:lnTo>
                  <a:pt x="116112" y="1203592"/>
                </a:lnTo>
                <a:lnTo>
                  <a:pt x="87483" y="1155874"/>
                </a:lnTo>
                <a:lnTo>
                  <a:pt x="60443" y="1109746"/>
                </a:lnTo>
                <a:lnTo>
                  <a:pt x="36583" y="1060441"/>
                </a:lnTo>
                <a:lnTo>
                  <a:pt x="17498" y="1012723"/>
                </a:lnTo>
                <a:lnTo>
                  <a:pt x="4773" y="963415"/>
                </a:lnTo>
                <a:lnTo>
                  <a:pt x="0" y="912516"/>
                </a:lnTo>
                <a:lnTo>
                  <a:pt x="4773" y="861620"/>
                </a:lnTo>
                <a:lnTo>
                  <a:pt x="17498" y="812312"/>
                </a:lnTo>
                <a:lnTo>
                  <a:pt x="36583" y="764594"/>
                </a:lnTo>
                <a:lnTo>
                  <a:pt x="60443" y="715288"/>
                </a:lnTo>
                <a:lnTo>
                  <a:pt x="87483" y="669160"/>
                </a:lnTo>
                <a:lnTo>
                  <a:pt x="116112" y="621444"/>
                </a:lnTo>
                <a:lnTo>
                  <a:pt x="143153" y="573726"/>
                </a:lnTo>
                <a:lnTo>
                  <a:pt x="167011" y="526010"/>
                </a:lnTo>
                <a:lnTo>
                  <a:pt x="186098" y="479882"/>
                </a:lnTo>
                <a:lnTo>
                  <a:pt x="198823" y="430575"/>
                </a:lnTo>
                <a:lnTo>
                  <a:pt x="205186" y="381268"/>
                </a:lnTo>
                <a:lnTo>
                  <a:pt x="205186" y="328780"/>
                </a:lnTo>
                <a:lnTo>
                  <a:pt x="202004" y="274700"/>
                </a:lnTo>
                <a:lnTo>
                  <a:pt x="195640" y="220621"/>
                </a:lnTo>
                <a:lnTo>
                  <a:pt x="187688" y="166541"/>
                </a:lnTo>
                <a:lnTo>
                  <a:pt x="181326" y="112462"/>
                </a:lnTo>
                <a:lnTo>
                  <a:pt x="176554" y="58383"/>
                </a:lnTo>
                <a:lnTo>
                  <a:pt x="178145" y="748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 descr="A picture containing decorated&#10;&#10;Description automatically generated">
            <a:extLst>
              <a:ext uri="{FF2B5EF4-FFF2-40B4-BE49-F238E27FC236}">
                <a16:creationId xmlns:a16="http://schemas.microsoft.com/office/drawing/2014/main" id="{7189F3BA-EA80-E57C-94F5-734AC2F9B21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06" r="25278" b="3"/>
          <a:stretch/>
        </p:blipFill>
        <p:spPr>
          <a:xfrm>
            <a:off x="5352771" y="1086876"/>
            <a:ext cx="4357267" cy="4287272"/>
          </a:xfrm>
          <a:custGeom>
            <a:avLst/>
            <a:gdLst/>
            <a:ahLst/>
            <a:cxnLst/>
            <a:rect l="l" t="t" r="r" b="b"/>
            <a:pathLst>
              <a:path w="2998601" h="2994963">
                <a:moveTo>
                  <a:pt x="1499301" y="0"/>
                </a:moveTo>
                <a:lnTo>
                  <a:pt x="1528395" y="2727"/>
                </a:lnTo>
                <a:lnTo>
                  <a:pt x="1556581" y="10001"/>
                </a:lnTo>
                <a:lnTo>
                  <a:pt x="1583858" y="20912"/>
                </a:lnTo>
                <a:lnTo>
                  <a:pt x="1612043" y="34550"/>
                </a:lnTo>
                <a:lnTo>
                  <a:pt x="1638411" y="50007"/>
                </a:lnTo>
                <a:lnTo>
                  <a:pt x="1665688" y="66373"/>
                </a:lnTo>
                <a:lnTo>
                  <a:pt x="1692964" y="80920"/>
                </a:lnTo>
                <a:lnTo>
                  <a:pt x="1720240" y="95468"/>
                </a:lnTo>
                <a:lnTo>
                  <a:pt x="1746608" y="106378"/>
                </a:lnTo>
                <a:lnTo>
                  <a:pt x="1775703" y="113652"/>
                </a:lnTo>
                <a:lnTo>
                  <a:pt x="1803888" y="117289"/>
                </a:lnTo>
                <a:lnTo>
                  <a:pt x="1833892" y="117289"/>
                </a:lnTo>
                <a:lnTo>
                  <a:pt x="1864806" y="115471"/>
                </a:lnTo>
                <a:lnTo>
                  <a:pt x="1895719" y="111834"/>
                </a:lnTo>
                <a:lnTo>
                  <a:pt x="1926633" y="107288"/>
                </a:lnTo>
                <a:lnTo>
                  <a:pt x="1957546" y="103651"/>
                </a:lnTo>
                <a:lnTo>
                  <a:pt x="1988460" y="100923"/>
                </a:lnTo>
                <a:lnTo>
                  <a:pt x="2017554" y="101832"/>
                </a:lnTo>
                <a:lnTo>
                  <a:pt x="2045740" y="105469"/>
                </a:lnTo>
                <a:lnTo>
                  <a:pt x="2073017" y="113652"/>
                </a:lnTo>
                <a:lnTo>
                  <a:pt x="2095748" y="125472"/>
                </a:lnTo>
                <a:lnTo>
                  <a:pt x="2117568" y="140929"/>
                </a:lnTo>
                <a:lnTo>
                  <a:pt x="2136662" y="159113"/>
                </a:lnTo>
                <a:lnTo>
                  <a:pt x="2155756" y="180025"/>
                </a:lnTo>
                <a:lnTo>
                  <a:pt x="2173031" y="201846"/>
                </a:lnTo>
                <a:lnTo>
                  <a:pt x="2190306" y="224577"/>
                </a:lnTo>
                <a:lnTo>
                  <a:pt x="2207581" y="247307"/>
                </a:lnTo>
                <a:lnTo>
                  <a:pt x="2224856" y="269128"/>
                </a:lnTo>
                <a:lnTo>
                  <a:pt x="2243041" y="290040"/>
                </a:lnTo>
                <a:lnTo>
                  <a:pt x="2263953" y="308225"/>
                </a:lnTo>
                <a:lnTo>
                  <a:pt x="2283956" y="324591"/>
                </a:lnTo>
                <a:lnTo>
                  <a:pt x="2306686" y="337319"/>
                </a:lnTo>
                <a:lnTo>
                  <a:pt x="2331235" y="348230"/>
                </a:lnTo>
                <a:lnTo>
                  <a:pt x="2357602" y="357322"/>
                </a:lnTo>
                <a:lnTo>
                  <a:pt x="2384878" y="365505"/>
                </a:lnTo>
                <a:lnTo>
                  <a:pt x="2412155" y="372779"/>
                </a:lnTo>
                <a:lnTo>
                  <a:pt x="2440341" y="380053"/>
                </a:lnTo>
                <a:lnTo>
                  <a:pt x="2466708" y="388236"/>
                </a:lnTo>
                <a:lnTo>
                  <a:pt x="2493075" y="397328"/>
                </a:lnTo>
                <a:lnTo>
                  <a:pt x="2517624" y="408239"/>
                </a:lnTo>
                <a:lnTo>
                  <a:pt x="2539446" y="421877"/>
                </a:lnTo>
                <a:lnTo>
                  <a:pt x="2559449" y="438243"/>
                </a:lnTo>
                <a:lnTo>
                  <a:pt x="2575814" y="458246"/>
                </a:lnTo>
                <a:lnTo>
                  <a:pt x="2589453" y="480067"/>
                </a:lnTo>
                <a:lnTo>
                  <a:pt x="2600363" y="504615"/>
                </a:lnTo>
                <a:lnTo>
                  <a:pt x="2609455" y="530983"/>
                </a:lnTo>
                <a:lnTo>
                  <a:pt x="2617638" y="557350"/>
                </a:lnTo>
                <a:lnTo>
                  <a:pt x="2624912" y="585536"/>
                </a:lnTo>
                <a:lnTo>
                  <a:pt x="2632186" y="612812"/>
                </a:lnTo>
                <a:lnTo>
                  <a:pt x="2640369" y="640089"/>
                </a:lnTo>
                <a:lnTo>
                  <a:pt x="2649461" y="666457"/>
                </a:lnTo>
                <a:lnTo>
                  <a:pt x="2660371" y="691006"/>
                </a:lnTo>
                <a:lnTo>
                  <a:pt x="2673101" y="713736"/>
                </a:lnTo>
                <a:lnTo>
                  <a:pt x="2689467" y="733739"/>
                </a:lnTo>
                <a:lnTo>
                  <a:pt x="2707651" y="754651"/>
                </a:lnTo>
                <a:lnTo>
                  <a:pt x="2728563" y="772835"/>
                </a:lnTo>
                <a:lnTo>
                  <a:pt x="2750385" y="790110"/>
                </a:lnTo>
                <a:lnTo>
                  <a:pt x="2774024" y="807385"/>
                </a:lnTo>
                <a:lnTo>
                  <a:pt x="2796754" y="824660"/>
                </a:lnTo>
                <a:lnTo>
                  <a:pt x="2818576" y="841936"/>
                </a:lnTo>
                <a:lnTo>
                  <a:pt x="2839487" y="861029"/>
                </a:lnTo>
                <a:lnTo>
                  <a:pt x="2857672" y="880123"/>
                </a:lnTo>
                <a:lnTo>
                  <a:pt x="2873129" y="901944"/>
                </a:lnTo>
                <a:lnTo>
                  <a:pt x="2884949" y="924674"/>
                </a:lnTo>
                <a:lnTo>
                  <a:pt x="2893132" y="951951"/>
                </a:lnTo>
                <a:lnTo>
                  <a:pt x="2896768" y="980137"/>
                </a:lnTo>
                <a:lnTo>
                  <a:pt x="2897678" y="1009232"/>
                </a:lnTo>
                <a:lnTo>
                  <a:pt x="2894950" y="1040145"/>
                </a:lnTo>
                <a:lnTo>
                  <a:pt x="2891313" y="1071058"/>
                </a:lnTo>
                <a:lnTo>
                  <a:pt x="2886767" y="1101972"/>
                </a:lnTo>
                <a:lnTo>
                  <a:pt x="2883130" y="1132885"/>
                </a:lnTo>
                <a:lnTo>
                  <a:pt x="2881312" y="1163799"/>
                </a:lnTo>
                <a:lnTo>
                  <a:pt x="2881312" y="1193803"/>
                </a:lnTo>
                <a:lnTo>
                  <a:pt x="2884949" y="1221988"/>
                </a:lnTo>
                <a:lnTo>
                  <a:pt x="2892222" y="1250174"/>
                </a:lnTo>
                <a:lnTo>
                  <a:pt x="2903133" y="1276542"/>
                </a:lnTo>
                <a:lnTo>
                  <a:pt x="2917681" y="1303818"/>
                </a:lnTo>
                <a:lnTo>
                  <a:pt x="2932228" y="1331095"/>
                </a:lnTo>
                <a:lnTo>
                  <a:pt x="2948594" y="1358371"/>
                </a:lnTo>
                <a:lnTo>
                  <a:pt x="2964050" y="1384739"/>
                </a:lnTo>
                <a:lnTo>
                  <a:pt x="2977689" y="1412924"/>
                </a:lnTo>
                <a:lnTo>
                  <a:pt x="2988599" y="1440201"/>
                </a:lnTo>
                <a:lnTo>
                  <a:pt x="2995873" y="1468387"/>
                </a:lnTo>
                <a:lnTo>
                  <a:pt x="2998601" y="1497481"/>
                </a:lnTo>
                <a:lnTo>
                  <a:pt x="2995873" y="1526576"/>
                </a:lnTo>
                <a:lnTo>
                  <a:pt x="2988599" y="1554762"/>
                </a:lnTo>
                <a:lnTo>
                  <a:pt x="2977689" y="1582039"/>
                </a:lnTo>
                <a:lnTo>
                  <a:pt x="2964050" y="1610224"/>
                </a:lnTo>
                <a:lnTo>
                  <a:pt x="2948594" y="1636592"/>
                </a:lnTo>
                <a:lnTo>
                  <a:pt x="2932228" y="1663869"/>
                </a:lnTo>
                <a:lnTo>
                  <a:pt x="2917681" y="1691145"/>
                </a:lnTo>
                <a:lnTo>
                  <a:pt x="2903133" y="1718421"/>
                </a:lnTo>
                <a:lnTo>
                  <a:pt x="2892222" y="1744789"/>
                </a:lnTo>
                <a:lnTo>
                  <a:pt x="2884949" y="1772975"/>
                </a:lnTo>
                <a:lnTo>
                  <a:pt x="2881312" y="1801160"/>
                </a:lnTo>
                <a:lnTo>
                  <a:pt x="2881312" y="1831165"/>
                </a:lnTo>
                <a:lnTo>
                  <a:pt x="2883130" y="1862078"/>
                </a:lnTo>
                <a:lnTo>
                  <a:pt x="2886767" y="1892991"/>
                </a:lnTo>
                <a:lnTo>
                  <a:pt x="2891313" y="1923905"/>
                </a:lnTo>
                <a:lnTo>
                  <a:pt x="2894950" y="1954818"/>
                </a:lnTo>
                <a:lnTo>
                  <a:pt x="2897678" y="1985731"/>
                </a:lnTo>
                <a:lnTo>
                  <a:pt x="2896768" y="2014827"/>
                </a:lnTo>
                <a:lnTo>
                  <a:pt x="2893132" y="2043013"/>
                </a:lnTo>
                <a:lnTo>
                  <a:pt x="2884949" y="2070289"/>
                </a:lnTo>
                <a:lnTo>
                  <a:pt x="2873129" y="2093019"/>
                </a:lnTo>
                <a:lnTo>
                  <a:pt x="2857672" y="2114841"/>
                </a:lnTo>
                <a:lnTo>
                  <a:pt x="2839487" y="2133934"/>
                </a:lnTo>
                <a:lnTo>
                  <a:pt x="2818576" y="2153027"/>
                </a:lnTo>
                <a:lnTo>
                  <a:pt x="2796754" y="2170303"/>
                </a:lnTo>
                <a:lnTo>
                  <a:pt x="2774024" y="2187578"/>
                </a:lnTo>
                <a:lnTo>
                  <a:pt x="2750385" y="2204853"/>
                </a:lnTo>
                <a:lnTo>
                  <a:pt x="2728563" y="2222128"/>
                </a:lnTo>
                <a:lnTo>
                  <a:pt x="2707651" y="2240312"/>
                </a:lnTo>
                <a:lnTo>
                  <a:pt x="2689467" y="2261224"/>
                </a:lnTo>
                <a:lnTo>
                  <a:pt x="2673101" y="2281227"/>
                </a:lnTo>
                <a:lnTo>
                  <a:pt x="2660371" y="2303957"/>
                </a:lnTo>
                <a:lnTo>
                  <a:pt x="2649461" y="2328506"/>
                </a:lnTo>
                <a:lnTo>
                  <a:pt x="2640369" y="2354874"/>
                </a:lnTo>
                <a:lnTo>
                  <a:pt x="2632186" y="2382151"/>
                </a:lnTo>
                <a:lnTo>
                  <a:pt x="2624912" y="2409427"/>
                </a:lnTo>
                <a:lnTo>
                  <a:pt x="2617638" y="2437613"/>
                </a:lnTo>
                <a:lnTo>
                  <a:pt x="2609455" y="2463980"/>
                </a:lnTo>
                <a:lnTo>
                  <a:pt x="2600363" y="2490347"/>
                </a:lnTo>
                <a:lnTo>
                  <a:pt x="2589453" y="2514896"/>
                </a:lnTo>
                <a:lnTo>
                  <a:pt x="2575814" y="2536718"/>
                </a:lnTo>
                <a:lnTo>
                  <a:pt x="2559449" y="2556720"/>
                </a:lnTo>
                <a:lnTo>
                  <a:pt x="2539446" y="2573086"/>
                </a:lnTo>
                <a:lnTo>
                  <a:pt x="2517624" y="2586724"/>
                </a:lnTo>
                <a:lnTo>
                  <a:pt x="2493075" y="2597635"/>
                </a:lnTo>
                <a:lnTo>
                  <a:pt x="2466708" y="2606727"/>
                </a:lnTo>
                <a:lnTo>
                  <a:pt x="2440341" y="2614910"/>
                </a:lnTo>
                <a:lnTo>
                  <a:pt x="2412155" y="2622184"/>
                </a:lnTo>
                <a:lnTo>
                  <a:pt x="2384878" y="2629458"/>
                </a:lnTo>
                <a:lnTo>
                  <a:pt x="2357602" y="2637641"/>
                </a:lnTo>
                <a:lnTo>
                  <a:pt x="2331235" y="2646733"/>
                </a:lnTo>
                <a:lnTo>
                  <a:pt x="2306686" y="2657644"/>
                </a:lnTo>
                <a:lnTo>
                  <a:pt x="2283956" y="2670372"/>
                </a:lnTo>
                <a:lnTo>
                  <a:pt x="2263953" y="2686738"/>
                </a:lnTo>
                <a:lnTo>
                  <a:pt x="2243041" y="2704923"/>
                </a:lnTo>
                <a:lnTo>
                  <a:pt x="2224856" y="2725835"/>
                </a:lnTo>
                <a:lnTo>
                  <a:pt x="2207581" y="2747656"/>
                </a:lnTo>
                <a:lnTo>
                  <a:pt x="2190306" y="2770386"/>
                </a:lnTo>
                <a:lnTo>
                  <a:pt x="2173031" y="2793117"/>
                </a:lnTo>
                <a:lnTo>
                  <a:pt x="2155756" y="2814938"/>
                </a:lnTo>
                <a:lnTo>
                  <a:pt x="2136662" y="2835850"/>
                </a:lnTo>
                <a:lnTo>
                  <a:pt x="2117568" y="2854034"/>
                </a:lnTo>
                <a:lnTo>
                  <a:pt x="2095748" y="2869491"/>
                </a:lnTo>
                <a:lnTo>
                  <a:pt x="2073017" y="2881311"/>
                </a:lnTo>
                <a:lnTo>
                  <a:pt x="2045740" y="2889494"/>
                </a:lnTo>
                <a:lnTo>
                  <a:pt x="2017554" y="2893131"/>
                </a:lnTo>
                <a:lnTo>
                  <a:pt x="1988460" y="2894040"/>
                </a:lnTo>
                <a:lnTo>
                  <a:pt x="1957546" y="2891312"/>
                </a:lnTo>
                <a:lnTo>
                  <a:pt x="1926633" y="2887676"/>
                </a:lnTo>
                <a:lnTo>
                  <a:pt x="1895719" y="2883129"/>
                </a:lnTo>
                <a:lnTo>
                  <a:pt x="1864806" y="2879493"/>
                </a:lnTo>
                <a:lnTo>
                  <a:pt x="1833892" y="2877674"/>
                </a:lnTo>
                <a:lnTo>
                  <a:pt x="1803888" y="2877674"/>
                </a:lnTo>
                <a:lnTo>
                  <a:pt x="1775703" y="2881311"/>
                </a:lnTo>
                <a:lnTo>
                  <a:pt x="1746608" y="2888585"/>
                </a:lnTo>
                <a:lnTo>
                  <a:pt x="1720240" y="2899495"/>
                </a:lnTo>
                <a:lnTo>
                  <a:pt x="1692964" y="2914043"/>
                </a:lnTo>
                <a:lnTo>
                  <a:pt x="1665688" y="2928591"/>
                </a:lnTo>
                <a:lnTo>
                  <a:pt x="1638411" y="2944956"/>
                </a:lnTo>
                <a:lnTo>
                  <a:pt x="1612043" y="2960413"/>
                </a:lnTo>
                <a:lnTo>
                  <a:pt x="1583858" y="2974051"/>
                </a:lnTo>
                <a:lnTo>
                  <a:pt x="1556581" y="2984962"/>
                </a:lnTo>
                <a:lnTo>
                  <a:pt x="1528395" y="2992236"/>
                </a:lnTo>
                <a:lnTo>
                  <a:pt x="1499301" y="2994963"/>
                </a:lnTo>
                <a:lnTo>
                  <a:pt x="1470206" y="2992236"/>
                </a:lnTo>
                <a:lnTo>
                  <a:pt x="1442020" y="2984962"/>
                </a:lnTo>
                <a:lnTo>
                  <a:pt x="1414744" y="2974051"/>
                </a:lnTo>
                <a:lnTo>
                  <a:pt x="1386558" y="2960413"/>
                </a:lnTo>
                <a:lnTo>
                  <a:pt x="1360190" y="2944956"/>
                </a:lnTo>
                <a:lnTo>
                  <a:pt x="1332914" y="2928591"/>
                </a:lnTo>
                <a:lnTo>
                  <a:pt x="1305637" y="2914043"/>
                </a:lnTo>
                <a:lnTo>
                  <a:pt x="1278361" y="2899495"/>
                </a:lnTo>
                <a:lnTo>
                  <a:pt x="1251085" y="2888585"/>
                </a:lnTo>
                <a:lnTo>
                  <a:pt x="1222899" y="2881311"/>
                </a:lnTo>
                <a:lnTo>
                  <a:pt x="1194713" y="2877674"/>
                </a:lnTo>
                <a:lnTo>
                  <a:pt x="1164708" y="2877674"/>
                </a:lnTo>
                <a:lnTo>
                  <a:pt x="1133795" y="2879493"/>
                </a:lnTo>
                <a:lnTo>
                  <a:pt x="1102882" y="2883129"/>
                </a:lnTo>
                <a:lnTo>
                  <a:pt x="1071968" y="2887676"/>
                </a:lnTo>
                <a:lnTo>
                  <a:pt x="1041054" y="2891312"/>
                </a:lnTo>
                <a:lnTo>
                  <a:pt x="1010141" y="2894040"/>
                </a:lnTo>
                <a:lnTo>
                  <a:pt x="981047" y="2893131"/>
                </a:lnTo>
                <a:lnTo>
                  <a:pt x="952861" y="2889494"/>
                </a:lnTo>
                <a:lnTo>
                  <a:pt x="925584" y="2881311"/>
                </a:lnTo>
                <a:lnTo>
                  <a:pt x="902854" y="2869491"/>
                </a:lnTo>
                <a:lnTo>
                  <a:pt x="881032" y="2854034"/>
                </a:lnTo>
                <a:lnTo>
                  <a:pt x="861939" y="2835850"/>
                </a:lnTo>
                <a:lnTo>
                  <a:pt x="842845" y="2814938"/>
                </a:lnTo>
                <a:lnTo>
                  <a:pt x="825570" y="2793117"/>
                </a:lnTo>
                <a:lnTo>
                  <a:pt x="808295" y="2770386"/>
                </a:lnTo>
                <a:lnTo>
                  <a:pt x="791020" y="2747656"/>
                </a:lnTo>
                <a:lnTo>
                  <a:pt x="773745" y="2725835"/>
                </a:lnTo>
                <a:lnTo>
                  <a:pt x="755560" y="2704923"/>
                </a:lnTo>
                <a:lnTo>
                  <a:pt x="734648" y="2686738"/>
                </a:lnTo>
                <a:lnTo>
                  <a:pt x="714645" y="2670372"/>
                </a:lnTo>
                <a:lnTo>
                  <a:pt x="691915" y="2657644"/>
                </a:lnTo>
                <a:lnTo>
                  <a:pt x="667366" y="2646733"/>
                </a:lnTo>
                <a:lnTo>
                  <a:pt x="640999" y="2637641"/>
                </a:lnTo>
                <a:lnTo>
                  <a:pt x="613722" y="2629458"/>
                </a:lnTo>
                <a:lnTo>
                  <a:pt x="586446" y="2622184"/>
                </a:lnTo>
                <a:lnTo>
                  <a:pt x="558260" y="2614910"/>
                </a:lnTo>
                <a:lnTo>
                  <a:pt x="531893" y="2606727"/>
                </a:lnTo>
                <a:lnTo>
                  <a:pt x="505525" y="2597635"/>
                </a:lnTo>
                <a:lnTo>
                  <a:pt x="480977" y="2586724"/>
                </a:lnTo>
                <a:lnTo>
                  <a:pt x="459155" y="2573086"/>
                </a:lnTo>
                <a:lnTo>
                  <a:pt x="439152" y="2556720"/>
                </a:lnTo>
                <a:lnTo>
                  <a:pt x="422787" y="2536718"/>
                </a:lnTo>
                <a:lnTo>
                  <a:pt x="409149" y="2514896"/>
                </a:lnTo>
                <a:lnTo>
                  <a:pt x="398238" y="2490347"/>
                </a:lnTo>
                <a:lnTo>
                  <a:pt x="389146" y="2463980"/>
                </a:lnTo>
                <a:lnTo>
                  <a:pt x="380963" y="2437613"/>
                </a:lnTo>
                <a:lnTo>
                  <a:pt x="373689" y="2409427"/>
                </a:lnTo>
                <a:lnTo>
                  <a:pt x="366415" y="2382151"/>
                </a:lnTo>
                <a:lnTo>
                  <a:pt x="358232" y="2354874"/>
                </a:lnTo>
                <a:lnTo>
                  <a:pt x="349140" y="2328506"/>
                </a:lnTo>
                <a:lnTo>
                  <a:pt x="338229" y="2303957"/>
                </a:lnTo>
                <a:lnTo>
                  <a:pt x="325500" y="2281227"/>
                </a:lnTo>
                <a:lnTo>
                  <a:pt x="309135" y="2261224"/>
                </a:lnTo>
                <a:lnTo>
                  <a:pt x="290950" y="2240312"/>
                </a:lnTo>
                <a:lnTo>
                  <a:pt x="270038" y="2222128"/>
                </a:lnTo>
                <a:lnTo>
                  <a:pt x="247307" y="2204853"/>
                </a:lnTo>
                <a:lnTo>
                  <a:pt x="224577" y="2187578"/>
                </a:lnTo>
                <a:lnTo>
                  <a:pt x="201847" y="2170303"/>
                </a:lnTo>
                <a:lnTo>
                  <a:pt x="180025" y="2153027"/>
                </a:lnTo>
                <a:lnTo>
                  <a:pt x="159113" y="2133934"/>
                </a:lnTo>
                <a:lnTo>
                  <a:pt x="140929" y="2114841"/>
                </a:lnTo>
                <a:lnTo>
                  <a:pt x="125473" y="2093019"/>
                </a:lnTo>
                <a:lnTo>
                  <a:pt x="113653" y="2070289"/>
                </a:lnTo>
                <a:lnTo>
                  <a:pt x="105470" y="2043013"/>
                </a:lnTo>
                <a:lnTo>
                  <a:pt x="101833" y="2014827"/>
                </a:lnTo>
                <a:lnTo>
                  <a:pt x="100923" y="1985731"/>
                </a:lnTo>
                <a:lnTo>
                  <a:pt x="103651" y="1954818"/>
                </a:lnTo>
                <a:lnTo>
                  <a:pt x="107288" y="1923905"/>
                </a:lnTo>
                <a:lnTo>
                  <a:pt x="111834" y="1892991"/>
                </a:lnTo>
                <a:lnTo>
                  <a:pt x="115471" y="1862078"/>
                </a:lnTo>
                <a:lnTo>
                  <a:pt x="117290" y="1831165"/>
                </a:lnTo>
                <a:lnTo>
                  <a:pt x="117290" y="1801160"/>
                </a:lnTo>
                <a:lnTo>
                  <a:pt x="113653" y="1772975"/>
                </a:lnTo>
                <a:lnTo>
                  <a:pt x="106379" y="1744789"/>
                </a:lnTo>
                <a:lnTo>
                  <a:pt x="95468" y="1718421"/>
                </a:lnTo>
                <a:lnTo>
                  <a:pt x="81830" y="1691145"/>
                </a:lnTo>
                <a:lnTo>
                  <a:pt x="66373" y="1663869"/>
                </a:lnTo>
                <a:lnTo>
                  <a:pt x="50008" y="1636592"/>
                </a:lnTo>
                <a:lnTo>
                  <a:pt x="34551" y="1610224"/>
                </a:lnTo>
                <a:lnTo>
                  <a:pt x="20912" y="1582039"/>
                </a:lnTo>
                <a:lnTo>
                  <a:pt x="10002" y="1554762"/>
                </a:lnTo>
                <a:lnTo>
                  <a:pt x="2728" y="1526576"/>
                </a:lnTo>
                <a:lnTo>
                  <a:pt x="0" y="1497481"/>
                </a:lnTo>
                <a:lnTo>
                  <a:pt x="2728" y="1468387"/>
                </a:lnTo>
                <a:lnTo>
                  <a:pt x="10002" y="1440201"/>
                </a:lnTo>
                <a:lnTo>
                  <a:pt x="20912" y="1412924"/>
                </a:lnTo>
                <a:lnTo>
                  <a:pt x="34551" y="1384739"/>
                </a:lnTo>
                <a:lnTo>
                  <a:pt x="50008" y="1358371"/>
                </a:lnTo>
                <a:lnTo>
                  <a:pt x="66373" y="1331095"/>
                </a:lnTo>
                <a:lnTo>
                  <a:pt x="81830" y="1303818"/>
                </a:lnTo>
                <a:lnTo>
                  <a:pt x="95468" y="1276542"/>
                </a:lnTo>
                <a:lnTo>
                  <a:pt x="106379" y="1250174"/>
                </a:lnTo>
                <a:lnTo>
                  <a:pt x="113653" y="1221988"/>
                </a:lnTo>
                <a:lnTo>
                  <a:pt x="117290" y="1193803"/>
                </a:lnTo>
                <a:lnTo>
                  <a:pt x="117290" y="1163799"/>
                </a:lnTo>
                <a:lnTo>
                  <a:pt x="115471" y="1132885"/>
                </a:lnTo>
                <a:lnTo>
                  <a:pt x="111834" y="1101972"/>
                </a:lnTo>
                <a:lnTo>
                  <a:pt x="107288" y="1071058"/>
                </a:lnTo>
                <a:lnTo>
                  <a:pt x="103651" y="1040145"/>
                </a:lnTo>
                <a:lnTo>
                  <a:pt x="100923" y="1009232"/>
                </a:lnTo>
                <a:lnTo>
                  <a:pt x="101833" y="980137"/>
                </a:lnTo>
                <a:lnTo>
                  <a:pt x="105470" y="951951"/>
                </a:lnTo>
                <a:lnTo>
                  <a:pt x="113653" y="924674"/>
                </a:lnTo>
                <a:lnTo>
                  <a:pt x="125473" y="901944"/>
                </a:lnTo>
                <a:lnTo>
                  <a:pt x="140929" y="880123"/>
                </a:lnTo>
                <a:lnTo>
                  <a:pt x="159113" y="861029"/>
                </a:lnTo>
                <a:lnTo>
                  <a:pt x="180025" y="841936"/>
                </a:lnTo>
                <a:lnTo>
                  <a:pt x="201847" y="824660"/>
                </a:lnTo>
                <a:lnTo>
                  <a:pt x="224577" y="807385"/>
                </a:lnTo>
                <a:lnTo>
                  <a:pt x="247307" y="790110"/>
                </a:lnTo>
                <a:lnTo>
                  <a:pt x="270038" y="772835"/>
                </a:lnTo>
                <a:lnTo>
                  <a:pt x="290950" y="754651"/>
                </a:lnTo>
                <a:lnTo>
                  <a:pt x="309135" y="733739"/>
                </a:lnTo>
                <a:lnTo>
                  <a:pt x="325500" y="713736"/>
                </a:lnTo>
                <a:lnTo>
                  <a:pt x="338229" y="691006"/>
                </a:lnTo>
                <a:lnTo>
                  <a:pt x="349140" y="666457"/>
                </a:lnTo>
                <a:lnTo>
                  <a:pt x="358232" y="640089"/>
                </a:lnTo>
                <a:lnTo>
                  <a:pt x="366415" y="612812"/>
                </a:lnTo>
                <a:lnTo>
                  <a:pt x="373689" y="585536"/>
                </a:lnTo>
                <a:lnTo>
                  <a:pt x="380963" y="557350"/>
                </a:lnTo>
                <a:lnTo>
                  <a:pt x="389146" y="530983"/>
                </a:lnTo>
                <a:lnTo>
                  <a:pt x="398238" y="504615"/>
                </a:lnTo>
                <a:lnTo>
                  <a:pt x="409149" y="480067"/>
                </a:lnTo>
                <a:lnTo>
                  <a:pt x="422787" y="458246"/>
                </a:lnTo>
                <a:lnTo>
                  <a:pt x="439152" y="438243"/>
                </a:lnTo>
                <a:lnTo>
                  <a:pt x="459155" y="421877"/>
                </a:lnTo>
                <a:lnTo>
                  <a:pt x="480977" y="408239"/>
                </a:lnTo>
                <a:lnTo>
                  <a:pt x="505525" y="397328"/>
                </a:lnTo>
                <a:lnTo>
                  <a:pt x="531893" y="388236"/>
                </a:lnTo>
                <a:lnTo>
                  <a:pt x="558260" y="380053"/>
                </a:lnTo>
                <a:lnTo>
                  <a:pt x="586446" y="372779"/>
                </a:lnTo>
                <a:lnTo>
                  <a:pt x="613722" y="365505"/>
                </a:lnTo>
                <a:lnTo>
                  <a:pt x="640999" y="357322"/>
                </a:lnTo>
                <a:lnTo>
                  <a:pt x="667366" y="348230"/>
                </a:lnTo>
                <a:lnTo>
                  <a:pt x="691915" y="337319"/>
                </a:lnTo>
                <a:lnTo>
                  <a:pt x="714645" y="324591"/>
                </a:lnTo>
                <a:lnTo>
                  <a:pt x="734648" y="308225"/>
                </a:lnTo>
                <a:lnTo>
                  <a:pt x="755560" y="290040"/>
                </a:lnTo>
                <a:lnTo>
                  <a:pt x="773745" y="269128"/>
                </a:lnTo>
                <a:lnTo>
                  <a:pt x="791020" y="247307"/>
                </a:lnTo>
                <a:lnTo>
                  <a:pt x="808295" y="224577"/>
                </a:lnTo>
                <a:lnTo>
                  <a:pt x="825570" y="201846"/>
                </a:lnTo>
                <a:lnTo>
                  <a:pt x="842845" y="180025"/>
                </a:lnTo>
                <a:lnTo>
                  <a:pt x="861939" y="159113"/>
                </a:lnTo>
                <a:lnTo>
                  <a:pt x="881032" y="140929"/>
                </a:lnTo>
                <a:lnTo>
                  <a:pt x="902854" y="125472"/>
                </a:lnTo>
                <a:lnTo>
                  <a:pt x="925584" y="113652"/>
                </a:lnTo>
                <a:lnTo>
                  <a:pt x="952861" y="105469"/>
                </a:lnTo>
                <a:lnTo>
                  <a:pt x="981047" y="101832"/>
                </a:lnTo>
                <a:lnTo>
                  <a:pt x="1010141" y="100923"/>
                </a:lnTo>
                <a:lnTo>
                  <a:pt x="1041054" y="103651"/>
                </a:lnTo>
                <a:lnTo>
                  <a:pt x="1071968" y="107288"/>
                </a:lnTo>
                <a:lnTo>
                  <a:pt x="1102882" y="111834"/>
                </a:lnTo>
                <a:lnTo>
                  <a:pt x="1133795" y="115471"/>
                </a:lnTo>
                <a:lnTo>
                  <a:pt x="1164708" y="117289"/>
                </a:lnTo>
                <a:lnTo>
                  <a:pt x="1194713" y="117289"/>
                </a:lnTo>
                <a:lnTo>
                  <a:pt x="1222899" y="113652"/>
                </a:lnTo>
                <a:lnTo>
                  <a:pt x="1251085" y="106378"/>
                </a:lnTo>
                <a:lnTo>
                  <a:pt x="1278361" y="95468"/>
                </a:lnTo>
                <a:lnTo>
                  <a:pt x="1305637" y="80920"/>
                </a:lnTo>
                <a:lnTo>
                  <a:pt x="1332914" y="66373"/>
                </a:lnTo>
                <a:lnTo>
                  <a:pt x="1360190" y="50007"/>
                </a:lnTo>
                <a:lnTo>
                  <a:pt x="1386558" y="34550"/>
                </a:lnTo>
                <a:lnTo>
                  <a:pt x="1414744" y="20912"/>
                </a:lnTo>
                <a:lnTo>
                  <a:pt x="1442020" y="10001"/>
                </a:lnTo>
                <a:lnTo>
                  <a:pt x="1470206" y="2727"/>
                </a:lnTo>
                <a:close/>
              </a:path>
            </a:pathLst>
          </a:custGeom>
        </p:spPr>
      </p:pic>
      <p:pic>
        <p:nvPicPr>
          <p:cNvPr id="7" name="Picture 6" descr="A baby playing with a toy&#10;&#10;Description automatically generated">
            <a:extLst>
              <a:ext uri="{FF2B5EF4-FFF2-40B4-BE49-F238E27FC236}">
                <a16:creationId xmlns:a16="http://schemas.microsoft.com/office/drawing/2014/main" id="{0A09CAEB-48BF-71C1-5E4D-002AD8D7ED8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1" r="2611" b="3"/>
          <a:stretch/>
        </p:blipFill>
        <p:spPr>
          <a:xfrm>
            <a:off x="7994305" y="10"/>
            <a:ext cx="4232421" cy="3428990"/>
          </a:xfrm>
          <a:custGeom>
            <a:avLst/>
            <a:gdLst/>
            <a:ahLst/>
            <a:cxnLst/>
            <a:rect l="l" t="t" r="r" b="b"/>
            <a:pathLst>
              <a:path w="4232421" h="3429000">
                <a:moveTo>
                  <a:pt x="176695" y="0"/>
                </a:moveTo>
                <a:lnTo>
                  <a:pt x="4232421" y="0"/>
                </a:lnTo>
                <a:lnTo>
                  <a:pt x="4232421" y="2741963"/>
                </a:lnTo>
                <a:lnTo>
                  <a:pt x="4230819" y="2742965"/>
                </a:lnTo>
                <a:lnTo>
                  <a:pt x="4189566" y="2761300"/>
                </a:lnTo>
                <a:lnTo>
                  <a:pt x="4145256" y="2776579"/>
                </a:lnTo>
                <a:lnTo>
                  <a:pt x="4100946" y="2790330"/>
                </a:lnTo>
                <a:lnTo>
                  <a:pt x="4053581" y="2802553"/>
                </a:lnTo>
                <a:lnTo>
                  <a:pt x="4007741" y="2814777"/>
                </a:lnTo>
                <a:lnTo>
                  <a:pt x="3961906" y="2828531"/>
                </a:lnTo>
                <a:lnTo>
                  <a:pt x="3917596" y="2843809"/>
                </a:lnTo>
                <a:lnTo>
                  <a:pt x="3876343" y="2862145"/>
                </a:lnTo>
                <a:lnTo>
                  <a:pt x="3838145" y="2883535"/>
                </a:lnTo>
                <a:lnTo>
                  <a:pt x="3804531" y="2911037"/>
                </a:lnTo>
                <a:lnTo>
                  <a:pt x="3769387" y="2941596"/>
                </a:lnTo>
                <a:lnTo>
                  <a:pt x="3738828" y="2976737"/>
                </a:lnTo>
                <a:lnTo>
                  <a:pt x="3709798" y="3013408"/>
                </a:lnTo>
                <a:lnTo>
                  <a:pt x="3680767" y="3051604"/>
                </a:lnTo>
                <a:lnTo>
                  <a:pt x="3651737" y="3089802"/>
                </a:lnTo>
                <a:lnTo>
                  <a:pt x="3622708" y="3126473"/>
                </a:lnTo>
                <a:lnTo>
                  <a:pt x="3590619" y="3161614"/>
                </a:lnTo>
                <a:lnTo>
                  <a:pt x="3558532" y="3192174"/>
                </a:lnTo>
                <a:lnTo>
                  <a:pt x="3521864" y="3218148"/>
                </a:lnTo>
                <a:lnTo>
                  <a:pt x="3483665" y="3238011"/>
                </a:lnTo>
                <a:lnTo>
                  <a:pt x="3437828" y="3251762"/>
                </a:lnTo>
                <a:lnTo>
                  <a:pt x="3390461" y="3257874"/>
                </a:lnTo>
                <a:lnTo>
                  <a:pt x="3341569" y="3259401"/>
                </a:lnTo>
                <a:lnTo>
                  <a:pt x="3289619" y="3254819"/>
                </a:lnTo>
                <a:lnTo>
                  <a:pt x="3237670" y="3248707"/>
                </a:lnTo>
                <a:lnTo>
                  <a:pt x="3185721" y="3241066"/>
                </a:lnTo>
                <a:lnTo>
                  <a:pt x="3133771" y="3234956"/>
                </a:lnTo>
                <a:lnTo>
                  <a:pt x="3081822" y="3231899"/>
                </a:lnTo>
                <a:lnTo>
                  <a:pt x="3031400" y="3231899"/>
                </a:lnTo>
                <a:lnTo>
                  <a:pt x="2984035" y="3238011"/>
                </a:lnTo>
                <a:lnTo>
                  <a:pt x="2935140" y="3250235"/>
                </a:lnTo>
                <a:lnTo>
                  <a:pt x="2890830" y="3268570"/>
                </a:lnTo>
                <a:lnTo>
                  <a:pt x="2844995" y="3293018"/>
                </a:lnTo>
                <a:lnTo>
                  <a:pt x="2799158" y="3317465"/>
                </a:lnTo>
                <a:lnTo>
                  <a:pt x="2753317" y="3344964"/>
                </a:lnTo>
                <a:lnTo>
                  <a:pt x="2709007" y="3370942"/>
                </a:lnTo>
                <a:lnTo>
                  <a:pt x="2661643" y="3393859"/>
                </a:lnTo>
                <a:lnTo>
                  <a:pt x="2615805" y="3412195"/>
                </a:lnTo>
                <a:lnTo>
                  <a:pt x="2568440" y="3424418"/>
                </a:lnTo>
                <a:lnTo>
                  <a:pt x="2519548" y="3429000"/>
                </a:lnTo>
                <a:lnTo>
                  <a:pt x="2470653" y="3424418"/>
                </a:lnTo>
                <a:lnTo>
                  <a:pt x="2423286" y="3412195"/>
                </a:lnTo>
                <a:lnTo>
                  <a:pt x="2377451" y="3393859"/>
                </a:lnTo>
                <a:lnTo>
                  <a:pt x="2330084" y="3370942"/>
                </a:lnTo>
                <a:lnTo>
                  <a:pt x="2285773" y="3344964"/>
                </a:lnTo>
                <a:lnTo>
                  <a:pt x="2239936" y="3317465"/>
                </a:lnTo>
                <a:lnTo>
                  <a:pt x="2194099" y="3293018"/>
                </a:lnTo>
                <a:lnTo>
                  <a:pt x="2148261" y="3268570"/>
                </a:lnTo>
                <a:lnTo>
                  <a:pt x="2102426" y="3250235"/>
                </a:lnTo>
                <a:lnTo>
                  <a:pt x="2055059" y="3238011"/>
                </a:lnTo>
                <a:lnTo>
                  <a:pt x="2007691" y="3231899"/>
                </a:lnTo>
                <a:lnTo>
                  <a:pt x="1957269" y="3231899"/>
                </a:lnTo>
                <a:lnTo>
                  <a:pt x="1905320" y="3234956"/>
                </a:lnTo>
                <a:lnTo>
                  <a:pt x="1853373" y="3241066"/>
                </a:lnTo>
                <a:lnTo>
                  <a:pt x="1801421" y="3248707"/>
                </a:lnTo>
                <a:lnTo>
                  <a:pt x="1749472" y="3254819"/>
                </a:lnTo>
                <a:lnTo>
                  <a:pt x="1697523" y="3259401"/>
                </a:lnTo>
                <a:lnTo>
                  <a:pt x="1648630" y="3257874"/>
                </a:lnTo>
                <a:lnTo>
                  <a:pt x="1601266" y="3251762"/>
                </a:lnTo>
                <a:lnTo>
                  <a:pt x="1555428" y="3238011"/>
                </a:lnTo>
                <a:lnTo>
                  <a:pt x="1517230" y="3218148"/>
                </a:lnTo>
                <a:lnTo>
                  <a:pt x="1480559" y="3192174"/>
                </a:lnTo>
                <a:lnTo>
                  <a:pt x="1448472" y="3161614"/>
                </a:lnTo>
                <a:lnTo>
                  <a:pt x="1416386" y="3126473"/>
                </a:lnTo>
                <a:lnTo>
                  <a:pt x="1387354" y="3089802"/>
                </a:lnTo>
                <a:lnTo>
                  <a:pt x="1358325" y="3051604"/>
                </a:lnTo>
                <a:lnTo>
                  <a:pt x="1329295" y="3013408"/>
                </a:lnTo>
                <a:lnTo>
                  <a:pt x="1300263" y="2976737"/>
                </a:lnTo>
                <a:lnTo>
                  <a:pt x="1269704" y="2941596"/>
                </a:lnTo>
                <a:lnTo>
                  <a:pt x="1234563" y="2911037"/>
                </a:lnTo>
                <a:lnTo>
                  <a:pt x="1200949" y="2883535"/>
                </a:lnTo>
                <a:lnTo>
                  <a:pt x="1162751" y="2862145"/>
                </a:lnTo>
                <a:lnTo>
                  <a:pt x="1121495" y="2843809"/>
                </a:lnTo>
                <a:lnTo>
                  <a:pt x="1077188" y="2828531"/>
                </a:lnTo>
                <a:lnTo>
                  <a:pt x="1031348" y="2814777"/>
                </a:lnTo>
                <a:lnTo>
                  <a:pt x="985513" y="2802553"/>
                </a:lnTo>
                <a:lnTo>
                  <a:pt x="938145" y="2790330"/>
                </a:lnTo>
                <a:lnTo>
                  <a:pt x="893838" y="2776579"/>
                </a:lnTo>
                <a:lnTo>
                  <a:pt x="849525" y="2761300"/>
                </a:lnTo>
                <a:lnTo>
                  <a:pt x="808275" y="2742965"/>
                </a:lnTo>
                <a:lnTo>
                  <a:pt x="771601" y="2720045"/>
                </a:lnTo>
                <a:lnTo>
                  <a:pt x="737987" y="2692543"/>
                </a:lnTo>
                <a:lnTo>
                  <a:pt x="710485" y="2658929"/>
                </a:lnTo>
                <a:lnTo>
                  <a:pt x="687568" y="2622258"/>
                </a:lnTo>
                <a:lnTo>
                  <a:pt x="669232" y="2581005"/>
                </a:lnTo>
                <a:lnTo>
                  <a:pt x="653954" y="2536695"/>
                </a:lnTo>
                <a:lnTo>
                  <a:pt x="640203" y="2492387"/>
                </a:lnTo>
                <a:lnTo>
                  <a:pt x="627979" y="2445020"/>
                </a:lnTo>
                <a:lnTo>
                  <a:pt x="615753" y="2399185"/>
                </a:lnTo>
                <a:lnTo>
                  <a:pt x="602002" y="2353345"/>
                </a:lnTo>
                <a:lnTo>
                  <a:pt x="586724" y="2309035"/>
                </a:lnTo>
                <a:lnTo>
                  <a:pt x="568388" y="2267782"/>
                </a:lnTo>
                <a:lnTo>
                  <a:pt x="546998" y="2229583"/>
                </a:lnTo>
                <a:lnTo>
                  <a:pt x="519496" y="2195970"/>
                </a:lnTo>
                <a:lnTo>
                  <a:pt x="488937" y="2160826"/>
                </a:lnTo>
                <a:lnTo>
                  <a:pt x="453796" y="2130269"/>
                </a:lnTo>
                <a:lnTo>
                  <a:pt x="415595" y="2101240"/>
                </a:lnTo>
                <a:lnTo>
                  <a:pt x="377399" y="2072208"/>
                </a:lnTo>
                <a:lnTo>
                  <a:pt x="339201" y="2043179"/>
                </a:lnTo>
                <a:lnTo>
                  <a:pt x="302530" y="2014147"/>
                </a:lnTo>
                <a:lnTo>
                  <a:pt x="267389" y="1982060"/>
                </a:lnTo>
                <a:lnTo>
                  <a:pt x="236829" y="1949976"/>
                </a:lnTo>
                <a:lnTo>
                  <a:pt x="210855" y="1913305"/>
                </a:lnTo>
                <a:lnTo>
                  <a:pt x="190992" y="1875107"/>
                </a:lnTo>
                <a:lnTo>
                  <a:pt x="177241" y="1829269"/>
                </a:lnTo>
                <a:lnTo>
                  <a:pt x="171129" y="1781905"/>
                </a:lnTo>
                <a:lnTo>
                  <a:pt x="169599" y="1733010"/>
                </a:lnTo>
                <a:lnTo>
                  <a:pt x="174184" y="1681060"/>
                </a:lnTo>
                <a:lnTo>
                  <a:pt x="180296" y="1629111"/>
                </a:lnTo>
                <a:lnTo>
                  <a:pt x="187935" y="1577162"/>
                </a:lnTo>
                <a:lnTo>
                  <a:pt x="194049" y="1525212"/>
                </a:lnTo>
                <a:lnTo>
                  <a:pt x="197104" y="1473263"/>
                </a:lnTo>
                <a:lnTo>
                  <a:pt x="197104" y="1422841"/>
                </a:lnTo>
                <a:lnTo>
                  <a:pt x="190992" y="1375479"/>
                </a:lnTo>
                <a:lnTo>
                  <a:pt x="178768" y="1328111"/>
                </a:lnTo>
                <a:lnTo>
                  <a:pt x="160433" y="1283801"/>
                </a:lnTo>
                <a:lnTo>
                  <a:pt x="137515" y="1237964"/>
                </a:lnTo>
                <a:lnTo>
                  <a:pt x="111538" y="1192129"/>
                </a:lnTo>
                <a:lnTo>
                  <a:pt x="84039" y="1146289"/>
                </a:lnTo>
                <a:lnTo>
                  <a:pt x="58064" y="1101978"/>
                </a:lnTo>
                <a:lnTo>
                  <a:pt x="35144" y="1054614"/>
                </a:lnTo>
                <a:lnTo>
                  <a:pt x="16808" y="1008776"/>
                </a:lnTo>
                <a:lnTo>
                  <a:pt x="4585" y="961409"/>
                </a:lnTo>
                <a:lnTo>
                  <a:pt x="0" y="912517"/>
                </a:lnTo>
                <a:lnTo>
                  <a:pt x="4585" y="863625"/>
                </a:lnTo>
                <a:lnTo>
                  <a:pt x="16808" y="816260"/>
                </a:lnTo>
                <a:lnTo>
                  <a:pt x="35144" y="770420"/>
                </a:lnTo>
                <a:lnTo>
                  <a:pt x="58064" y="723055"/>
                </a:lnTo>
                <a:lnTo>
                  <a:pt x="84039" y="678745"/>
                </a:lnTo>
                <a:lnTo>
                  <a:pt x="111538" y="632910"/>
                </a:lnTo>
                <a:lnTo>
                  <a:pt x="137515" y="587070"/>
                </a:lnTo>
                <a:lnTo>
                  <a:pt x="160433" y="541232"/>
                </a:lnTo>
                <a:lnTo>
                  <a:pt x="178768" y="496922"/>
                </a:lnTo>
                <a:lnTo>
                  <a:pt x="190992" y="449557"/>
                </a:lnTo>
                <a:lnTo>
                  <a:pt x="197104" y="402192"/>
                </a:lnTo>
                <a:lnTo>
                  <a:pt x="197104" y="351770"/>
                </a:lnTo>
                <a:lnTo>
                  <a:pt x="194049" y="299821"/>
                </a:lnTo>
                <a:lnTo>
                  <a:pt x="187935" y="247872"/>
                </a:lnTo>
                <a:lnTo>
                  <a:pt x="180296" y="195922"/>
                </a:lnTo>
                <a:lnTo>
                  <a:pt x="174184" y="143973"/>
                </a:lnTo>
                <a:lnTo>
                  <a:pt x="169599" y="92024"/>
                </a:lnTo>
                <a:lnTo>
                  <a:pt x="171129" y="43131"/>
                </a:lnTo>
                <a:close/>
              </a:path>
            </a:pathLst>
          </a:custGeom>
        </p:spPr>
      </p:pic>
      <p:sp>
        <p:nvSpPr>
          <p:cNvPr id="45" name="Freeform: Shape 23">
            <a:extLst>
              <a:ext uri="{FF2B5EF4-FFF2-40B4-BE49-F238E27FC236}">
                <a16:creationId xmlns:a16="http://schemas.microsoft.com/office/drawing/2014/main" id="{0A6D42E8-3193-4B5F-8230-2778A35E3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2017" y="3754146"/>
            <a:ext cx="3309983" cy="3103853"/>
          </a:xfrm>
          <a:custGeom>
            <a:avLst/>
            <a:gdLst>
              <a:gd name="connsiteX0" fmla="*/ 2022059 w 3309983"/>
              <a:gd name="connsiteY0" fmla="*/ 0 h 3103853"/>
              <a:gd name="connsiteX1" fmla="*/ 2061297 w 3309983"/>
              <a:gd name="connsiteY1" fmla="*/ 3678 h 3103853"/>
              <a:gd name="connsiteX2" fmla="*/ 2099311 w 3309983"/>
              <a:gd name="connsiteY2" fmla="*/ 13488 h 3103853"/>
              <a:gd name="connsiteX3" fmla="*/ 2136099 w 3309983"/>
              <a:gd name="connsiteY3" fmla="*/ 28203 h 3103853"/>
              <a:gd name="connsiteX4" fmla="*/ 2174111 w 3309983"/>
              <a:gd name="connsiteY4" fmla="*/ 46597 h 3103853"/>
              <a:gd name="connsiteX5" fmla="*/ 2209672 w 3309983"/>
              <a:gd name="connsiteY5" fmla="*/ 67443 h 3103853"/>
              <a:gd name="connsiteX6" fmla="*/ 2246460 w 3309983"/>
              <a:gd name="connsiteY6" fmla="*/ 89515 h 3103853"/>
              <a:gd name="connsiteX7" fmla="*/ 2283247 w 3309983"/>
              <a:gd name="connsiteY7" fmla="*/ 109134 h 3103853"/>
              <a:gd name="connsiteX8" fmla="*/ 2320033 w 3309983"/>
              <a:gd name="connsiteY8" fmla="*/ 128755 h 3103853"/>
              <a:gd name="connsiteX9" fmla="*/ 2355594 w 3309983"/>
              <a:gd name="connsiteY9" fmla="*/ 143469 h 3103853"/>
              <a:gd name="connsiteX10" fmla="*/ 2394834 w 3309983"/>
              <a:gd name="connsiteY10" fmla="*/ 153279 h 3103853"/>
              <a:gd name="connsiteX11" fmla="*/ 2432846 w 3309983"/>
              <a:gd name="connsiteY11" fmla="*/ 158184 h 3103853"/>
              <a:gd name="connsiteX12" fmla="*/ 2473311 w 3309983"/>
              <a:gd name="connsiteY12" fmla="*/ 158184 h 3103853"/>
              <a:gd name="connsiteX13" fmla="*/ 2515004 w 3309983"/>
              <a:gd name="connsiteY13" fmla="*/ 155732 h 3103853"/>
              <a:gd name="connsiteX14" fmla="*/ 2556695 w 3309983"/>
              <a:gd name="connsiteY14" fmla="*/ 150827 h 3103853"/>
              <a:gd name="connsiteX15" fmla="*/ 2598388 w 3309983"/>
              <a:gd name="connsiteY15" fmla="*/ 144696 h 3103853"/>
              <a:gd name="connsiteX16" fmla="*/ 2640079 w 3309983"/>
              <a:gd name="connsiteY16" fmla="*/ 139791 h 3103853"/>
              <a:gd name="connsiteX17" fmla="*/ 2681772 w 3309983"/>
              <a:gd name="connsiteY17" fmla="*/ 136111 h 3103853"/>
              <a:gd name="connsiteX18" fmla="*/ 2721011 w 3309983"/>
              <a:gd name="connsiteY18" fmla="*/ 137338 h 3103853"/>
              <a:gd name="connsiteX19" fmla="*/ 2759024 w 3309983"/>
              <a:gd name="connsiteY19" fmla="*/ 142243 h 3103853"/>
              <a:gd name="connsiteX20" fmla="*/ 2795812 w 3309983"/>
              <a:gd name="connsiteY20" fmla="*/ 153279 h 3103853"/>
              <a:gd name="connsiteX21" fmla="*/ 2826468 w 3309983"/>
              <a:gd name="connsiteY21" fmla="*/ 169220 h 3103853"/>
              <a:gd name="connsiteX22" fmla="*/ 2855897 w 3309983"/>
              <a:gd name="connsiteY22" fmla="*/ 190066 h 3103853"/>
              <a:gd name="connsiteX23" fmla="*/ 2881648 w 3309983"/>
              <a:gd name="connsiteY23" fmla="*/ 214590 h 3103853"/>
              <a:gd name="connsiteX24" fmla="*/ 2907399 w 3309983"/>
              <a:gd name="connsiteY24" fmla="*/ 242793 h 3103853"/>
              <a:gd name="connsiteX25" fmla="*/ 2930697 w 3309983"/>
              <a:gd name="connsiteY25" fmla="*/ 272223 h 3103853"/>
              <a:gd name="connsiteX26" fmla="*/ 2953995 w 3309983"/>
              <a:gd name="connsiteY26" fmla="*/ 302879 h 3103853"/>
              <a:gd name="connsiteX27" fmla="*/ 2977294 w 3309983"/>
              <a:gd name="connsiteY27" fmla="*/ 333535 h 3103853"/>
              <a:gd name="connsiteX28" fmla="*/ 3000592 w 3309983"/>
              <a:gd name="connsiteY28" fmla="*/ 362964 h 3103853"/>
              <a:gd name="connsiteX29" fmla="*/ 3025118 w 3309983"/>
              <a:gd name="connsiteY29" fmla="*/ 391167 h 3103853"/>
              <a:gd name="connsiteX30" fmla="*/ 3053321 w 3309983"/>
              <a:gd name="connsiteY30" fmla="*/ 415693 h 3103853"/>
              <a:gd name="connsiteX31" fmla="*/ 3080299 w 3309983"/>
              <a:gd name="connsiteY31" fmla="*/ 437765 h 3103853"/>
              <a:gd name="connsiteX32" fmla="*/ 3110953 w 3309983"/>
              <a:gd name="connsiteY32" fmla="*/ 454931 h 3103853"/>
              <a:gd name="connsiteX33" fmla="*/ 3144062 w 3309983"/>
              <a:gd name="connsiteY33" fmla="*/ 469646 h 3103853"/>
              <a:gd name="connsiteX34" fmla="*/ 3179622 w 3309983"/>
              <a:gd name="connsiteY34" fmla="*/ 481908 h 3103853"/>
              <a:gd name="connsiteX35" fmla="*/ 3216409 w 3309983"/>
              <a:gd name="connsiteY35" fmla="*/ 492944 h 3103853"/>
              <a:gd name="connsiteX36" fmla="*/ 3253196 w 3309983"/>
              <a:gd name="connsiteY36" fmla="*/ 502755 h 3103853"/>
              <a:gd name="connsiteX37" fmla="*/ 3291210 w 3309983"/>
              <a:gd name="connsiteY37" fmla="*/ 512565 h 3103853"/>
              <a:gd name="connsiteX38" fmla="*/ 3309983 w 3309983"/>
              <a:gd name="connsiteY38" fmla="*/ 518391 h 3103853"/>
              <a:gd name="connsiteX39" fmla="*/ 3309983 w 3309983"/>
              <a:gd name="connsiteY39" fmla="*/ 3103853 h 3103853"/>
              <a:gd name="connsiteX40" fmla="*/ 454246 w 3309983"/>
              <a:gd name="connsiteY40" fmla="*/ 3103853 h 3103853"/>
              <a:gd name="connsiteX41" fmla="*/ 438991 w 3309983"/>
              <a:gd name="connsiteY41" fmla="*/ 3076613 h 3103853"/>
              <a:gd name="connsiteX42" fmla="*/ 416921 w 3309983"/>
              <a:gd name="connsiteY42" fmla="*/ 3049636 h 3103853"/>
              <a:gd name="connsiteX43" fmla="*/ 392395 w 3309983"/>
              <a:gd name="connsiteY43" fmla="*/ 3021432 h 3103853"/>
              <a:gd name="connsiteX44" fmla="*/ 364192 w 3309983"/>
              <a:gd name="connsiteY44" fmla="*/ 2996908 h 3103853"/>
              <a:gd name="connsiteX45" fmla="*/ 333535 w 3309983"/>
              <a:gd name="connsiteY45" fmla="*/ 2973610 h 3103853"/>
              <a:gd name="connsiteX46" fmla="*/ 302880 w 3309983"/>
              <a:gd name="connsiteY46" fmla="*/ 2950312 h 3103853"/>
              <a:gd name="connsiteX47" fmla="*/ 272224 w 3309983"/>
              <a:gd name="connsiteY47" fmla="*/ 2927014 h 3103853"/>
              <a:gd name="connsiteX48" fmla="*/ 242794 w 3309983"/>
              <a:gd name="connsiteY48" fmla="*/ 2903714 h 3103853"/>
              <a:gd name="connsiteX49" fmla="*/ 214591 w 3309983"/>
              <a:gd name="connsiteY49" fmla="*/ 2877964 h 3103853"/>
              <a:gd name="connsiteX50" fmla="*/ 190066 w 3309983"/>
              <a:gd name="connsiteY50" fmla="*/ 2852214 h 3103853"/>
              <a:gd name="connsiteX51" fmla="*/ 169221 w 3309983"/>
              <a:gd name="connsiteY51" fmla="*/ 2822783 h 3103853"/>
              <a:gd name="connsiteX52" fmla="*/ 153281 w 3309983"/>
              <a:gd name="connsiteY52" fmla="*/ 2792128 h 3103853"/>
              <a:gd name="connsiteX53" fmla="*/ 142244 w 3309983"/>
              <a:gd name="connsiteY53" fmla="*/ 2755342 h 3103853"/>
              <a:gd name="connsiteX54" fmla="*/ 137339 w 3309983"/>
              <a:gd name="connsiteY54" fmla="*/ 2717328 h 3103853"/>
              <a:gd name="connsiteX55" fmla="*/ 136112 w 3309983"/>
              <a:gd name="connsiteY55" fmla="*/ 2678088 h 3103853"/>
              <a:gd name="connsiteX56" fmla="*/ 139791 w 3309983"/>
              <a:gd name="connsiteY56" fmla="*/ 2636396 h 3103853"/>
              <a:gd name="connsiteX57" fmla="*/ 144696 w 3309983"/>
              <a:gd name="connsiteY57" fmla="*/ 2594705 h 3103853"/>
              <a:gd name="connsiteX58" fmla="*/ 150827 w 3309983"/>
              <a:gd name="connsiteY58" fmla="*/ 2553012 h 3103853"/>
              <a:gd name="connsiteX59" fmla="*/ 155732 w 3309983"/>
              <a:gd name="connsiteY59" fmla="*/ 2511321 h 3103853"/>
              <a:gd name="connsiteX60" fmla="*/ 158185 w 3309983"/>
              <a:gd name="connsiteY60" fmla="*/ 2469629 h 3103853"/>
              <a:gd name="connsiteX61" fmla="*/ 158185 w 3309983"/>
              <a:gd name="connsiteY61" fmla="*/ 2429163 h 3103853"/>
              <a:gd name="connsiteX62" fmla="*/ 153281 w 3309983"/>
              <a:gd name="connsiteY62" fmla="*/ 2391151 h 3103853"/>
              <a:gd name="connsiteX63" fmla="*/ 143470 w 3309983"/>
              <a:gd name="connsiteY63" fmla="*/ 2353137 h 3103853"/>
              <a:gd name="connsiteX64" fmla="*/ 128755 w 3309983"/>
              <a:gd name="connsiteY64" fmla="*/ 2317576 h 3103853"/>
              <a:gd name="connsiteX65" fmla="*/ 110362 w 3309983"/>
              <a:gd name="connsiteY65" fmla="*/ 2280789 h 3103853"/>
              <a:gd name="connsiteX66" fmla="*/ 89515 w 3309983"/>
              <a:gd name="connsiteY66" fmla="*/ 2244004 h 3103853"/>
              <a:gd name="connsiteX67" fmla="*/ 67444 w 3309983"/>
              <a:gd name="connsiteY67" fmla="*/ 2207216 h 3103853"/>
              <a:gd name="connsiteX68" fmla="*/ 46598 w 3309983"/>
              <a:gd name="connsiteY68" fmla="*/ 2171654 h 3103853"/>
              <a:gd name="connsiteX69" fmla="*/ 28203 w 3309983"/>
              <a:gd name="connsiteY69" fmla="*/ 2133642 h 3103853"/>
              <a:gd name="connsiteX70" fmla="*/ 13490 w 3309983"/>
              <a:gd name="connsiteY70" fmla="*/ 2096855 h 3103853"/>
              <a:gd name="connsiteX71" fmla="*/ 3680 w 3309983"/>
              <a:gd name="connsiteY71" fmla="*/ 2058841 h 3103853"/>
              <a:gd name="connsiteX72" fmla="*/ 0 w 3309983"/>
              <a:gd name="connsiteY72" fmla="*/ 2019602 h 3103853"/>
              <a:gd name="connsiteX73" fmla="*/ 3680 w 3309983"/>
              <a:gd name="connsiteY73" fmla="*/ 1980363 h 3103853"/>
              <a:gd name="connsiteX74" fmla="*/ 13490 w 3309983"/>
              <a:gd name="connsiteY74" fmla="*/ 1942350 h 3103853"/>
              <a:gd name="connsiteX75" fmla="*/ 28203 w 3309983"/>
              <a:gd name="connsiteY75" fmla="*/ 1905563 h 3103853"/>
              <a:gd name="connsiteX76" fmla="*/ 46598 w 3309983"/>
              <a:gd name="connsiteY76" fmla="*/ 1867550 h 3103853"/>
              <a:gd name="connsiteX77" fmla="*/ 67444 w 3309983"/>
              <a:gd name="connsiteY77" fmla="*/ 1831989 h 3103853"/>
              <a:gd name="connsiteX78" fmla="*/ 89515 w 3309983"/>
              <a:gd name="connsiteY78" fmla="*/ 1795203 h 3103853"/>
              <a:gd name="connsiteX79" fmla="*/ 110362 w 3309983"/>
              <a:gd name="connsiteY79" fmla="*/ 1758415 h 3103853"/>
              <a:gd name="connsiteX80" fmla="*/ 128755 w 3309983"/>
              <a:gd name="connsiteY80" fmla="*/ 1721629 h 3103853"/>
              <a:gd name="connsiteX81" fmla="*/ 143470 w 3309983"/>
              <a:gd name="connsiteY81" fmla="*/ 1686067 h 3103853"/>
              <a:gd name="connsiteX82" fmla="*/ 153281 w 3309983"/>
              <a:gd name="connsiteY82" fmla="*/ 1648054 h 3103853"/>
              <a:gd name="connsiteX83" fmla="*/ 158185 w 3309983"/>
              <a:gd name="connsiteY83" fmla="*/ 1610042 h 3103853"/>
              <a:gd name="connsiteX84" fmla="*/ 158185 w 3309983"/>
              <a:gd name="connsiteY84" fmla="*/ 1569576 h 3103853"/>
              <a:gd name="connsiteX85" fmla="*/ 155732 w 3309983"/>
              <a:gd name="connsiteY85" fmla="*/ 1527883 h 3103853"/>
              <a:gd name="connsiteX86" fmla="*/ 150827 w 3309983"/>
              <a:gd name="connsiteY86" fmla="*/ 1486192 h 3103853"/>
              <a:gd name="connsiteX87" fmla="*/ 144696 w 3309983"/>
              <a:gd name="connsiteY87" fmla="*/ 1444499 h 3103853"/>
              <a:gd name="connsiteX88" fmla="*/ 139791 w 3309983"/>
              <a:gd name="connsiteY88" fmla="*/ 1402808 h 3103853"/>
              <a:gd name="connsiteX89" fmla="*/ 136112 w 3309983"/>
              <a:gd name="connsiteY89" fmla="*/ 1361117 h 3103853"/>
              <a:gd name="connsiteX90" fmla="*/ 137339 w 3309983"/>
              <a:gd name="connsiteY90" fmla="*/ 1321877 h 3103853"/>
              <a:gd name="connsiteX91" fmla="*/ 142244 w 3309983"/>
              <a:gd name="connsiteY91" fmla="*/ 1283864 h 3103853"/>
              <a:gd name="connsiteX92" fmla="*/ 153281 w 3309983"/>
              <a:gd name="connsiteY92" fmla="*/ 1247077 h 3103853"/>
              <a:gd name="connsiteX93" fmla="*/ 169221 w 3309983"/>
              <a:gd name="connsiteY93" fmla="*/ 1216422 h 3103853"/>
              <a:gd name="connsiteX94" fmla="*/ 190066 w 3309983"/>
              <a:gd name="connsiteY94" fmla="*/ 1186992 h 3103853"/>
              <a:gd name="connsiteX95" fmla="*/ 214591 w 3309983"/>
              <a:gd name="connsiteY95" fmla="*/ 1161241 h 3103853"/>
              <a:gd name="connsiteX96" fmla="*/ 242794 w 3309983"/>
              <a:gd name="connsiteY96" fmla="*/ 1135491 h 3103853"/>
              <a:gd name="connsiteX97" fmla="*/ 272224 w 3309983"/>
              <a:gd name="connsiteY97" fmla="*/ 1112191 h 3103853"/>
              <a:gd name="connsiteX98" fmla="*/ 302880 w 3309983"/>
              <a:gd name="connsiteY98" fmla="*/ 1088893 h 3103853"/>
              <a:gd name="connsiteX99" fmla="*/ 333535 w 3309983"/>
              <a:gd name="connsiteY99" fmla="*/ 1065594 h 3103853"/>
              <a:gd name="connsiteX100" fmla="*/ 364192 w 3309983"/>
              <a:gd name="connsiteY100" fmla="*/ 1042296 h 3103853"/>
              <a:gd name="connsiteX101" fmla="*/ 392395 w 3309983"/>
              <a:gd name="connsiteY101" fmla="*/ 1017772 h 3103853"/>
              <a:gd name="connsiteX102" fmla="*/ 416921 w 3309983"/>
              <a:gd name="connsiteY102" fmla="*/ 989569 h 3103853"/>
              <a:gd name="connsiteX103" fmla="*/ 438991 w 3309983"/>
              <a:gd name="connsiteY103" fmla="*/ 962591 h 3103853"/>
              <a:gd name="connsiteX104" fmla="*/ 456159 w 3309983"/>
              <a:gd name="connsiteY104" fmla="*/ 931936 h 3103853"/>
              <a:gd name="connsiteX105" fmla="*/ 470874 w 3309983"/>
              <a:gd name="connsiteY105" fmla="*/ 898828 h 3103853"/>
              <a:gd name="connsiteX106" fmla="*/ 483136 w 3309983"/>
              <a:gd name="connsiteY106" fmla="*/ 863267 h 3103853"/>
              <a:gd name="connsiteX107" fmla="*/ 494172 w 3309983"/>
              <a:gd name="connsiteY107" fmla="*/ 826479 h 3103853"/>
              <a:gd name="connsiteX108" fmla="*/ 503983 w 3309983"/>
              <a:gd name="connsiteY108" fmla="*/ 789692 h 3103853"/>
              <a:gd name="connsiteX109" fmla="*/ 513793 w 3309983"/>
              <a:gd name="connsiteY109" fmla="*/ 751680 h 3103853"/>
              <a:gd name="connsiteX110" fmla="*/ 524829 w 3309983"/>
              <a:gd name="connsiteY110" fmla="*/ 716119 h 3103853"/>
              <a:gd name="connsiteX111" fmla="*/ 537091 w 3309983"/>
              <a:gd name="connsiteY111" fmla="*/ 680557 h 3103853"/>
              <a:gd name="connsiteX112" fmla="*/ 551806 w 3309983"/>
              <a:gd name="connsiteY112" fmla="*/ 647450 h 3103853"/>
              <a:gd name="connsiteX113" fmla="*/ 570199 w 3309983"/>
              <a:gd name="connsiteY113" fmla="*/ 618021 h 3103853"/>
              <a:gd name="connsiteX114" fmla="*/ 592270 w 3309983"/>
              <a:gd name="connsiteY114" fmla="*/ 591044 h 3103853"/>
              <a:gd name="connsiteX115" fmla="*/ 619248 w 3309983"/>
              <a:gd name="connsiteY115" fmla="*/ 568971 h 3103853"/>
              <a:gd name="connsiteX116" fmla="*/ 648679 w 3309983"/>
              <a:gd name="connsiteY116" fmla="*/ 550578 h 3103853"/>
              <a:gd name="connsiteX117" fmla="*/ 681785 w 3309983"/>
              <a:gd name="connsiteY117" fmla="*/ 535863 h 3103853"/>
              <a:gd name="connsiteX118" fmla="*/ 717347 w 3309983"/>
              <a:gd name="connsiteY118" fmla="*/ 523601 h 3103853"/>
              <a:gd name="connsiteX119" fmla="*/ 752908 w 3309983"/>
              <a:gd name="connsiteY119" fmla="*/ 512565 h 3103853"/>
              <a:gd name="connsiteX120" fmla="*/ 790921 w 3309983"/>
              <a:gd name="connsiteY120" fmla="*/ 502755 h 3103853"/>
              <a:gd name="connsiteX121" fmla="*/ 827707 w 3309983"/>
              <a:gd name="connsiteY121" fmla="*/ 492944 h 3103853"/>
              <a:gd name="connsiteX122" fmla="*/ 864495 w 3309983"/>
              <a:gd name="connsiteY122" fmla="*/ 481908 h 3103853"/>
              <a:gd name="connsiteX123" fmla="*/ 900055 w 3309983"/>
              <a:gd name="connsiteY123" fmla="*/ 469646 h 3103853"/>
              <a:gd name="connsiteX124" fmla="*/ 933163 w 3309983"/>
              <a:gd name="connsiteY124" fmla="*/ 454931 h 3103853"/>
              <a:gd name="connsiteX125" fmla="*/ 963819 w 3309983"/>
              <a:gd name="connsiteY125" fmla="*/ 437765 h 3103853"/>
              <a:gd name="connsiteX126" fmla="*/ 990796 w 3309983"/>
              <a:gd name="connsiteY126" fmla="*/ 415693 h 3103853"/>
              <a:gd name="connsiteX127" fmla="*/ 1019000 w 3309983"/>
              <a:gd name="connsiteY127" fmla="*/ 391167 h 3103853"/>
              <a:gd name="connsiteX128" fmla="*/ 1043525 w 3309983"/>
              <a:gd name="connsiteY128" fmla="*/ 362964 h 3103853"/>
              <a:gd name="connsiteX129" fmla="*/ 1066823 w 3309983"/>
              <a:gd name="connsiteY129" fmla="*/ 333535 h 3103853"/>
              <a:gd name="connsiteX130" fmla="*/ 1090122 w 3309983"/>
              <a:gd name="connsiteY130" fmla="*/ 302879 h 3103853"/>
              <a:gd name="connsiteX131" fmla="*/ 1113420 w 3309983"/>
              <a:gd name="connsiteY131" fmla="*/ 272223 h 3103853"/>
              <a:gd name="connsiteX132" fmla="*/ 1136718 w 3309983"/>
              <a:gd name="connsiteY132" fmla="*/ 242793 h 3103853"/>
              <a:gd name="connsiteX133" fmla="*/ 1162470 w 3309983"/>
              <a:gd name="connsiteY133" fmla="*/ 214590 h 3103853"/>
              <a:gd name="connsiteX134" fmla="*/ 1188220 w 3309983"/>
              <a:gd name="connsiteY134" fmla="*/ 190066 h 3103853"/>
              <a:gd name="connsiteX135" fmla="*/ 1217650 w 3309983"/>
              <a:gd name="connsiteY135" fmla="*/ 169220 h 3103853"/>
              <a:gd name="connsiteX136" fmla="*/ 1248306 w 3309983"/>
              <a:gd name="connsiteY136" fmla="*/ 153279 h 3103853"/>
              <a:gd name="connsiteX137" fmla="*/ 1285093 w 3309983"/>
              <a:gd name="connsiteY137" fmla="*/ 142243 h 3103853"/>
              <a:gd name="connsiteX138" fmla="*/ 1323107 w 3309983"/>
              <a:gd name="connsiteY138" fmla="*/ 137338 h 3103853"/>
              <a:gd name="connsiteX139" fmla="*/ 1362345 w 3309983"/>
              <a:gd name="connsiteY139" fmla="*/ 136111 h 3103853"/>
              <a:gd name="connsiteX140" fmla="*/ 1404036 w 3309983"/>
              <a:gd name="connsiteY140" fmla="*/ 139791 h 3103853"/>
              <a:gd name="connsiteX141" fmla="*/ 1445729 w 3309983"/>
              <a:gd name="connsiteY141" fmla="*/ 144696 h 3103853"/>
              <a:gd name="connsiteX142" fmla="*/ 1487421 w 3309983"/>
              <a:gd name="connsiteY142" fmla="*/ 150827 h 3103853"/>
              <a:gd name="connsiteX143" fmla="*/ 1529113 w 3309983"/>
              <a:gd name="connsiteY143" fmla="*/ 155732 h 3103853"/>
              <a:gd name="connsiteX144" fmla="*/ 1570804 w 3309983"/>
              <a:gd name="connsiteY144" fmla="*/ 158184 h 3103853"/>
              <a:gd name="connsiteX145" fmla="*/ 1611271 w 3309983"/>
              <a:gd name="connsiteY145" fmla="*/ 158184 h 3103853"/>
              <a:gd name="connsiteX146" fmla="*/ 1649285 w 3309983"/>
              <a:gd name="connsiteY146" fmla="*/ 153279 h 3103853"/>
              <a:gd name="connsiteX147" fmla="*/ 1687298 w 3309983"/>
              <a:gd name="connsiteY147" fmla="*/ 143469 h 3103853"/>
              <a:gd name="connsiteX148" fmla="*/ 1724085 w 3309983"/>
              <a:gd name="connsiteY148" fmla="*/ 128755 h 3103853"/>
              <a:gd name="connsiteX149" fmla="*/ 1760871 w 3309983"/>
              <a:gd name="connsiteY149" fmla="*/ 109134 h 3103853"/>
              <a:gd name="connsiteX150" fmla="*/ 1797658 w 3309983"/>
              <a:gd name="connsiteY150" fmla="*/ 89515 h 3103853"/>
              <a:gd name="connsiteX151" fmla="*/ 1834445 w 3309983"/>
              <a:gd name="connsiteY151" fmla="*/ 67443 h 3103853"/>
              <a:gd name="connsiteX152" fmla="*/ 1870007 w 3309983"/>
              <a:gd name="connsiteY152" fmla="*/ 46597 h 3103853"/>
              <a:gd name="connsiteX153" fmla="*/ 1908020 w 3309983"/>
              <a:gd name="connsiteY153" fmla="*/ 28203 h 3103853"/>
              <a:gd name="connsiteX154" fmla="*/ 1944806 w 3309983"/>
              <a:gd name="connsiteY154" fmla="*/ 13488 h 3103853"/>
              <a:gd name="connsiteX155" fmla="*/ 1982820 w 3309983"/>
              <a:gd name="connsiteY155" fmla="*/ 3678 h 3103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</a:cxnLst>
            <a:rect l="l" t="t" r="r" b="b"/>
            <a:pathLst>
              <a:path w="3309983" h="3103853">
                <a:moveTo>
                  <a:pt x="2022059" y="0"/>
                </a:moveTo>
                <a:lnTo>
                  <a:pt x="2061297" y="3678"/>
                </a:lnTo>
                <a:lnTo>
                  <a:pt x="2099311" y="13488"/>
                </a:lnTo>
                <a:lnTo>
                  <a:pt x="2136099" y="28203"/>
                </a:lnTo>
                <a:lnTo>
                  <a:pt x="2174111" y="46597"/>
                </a:lnTo>
                <a:lnTo>
                  <a:pt x="2209672" y="67443"/>
                </a:lnTo>
                <a:lnTo>
                  <a:pt x="2246460" y="89515"/>
                </a:lnTo>
                <a:lnTo>
                  <a:pt x="2283247" y="109134"/>
                </a:lnTo>
                <a:lnTo>
                  <a:pt x="2320033" y="128755"/>
                </a:lnTo>
                <a:lnTo>
                  <a:pt x="2355594" y="143469"/>
                </a:lnTo>
                <a:lnTo>
                  <a:pt x="2394834" y="153279"/>
                </a:lnTo>
                <a:lnTo>
                  <a:pt x="2432846" y="158184"/>
                </a:lnTo>
                <a:lnTo>
                  <a:pt x="2473311" y="158184"/>
                </a:lnTo>
                <a:lnTo>
                  <a:pt x="2515004" y="155732"/>
                </a:lnTo>
                <a:lnTo>
                  <a:pt x="2556695" y="150827"/>
                </a:lnTo>
                <a:lnTo>
                  <a:pt x="2598388" y="144696"/>
                </a:lnTo>
                <a:lnTo>
                  <a:pt x="2640079" y="139791"/>
                </a:lnTo>
                <a:lnTo>
                  <a:pt x="2681772" y="136111"/>
                </a:lnTo>
                <a:lnTo>
                  <a:pt x="2721011" y="137338"/>
                </a:lnTo>
                <a:lnTo>
                  <a:pt x="2759024" y="142243"/>
                </a:lnTo>
                <a:lnTo>
                  <a:pt x="2795812" y="153279"/>
                </a:lnTo>
                <a:lnTo>
                  <a:pt x="2826468" y="169220"/>
                </a:lnTo>
                <a:lnTo>
                  <a:pt x="2855897" y="190066"/>
                </a:lnTo>
                <a:lnTo>
                  <a:pt x="2881648" y="214590"/>
                </a:lnTo>
                <a:lnTo>
                  <a:pt x="2907399" y="242793"/>
                </a:lnTo>
                <a:lnTo>
                  <a:pt x="2930697" y="272223"/>
                </a:lnTo>
                <a:lnTo>
                  <a:pt x="2953995" y="302879"/>
                </a:lnTo>
                <a:lnTo>
                  <a:pt x="2977294" y="333535"/>
                </a:lnTo>
                <a:lnTo>
                  <a:pt x="3000592" y="362964"/>
                </a:lnTo>
                <a:lnTo>
                  <a:pt x="3025118" y="391167"/>
                </a:lnTo>
                <a:lnTo>
                  <a:pt x="3053321" y="415693"/>
                </a:lnTo>
                <a:lnTo>
                  <a:pt x="3080299" y="437765"/>
                </a:lnTo>
                <a:lnTo>
                  <a:pt x="3110953" y="454931"/>
                </a:lnTo>
                <a:lnTo>
                  <a:pt x="3144062" y="469646"/>
                </a:lnTo>
                <a:lnTo>
                  <a:pt x="3179622" y="481908"/>
                </a:lnTo>
                <a:lnTo>
                  <a:pt x="3216409" y="492944"/>
                </a:lnTo>
                <a:lnTo>
                  <a:pt x="3253196" y="502755"/>
                </a:lnTo>
                <a:lnTo>
                  <a:pt x="3291210" y="512565"/>
                </a:lnTo>
                <a:lnTo>
                  <a:pt x="3309983" y="518391"/>
                </a:lnTo>
                <a:lnTo>
                  <a:pt x="3309983" y="3103853"/>
                </a:lnTo>
                <a:lnTo>
                  <a:pt x="454246" y="3103853"/>
                </a:lnTo>
                <a:lnTo>
                  <a:pt x="438991" y="3076613"/>
                </a:lnTo>
                <a:lnTo>
                  <a:pt x="416921" y="3049636"/>
                </a:lnTo>
                <a:lnTo>
                  <a:pt x="392395" y="3021432"/>
                </a:lnTo>
                <a:lnTo>
                  <a:pt x="364192" y="2996908"/>
                </a:lnTo>
                <a:lnTo>
                  <a:pt x="333535" y="2973610"/>
                </a:lnTo>
                <a:lnTo>
                  <a:pt x="302880" y="2950312"/>
                </a:lnTo>
                <a:lnTo>
                  <a:pt x="272224" y="2927014"/>
                </a:lnTo>
                <a:lnTo>
                  <a:pt x="242794" y="2903714"/>
                </a:lnTo>
                <a:lnTo>
                  <a:pt x="214591" y="2877964"/>
                </a:lnTo>
                <a:lnTo>
                  <a:pt x="190066" y="2852214"/>
                </a:lnTo>
                <a:lnTo>
                  <a:pt x="169221" y="2822783"/>
                </a:lnTo>
                <a:lnTo>
                  <a:pt x="153281" y="2792128"/>
                </a:lnTo>
                <a:lnTo>
                  <a:pt x="142244" y="2755342"/>
                </a:lnTo>
                <a:lnTo>
                  <a:pt x="137339" y="2717328"/>
                </a:lnTo>
                <a:lnTo>
                  <a:pt x="136112" y="2678088"/>
                </a:lnTo>
                <a:lnTo>
                  <a:pt x="139791" y="2636396"/>
                </a:lnTo>
                <a:lnTo>
                  <a:pt x="144696" y="2594705"/>
                </a:lnTo>
                <a:lnTo>
                  <a:pt x="150827" y="2553012"/>
                </a:lnTo>
                <a:lnTo>
                  <a:pt x="155732" y="2511321"/>
                </a:lnTo>
                <a:lnTo>
                  <a:pt x="158185" y="2469629"/>
                </a:lnTo>
                <a:lnTo>
                  <a:pt x="158185" y="2429163"/>
                </a:lnTo>
                <a:lnTo>
                  <a:pt x="153281" y="2391151"/>
                </a:lnTo>
                <a:lnTo>
                  <a:pt x="143470" y="2353137"/>
                </a:lnTo>
                <a:lnTo>
                  <a:pt x="128755" y="2317576"/>
                </a:lnTo>
                <a:lnTo>
                  <a:pt x="110362" y="2280789"/>
                </a:lnTo>
                <a:lnTo>
                  <a:pt x="89515" y="2244004"/>
                </a:lnTo>
                <a:lnTo>
                  <a:pt x="67444" y="2207216"/>
                </a:lnTo>
                <a:lnTo>
                  <a:pt x="46598" y="2171654"/>
                </a:lnTo>
                <a:lnTo>
                  <a:pt x="28203" y="2133642"/>
                </a:lnTo>
                <a:lnTo>
                  <a:pt x="13490" y="2096855"/>
                </a:lnTo>
                <a:lnTo>
                  <a:pt x="3680" y="2058841"/>
                </a:lnTo>
                <a:lnTo>
                  <a:pt x="0" y="2019602"/>
                </a:lnTo>
                <a:lnTo>
                  <a:pt x="3680" y="1980363"/>
                </a:lnTo>
                <a:lnTo>
                  <a:pt x="13490" y="1942350"/>
                </a:lnTo>
                <a:lnTo>
                  <a:pt x="28203" y="1905563"/>
                </a:lnTo>
                <a:lnTo>
                  <a:pt x="46598" y="1867550"/>
                </a:lnTo>
                <a:lnTo>
                  <a:pt x="67444" y="1831989"/>
                </a:lnTo>
                <a:lnTo>
                  <a:pt x="89515" y="1795203"/>
                </a:lnTo>
                <a:lnTo>
                  <a:pt x="110362" y="1758415"/>
                </a:lnTo>
                <a:lnTo>
                  <a:pt x="128755" y="1721629"/>
                </a:lnTo>
                <a:lnTo>
                  <a:pt x="143470" y="1686067"/>
                </a:lnTo>
                <a:lnTo>
                  <a:pt x="153281" y="1648054"/>
                </a:lnTo>
                <a:lnTo>
                  <a:pt x="158185" y="1610042"/>
                </a:lnTo>
                <a:lnTo>
                  <a:pt x="158185" y="1569576"/>
                </a:lnTo>
                <a:lnTo>
                  <a:pt x="155732" y="1527883"/>
                </a:lnTo>
                <a:lnTo>
                  <a:pt x="150827" y="1486192"/>
                </a:lnTo>
                <a:lnTo>
                  <a:pt x="144696" y="1444499"/>
                </a:lnTo>
                <a:lnTo>
                  <a:pt x="139791" y="1402808"/>
                </a:lnTo>
                <a:lnTo>
                  <a:pt x="136112" y="1361117"/>
                </a:lnTo>
                <a:lnTo>
                  <a:pt x="137339" y="1321877"/>
                </a:lnTo>
                <a:lnTo>
                  <a:pt x="142244" y="1283864"/>
                </a:lnTo>
                <a:lnTo>
                  <a:pt x="153281" y="1247077"/>
                </a:lnTo>
                <a:lnTo>
                  <a:pt x="169221" y="1216422"/>
                </a:lnTo>
                <a:lnTo>
                  <a:pt x="190066" y="1186992"/>
                </a:lnTo>
                <a:lnTo>
                  <a:pt x="214591" y="1161241"/>
                </a:lnTo>
                <a:lnTo>
                  <a:pt x="242794" y="1135491"/>
                </a:lnTo>
                <a:lnTo>
                  <a:pt x="272224" y="1112191"/>
                </a:lnTo>
                <a:lnTo>
                  <a:pt x="302880" y="1088893"/>
                </a:lnTo>
                <a:lnTo>
                  <a:pt x="333535" y="1065594"/>
                </a:lnTo>
                <a:lnTo>
                  <a:pt x="364192" y="1042296"/>
                </a:lnTo>
                <a:lnTo>
                  <a:pt x="392395" y="1017772"/>
                </a:lnTo>
                <a:lnTo>
                  <a:pt x="416921" y="989569"/>
                </a:lnTo>
                <a:lnTo>
                  <a:pt x="438991" y="962591"/>
                </a:lnTo>
                <a:lnTo>
                  <a:pt x="456159" y="931936"/>
                </a:lnTo>
                <a:lnTo>
                  <a:pt x="470874" y="898828"/>
                </a:lnTo>
                <a:lnTo>
                  <a:pt x="483136" y="863267"/>
                </a:lnTo>
                <a:lnTo>
                  <a:pt x="494172" y="826479"/>
                </a:lnTo>
                <a:lnTo>
                  <a:pt x="503983" y="789692"/>
                </a:lnTo>
                <a:lnTo>
                  <a:pt x="513793" y="751680"/>
                </a:lnTo>
                <a:lnTo>
                  <a:pt x="524829" y="716119"/>
                </a:lnTo>
                <a:lnTo>
                  <a:pt x="537091" y="680557"/>
                </a:lnTo>
                <a:lnTo>
                  <a:pt x="551806" y="647450"/>
                </a:lnTo>
                <a:lnTo>
                  <a:pt x="570199" y="618021"/>
                </a:lnTo>
                <a:lnTo>
                  <a:pt x="592270" y="591044"/>
                </a:lnTo>
                <a:lnTo>
                  <a:pt x="619248" y="568971"/>
                </a:lnTo>
                <a:lnTo>
                  <a:pt x="648679" y="550578"/>
                </a:lnTo>
                <a:lnTo>
                  <a:pt x="681785" y="535863"/>
                </a:lnTo>
                <a:lnTo>
                  <a:pt x="717347" y="523601"/>
                </a:lnTo>
                <a:lnTo>
                  <a:pt x="752908" y="512565"/>
                </a:lnTo>
                <a:lnTo>
                  <a:pt x="790921" y="502755"/>
                </a:lnTo>
                <a:lnTo>
                  <a:pt x="827707" y="492944"/>
                </a:lnTo>
                <a:lnTo>
                  <a:pt x="864495" y="481908"/>
                </a:lnTo>
                <a:lnTo>
                  <a:pt x="900055" y="469646"/>
                </a:lnTo>
                <a:lnTo>
                  <a:pt x="933163" y="454931"/>
                </a:lnTo>
                <a:lnTo>
                  <a:pt x="963819" y="437765"/>
                </a:lnTo>
                <a:lnTo>
                  <a:pt x="990796" y="415693"/>
                </a:lnTo>
                <a:lnTo>
                  <a:pt x="1019000" y="391167"/>
                </a:lnTo>
                <a:lnTo>
                  <a:pt x="1043525" y="362964"/>
                </a:lnTo>
                <a:lnTo>
                  <a:pt x="1066823" y="333535"/>
                </a:lnTo>
                <a:lnTo>
                  <a:pt x="1090122" y="302879"/>
                </a:lnTo>
                <a:lnTo>
                  <a:pt x="1113420" y="272223"/>
                </a:lnTo>
                <a:lnTo>
                  <a:pt x="1136718" y="242793"/>
                </a:lnTo>
                <a:lnTo>
                  <a:pt x="1162470" y="214590"/>
                </a:lnTo>
                <a:lnTo>
                  <a:pt x="1188220" y="190066"/>
                </a:lnTo>
                <a:lnTo>
                  <a:pt x="1217650" y="169220"/>
                </a:lnTo>
                <a:lnTo>
                  <a:pt x="1248306" y="153279"/>
                </a:lnTo>
                <a:lnTo>
                  <a:pt x="1285093" y="142243"/>
                </a:lnTo>
                <a:lnTo>
                  <a:pt x="1323107" y="137338"/>
                </a:lnTo>
                <a:lnTo>
                  <a:pt x="1362345" y="136111"/>
                </a:lnTo>
                <a:lnTo>
                  <a:pt x="1404036" y="139791"/>
                </a:lnTo>
                <a:lnTo>
                  <a:pt x="1445729" y="144696"/>
                </a:lnTo>
                <a:lnTo>
                  <a:pt x="1487421" y="150827"/>
                </a:lnTo>
                <a:lnTo>
                  <a:pt x="1529113" y="155732"/>
                </a:lnTo>
                <a:lnTo>
                  <a:pt x="1570804" y="158184"/>
                </a:lnTo>
                <a:lnTo>
                  <a:pt x="1611271" y="158184"/>
                </a:lnTo>
                <a:lnTo>
                  <a:pt x="1649285" y="153279"/>
                </a:lnTo>
                <a:lnTo>
                  <a:pt x="1687298" y="143469"/>
                </a:lnTo>
                <a:lnTo>
                  <a:pt x="1724085" y="128755"/>
                </a:lnTo>
                <a:lnTo>
                  <a:pt x="1760871" y="109134"/>
                </a:lnTo>
                <a:lnTo>
                  <a:pt x="1797658" y="89515"/>
                </a:lnTo>
                <a:lnTo>
                  <a:pt x="1834445" y="67443"/>
                </a:lnTo>
                <a:lnTo>
                  <a:pt x="1870007" y="46597"/>
                </a:lnTo>
                <a:lnTo>
                  <a:pt x="1908020" y="28203"/>
                </a:lnTo>
                <a:lnTo>
                  <a:pt x="1944806" y="13488"/>
                </a:lnTo>
                <a:lnTo>
                  <a:pt x="1982820" y="367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9" name="Picture 8" descr="A picture containing toy, indoor, birthday, person&#10;&#10;Description automatically generated">
            <a:extLst>
              <a:ext uri="{FF2B5EF4-FFF2-40B4-BE49-F238E27FC236}">
                <a16:creationId xmlns:a16="http://schemas.microsoft.com/office/drawing/2014/main" id="{3E84141A-36AF-F475-BA8A-261E2330FBE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55" r="6863"/>
          <a:stretch/>
        </p:blipFill>
        <p:spPr>
          <a:xfrm>
            <a:off x="9018358" y="3890298"/>
            <a:ext cx="3173643" cy="2967700"/>
          </a:xfrm>
          <a:custGeom>
            <a:avLst/>
            <a:gdLst/>
            <a:ahLst/>
            <a:cxnLst/>
            <a:rect l="l" t="t" r="r" b="b"/>
            <a:pathLst>
              <a:path w="3173643" h="2967700">
                <a:moveTo>
                  <a:pt x="1885720" y="0"/>
                </a:moveTo>
                <a:lnTo>
                  <a:pt x="1922313" y="3430"/>
                </a:lnTo>
                <a:lnTo>
                  <a:pt x="1957763" y="12579"/>
                </a:lnTo>
                <a:lnTo>
                  <a:pt x="1992070" y="26302"/>
                </a:lnTo>
                <a:lnTo>
                  <a:pt x="2027519" y="43455"/>
                </a:lnTo>
                <a:lnTo>
                  <a:pt x="2060683" y="62896"/>
                </a:lnTo>
                <a:lnTo>
                  <a:pt x="2094991" y="83480"/>
                </a:lnTo>
                <a:lnTo>
                  <a:pt x="2129297" y="101777"/>
                </a:lnTo>
                <a:lnTo>
                  <a:pt x="2163602" y="120075"/>
                </a:lnTo>
                <a:lnTo>
                  <a:pt x="2196766" y="133797"/>
                </a:lnTo>
                <a:lnTo>
                  <a:pt x="2233360" y="142945"/>
                </a:lnTo>
                <a:lnTo>
                  <a:pt x="2268809" y="147520"/>
                </a:lnTo>
                <a:lnTo>
                  <a:pt x="2306546" y="147520"/>
                </a:lnTo>
                <a:lnTo>
                  <a:pt x="2345428" y="145233"/>
                </a:lnTo>
                <a:lnTo>
                  <a:pt x="2384308" y="140659"/>
                </a:lnTo>
                <a:lnTo>
                  <a:pt x="2423190" y="134941"/>
                </a:lnTo>
                <a:lnTo>
                  <a:pt x="2462070" y="130367"/>
                </a:lnTo>
                <a:lnTo>
                  <a:pt x="2500951" y="126936"/>
                </a:lnTo>
                <a:lnTo>
                  <a:pt x="2537544" y="128079"/>
                </a:lnTo>
                <a:lnTo>
                  <a:pt x="2572995" y="132653"/>
                </a:lnTo>
                <a:lnTo>
                  <a:pt x="2607301" y="142945"/>
                </a:lnTo>
                <a:lnTo>
                  <a:pt x="2635891" y="157812"/>
                </a:lnTo>
                <a:lnTo>
                  <a:pt x="2663335" y="177253"/>
                </a:lnTo>
                <a:lnTo>
                  <a:pt x="2687350" y="200124"/>
                </a:lnTo>
                <a:lnTo>
                  <a:pt x="2711365" y="226426"/>
                </a:lnTo>
                <a:lnTo>
                  <a:pt x="2733093" y="253871"/>
                </a:lnTo>
                <a:lnTo>
                  <a:pt x="2754820" y="282461"/>
                </a:lnTo>
                <a:lnTo>
                  <a:pt x="2776547" y="311049"/>
                </a:lnTo>
                <a:lnTo>
                  <a:pt x="2798275" y="338495"/>
                </a:lnTo>
                <a:lnTo>
                  <a:pt x="2821146" y="364797"/>
                </a:lnTo>
                <a:lnTo>
                  <a:pt x="2847448" y="387669"/>
                </a:lnTo>
                <a:lnTo>
                  <a:pt x="2872607" y="408253"/>
                </a:lnTo>
                <a:lnTo>
                  <a:pt x="2901195" y="424261"/>
                </a:lnTo>
                <a:lnTo>
                  <a:pt x="2932071" y="437985"/>
                </a:lnTo>
                <a:lnTo>
                  <a:pt x="2965233" y="449420"/>
                </a:lnTo>
                <a:lnTo>
                  <a:pt x="2999539" y="459712"/>
                </a:lnTo>
                <a:lnTo>
                  <a:pt x="3033847" y="468861"/>
                </a:lnTo>
                <a:lnTo>
                  <a:pt x="3069297" y="478010"/>
                </a:lnTo>
                <a:lnTo>
                  <a:pt x="3102460" y="488302"/>
                </a:lnTo>
                <a:lnTo>
                  <a:pt x="3135622" y="499737"/>
                </a:lnTo>
                <a:lnTo>
                  <a:pt x="3166499" y="513461"/>
                </a:lnTo>
                <a:lnTo>
                  <a:pt x="3173643" y="517926"/>
                </a:lnTo>
                <a:lnTo>
                  <a:pt x="3173643" y="2967700"/>
                </a:lnTo>
                <a:lnTo>
                  <a:pt x="452321" y="2967700"/>
                </a:lnTo>
                <a:lnTo>
                  <a:pt x="450560" y="2961831"/>
                </a:lnTo>
                <a:lnTo>
                  <a:pt x="439125" y="2928666"/>
                </a:lnTo>
                <a:lnTo>
                  <a:pt x="425402" y="2897790"/>
                </a:lnTo>
                <a:lnTo>
                  <a:pt x="409392" y="2869201"/>
                </a:lnTo>
                <a:lnTo>
                  <a:pt x="388809" y="2844043"/>
                </a:lnTo>
                <a:lnTo>
                  <a:pt x="365937" y="2817741"/>
                </a:lnTo>
                <a:lnTo>
                  <a:pt x="339636" y="2794870"/>
                </a:lnTo>
                <a:lnTo>
                  <a:pt x="311046" y="2773142"/>
                </a:lnTo>
                <a:lnTo>
                  <a:pt x="282458" y="2751415"/>
                </a:lnTo>
                <a:lnTo>
                  <a:pt x="253870" y="2729687"/>
                </a:lnTo>
                <a:lnTo>
                  <a:pt x="226423" y="2707959"/>
                </a:lnTo>
                <a:lnTo>
                  <a:pt x="200122" y="2683944"/>
                </a:lnTo>
                <a:lnTo>
                  <a:pt x="177251" y="2659930"/>
                </a:lnTo>
                <a:lnTo>
                  <a:pt x="157812" y="2632484"/>
                </a:lnTo>
                <a:lnTo>
                  <a:pt x="142945" y="2603895"/>
                </a:lnTo>
                <a:lnTo>
                  <a:pt x="132653" y="2569589"/>
                </a:lnTo>
                <a:lnTo>
                  <a:pt x="128079" y="2534138"/>
                </a:lnTo>
                <a:lnTo>
                  <a:pt x="126934" y="2497543"/>
                </a:lnTo>
                <a:lnTo>
                  <a:pt x="130365" y="2458662"/>
                </a:lnTo>
                <a:lnTo>
                  <a:pt x="134940" y="2419782"/>
                </a:lnTo>
                <a:lnTo>
                  <a:pt x="140657" y="2380900"/>
                </a:lnTo>
                <a:lnTo>
                  <a:pt x="145232" y="2342019"/>
                </a:lnTo>
                <a:lnTo>
                  <a:pt x="147519" y="2303138"/>
                </a:lnTo>
                <a:lnTo>
                  <a:pt x="147519" y="2265400"/>
                </a:lnTo>
                <a:lnTo>
                  <a:pt x="142945" y="2229950"/>
                </a:lnTo>
                <a:lnTo>
                  <a:pt x="133796" y="2194499"/>
                </a:lnTo>
                <a:lnTo>
                  <a:pt x="120073" y="2161335"/>
                </a:lnTo>
                <a:lnTo>
                  <a:pt x="102920" y="2127029"/>
                </a:lnTo>
                <a:lnTo>
                  <a:pt x="83479" y="2092723"/>
                </a:lnTo>
                <a:lnTo>
                  <a:pt x="62897" y="2058415"/>
                </a:lnTo>
                <a:lnTo>
                  <a:pt x="43456" y="2025251"/>
                </a:lnTo>
                <a:lnTo>
                  <a:pt x="26302" y="1989801"/>
                </a:lnTo>
                <a:lnTo>
                  <a:pt x="12580" y="1955494"/>
                </a:lnTo>
                <a:lnTo>
                  <a:pt x="3431" y="1920043"/>
                </a:lnTo>
                <a:lnTo>
                  <a:pt x="0" y="1883449"/>
                </a:lnTo>
                <a:lnTo>
                  <a:pt x="3431" y="1846856"/>
                </a:lnTo>
                <a:lnTo>
                  <a:pt x="12580" y="1811405"/>
                </a:lnTo>
                <a:lnTo>
                  <a:pt x="26302" y="1777098"/>
                </a:lnTo>
                <a:lnTo>
                  <a:pt x="43456" y="1741648"/>
                </a:lnTo>
                <a:lnTo>
                  <a:pt x="62897" y="1708484"/>
                </a:lnTo>
                <a:lnTo>
                  <a:pt x="83479" y="1674178"/>
                </a:lnTo>
                <a:lnTo>
                  <a:pt x="102920" y="1639870"/>
                </a:lnTo>
                <a:lnTo>
                  <a:pt x="120073" y="1605564"/>
                </a:lnTo>
                <a:lnTo>
                  <a:pt x="133796" y="1572400"/>
                </a:lnTo>
                <a:lnTo>
                  <a:pt x="142945" y="1536949"/>
                </a:lnTo>
                <a:lnTo>
                  <a:pt x="147519" y="1501500"/>
                </a:lnTo>
                <a:lnTo>
                  <a:pt x="147519" y="1463762"/>
                </a:lnTo>
                <a:lnTo>
                  <a:pt x="145232" y="1424880"/>
                </a:lnTo>
                <a:lnTo>
                  <a:pt x="140657" y="1386000"/>
                </a:lnTo>
                <a:lnTo>
                  <a:pt x="134940" y="1347118"/>
                </a:lnTo>
                <a:lnTo>
                  <a:pt x="130365" y="1308237"/>
                </a:lnTo>
                <a:lnTo>
                  <a:pt x="126934" y="1269356"/>
                </a:lnTo>
                <a:lnTo>
                  <a:pt x="128079" y="1232762"/>
                </a:lnTo>
                <a:lnTo>
                  <a:pt x="132653" y="1197312"/>
                </a:lnTo>
                <a:lnTo>
                  <a:pt x="142945" y="1163004"/>
                </a:lnTo>
                <a:lnTo>
                  <a:pt x="157812" y="1134416"/>
                </a:lnTo>
                <a:lnTo>
                  <a:pt x="177251" y="1106970"/>
                </a:lnTo>
                <a:lnTo>
                  <a:pt x="200122" y="1082955"/>
                </a:lnTo>
                <a:lnTo>
                  <a:pt x="226423" y="1058941"/>
                </a:lnTo>
                <a:lnTo>
                  <a:pt x="253870" y="1037212"/>
                </a:lnTo>
                <a:lnTo>
                  <a:pt x="282458" y="1015484"/>
                </a:lnTo>
                <a:lnTo>
                  <a:pt x="311046" y="993757"/>
                </a:lnTo>
                <a:lnTo>
                  <a:pt x="339636" y="972029"/>
                </a:lnTo>
                <a:lnTo>
                  <a:pt x="365937" y="949159"/>
                </a:lnTo>
                <a:lnTo>
                  <a:pt x="388809" y="922857"/>
                </a:lnTo>
                <a:lnTo>
                  <a:pt x="409392" y="897698"/>
                </a:lnTo>
                <a:lnTo>
                  <a:pt x="425402" y="869109"/>
                </a:lnTo>
                <a:lnTo>
                  <a:pt x="439125" y="838233"/>
                </a:lnTo>
                <a:lnTo>
                  <a:pt x="450560" y="805069"/>
                </a:lnTo>
                <a:lnTo>
                  <a:pt x="460852" y="770761"/>
                </a:lnTo>
                <a:lnTo>
                  <a:pt x="470001" y="736455"/>
                </a:lnTo>
                <a:lnTo>
                  <a:pt x="479150" y="701004"/>
                </a:lnTo>
                <a:lnTo>
                  <a:pt x="489442" y="667841"/>
                </a:lnTo>
                <a:lnTo>
                  <a:pt x="500877" y="634677"/>
                </a:lnTo>
                <a:lnTo>
                  <a:pt x="514600" y="603802"/>
                </a:lnTo>
                <a:lnTo>
                  <a:pt x="531753" y="576357"/>
                </a:lnTo>
                <a:lnTo>
                  <a:pt x="552336" y="551198"/>
                </a:lnTo>
                <a:lnTo>
                  <a:pt x="577494" y="530614"/>
                </a:lnTo>
                <a:lnTo>
                  <a:pt x="604941" y="513461"/>
                </a:lnTo>
                <a:lnTo>
                  <a:pt x="635815" y="499737"/>
                </a:lnTo>
                <a:lnTo>
                  <a:pt x="668979" y="488302"/>
                </a:lnTo>
                <a:lnTo>
                  <a:pt x="702142" y="478010"/>
                </a:lnTo>
                <a:lnTo>
                  <a:pt x="737592" y="468861"/>
                </a:lnTo>
                <a:lnTo>
                  <a:pt x="771898" y="459712"/>
                </a:lnTo>
                <a:lnTo>
                  <a:pt x="806205" y="449420"/>
                </a:lnTo>
                <a:lnTo>
                  <a:pt x="839368" y="437985"/>
                </a:lnTo>
                <a:lnTo>
                  <a:pt x="870244" y="424261"/>
                </a:lnTo>
                <a:lnTo>
                  <a:pt x="898833" y="408253"/>
                </a:lnTo>
                <a:lnTo>
                  <a:pt x="923991" y="387669"/>
                </a:lnTo>
                <a:lnTo>
                  <a:pt x="950293" y="364797"/>
                </a:lnTo>
                <a:lnTo>
                  <a:pt x="973165" y="338495"/>
                </a:lnTo>
                <a:lnTo>
                  <a:pt x="994892" y="311049"/>
                </a:lnTo>
                <a:lnTo>
                  <a:pt x="1016619" y="282461"/>
                </a:lnTo>
                <a:lnTo>
                  <a:pt x="1038347" y="253871"/>
                </a:lnTo>
                <a:lnTo>
                  <a:pt x="1060074" y="226426"/>
                </a:lnTo>
                <a:lnTo>
                  <a:pt x="1084089" y="200124"/>
                </a:lnTo>
                <a:lnTo>
                  <a:pt x="1108103" y="177253"/>
                </a:lnTo>
                <a:lnTo>
                  <a:pt x="1135549" y="157812"/>
                </a:lnTo>
                <a:lnTo>
                  <a:pt x="1164137" y="142945"/>
                </a:lnTo>
                <a:lnTo>
                  <a:pt x="1198445" y="132653"/>
                </a:lnTo>
                <a:lnTo>
                  <a:pt x="1233895" y="128079"/>
                </a:lnTo>
                <a:lnTo>
                  <a:pt x="1270487" y="126936"/>
                </a:lnTo>
                <a:lnTo>
                  <a:pt x="1309368" y="130367"/>
                </a:lnTo>
                <a:lnTo>
                  <a:pt x="1348249" y="134941"/>
                </a:lnTo>
                <a:lnTo>
                  <a:pt x="1387131" y="140659"/>
                </a:lnTo>
                <a:lnTo>
                  <a:pt x="1426011" y="145233"/>
                </a:lnTo>
                <a:lnTo>
                  <a:pt x="1464891" y="147520"/>
                </a:lnTo>
                <a:lnTo>
                  <a:pt x="1502630" y="147520"/>
                </a:lnTo>
                <a:lnTo>
                  <a:pt x="1538080" y="142945"/>
                </a:lnTo>
                <a:lnTo>
                  <a:pt x="1573531" y="133797"/>
                </a:lnTo>
                <a:lnTo>
                  <a:pt x="1607837" y="120075"/>
                </a:lnTo>
                <a:lnTo>
                  <a:pt x="1642143" y="101777"/>
                </a:lnTo>
                <a:lnTo>
                  <a:pt x="1676450" y="83480"/>
                </a:lnTo>
                <a:lnTo>
                  <a:pt x="1710756" y="62896"/>
                </a:lnTo>
                <a:lnTo>
                  <a:pt x="1743919" y="43455"/>
                </a:lnTo>
                <a:lnTo>
                  <a:pt x="1779370" y="26302"/>
                </a:lnTo>
                <a:lnTo>
                  <a:pt x="1813676" y="12579"/>
                </a:lnTo>
                <a:lnTo>
                  <a:pt x="1849126" y="343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4137793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DA529-415C-7528-4D6A-E24C3DB65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481" y="1066801"/>
            <a:ext cx="3660776" cy="440406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I Chose these activities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A04148-2A8B-8F0B-BE7F-A1FF70DB36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605850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5013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069D0-4BB6-9AEC-B004-FCE791870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Piaget’s Three basic components to consider 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032BA96-27BE-0DFD-C4F0-2DE112316F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605327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5768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C59B8-602A-907C-8B58-5681EC38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385E-B208-5F94-530E-87BD2AD75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Cherry, K. (2020)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Very well/Piaget’s-stages-of-cognitive-development Available at: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https://www.verywellmind.com/sensorimotor-stage-of-cognitive-</a:t>
            </a:r>
            <a:r>
              <a:rPr lang="en-GB" sz="1800" i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development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-2795462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 Date: 22 January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Exploring your mind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Piaget's Sensorimotor Stage of Development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https://exploringyourmind.com/piagets-sensorimotor-stage-of-development/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(Accessed Date:27 January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McLeod, S. (2022) ‘Simply Psychology’,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Piaget's Stages of Cognitive Development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https://www.simplypsychology.org/piaget.html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(Accessed Date: 24 January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425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880BF-8A15-F46C-C665-0C898CC43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0A2BA-C10E-9025-9719-2351035CE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Figure 1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https://i.cdnraw.com/previews/downloads/d/o/w/p-kids-hand-painting-owpMN8ZSw8-1.jpg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Date 21 January 2023).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Figure 2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http://3.bp.blogspot.com/-Oc-mFbNO_Dc/T94ionuHRqI/AAAAAAAAD54/4F72N-Hn4y0/s1600/IMG_0835.JPG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Date 20 January 2023).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Figure 3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https://static.wixstatic.com/media/d9be2a_89d13296795a402a83fa45c6bf160eb6~mv2_d_6000_4000_s_4_2.jpg/v1/fit/w_2500,h_1330,al_c/d9be2a_89d13296795a402a83fa45c6bf160eb6~mv2_d_6000_4000_s_4_2.jpg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 Date: 24 January 2023).</a:t>
            </a:r>
          </a:p>
        </p:txBody>
      </p:sp>
    </p:spTree>
    <p:extLst>
      <p:ext uri="{BB962C8B-B14F-4D97-AF65-F5344CB8AC3E}">
        <p14:creationId xmlns:p14="http://schemas.microsoft.com/office/powerpoint/2010/main" val="36311221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818</TotalTime>
  <Words>479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Psychology in Health and social Care    </vt:lpstr>
      <vt:lpstr>       INTRODUCTION</vt:lpstr>
      <vt:lpstr>Why I chose this Age 0-2 year</vt:lpstr>
      <vt:lpstr>Proposed Activities for 0-2 years</vt:lpstr>
      <vt:lpstr>Why I Chose these activities     </vt:lpstr>
      <vt:lpstr>Piaget’s Three basic components to consider  </vt:lpstr>
      <vt:lpstr>       Reference List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in Health and social Care    </dc:title>
  <dc:creator>Fozia Malik (2130819)</dc:creator>
  <cp:lastModifiedBy>Fozia Malik (2130819)</cp:lastModifiedBy>
  <cp:revision>1</cp:revision>
  <dcterms:created xsi:type="dcterms:W3CDTF">2023-01-28T22:39:22Z</dcterms:created>
  <dcterms:modified xsi:type="dcterms:W3CDTF">2023-02-16T21:05:06Z</dcterms:modified>
</cp:coreProperties>
</file>