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2"/>
  </p:notesMasterIdLst>
  <p:handoutMasterIdLst>
    <p:handoutMasterId r:id="rId13"/>
  </p:handoutMasterIdLst>
  <p:sldIdLst>
    <p:sldId id="363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369" r:id="rId11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FFFF00"/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1444437-B8B4-4A88-92C9-885EAB920C33}" v="13" dt="2025-02-22T16:27:55.14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8" d="100"/>
          <a:sy n="88" d="100"/>
        </p:scale>
        <p:origin x="162" y="6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6" d="100"/>
          <a:sy n="66" d="100"/>
        </p:scale>
        <p:origin x="0" y="0"/>
      </p:cViewPr>
      <p:guideLst>
        <p:guide orient="horz" pos="3072"/>
        <p:guide pos="2101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iyumika Kithulgoda Gamage" userId="8130ac14-9727-4963-a006-512f362f8357" providerId="ADAL" clId="{14A659DD-7073-4544-A028-00AB14D6E0E0}"/>
    <pc:docChg chg="addSld modSld">
      <pc:chgData name="Piyumika Kithulgoda Gamage" userId="8130ac14-9727-4963-a006-512f362f8357" providerId="ADAL" clId="{14A659DD-7073-4544-A028-00AB14D6E0E0}" dt="2024-11-03T14:58:18.101" v="6" actId="122"/>
      <pc:docMkLst>
        <pc:docMk/>
      </pc:docMkLst>
      <pc:sldChg chg="addSp modSp new mod modAnim">
        <pc:chgData name="Piyumika Kithulgoda Gamage" userId="8130ac14-9727-4963-a006-512f362f8357" providerId="ADAL" clId="{14A659DD-7073-4544-A028-00AB14D6E0E0}" dt="2024-11-03T14:58:18.101" v="6" actId="122"/>
        <pc:sldMkLst>
          <pc:docMk/>
          <pc:sldMk cId="1810813666" sldId="435"/>
        </pc:sldMkLst>
      </pc:sldChg>
    </pc:docChg>
  </pc:docChgLst>
  <pc:docChgLst>
    <pc:chgData name="Piyumika Kithulgoda Gamage" userId="8130ac14-9727-4963-a006-512f362f8357" providerId="ADAL" clId="{52A7A36D-B34C-46E8-8EC0-1B7D839AB368}"/>
    <pc:docChg chg="modSld">
      <pc:chgData name="Piyumika Kithulgoda Gamage" userId="8130ac14-9727-4963-a006-512f362f8357" providerId="ADAL" clId="{52A7A36D-B34C-46E8-8EC0-1B7D839AB368}" dt="2024-11-03T12:20:50.440" v="7" actId="20577"/>
      <pc:docMkLst>
        <pc:docMk/>
      </pc:docMkLst>
      <pc:sldChg chg="modSp mod">
        <pc:chgData name="Piyumika Kithulgoda Gamage" userId="8130ac14-9727-4963-a006-512f362f8357" providerId="ADAL" clId="{52A7A36D-B34C-46E8-8EC0-1B7D839AB368}" dt="2024-11-03T10:17:13.564" v="5" actId="20577"/>
        <pc:sldMkLst>
          <pc:docMk/>
          <pc:sldMk cId="2778295525" sldId="431"/>
        </pc:sldMkLst>
      </pc:sldChg>
      <pc:sldChg chg="modSp mod">
        <pc:chgData name="Piyumika Kithulgoda Gamage" userId="8130ac14-9727-4963-a006-512f362f8357" providerId="ADAL" clId="{52A7A36D-B34C-46E8-8EC0-1B7D839AB368}" dt="2024-11-03T12:20:50.440" v="7" actId="20577"/>
        <pc:sldMkLst>
          <pc:docMk/>
          <pc:sldMk cId="2087363377" sldId="432"/>
        </pc:sldMkLst>
      </pc:sldChg>
    </pc:docChg>
  </pc:docChgLst>
  <pc:docChgLst>
    <pc:chgData name="Piyumika Kithulgoda Gamage" userId="8130ac14-9727-4963-a006-512f362f8357" providerId="ADAL" clId="{B1444437-B8B4-4A88-92C9-885EAB920C33}"/>
    <pc:docChg chg="undo custSel addSld delSld modSld modMainMaster">
      <pc:chgData name="Piyumika Kithulgoda Gamage" userId="8130ac14-9727-4963-a006-512f362f8357" providerId="ADAL" clId="{B1444437-B8B4-4A88-92C9-885EAB920C33}" dt="2025-02-22T16:28:01.734" v="104" actId="20577"/>
      <pc:docMkLst>
        <pc:docMk/>
      </pc:docMkLst>
      <pc:sldChg chg="modSp add del mod">
        <pc:chgData name="Piyumika Kithulgoda Gamage" userId="8130ac14-9727-4963-a006-512f362f8357" providerId="ADAL" clId="{B1444437-B8B4-4A88-92C9-885EAB920C33}" dt="2025-02-22T16:23:52.730" v="57" actId="5793"/>
        <pc:sldMkLst>
          <pc:docMk/>
          <pc:sldMk cId="0" sldId="256"/>
        </pc:sldMkLst>
        <pc:spChg chg="mod">
          <ac:chgData name="Piyumika Kithulgoda Gamage" userId="8130ac14-9727-4963-a006-512f362f8357" providerId="ADAL" clId="{B1444437-B8B4-4A88-92C9-885EAB920C33}" dt="2025-02-22T16:23:49.955" v="54"/>
          <ac:spMkLst>
            <pc:docMk/>
            <pc:sldMk cId="0" sldId="256"/>
            <ac:spMk id="2" creationId="{00000000-0000-0000-0000-000000000000}"/>
          </ac:spMkLst>
        </pc:spChg>
        <pc:spChg chg="mod">
          <ac:chgData name="Piyumika Kithulgoda Gamage" userId="8130ac14-9727-4963-a006-512f362f8357" providerId="ADAL" clId="{B1444437-B8B4-4A88-92C9-885EAB920C33}" dt="2025-02-22T16:23:52.730" v="57" actId="5793"/>
          <ac:spMkLst>
            <pc:docMk/>
            <pc:sldMk cId="0" sldId="256"/>
            <ac:spMk id="3" creationId="{00000000-0000-0000-0000-000000000000}"/>
          </ac:spMkLst>
        </pc:spChg>
      </pc:sldChg>
      <pc:sldChg chg="modSp add del mod">
        <pc:chgData name="Piyumika Kithulgoda Gamage" userId="8130ac14-9727-4963-a006-512f362f8357" providerId="ADAL" clId="{B1444437-B8B4-4A88-92C9-885EAB920C33}" dt="2025-02-22T16:24:12.049" v="61" actId="20577"/>
        <pc:sldMkLst>
          <pc:docMk/>
          <pc:sldMk cId="0" sldId="257"/>
        </pc:sldMkLst>
        <pc:spChg chg="mod">
          <ac:chgData name="Piyumika Kithulgoda Gamage" userId="8130ac14-9727-4963-a006-512f362f8357" providerId="ADAL" clId="{B1444437-B8B4-4A88-92C9-885EAB920C33}" dt="2025-02-22T16:24:12.049" v="61" actId="20577"/>
          <ac:spMkLst>
            <pc:docMk/>
            <pc:sldMk cId="0" sldId="257"/>
            <ac:spMk id="3" creationId="{00000000-0000-0000-0000-000000000000}"/>
          </ac:spMkLst>
        </pc:spChg>
      </pc:sldChg>
      <pc:sldChg chg="modSp add del mod">
        <pc:chgData name="Piyumika Kithulgoda Gamage" userId="8130ac14-9727-4963-a006-512f362f8357" providerId="ADAL" clId="{B1444437-B8B4-4A88-92C9-885EAB920C33}" dt="2025-02-22T16:26:31.800" v="84" actId="1076"/>
        <pc:sldMkLst>
          <pc:docMk/>
          <pc:sldMk cId="0" sldId="258"/>
        </pc:sldMkLst>
        <pc:spChg chg="mod">
          <ac:chgData name="Piyumika Kithulgoda Gamage" userId="8130ac14-9727-4963-a006-512f362f8357" providerId="ADAL" clId="{B1444437-B8B4-4A88-92C9-885EAB920C33}" dt="2025-02-22T16:26:31.800" v="84" actId="1076"/>
          <ac:spMkLst>
            <pc:docMk/>
            <pc:sldMk cId="0" sldId="258"/>
            <ac:spMk id="3" creationId="{00000000-0000-0000-0000-000000000000}"/>
          </ac:spMkLst>
        </pc:spChg>
      </pc:sldChg>
      <pc:sldChg chg="modSp add del mod">
        <pc:chgData name="Piyumika Kithulgoda Gamage" userId="8130ac14-9727-4963-a006-512f362f8357" providerId="ADAL" clId="{B1444437-B8B4-4A88-92C9-885EAB920C33}" dt="2025-02-22T16:26:50.627" v="89" actId="20577"/>
        <pc:sldMkLst>
          <pc:docMk/>
          <pc:sldMk cId="0" sldId="259"/>
        </pc:sldMkLst>
        <pc:spChg chg="mod">
          <ac:chgData name="Piyumika Kithulgoda Gamage" userId="8130ac14-9727-4963-a006-512f362f8357" providerId="ADAL" clId="{B1444437-B8B4-4A88-92C9-885EAB920C33}" dt="2025-02-22T16:26:50.627" v="89" actId="20577"/>
          <ac:spMkLst>
            <pc:docMk/>
            <pc:sldMk cId="0" sldId="259"/>
            <ac:spMk id="3" creationId="{00000000-0000-0000-0000-000000000000}"/>
          </ac:spMkLst>
        </pc:spChg>
      </pc:sldChg>
      <pc:sldChg chg="modSp add del mod">
        <pc:chgData name="Piyumika Kithulgoda Gamage" userId="8130ac14-9727-4963-a006-512f362f8357" providerId="ADAL" clId="{B1444437-B8B4-4A88-92C9-885EAB920C33}" dt="2025-02-22T16:27:17.320" v="94" actId="20577"/>
        <pc:sldMkLst>
          <pc:docMk/>
          <pc:sldMk cId="0" sldId="260"/>
        </pc:sldMkLst>
        <pc:spChg chg="mod">
          <ac:chgData name="Piyumika Kithulgoda Gamage" userId="8130ac14-9727-4963-a006-512f362f8357" providerId="ADAL" clId="{B1444437-B8B4-4A88-92C9-885EAB920C33}" dt="2025-02-22T16:27:17.320" v="94" actId="20577"/>
          <ac:spMkLst>
            <pc:docMk/>
            <pc:sldMk cId="0" sldId="260"/>
            <ac:spMk id="3" creationId="{00000000-0000-0000-0000-000000000000}"/>
          </ac:spMkLst>
        </pc:spChg>
      </pc:sldChg>
      <pc:sldChg chg="modSp add del mod">
        <pc:chgData name="Piyumika Kithulgoda Gamage" userId="8130ac14-9727-4963-a006-512f362f8357" providerId="ADAL" clId="{B1444437-B8B4-4A88-92C9-885EAB920C33}" dt="2025-02-22T16:27:38.509" v="99" actId="20577"/>
        <pc:sldMkLst>
          <pc:docMk/>
          <pc:sldMk cId="0" sldId="261"/>
        </pc:sldMkLst>
        <pc:spChg chg="mod">
          <ac:chgData name="Piyumika Kithulgoda Gamage" userId="8130ac14-9727-4963-a006-512f362f8357" providerId="ADAL" clId="{B1444437-B8B4-4A88-92C9-885EAB920C33}" dt="2025-02-22T16:27:38.509" v="99" actId="20577"/>
          <ac:spMkLst>
            <pc:docMk/>
            <pc:sldMk cId="0" sldId="261"/>
            <ac:spMk id="3" creationId="{00000000-0000-0000-0000-000000000000}"/>
          </ac:spMkLst>
        </pc:spChg>
      </pc:sldChg>
      <pc:sldChg chg="modSp add del mod">
        <pc:chgData name="Piyumika Kithulgoda Gamage" userId="8130ac14-9727-4963-a006-512f362f8357" providerId="ADAL" clId="{B1444437-B8B4-4A88-92C9-885EAB920C33}" dt="2025-02-22T16:28:01.734" v="104" actId="20577"/>
        <pc:sldMkLst>
          <pc:docMk/>
          <pc:sldMk cId="0" sldId="262"/>
        </pc:sldMkLst>
        <pc:spChg chg="mod">
          <ac:chgData name="Piyumika Kithulgoda Gamage" userId="8130ac14-9727-4963-a006-512f362f8357" providerId="ADAL" clId="{B1444437-B8B4-4A88-92C9-885EAB920C33}" dt="2025-02-22T16:28:01.734" v="104" actId="20577"/>
          <ac:spMkLst>
            <pc:docMk/>
            <pc:sldMk cId="0" sldId="262"/>
            <ac:spMk id="3" creationId="{00000000-0000-0000-0000-000000000000}"/>
          </ac:spMkLst>
        </pc:spChg>
      </pc:sldChg>
      <pc:sldChg chg="modSp add del mod">
        <pc:chgData name="Piyumika Kithulgoda Gamage" userId="8130ac14-9727-4963-a006-512f362f8357" providerId="ADAL" clId="{B1444437-B8B4-4A88-92C9-885EAB920C33}" dt="2025-02-22T16:25:34.048" v="78" actId="5793"/>
        <pc:sldMkLst>
          <pc:docMk/>
          <pc:sldMk cId="0" sldId="263"/>
        </pc:sldMkLst>
        <pc:spChg chg="mod">
          <ac:chgData name="Piyumika Kithulgoda Gamage" userId="8130ac14-9727-4963-a006-512f362f8357" providerId="ADAL" clId="{B1444437-B8B4-4A88-92C9-885EAB920C33}" dt="2025-02-22T16:25:34.048" v="78" actId="5793"/>
          <ac:spMkLst>
            <pc:docMk/>
            <pc:sldMk cId="0" sldId="263"/>
            <ac:spMk id="3" creationId="{00000000-0000-0000-0000-000000000000}"/>
          </ac:spMkLst>
        </pc:spChg>
      </pc:sldChg>
      <pc:sldChg chg="del">
        <pc:chgData name="Piyumika Kithulgoda Gamage" userId="8130ac14-9727-4963-a006-512f362f8357" providerId="ADAL" clId="{B1444437-B8B4-4A88-92C9-885EAB920C33}" dt="2025-02-22T16:22:21.326" v="0" actId="47"/>
        <pc:sldMkLst>
          <pc:docMk/>
          <pc:sldMk cId="0" sldId="331"/>
        </pc:sldMkLst>
      </pc:sldChg>
      <pc:sldChg chg="modSp mod">
        <pc:chgData name="Piyumika Kithulgoda Gamage" userId="8130ac14-9727-4963-a006-512f362f8357" providerId="ADAL" clId="{B1444437-B8B4-4A88-92C9-885EAB920C33}" dt="2025-02-22T16:23:40.062" v="52" actId="20577"/>
        <pc:sldMkLst>
          <pc:docMk/>
          <pc:sldMk cId="2370100439" sldId="363"/>
        </pc:sldMkLst>
        <pc:spChg chg="mod">
          <ac:chgData name="Piyumika Kithulgoda Gamage" userId="8130ac14-9727-4963-a006-512f362f8357" providerId="ADAL" clId="{B1444437-B8B4-4A88-92C9-885EAB920C33}" dt="2025-02-22T16:23:40.062" v="52" actId="20577"/>
          <ac:spMkLst>
            <pc:docMk/>
            <pc:sldMk cId="2370100439" sldId="363"/>
            <ac:spMk id="5" creationId="{E8FBFAA6-7D53-4F46-B4FA-B6E25AA48337}"/>
          </ac:spMkLst>
        </pc:spChg>
      </pc:sldChg>
      <pc:sldChg chg="add del">
        <pc:chgData name="Piyumika Kithulgoda Gamage" userId="8130ac14-9727-4963-a006-512f362f8357" providerId="ADAL" clId="{B1444437-B8B4-4A88-92C9-885EAB920C33}" dt="2025-02-22T16:22:49.808" v="35" actId="47"/>
        <pc:sldMkLst>
          <pc:docMk/>
          <pc:sldMk cId="2539968842" sldId="369"/>
        </pc:sldMkLst>
      </pc:sldChg>
      <pc:sldChg chg="del">
        <pc:chgData name="Piyumika Kithulgoda Gamage" userId="8130ac14-9727-4963-a006-512f362f8357" providerId="ADAL" clId="{B1444437-B8B4-4A88-92C9-885EAB920C33}" dt="2025-02-22T16:22:51.785" v="36" actId="47"/>
        <pc:sldMkLst>
          <pc:docMk/>
          <pc:sldMk cId="349127884" sldId="370"/>
        </pc:sldMkLst>
      </pc:sldChg>
      <pc:sldChg chg="del">
        <pc:chgData name="Piyumika Kithulgoda Gamage" userId="8130ac14-9727-4963-a006-512f362f8357" providerId="ADAL" clId="{B1444437-B8B4-4A88-92C9-885EAB920C33}" dt="2025-02-22T16:22:23.704" v="12" actId="47"/>
        <pc:sldMkLst>
          <pc:docMk/>
          <pc:sldMk cId="990612302" sldId="390"/>
        </pc:sldMkLst>
      </pc:sldChg>
      <pc:sldChg chg="del">
        <pc:chgData name="Piyumika Kithulgoda Gamage" userId="8130ac14-9727-4963-a006-512f362f8357" providerId="ADAL" clId="{B1444437-B8B4-4A88-92C9-885EAB920C33}" dt="2025-02-22T16:22:24.901" v="20" actId="47"/>
        <pc:sldMkLst>
          <pc:docMk/>
          <pc:sldMk cId="4018339129" sldId="391"/>
        </pc:sldMkLst>
      </pc:sldChg>
      <pc:sldChg chg="del">
        <pc:chgData name="Piyumika Kithulgoda Gamage" userId="8130ac14-9727-4963-a006-512f362f8357" providerId="ADAL" clId="{B1444437-B8B4-4A88-92C9-885EAB920C33}" dt="2025-02-22T16:22:22.363" v="5" actId="47"/>
        <pc:sldMkLst>
          <pc:docMk/>
          <pc:sldMk cId="2947701085" sldId="396"/>
        </pc:sldMkLst>
      </pc:sldChg>
      <pc:sldChg chg="del">
        <pc:chgData name="Piyumika Kithulgoda Gamage" userId="8130ac14-9727-4963-a006-512f362f8357" providerId="ADAL" clId="{B1444437-B8B4-4A88-92C9-885EAB920C33}" dt="2025-02-22T16:22:25.152" v="22" actId="47"/>
        <pc:sldMkLst>
          <pc:docMk/>
          <pc:sldMk cId="3029102093" sldId="398"/>
        </pc:sldMkLst>
      </pc:sldChg>
      <pc:sldChg chg="del">
        <pc:chgData name="Piyumika Kithulgoda Gamage" userId="8130ac14-9727-4963-a006-512f362f8357" providerId="ADAL" clId="{B1444437-B8B4-4A88-92C9-885EAB920C33}" dt="2025-02-22T16:22:22.552" v="7" actId="47"/>
        <pc:sldMkLst>
          <pc:docMk/>
          <pc:sldMk cId="3806369849" sldId="399"/>
        </pc:sldMkLst>
      </pc:sldChg>
      <pc:sldChg chg="del">
        <pc:chgData name="Piyumika Kithulgoda Gamage" userId="8130ac14-9727-4963-a006-512f362f8357" providerId="ADAL" clId="{B1444437-B8B4-4A88-92C9-885EAB920C33}" dt="2025-02-22T16:22:22.584" v="8" actId="47"/>
        <pc:sldMkLst>
          <pc:docMk/>
          <pc:sldMk cId="4074902224" sldId="400"/>
        </pc:sldMkLst>
      </pc:sldChg>
      <pc:sldChg chg="del">
        <pc:chgData name="Piyumika Kithulgoda Gamage" userId="8130ac14-9727-4963-a006-512f362f8357" providerId="ADAL" clId="{B1444437-B8B4-4A88-92C9-885EAB920C33}" dt="2025-02-22T16:22:23.815" v="13" actId="47"/>
        <pc:sldMkLst>
          <pc:docMk/>
          <pc:sldMk cId="3789330427" sldId="401"/>
        </pc:sldMkLst>
      </pc:sldChg>
      <pc:sldChg chg="del">
        <pc:chgData name="Piyumika Kithulgoda Gamage" userId="8130ac14-9727-4963-a006-512f362f8357" providerId="ADAL" clId="{B1444437-B8B4-4A88-92C9-885EAB920C33}" dt="2025-02-22T16:22:25.289" v="23" actId="47"/>
        <pc:sldMkLst>
          <pc:docMk/>
          <pc:sldMk cId="347578017" sldId="402"/>
        </pc:sldMkLst>
      </pc:sldChg>
      <pc:sldChg chg="del">
        <pc:chgData name="Piyumika Kithulgoda Gamage" userId="8130ac14-9727-4963-a006-512f362f8357" providerId="ADAL" clId="{B1444437-B8B4-4A88-92C9-885EAB920C33}" dt="2025-02-22T16:22:22.662" v="9" actId="47"/>
        <pc:sldMkLst>
          <pc:docMk/>
          <pc:sldMk cId="3856034262" sldId="403"/>
        </pc:sldMkLst>
      </pc:sldChg>
      <pc:sldChg chg="del">
        <pc:chgData name="Piyumika Kithulgoda Gamage" userId="8130ac14-9727-4963-a006-512f362f8357" providerId="ADAL" clId="{B1444437-B8B4-4A88-92C9-885EAB920C33}" dt="2025-02-22T16:22:23.361" v="10" actId="47"/>
        <pc:sldMkLst>
          <pc:docMk/>
          <pc:sldMk cId="2576057045" sldId="404"/>
        </pc:sldMkLst>
      </pc:sldChg>
      <pc:sldChg chg="del">
        <pc:chgData name="Piyumika Kithulgoda Gamage" userId="8130ac14-9727-4963-a006-512f362f8357" providerId="ADAL" clId="{B1444437-B8B4-4A88-92C9-885EAB920C33}" dt="2025-02-22T16:22:25.038" v="21" actId="47"/>
        <pc:sldMkLst>
          <pc:docMk/>
          <pc:sldMk cId="2793914791" sldId="405"/>
        </pc:sldMkLst>
      </pc:sldChg>
      <pc:sldChg chg="del">
        <pc:chgData name="Piyumika Kithulgoda Gamage" userId="8130ac14-9727-4963-a006-512f362f8357" providerId="ADAL" clId="{B1444437-B8B4-4A88-92C9-885EAB920C33}" dt="2025-02-22T16:22:25.419" v="24" actId="47"/>
        <pc:sldMkLst>
          <pc:docMk/>
          <pc:sldMk cId="1152300967" sldId="406"/>
        </pc:sldMkLst>
      </pc:sldChg>
      <pc:sldChg chg="del">
        <pc:chgData name="Piyumika Kithulgoda Gamage" userId="8130ac14-9727-4963-a006-512f362f8357" providerId="ADAL" clId="{B1444437-B8B4-4A88-92C9-885EAB920C33}" dt="2025-02-22T16:22:46.022" v="31" actId="47"/>
        <pc:sldMkLst>
          <pc:docMk/>
          <pc:sldMk cId="54027941" sldId="407"/>
        </pc:sldMkLst>
      </pc:sldChg>
      <pc:sldChg chg="add del">
        <pc:chgData name="Piyumika Kithulgoda Gamage" userId="8130ac14-9727-4963-a006-512f362f8357" providerId="ADAL" clId="{B1444437-B8B4-4A88-92C9-885EAB920C33}" dt="2025-02-22T16:22:45.241" v="30" actId="47"/>
        <pc:sldMkLst>
          <pc:docMk/>
          <pc:sldMk cId="2436552580" sldId="408"/>
        </pc:sldMkLst>
      </pc:sldChg>
      <pc:sldChg chg="del">
        <pc:chgData name="Piyumika Kithulgoda Gamage" userId="8130ac14-9727-4963-a006-512f362f8357" providerId="ADAL" clId="{B1444437-B8B4-4A88-92C9-885EAB920C33}" dt="2025-02-22T16:22:46.066" v="32" actId="47"/>
        <pc:sldMkLst>
          <pc:docMk/>
          <pc:sldMk cId="480795555" sldId="409"/>
        </pc:sldMkLst>
      </pc:sldChg>
      <pc:sldChg chg="del">
        <pc:chgData name="Piyumika Kithulgoda Gamage" userId="8130ac14-9727-4963-a006-512f362f8357" providerId="ADAL" clId="{B1444437-B8B4-4A88-92C9-885EAB920C33}" dt="2025-02-22T16:22:46.759" v="33" actId="47"/>
        <pc:sldMkLst>
          <pc:docMk/>
          <pc:sldMk cId="299457560" sldId="410"/>
        </pc:sldMkLst>
      </pc:sldChg>
      <pc:sldChg chg="del">
        <pc:chgData name="Piyumika Kithulgoda Gamage" userId="8130ac14-9727-4963-a006-512f362f8357" providerId="ADAL" clId="{B1444437-B8B4-4A88-92C9-885EAB920C33}" dt="2025-02-22T16:22:22.080" v="1" actId="47"/>
        <pc:sldMkLst>
          <pc:docMk/>
          <pc:sldMk cId="3288601881" sldId="424"/>
        </pc:sldMkLst>
      </pc:sldChg>
      <pc:sldChg chg="del">
        <pc:chgData name="Piyumika Kithulgoda Gamage" userId="8130ac14-9727-4963-a006-512f362f8357" providerId="ADAL" clId="{B1444437-B8B4-4A88-92C9-885EAB920C33}" dt="2025-02-22T16:22:22.126" v="2" actId="47"/>
        <pc:sldMkLst>
          <pc:docMk/>
          <pc:sldMk cId="667417348" sldId="425"/>
        </pc:sldMkLst>
      </pc:sldChg>
      <pc:sldChg chg="del">
        <pc:chgData name="Piyumika Kithulgoda Gamage" userId="8130ac14-9727-4963-a006-512f362f8357" providerId="ADAL" clId="{B1444437-B8B4-4A88-92C9-885EAB920C33}" dt="2025-02-22T16:22:22.205" v="3" actId="47"/>
        <pc:sldMkLst>
          <pc:docMk/>
          <pc:sldMk cId="2836837166" sldId="426"/>
        </pc:sldMkLst>
      </pc:sldChg>
      <pc:sldChg chg="del">
        <pc:chgData name="Piyumika Kithulgoda Gamage" userId="8130ac14-9727-4963-a006-512f362f8357" providerId="ADAL" clId="{B1444437-B8B4-4A88-92C9-885EAB920C33}" dt="2025-02-22T16:22:22.284" v="4" actId="47"/>
        <pc:sldMkLst>
          <pc:docMk/>
          <pc:sldMk cId="4065566574" sldId="427"/>
        </pc:sldMkLst>
      </pc:sldChg>
      <pc:sldChg chg="del">
        <pc:chgData name="Piyumika Kithulgoda Gamage" userId="8130ac14-9727-4963-a006-512f362f8357" providerId="ADAL" clId="{B1444437-B8B4-4A88-92C9-885EAB920C33}" dt="2025-02-22T16:22:22.426" v="6" actId="47"/>
        <pc:sldMkLst>
          <pc:docMk/>
          <pc:sldMk cId="467152969" sldId="428"/>
        </pc:sldMkLst>
      </pc:sldChg>
      <pc:sldChg chg="del">
        <pc:chgData name="Piyumika Kithulgoda Gamage" userId="8130ac14-9727-4963-a006-512f362f8357" providerId="ADAL" clId="{B1444437-B8B4-4A88-92C9-885EAB920C33}" dt="2025-02-22T16:22:24.086" v="15" actId="47"/>
        <pc:sldMkLst>
          <pc:docMk/>
          <pc:sldMk cId="291627396" sldId="429"/>
        </pc:sldMkLst>
      </pc:sldChg>
      <pc:sldChg chg="del">
        <pc:chgData name="Piyumika Kithulgoda Gamage" userId="8130ac14-9727-4963-a006-512f362f8357" providerId="ADAL" clId="{B1444437-B8B4-4A88-92C9-885EAB920C33}" dt="2025-02-22T16:22:23.941" v="14" actId="47"/>
        <pc:sldMkLst>
          <pc:docMk/>
          <pc:sldMk cId="535579103" sldId="430"/>
        </pc:sldMkLst>
      </pc:sldChg>
      <pc:sldChg chg="del">
        <pc:chgData name="Piyumika Kithulgoda Gamage" userId="8130ac14-9727-4963-a006-512f362f8357" providerId="ADAL" clId="{B1444437-B8B4-4A88-92C9-885EAB920C33}" dt="2025-02-22T16:22:24.760" v="19" actId="47"/>
        <pc:sldMkLst>
          <pc:docMk/>
          <pc:sldMk cId="2778295525" sldId="431"/>
        </pc:sldMkLst>
      </pc:sldChg>
      <pc:sldChg chg="del">
        <pc:chgData name="Piyumika Kithulgoda Gamage" userId="8130ac14-9727-4963-a006-512f362f8357" providerId="ADAL" clId="{B1444437-B8B4-4A88-92C9-885EAB920C33}" dt="2025-02-22T16:22:24.257" v="16" actId="47"/>
        <pc:sldMkLst>
          <pc:docMk/>
          <pc:sldMk cId="2087363377" sldId="432"/>
        </pc:sldMkLst>
      </pc:sldChg>
      <pc:sldChg chg="del">
        <pc:chgData name="Piyumika Kithulgoda Gamage" userId="8130ac14-9727-4963-a006-512f362f8357" providerId="ADAL" clId="{B1444437-B8B4-4A88-92C9-885EAB920C33}" dt="2025-02-22T16:22:24.398" v="17" actId="47"/>
        <pc:sldMkLst>
          <pc:docMk/>
          <pc:sldMk cId="1009048432" sldId="433"/>
        </pc:sldMkLst>
      </pc:sldChg>
      <pc:sldChg chg="del">
        <pc:chgData name="Piyumika Kithulgoda Gamage" userId="8130ac14-9727-4963-a006-512f362f8357" providerId="ADAL" clId="{B1444437-B8B4-4A88-92C9-885EAB920C33}" dt="2025-02-22T16:22:24.587" v="18" actId="47"/>
        <pc:sldMkLst>
          <pc:docMk/>
          <pc:sldMk cId="3033529686" sldId="434"/>
        </pc:sldMkLst>
      </pc:sldChg>
      <pc:sldChg chg="del">
        <pc:chgData name="Piyumika Kithulgoda Gamage" userId="8130ac14-9727-4963-a006-512f362f8357" providerId="ADAL" clId="{B1444437-B8B4-4A88-92C9-885EAB920C33}" dt="2025-02-22T16:22:23.531" v="11" actId="47"/>
        <pc:sldMkLst>
          <pc:docMk/>
          <pc:sldMk cId="1810813666" sldId="435"/>
        </pc:sldMkLst>
      </pc:sldChg>
      <pc:sldMasterChg chg="modSldLayout">
        <pc:chgData name="Piyumika Kithulgoda Gamage" userId="8130ac14-9727-4963-a006-512f362f8357" providerId="ADAL" clId="{B1444437-B8B4-4A88-92C9-885EAB920C33}" dt="2025-02-22T16:23:21.399" v="40" actId="255"/>
        <pc:sldMasterMkLst>
          <pc:docMk/>
          <pc:sldMasterMk cId="0" sldId="2147483677"/>
        </pc:sldMasterMkLst>
        <pc:sldLayoutChg chg="modSp">
          <pc:chgData name="Piyumika Kithulgoda Gamage" userId="8130ac14-9727-4963-a006-512f362f8357" providerId="ADAL" clId="{B1444437-B8B4-4A88-92C9-885EAB920C33}" dt="2025-02-22T16:23:21.399" v="40" actId="255"/>
          <pc:sldLayoutMkLst>
            <pc:docMk/>
            <pc:sldMasterMk cId="0" sldId="2147483677"/>
            <pc:sldLayoutMk cId="258251497" sldId="2147483787"/>
          </pc:sldLayoutMkLst>
          <pc:spChg chg="mod">
            <ac:chgData name="Piyumika Kithulgoda Gamage" userId="8130ac14-9727-4963-a006-512f362f8357" providerId="ADAL" clId="{B1444437-B8B4-4A88-92C9-885EAB920C33}" dt="2025-02-22T16:23:07.689" v="38" actId="113"/>
            <ac:spMkLst>
              <pc:docMk/>
              <pc:sldMasterMk cId="0" sldId="2147483677"/>
              <pc:sldLayoutMk cId="258251497" sldId="2147483787"/>
              <ac:spMk id="2" creationId="{00000000-0000-0000-0000-000000000000}"/>
            </ac:spMkLst>
          </pc:spChg>
          <pc:spChg chg="mod">
            <ac:chgData name="Piyumika Kithulgoda Gamage" userId="8130ac14-9727-4963-a006-512f362f8357" providerId="ADAL" clId="{B1444437-B8B4-4A88-92C9-885EAB920C33}" dt="2025-02-22T16:23:21.399" v="40" actId="255"/>
            <ac:spMkLst>
              <pc:docMk/>
              <pc:sldMasterMk cId="0" sldId="2147483677"/>
              <pc:sldLayoutMk cId="258251497" sldId="2147483787"/>
              <ac:spMk id="3" creationId="{00000000-0000-0000-0000-000000000000}"/>
            </ac:spMkLst>
          </pc:spChg>
        </pc:sldLayoutChg>
      </pc:sldMaster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10</a:t>
            </a:fld>
            <a:endParaRPr kumimoji="0" lang="en-GB" altLang="en-US"/>
          </a:p>
        </p:txBody>
      </p:sp>
    </p:spTree>
    <p:extLst>
      <p:ext uri="{BB962C8B-B14F-4D97-AF65-F5344CB8AC3E}">
        <p14:creationId xmlns:p14="http://schemas.microsoft.com/office/powerpoint/2010/main" val="24655357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3126BE-2B11-4C15-9167-0AEA0ED2A25D}" type="datetime1">
              <a:rPr lang="en-GB" altLang="en-US" smtClean="0"/>
              <a:t>22/02/2025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3200" b="1"/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200"/>
            </a:lvl3pPr>
            <a:lvl4pPr>
              <a:defRPr sz="2200"/>
            </a:lvl4pPr>
            <a:lvl5pPr>
              <a:defRPr sz="2200"/>
            </a:lvl5pPr>
          </a:lstStyle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939ABA-8476-47D9-80A0-5033786BCB72}" type="datetime1">
              <a:rPr lang="en-GB" altLang="en-US" smtClean="0"/>
              <a:t>22/02/2025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80D81D-633B-4627-A562-25F3E6B64B11}" type="datetime1">
              <a:rPr lang="en-GB" altLang="en-US" smtClean="0"/>
              <a:t>22/02/2025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56C84-0050-45C6-A153-D430B4C0D6FF}" type="datetime1">
              <a:rPr lang="en-GB" altLang="en-US" smtClean="0"/>
              <a:t>22/02/2025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E9540D-0AA9-4962-9475-E8ADC6DD4930}" type="datetime1">
              <a:rPr lang="en-GB" altLang="en-US" smtClean="0"/>
              <a:t>22/02/2025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18B36E-4321-400C-8E7A-4FCB9118D968}" type="datetime1">
              <a:rPr lang="en-GB" altLang="en-US" smtClean="0"/>
              <a:t>22/02/2025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EBCCEA-FF61-4260-ACFE-7F7C23F62991}" type="datetime1">
              <a:rPr lang="en-GB" altLang="en-US" smtClean="0"/>
              <a:t>22/02/2025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0D050C-C869-4CC5-9D78-7F483CBE7183}" type="datetime1">
              <a:rPr lang="en-GB" altLang="en-US" smtClean="0"/>
              <a:t>22/02/2025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34482C-3897-478C-BB79-23A31000D5CF}" type="datetime1">
              <a:rPr lang="en-GB" altLang="en-US" smtClean="0"/>
              <a:t>22/02/2025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E1161B-8EB7-4236-A7DB-8E6C420692B9}" type="datetime1">
              <a:rPr lang="en-GB" altLang="en-US" smtClean="0"/>
              <a:t>22/02/2025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4FE7E7-A98C-4CEB-A79A-5015CF368AA9}" type="datetime1">
              <a:rPr lang="en-GB" altLang="en-US" smtClean="0"/>
              <a:t>22/02/2025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33D1104-0316-455E-BAFF-BC38C56D81EE}" type="datetime1">
              <a:rPr lang="en-GB" altLang="en-US" smtClean="0"/>
              <a:t>22/02/2025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2214885" y="476672"/>
            <a:ext cx="7772400" cy="1512888"/>
          </a:xfrm>
        </p:spPr>
        <p:txBody>
          <a:bodyPr/>
          <a:lstStyle/>
          <a:p>
            <a:pPr eaLnBrk="1" hangingPunct="1"/>
            <a:r>
              <a:rPr lang="en-GB" b="1"/>
              <a:t>LCBB6004 </a:t>
            </a:r>
            <a:endParaRPr lang="en-GB" altLang="en-US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E8FBFAA6-7D53-4F46-B4FA-B6E25AA48337}"/>
              </a:ext>
            </a:extLst>
          </p:cNvPr>
          <p:cNvSpPr txBox="1">
            <a:spLocks/>
          </p:cNvSpPr>
          <p:nvPr/>
        </p:nvSpPr>
        <p:spPr bwMode="auto">
          <a:xfrm>
            <a:off x="947428" y="3717032"/>
            <a:ext cx="10297144" cy="22322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altLang="en-US" b="1" dirty="0">
                <a:solidFill>
                  <a:srgbClr val="FFFF00"/>
                </a:solidFill>
              </a:rPr>
              <a:t>Week 4 - Seminar</a:t>
            </a:r>
          </a:p>
          <a:p>
            <a:pPr eaLnBrk="1" hangingPunct="1"/>
            <a:r>
              <a:rPr lang="en-GB" altLang="en-US" sz="4000" dirty="0">
                <a:solidFill>
                  <a:srgbClr val="FFFF00"/>
                </a:solidFill>
              </a:rPr>
              <a:t>The Sources and Dimensions of Competitive Advantage</a:t>
            </a:r>
            <a:endParaRPr lang="en-GB" altLang="en-US" dirty="0">
              <a:solidFill>
                <a:schemeClr val="tx1"/>
              </a:solidFill>
            </a:endParaRPr>
          </a:p>
        </p:txBody>
      </p:sp>
      <p:sp>
        <p:nvSpPr>
          <p:cNvPr id="7" name="Subtitle 4">
            <a:extLst>
              <a:ext uri="{FF2B5EF4-FFF2-40B4-BE49-F238E27FC236}">
                <a16:creationId xmlns:a16="http://schemas.microsoft.com/office/drawing/2014/main" id="{673C1525-F3A6-4A8D-B8F9-227D18C2359A}"/>
              </a:ext>
            </a:extLst>
          </p:cNvPr>
          <p:cNvSpPr txBox="1">
            <a:spLocks/>
          </p:cNvSpPr>
          <p:nvPr/>
        </p:nvSpPr>
        <p:spPr bwMode="auto">
          <a:xfrm>
            <a:off x="479376" y="2276872"/>
            <a:ext cx="10945216" cy="6480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sz="4000" b="1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 Strategic Management and Sustainability</a:t>
            </a:r>
            <a:endParaRPr lang="en-GB" altLang="en-US" sz="3600" b="1">
              <a:ln w="13462">
                <a:solidFill>
                  <a:schemeClr val="bg1"/>
                </a:solidFill>
                <a:prstDash val="solid"/>
              </a:ln>
              <a:solidFill>
                <a:srgbClr val="0000FF"/>
              </a:solidFill>
              <a:effectLst>
                <a:outerShdw dist="38100" dir="2700000" algn="bl" rotWithShape="0">
                  <a:schemeClr val="accent5"/>
                </a:outerShdw>
              </a:effectLst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23701004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Objective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dirty="0"/>
              <a:t>Analy</a:t>
            </a:r>
            <a:r>
              <a:rPr lang="en-GB" dirty="0"/>
              <a:t>s</a:t>
            </a:r>
            <a:r>
              <a:rPr dirty="0"/>
              <a:t>e various companies' strategies to understand sources and dimensions of competitive advantage.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Activity 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Description: Students will break into </a:t>
            </a:r>
            <a:r>
              <a:rPr lang="en-GB" dirty="0"/>
              <a:t>5 </a:t>
            </a:r>
            <a:r>
              <a:rPr dirty="0"/>
              <a:t>groups, each </a:t>
            </a:r>
            <a:r>
              <a:rPr dirty="0" err="1"/>
              <a:t>analy</a:t>
            </a:r>
            <a:r>
              <a:rPr lang="en-GB" dirty="0"/>
              <a:t>s</a:t>
            </a:r>
            <a:r>
              <a:rPr dirty="0" err="1"/>
              <a:t>ing</a:t>
            </a:r>
            <a:r>
              <a:rPr dirty="0"/>
              <a:t> a different company scenario to discuss strategic approaches and competitive positioning.</a:t>
            </a:r>
          </a:p>
          <a:p>
            <a:r>
              <a:rPr dirty="0"/>
              <a:t>Duration: 1-hour session</a:t>
            </a:r>
          </a:p>
          <a:p>
            <a:r>
              <a:rPr dirty="0"/>
              <a:t>Output: Each group will create a brief presentation on their findings.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Scenario 1 - Amazon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4914" y="1349829"/>
            <a:ext cx="10972800" cy="3917032"/>
          </a:xfrm>
        </p:spPr>
        <p:txBody>
          <a:bodyPr/>
          <a:lstStyle/>
          <a:p>
            <a:r>
              <a:rPr dirty="0"/>
              <a:t>Task: Analy</a:t>
            </a:r>
            <a:r>
              <a:rPr lang="en-GB" dirty="0"/>
              <a:t>s</a:t>
            </a:r>
            <a:r>
              <a:rPr dirty="0"/>
              <a:t>e Amazon's functional-level strategies to boost efficiency and customer responsiveness.</a:t>
            </a:r>
          </a:p>
          <a:p>
            <a:r>
              <a:rPr dirty="0"/>
              <a:t>Questions: </a:t>
            </a:r>
            <a:endParaRPr lang="en-GB" dirty="0"/>
          </a:p>
          <a:p>
            <a:pPr lvl="1"/>
            <a:r>
              <a:rPr lang="en-GB" dirty="0"/>
              <a:t>What specific functional-level strategies has Amazon implemented to streamline operations and improve efficiency?</a:t>
            </a:r>
          </a:p>
          <a:p>
            <a:pPr lvl="1"/>
            <a:r>
              <a:rPr lang="en-GB" dirty="0"/>
              <a:t>How has Amazon leveraged technology and innovation to enhance customer responsiveness?</a:t>
            </a:r>
          </a:p>
          <a:p>
            <a:pPr lvl="1"/>
            <a:r>
              <a:rPr lang="en-GB" dirty="0"/>
              <a:t>What role do Amazon’s resources and capabilities play in sustaining its market leadership in e-commerce?</a:t>
            </a:r>
          </a:p>
          <a:p>
            <a:pPr lvl="1"/>
            <a:r>
              <a:rPr lang="en-GB" dirty="0"/>
              <a:t>Can Amazon’s business model be easily replicated by competitors? Why or why not?</a:t>
            </a:r>
            <a:endParaRPr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Scenario 2 - Microsoft and Sony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Task: Examine how Microsoft and Sony use their resources against Nintendo.</a:t>
            </a:r>
          </a:p>
          <a:p>
            <a:r>
              <a:rPr dirty="0"/>
              <a:t>Questions: </a:t>
            </a:r>
            <a:endParaRPr lang="en-GB" dirty="0"/>
          </a:p>
          <a:p>
            <a:pPr lvl="1"/>
            <a:r>
              <a:rPr lang="en-GB" dirty="0"/>
              <a:t>How do Microsoft and Sony differentiate their gaming consoles from Nintendo’s offerings?</a:t>
            </a:r>
          </a:p>
          <a:p>
            <a:pPr lvl="1"/>
            <a:r>
              <a:rPr lang="en-GB" dirty="0"/>
              <a:t>What competitive resources do Microsoft and Sony deploy in their strategies against Nintendo?</a:t>
            </a:r>
          </a:p>
          <a:p>
            <a:pPr lvl="1"/>
            <a:r>
              <a:rPr lang="en-GB" dirty="0"/>
              <a:t>How sustainable are the competitive advantages of Microsoft and Sony in the gaming industry?</a:t>
            </a:r>
          </a:p>
          <a:p>
            <a:pPr lvl="1"/>
            <a:r>
              <a:rPr lang="en-GB" dirty="0"/>
              <a:t>What strategies could Nintendo adopt to counteract the competitive pressures from Microsoft and Sony?</a:t>
            </a:r>
            <a:endParaRPr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Scenario 3 - Tesla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Task: Discuss Tesla's competitive strategy in the automotive industry.</a:t>
            </a:r>
          </a:p>
          <a:p>
            <a:r>
              <a:rPr dirty="0"/>
              <a:t>Questions: </a:t>
            </a:r>
            <a:endParaRPr lang="en-GB" dirty="0"/>
          </a:p>
          <a:p>
            <a:pPr lvl="1"/>
            <a:r>
              <a:rPr lang="en-GB" dirty="0"/>
              <a:t>What key resources and capabilities have helped Tesla establish a competitive edge in the electric vehicle market?</a:t>
            </a:r>
          </a:p>
          <a:p>
            <a:pPr lvl="1"/>
            <a:r>
              <a:rPr lang="en-GB" dirty="0"/>
              <a:t>How does Tesla’s approach to innovation and technology development differ from traditional automakers?</a:t>
            </a:r>
          </a:p>
          <a:p>
            <a:pPr lvl="1"/>
            <a:r>
              <a:rPr lang="en-GB" dirty="0"/>
              <a:t>What challenges does Tesla face in scaling up production and maintaining its competitive advantage?</a:t>
            </a:r>
          </a:p>
          <a:p>
            <a:pPr lvl="1"/>
            <a:r>
              <a:rPr lang="en-GB" dirty="0"/>
              <a:t>How critical is Tesla’s infrastructure, such as its Supercharger network, to its overall strategy?</a:t>
            </a:r>
            <a:endParaRPr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Scenario 4 - Netflix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Task: Evaluate Netflix's strategies for content creation and distribution.</a:t>
            </a:r>
          </a:p>
          <a:p>
            <a:r>
              <a:rPr dirty="0"/>
              <a:t>Questions: </a:t>
            </a:r>
            <a:endParaRPr lang="en-GB" dirty="0"/>
          </a:p>
          <a:p>
            <a:pPr lvl="1"/>
            <a:r>
              <a:rPr lang="en-GB" dirty="0"/>
              <a:t>How does Netflix use its technological capabilities to gain a competitive advantage in the streaming industry?</a:t>
            </a:r>
          </a:p>
          <a:p>
            <a:pPr lvl="1"/>
            <a:r>
              <a:rPr lang="en-GB" dirty="0"/>
              <a:t>What strategic choices has Netflix made that differentiate it from other streaming services like Disney+ and HBO Max?</a:t>
            </a:r>
          </a:p>
          <a:p>
            <a:pPr lvl="1"/>
            <a:r>
              <a:rPr lang="en-GB" dirty="0"/>
              <a:t>How does Netflix’s approach to content creation and acquisition contribute to its competitive strategy?</a:t>
            </a:r>
          </a:p>
          <a:p>
            <a:pPr lvl="1"/>
            <a:r>
              <a:rPr lang="en-GB" dirty="0"/>
              <a:t>What are the potential risks to Netflix’s competitive position as the streaming market becomes more saturated?</a:t>
            </a:r>
            <a:endParaRPr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Scenario 5 - Nike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Task: Analy</a:t>
            </a:r>
            <a:r>
              <a:rPr lang="en-GB" dirty="0"/>
              <a:t>s</a:t>
            </a:r>
            <a:r>
              <a:rPr dirty="0"/>
              <a:t>e Nike's branding and global marketing strategies.</a:t>
            </a:r>
          </a:p>
          <a:p>
            <a:r>
              <a:rPr dirty="0"/>
              <a:t>Questions: </a:t>
            </a:r>
            <a:endParaRPr lang="en-GB" dirty="0"/>
          </a:p>
          <a:p>
            <a:pPr lvl="1"/>
            <a:r>
              <a:rPr lang="en-GB" dirty="0"/>
              <a:t>How does Nike integrate its branding and marketing strategies to maintain a competitive advantage in the sports apparel industry?</a:t>
            </a:r>
          </a:p>
          <a:p>
            <a:pPr lvl="1"/>
            <a:r>
              <a:rPr lang="en-GB" dirty="0"/>
              <a:t>What role do innovation and design play in Nike’s product strategy?</a:t>
            </a:r>
          </a:p>
          <a:p>
            <a:pPr lvl="1"/>
            <a:r>
              <a:rPr lang="en-GB" dirty="0"/>
              <a:t>How does Nike leverage global marketing to enhance its brand presence and consumer loyalty?</a:t>
            </a:r>
          </a:p>
          <a:p>
            <a:pPr lvl="1"/>
            <a:r>
              <a:rPr lang="en-GB" dirty="0"/>
              <a:t>What challenges does Nike face from competitors and how does it plan to address them to retain market dominance?</a:t>
            </a:r>
            <a:endParaRPr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Wrap-Up and Discussion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dirty="0"/>
              <a:t>Each group will present their findings, followed by a class discussion on the various strategies and competitive advantages observed.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>
                <a:solidFill>
                  <a:schemeClr val="tx2">
                    <a:lumMod val="75000"/>
                  </a:schemeClr>
                </a:solidFill>
              </a:rPr>
              <a:t>Any Questions?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2581647-D630-488B-A847-C58C019C659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28248" y="2027237"/>
            <a:ext cx="2573338" cy="2803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Rectangle 3">
            <a:extLst>
              <a:ext uri="{FF2B5EF4-FFF2-40B4-BE49-F238E27FC236}">
                <a16:creationId xmlns:a16="http://schemas.microsoft.com/office/drawing/2014/main" id="{A380AC12-6F12-41E4-ADF8-C374BD53E9B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631504" y="2954337"/>
            <a:ext cx="4221163" cy="949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400">
                <a:solidFill>
                  <a:schemeClr val="tx2"/>
                </a:solidFill>
                <a:latin typeface="Candara" panose="020E0502030303020204" pitchFamily="34" charset="0"/>
              </a:defRPr>
            </a:lvl1pPr>
            <a:lvl2pPr marL="576263" indent="-27305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200">
                <a:solidFill>
                  <a:schemeClr val="tx2"/>
                </a:solidFill>
                <a:latin typeface="Candara" panose="020E0502030303020204" pitchFamily="34" charset="0"/>
              </a:defRPr>
            </a:lvl2pPr>
            <a:lvl3pPr marL="855663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000">
                <a:solidFill>
                  <a:schemeClr val="tx2"/>
                </a:solidFill>
                <a:latin typeface="Candara" panose="020E0502030303020204" pitchFamily="34" charset="0"/>
              </a:defRPr>
            </a:lvl3pPr>
            <a:lvl4pPr marL="11430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>
                <a:solidFill>
                  <a:schemeClr val="tx2"/>
                </a:solidFill>
                <a:latin typeface="Candara" panose="020E0502030303020204" pitchFamily="34" charset="0"/>
              </a:defRPr>
            </a:lvl4pPr>
            <a:lvl5pPr marL="1462088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5pPr>
            <a:lvl6pPr marL="19192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6pPr>
            <a:lvl7pPr marL="23764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7pPr>
            <a:lvl8pPr marL="28336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8pPr>
            <a:lvl9pPr marL="32908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9pPr>
          </a:lstStyle>
          <a:p>
            <a:pPr algn="ctr" eaLnBrk="1" hangingPunct="1">
              <a:buFont typeface="Symbol" panose="05050102010706020507" pitchFamily="18" charset="2"/>
              <a:buNone/>
            </a:pPr>
            <a:r>
              <a:rPr lang="en-GB" altLang="en-US" sz="4400">
                <a:solidFill>
                  <a:schemeClr val="tx1"/>
                </a:solidFill>
              </a:rPr>
              <a:t>Thank You </a:t>
            </a:r>
            <a:r>
              <a:rPr lang="en-GB" altLang="en-US" sz="4400">
                <a:solidFill>
                  <a:schemeClr val="tx1"/>
                </a:solidFill>
                <a:sym typeface="Wingdings" panose="05000000000000000000" pitchFamily="2" charset="2"/>
              </a:rPr>
              <a:t> </a:t>
            </a:r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GB" altLang="en-US" sz="3200"/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GB" altLang="en-US" sz="3200" b="1"/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US" altLang="en-US" sz="2800" b="1"/>
          </a:p>
        </p:txBody>
      </p:sp>
    </p:spTree>
    <p:extLst>
      <p:ext uri="{BB962C8B-B14F-4D97-AF65-F5344CB8AC3E}">
        <p14:creationId xmlns:p14="http://schemas.microsoft.com/office/powerpoint/2010/main" val="25399688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517</Words>
  <Application>Microsoft Office PowerPoint</Application>
  <PresentationFormat>Widescreen</PresentationFormat>
  <Paragraphs>51</Paragraphs>
  <Slides>10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7" baseType="lpstr">
      <vt:lpstr>Aharoni</vt:lpstr>
      <vt:lpstr>Arial</vt:lpstr>
      <vt:lpstr>Myriad Pro</vt:lpstr>
      <vt:lpstr>Symbol</vt:lpstr>
      <vt:lpstr>Verdana</vt:lpstr>
      <vt:lpstr>Wingdings</vt:lpstr>
      <vt:lpstr>20140311PresentationUWTSDTemplate</vt:lpstr>
      <vt:lpstr>LCBB6004 </vt:lpstr>
      <vt:lpstr>Objective</vt:lpstr>
      <vt:lpstr>Activity Overview</vt:lpstr>
      <vt:lpstr>Scenario 1 - Amazon</vt:lpstr>
      <vt:lpstr>Scenario 2 - Microsoft and Sony</vt:lpstr>
      <vt:lpstr>Scenario 3 - Tesla</vt:lpstr>
      <vt:lpstr>Scenario 4 - Netflix</vt:lpstr>
      <vt:lpstr>Scenario 5 - Nike</vt:lpstr>
      <vt:lpstr>Wrap-Up and Discussion</vt:lpstr>
      <vt:lpstr>Any Questions?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Piyumika Kithulgoda Gamage</cp:lastModifiedBy>
  <cp:revision>1</cp:revision>
  <cp:lastPrinted>2018-07-09T15:27:01Z</cp:lastPrinted>
  <dcterms:created xsi:type="dcterms:W3CDTF">2002-10-07T19:43:58Z</dcterms:created>
  <dcterms:modified xsi:type="dcterms:W3CDTF">2025-02-22T16:28:03Z</dcterms:modified>
</cp:coreProperties>
</file>