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9" r:id="rId3"/>
    <p:sldId id="260" r:id="rId4"/>
    <p:sldId id="269" r:id="rId5"/>
    <p:sldId id="262" r:id="rId6"/>
    <p:sldId id="264" r:id="rId7"/>
    <p:sldId id="265" r:id="rId8"/>
    <p:sldId id="266" r:id="rId9"/>
    <p:sldId id="261" r:id="rId10"/>
    <p:sldId id="263" r:id="rId11"/>
    <p:sldId id="267" r:id="rId12"/>
    <p:sldId id="268" r:id="rId13"/>
    <p:sldId id="270" r:id="rId14"/>
    <p:sldId id="271" r:id="rId15"/>
    <p:sldId id="258"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4BE20B-311C-A787-64DF-51B05165FE29}" v="193" dt="2025-10-09T01:10:40.408"/>
    <p1510:client id="{5DD0A43A-8F58-D54F-87E8-12BE2C3772A4}" v="2" dt="2025-10-09T01:10:43.5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ina Gomes (2222912)" userId="S::2222912@student.uwtsd.ac.uk::3fb0bafe-c5f1-4b8b-a06d-29e5db276b2f" providerId="AD" clId="Web-{590B1CA3-A1EC-230D-42B9-B9575970F19F}"/>
    <pc:docChg chg="addSld modSld addMainMaster delMainMaster">
      <pc:chgData name="Carina Gomes (2222912)" userId="S::2222912@student.uwtsd.ac.uk::3fb0bafe-c5f1-4b8b-a06d-29e5db276b2f" providerId="AD" clId="Web-{590B1CA3-A1EC-230D-42B9-B9575970F19F}" dt="2025-09-24T14:50:43.743" v="208" actId="20577"/>
      <pc:docMkLst>
        <pc:docMk/>
      </pc:docMkLst>
      <pc:sldChg chg="addSp delSp modSp mod setBg modClrScheme setClrOvrMap chgLayout">
        <pc:chgData name="Carina Gomes (2222912)" userId="S::2222912@student.uwtsd.ac.uk::3fb0bafe-c5f1-4b8b-a06d-29e5db276b2f" providerId="AD" clId="Web-{590B1CA3-A1EC-230D-42B9-B9575970F19F}" dt="2025-09-24T13:55:47.981" v="81" actId="20577"/>
        <pc:sldMkLst>
          <pc:docMk/>
          <pc:sldMk cId="109857222" sldId="256"/>
        </pc:sldMkLst>
        <pc:spChg chg="mod">
          <ac:chgData name="Carina Gomes (2222912)" userId="S::2222912@student.uwtsd.ac.uk::3fb0bafe-c5f1-4b8b-a06d-29e5db276b2f" providerId="AD" clId="Web-{590B1CA3-A1EC-230D-42B9-B9575970F19F}" dt="2025-09-24T13:55:47.981" v="81" actId="20577"/>
          <ac:spMkLst>
            <pc:docMk/>
            <pc:sldMk cId="109857222" sldId="256"/>
            <ac:spMk id="3" creationId="{00000000-0000-0000-0000-000000000000}"/>
          </ac:spMkLst>
        </pc:spChg>
      </pc:sldChg>
      <pc:sldChg chg="modSp new">
        <pc:chgData name="Carina Gomes (2222912)" userId="S::2222912@student.uwtsd.ac.uk::3fb0bafe-c5f1-4b8b-a06d-29e5db276b2f" providerId="AD" clId="Web-{590B1CA3-A1EC-230D-42B9-B9575970F19F}" dt="2025-09-24T14:42:45.658" v="171" actId="20577"/>
        <pc:sldMkLst>
          <pc:docMk/>
          <pc:sldMk cId="2841675742" sldId="258"/>
        </pc:sldMkLst>
        <pc:spChg chg="mod">
          <ac:chgData name="Carina Gomes (2222912)" userId="S::2222912@student.uwtsd.ac.uk::3fb0bafe-c5f1-4b8b-a06d-29e5db276b2f" providerId="AD" clId="Web-{590B1CA3-A1EC-230D-42B9-B9575970F19F}" dt="2025-09-24T14:40:50.954" v="142" actId="20577"/>
          <ac:spMkLst>
            <pc:docMk/>
            <pc:sldMk cId="2841675742" sldId="258"/>
            <ac:spMk id="2" creationId="{E46AF62B-2EBE-A464-7E02-F213B9316502}"/>
          </ac:spMkLst>
        </pc:spChg>
        <pc:spChg chg="mod">
          <ac:chgData name="Carina Gomes (2222912)" userId="S::2222912@student.uwtsd.ac.uk::3fb0bafe-c5f1-4b8b-a06d-29e5db276b2f" providerId="AD" clId="Web-{590B1CA3-A1EC-230D-42B9-B9575970F19F}" dt="2025-09-24T14:42:45.658" v="171" actId="20577"/>
          <ac:spMkLst>
            <pc:docMk/>
            <pc:sldMk cId="2841675742" sldId="258"/>
            <ac:spMk id="3" creationId="{87B28E88-6B66-90C0-2463-933A22424078}"/>
          </ac:spMkLst>
        </pc:spChg>
      </pc:sldChg>
    </pc:docChg>
  </pc:docChgLst>
  <pc:docChgLst>
    <pc:chgData name="Carina Gomes (2222912)" userId="S::2222912@student.uwtsd.ac.uk::3fb0bafe-c5f1-4b8b-a06d-29e5db276b2f" providerId="AD" clId="Web-{D5C816D5-F6C0-0546-7C13-80E8E09A082F}"/>
    <pc:docChg chg="mod addSld delSld modSld addMainMaster delMainMaster">
      <pc:chgData name="Carina Gomes (2222912)" userId="S::2222912@student.uwtsd.ac.uk::3fb0bafe-c5f1-4b8b-a06d-29e5db276b2f" providerId="AD" clId="Web-{D5C816D5-F6C0-0546-7C13-80E8E09A082F}" dt="2025-10-06T14:54:57.011" v="271" actId="14100"/>
      <pc:docMkLst>
        <pc:docMk/>
      </pc:docMkLst>
      <pc:sldChg chg="modSp mod modClrScheme chgLayout">
        <pc:chgData name="Carina Gomes (2222912)" userId="S::2222912@student.uwtsd.ac.uk::3fb0bafe-c5f1-4b8b-a06d-29e5db276b2f" providerId="AD" clId="Web-{D5C816D5-F6C0-0546-7C13-80E8E09A082F}" dt="2025-10-06T14:03:59.876" v="71"/>
        <pc:sldMkLst>
          <pc:docMk/>
          <pc:sldMk cId="109857222" sldId="256"/>
        </pc:sldMkLst>
        <pc:spChg chg="mod ord">
          <ac:chgData name="Carina Gomes (2222912)" userId="S::2222912@student.uwtsd.ac.uk::3fb0bafe-c5f1-4b8b-a06d-29e5db276b2f" providerId="AD" clId="Web-{D5C816D5-F6C0-0546-7C13-80E8E09A082F}" dt="2025-10-06T14:03:59.876" v="71"/>
          <ac:spMkLst>
            <pc:docMk/>
            <pc:sldMk cId="109857222" sldId="256"/>
            <ac:spMk id="3" creationId="{00000000-0000-0000-0000-000000000000}"/>
          </ac:spMkLst>
        </pc:spChg>
        <pc:spChg chg="mod ord">
          <ac:chgData name="Carina Gomes (2222912)" userId="S::2222912@student.uwtsd.ac.uk::3fb0bafe-c5f1-4b8b-a06d-29e5db276b2f" providerId="AD" clId="Web-{D5C816D5-F6C0-0546-7C13-80E8E09A082F}" dt="2025-10-06T14:03:59.876" v="71"/>
          <ac:spMkLst>
            <pc:docMk/>
            <pc:sldMk cId="109857222" sldId="256"/>
            <ac:spMk id="8" creationId="{31F734CA-2C20-DF70-22D5-E0E34DB1B34B}"/>
          </ac:spMkLst>
        </pc:spChg>
        <pc:spChg chg="mod ord">
          <ac:chgData name="Carina Gomes (2222912)" userId="S::2222912@student.uwtsd.ac.uk::3fb0bafe-c5f1-4b8b-a06d-29e5db276b2f" providerId="AD" clId="Web-{D5C816D5-F6C0-0546-7C13-80E8E09A082F}" dt="2025-10-06T14:03:59.876" v="71"/>
          <ac:spMkLst>
            <pc:docMk/>
            <pc:sldMk cId="109857222" sldId="256"/>
            <ac:spMk id="10" creationId="{A098C149-72EA-5D02-8AF8-01C02E9D1336}"/>
          </ac:spMkLst>
        </pc:spChg>
        <pc:spChg chg="mod ord">
          <ac:chgData name="Carina Gomes (2222912)" userId="S::2222912@student.uwtsd.ac.uk::3fb0bafe-c5f1-4b8b-a06d-29e5db276b2f" providerId="AD" clId="Web-{D5C816D5-F6C0-0546-7C13-80E8E09A082F}" dt="2025-10-06T14:03:59.876" v="71"/>
          <ac:spMkLst>
            <pc:docMk/>
            <pc:sldMk cId="109857222" sldId="256"/>
            <ac:spMk id="19" creationId="{72266CD5-2A39-9E9A-6FB3-796AC37E941C}"/>
          </ac:spMkLst>
        </pc:spChg>
      </pc:sldChg>
      <pc:sldChg chg="modSp mod modClrScheme chgLayout">
        <pc:chgData name="Carina Gomes (2222912)" userId="S::2222912@student.uwtsd.ac.uk::3fb0bafe-c5f1-4b8b-a06d-29e5db276b2f" providerId="AD" clId="Web-{D5C816D5-F6C0-0546-7C13-80E8E09A082F}" dt="2025-10-06T14:54:57.011" v="271" actId="14100"/>
        <pc:sldMkLst>
          <pc:docMk/>
          <pc:sldMk cId="2841675742" sldId="258"/>
        </pc:sldMkLst>
        <pc:spChg chg="mod ord">
          <ac:chgData name="Carina Gomes (2222912)" userId="S::2222912@student.uwtsd.ac.uk::3fb0bafe-c5f1-4b8b-a06d-29e5db276b2f" providerId="AD" clId="Web-{D5C816D5-F6C0-0546-7C13-80E8E09A082F}" dt="2025-10-06T14:03:59.876" v="71"/>
          <ac:spMkLst>
            <pc:docMk/>
            <pc:sldMk cId="2841675742" sldId="258"/>
            <ac:spMk id="2" creationId="{E46AF62B-2EBE-A464-7E02-F213B9316502}"/>
          </ac:spMkLst>
        </pc:spChg>
        <pc:spChg chg="mod ord">
          <ac:chgData name="Carina Gomes (2222912)" userId="S::2222912@student.uwtsd.ac.uk::3fb0bafe-c5f1-4b8b-a06d-29e5db276b2f" providerId="AD" clId="Web-{D5C816D5-F6C0-0546-7C13-80E8E09A082F}" dt="2025-10-06T14:54:57.011" v="271" actId="14100"/>
          <ac:spMkLst>
            <pc:docMk/>
            <pc:sldMk cId="2841675742" sldId="258"/>
            <ac:spMk id="3" creationId="{87B28E88-6B66-90C0-2463-933A22424078}"/>
          </ac:spMkLst>
        </pc:spChg>
      </pc:sldChg>
      <pc:sldChg chg="delSp modSp mod modClrScheme delDesignElem chgLayout">
        <pc:chgData name="Carina Gomes (2222912)" userId="S::2222912@student.uwtsd.ac.uk::3fb0bafe-c5f1-4b8b-a06d-29e5db276b2f" providerId="AD" clId="Web-{D5C816D5-F6C0-0546-7C13-80E8E09A082F}" dt="2025-10-06T14:03:59.876" v="71"/>
        <pc:sldMkLst>
          <pc:docMk/>
          <pc:sldMk cId="1160274338" sldId="259"/>
        </pc:sldMkLst>
        <pc:spChg chg="mod ord">
          <ac:chgData name="Carina Gomes (2222912)" userId="S::2222912@student.uwtsd.ac.uk::3fb0bafe-c5f1-4b8b-a06d-29e5db276b2f" providerId="AD" clId="Web-{D5C816D5-F6C0-0546-7C13-80E8E09A082F}" dt="2025-10-06T14:03:59.876" v="71"/>
          <ac:spMkLst>
            <pc:docMk/>
            <pc:sldMk cId="1160274338" sldId="259"/>
            <ac:spMk id="2" creationId="{86BBF6FA-AB13-F58D-C338-56B8E45691AC}"/>
          </ac:spMkLst>
        </pc:spChg>
        <pc:spChg chg="mod ord">
          <ac:chgData name="Carina Gomes (2222912)" userId="S::2222912@student.uwtsd.ac.uk::3fb0bafe-c5f1-4b8b-a06d-29e5db276b2f" providerId="AD" clId="Web-{D5C816D5-F6C0-0546-7C13-80E8E09A082F}" dt="2025-10-06T14:03:59.876" v="71"/>
          <ac:spMkLst>
            <pc:docMk/>
            <pc:sldMk cId="1160274338" sldId="259"/>
            <ac:spMk id="33" creationId="{FA474F36-680A-4FC3-2850-50B6E3DA87AF}"/>
          </ac:spMkLst>
        </pc:spChg>
        <pc:spChg chg="mod ord">
          <ac:chgData name="Carina Gomes (2222912)" userId="S::2222912@student.uwtsd.ac.uk::3fb0bafe-c5f1-4b8b-a06d-29e5db276b2f" providerId="AD" clId="Web-{D5C816D5-F6C0-0546-7C13-80E8E09A082F}" dt="2025-10-06T14:03:59.876" v="71"/>
          <ac:spMkLst>
            <pc:docMk/>
            <pc:sldMk cId="1160274338" sldId="259"/>
            <ac:spMk id="34" creationId="{F035529B-CCA1-A557-C607-55E87119B4CB}"/>
          </ac:spMkLst>
        </pc:spChg>
        <pc:spChg chg="mod ord">
          <ac:chgData name="Carina Gomes (2222912)" userId="S::2222912@student.uwtsd.ac.uk::3fb0bafe-c5f1-4b8b-a06d-29e5db276b2f" providerId="AD" clId="Web-{D5C816D5-F6C0-0546-7C13-80E8E09A082F}" dt="2025-10-06T14:03:59.876" v="71"/>
          <ac:spMkLst>
            <pc:docMk/>
            <pc:sldMk cId="1160274338" sldId="259"/>
            <ac:spMk id="35" creationId="{4F9432CA-07DC-268D-CFBE-8E89EC3DE29D}"/>
          </ac:spMkLst>
        </pc:spChg>
        <pc:graphicFrameChg chg="mod ord">
          <ac:chgData name="Carina Gomes (2222912)" userId="S::2222912@student.uwtsd.ac.uk::3fb0bafe-c5f1-4b8b-a06d-29e5db276b2f" providerId="AD" clId="Web-{D5C816D5-F6C0-0546-7C13-80E8E09A082F}" dt="2025-10-06T14:03:59.876" v="71"/>
          <ac:graphicFrameMkLst>
            <pc:docMk/>
            <pc:sldMk cId="1160274338" sldId="259"/>
            <ac:graphicFrameMk id="36" creationId="{8EDDCDB1-2C1C-18F7-764C-6E09DF3DC1CE}"/>
          </ac:graphicFrameMkLst>
        </pc:graphicFrameChg>
      </pc:sldChg>
      <pc:sldChg chg="addSp delSp modSp mod modClrScheme delDesignElem chgLayout">
        <pc:chgData name="Carina Gomes (2222912)" userId="S::2222912@student.uwtsd.ac.uk::3fb0bafe-c5f1-4b8b-a06d-29e5db276b2f" providerId="AD" clId="Web-{D5C816D5-F6C0-0546-7C13-80E8E09A082F}" dt="2025-10-06T14:12:48.123" v="97" actId="20577"/>
        <pc:sldMkLst>
          <pc:docMk/>
          <pc:sldMk cId="2938064335" sldId="260"/>
        </pc:sldMkLst>
        <pc:spChg chg="mod ord">
          <ac:chgData name="Carina Gomes (2222912)" userId="S::2222912@student.uwtsd.ac.uk::3fb0bafe-c5f1-4b8b-a06d-29e5db276b2f" providerId="AD" clId="Web-{D5C816D5-F6C0-0546-7C13-80E8E09A082F}" dt="2025-10-06T14:03:59.876" v="71"/>
          <ac:spMkLst>
            <pc:docMk/>
            <pc:sldMk cId="2938064335" sldId="260"/>
            <ac:spMk id="2" creationId="{6D61C6EE-5A06-CEF7-D2CB-54E5268377B2}"/>
          </ac:spMkLst>
        </pc:spChg>
        <pc:graphicFrameChg chg="add del mod ord modGraphic">
          <ac:chgData name="Carina Gomes (2222912)" userId="S::2222912@student.uwtsd.ac.uk::3fb0bafe-c5f1-4b8b-a06d-29e5db276b2f" providerId="AD" clId="Web-{D5C816D5-F6C0-0546-7C13-80E8E09A082F}" dt="2025-10-06T14:12:48.123" v="97" actId="20577"/>
          <ac:graphicFrameMkLst>
            <pc:docMk/>
            <pc:sldMk cId="2938064335" sldId="260"/>
            <ac:graphicFrameMk id="50" creationId="{DA5B0459-FB03-B272-1BEC-2C71ED7EF7E8}"/>
          </ac:graphicFrameMkLst>
        </pc:graphicFrameChg>
      </pc:sldChg>
      <pc:sldChg chg="delSp modSp mod modClrScheme delDesignElem chgLayout">
        <pc:chgData name="Carina Gomes (2222912)" userId="S::2222912@student.uwtsd.ac.uk::3fb0bafe-c5f1-4b8b-a06d-29e5db276b2f" providerId="AD" clId="Web-{D5C816D5-F6C0-0546-7C13-80E8E09A082F}" dt="2025-10-06T14:03:59.876" v="71"/>
        <pc:sldMkLst>
          <pc:docMk/>
          <pc:sldMk cId="3889201062" sldId="261"/>
        </pc:sldMkLst>
        <pc:spChg chg="mod ord">
          <ac:chgData name="Carina Gomes (2222912)" userId="S::2222912@student.uwtsd.ac.uk::3fb0bafe-c5f1-4b8b-a06d-29e5db276b2f" providerId="AD" clId="Web-{D5C816D5-F6C0-0546-7C13-80E8E09A082F}" dt="2025-10-06T14:03:59.876" v="71"/>
          <ac:spMkLst>
            <pc:docMk/>
            <pc:sldMk cId="3889201062" sldId="261"/>
            <ac:spMk id="2" creationId="{ACED97F6-1126-9995-8F00-194BA42978FA}"/>
          </ac:spMkLst>
        </pc:spChg>
        <pc:spChg chg="mod ord">
          <ac:chgData name="Carina Gomes (2222912)" userId="S::2222912@student.uwtsd.ac.uk::3fb0bafe-c5f1-4b8b-a06d-29e5db276b2f" providerId="AD" clId="Web-{D5C816D5-F6C0-0546-7C13-80E8E09A082F}" dt="2025-10-06T14:03:59.876" v="71"/>
          <ac:spMkLst>
            <pc:docMk/>
            <pc:sldMk cId="3889201062" sldId="261"/>
            <ac:spMk id="3" creationId="{E50EE30C-985A-E647-488A-2FEA9AF9BC47}"/>
          </ac:spMkLst>
        </pc:spChg>
        <pc:spChg chg="mod ord">
          <ac:chgData name="Carina Gomes (2222912)" userId="S::2222912@student.uwtsd.ac.uk::3fb0bafe-c5f1-4b8b-a06d-29e5db276b2f" providerId="AD" clId="Web-{D5C816D5-F6C0-0546-7C13-80E8E09A082F}" dt="2025-10-06T14:03:59.876" v="71"/>
          <ac:spMkLst>
            <pc:docMk/>
            <pc:sldMk cId="3889201062" sldId="261"/>
            <ac:spMk id="4" creationId="{860A1E39-9999-DC03-9B52-B7A7774ECFE6}"/>
          </ac:spMkLst>
        </pc:spChg>
        <pc:spChg chg="mod ord">
          <ac:chgData name="Carina Gomes (2222912)" userId="S::2222912@student.uwtsd.ac.uk::3fb0bafe-c5f1-4b8b-a06d-29e5db276b2f" providerId="AD" clId="Web-{D5C816D5-F6C0-0546-7C13-80E8E09A082F}" dt="2025-10-06T14:03:59.876" v="71"/>
          <ac:spMkLst>
            <pc:docMk/>
            <pc:sldMk cId="3889201062" sldId="261"/>
            <ac:spMk id="5" creationId="{533A31F2-23B3-36B4-2405-8842860DFE78}"/>
          </ac:spMkLst>
        </pc:spChg>
        <pc:spChg chg="mod ord">
          <ac:chgData name="Carina Gomes (2222912)" userId="S::2222912@student.uwtsd.ac.uk::3fb0bafe-c5f1-4b8b-a06d-29e5db276b2f" providerId="AD" clId="Web-{D5C816D5-F6C0-0546-7C13-80E8E09A082F}" dt="2025-10-06T14:03:59.876" v="71"/>
          <ac:spMkLst>
            <pc:docMk/>
            <pc:sldMk cId="3889201062" sldId="261"/>
            <ac:spMk id="6" creationId="{94406462-3A66-D3E9-1239-0643FD5D1DC5}"/>
          </ac:spMkLst>
        </pc:spChg>
      </pc:sldChg>
      <pc:sldChg chg="modSp mod modClrScheme chgLayout">
        <pc:chgData name="Carina Gomes (2222912)" userId="S::2222912@student.uwtsd.ac.uk::3fb0bafe-c5f1-4b8b-a06d-29e5db276b2f" providerId="AD" clId="Web-{D5C816D5-F6C0-0546-7C13-80E8E09A082F}" dt="2025-10-06T14:03:59.876" v="71"/>
        <pc:sldMkLst>
          <pc:docMk/>
          <pc:sldMk cId="2321673468" sldId="262"/>
        </pc:sldMkLst>
        <pc:spChg chg="mod ord">
          <ac:chgData name="Carina Gomes (2222912)" userId="S::2222912@student.uwtsd.ac.uk::3fb0bafe-c5f1-4b8b-a06d-29e5db276b2f" providerId="AD" clId="Web-{D5C816D5-F6C0-0546-7C13-80E8E09A082F}" dt="2025-10-06T14:03:59.876" v="71"/>
          <ac:spMkLst>
            <pc:docMk/>
            <pc:sldMk cId="2321673468" sldId="262"/>
            <ac:spMk id="2" creationId="{164EAC47-B3A1-9766-2A6B-9DCACCCB684F}"/>
          </ac:spMkLst>
        </pc:spChg>
        <pc:spChg chg="mod ord">
          <ac:chgData name="Carina Gomes (2222912)" userId="S::2222912@student.uwtsd.ac.uk::3fb0bafe-c5f1-4b8b-a06d-29e5db276b2f" providerId="AD" clId="Web-{D5C816D5-F6C0-0546-7C13-80E8E09A082F}" dt="2025-10-06T14:03:59.876" v="71"/>
          <ac:spMkLst>
            <pc:docMk/>
            <pc:sldMk cId="2321673468" sldId="262"/>
            <ac:spMk id="3" creationId="{C3688337-0985-E74A-91F9-83850F83632F}"/>
          </ac:spMkLst>
        </pc:spChg>
        <pc:spChg chg="mod ord">
          <ac:chgData name="Carina Gomes (2222912)" userId="S::2222912@student.uwtsd.ac.uk::3fb0bafe-c5f1-4b8b-a06d-29e5db276b2f" providerId="AD" clId="Web-{D5C816D5-F6C0-0546-7C13-80E8E09A082F}" dt="2025-10-06T14:03:59.876" v="71"/>
          <ac:spMkLst>
            <pc:docMk/>
            <pc:sldMk cId="2321673468" sldId="262"/>
            <ac:spMk id="4" creationId="{64E551EF-EBAF-14C2-A871-A03A6E5AB2F7}"/>
          </ac:spMkLst>
        </pc:spChg>
        <pc:spChg chg="mod ord">
          <ac:chgData name="Carina Gomes (2222912)" userId="S::2222912@student.uwtsd.ac.uk::3fb0bafe-c5f1-4b8b-a06d-29e5db276b2f" providerId="AD" clId="Web-{D5C816D5-F6C0-0546-7C13-80E8E09A082F}" dt="2025-10-06T14:03:59.876" v="71"/>
          <ac:spMkLst>
            <pc:docMk/>
            <pc:sldMk cId="2321673468" sldId="262"/>
            <ac:spMk id="5" creationId="{6D161D82-3A12-91E8-A7D7-BF87F67C0AF5}"/>
          </ac:spMkLst>
        </pc:spChg>
        <pc:spChg chg="mod ord">
          <ac:chgData name="Carina Gomes (2222912)" userId="S::2222912@student.uwtsd.ac.uk::3fb0bafe-c5f1-4b8b-a06d-29e5db276b2f" providerId="AD" clId="Web-{D5C816D5-F6C0-0546-7C13-80E8E09A082F}" dt="2025-10-06T14:03:59.876" v="71"/>
          <ac:spMkLst>
            <pc:docMk/>
            <pc:sldMk cId="2321673468" sldId="262"/>
            <ac:spMk id="6" creationId="{42B3D2CF-0450-CCA4-71BC-73058BA1F80D}"/>
          </ac:spMkLst>
        </pc:spChg>
      </pc:sldChg>
      <pc:sldChg chg="modSp mod modClrScheme chgLayout">
        <pc:chgData name="Carina Gomes (2222912)" userId="S::2222912@student.uwtsd.ac.uk::3fb0bafe-c5f1-4b8b-a06d-29e5db276b2f" providerId="AD" clId="Web-{D5C816D5-F6C0-0546-7C13-80E8E09A082F}" dt="2025-10-06T14:03:59.876" v="71"/>
        <pc:sldMkLst>
          <pc:docMk/>
          <pc:sldMk cId="1198071673" sldId="263"/>
        </pc:sldMkLst>
        <pc:spChg chg="mod ord">
          <ac:chgData name="Carina Gomes (2222912)" userId="S::2222912@student.uwtsd.ac.uk::3fb0bafe-c5f1-4b8b-a06d-29e5db276b2f" providerId="AD" clId="Web-{D5C816D5-F6C0-0546-7C13-80E8E09A082F}" dt="2025-10-06T14:03:59.876" v="71"/>
          <ac:spMkLst>
            <pc:docMk/>
            <pc:sldMk cId="1198071673" sldId="263"/>
            <ac:spMk id="2" creationId="{09EEC1DF-46E9-861A-3334-6CD7E0D794EC}"/>
          </ac:spMkLst>
        </pc:spChg>
        <pc:spChg chg="mod ord">
          <ac:chgData name="Carina Gomes (2222912)" userId="S::2222912@student.uwtsd.ac.uk::3fb0bafe-c5f1-4b8b-a06d-29e5db276b2f" providerId="AD" clId="Web-{D5C816D5-F6C0-0546-7C13-80E8E09A082F}" dt="2025-10-06T14:03:59.876" v="71"/>
          <ac:spMkLst>
            <pc:docMk/>
            <pc:sldMk cId="1198071673" sldId="263"/>
            <ac:spMk id="3" creationId="{D3229D78-A172-9D20-74B0-65D0960F3F14}"/>
          </ac:spMkLst>
        </pc:spChg>
      </pc:sldChg>
      <pc:sldChg chg="addSp delSp modSp mod setBg modClrScheme chgLayout">
        <pc:chgData name="Carina Gomes (2222912)" userId="S::2222912@student.uwtsd.ac.uk::3fb0bafe-c5f1-4b8b-a06d-29e5db276b2f" providerId="AD" clId="Web-{D5C816D5-F6C0-0546-7C13-80E8E09A082F}" dt="2025-10-06T14:52:14.257" v="223" actId="1076"/>
        <pc:sldMkLst>
          <pc:docMk/>
          <pc:sldMk cId="3884081254" sldId="264"/>
        </pc:sldMkLst>
        <pc:spChg chg="mod ord">
          <ac:chgData name="Carina Gomes (2222912)" userId="S::2222912@student.uwtsd.ac.uk::3fb0bafe-c5f1-4b8b-a06d-29e5db276b2f" providerId="AD" clId="Web-{D5C816D5-F6C0-0546-7C13-80E8E09A082F}" dt="2025-10-06T14:44:01.739" v="178"/>
          <ac:spMkLst>
            <pc:docMk/>
            <pc:sldMk cId="3884081254" sldId="264"/>
            <ac:spMk id="2" creationId="{6199B78B-E92D-E17B-9959-861B32EADC19}"/>
          </ac:spMkLst>
        </pc:spChg>
        <pc:spChg chg="mod ord">
          <ac:chgData name="Carina Gomes (2222912)" userId="S::2222912@student.uwtsd.ac.uk::3fb0bafe-c5f1-4b8b-a06d-29e5db276b2f" providerId="AD" clId="Web-{D5C816D5-F6C0-0546-7C13-80E8E09A082F}" dt="2025-10-06T14:45:43.536" v="193" actId="20577"/>
          <ac:spMkLst>
            <pc:docMk/>
            <pc:sldMk cId="3884081254" sldId="264"/>
            <ac:spMk id="3" creationId="{E5BFAA96-9EEA-2948-75C4-E3C906D70AD9}"/>
          </ac:spMkLst>
        </pc:spChg>
        <pc:spChg chg="add mod">
          <ac:chgData name="Carina Gomes (2222912)" userId="S::2222912@student.uwtsd.ac.uk::3fb0bafe-c5f1-4b8b-a06d-29e5db276b2f" providerId="AD" clId="Web-{D5C816D5-F6C0-0546-7C13-80E8E09A082F}" dt="2025-10-06T14:52:14.257" v="223" actId="1076"/>
          <ac:spMkLst>
            <pc:docMk/>
            <pc:sldMk cId="3884081254" sldId="264"/>
            <ac:spMk id="7" creationId="{138B21DA-8D96-8C3A-0027-B7B6B4FA113C}"/>
          </ac:spMkLst>
        </pc:spChg>
        <pc:picChg chg="add mod">
          <ac:chgData name="Carina Gomes (2222912)" userId="S::2222912@student.uwtsd.ac.uk::3fb0bafe-c5f1-4b8b-a06d-29e5db276b2f" providerId="AD" clId="Web-{D5C816D5-F6C0-0546-7C13-80E8E09A082F}" dt="2025-10-06T14:51:27.864" v="215"/>
          <ac:picMkLst>
            <pc:docMk/>
            <pc:sldMk cId="3884081254" sldId="264"/>
            <ac:picMk id="5" creationId="{34F9FD83-E74E-4DE0-7135-C77A037ABA7C}"/>
          </ac:picMkLst>
        </pc:picChg>
      </pc:sldChg>
      <pc:sldChg chg="modSp mod modClrScheme chgLayout">
        <pc:chgData name="Carina Gomes (2222912)" userId="S::2222912@student.uwtsd.ac.uk::3fb0bafe-c5f1-4b8b-a06d-29e5db276b2f" providerId="AD" clId="Web-{D5C816D5-F6C0-0546-7C13-80E8E09A082F}" dt="2025-10-06T14:03:59.876" v="71"/>
        <pc:sldMkLst>
          <pc:docMk/>
          <pc:sldMk cId="2595548533" sldId="265"/>
        </pc:sldMkLst>
        <pc:spChg chg="mod ord">
          <ac:chgData name="Carina Gomes (2222912)" userId="S::2222912@student.uwtsd.ac.uk::3fb0bafe-c5f1-4b8b-a06d-29e5db276b2f" providerId="AD" clId="Web-{D5C816D5-F6C0-0546-7C13-80E8E09A082F}" dt="2025-10-06T14:03:59.876" v="71"/>
          <ac:spMkLst>
            <pc:docMk/>
            <pc:sldMk cId="2595548533" sldId="265"/>
            <ac:spMk id="2" creationId="{45E7E56E-D0BC-4EE2-8E30-302DBFE1E5AD}"/>
          </ac:spMkLst>
        </pc:spChg>
        <pc:spChg chg="mod ord">
          <ac:chgData name="Carina Gomes (2222912)" userId="S::2222912@student.uwtsd.ac.uk::3fb0bafe-c5f1-4b8b-a06d-29e5db276b2f" providerId="AD" clId="Web-{D5C816D5-F6C0-0546-7C13-80E8E09A082F}" dt="2025-10-06T14:03:59.876" v="71"/>
          <ac:spMkLst>
            <pc:docMk/>
            <pc:sldMk cId="2595548533" sldId="265"/>
            <ac:spMk id="3" creationId="{275FD9D3-2057-D03F-FCA9-3A3E8F046F6D}"/>
          </ac:spMkLst>
        </pc:spChg>
      </pc:sldChg>
      <pc:sldChg chg="modSp mod modClrScheme chgLayout">
        <pc:chgData name="Carina Gomes (2222912)" userId="S::2222912@student.uwtsd.ac.uk::3fb0bafe-c5f1-4b8b-a06d-29e5db276b2f" providerId="AD" clId="Web-{D5C816D5-F6C0-0546-7C13-80E8E09A082F}" dt="2025-10-06T14:03:59.876" v="71"/>
        <pc:sldMkLst>
          <pc:docMk/>
          <pc:sldMk cId="2650150665" sldId="266"/>
        </pc:sldMkLst>
        <pc:spChg chg="mod ord">
          <ac:chgData name="Carina Gomes (2222912)" userId="S::2222912@student.uwtsd.ac.uk::3fb0bafe-c5f1-4b8b-a06d-29e5db276b2f" providerId="AD" clId="Web-{D5C816D5-F6C0-0546-7C13-80E8E09A082F}" dt="2025-10-06T14:03:59.876" v="71"/>
          <ac:spMkLst>
            <pc:docMk/>
            <pc:sldMk cId="2650150665" sldId="266"/>
            <ac:spMk id="2" creationId="{4C4355A3-3450-D5E8-85E8-45EEE9D194B3}"/>
          </ac:spMkLst>
        </pc:spChg>
        <pc:spChg chg="mod ord">
          <ac:chgData name="Carina Gomes (2222912)" userId="S::2222912@student.uwtsd.ac.uk::3fb0bafe-c5f1-4b8b-a06d-29e5db276b2f" providerId="AD" clId="Web-{D5C816D5-F6C0-0546-7C13-80E8E09A082F}" dt="2025-10-06T14:03:59.876" v="71"/>
          <ac:spMkLst>
            <pc:docMk/>
            <pc:sldMk cId="2650150665" sldId="266"/>
            <ac:spMk id="3" creationId="{CEB4D354-4420-1B62-5658-A152DA691466}"/>
          </ac:spMkLst>
        </pc:spChg>
      </pc:sldChg>
      <pc:sldChg chg="modSp mod modClrScheme chgLayout">
        <pc:chgData name="Carina Gomes (2222912)" userId="S::2222912@student.uwtsd.ac.uk::3fb0bafe-c5f1-4b8b-a06d-29e5db276b2f" providerId="AD" clId="Web-{D5C816D5-F6C0-0546-7C13-80E8E09A082F}" dt="2025-10-06T14:03:59.876" v="71"/>
        <pc:sldMkLst>
          <pc:docMk/>
          <pc:sldMk cId="874552972" sldId="267"/>
        </pc:sldMkLst>
        <pc:spChg chg="mod ord">
          <ac:chgData name="Carina Gomes (2222912)" userId="S::2222912@student.uwtsd.ac.uk::3fb0bafe-c5f1-4b8b-a06d-29e5db276b2f" providerId="AD" clId="Web-{D5C816D5-F6C0-0546-7C13-80E8E09A082F}" dt="2025-10-06T14:03:59.876" v="71"/>
          <ac:spMkLst>
            <pc:docMk/>
            <pc:sldMk cId="874552972" sldId="267"/>
            <ac:spMk id="2" creationId="{40B638A9-36A6-D4C6-81C7-ECE872CEFB5E}"/>
          </ac:spMkLst>
        </pc:spChg>
        <pc:spChg chg="mod ord">
          <ac:chgData name="Carina Gomes (2222912)" userId="S::2222912@student.uwtsd.ac.uk::3fb0bafe-c5f1-4b8b-a06d-29e5db276b2f" providerId="AD" clId="Web-{D5C816D5-F6C0-0546-7C13-80E8E09A082F}" dt="2025-10-06T14:03:59.876" v="71"/>
          <ac:spMkLst>
            <pc:docMk/>
            <pc:sldMk cId="874552972" sldId="267"/>
            <ac:spMk id="3" creationId="{4DD0983C-3B16-80E7-E8B1-04B1001BF4F8}"/>
          </ac:spMkLst>
        </pc:spChg>
      </pc:sldChg>
      <pc:sldChg chg="modSp mod modClrScheme chgLayout">
        <pc:chgData name="Carina Gomes (2222912)" userId="S::2222912@student.uwtsd.ac.uk::3fb0bafe-c5f1-4b8b-a06d-29e5db276b2f" providerId="AD" clId="Web-{D5C816D5-F6C0-0546-7C13-80E8E09A082F}" dt="2025-10-06T14:03:59.876" v="71"/>
        <pc:sldMkLst>
          <pc:docMk/>
          <pc:sldMk cId="989323187" sldId="268"/>
        </pc:sldMkLst>
        <pc:spChg chg="mod ord">
          <ac:chgData name="Carina Gomes (2222912)" userId="S::2222912@student.uwtsd.ac.uk::3fb0bafe-c5f1-4b8b-a06d-29e5db276b2f" providerId="AD" clId="Web-{D5C816D5-F6C0-0546-7C13-80E8E09A082F}" dt="2025-10-06T14:03:59.876" v="71"/>
          <ac:spMkLst>
            <pc:docMk/>
            <pc:sldMk cId="989323187" sldId="268"/>
            <ac:spMk id="2" creationId="{5D8CCB49-C1C7-F79C-E443-DC6944528E14}"/>
          </ac:spMkLst>
        </pc:spChg>
        <pc:spChg chg="mod ord">
          <ac:chgData name="Carina Gomes (2222912)" userId="S::2222912@student.uwtsd.ac.uk::3fb0bafe-c5f1-4b8b-a06d-29e5db276b2f" providerId="AD" clId="Web-{D5C816D5-F6C0-0546-7C13-80E8E09A082F}" dt="2025-10-06T14:03:59.876" v="71"/>
          <ac:spMkLst>
            <pc:docMk/>
            <pc:sldMk cId="989323187" sldId="268"/>
            <ac:spMk id="3" creationId="{57A04E45-9DEC-9244-CAF8-9F93229867A7}"/>
          </ac:spMkLst>
        </pc:spChg>
      </pc:sldChg>
      <pc:sldChg chg="delSp modSp mod modClrScheme delDesignElem chgLayout">
        <pc:chgData name="Carina Gomes (2222912)" userId="S::2222912@student.uwtsd.ac.uk::3fb0bafe-c5f1-4b8b-a06d-29e5db276b2f" providerId="AD" clId="Web-{D5C816D5-F6C0-0546-7C13-80E8E09A082F}" dt="2025-10-06T14:03:59.876" v="71"/>
        <pc:sldMkLst>
          <pc:docMk/>
          <pc:sldMk cId="2622629129" sldId="269"/>
        </pc:sldMkLst>
        <pc:spChg chg="mod ord">
          <ac:chgData name="Carina Gomes (2222912)" userId="S::2222912@student.uwtsd.ac.uk::3fb0bafe-c5f1-4b8b-a06d-29e5db276b2f" providerId="AD" clId="Web-{D5C816D5-F6C0-0546-7C13-80E8E09A082F}" dt="2025-10-06T14:03:59.876" v="71"/>
          <ac:spMkLst>
            <pc:docMk/>
            <pc:sldMk cId="2622629129" sldId="269"/>
            <ac:spMk id="2" creationId="{C70E65B1-A2CB-DAAB-EF81-6EF3AD9E5C67}"/>
          </ac:spMkLst>
        </pc:spChg>
        <pc:spChg chg="mod ord">
          <ac:chgData name="Carina Gomes (2222912)" userId="S::2222912@student.uwtsd.ac.uk::3fb0bafe-c5f1-4b8b-a06d-29e5db276b2f" providerId="AD" clId="Web-{D5C816D5-F6C0-0546-7C13-80E8E09A082F}" dt="2025-10-06T14:03:59.876" v="71"/>
          <ac:spMkLst>
            <pc:docMk/>
            <pc:sldMk cId="2622629129" sldId="269"/>
            <ac:spMk id="3" creationId="{E2F6CC1C-0A78-523B-7A82-50278E8B2C61}"/>
          </ac:spMkLst>
        </pc:spChg>
      </pc:sldChg>
      <pc:sldMasterChg chg="add addSldLayout modSldLayout">
        <pc:chgData name="Carina Gomes (2222912)" userId="S::2222912@student.uwtsd.ac.uk::3fb0bafe-c5f1-4b8b-a06d-29e5db276b2f" providerId="AD" clId="Web-{D5C816D5-F6C0-0546-7C13-80E8E09A082F}" dt="2025-10-06T14:03:59.876" v="71"/>
        <pc:sldMasterMkLst>
          <pc:docMk/>
          <pc:sldMasterMk cId="281509677" sldId="2147483804"/>
        </pc:sldMasterMkLst>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276214805" sldId="2147483805"/>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2779515574" sldId="2147483806"/>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2886092149" sldId="2147483807"/>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524203180" sldId="2147483808"/>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1707220380" sldId="2147483809"/>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41721610" sldId="2147483810"/>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3109840245" sldId="2147483811"/>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2065370436" sldId="2147483812"/>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880244665" sldId="2147483813"/>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2641186430" sldId="2147483814"/>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66471675" sldId="2147483815"/>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1813425807" sldId="2147483816"/>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1513795609" sldId="2147483817"/>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2601871828" sldId="2147483818"/>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1425080469" sldId="2147483819"/>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3851994813" sldId="2147483820"/>
          </pc:sldLayoutMkLst>
        </pc:sldLayoutChg>
        <pc:sldLayoutChg chg="add mod replId">
          <pc:chgData name="Carina Gomes (2222912)" userId="S::2222912@student.uwtsd.ac.uk::3fb0bafe-c5f1-4b8b-a06d-29e5db276b2f" providerId="AD" clId="Web-{D5C816D5-F6C0-0546-7C13-80E8E09A082F}" dt="2025-10-06T14:03:59.876" v="71"/>
          <pc:sldLayoutMkLst>
            <pc:docMk/>
            <pc:sldMasterMk cId="281509677" sldId="2147483804"/>
            <pc:sldLayoutMk cId="139924415" sldId="2147483821"/>
          </pc:sldLayoutMkLst>
        </pc:sldLayoutChg>
      </pc:sldMasterChg>
    </pc:docChg>
  </pc:docChgLst>
  <pc:docChgLst>
    <pc:chgData name="Carina Gomes (2222912)" userId="S::2222912@student.uwtsd.ac.uk::3fb0bafe-c5f1-4b8b-a06d-29e5db276b2f" providerId="AD" clId="Web-{0E4BE20B-311C-A787-64DF-51B05165FE29}"/>
    <pc:docChg chg="addSld modSld">
      <pc:chgData name="Carina Gomes (2222912)" userId="S::2222912@student.uwtsd.ac.uk::3fb0bafe-c5f1-4b8b-a06d-29e5db276b2f" providerId="AD" clId="Web-{0E4BE20B-311C-A787-64DF-51B05165FE29}" dt="2025-10-09T01:10:40.408" v="186" actId="20577"/>
      <pc:docMkLst>
        <pc:docMk/>
      </pc:docMkLst>
      <pc:sldChg chg="modSp">
        <pc:chgData name="Carina Gomes (2222912)" userId="S::2222912@student.uwtsd.ac.uk::3fb0bafe-c5f1-4b8b-a06d-29e5db276b2f" providerId="AD" clId="Web-{0E4BE20B-311C-A787-64DF-51B05165FE29}" dt="2025-10-09T01:06:03.410" v="170" actId="20577"/>
        <pc:sldMkLst>
          <pc:docMk/>
          <pc:sldMk cId="2841675742" sldId="258"/>
        </pc:sldMkLst>
        <pc:spChg chg="mod">
          <ac:chgData name="Carina Gomes (2222912)" userId="S::2222912@student.uwtsd.ac.uk::3fb0bafe-c5f1-4b8b-a06d-29e5db276b2f" providerId="AD" clId="Web-{0E4BE20B-311C-A787-64DF-51B05165FE29}" dt="2025-10-09T01:05:00.639" v="167" actId="1076"/>
          <ac:spMkLst>
            <pc:docMk/>
            <pc:sldMk cId="2841675742" sldId="258"/>
            <ac:spMk id="2" creationId="{E46AF62B-2EBE-A464-7E02-F213B9316502}"/>
          </ac:spMkLst>
        </pc:spChg>
        <pc:spChg chg="mod">
          <ac:chgData name="Carina Gomes (2222912)" userId="S::2222912@student.uwtsd.ac.uk::3fb0bafe-c5f1-4b8b-a06d-29e5db276b2f" providerId="AD" clId="Web-{0E4BE20B-311C-A787-64DF-51B05165FE29}" dt="2025-10-09T01:06:03.410" v="170" actId="20577"/>
          <ac:spMkLst>
            <pc:docMk/>
            <pc:sldMk cId="2841675742" sldId="258"/>
            <ac:spMk id="3" creationId="{87B28E88-6B66-90C0-2463-933A22424078}"/>
          </ac:spMkLst>
        </pc:spChg>
      </pc:sldChg>
      <pc:sldChg chg="modSp">
        <pc:chgData name="Carina Gomes (2222912)" userId="S::2222912@student.uwtsd.ac.uk::3fb0bafe-c5f1-4b8b-a06d-29e5db276b2f" providerId="AD" clId="Web-{0E4BE20B-311C-A787-64DF-51B05165FE29}" dt="2025-10-09T01:01:02.341" v="116" actId="20577"/>
        <pc:sldMkLst>
          <pc:docMk/>
          <pc:sldMk cId="2273049832" sldId="270"/>
        </pc:sldMkLst>
        <pc:spChg chg="mod">
          <ac:chgData name="Carina Gomes (2222912)" userId="S::2222912@student.uwtsd.ac.uk::3fb0bafe-c5f1-4b8b-a06d-29e5db276b2f" providerId="AD" clId="Web-{0E4BE20B-311C-A787-64DF-51B05165FE29}" dt="2025-10-09T01:01:02.341" v="116" actId="20577"/>
          <ac:spMkLst>
            <pc:docMk/>
            <pc:sldMk cId="2273049832" sldId="270"/>
            <ac:spMk id="3" creationId="{6137E278-7548-50DA-1E67-417FF96F2CA7}"/>
          </ac:spMkLst>
        </pc:spChg>
      </pc:sldChg>
      <pc:sldChg chg="modSp new">
        <pc:chgData name="Carina Gomes (2222912)" userId="S::2222912@student.uwtsd.ac.uk::3fb0bafe-c5f1-4b8b-a06d-29e5db276b2f" providerId="AD" clId="Web-{0E4BE20B-311C-A787-64DF-51B05165FE29}" dt="2025-10-09T01:10:40.408" v="186" actId="20577"/>
        <pc:sldMkLst>
          <pc:docMk/>
          <pc:sldMk cId="2614080908" sldId="271"/>
        </pc:sldMkLst>
        <pc:spChg chg="mod">
          <ac:chgData name="Carina Gomes (2222912)" userId="S::2222912@student.uwtsd.ac.uk::3fb0bafe-c5f1-4b8b-a06d-29e5db276b2f" providerId="AD" clId="Web-{0E4BE20B-311C-A787-64DF-51B05165FE29}" dt="2025-10-09T01:06:14.599" v="181" actId="20577"/>
          <ac:spMkLst>
            <pc:docMk/>
            <pc:sldMk cId="2614080908" sldId="271"/>
            <ac:spMk id="2" creationId="{A738EF11-A980-4300-C466-04B0D33978EE}"/>
          </ac:spMkLst>
        </pc:spChg>
        <pc:spChg chg="mod">
          <ac:chgData name="Carina Gomes (2222912)" userId="S::2222912@student.uwtsd.ac.uk::3fb0bafe-c5f1-4b8b-a06d-29e5db276b2f" providerId="AD" clId="Web-{0E4BE20B-311C-A787-64DF-51B05165FE29}" dt="2025-10-09T01:10:40.408" v="186" actId="20577"/>
          <ac:spMkLst>
            <pc:docMk/>
            <pc:sldMk cId="2614080908" sldId="271"/>
            <ac:spMk id="3" creationId="{93AA4A7A-5A5B-E118-9E54-114CC99C1639}"/>
          </ac:spMkLst>
        </pc:spChg>
      </pc:sldChg>
    </pc:docChg>
  </pc:docChgLst>
  <pc:docChgLst>
    <pc:chgData name="Carina Gomes (2222912)" userId="S::2222912@student.uwtsd.ac.uk::3fb0bafe-c5f1-4b8b-a06d-29e5db276b2f" providerId="AD" clId="Web-{530A54E8-E1FD-1696-3571-0BBD407F3398}"/>
    <pc:docChg chg="addSld modSld">
      <pc:chgData name="Carina Gomes (2222912)" userId="S::2222912@student.uwtsd.ac.uk::3fb0bafe-c5f1-4b8b-a06d-29e5db276b2f" providerId="AD" clId="Web-{530A54E8-E1FD-1696-3571-0BBD407F3398}" dt="2025-09-24T15:21:02.708" v="2" actId="20577"/>
      <pc:docMkLst>
        <pc:docMk/>
      </pc:docMkLst>
      <pc:sldChg chg="modSp new">
        <pc:chgData name="Carina Gomes (2222912)" userId="S::2222912@student.uwtsd.ac.uk::3fb0bafe-c5f1-4b8b-a06d-29e5db276b2f" providerId="AD" clId="Web-{530A54E8-E1FD-1696-3571-0BBD407F3398}" dt="2025-09-24T15:21:02.708" v="2" actId="20577"/>
        <pc:sldMkLst>
          <pc:docMk/>
          <pc:sldMk cId="1160274338" sldId="259"/>
        </pc:sldMkLst>
      </pc:sldChg>
      <pc:sldChg chg="new">
        <pc:chgData name="Carina Gomes (2222912)" userId="S::2222912@student.uwtsd.ac.uk::3fb0bafe-c5f1-4b8b-a06d-29e5db276b2f" providerId="AD" clId="Web-{530A54E8-E1FD-1696-3571-0BBD407F3398}" dt="2025-09-24T15:19:54.286" v="1"/>
        <pc:sldMkLst>
          <pc:docMk/>
          <pc:sldMk cId="2938064335" sldId="260"/>
        </pc:sldMkLst>
      </pc:sldChg>
    </pc:docChg>
  </pc:docChgLst>
  <pc:docChgLst>
    <pc:chgData name="Carina Gomes (2222912)" userId="S::2222912@student.uwtsd.ac.uk::3fb0bafe-c5f1-4b8b-a06d-29e5db276b2f" providerId="AD" clId="Web-{82664343-93FB-DEC2-A388-FE5978406193}"/>
    <pc:docChg chg="mod addSld modSld addMainMaster delMainMaster">
      <pc:chgData name="Carina Gomes (2222912)" userId="S::2222912@student.uwtsd.ac.uk::3fb0bafe-c5f1-4b8b-a06d-29e5db276b2f" providerId="AD" clId="Web-{82664343-93FB-DEC2-A388-FE5978406193}" dt="2025-10-06T10:27:58.415" v="222" actId="20577"/>
      <pc:docMkLst>
        <pc:docMk/>
      </pc:docMkLst>
      <pc:sldChg chg="modSp mod modClrScheme chgLayout">
        <pc:chgData name="Carina Gomes (2222912)" userId="S::2222912@student.uwtsd.ac.uk::3fb0bafe-c5f1-4b8b-a06d-29e5db276b2f" providerId="AD" clId="Web-{82664343-93FB-DEC2-A388-FE5978406193}" dt="2025-10-06T09:38:28.719" v="6"/>
        <pc:sldMkLst>
          <pc:docMk/>
          <pc:sldMk cId="109857222" sldId="256"/>
        </pc:sldMkLst>
        <pc:spChg chg="mod ord">
          <ac:chgData name="Carina Gomes (2222912)" userId="S::2222912@student.uwtsd.ac.uk::3fb0bafe-c5f1-4b8b-a06d-29e5db276b2f" providerId="AD" clId="Web-{82664343-93FB-DEC2-A388-FE5978406193}" dt="2025-10-06T09:38:28.719" v="6"/>
          <ac:spMkLst>
            <pc:docMk/>
            <pc:sldMk cId="109857222" sldId="256"/>
            <ac:spMk id="3" creationId="{00000000-0000-0000-0000-000000000000}"/>
          </ac:spMkLst>
        </pc:spChg>
        <pc:spChg chg="mod ord">
          <ac:chgData name="Carina Gomes (2222912)" userId="S::2222912@student.uwtsd.ac.uk::3fb0bafe-c5f1-4b8b-a06d-29e5db276b2f" providerId="AD" clId="Web-{82664343-93FB-DEC2-A388-FE5978406193}" dt="2025-10-06T09:38:28.719" v="6"/>
          <ac:spMkLst>
            <pc:docMk/>
            <pc:sldMk cId="109857222" sldId="256"/>
            <ac:spMk id="8" creationId="{31F734CA-2C20-DF70-22D5-E0E34DB1B34B}"/>
          </ac:spMkLst>
        </pc:spChg>
        <pc:spChg chg="mod ord">
          <ac:chgData name="Carina Gomes (2222912)" userId="S::2222912@student.uwtsd.ac.uk::3fb0bafe-c5f1-4b8b-a06d-29e5db276b2f" providerId="AD" clId="Web-{82664343-93FB-DEC2-A388-FE5978406193}" dt="2025-10-06T09:38:28.719" v="6"/>
          <ac:spMkLst>
            <pc:docMk/>
            <pc:sldMk cId="109857222" sldId="256"/>
            <ac:spMk id="10" creationId="{A098C149-72EA-5D02-8AF8-01C02E9D1336}"/>
          </ac:spMkLst>
        </pc:spChg>
        <pc:spChg chg="mod ord">
          <ac:chgData name="Carina Gomes (2222912)" userId="S::2222912@student.uwtsd.ac.uk::3fb0bafe-c5f1-4b8b-a06d-29e5db276b2f" providerId="AD" clId="Web-{82664343-93FB-DEC2-A388-FE5978406193}" dt="2025-10-06T09:38:28.719" v="6"/>
          <ac:spMkLst>
            <pc:docMk/>
            <pc:sldMk cId="109857222" sldId="256"/>
            <ac:spMk id="19" creationId="{72266CD5-2A39-9E9A-6FB3-796AC37E941C}"/>
          </ac:spMkLst>
        </pc:spChg>
      </pc:sldChg>
      <pc:sldChg chg="modSp mod modClrScheme chgLayout">
        <pc:chgData name="Carina Gomes (2222912)" userId="S::2222912@student.uwtsd.ac.uk::3fb0bafe-c5f1-4b8b-a06d-29e5db276b2f" providerId="AD" clId="Web-{82664343-93FB-DEC2-A388-FE5978406193}" dt="2025-10-06T10:13:12.486" v="163" actId="20577"/>
        <pc:sldMkLst>
          <pc:docMk/>
          <pc:sldMk cId="2841675742" sldId="258"/>
        </pc:sldMkLst>
        <pc:spChg chg="mod ord">
          <ac:chgData name="Carina Gomes (2222912)" userId="S::2222912@student.uwtsd.ac.uk::3fb0bafe-c5f1-4b8b-a06d-29e5db276b2f" providerId="AD" clId="Web-{82664343-93FB-DEC2-A388-FE5978406193}" dt="2025-10-06T09:38:28.719" v="6"/>
          <ac:spMkLst>
            <pc:docMk/>
            <pc:sldMk cId="2841675742" sldId="258"/>
            <ac:spMk id="2" creationId="{E46AF62B-2EBE-A464-7E02-F213B9316502}"/>
          </ac:spMkLst>
        </pc:spChg>
        <pc:spChg chg="mod ord">
          <ac:chgData name="Carina Gomes (2222912)" userId="S::2222912@student.uwtsd.ac.uk::3fb0bafe-c5f1-4b8b-a06d-29e5db276b2f" providerId="AD" clId="Web-{82664343-93FB-DEC2-A388-FE5978406193}" dt="2025-10-06T10:13:12.486" v="163" actId="20577"/>
          <ac:spMkLst>
            <pc:docMk/>
            <pc:sldMk cId="2841675742" sldId="258"/>
            <ac:spMk id="3" creationId="{87B28E88-6B66-90C0-2463-933A22424078}"/>
          </ac:spMkLst>
        </pc:spChg>
      </pc:sldChg>
      <pc:sldChg chg="addSp delSp modSp mod setBg modClrScheme chgLayout">
        <pc:chgData name="Carina Gomes (2222912)" userId="S::2222912@student.uwtsd.ac.uk::3fb0bafe-c5f1-4b8b-a06d-29e5db276b2f" providerId="AD" clId="Web-{82664343-93FB-DEC2-A388-FE5978406193}" dt="2025-10-06T09:41:32.768" v="27"/>
        <pc:sldMkLst>
          <pc:docMk/>
          <pc:sldMk cId="1160274338" sldId="259"/>
        </pc:sldMkLst>
        <pc:spChg chg="mod ord">
          <ac:chgData name="Carina Gomes (2222912)" userId="S::2222912@student.uwtsd.ac.uk::3fb0bafe-c5f1-4b8b-a06d-29e5db276b2f" providerId="AD" clId="Web-{82664343-93FB-DEC2-A388-FE5978406193}" dt="2025-10-06T09:41:32.768" v="27"/>
          <ac:spMkLst>
            <pc:docMk/>
            <pc:sldMk cId="1160274338" sldId="259"/>
            <ac:spMk id="2" creationId="{86BBF6FA-AB13-F58D-C338-56B8E45691AC}"/>
          </ac:spMkLst>
        </pc:spChg>
        <pc:spChg chg="mod ord">
          <ac:chgData name="Carina Gomes (2222912)" userId="S::2222912@student.uwtsd.ac.uk::3fb0bafe-c5f1-4b8b-a06d-29e5db276b2f" providerId="AD" clId="Web-{82664343-93FB-DEC2-A388-FE5978406193}" dt="2025-10-06T09:41:32.768" v="27"/>
          <ac:spMkLst>
            <pc:docMk/>
            <pc:sldMk cId="1160274338" sldId="259"/>
            <ac:spMk id="33" creationId="{FA474F36-680A-4FC3-2850-50B6E3DA87AF}"/>
          </ac:spMkLst>
        </pc:spChg>
        <pc:spChg chg="mod ord">
          <ac:chgData name="Carina Gomes (2222912)" userId="S::2222912@student.uwtsd.ac.uk::3fb0bafe-c5f1-4b8b-a06d-29e5db276b2f" providerId="AD" clId="Web-{82664343-93FB-DEC2-A388-FE5978406193}" dt="2025-10-06T09:41:32.768" v="27"/>
          <ac:spMkLst>
            <pc:docMk/>
            <pc:sldMk cId="1160274338" sldId="259"/>
            <ac:spMk id="34" creationId="{F035529B-CCA1-A557-C607-55E87119B4CB}"/>
          </ac:spMkLst>
        </pc:spChg>
        <pc:spChg chg="mod ord">
          <ac:chgData name="Carina Gomes (2222912)" userId="S::2222912@student.uwtsd.ac.uk::3fb0bafe-c5f1-4b8b-a06d-29e5db276b2f" providerId="AD" clId="Web-{82664343-93FB-DEC2-A388-FE5978406193}" dt="2025-10-06T09:41:32.768" v="27"/>
          <ac:spMkLst>
            <pc:docMk/>
            <pc:sldMk cId="1160274338" sldId="259"/>
            <ac:spMk id="35" creationId="{4F9432CA-07DC-268D-CFBE-8E89EC3DE29D}"/>
          </ac:spMkLst>
        </pc:spChg>
        <pc:graphicFrameChg chg="mod ord modGraphic">
          <ac:chgData name="Carina Gomes (2222912)" userId="S::2222912@student.uwtsd.ac.uk::3fb0bafe-c5f1-4b8b-a06d-29e5db276b2f" providerId="AD" clId="Web-{82664343-93FB-DEC2-A388-FE5978406193}" dt="2025-10-06T09:41:32.768" v="27"/>
          <ac:graphicFrameMkLst>
            <pc:docMk/>
            <pc:sldMk cId="1160274338" sldId="259"/>
            <ac:graphicFrameMk id="36" creationId="{8EDDCDB1-2C1C-18F7-764C-6E09DF3DC1CE}"/>
          </ac:graphicFrameMkLst>
        </pc:graphicFrameChg>
      </pc:sldChg>
      <pc:sldChg chg="addSp delSp modSp mod setBg modClrScheme setClrOvrMap chgLayout">
        <pc:chgData name="Carina Gomes (2222912)" userId="S::2222912@student.uwtsd.ac.uk::3fb0bafe-c5f1-4b8b-a06d-29e5db276b2f" providerId="AD" clId="Web-{82664343-93FB-DEC2-A388-FE5978406193}" dt="2025-10-06T09:41:12.205" v="24"/>
        <pc:sldMkLst>
          <pc:docMk/>
          <pc:sldMk cId="2938064335" sldId="260"/>
        </pc:sldMkLst>
        <pc:spChg chg="mod ord">
          <ac:chgData name="Carina Gomes (2222912)" userId="S::2222912@student.uwtsd.ac.uk::3fb0bafe-c5f1-4b8b-a06d-29e5db276b2f" providerId="AD" clId="Web-{82664343-93FB-DEC2-A388-FE5978406193}" dt="2025-10-06T09:41:12.205" v="24"/>
          <ac:spMkLst>
            <pc:docMk/>
            <pc:sldMk cId="2938064335" sldId="260"/>
            <ac:spMk id="2" creationId="{6D61C6EE-5A06-CEF7-D2CB-54E5268377B2}"/>
          </ac:spMkLst>
        </pc:spChg>
      </pc:sldChg>
      <pc:sldChg chg="addSp delSp modSp mod setBg modClrScheme chgLayout">
        <pc:chgData name="Carina Gomes (2222912)" userId="S::2222912@student.uwtsd.ac.uk::3fb0bafe-c5f1-4b8b-a06d-29e5db276b2f" providerId="AD" clId="Web-{82664343-93FB-DEC2-A388-FE5978406193}" dt="2025-10-06T09:38:45.094" v="7"/>
        <pc:sldMkLst>
          <pc:docMk/>
          <pc:sldMk cId="3889201062" sldId="261"/>
        </pc:sldMkLst>
        <pc:spChg chg="mod ord">
          <ac:chgData name="Carina Gomes (2222912)" userId="S::2222912@student.uwtsd.ac.uk::3fb0bafe-c5f1-4b8b-a06d-29e5db276b2f" providerId="AD" clId="Web-{82664343-93FB-DEC2-A388-FE5978406193}" dt="2025-10-06T09:38:45.094" v="7"/>
          <ac:spMkLst>
            <pc:docMk/>
            <pc:sldMk cId="3889201062" sldId="261"/>
            <ac:spMk id="2" creationId="{ACED97F6-1126-9995-8F00-194BA42978FA}"/>
          </ac:spMkLst>
        </pc:spChg>
        <pc:spChg chg="mod ord">
          <ac:chgData name="Carina Gomes (2222912)" userId="S::2222912@student.uwtsd.ac.uk::3fb0bafe-c5f1-4b8b-a06d-29e5db276b2f" providerId="AD" clId="Web-{82664343-93FB-DEC2-A388-FE5978406193}" dt="2025-10-06T09:38:45.094" v="7"/>
          <ac:spMkLst>
            <pc:docMk/>
            <pc:sldMk cId="3889201062" sldId="261"/>
            <ac:spMk id="3" creationId="{E50EE30C-985A-E647-488A-2FEA9AF9BC47}"/>
          </ac:spMkLst>
        </pc:spChg>
        <pc:spChg chg="mod ord">
          <ac:chgData name="Carina Gomes (2222912)" userId="S::2222912@student.uwtsd.ac.uk::3fb0bafe-c5f1-4b8b-a06d-29e5db276b2f" providerId="AD" clId="Web-{82664343-93FB-DEC2-A388-FE5978406193}" dt="2025-10-06T09:38:45.094" v="7"/>
          <ac:spMkLst>
            <pc:docMk/>
            <pc:sldMk cId="3889201062" sldId="261"/>
            <ac:spMk id="4" creationId="{860A1E39-9999-DC03-9B52-B7A7774ECFE6}"/>
          </ac:spMkLst>
        </pc:spChg>
        <pc:spChg chg="mod ord">
          <ac:chgData name="Carina Gomes (2222912)" userId="S::2222912@student.uwtsd.ac.uk::3fb0bafe-c5f1-4b8b-a06d-29e5db276b2f" providerId="AD" clId="Web-{82664343-93FB-DEC2-A388-FE5978406193}" dt="2025-10-06T09:38:45.094" v="7"/>
          <ac:spMkLst>
            <pc:docMk/>
            <pc:sldMk cId="3889201062" sldId="261"/>
            <ac:spMk id="5" creationId="{533A31F2-23B3-36B4-2405-8842860DFE78}"/>
          </ac:spMkLst>
        </pc:spChg>
        <pc:spChg chg="mod ord">
          <ac:chgData name="Carina Gomes (2222912)" userId="S::2222912@student.uwtsd.ac.uk::3fb0bafe-c5f1-4b8b-a06d-29e5db276b2f" providerId="AD" clId="Web-{82664343-93FB-DEC2-A388-FE5978406193}" dt="2025-10-06T09:38:45.094" v="7"/>
          <ac:spMkLst>
            <pc:docMk/>
            <pc:sldMk cId="3889201062" sldId="261"/>
            <ac:spMk id="6" creationId="{94406462-3A66-D3E9-1239-0643FD5D1DC5}"/>
          </ac:spMkLst>
        </pc:spChg>
      </pc:sldChg>
      <pc:sldChg chg="modSp mod modClrScheme chgLayout">
        <pc:chgData name="Carina Gomes (2222912)" userId="S::2222912@student.uwtsd.ac.uk::3fb0bafe-c5f1-4b8b-a06d-29e5db276b2f" providerId="AD" clId="Web-{82664343-93FB-DEC2-A388-FE5978406193}" dt="2025-10-06T10:12:24.955" v="158" actId="20577"/>
        <pc:sldMkLst>
          <pc:docMk/>
          <pc:sldMk cId="2321673468" sldId="262"/>
        </pc:sldMkLst>
        <pc:spChg chg="mod ord">
          <ac:chgData name="Carina Gomes (2222912)" userId="S::2222912@student.uwtsd.ac.uk::3fb0bafe-c5f1-4b8b-a06d-29e5db276b2f" providerId="AD" clId="Web-{82664343-93FB-DEC2-A388-FE5978406193}" dt="2025-10-06T09:38:28.719" v="6"/>
          <ac:spMkLst>
            <pc:docMk/>
            <pc:sldMk cId="2321673468" sldId="262"/>
            <ac:spMk id="2" creationId="{164EAC47-B3A1-9766-2A6B-9DCACCCB684F}"/>
          </ac:spMkLst>
        </pc:spChg>
        <pc:spChg chg="mod ord">
          <ac:chgData name="Carina Gomes (2222912)" userId="S::2222912@student.uwtsd.ac.uk::3fb0bafe-c5f1-4b8b-a06d-29e5db276b2f" providerId="AD" clId="Web-{82664343-93FB-DEC2-A388-FE5978406193}" dt="2025-10-06T10:12:24.955" v="158" actId="20577"/>
          <ac:spMkLst>
            <pc:docMk/>
            <pc:sldMk cId="2321673468" sldId="262"/>
            <ac:spMk id="3" creationId="{C3688337-0985-E74A-91F9-83850F83632F}"/>
          </ac:spMkLst>
        </pc:spChg>
        <pc:spChg chg="mod ord">
          <ac:chgData name="Carina Gomes (2222912)" userId="S::2222912@student.uwtsd.ac.uk::3fb0bafe-c5f1-4b8b-a06d-29e5db276b2f" providerId="AD" clId="Web-{82664343-93FB-DEC2-A388-FE5978406193}" dt="2025-10-06T09:38:28.719" v="6"/>
          <ac:spMkLst>
            <pc:docMk/>
            <pc:sldMk cId="2321673468" sldId="262"/>
            <ac:spMk id="4" creationId="{64E551EF-EBAF-14C2-A871-A03A6E5AB2F7}"/>
          </ac:spMkLst>
        </pc:spChg>
        <pc:spChg chg="mod ord">
          <ac:chgData name="Carina Gomes (2222912)" userId="S::2222912@student.uwtsd.ac.uk::3fb0bafe-c5f1-4b8b-a06d-29e5db276b2f" providerId="AD" clId="Web-{82664343-93FB-DEC2-A388-FE5978406193}" dt="2025-10-06T09:38:28.719" v="6"/>
          <ac:spMkLst>
            <pc:docMk/>
            <pc:sldMk cId="2321673468" sldId="262"/>
            <ac:spMk id="5" creationId="{6D161D82-3A12-91E8-A7D7-BF87F67C0AF5}"/>
          </ac:spMkLst>
        </pc:spChg>
        <pc:spChg chg="mod ord">
          <ac:chgData name="Carina Gomes (2222912)" userId="S::2222912@student.uwtsd.ac.uk::3fb0bafe-c5f1-4b8b-a06d-29e5db276b2f" providerId="AD" clId="Web-{82664343-93FB-DEC2-A388-FE5978406193}" dt="2025-10-06T09:38:28.719" v="6"/>
          <ac:spMkLst>
            <pc:docMk/>
            <pc:sldMk cId="2321673468" sldId="262"/>
            <ac:spMk id="6" creationId="{42B3D2CF-0450-CCA4-71BC-73058BA1F80D}"/>
          </ac:spMkLst>
        </pc:spChg>
      </pc:sldChg>
      <pc:sldChg chg="modSp new">
        <pc:chgData name="Carina Gomes (2222912)" userId="S::2222912@student.uwtsd.ac.uk::3fb0bafe-c5f1-4b8b-a06d-29e5db276b2f" providerId="AD" clId="Web-{82664343-93FB-DEC2-A388-FE5978406193}" dt="2025-10-06T10:25:18.960" v="187" actId="20577"/>
        <pc:sldMkLst>
          <pc:docMk/>
          <pc:sldMk cId="1198071673" sldId="263"/>
        </pc:sldMkLst>
        <pc:spChg chg="mod">
          <ac:chgData name="Carina Gomes (2222912)" userId="S::2222912@student.uwtsd.ac.uk::3fb0bafe-c5f1-4b8b-a06d-29e5db276b2f" providerId="AD" clId="Web-{82664343-93FB-DEC2-A388-FE5978406193}" dt="2025-10-06T10:15:49.816" v="184" actId="20577"/>
          <ac:spMkLst>
            <pc:docMk/>
            <pc:sldMk cId="1198071673" sldId="263"/>
            <ac:spMk id="2" creationId="{09EEC1DF-46E9-861A-3334-6CD7E0D794EC}"/>
          </ac:spMkLst>
        </pc:spChg>
        <pc:spChg chg="mod">
          <ac:chgData name="Carina Gomes (2222912)" userId="S::2222912@student.uwtsd.ac.uk::3fb0bafe-c5f1-4b8b-a06d-29e5db276b2f" providerId="AD" clId="Web-{82664343-93FB-DEC2-A388-FE5978406193}" dt="2025-10-06T10:25:18.960" v="187" actId="20577"/>
          <ac:spMkLst>
            <pc:docMk/>
            <pc:sldMk cId="1198071673" sldId="263"/>
            <ac:spMk id="3" creationId="{D3229D78-A172-9D20-74B0-65D0960F3F14}"/>
          </ac:spMkLst>
        </pc:spChg>
      </pc:sldChg>
      <pc:sldChg chg="modSp new">
        <pc:chgData name="Carina Gomes (2222912)" userId="S::2222912@student.uwtsd.ac.uk::3fb0bafe-c5f1-4b8b-a06d-29e5db276b2f" providerId="AD" clId="Web-{82664343-93FB-DEC2-A388-FE5978406193}" dt="2025-10-06T10:27:58.415" v="222" actId="20577"/>
        <pc:sldMkLst>
          <pc:docMk/>
          <pc:sldMk cId="3884081254" sldId="264"/>
        </pc:sldMkLst>
        <pc:spChg chg="mod">
          <ac:chgData name="Carina Gomes (2222912)" userId="S::2222912@student.uwtsd.ac.uk::3fb0bafe-c5f1-4b8b-a06d-29e5db276b2f" providerId="AD" clId="Web-{82664343-93FB-DEC2-A388-FE5978406193}" dt="2025-10-06T10:27:14.509" v="211" actId="20577"/>
          <ac:spMkLst>
            <pc:docMk/>
            <pc:sldMk cId="3884081254" sldId="264"/>
            <ac:spMk id="2" creationId="{6199B78B-E92D-E17B-9959-861B32EADC19}"/>
          </ac:spMkLst>
        </pc:spChg>
        <pc:spChg chg="mod">
          <ac:chgData name="Carina Gomes (2222912)" userId="S::2222912@student.uwtsd.ac.uk::3fb0bafe-c5f1-4b8b-a06d-29e5db276b2f" providerId="AD" clId="Web-{82664343-93FB-DEC2-A388-FE5978406193}" dt="2025-10-06T10:27:58.415" v="222" actId="20577"/>
          <ac:spMkLst>
            <pc:docMk/>
            <pc:sldMk cId="3884081254" sldId="264"/>
            <ac:spMk id="3" creationId="{E5BFAA96-9EEA-2948-75C4-E3C906D70AD9}"/>
          </ac:spMkLst>
        </pc:spChg>
      </pc:sldChg>
    </pc:docChg>
  </pc:docChgLst>
  <pc:docChgLst>
    <pc:chgData name="Carina Gomes (2222912)" userId="3fb0bafe-c5f1-4b8b-a06d-29e5db276b2f" providerId="ADAL" clId="{337237EC-657C-4194-914A-05071054AF2F}"/>
    <pc:docChg chg="undo custSel modSld">
      <pc:chgData name="Carina Gomes (2222912)" userId="3fb0bafe-c5f1-4b8b-a06d-29e5db276b2f" providerId="ADAL" clId="{337237EC-657C-4194-914A-05071054AF2F}" dt="2025-10-09T01:10:43.548" v="138" actId="22"/>
      <pc:docMkLst>
        <pc:docMk/>
      </pc:docMkLst>
      <pc:sldChg chg="modSp">
        <pc:chgData name="Carina Gomes (2222912)" userId="3fb0bafe-c5f1-4b8b-a06d-29e5db276b2f" providerId="ADAL" clId="{337237EC-657C-4194-914A-05071054AF2F}" dt="2025-09-24T15:20:38.571" v="6" actId="22"/>
        <pc:sldMkLst>
          <pc:docMk/>
          <pc:sldMk cId="1160274338" sldId="259"/>
        </pc:sldMkLst>
      </pc:sldChg>
      <pc:sldChg chg="modSp">
        <pc:chgData name="Carina Gomes (2222912)" userId="3fb0bafe-c5f1-4b8b-a06d-29e5db276b2f" providerId="ADAL" clId="{337237EC-657C-4194-914A-05071054AF2F}" dt="2025-10-06T13:47:52.852" v="81" actId="1076"/>
        <pc:sldMkLst>
          <pc:docMk/>
          <pc:sldMk cId="2938064335" sldId="260"/>
        </pc:sldMkLst>
        <pc:graphicFrameChg chg="mod">
          <ac:chgData name="Carina Gomes (2222912)" userId="3fb0bafe-c5f1-4b8b-a06d-29e5db276b2f" providerId="ADAL" clId="{337237EC-657C-4194-914A-05071054AF2F}" dt="2025-10-06T13:47:52.852" v="81" actId="1076"/>
          <ac:graphicFrameMkLst>
            <pc:docMk/>
            <pc:sldMk cId="2938064335" sldId="260"/>
            <ac:graphicFrameMk id="50" creationId="{DA5B0459-FB03-B272-1BEC-2C71ED7EF7E8}"/>
          </ac:graphicFrameMkLst>
        </pc:graphicFrameChg>
      </pc:sldChg>
      <pc:sldChg chg="modSp">
        <pc:chgData name="Carina Gomes (2222912)" userId="3fb0bafe-c5f1-4b8b-a06d-29e5db276b2f" providerId="ADAL" clId="{337237EC-657C-4194-914A-05071054AF2F}" dt="2025-09-24T16:12:31.280" v="38" actId="27636"/>
        <pc:sldMkLst>
          <pc:docMk/>
          <pc:sldMk cId="3889201062" sldId="261"/>
        </pc:sldMkLst>
        <pc:spChg chg="mod">
          <ac:chgData name="Carina Gomes (2222912)" userId="3fb0bafe-c5f1-4b8b-a06d-29e5db276b2f" providerId="ADAL" clId="{337237EC-657C-4194-914A-05071054AF2F}" dt="2025-09-24T16:12:31.280" v="38" actId="27636"/>
          <ac:spMkLst>
            <pc:docMk/>
            <pc:sldMk cId="3889201062" sldId="261"/>
            <ac:spMk id="3" creationId="{E50EE30C-985A-E647-488A-2FEA9AF9BC47}"/>
          </ac:spMkLst>
        </pc:spChg>
      </pc:sldChg>
      <pc:sldChg chg="modSp">
        <pc:chgData name="Carina Gomes (2222912)" userId="3fb0bafe-c5f1-4b8b-a06d-29e5db276b2f" providerId="ADAL" clId="{337237EC-657C-4194-914A-05071054AF2F}" dt="2025-10-06T09:56:08.002" v="40" actId="27636"/>
        <pc:sldMkLst>
          <pc:docMk/>
          <pc:sldMk cId="2321673468" sldId="262"/>
        </pc:sldMkLst>
        <pc:spChg chg="mod">
          <ac:chgData name="Carina Gomes (2222912)" userId="3fb0bafe-c5f1-4b8b-a06d-29e5db276b2f" providerId="ADAL" clId="{337237EC-657C-4194-914A-05071054AF2F}" dt="2025-10-06T09:56:08.002" v="40" actId="27636"/>
          <ac:spMkLst>
            <pc:docMk/>
            <pc:sldMk cId="2321673468" sldId="262"/>
            <ac:spMk id="3" creationId="{C3688337-0985-E74A-91F9-83850F83632F}"/>
          </ac:spMkLst>
        </pc:spChg>
      </pc:sldChg>
      <pc:sldChg chg="modSp">
        <pc:chgData name="Carina Gomes (2222912)" userId="3fb0bafe-c5f1-4b8b-a06d-29e5db276b2f" providerId="ADAL" clId="{337237EC-657C-4194-914A-05071054AF2F}" dt="2025-10-06T11:41:48.038" v="74" actId="27636"/>
        <pc:sldMkLst>
          <pc:docMk/>
          <pc:sldMk cId="1198071673" sldId="263"/>
        </pc:sldMkLst>
        <pc:spChg chg="mod">
          <ac:chgData name="Carina Gomes (2222912)" userId="3fb0bafe-c5f1-4b8b-a06d-29e5db276b2f" providerId="ADAL" clId="{337237EC-657C-4194-914A-05071054AF2F}" dt="2025-10-06T11:41:48.038" v="74" actId="27636"/>
          <ac:spMkLst>
            <pc:docMk/>
            <pc:sldMk cId="1198071673" sldId="263"/>
            <ac:spMk id="3" creationId="{D3229D78-A172-9D20-74B0-65D0960F3F14}"/>
          </ac:spMkLst>
        </pc:spChg>
      </pc:sldChg>
      <pc:sldChg chg="modSp">
        <pc:chgData name="Carina Gomes (2222912)" userId="3fb0bafe-c5f1-4b8b-a06d-29e5db276b2f" providerId="ADAL" clId="{337237EC-657C-4194-914A-05071054AF2F}" dt="2025-10-06T14:39:58.020" v="118" actId="22"/>
        <pc:sldMkLst>
          <pc:docMk/>
          <pc:sldMk cId="3884081254" sldId="264"/>
        </pc:sldMkLst>
        <pc:spChg chg="mod">
          <ac:chgData name="Carina Gomes (2222912)" userId="3fb0bafe-c5f1-4b8b-a06d-29e5db276b2f" providerId="ADAL" clId="{337237EC-657C-4194-914A-05071054AF2F}" dt="2025-10-06T14:39:58.020" v="118" actId="22"/>
          <ac:spMkLst>
            <pc:docMk/>
            <pc:sldMk cId="3884081254" sldId="264"/>
            <ac:spMk id="3" creationId="{E5BFAA96-9EEA-2948-75C4-E3C906D70AD9}"/>
          </ac:spMkLst>
        </pc:spChg>
      </pc:sldChg>
      <pc:sldChg chg="addSp delSp modSp">
        <pc:chgData name="Carina Gomes (2222912)" userId="3fb0bafe-c5f1-4b8b-a06d-29e5db276b2f" providerId="ADAL" clId="{337237EC-657C-4194-914A-05071054AF2F}" dt="2025-10-06T11:24:39.212" v="69" actId="27636"/>
        <pc:sldMkLst>
          <pc:docMk/>
          <pc:sldMk cId="2650150665" sldId="266"/>
        </pc:sldMkLst>
        <pc:spChg chg="mod">
          <ac:chgData name="Carina Gomes (2222912)" userId="3fb0bafe-c5f1-4b8b-a06d-29e5db276b2f" providerId="ADAL" clId="{337237EC-657C-4194-914A-05071054AF2F}" dt="2025-10-06T11:24:39.212" v="69" actId="27636"/>
          <ac:spMkLst>
            <pc:docMk/>
            <pc:sldMk cId="2650150665" sldId="266"/>
            <ac:spMk id="3" creationId="{CEB4D354-4420-1B62-5658-A152DA691466}"/>
          </ac:spMkLst>
        </pc:spChg>
      </pc:sldChg>
      <pc:sldChg chg="addSp">
        <pc:chgData name="Carina Gomes (2222912)" userId="3fb0bafe-c5f1-4b8b-a06d-29e5db276b2f" providerId="ADAL" clId="{337237EC-657C-4194-914A-05071054AF2F}" dt="2025-10-06T16:04:45.890" v="119" actId="22"/>
        <pc:sldMkLst>
          <pc:docMk/>
          <pc:sldMk cId="874552972" sldId="267"/>
        </pc:sldMkLst>
        <pc:spChg chg="add">
          <ac:chgData name="Carina Gomes (2222912)" userId="3fb0bafe-c5f1-4b8b-a06d-29e5db276b2f" providerId="ADAL" clId="{337237EC-657C-4194-914A-05071054AF2F}" dt="2025-10-06T16:04:45.890" v="119" actId="22"/>
          <ac:spMkLst>
            <pc:docMk/>
            <pc:sldMk cId="874552972" sldId="267"/>
            <ac:spMk id="5" creationId="{5922466D-9D5C-C7C2-DD71-63EC225AD487}"/>
          </ac:spMkLst>
        </pc:spChg>
      </pc:sldChg>
      <pc:sldChg chg="modSp">
        <pc:chgData name="Carina Gomes (2222912)" userId="3fb0bafe-c5f1-4b8b-a06d-29e5db276b2f" providerId="ADAL" clId="{337237EC-657C-4194-914A-05071054AF2F}" dt="2025-10-06T16:29:15.609" v="126" actId="27636"/>
        <pc:sldMkLst>
          <pc:docMk/>
          <pc:sldMk cId="989323187" sldId="268"/>
        </pc:sldMkLst>
        <pc:spChg chg="mod">
          <ac:chgData name="Carina Gomes (2222912)" userId="3fb0bafe-c5f1-4b8b-a06d-29e5db276b2f" providerId="ADAL" clId="{337237EC-657C-4194-914A-05071054AF2F}" dt="2025-10-06T16:29:15.609" v="126" actId="27636"/>
          <ac:spMkLst>
            <pc:docMk/>
            <pc:sldMk cId="989323187" sldId="268"/>
            <ac:spMk id="3" creationId="{57A04E45-9DEC-9244-CAF8-9F93229867A7}"/>
          </ac:spMkLst>
        </pc:spChg>
      </pc:sldChg>
      <pc:sldChg chg="modSp">
        <pc:chgData name="Carina Gomes (2222912)" userId="3fb0bafe-c5f1-4b8b-a06d-29e5db276b2f" providerId="ADAL" clId="{337237EC-657C-4194-914A-05071054AF2F}" dt="2025-10-06T13:48:12.072" v="86" actId="27636"/>
        <pc:sldMkLst>
          <pc:docMk/>
          <pc:sldMk cId="2622629129" sldId="269"/>
        </pc:sldMkLst>
        <pc:spChg chg="mod">
          <ac:chgData name="Carina Gomes (2222912)" userId="3fb0bafe-c5f1-4b8b-a06d-29e5db276b2f" providerId="ADAL" clId="{337237EC-657C-4194-914A-05071054AF2F}" dt="2025-10-06T13:48:12.072" v="86" actId="27636"/>
          <ac:spMkLst>
            <pc:docMk/>
            <pc:sldMk cId="2622629129" sldId="269"/>
            <ac:spMk id="3" creationId="{E2F6CC1C-0A78-523B-7A82-50278E8B2C61}"/>
          </ac:spMkLst>
        </pc:spChg>
      </pc:sldChg>
      <pc:sldChg chg="modSp">
        <pc:chgData name="Carina Gomes (2222912)" userId="3fb0bafe-c5f1-4b8b-a06d-29e5db276b2f" providerId="ADAL" clId="{337237EC-657C-4194-914A-05071054AF2F}" dt="2025-10-06T16:43:39.020" v="136" actId="1076"/>
        <pc:sldMkLst>
          <pc:docMk/>
          <pc:sldMk cId="2273049832" sldId="270"/>
        </pc:sldMkLst>
        <pc:spChg chg="mod">
          <ac:chgData name="Carina Gomes (2222912)" userId="3fb0bafe-c5f1-4b8b-a06d-29e5db276b2f" providerId="ADAL" clId="{337237EC-657C-4194-914A-05071054AF2F}" dt="2025-10-06T16:43:39.020" v="136" actId="1076"/>
          <ac:spMkLst>
            <pc:docMk/>
            <pc:sldMk cId="2273049832" sldId="270"/>
            <ac:spMk id="2" creationId="{77269BA5-C34F-324C-6F4E-0136D759F84C}"/>
          </ac:spMkLst>
        </pc:spChg>
        <pc:spChg chg="mod">
          <ac:chgData name="Carina Gomes (2222912)" userId="3fb0bafe-c5f1-4b8b-a06d-29e5db276b2f" providerId="ADAL" clId="{337237EC-657C-4194-914A-05071054AF2F}" dt="2025-10-06T16:43:31.407" v="134" actId="27636"/>
          <ac:spMkLst>
            <pc:docMk/>
            <pc:sldMk cId="2273049832" sldId="270"/>
            <ac:spMk id="3" creationId="{6137E278-7548-50DA-1E67-417FF96F2CA7}"/>
          </ac:spMkLst>
        </pc:spChg>
      </pc:sldChg>
      <pc:sldChg chg="modSp">
        <pc:chgData name="Carina Gomes (2222912)" userId="3fb0bafe-c5f1-4b8b-a06d-29e5db276b2f" providerId="ADAL" clId="{337237EC-657C-4194-914A-05071054AF2F}" dt="2025-10-09T01:10:43.548" v="138" actId="22"/>
        <pc:sldMkLst>
          <pc:docMk/>
          <pc:sldMk cId="2614080908" sldId="271"/>
        </pc:sldMkLst>
        <pc:spChg chg="mod">
          <ac:chgData name="Carina Gomes (2222912)" userId="3fb0bafe-c5f1-4b8b-a06d-29e5db276b2f" providerId="ADAL" clId="{337237EC-657C-4194-914A-05071054AF2F}" dt="2025-10-09T01:10:43.548" v="138" actId="22"/>
          <ac:spMkLst>
            <pc:docMk/>
            <pc:sldMk cId="2614080908" sldId="271"/>
            <ac:spMk id="3" creationId="{93AA4A7A-5A5B-E118-9E54-114CC99C1639}"/>
          </ac:spMkLst>
        </pc:spChg>
      </pc:sldChg>
    </pc:docChg>
  </pc:docChgLst>
  <pc:docChgLst>
    <pc:chgData name="Carina Gomes (2222912)" userId="S::2222912@student.uwtsd.ac.uk::3fb0bafe-c5f1-4b8b-a06d-29e5db276b2f" providerId="AD" clId="Web-{77F8D577-214F-F199-2309-90527379DE39}"/>
    <pc:docChg chg="mod addSld modSld addMainMaster delMainMaster">
      <pc:chgData name="Carina Gomes (2222912)" userId="S::2222912@student.uwtsd.ac.uk::3fb0bafe-c5f1-4b8b-a06d-29e5db276b2f" providerId="AD" clId="Web-{77F8D577-214F-F199-2309-90527379DE39}" dt="2025-09-24T16:30:10.579" v="332" actId="20577"/>
      <pc:docMkLst>
        <pc:docMk/>
      </pc:docMkLst>
      <pc:sldChg chg="addSp delSp modSp mod modClrScheme delDesignElem chgLayout">
        <pc:chgData name="Carina Gomes (2222912)" userId="S::2222912@student.uwtsd.ac.uk::3fb0bafe-c5f1-4b8b-a06d-29e5db276b2f" providerId="AD" clId="Web-{77F8D577-214F-F199-2309-90527379DE39}" dt="2025-09-24T15:25:09.974" v="33"/>
        <pc:sldMkLst>
          <pc:docMk/>
          <pc:sldMk cId="109857222" sldId="256"/>
        </pc:sldMkLst>
        <pc:spChg chg="mod ord">
          <ac:chgData name="Carina Gomes (2222912)" userId="S::2222912@student.uwtsd.ac.uk::3fb0bafe-c5f1-4b8b-a06d-29e5db276b2f" providerId="AD" clId="Web-{77F8D577-214F-F199-2309-90527379DE39}" dt="2025-09-24T15:25:09.974" v="33"/>
          <ac:spMkLst>
            <pc:docMk/>
            <pc:sldMk cId="109857222" sldId="256"/>
            <ac:spMk id="3" creationId="{00000000-0000-0000-0000-000000000000}"/>
          </ac:spMkLst>
        </pc:spChg>
      </pc:sldChg>
      <pc:sldChg chg="modSp mod modClrScheme chgLayout">
        <pc:chgData name="Carina Gomes (2222912)" userId="S::2222912@student.uwtsd.ac.uk::3fb0bafe-c5f1-4b8b-a06d-29e5db276b2f" providerId="AD" clId="Web-{77F8D577-214F-F199-2309-90527379DE39}" dt="2025-09-24T16:27:47.590" v="319" actId="20577"/>
        <pc:sldMkLst>
          <pc:docMk/>
          <pc:sldMk cId="2841675742" sldId="258"/>
        </pc:sldMkLst>
        <pc:spChg chg="mod ord">
          <ac:chgData name="Carina Gomes (2222912)" userId="S::2222912@student.uwtsd.ac.uk::3fb0bafe-c5f1-4b8b-a06d-29e5db276b2f" providerId="AD" clId="Web-{77F8D577-214F-F199-2309-90527379DE39}" dt="2025-09-24T15:25:09.974" v="33"/>
          <ac:spMkLst>
            <pc:docMk/>
            <pc:sldMk cId="2841675742" sldId="258"/>
            <ac:spMk id="2" creationId="{E46AF62B-2EBE-A464-7E02-F213B9316502}"/>
          </ac:spMkLst>
        </pc:spChg>
        <pc:spChg chg="mod ord">
          <ac:chgData name="Carina Gomes (2222912)" userId="S::2222912@student.uwtsd.ac.uk::3fb0bafe-c5f1-4b8b-a06d-29e5db276b2f" providerId="AD" clId="Web-{77F8D577-214F-F199-2309-90527379DE39}" dt="2025-09-24T16:27:47.590" v="319" actId="20577"/>
          <ac:spMkLst>
            <pc:docMk/>
            <pc:sldMk cId="2841675742" sldId="258"/>
            <ac:spMk id="3" creationId="{87B28E88-6B66-90C0-2463-933A22424078}"/>
          </ac:spMkLst>
        </pc:spChg>
      </pc:sldChg>
      <pc:sldChg chg="modSp mod modClrScheme chgLayout">
        <pc:chgData name="Carina Gomes (2222912)" userId="S::2222912@student.uwtsd.ac.uk::3fb0bafe-c5f1-4b8b-a06d-29e5db276b2f" providerId="AD" clId="Web-{77F8D577-214F-F199-2309-90527379DE39}" dt="2025-09-24T15:31:57.080" v="156" actId="20577"/>
        <pc:sldMkLst>
          <pc:docMk/>
          <pc:sldMk cId="1160274338" sldId="259"/>
        </pc:sldMkLst>
        <pc:spChg chg="mod ord">
          <ac:chgData name="Carina Gomes (2222912)" userId="S::2222912@student.uwtsd.ac.uk::3fb0bafe-c5f1-4b8b-a06d-29e5db276b2f" providerId="AD" clId="Web-{77F8D577-214F-F199-2309-90527379DE39}" dt="2025-09-24T15:31:57.080" v="156" actId="20577"/>
          <ac:spMkLst>
            <pc:docMk/>
            <pc:sldMk cId="1160274338" sldId="259"/>
            <ac:spMk id="2" creationId="{86BBF6FA-AB13-F58D-C338-56B8E45691AC}"/>
          </ac:spMkLst>
        </pc:spChg>
      </pc:sldChg>
      <pc:sldChg chg="modSp mod modClrScheme chgLayout">
        <pc:chgData name="Carina Gomes (2222912)" userId="S::2222912@student.uwtsd.ac.uk::3fb0bafe-c5f1-4b8b-a06d-29e5db276b2f" providerId="AD" clId="Web-{77F8D577-214F-F199-2309-90527379DE39}" dt="2025-09-24T16:21:05.304" v="303" actId="20577"/>
        <pc:sldMkLst>
          <pc:docMk/>
          <pc:sldMk cId="2938064335" sldId="260"/>
        </pc:sldMkLst>
        <pc:spChg chg="mod ord">
          <ac:chgData name="Carina Gomes (2222912)" userId="S::2222912@student.uwtsd.ac.uk::3fb0bafe-c5f1-4b8b-a06d-29e5db276b2f" providerId="AD" clId="Web-{77F8D577-214F-F199-2309-90527379DE39}" dt="2025-09-24T15:28:05.162" v="107" actId="20577"/>
          <ac:spMkLst>
            <pc:docMk/>
            <pc:sldMk cId="2938064335" sldId="260"/>
            <ac:spMk id="2" creationId="{6D61C6EE-5A06-CEF7-D2CB-54E5268377B2}"/>
          </ac:spMkLst>
        </pc:spChg>
      </pc:sldChg>
      <pc:sldChg chg="modSp new">
        <pc:chgData name="Carina Gomes (2222912)" userId="S::2222912@student.uwtsd.ac.uk::3fb0bafe-c5f1-4b8b-a06d-29e5db276b2f" providerId="AD" clId="Web-{77F8D577-214F-F199-2309-90527379DE39}" dt="2025-09-24T16:27:27.214" v="316" actId="20577"/>
        <pc:sldMkLst>
          <pc:docMk/>
          <pc:sldMk cId="3889201062" sldId="261"/>
        </pc:sldMkLst>
        <pc:spChg chg="mod">
          <ac:chgData name="Carina Gomes (2222912)" userId="S::2222912@student.uwtsd.ac.uk::3fb0bafe-c5f1-4b8b-a06d-29e5db276b2f" providerId="AD" clId="Web-{77F8D577-214F-F199-2309-90527379DE39}" dt="2025-09-24T16:19:28.296" v="286" actId="20577"/>
          <ac:spMkLst>
            <pc:docMk/>
            <pc:sldMk cId="3889201062" sldId="261"/>
            <ac:spMk id="2" creationId="{ACED97F6-1126-9995-8F00-194BA42978FA}"/>
          </ac:spMkLst>
        </pc:spChg>
        <pc:spChg chg="mod">
          <ac:chgData name="Carina Gomes (2222912)" userId="S::2222912@student.uwtsd.ac.uk::3fb0bafe-c5f1-4b8b-a06d-29e5db276b2f" providerId="AD" clId="Web-{77F8D577-214F-F199-2309-90527379DE39}" dt="2025-09-24T16:27:27.214" v="316" actId="20577"/>
          <ac:spMkLst>
            <pc:docMk/>
            <pc:sldMk cId="3889201062" sldId="261"/>
            <ac:spMk id="3" creationId="{E50EE30C-985A-E647-488A-2FEA9AF9BC47}"/>
          </ac:spMkLst>
        </pc:spChg>
      </pc:sldChg>
      <pc:sldChg chg="modSp new">
        <pc:chgData name="Carina Gomes (2222912)" userId="S::2222912@student.uwtsd.ac.uk::3fb0bafe-c5f1-4b8b-a06d-29e5db276b2f" providerId="AD" clId="Web-{77F8D577-214F-F199-2309-90527379DE39}" dt="2025-09-24T16:30:10.579" v="332" actId="20577"/>
        <pc:sldMkLst>
          <pc:docMk/>
          <pc:sldMk cId="2321673468" sldId="262"/>
        </pc:sldMkLst>
        <pc:spChg chg="mod">
          <ac:chgData name="Carina Gomes (2222912)" userId="S::2222912@student.uwtsd.ac.uk::3fb0bafe-c5f1-4b8b-a06d-29e5db276b2f" providerId="AD" clId="Web-{77F8D577-214F-F199-2309-90527379DE39}" dt="2025-09-24T16:30:10.579" v="332" actId="20577"/>
          <ac:spMkLst>
            <pc:docMk/>
            <pc:sldMk cId="2321673468" sldId="262"/>
            <ac:spMk id="2" creationId="{164EAC47-B3A1-9766-2A6B-9DCACCCB684F}"/>
          </ac:spMkLst>
        </pc:spChg>
      </pc:sldChg>
    </pc:docChg>
  </pc:docChgLst>
  <pc:docChgLst>
    <pc:chgData name="Carina Gomes (2222912)" userId="S::2222912@student.uwtsd.ac.uk::3fb0bafe-c5f1-4b8b-a06d-29e5db276b2f" providerId="AD" clId="Web-{28D84A6B-69B3-296A-D919-2DF5F2CA7B21}"/>
    <pc:docChg chg="delSld modSld">
      <pc:chgData name="Carina Gomes (2222912)" userId="S::2222912@student.uwtsd.ac.uk::3fb0bafe-c5f1-4b8b-a06d-29e5db276b2f" providerId="AD" clId="Web-{28D84A6B-69B3-296A-D919-2DF5F2CA7B21}" dt="2025-09-24T15:18:21.143" v="27"/>
      <pc:docMkLst>
        <pc:docMk/>
      </pc:docMkLst>
    </pc:docChg>
  </pc:docChgLst>
  <pc:docChgLst>
    <pc:chgData name="Carina Gomes (2222912)" userId="S::2222912@student.uwtsd.ac.uk::3fb0bafe-c5f1-4b8b-a06d-29e5db276b2f" providerId="AD" clId="Web-{BF184C5E-8545-E5D0-2962-73763990DA6B}"/>
    <pc:docChg chg="addSld modSld">
      <pc:chgData name="Carina Gomes (2222912)" userId="S::2222912@student.uwtsd.ac.uk::3fb0bafe-c5f1-4b8b-a06d-29e5db276b2f" providerId="AD" clId="Web-{BF184C5E-8545-E5D0-2962-73763990DA6B}" dt="2025-10-09T01:02:49.575" v="354" actId="20577"/>
      <pc:docMkLst>
        <pc:docMk/>
      </pc:docMkLst>
      <pc:sldChg chg="modSp">
        <pc:chgData name="Carina Gomes (2222912)" userId="S::2222912@student.uwtsd.ac.uk::3fb0bafe-c5f1-4b8b-a06d-29e5db276b2f" providerId="AD" clId="Web-{BF184C5E-8545-E5D0-2962-73763990DA6B}" dt="2025-10-06T16:35:03.140" v="318" actId="20577"/>
        <pc:sldMkLst>
          <pc:docMk/>
          <pc:sldMk cId="2841675742" sldId="258"/>
        </pc:sldMkLst>
        <pc:spChg chg="mod">
          <ac:chgData name="Carina Gomes (2222912)" userId="S::2222912@student.uwtsd.ac.uk::3fb0bafe-c5f1-4b8b-a06d-29e5db276b2f" providerId="AD" clId="Web-{BF184C5E-8545-E5D0-2962-73763990DA6B}" dt="2025-10-06T16:35:03.140" v="318" actId="20577"/>
          <ac:spMkLst>
            <pc:docMk/>
            <pc:sldMk cId="2841675742" sldId="258"/>
            <ac:spMk id="3" creationId="{87B28E88-6B66-90C0-2463-933A22424078}"/>
          </ac:spMkLst>
        </pc:spChg>
      </pc:sldChg>
      <pc:sldChg chg="modSp">
        <pc:chgData name="Carina Gomes (2222912)" userId="S::2222912@student.uwtsd.ac.uk::3fb0bafe-c5f1-4b8b-a06d-29e5db276b2f" providerId="AD" clId="Web-{BF184C5E-8545-E5D0-2962-73763990DA6B}" dt="2025-10-06T15:30:26.991" v="64" actId="20577"/>
        <pc:sldMkLst>
          <pc:docMk/>
          <pc:sldMk cId="3889201062" sldId="261"/>
        </pc:sldMkLst>
        <pc:spChg chg="mod">
          <ac:chgData name="Carina Gomes (2222912)" userId="S::2222912@student.uwtsd.ac.uk::3fb0bafe-c5f1-4b8b-a06d-29e5db276b2f" providerId="AD" clId="Web-{BF184C5E-8545-E5D0-2962-73763990DA6B}" dt="2025-10-06T15:30:26.991" v="64" actId="20577"/>
          <ac:spMkLst>
            <pc:docMk/>
            <pc:sldMk cId="3889201062" sldId="261"/>
            <ac:spMk id="2" creationId="{ACED97F6-1126-9995-8F00-194BA42978FA}"/>
          </ac:spMkLst>
        </pc:spChg>
        <pc:spChg chg="mod">
          <ac:chgData name="Carina Gomes (2222912)" userId="S::2222912@student.uwtsd.ac.uk::3fb0bafe-c5f1-4b8b-a06d-29e5db276b2f" providerId="AD" clId="Web-{BF184C5E-8545-E5D0-2962-73763990DA6B}" dt="2025-10-06T15:28:50.364" v="51" actId="14100"/>
          <ac:spMkLst>
            <pc:docMk/>
            <pc:sldMk cId="3889201062" sldId="261"/>
            <ac:spMk id="3" creationId="{E50EE30C-985A-E647-488A-2FEA9AF9BC47}"/>
          </ac:spMkLst>
        </pc:spChg>
      </pc:sldChg>
      <pc:sldChg chg="modSp">
        <pc:chgData name="Carina Gomes (2222912)" userId="S::2222912@student.uwtsd.ac.uk::3fb0bafe-c5f1-4b8b-a06d-29e5db276b2f" providerId="AD" clId="Web-{BF184C5E-8545-E5D0-2962-73763990DA6B}" dt="2025-10-06T15:39:52.023" v="96" actId="20577"/>
        <pc:sldMkLst>
          <pc:docMk/>
          <pc:sldMk cId="1198071673" sldId="263"/>
        </pc:sldMkLst>
        <pc:spChg chg="mod">
          <ac:chgData name="Carina Gomes (2222912)" userId="S::2222912@student.uwtsd.ac.uk::3fb0bafe-c5f1-4b8b-a06d-29e5db276b2f" providerId="AD" clId="Web-{BF184C5E-8545-E5D0-2962-73763990DA6B}" dt="2025-10-06T15:39:52.023" v="96" actId="20577"/>
          <ac:spMkLst>
            <pc:docMk/>
            <pc:sldMk cId="1198071673" sldId="263"/>
            <ac:spMk id="3" creationId="{D3229D78-A172-9D20-74B0-65D0960F3F14}"/>
          </ac:spMkLst>
        </pc:spChg>
      </pc:sldChg>
      <pc:sldChg chg="addSp delSp modSp mod setBg">
        <pc:chgData name="Carina Gomes (2222912)" userId="S::2222912@student.uwtsd.ac.uk::3fb0bafe-c5f1-4b8b-a06d-29e5db276b2f" providerId="AD" clId="Web-{BF184C5E-8545-E5D0-2962-73763990DA6B}" dt="2025-10-06T15:28:26.114" v="50" actId="20577"/>
        <pc:sldMkLst>
          <pc:docMk/>
          <pc:sldMk cId="2650150665" sldId="266"/>
        </pc:sldMkLst>
        <pc:spChg chg="mod">
          <ac:chgData name="Carina Gomes (2222912)" userId="S::2222912@student.uwtsd.ac.uk::3fb0bafe-c5f1-4b8b-a06d-29e5db276b2f" providerId="AD" clId="Web-{BF184C5E-8545-E5D0-2962-73763990DA6B}" dt="2025-10-06T15:23:34.261" v="11"/>
          <ac:spMkLst>
            <pc:docMk/>
            <pc:sldMk cId="2650150665" sldId="266"/>
            <ac:spMk id="2" creationId="{4C4355A3-3450-D5E8-85E8-45EEE9D194B3}"/>
          </ac:spMkLst>
        </pc:spChg>
        <pc:spChg chg="mod ord">
          <ac:chgData name="Carina Gomes (2222912)" userId="S::2222912@student.uwtsd.ac.uk::3fb0bafe-c5f1-4b8b-a06d-29e5db276b2f" providerId="AD" clId="Web-{BF184C5E-8545-E5D0-2962-73763990DA6B}" dt="2025-10-06T15:28:26.114" v="50" actId="20577"/>
          <ac:spMkLst>
            <pc:docMk/>
            <pc:sldMk cId="2650150665" sldId="266"/>
            <ac:spMk id="3" creationId="{CEB4D354-4420-1B62-5658-A152DA691466}"/>
          </ac:spMkLst>
        </pc:spChg>
        <pc:spChg chg="add mod">
          <ac:chgData name="Carina Gomes (2222912)" userId="S::2222912@student.uwtsd.ac.uk::3fb0bafe-c5f1-4b8b-a06d-29e5db276b2f" providerId="AD" clId="Web-{BF184C5E-8545-E5D0-2962-73763990DA6B}" dt="2025-10-06T15:24:07.810" v="14" actId="14100"/>
          <ac:spMkLst>
            <pc:docMk/>
            <pc:sldMk cId="2650150665" sldId="266"/>
            <ac:spMk id="5" creationId="{A522BF3A-DD87-239A-E1E1-7BB3AAC45AC9}"/>
          </ac:spMkLst>
        </pc:spChg>
        <pc:picChg chg="add mod ord">
          <ac:chgData name="Carina Gomes (2222912)" userId="S::2222912@student.uwtsd.ac.uk::3fb0bafe-c5f1-4b8b-a06d-29e5db276b2f" providerId="AD" clId="Web-{BF184C5E-8545-E5D0-2962-73763990DA6B}" dt="2025-10-06T15:23:34.261" v="11"/>
          <ac:picMkLst>
            <pc:docMk/>
            <pc:sldMk cId="2650150665" sldId="266"/>
            <ac:picMk id="4" creationId="{EE693D67-023B-C578-0FDC-8B03663EF14B}"/>
          </ac:picMkLst>
        </pc:picChg>
      </pc:sldChg>
      <pc:sldChg chg="modSp">
        <pc:chgData name="Carina Gomes (2222912)" userId="S::2222912@student.uwtsd.ac.uk::3fb0bafe-c5f1-4b8b-a06d-29e5db276b2f" providerId="AD" clId="Web-{BF184C5E-8545-E5D0-2962-73763990DA6B}" dt="2025-10-06T16:24:34.686" v="237" actId="14100"/>
        <pc:sldMkLst>
          <pc:docMk/>
          <pc:sldMk cId="874552972" sldId="267"/>
        </pc:sldMkLst>
        <pc:spChg chg="mod">
          <ac:chgData name="Carina Gomes (2222912)" userId="S::2222912@student.uwtsd.ac.uk::3fb0bafe-c5f1-4b8b-a06d-29e5db276b2f" providerId="AD" clId="Web-{BF184C5E-8545-E5D0-2962-73763990DA6B}" dt="2025-10-06T16:05:21.534" v="114" actId="20577"/>
          <ac:spMkLst>
            <pc:docMk/>
            <pc:sldMk cId="874552972" sldId="267"/>
            <ac:spMk id="2" creationId="{40B638A9-36A6-D4C6-81C7-ECE872CEFB5E}"/>
          </ac:spMkLst>
        </pc:spChg>
        <pc:spChg chg="mod">
          <ac:chgData name="Carina Gomes (2222912)" userId="S::2222912@student.uwtsd.ac.uk::3fb0bafe-c5f1-4b8b-a06d-29e5db276b2f" providerId="AD" clId="Web-{BF184C5E-8545-E5D0-2962-73763990DA6B}" dt="2025-10-06T16:24:34.686" v="237" actId="14100"/>
          <ac:spMkLst>
            <pc:docMk/>
            <pc:sldMk cId="874552972" sldId="267"/>
            <ac:spMk id="5" creationId="{5922466D-9D5C-C7C2-DD71-63EC225AD487}"/>
          </ac:spMkLst>
        </pc:spChg>
      </pc:sldChg>
      <pc:sldChg chg="modSp">
        <pc:chgData name="Carina Gomes (2222912)" userId="S::2222912@student.uwtsd.ac.uk::3fb0bafe-c5f1-4b8b-a06d-29e5db276b2f" providerId="AD" clId="Web-{BF184C5E-8545-E5D0-2962-73763990DA6B}" dt="2025-10-06T16:34:12.919" v="278" actId="20577"/>
        <pc:sldMkLst>
          <pc:docMk/>
          <pc:sldMk cId="989323187" sldId="268"/>
        </pc:sldMkLst>
        <pc:spChg chg="mod">
          <ac:chgData name="Carina Gomes (2222912)" userId="S::2222912@student.uwtsd.ac.uk::3fb0bafe-c5f1-4b8b-a06d-29e5db276b2f" providerId="AD" clId="Web-{BF184C5E-8545-E5D0-2962-73763990DA6B}" dt="2025-10-06T16:34:12.919" v="278" actId="20577"/>
          <ac:spMkLst>
            <pc:docMk/>
            <pc:sldMk cId="989323187" sldId="268"/>
            <ac:spMk id="3" creationId="{57A04E45-9DEC-9244-CAF8-9F93229867A7}"/>
          </ac:spMkLst>
        </pc:spChg>
      </pc:sldChg>
      <pc:sldChg chg="modSp new">
        <pc:chgData name="Carina Gomes (2222912)" userId="S::2222912@student.uwtsd.ac.uk::3fb0bafe-c5f1-4b8b-a06d-29e5db276b2f" providerId="AD" clId="Web-{BF184C5E-8545-E5D0-2962-73763990DA6B}" dt="2025-10-09T01:02:49.575" v="354" actId="20577"/>
        <pc:sldMkLst>
          <pc:docMk/>
          <pc:sldMk cId="2273049832" sldId="270"/>
        </pc:sldMkLst>
        <pc:spChg chg="mod">
          <ac:chgData name="Carina Gomes (2222912)" userId="S::2222912@student.uwtsd.ac.uk::3fb0bafe-c5f1-4b8b-a06d-29e5db276b2f" providerId="AD" clId="Web-{BF184C5E-8545-E5D0-2962-73763990DA6B}" dt="2025-10-06T16:35:42.094" v="335" actId="20577"/>
          <ac:spMkLst>
            <pc:docMk/>
            <pc:sldMk cId="2273049832" sldId="270"/>
            <ac:spMk id="2" creationId="{77269BA5-C34F-324C-6F4E-0136D759F84C}"/>
          </ac:spMkLst>
        </pc:spChg>
        <pc:spChg chg="mod">
          <ac:chgData name="Carina Gomes (2222912)" userId="S::2222912@student.uwtsd.ac.uk::3fb0bafe-c5f1-4b8b-a06d-29e5db276b2f" providerId="AD" clId="Web-{BF184C5E-8545-E5D0-2962-73763990DA6B}" dt="2025-10-09T01:02:49.575" v="354" actId="20577"/>
          <ac:spMkLst>
            <pc:docMk/>
            <pc:sldMk cId="2273049832" sldId="270"/>
            <ac:spMk id="3" creationId="{6137E278-7548-50DA-1E67-417FF96F2CA7}"/>
          </ac:spMkLst>
        </pc:spChg>
      </pc:sldChg>
    </pc:docChg>
  </pc:docChgLst>
  <pc:docChgLst>
    <pc:chgData name="Carina Gomes (2222912)" userId="S::2222912@student.uwtsd.ac.uk::3fb0bafe-c5f1-4b8b-a06d-29e5db276b2f" providerId="AD" clId="Web-{60646FDC-7984-0280-9504-C717513F0DA4}"/>
    <pc:docChg chg="addSld modSld sldOrd">
      <pc:chgData name="Carina Gomes (2222912)" userId="S::2222912@student.uwtsd.ac.uk::3fb0bafe-c5f1-4b8b-a06d-29e5db276b2f" providerId="AD" clId="Web-{60646FDC-7984-0280-9504-C717513F0DA4}" dt="2025-10-06T12:37:45.952" v="968"/>
      <pc:docMkLst>
        <pc:docMk/>
      </pc:docMkLst>
      <pc:sldChg chg="modSp">
        <pc:chgData name="Carina Gomes (2222912)" userId="S::2222912@student.uwtsd.ac.uk::3fb0bafe-c5f1-4b8b-a06d-29e5db276b2f" providerId="AD" clId="Web-{60646FDC-7984-0280-9504-C717513F0DA4}" dt="2025-10-06T12:31:27.758" v="882" actId="14100"/>
        <pc:sldMkLst>
          <pc:docMk/>
          <pc:sldMk cId="2841675742" sldId="258"/>
        </pc:sldMkLst>
        <pc:spChg chg="mod">
          <ac:chgData name="Carina Gomes (2222912)" userId="S::2222912@student.uwtsd.ac.uk::3fb0bafe-c5f1-4b8b-a06d-29e5db276b2f" providerId="AD" clId="Web-{60646FDC-7984-0280-9504-C717513F0DA4}" dt="2025-10-06T11:15:44.869" v="439" actId="1076"/>
          <ac:spMkLst>
            <pc:docMk/>
            <pc:sldMk cId="2841675742" sldId="258"/>
            <ac:spMk id="2" creationId="{E46AF62B-2EBE-A464-7E02-F213B9316502}"/>
          </ac:spMkLst>
        </pc:spChg>
        <pc:spChg chg="mod">
          <ac:chgData name="Carina Gomes (2222912)" userId="S::2222912@student.uwtsd.ac.uk::3fb0bafe-c5f1-4b8b-a06d-29e5db276b2f" providerId="AD" clId="Web-{60646FDC-7984-0280-9504-C717513F0DA4}" dt="2025-10-06T12:31:27.758" v="882" actId="14100"/>
          <ac:spMkLst>
            <pc:docMk/>
            <pc:sldMk cId="2841675742" sldId="258"/>
            <ac:spMk id="3" creationId="{87B28E88-6B66-90C0-2463-933A22424078}"/>
          </ac:spMkLst>
        </pc:spChg>
      </pc:sldChg>
      <pc:sldChg chg="modSp">
        <pc:chgData name="Carina Gomes (2222912)" userId="S::2222912@student.uwtsd.ac.uk::3fb0bafe-c5f1-4b8b-a06d-29e5db276b2f" providerId="AD" clId="Web-{60646FDC-7984-0280-9504-C717513F0DA4}" dt="2025-10-06T12:37:03.106" v="965" actId="20577"/>
        <pc:sldMkLst>
          <pc:docMk/>
          <pc:sldMk cId="1160274338" sldId="259"/>
        </pc:sldMkLst>
        <pc:graphicFrameChg chg="modGraphic">
          <ac:chgData name="Carina Gomes (2222912)" userId="S::2222912@student.uwtsd.ac.uk::3fb0bafe-c5f1-4b8b-a06d-29e5db276b2f" providerId="AD" clId="Web-{60646FDC-7984-0280-9504-C717513F0DA4}" dt="2025-10-06T12:37:03.106" v="965" actId="20577"/>
          <ac:graphicFrameMkLst>
            <pc:docMk/>
            <pc:sldMk cId="1160274338" sldId="259"/>
            <ac:graphicFrameMk id="36" creationId="{8EDDCDB1-2C1C-18F7-764C-6E09DF3DC1CE}"/>
          </ac:graphicFrameMkLst>
        </pc:graphicFrameChg>
      </pc:sldChg>
      <pc:sldChg chg="addSp delSp modSp">
        <pc:chgData name="Carina Gomes (2222912)" userId="S::2222912@student.uwtsd.ac.uk::3fb0bafe-c5f1-4b8b-a06d-29e5db276b2f" providerId="AD" clId="Web-{60646FDC-7984-0280-9504-C717513F0DA4}" dt="2025-10-06T12:37:45.952" v="968"/>
        <pc:sldMkLst>
          <pc:docMk/>
          <pc:sldMk cId="2938064335" sldId="260"/>
        </pc:sldMkLst>
        <pc:spChg chg="mod">
          <ac:chgData name="Carina Gomes (2222912)" userId="S::2222912@student.uwtsd.ac.uk::3fb0bafe-c5f1-4b8b-a06d-29e5db276b2f" providerId="AD" clId="Web-{60646FDC-7984-0280-9504-C717513F0DA4}" dt="2025-10-06T12:37:45.952" v="968"/>
          <ac:spMkLst>
            <pc:docMk/>
            <pc:sldMk cId="2938064335" sldId="260"/>
            <ac:spMk id="2" creationId="{6D61C6EE-5A06-CEF7-D2CB-54E5268377B2}"/>
          </ac:spMkLst>
        </pc:spChg>
        <pc:graphicFrameChg chg="add mod modGraphic">
          <ac:chgData name="Carina Gomes (2222912)" userId="S::2222912@student.uwtsd.ac.uk::3fb0bafe-c5f1-4b8b-a06d-29e5db276b2f" providerId="AD" clId="Web-{60646FDC-7984-0280-9504-C717513F0DA4}" dt="2025-10-06T12:37:45.952" v="968"/>
          <ac:graphicFrameMkLst>
            <pc:docMk/>
            <pc:sldMk cId="2938064335" sldId="260"/>
            <ac:graphicFrameMk id="50" creationId="{DA5B0459-FB03-B272-1BEC-2C71ED7EF7E8}"/>
          </ac:graphicFrameMkLst>
        </pc:graphicFrameChg>
      </pc:sldChg>
      <pc:sldChg chg="modSp ord">
        <pc:chgData name="Carina Gomes (2222912)" userId="S::2222912@student.uwtsd.ac.uk::3fb0bafe-c5f1-4b8b-a06d-29e5db276b2f" providerId="AD" clId="Web-{60646FDC-7984-0280-9504-C717513F0DA4}" dt="2025-10-06T12:16:08.046" v="782" actId="20577"/>
        <pc:sldMkLst>
          <pc:docMk/>
          <pc:sldMk cId="3889201062" sldId="261"/>
        </pc:sldMkLst>
        <pc:spChg chg="mod">
          <ac:chgData name="Carina Gomes (2222912)" userId="S::2222912@student.uwtsd.ac.uk::3fb0bafe-c5f1-4b8b-a06d-29e5db276b2f" providerId="AD" clId="Web-{60646FDC-7984-0280-9504-C717513F0DA4}" dt="2025-10-06T12:09:17.707" v="727" actId="20577"/>
          <ac:spMkLst>
            <pc:docMk/>
            <pc:sldMk cId="3889201062" sldId="261"/>
            <ac:spMk id="2" creationId="{ACED97F6-1126-9995-8F00-194BA42978FA}"/>
          </ac:spMkLst>
        </pc:spChg>
        <pc:spChg chg="mod">
          <ac:chgData name="Carina Gomes (2222912)" userId="S::2222912@student.uwtsd.ac.uk::3fb0bafe-c5f1-4b8b-a06d-29e5db276b2f" providerId="AD" clId="Web-{60646FDC-7984-0280-9504-C717513F0DA4}" dt="2025-10-06T12:16:08.046" v="782" actId="20577"/>
          <ac:spMkLst>
            <pc:docMk/>
            <pc:sldMk cId="3889201062" sldId="261"/>
            <ac:spMk id="3" creationId="{E50EE30C-985A-E647-488A-2FEA9AF9BC47}"/>
          </ac:spMkLst>
        </pc:spChg>
      </pc:sldChg>
      <pc:sldChg chg="ord">
        <pc:chgData name="Carina Gomes (2222912)" userId="S::2222912@student.uwtsd.ac.uk::3fb0bafe-c5f1-4b8b-a06d-29e5db276b2f" providerId="AD" clId="Web-{60646FDC-7984-0280-9504-C717513F0DA4}" dt="2025-10-06T12:09:49.474" v="730"/>
        <pc:sldMkLst>
          <pc:docMk/>
          <pc:sldMk cId="2321673468" sldId="262"/>
        </pc:sldMkLst>
      </pc:sldChg>
      <pc:sldChg chg="modSp">
        <pc:chgData name="Carina Gomes (2222912)" userId="S::2222912@student.uwtsd.ac.uk::3fb0bafe-c5f1-4b8b-a06d-29e5db276b2f" providerId="AD" clId="Web-{60646FDC-7984-0280-9504-C717513F0DA4}" dt="2025-10-06T12:11:22" v="740" actId="20577"/>
        <pc:sldMkLst>
          <pc:docMk/>
          <pc:sldMk cId="1198071673" sldId="263"/>
        </pc:sldMkLst>
        <pc:spChg chg="mod">
          <ac:chgData name="Carina Gomes (2222912)" userId="S::2222912@student.uwtsd.ac.uk::3fb0bafe-c5f1-4b8b-a06d-29e5db276b2f" providerId="AD" clId="Web-{60646FDC-7984-0280-9504-C717513F0DA4}" dt="2025-10-06T12:11:22" v="740" actId="20577"/>
          <ac:spMkLst>
            <pc:docMk/>
            <pc:sldMk cId="1198071673" sldId="263"/>
            <ac:spMk id="3" creationId="{D3229D78-A172-9D20-74B0-65D0960F3F14}"/>
          </ac:spMkLst>
        </pc:spChg>
      </pc:sldChg>
      <pc:sldChg chg="modSp">
        <pc:chgData name="Carina Gomes (2222912)" userId="S::2222912@student.uwtsd.ac.uk::3fb0bafe-c5f1-4b8b-a06d-29e5db276b2f" providerId="AD" clId="Web-{60646FDC-7984-0280-9504-C717513F0DA4}" dt="2025-10-06T11:33:21.372" v="521" actId="1076"/>
        <pc:sldMkLst>
          <pc:docMk/>
          <pc:sldMk cId="3884081254" sldId="264"/>
        </pc:sldMkLst>
        <pc:spChg chg="mod">
          <ac:chgData name="Carina Gomes (2222912)" userId="S::2222912@student.uwtsd.ac.uk::3fb0bafe-c5f1-4b8b-a06d-29e5db276b2f" providerId="AD" clId="Web-{60646FDC-7984-0280-9504-C717513F0DA4}" dt="2025-10-06T10:37:57.029" v="243" actId="20577"/>
          <ac:spMkLst>
            <pc:docMk/>
            <pc:sldMk cId="3884081254" sldId="264"/>
            <ac:spMk id="2" creationId="{6199B78B-E92D-E17B-9959-861B32EADC19}"/>
          </ac:spMkLst>
        </pc:spChg>
        <pc:spChg chg="mod">
          <ac:chgData name="Carina Gomes (2222912)" userId="S::2222912@student.uwtsd.ac.uk::3fb0bafe-c5f1-4b8b-a06d-29e5db276b2f" providerId="AD" clId="Web-{60646FDC-7984-0280-9504-C717513F0DA4}" dt="2025-10-06T11:33:21.372" v="521" actId="1076"/>
          <ac:spMkLst>
            <pc:docMk/>
            <pc:sldMk cId="3884081254" sldId="264"/>
            <ac:spMk id="3" creationId="{E5BFAA96-9EEA-2948-75C4-E3C906D70AD9}"/>
          </ac:spMkLst>
        </pc:spChg>
      </pc:sldChg>
      <pc:sldChg chg="modSp new">
        <pc:chgData name="Carina Gomes (2222912)" userId="S::2222912@student.uwtsd.ac.uk::3fb0bafe-c5f1-4b8b-a06d-29e5db276b2f" providerId="AD" clId="Web-{60646FDC-7984-0280-9504-C717513F0DA4}" dt="2025-10-06T12:15:24.964" v="768" actId="20577"/>
        <pc:sldMkLst>
          <pc:docMk/>
          <pc:sldMk cId="2595548533" sldId="265"/>
        </pc:sldMkLst>
        <pc:spChg chg="mod">
          <ac:chgData name="Carina Gomes (2222912)" userId="S::2222912@student.uwtsd.ac.uk::3fb0bafe-c5f1-4b8b-a06d-29e5db276b2f" providerId="AD" clId="Web-{60646FDC-7984-0280-9504-C717513F0DA4}" dt="2025-10-06T11:35:00.437" v="546" actId="20577"/>
          <ac:spMkLst>
            <pc:docMk/>
            <pc:sldMk cId="2595548533" sldId="265"/>
            <ac:spMk id="2" creationId="{45E7E56E-D0BC-4EE2-8E30-302DBFE1E5AD}"/>
          </ac:spMkLst>
        </pc:spChg>
        <pc:spChg chg="mod">
          <ac:chgData name="Carina Gomes (2222912)" userId="S::2222912@student.uwtsd.ac.uk::3fb0bafe-c5f1-4b8b-a06d-29e5db276b2f" providerId="AD" clId="Web-{60646FDC-7984-0280-9504-C717513F0DA4}" dt="2025-10-06T12:15:24.964" v="768" actId="20577"/>
          <ac:spMkLst>
            <pc:docMk/>
            <pc:sldMk cId="2595548533" sldId="265"/>
            <ac:spMk id="3" creationId="{275FD9D3-2057-D03F-FCA9-3A3E8F046F6D}"/>
          </ac:spMkLst>
        </pc:spChg>
      </pc:sldChg>
      <pc:sldChg chg="modSp new">
        <pc:chgData name="Carina Gomes (2222912)" userId="S::2222912@student.uwtsd.ac.uk::3fb0bafe-c5f1-4b8b-a06d-29e5db276b2f" providerId="AD" clId="Web-{60646FDC-7984-0280-9504-C717513F0DA4}" dt="2025-10-06T12:16:01.155" v="780" actId="20577"/>
        <pc:sldMkLst>
          <pc:docMk/>
          <pc:sldMk cId="2650150665" sldId="266"/>
        </pc:sldMkLst>
        <pc:spChg chg="mod">
          <ac:chgData name="Carina Gomes (2222912)" userId="S::2222912@student.uwtsd.ac.uk::3fb0bafe-c5f1-4b8b-a06d-29e5db276b2f" providerId="AD" clId="Web-{60646FDC-7984-0280-9504-C717513F0DA4}" dt="2025-10-06T11:29:16.802" v="466" actId="20577"/>
          <ac:spMkLst>
            <pc:docMk/>
            <pc:sldMk cId="2650150665" sldId="266"/>
            <ac:spMk id="2" creationId="{4C4355A3-3450-D5E8-85E8-45EEE9D194B3}"/>
          </ac:spMkLst>
        </pc:spChg>
        <pc:spChg chg="mod">
          <ac:chgData name="Carina Gomes (2222912)" userId="S::2222912@student.uwtsd.ac.uk::3fb0bafe-c5f1-4b8b-a06d-29e5db276b2f" providerId="AD" clId="Web-{60646FDC-7984-0280-9504-C717513F0DA4}" dt="2025-10-06T12:16:01.155" v="780" actId="20577"/>
          <ac:spMkLst>
            <pc:docMk/>
            <pc:sldMk cId="2650150665" sldId="266"/>
            <ac:spMk id="3" creationId="{CEB4D354-4420-1B62-5658-A152DA691466}"/>
          </ac:spMkLst>
        </pc:spChg>
      </pc:sldChg>
      <pc:sldChg chg="modSp new">
        <pc:chgData name="Carina Gomes (2222912)" userId="S::2222912@student.uwtsd.ac.uk::3fb0bafe-c5f1-4b8b-a06d-29e5db276b2f" providerId="AD" clId="Web-{60646FDC-7984-0280-9504-C717513F0DA4}" dt="2025-10-06T12:11:29.626" v="741" actId="20577"/>
        <pc:sldMkLst>
          <pc:docMk/>
          <pc:sldMk cId="874552972" sldId="267"/>
        </pc:sldMkLst>
        <pc:spChg chg="mod">
          <ac:chgData name="Carina Gomes (2222912)" userId="S::2222912@student.uwtsd.ac.uk::3fb0bafe-c5f1-4b8b-a06d-29e5db276b2f" providerId="AD" clId="Web-{60646FDC-7984-0280-9504-C717513F0DA4}" dt="2025-10-06T11:54:57.926" v="621" actId="20577"/>
          <ac:spMkLst>
            <pc:docMk/>
            <pc:sldMk cId="874552972" sldId="267"/>
            <ac:spMk id="2" creationId="{40B638A9-36A6-D4C6-81C7-ECE872CEFB5E}"/>
          </ac:spMkLst>
        </pc:spChg>
        <pc:spChg chg="mod">
          <ac:chgData name="Carina Gomes (2222912)" userId="S::2222912@student.uwtsd.ac.uk::3fb0bafe-c5f1-4b8b-a06d-29e5db276b2f" providerId="AD" clId="Web-{60646FDC-7984-0280-9504-C717513F0DA4}" dt="2025-10-06T12:11:29.626" v="741" actId="20577"/>
          <ac:spMkLst>
            <pc:docMk/>
            <pc:sldMk cId="874552972" sldId="267"/>
            <ac:spMk id="3" creationId="{4DD0983C-3B16-80E7-E8B1-04B1001BF4F8}"/>
          </ac:spMkLst>
        </pc:spChg>
      </pc:sldChg>
      <pc:sldChg chg="modSp new">
        <pc:chgData name="Carina Gomes (2222912)" userId="S::2222912@student.uwtsd.ac.uk::3fb0bafe-c5f1-4b8b-a06d-29e5db276b2f" providerId="AD" clId="Web-{60646FDC-7984-0280-9504-C717513F0DA4}" dt="2025-10-06T12:14:53.899" v="761" actId="20577"/>
        <pc:sldMkLst>
          <pc:docMk/>
          <pc:sldMk cId="989323187" sldId="268"/>
        </pc:sldMkLst>
        <pc:spChg chg="mod">
          <ac:chgData name="Carina Gomes (2222912)" userId="S::2222912@student.uwtsd.ac.uk::3fb0bafe-c5f1-4b8b-a06d-29e5db276b2f" providerId="AD" clId="Web-{60646FDC-7984-0280-9504-C717513F0DA4}" dt="2025-10-06T11:57:54.054" v="697" actId="20577"/>
          <ac:spMkLst>
            <pc:docMk/>
            <pc:sldMk cId="989323187" sldId="268"/>
            <ac:spMk id="2" creationId="{5D8CCB49-C1C7-F79C-E443-DC6944528E14}"/>
          </ac:spMkLst>
        </pc:spChg>
        <pc:spChg chg="mod">
          <ac:chgData name="Carina Gomes (2222912)" userId="S::2222912@student.uwtsd.ac.uk::3fb0bafe-c5f1-4b8b-a06d-29e5db276b2f" providerId="AD" clId="Web-{60646FDC-7984-0280-9504-C717513F0DA4}" dt="2025-10-06T12:14:53.899" v="761" actId="20577"/>
          <ac:spMkLst>
            <pc:docMk/>
            <pc:sldMk cId="989323187" sldId="268"/>
            <ac:spMk id="3" creationId="{57A04E45-9DEC-9244-CAF8-9F93229867A7}"/>
          </ac:spMkLst>
        </pc:spChg>
      </pc:sldChg>
      <pc:sldChg chg="addSp delSp modSp new mod setBg">
        <pc:chgData name="Carina Gomes (2222912)" userId="S::2222912@student.uwtsd.ac.uk::3fb0bafe-c5f1-4b8b-a06d-29e5db276b2f" providerId="AD" clId="Web-{60646FDC-7984-0280-9504-C717513F0DA4}" dt="2025-10-06T12:27:50.246" v="847"/>
        <pc:sldMkLst>
          <pc:docMk/>
          <pc:sldMk cId="2622629129" sldId="269"/>
        </pc:sldMkLst>
        <pc:spChg chg="mod">
          <ac:chgData name="Carina Gomes (2222912)" userId="S::2222912@student.uwtsd.ac.uk::3fb0bafe-c5f1-4b8b-a06d-29e5db276b2f" providerId="AD" clId="Web-{60646FDC-7984-0280-9504-C717513F0DA4}" dt="2025-10-06T12:19:32.431" v="838"/>
          <ac:spMkLst>
            <pc:docMk/>
            <pc:sldMk cId="2622629129" sldId="269"/>
            <ac:spMk id="2" creationId="{C70E65B1-A2CB-DAAB-EF81-6EF3AD9E5C67}"/>
          </ac:spMkLst>
        </pc:spChg>
        <pc:spChg chg="mod ord">
          <ac:chgData name="Carina Gomes (2222912)" userId="S::2222912@student.uwtsd.ac.uk::3fb0bafe-c5f1-4b8b-a06d-29e5db276b2f" providerId="AD" clId="Web-{60646FDC-7984-0280-9504-C717513F0DA4}" dt="2025-10-06T12:19:32.431" v="838"/>
          <ac:spMkLst>
            <pc:docMk/>
            <pc:sldMk cId="2622629129" sldId="269"/>
            <ac:spMk id="3" creationId="{E2F6CC1C-0A78-523B-7A82-50278E8B2C61}"/>
          </ac:spMkLst>
        </pc:spChg>
        <pc:spChg chg="add mod">
          <ac:chgData name="Carina Gomes (2222912)" userId="S::2222912@student.uwtsd.ac.uk::3fb0bafe-c5f1-4b8b-a06d-29e5db276b2f" providerId="AD" clId="Web-{60646FDC-7984-0280-9504-C717513F0DA4}" dt="2025-10-06T12:27:19.258" v="846" actId="1076"/>
          <ac:spMkLst>
            <pc:docMk/>
            <pc:sldMk cId="2622629129" sldId="269"/>
            <ac:spMk id="6" creationId="{69C88C61-9516-91B6-0AFE-8A3CF5B8B6C1}"/>
          </ac:spMkLst>
        </pc:spChg>
        <pc:picChg chg="add mod">
          <ac:chgData name="Carina Gomes (2222912)" userId="S::2222912@student.uwtsd.ac.uk::3fb0bafe-c5f1-4b8b-a06d-29e5db276b2f" providerId="AD" clId="Web-{60646FDC-7984-0280-9504-C717513F0DA4}" dt="2025-10-06T12:19:32.431" v="838"/>
          <ac:picMkLst>
            <pc:docMk/>
            <pc:sldMk cId="2622629129" sldId="269"/>
            <ac:picMk id="4" creationId="{2FDE6BA7-4077-3EBB-55AF-406B202A9F45}"/>
          </ac:picMkLst>
        </pc:picChg>
      </pc:sldChg>
    </pc:docChg>
  </pc:docChgLst>
  <pc:docChgLst>
    <pc:chgData name="Carina Gomes (2222912)" userId="S::2222912@student.uwtsd.ac.uk::3fb0bafe-c5f1-4b8b-a06d-29e5db276b2f" providerId="AD" clId="Web-{4D2ADBF6-ADA3-8BF7-BD23-892FE1B9274B}"/>
    <pc:docChg chg="modSld">
      <pc:chgData name="Carina Gomes (2222912)" userId="S::2222912@student.uwtsd.ac.uk::3fb0bafe-c5f1-4b8b-a06d-29e5db276b2f" providerId="AD" clId="Web-{4D2ADBF6-ADA3-8BF7-BD23-892FE1B9274B}" dt="2025-10-01T12:23:12.531" v="11"/>
      <pc:docMkLst>
        <pc:docMk/>
      </pc:docMkLst>
      <pc:sldChg chg="addSp delSp modSp mod setBg modClrScheme chgLayout">
        <pc:chgData name="Carina Gomes (2222912)" userId="S::2222912@student.uwtsd.ac.uk::3fb0bafe-c5f1-4b8b-a06d-29e5db276b2f" providerId="AD" clId="Web-{4D2ADBF6-ADA3-8BF7-BD23-892FE1B9274B}" dt="2025-10-01T12:22:43.906" v="2"/>
        <pc:sldMkLst>
          <pc:docMk/>
          <pc:sldMk cId="109857222" sldId="256"/>
        </pc:sldMkLst>
        <pc:spChg chg="mod">
          <ac:chgData name="Carina Gomes (2222912)" userId="S::2222912@student.uwtsd.ac.uk::3fb0bafe-c5f1-4b8b-a06d-29e5db276b2f" providerId="AD" clId="Web-{4D2ADBF6-ADA3-8BF7-BD23-892FE1B9274B}" dt="2025-10-01T12:22:43.906" v="2"/>
          <ac:spMkLst>
            <pc:docMk/>
            <pc:sldMk cId="109857222" sldId="256"/>
            <ac:spMk id="3" creationId="{00000000-0000-0000-0000-000000000000}"/>
          </ac:spMkLst>
        </pc:spChg>
        <pc:spChg chg="add mod">
          <ac:chgData name="Carina Gomes (2222912)" userId="S::2222912@student.uwtsd.ac.uk::3fb0bafe-c5f1-4b8b-a06d-29e5db276b2f" providerId="AD" clId="Web-{4D2ADBF6-ADA3-8BF7-BD23-892FE1B9274B}" dt="2025-10-01T12:22:43.906" v="2"/>
          <ac:spMkLst>
            <pc:docMk/>
            <pc:sldMk cId="109857222" sldId="256"/>
            <ac:spMk id="8" creationId="{31F734CA-2C20-DF70-22D5-E0E34DB1B34B}"/>
          </ac:spMkLst>
        </pc:spChg>
        <pc:spChg chg="add mod">
          <ac:chgData name="Carina Gomes (2222912)" userId="S::2222912@student.uwtsd.ac.uk::3fb0bafe-c5f1-4b8b-a06d-29e5db276b2f" providerId="AD" clId="Web-{4D2ADBF6-ADA3-8BF7-BD23-892FE1B9274B}" dt="2025-10-01T12:22:43.906" v="2"/>
          <ac:spMkLst>
            <pc:docMk/>
            <pc:sldMk cId="109857222" sldId="256"/>
            <ac:spMk id="10" creationId="{A098C149-72EA-5D02-8AF8-01C02E9D1336}"/>
          </ac:spMkLst>
        </pc:spChg>
        <pc:spChg chg="add mod">
          <ac:chgData name="Carina Gomes (2222912)" userId="S::2222912@student.uwtsd.ac.uk::3fb0bafe-c5f1-4b8b-a06d-29e5db276b2f" providerId="AD" clId="Web-{4D2ADBF6-ADA3-8BF7-BD23-892FE1B9274B}" dt="2025-10-01T12:22:43.906" v="2"/>
          <ac:spMkLst>
            <pc:docMk/>
            <pc:sldMk cId="109857222" sldId="256"/>
            <ac:spMk id="19" creationId="{72266CD5-2A39-9E9A-6FB3-796AC37E941C}"/>
          </ac:spMkLst>
        </pc:spChg>
      </pc:sldChg>
      <pc:sldChg chg="addSp delSp modSp mod modClrScheme chgLayout">
        <pc:chgData name="Carina Gomes (2222912)" userId="S::2222912@student.uwtsd.ac.uk::3fb0bafe-c5f1-4b8b-a06d-29e5db276b2f" providerId="AD" clId="Web-{4D2ADBF6-ADA3-8BF7-BD23-892FE1B9274B}" dt="2025-10-01T12:23:12.531" v="11"/>
        <pc:sldMkLst>
          <pc:docMk/>
          <pc:sldMk cId="1160274338" sldId="259"/>
        </pc:sldMkLst>
        <pc:spChg chg="mod">
          <ac:chgData name="Carina Gomes (2222912)" userId="S::2222912@student.uwtsd.ac.uk::3fb0bafe-c5f1-4b8b-a06d-29e5db276b2f" providerId="AD" clId="Web-{4D2ADBF6-ADA3-8BF7-BD23-892FE1B9274B}" dt="2025-10-01T12:23:12.531" v="11"/>
          <ac:spMkLst>
            <pc:docMk/>
            <pc:sldMk cId="1160274338" sldId="259"/>
            <ac:spMk id="2" creationId="{86BBF6FA-AB13-F58D-C338-56B8E45691AC}"/>
          </ac:spMkLst>
        </pc:spChg>
        <pc:spChg chg="add">
          <ac:chgData name="Carina Gomes (2222912)" userId="S::2222912@student.uwtsd.ac.uk::3fb0bafe-c5f1-4b8b-a06d-29e5db276b2f" providerId="AD" clId="Web-{4D2ADBF6-ADA3-8BF7-BD23-892FE1B9274B}" dt="2025-10-01T12:23:12.531" v="11"/>
          <ac:spMkLst>
            <pc:docMk/>
            <pc:sldMk cId="1160274338" sldId="259"/>
            <ac:spMk id="33" creationId="{FA474F36-680A-4FC3-2850-50B6E3DA87AF}"/>
          </ac:spMkLst>
        </pc:spChg>
        <pc:spChg chg="add">
          <ac:chgData name="Carina Gomes (2222912)" userId="S::2222912@student.uwtsd.ac.uk::3fb0bafe-c5f1-4b8b-a06d-29e5db276b2f" providerId="AD" clId="Web-{4D2ADBF6-ADA3-8BF7-BD23-892FE1B9274B}" dt="2025-10-01T12:23:12.531" v="11"/>
          <ac:spMkLst>
            <pc:docMk/>
            <pc:sldMk cId="1160274338" sldId="259"/>
            <ac:spMk id="34" creationId="{F035529B-CCA1-A557-C607-55E87119B4CB}"/>
          </ac:spMkLst>
        </pc:spChg>
        <pc:spChg chg="add">
          <ac:chgData name="Carina Gomes (2222912)" userId="S::2222912@student.uwtsd.ac.uk::3fb0bafe-c5f1-4b8b-a06d-29e5db276b2f" providerId="AD" clId="Web-{4D2ADBF6-ADA3-8BF7-BD23-892FE1B9274B}" dt="2025-10-01T12:23:12.531" v="11"/>
          <ac:spMkLst>
            <pc:docMk/>
            <pc:sldMk cId="1160274338" sldId="259"/>
            <ac:spMk id="35" creationId="{4F9432CA-07DC-268D-CFBE-8E89EC3DE29D}"/>
          </ac:spMkLst>
        </pc:spChg>
        <pc:graphicFrameChg chg="add">
          <ac:chgData name="Carina Gomes (2222912)" userId="S::2222912@student.uwtsd.ac.uk::3fb0bafe-c5f1-4b8b-a06d-29e5db276b2f" providerId="AD" clId="Web-{4D2ADBF6-ADA3-8BF7-BD23-892FE1B9274B}" dt="2025-10-01T12:23:12.531" v="11"/>
          <ac:graphicFrameMkLst>
            <pc:docMk/>
            <pc:sldMk cId="1160274338" sldId="259"/>
            <ac:graphicFrameMk id="36" creationId="{8EDDCDB1-2C1C-18F7-764C-6E09DF3DC1CE}"/>
          </ac:graphicFrameMkLst>
        </pc:graphicFrameChg>
      </pc:sldChg>
    </pc:docChg>
  </pc:docChgLst>
  <pc:docChgLst>
    <pc:chgData name="Carina Gomes (2222912)" userId="S::2222912@student.uwtsd.ac.uk::3fb0bafe-c5f1-4b8b-a06d-29e5db276b2f" providerId="AD" clId="Web-{D0072C8B-5F0E-382A-7FBE-FB5E7B678623}"/>
    <pc:docChg chg="modSld">
      <pc:chgData name="Carina Gomes (2222912)" userId="S::2222912@student.uwtsd.ac.uk::3fb0bafe-c5f1-4b8b-a06d-29e5db276b2f" providerId="AD" clId="Web-{D0072C8B-5F0E-382A-7FBE-FB5E7B678623}" dt="2025-09-24T15:13:54.917" v="3" actId="20577"/>
      <pc:docMkLst>
        <pc:docMk/>
      </pc:docMkLst>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8D8DA9-1D94-4130-A90E-2F8FD1F6EBC0}"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D5ED0442-3DF3-4B45-B6B0-20FD21C7B249}">
      <dgm:prSet/>
      <dgm:spPr/>
      <dgm:t>
        <a:bodyPr/>
        <a:lstStyle/>
        <a:p>
          <a:r>
            <a:rPr lang="en-GB" b="0" i="0"/>
            <a:t>This presentation will examine the integration of health, well-being, and sustainable development in the delivery of care, using real world policies models and case studies</a:t>
          </a:r>
          <a:r>
            <a:rPr lang="en-GB"/>
            <a:t> (Nunes, Lee and O’Riordan, 2016).</a:t>
          </a:r>
          <a:endParaRPr lang="en-US"/>
        </a:p>
      </dgm:t>
    </dgm:pt>
    <dgm:pt modelId="{6AF945DC-7C4A-4233-9991-7583F5D5499D}" type="parTrans" cxnId="{9F73CAAF-27AB-48DE-A68F-26D6752EBE67}">
      <dgm:prSet/>
      <dgm:spPr/>
      <dgm:t>
        <a:bodyPr/>
        <a:lstStyle/>
        <a:p>
          <a:endParaRPr lang="en-US"/>
        </a:p>
      </dgm:t>
    </dgm:pt>
    <dgm:pt modelId="{23D657AA-3099-408B-9C2A-931E5DD1F434}" type="sibTrans" cxnId="{9F73CAAF-27AB-48DE-A68F-26D6752EBE67}">
      <dgm:prSet/>
      <dgm:spPr/>
      <dgm:t>
        <a:bodyPr/>
        <a:lstStyle/>
        <a:p>
          <a:endParaRPr lang="en-US"/>
        </a:p>
      </dgm:t>
    </dgm:pt>
    <dgm:pt modelId="{39366D12-4628-44DB-85AF-25E892FEE9DD}">
      <dgm:prSet/>
      <dgm:spPr/>
      <dgm:t>
        <a:bodyPr/>
        <a:lstStyle/>
        <a:p>
          <a:r>
            <a:rPr lang="en-GB" b="0" i="0"/>
            <a:t>Integrating health, wellbeing, and sustainable development in health and social care is crucial. It ensures that care not only addresses immediate health needs but also promotes overall wellbeing and long-term sustainability</a:t>
          </a:r>
          <a:r>
            <a:rPr lang="en-GB"/>
            <a:t> (Nunes, Lee and O’Riordan, 2016).</a:t>
          </a:r>
          <a:r>
            <a:rPr lang="en-GB" b="0" i="0"/>
            <a:t> </a:t>
          </a:r>
          <a:endParaRPr lang="en-US"/>
        </a:p>
      </dgm:t>
    </dgm:pt>
    <dgm:pt modelId="{315E5D84-4601-4839-8D98-D94E3AFACF7B}" type="parTrans" cxnId="{D51C2FE5-2DDA-4ACD-A7AD-EF0E953AA26F}">
      <dgm:prSet/>
      <dgm:spPr/>
      <dgm:t>
        <a:bodyPr/>
        <a:lstStyle/>
        <a:p>
          <a:endParaRPr lang="en-US"/>
        </a:p>
      </dgm:t>
    </dgm:pt>
    <dgm:pt modelId="{61D81E53-50B8-4145-9E39-7F695112B47A}" type="sibTrans" cxnId="{D51C2FE5-2DDA-4ACD-A7AD-EF0E953AA26F}">
      <dgm:prSet/>
      <dgm:spPr/>
      <dgm:t>
        <a:bodyPr/>
        <a:lstStyle/>
        <a:p>
          <a:endParaRPr lang="en-US"/>
        </a:p>
      </dgm:t>
    </dgm:pt>
    <dgm:pt modelId="{063F74C5-DED4-436A-9B11-29D496582807}">
      <dgm:prSet/>
      <dgm:spPr/>
      <dgm:t>
        <a:bodyPr/>
        <a:lstStyle/>
        <a:p>
          <a:pPr rtl="0"/>
          <a:r>
            <a:rPr lang="en-GB" b="0" i="0"/>
            <a:t>This approach leads to better health outcomes, a healthier environment, and more resilient communities, ultimately creating a holistic system that benefits individuals and society as a whole</a:t>
          </a:r>
          <a:r>
            <a:rPr lang="en-GB"/>
            <a:t> (Nunes, Lee and O’Riordan, 2016).</a:t>
          </a:r>
          <a:r>
            <a:rPr lang="en-GB">
              <a:latin typeface="Garamond" panose="02020404030301010803"/>
            </a:rPr>
            <a:t> </a:t>
          </a:r>
          <a:endParaRPr lang="en-US"/>
        </a:p>
      </dgm:t>
    </dgm:pt>
    <dgm:pt modelId="{7B5C6D32-6F8B-4C67-BADE-114E73A89688}" type="parTrans" cxnId="{A159DE85-89F2-4D55-8DCB-2D7865801482}">
      <dgm:prSet/>
      <dgm:spPr/>
      <dgm:t>
        <a:bodyPr/>
        <a:lstStyle/>
        <a:p>
          <a:endParaRPr lang="en-US"/>
        </a:p>
      </dgm:t>
    </dgm:pt>
    <dgm:pt modelId="{F97AB2F0-9C7C-4AF1-8365-88FAAEA1BDF3}" type="sibTrans" cxnId="{A159DE85-89F2-4D55-8DCB-2D7865801482}">
      <dgm:prSet/>
      <dgm:spPr/>
      <dgm:t>
        <a:bodyPr/>
        <a:lstStyle/>
        <a:p>
          <a:endParaRPr lang="en-US"/>
        </a:p>
      </dgm:t>
    </dgm:pt>
    <dgm:pt modelId="{3EB53159-36EC-4890-9E14-1160B0B27AF0}">
      <dgm:prSet phldr="0"/>
      <dgm:spPr/>
      <dgm:t>
        <a:bodyPr/>
        <a:lstStyle/>
        <a:p>
          <a:pPr rtl="0"/>
          <a:r>
            <a:rPr lang="en-GB">
              <a:latin typeface="Garamond" panose="02020404030301010803"/>
            </a:rPr>
            <a:t>Also, this presentation will  be looking at sustainable development goals  particuly goal 3 </a:t>
          </a:r>
        </a:p>
      </dgm:t>
    </dgm:pt>
    <dgm:pt modelId="{79CB7E4D-A821-4488-A874-4F1CBC3BF13A}" type="parTrans" cxnId="{BEB99802-DB77-C242-8AD0-458187013B40}">
      <dgm:prSet/>
      <dgm:spPr/>
    </dgm:pt>
    <dgm:pt modelId="{41603C38-377D-42BD-9354-A18C7587BFAF}" type="sibTrans" cxnId="{BEB99802-DB77-C242-8AD0-458187013B40}">
      <dgm:prSet/>
      <dgm:spPr/>
    </dgm:pt>
    <dgm:pt modelId="{C04D9B3F-22CA-4421-991E-1C354A159721}" type="pres">
      <dgm:prSet presAssocID="{348D8DA9-1D94-4130-A90E-2F8FD1F6EBC0}" presName="outerComposite" presStyleCnt="0">
        <dgm:presLayoutVars>
          <dgm:chMax val="5"/>
          <dgm:dir/>
          <dgm:resizeHandles val="exact"/>
        </dgm:presLayoutVars>
      </dgm:prSet>
      <dgm:spPr/>
    </dgm:pt>
    <dgm:pt modelId="{EFE0942F-5AE9-44D5-BDA2-290F426293FA}" type="pres">
      <dgm:prSet presAssocID="{348D8DA9-1D94-4130-A90E-2F8FD1F6EBC0}" presName="dummyMaxCanvas" presStyleCnt="0">
        <dgm:presLayoutVars/>
      </dgm:prSet>
      <dgm:spPr/>
    </dgm:pt>
    <dgm:pt modelId="{59F3332F-6EB0-4451-BF9A-5A73CC8FBD43}" type="pres">
      <dgm:prSet presAssocID="{348D8DA9-1D94-4130-A90E-2F8FD1F6EBC0}" presName="FourNodes_1" presStyleLbl="node1" presStyleIdx="0" presStyleCnt="4">
        <dgm:presLayoutVars>
          <dgm:bulletEnabled val="1"/>
        </dgm:presLayoutVars>
      </dgm:prSet>
      <dgm:spPr/>
    </dgm:pt>
    <dgm:pt modelId="{2E1DBB2B-EA3A-45F4-8ED1-D338FAE8B105}" type="pres">
      <dgm:prSet presAssocID="{348D8DA9-1D94-4130-A90E-2F8FD1F6EBC0}" presName="FourNodes_2" presStyleLbl="node1" presStyleIdx="1" presStyleCnt="4">
        <dgm:presLayoutVars>
          <dgm:bulletEnabled val="1"/>
        </dgm:presLayoutVars>
      </dgm:prSet>
      <dgm:spPr/>
    </dgm:pt>
    <dgm:pt modelId="{B8542B66-4E8F-4A01-801A-1AE1A51D91AF}" type="pres">
      <dgm:prSet presAssocID="{348D8DA9-1D94-4130-A90E-2F8FD1F6EBC0}" presName="FourNodes_3" presStyleLbl="node1" presStyleIdx="2" presStyleCnt="4">
        <dgm:presLayoutVars>
          <dgm:bulletEnabled val="1"/>
        </dgm:presLayoutVars>
      </dgm:prSet>
      <dgm:spPr/>
    </dgm:pt>
    <dgm:pt modelId="{0F641A82-C57F-4B70-9B80-C695A487CC17}" type="pres">
      <dgm:prSet presAssocID="{348D8DA9-1D94-4130-A90E-2F8FD1F6EBC0}" presName="FourNodes_4" presStyleLbl="node1" presStyleIdx="3" presStyleCnt="4">
        <dgm:presLayoutVars>
          <dgm:bulletEnabled val="1"/>
        </dgm:presLayoutVars>
      </dgm:prSet>
      <dgm:spPr/>
    </dgm:pt>
    <dgm:pt modelId="{77B03886-D470-460E-9C97-911295485602}" type="pres">
      <dgm:prSet presAssocID="{348D8DA9-1D94-4130-A90E-2F8FD1F6EBC0}" presName="FourConn_1-2" presStyleLbl="fgAccFollowNode1" presStyleIdx="0" presStyleCnt="3">
        <dgm:presLayoutVars>
          <dgm:bulletEnabled val="1"/>
        </dgm:presLayoutVars>
      </dgm:prSet>
      <dgm:spPr/>
    </dgm:pt>
    <dgm:pt modelId="{B33BEEE0-0424-41C2-B223-C6C17EE6A161}" type="pres">
      <dgm:prSet presAssocID="{348D8DA9-1D94-4130-A90E-2F8FD1F6EBC0}" presName="FourConn_2-3" presStyleLbl="fgAccFollowNode1" presStyleIdx="1" presStyleCnt="3">
        <dgm:presLayoutVars>
          <dgm:bulletEnabled val="1"/>
        </dgm:presLayoutVars>
      </dgm:prSet>
      <dgm:spPr/>
    </dgm:pt>
    <dgm:pt modelId="{25109648-30C5-4112-AB5E-6F86570A8C34}" type="pres">
      <dgm:prSet presAssocID="{348D8DA9-1D94-4130-A90E-2F8FD1F6EBC0}" presName="FourConn_3-4" presStyleLbl="fgAccFollowNode1" presStyleIdx="2" presStyleCnt="3">
        <dgm:presLayoutVars>
          <dgm:bulletEnabled val="1"/>
        </dgm:presLayoutVars>
      </dgm:prSet>
      <dgm:spPr/>
    </dgm:pt>
    <dgm:pt modelId="{6FB102C0-A2E9-4FA4-BBF4-D53477695E95}" type="pres">
      <dgm:prSet presAssocID="{348D8DA9-1D94-4130-A90E-2F8FD1F6EBC0}" presName="FourNodes_1_text" presStyleLbl="node1" presStyleIdx="3" presStyleCnt="4">
        <dgm:presLayoutVars>
          <dgm:bulletEnabled val="1"/>
        </dgm:presLayoutVars>
      </dgm:prSet>
      <dgm:spPr/>
    </dgm:pt>
    <dgm:pt modelId="{740796E4-373A-443A-973A-A35BCCD60FDF}" type="pres">
      <dgm:prSet presAssocID="{348D8DA9-1D94-4130-A90E-2F8FD1F6EBC0}" presName="FourNodes_2_text" presStyleLbl="node1" presStyleIdx="3" presStyleCnt="4">
        <dgm:presLayoutVars>
          <dgm:bulletEnabled val="1"/>
        </dgm:presLayoutVars>
      </dgm:prSet>
      <dgm:spPr/>
    </dgm:pt>
    <dgm:pt modelId="{55088EF1-E2FA-4D22-90F3-BC88BD36FCF9}" type="pres">
      <dgm:prSet presAssocID="{348D8DA9-1D94-4130-A90E-2F8FD1F6EBC0}" presName="FourNodes_3_text" presStyleLbl="node1" presStyleIdx="3" presStyleCnt="4">
        <dgm:presLayoutVars>
          <dgm:bulletEnabled val="1"/>
        </dgm:presLayoutVars>
      </dgm:prSet>
      <dgm:spPr/>
    </dgm:pt>
    <dgm:pt modelId="{A48BC76F-3EB6-485C-A7A6-6C87F4038911}" type="pres">
      <dgm:prSet presAssocID="{348D8DA9-1D94-4130-A90E-2F8FD1F6EBC0}" presName="FourNodes_4_text" presStyleLbl="node1" presStyleIdx="3" presStyleCnt="4">
        <dgm:presLayoutVars>
          <dgm:bulletEnabled val="1"/>
        </dgm:presLayoutVars>
      </dgm:prSet>
      <dgm:spPr/>
    </dgm:pt>
  </dgm:ptLst>
  <dgm:cxnLst>
    <dgm:cxn modelId="{BEB99802-DB77-C242-8AD0-458187013B40}" srcId="{348D8DA9-1D94-4130-A90E-2F8FD1F6EBC0}" destId="{3EB53159-36EC-4890-9E14-1160B0B27AF0}" srcOrd="3" destOrd="0" parTransId="{79CB7E4D-A821-4488-A874-4F1CBC3BF13A}" sibTransId="{41603C38-377D-42BD-9354-A18C7587BFAF}"/>
    <dgm:cxn modelId="{1E8B3828-C92F-144B-B192-77F57985D18A}" type="presOf" srcId="{23D657AA-3099-408B-9C2A-931E5DD1F434}" destId="{77B03886-D470-460E-9C97-911295485602}" srcOrd="0" destOrd="0" presId="urn:microsoft.com/office/officeart/2005/8/layout/vProcess5"/>
    <dgm:cxn modelId="{45C8B932-8736-2546-8906-DAACD275306B}" type="presOf" srcId="{D5ED0442-3DF3-4B45-B6B0-20FD21C7B249}" destId="{6FB102C0-A2E9-4FA4-BBF4-D53477695E95}" srcOrd="1" destOrd="0" presId="urn:microsoft.com/office/officeart/2005/8/layout/vProcess5"/>
    <dgm:cxn modelId="{6BD85B67-6CDF-274E-8855-723EC3BA1269}" type="presOf" srcId="{61D81E53-50B8-4145-9E39-7F695112B47A}" destId="{B33BEEE0-0424-41C2-B223-C6C17EE6A161}" srcOrd="0" destOrd="0" presId="urn:microsoft.com/office/officeart/2005/8/layout/vProcess5"/>
    <dgm:cxn modelId="{5870B871-025D-B54A-807A-B0A617F42051}" type="presOf" srcId="{063F74C5-DED4-436A-9B11-29D496582807}" destId="{55088EF1-E2FA-4D22-90F3-BC88BD36FCF9}" srcOrd="1" destOrd="0" presId="urn:microsoft.com/office/officeart/2005/8/layout/vProcess5"/>
    <dgm:cxn modelId="{12895555-437D-4241-9887-EE9A485F4452}" type="presOf" srcId="{39366D12-4628-44DB-85AF-25E892FEE9DD}" destId="{2E1DBB2B-EA3A-45F4-8ED1-D338FAE8B105}" srcOrd="0" destOrd="0" presId="urn:microsoft.com/office/officeart/2005/8/layout/vProcess5"/>
    <dgm:cxn modelId="{20C8945A-E795-E64B-A8BB-15BEAFD4B4F6}" type="presOf" srcId="{D5ED0442-3DF3-4B45-B6B0-20FD21C7B249}" destId="{59F3332F-6EB0-4451-BF9A-5A73CC8FBD43}" srcOrd="0" destOrd="0" presId="urn:microsoft.com/office/officeart/2005/8/layout/vProcess5"/>
    <dgm:cxn modelId="{A159DE85-89F2-4D55-8DCB-2D7865801482}" srcId="{348D8DA9-1D94-4130-A90E-2F8FD1F6EBC0}" destId="{063F74C5-DED4-436A-9B11-29D496582807}" srcOrd="2" destOrd="0" parTransId="{7B5C6D32-6F8B-4C67-BADE-114E73A89688}" sibTransId="{F97AB2F0-9C7C-4AF1-8365-88FAAEA1BDF3}"/>
    <dgm:cxn modelId="{A7EF289F-6434-4BB3-906E-883F5C436821}" type="presOf" srcId="{348D8DA9-1D94-4130-A90E-2F8FD1F6EBC0}" destId="{C04D9B3F-22CA-4421-991E-1C354A159721}" srcOrd="0" destOrd="0" presId="urn:microsoft.com/office/officeart/2005/8/layout/vProcess5"/>
    <dgm:cxn modelId="{B7D536A8-CC7D-5A43-96FC-8D0ACAD0E358}" type="presOf" srcId="{3EB53159-36EC-4890-9E14-1160B0B27AF0}" destId="{0F641A82-C57F-4B70-9B80-C695A487CC17}" srcOrd="0" destOrd="0" presId="urn:microsoft.com/office/officeart/2005/8/layout/vProcess5"/>
    <dgm:cxn modelId="{9F73CAAF-27AB-48DE-A68F-26D6752EBE67}" srcId="{348D8DA9-1D94-4130-A90E-2F8FD1F6EBC0}" destId="{D5ED0442-3DF3-4B45-B6B0-20FD21C7B249}" srcOrd="0" destOrd="0" parTransId="{6AF945DC-7C4A-4233-9991-7583F5D5499D}" sibTransId="{23D657AA-3099-408B-9C2A-931E5DD1F434}"/>
    <dgm:cxn modelId="{B01AFDB0-E14C-754A-B78B-7106E108E128}" type="presOf" srcId="{063F74C5-DED4-436A-9B11-29D496582807}" destId="{B8542B66-4E8F-4A01-801A-1AE1A51D91AF}" srcOrd="0" destOrd="0" presId="urn:microsoft.com/office/officeart/2005/8/layout/vProcess5"/>
    <dgm:cxn modelId="{0A259BB5-9356-6649-AD55-A27D7E096877}" type="presOf" srcId="{3EB53159-36EC-4890-9E14-1160B0B27AF0}" destId="{A48BC76F-3EB6-485C-A7A6-6C87F4038911}" srcOrd="1" destOrd="0" presId="urn:microsoft.com/office/officeart/2005/8/layout/vProcess5"/>
    <dgm:cxn modelId="{D2758AC8-7B40-C24A-9473-BB2C030C0ABA}" type="presOf" srcId="{F97AB2F0-9C7C-4AF1-8365-88FAAEA1BDF3}" destId="{25109648-30C5-4112-AB5E-6F86570A8C34}" srcOrd="0" destOrd="0" presId="urn:microsoft.com/office/officeart/2005/8/layout/vProcess5"/>
    <dgm:cxn modelId="{D51C2FE5-2DDA-4ACD-A7AD-EF0E953AA26F}" srcId="{348D8DA9-1D94-4130-A90E-2F8FD1F6EBC0}" destId="{39366D12-4628-44DB-85AF-25E892FEE9DD}" srcOrd="1" destOrd="0" parTransId="{315E5D84-4601-4839-8D98-D94E3AFACF7B}" sibTransId="{61D81E53-50B8-4145-9E39-7F695112B47A}"/>
    <dgm:cxn modelId="{2C6E3CEA-CC82-0944-B58A-0545A4608CC7}" type="presOf" srcId="{39366D12-4628-44DB-85AF-25E892FEE9DD}" destId="{740796E4-373A-443A-973A-A35BCCD60FDF}" srcOrd="1" destOrd="0" presId="urn:microsoft.com/office/officeart/2005/8/layout/vProcess5"/>
    <dgm:cxn modelId="{58E933B8-D4F8-44F0-9A0A-85028BE5AF27}" type="presParOf" srcId="{C04D9B3F-22CA-4421-991E-1C354A159721}" destId="{EFE0942F-5AE9-44D5-BDA2-290F426293FA}" srcOrd="0" destOrd="0" presId="urn:microsoft.com/office/officeart/2005/8/layout/vProcess5"/>
    <dgm:cxn modelId="{2C449A22-10F1-5E4F-AB97-D755EDEF4A22}" type="presParOf" srcId="{C04D9B3F-22CA-4421-991E-1C354A159721}" destId="{59F3332F-6EB0-4451-BF9A-5A73CC8FBD43}" srcOrd="1" destOrd="0" presId="urn:microsoft.com/office/officeart/2005/8/layout/vProcess5"/>
    <dgm:cxn modelId="{2FBC416A-958B-E440-A848-DF8D8E337F74}" type="presParOf" srcId="{C04D9B3F-22CA-4421-991E-1C354A159721}" destId="{2E1DBB2B-EA3A-45F4-8ED1-D338FAE8B105}" srcOrd="2" destOrd="0" presId="urn:microsoft.com/office/officeart/2005/8/layout/vProcess5"/>
    <dgm:cxn modelId="{2ADFA3A5-6A77-DC42-86F1-BFC5E0C9D3F9}" type="presParOf" srcId="{C04D9B3F-22CA-4421-991E-1C354A159721}" destId="{B8542B66-4E8F-4A01-801A-1AE1A51D91AF}" srcOrd="3" destOrd="0" presId="urn:microsoft.com/office/officeart/2005/8/layout/vProcess5"/>
    <dgm:cxn modelId="{D8E4B34A-8C91-854A-8090-1F427C5B7D2E}" type="presParOf" srcId="{C04D9B3F-22CA-4421-991E-1C354A159721}" destId="{0F641A82-C57F-4B70-9B80-C695A487CC17}" srcOrd="4" destOrd="0" presId="urn:microsoft.com/office/officeart/2005/8/layout/vProcess5"/>
    <dgm:cxn modelId="{63CF0D7B-5351-264D-A00E-69CB1E024100}" type="presParOf" srcId="{C04D9B3F-22CA-4421-991E-1C354A159721}" destId="{77B03886-D470-460E-9C97-911295485602}" srcOrd="5" destOrd="0" presId="urn:microsoft.com/office/officeart/2005/8/layout/vProcess5"/>
    <dgm:cxn modelId="{A3BBF965-6E97-184A-B953-C6EA086B32B3}" type="presParOf" srcId="{C04D9B3F-22CA-4421-991E-1C354A159721}" destId="{B33BEEE0-0424-41C2-B223-C6C17EE6A161}" srcOrd="6" destOrd="0" presId="urn:microsoft.com/office/officeart/2005/8/layout/vProcess5"/>
    <dgm:cxn modelId="{48A62F74-E862-AA4A-AE02-86147BF464BC}" type="presParOf" srcId="{C04D9B3F-22CA-4421-991E-1C354A159721}" destId="{25109648-30C5-4112-AB5E-6F86570A8C34}" srcOrd="7" destOrd="0" presId="urn:microsoft.com/office/officeart/2005/8/layout/vProcess5"/>
    <dgm:cxn modelId="{5DF2352D-39D4-9B44-9ECB-62ACCA6CACE2}" type="presParOf" srcId="{C04D9B3F-22CA-4421-991E-1C354A159721}" destId="{6FB102C0-A2E9-4FA4-BBF4-D53477695E95}" srcOrd="8" destOrd="0" presId="urn:microsoft.com/office/officeart/2005/8/layout/vProcess5"/>
    <dgm:cxn modelId="{5EC17DCC-3142-7E43-80D6-774DFB46A490}" type="presParOf" srcId="{C04D9B3F-22CA-4421-991E-1C354A159721}" destId="{740796E4-373A-443A-973A-A35BCCD60FDF}" srcOrd="9" destOrd="0" presId="urn:microsoft.com/office/officeart/2005/8/layout/vProcess5"/>
    <dgm:cxn modelId="{69B1B212-D9E3-C543-881F-4FDCF8570965}" type="presParOf" srcId="{C04D9B3F-22CA-4421-991E-1C354A159721}" destId="{55088EF1-E2FA-4D22-90F3-BC88BD36FCF9}" srcOrd="10" destOrd="0" presId="urn:microsoft.com/office/officeart/2005/8/layout/vProcess5"/>
    <dgm:cxn modelId="{928ADE9E-79BA-6548-9D70-30A58550EFAF}" type="presParOf" srcId="{C04D9B3F-22CA-4421-991E-1C354A159721}" destId="{A48BC76F-3EB6-485C-A7A6-6C87F4038911}"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221B4B-D173-4B0F-A528-8F5EF6322506}"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647ADB3-EB9B-4A05-9FE4-DF269EBBDE97}">
      <dgm:prSet/>
      <dgm:spPr/>
      <dgm:t>
        <a:bodyPr/>
        <a:lstStyle/>
        <a:p>
          <a:pPr>
            <a:lnSpc>
              <a:spcPct val="100000"/>
            </a:lnSpc>
          </a:pPr>
          <a:r>
            <a:rPr lang="en-GB" b="0" i="0"/>
            <a:t>Health is a state of complete physical, mental, and social well-being, according to the World Health Organization (WHO). It goes beyond merely not having a disease, emphasizing the importance of overall wellness for a fulfilling life</a:t>
          </a:r>
          <a:r>
            <a:rPr lang="en-GB"/>
            <a:t> (World Health Organization, 2025). </a:t>
          </a:r>
          <a:endParaRPr lang="en-US"/>
        </a:p>
      </dgm:t>
    </dgm:pt>
    <dgm:pt modelId="{ECBE4837-7B23-49F6-AB3F-612E0931217E}" type="parTrans" cxnId="{7732AC6D-30BD-4991-84EF-1D594AC948BC}">
      <dgm:prSet/>
      <dgm:spPr/>
      <dgm:t>
        <a:bodyPr/>
        <a:lstStyle/>
        <a:p>
          <a:endParaRPr lang="en-US"/>
        </a:p>
      </dgm:t>
    </dgm:pt>
    <dgm:pt modelId="{7AD98B0C-848F-404E-9932-B7A9A163AC55}" type="sibTrans" cxnId="{7732AC6D-30BD-4991-84EF-1D594AC948BC}">
      <dgm:prSet/>
      <dgm:spPr/>
      <dgm:t>
        <a:bodyPr/>
        <a:lstStyle/>
        <a:p>
          <a:pPr>
            <a:lnSpc>
              <a:spcPct val="100000"/>
            </a:lnSpc>
          </a:pPr>
          <a:endParaRPr lang="en-US"/>
        </a:p>
      </dgm:t>
    </dgm:pt>
    <dgm:pt modelId="{0CB4EF1C-106F-4024-9557-65F977B77711}">
      <dgm:prSet/>
      <dgm:spPr/>
      <dgm:t>
        <a:bodyPr/>
        <a:lstStyle/>
        <a:p>
          <a:pPr>
            <a:lnSpc>
              <a:spcPct val="100000"/>
            </a:lnSpc>
          </a:pPr>
          <a:r>
            <a:rPr lang="en-GB"/>
            <a:t>Models of health- ecological, biomedical</a:t>
          </a:r>
          <a:br>
            <a:rPr lang="en-GB"/>
          </a:br>
          <a:endParaRPr lang="en-US"/>
        </a:p>
      </dgm:t>
    </dgm:pt>
    <dgm:pt modelId="{EEB142CA-9BF3-4E11-A402-AEFBE67A7E99}" type="parTrans" cxnId="{9B06D839-35A7-455F-8363-63729A7F1D03}">
      <dgm:prSet/>
      <dgm:spPr/>
      <dgm:t>
        <a:bodyPr/>
        <a:lstStyle/>
        <a:p>
          <a:endParaRPr lang="en-US"/>
        </a:p>
      </dgm:t>
    </dgm:pt>
    <dgm:pt modelId="{0AC93F5E-1FED-4752-8BEC-95FF6292B390}" type="sibTrans" cxnId="{9B06D839-35A7-455F-8363-63729A7F1D03}">
      <dgm:prSet/>
      <dgm:spPr/>
      <dgm:t>
        <a:bodyPr/>
        <a:lstStyle/>
        <a:p>
          <a:pPr>
            <a:lnSpc>
              <a:spcPct val="100000"/>
            </a:lnSpc>
          </a:pPr>
          <a:endParaRPr lang="en-US"/>
        </a:p>
      </dgm:t>
    </dgm:pt>
    <dgm:pt modelId="{73486689-311E-4076-840A-07958CEEEF1A}">
      <dgm:prSet/>
      <dgm:spPr/>
      <dgm:t>
        <a:bodyPr/>
        <a:lstStyle/>
        <a:p>
          <a:pPr>
            <a:lnSpc>
              <a:spcPct val="100000"/>
            </a:lnSpc>
          </a:pPr>
          <a:r>
            <a:rPr lang="en-GB"/>
            <a:t>The ecological model highlights how various factors, such as individual behaviours, social connections, community resources, and environmental conditions, impact health outcomes (Rural Health Information Hub, 2025).. It recognizes that health is influenced not just by biological factors, but also by socio-economic status, cultural elements, and environmental conditions, advocating for a comprehensive approach to health promotion and disease prevention (Rural Health Information Hub, 2025).</a:t>
          </a:r>
          <a:endParaRPr lang="en-US"/>
        </a:p>
      </dgm:t>
    </dgm:pt>
    <dgm:pt modelId="{06262079-F2C5-4382-A380-683E74442614}" type="parTrans" cxnId="{F4B0852C-78A2-471A-8D03-074C61205F81}">
      <dgm:prSet/>
      <dgm:spPr/>
      <dgm:t>
        <a:bodyPr/>
        <a:lstStyle/>
        <a:p>
          <a:endParaRPr lang="en-US"/>
        </a:p>
      </dgm:t>
    </dgm:pt>
    <dgm:pt modelId="{B58405FC-C72A-4DAE-8962-6C700976EFA6}" type="sibTrans" cxnId="{F4B0852C-78A2-471A-8D03-074C61205F81}">
      <dgm:prSet/>
      <dgm:spPr/>
      <dgm:t>
        <a:bodyPr/>
        <a:lstStyle/>
        <a:p>
          <a:pPr>
            <a:lnSpc>
              <a:spcPct val="100000"/>
            </a:lnSpc>
          </a:pPr>
          <a:endParaRPr lang="en-US"/>
        </a:p>
      </dgm:t>
    </dgm:pt>
    <dgm:pt modelId="{5C2AFF12-FDBC-4540-9199-878ACDD078C5}">
      <dgm:prSet phldr="0"/>
      <dgm:spPr/>
      <dgm:t>
        <a:bodyPr/>
        <a:lstStyle/>
        <a:p>
          <a:pPr rtl="0">
            <a:lnSpc>
              <a:spcPct val="100000"/>
            </a:lnSpc>
          </a:pPr>
          <a:r>
            <a:rPr lang="en-GB">
              <a:latin typeface="Garamond" panose="02020404030301010803"/>
            </a:rPr>
            <a:t>Applying ecological principles benefits areas like sustainable agriculture, biodiversity conservation, and urban planning. In sustainable agriculture, these methods improve soil quality, decrease pesticide use, and increase crop diversity, resulting in healthier ecosystems and enhanced food security (Getz et al., 2017).</a:t>
          </a:r>
        </a:p>
      </dgm:t>
    </dgm:pt>
    <dgm:pt modelId="{94F3A370-06E6-4BC0-9084-16D148E2C40E}" type="parTrans" cxnId="{41BBB0D6-A313-274A-A4BA-286256CB536C}">
      <dgm:prSet/>
      <dgm:spPr/>
    </dgm:pt>
    <dgm:pt modelId="{DE3E5D3A-3572-40E9-8020-840CDF10F238}" type="sibTrans" cxnId="{41BBB0D6-A313-274A-A4BA-286256CB536C}">
      <dgm:prSet/>
      <dgm:spPr/>
    </dgm:pt>
    <dgm:pt modelId="{FD683C2A-1167-43F8-943F-8A3CAABF98B1}" type="pres">
      <dgm:prSet presAssocID="{8C221B4B-D173-4B0F-A528-8F5EF6322506}" presName="root" presStyleCnt="0">
        <dgm:presLayoutVars>
          <dgm:dir/>
          <dgm:resizeHandles val="exact"/>
        </dgm:presLayoutVars>
      </dgm:prSet>
      <dgm:spPr/>
    </dgm:pt>
    <dgm:pt modelId="{41E3DA73-F58A-48AF-9E3C-B7AC9ACC4E77}" type="pres">
      <dgm:prSet presAssocID="{8C221B4B-D173-4B0F-A528-8F5EF6322506}" presName="container" presStyleCnt="0">
        <dgm:presLayoutVars>
          <dgm:dir/>
          <dgm:resizeHandles val="exact"/>
        </dgm:presLayoutVars>
      </dgm:prSet>
      <dgm:spPr/>
    </dgm:pt>
    <dgm:pt modelId="{14C39879-233E-480D-877E-71D8488C5145}" type="pres">
      <dgm:prSet presAssocID="{2647ADB3-EB9B-4A05-9FE4-DF269EBBDE97}" presName="compNode" presStyleCnt="0"/>
      <dgm:spPr/>
    </dgm:pt>
    <dgm:pt modelId="{8C3A11A5-40ED-4332-9B78-1286F206374B}" type="pres">
      <dgm:prSet presAssocID="{2647ADB3-EB9B-4A05-9FE4-DF269EBBDE97}" presName="iconBgRect" presStyleLbl="bgShp" presStyleIdx="0" presStyleCnt="4"/>
      <dgm:spPr/>
    </dgm:pt>
    <dgm:pt modelId="{3770CC9D-0362-4618-AF31-9A1CEADC055F}" type="pres">
      <dgm:prSet presAssocID="{2647ADB3-EB9B-4A05-9FE4-DF269EBBDE9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4CB2E96C-19A7-4E52-8392-1D2E6793E2AE}" type="pres">
      <dgm:prSet presAssocID="{2647ADB3-EB9B-4A05-9FE4-DF269EBBDE97}" presName="spaceRect" presStyleCnt="0"/>
      <dgm:spPr/>
    </dgm:pt>
    <dgm:pt modelId="{63E026BD-2069-4289-9606-E16E5AFB0DD2}" type="pres">
      <dgm:prSet presAssocID="{2647ADB3-EB9B-4A05-9FE4-DF269EBBDE97}" presName="textRect" presStyleLbl="revTx" presStyleIdx="0" presStyleCnt="4">
        <dgm:presLayoutVars>
          <dgm:chMax val="1"/>
          <dgm:chPref val="1"/>
        </dgm:presLayoutVars>
      </dgm:prSet>
      <dgm:spPr/>
    </dgm:pt>
    <dgm:pt modelId="{DB8AD106-88BC-457D-B865-6687512EBFBC}" type="pres">
      <dgm:prSet presAssocID="{7AD98B0C-848F-404E-9932-B7A9A163AC55}" presName="sibTrans" presStyleLbl="sibTrans2D1" presStyleIdx="0" presStyleCnt="0"/>
      <dgm:spPr/>
    </dgm:pt>
    <dgm:pt modelId="{A7864D0B-EE48-4FC7-95C2-99B3EE038320}" type="pres">
      <dgm:prSet presAssocID="{0CB4EF1C-106F-4024-9557-65F977B77711}" presName="compNode" presStyleCnt="0"/>
      <dgm:spPr/>
    </dgm:pt>
    <dgm:pt modelId="{1CFF12DF-ECF1-4BFA-B092-D6B7A8696C9C}" type="pres">
      <dgm:prSet presAssocID="{0CB4EF1C-106F-4024-9557-65F977B77711}" presName="iconBgRect" presStyleLbl="bgShp" presStyleIdx="1" presStyleCnt="4"/>
      <dgm:spPr/>
    </dgm:pt>
    <dgm:pt modelId="{EF78D599-9ABB-42E8-9818-4124E2F04485}" type="pres">
      <dgm:prSet presAssocID="{0CB4EF1C-106F-4024-9557-65F977B7771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9F3FB094-38D9-45AA-A130-C7CD67ED59E8}" type="pres">
      <dgm:prSet presAssocID="{0CB4EF1C-106F-4024-9557-65F977B77711}" presName="spaceRect" presStyleCnt="0"/>
      <dgm:spPr/>
    </dgm:pt>
    <dgm:pt modelId="{F21FD60C-7A42-4A65-BD92-7DFA792CE709}" type="pres">
      <dgm:prSet presAssocID="{0CB4EF1C-106F-4024-9557-65F977B77711}" presName="textRect" presStyleLbl="revTx" presStyleIdx="1" presStyleCnt="4">
        <dgm:presLayoutVars>
          <dgm:chMax val="1"/>
          <dgm:chPref val="1"/>
        </dgm:presLayoutVars>
      </dgm:prSet>
      <dgm:spPr/>
    </dgm:pt>
    <dgm:pt modelId="{DFE30E9C-92B6-4790-A496-9693E3E9324C}" type="pres">
      <dgm:prSet presAssocID="{0AC93F5E-1FED-4752-8BEC-95FF6292B390}" presName="sibTrans" presStyleLbl="sibTrans2D1" presStyleIdx="0" presStyleCnt="0"/>
      <dgm:spPr/>
    </dgm:pt>
    <dgm:pt modelId="{C54D70B0-3419-435E-875A-913453DAFCA8}" type="pres">
      <dgm:prSet presAssocID="{73486689-311E-4076-840A-07958CEEEF1A}" presName="compNode" presStyleCnt="0"/>
      <dgm:spPr/>
    </dgm:pt>
    <dgm:pt modelId="{80E04841-575E-4CA9-A4A6-DEE2CCBD3F09}" type="pres">
      <dgm:prSet presAssocID="{73486689-311E-4076-840A-07958CEEEF1A}" presName="iconBgRect" presStyleLbl="bgShp" presStyleIdx="2" presStyleCnt="4"/>
      <dgm:spPr/>
    </dgm:pt>
    <dgm:pt modelId="{1951ADCD-A28B-491A-8E0B-3E381F0E8FE8}" type="pres">
      <dgm:prSet presAssocID="{73486689-311E-4076-840A-07958CEEEF1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ocial Network"/>
        </a:ext>
      </dgm:extLst>
    </dgm:pt>
    <dgm:pt modelId="{DFD56B20-1DA3-4D1C-85BD-29B946FD7FC5}" type="pres">
      <dgm:prSet presAssocID="{73486689-311E-4076-840A-07958CEEEF1A}" presName="spaceRect" presStyleCnt="0"/>
      <dgm:spPr/>
    </dgm:pt>
    <dgm:pt modelId="{985DE869-3407-4FEE-955B-E877CFE21A57}" type="pres">
      <dgm:prSet presAssocID="{73486689-311E-4076-840A-07958CEEEF1A}" presName="textRect" presStyleLbl="revTx" presStyleIdx="2" presStyleCnt="4">
        <dgm:presLayoutVars>
          <dgm:chMax val="1"/>
          <dgm:chPref val="1"/>
        </dgm:presLayoutVars>
      </dgm:prSet>
      <dgm:spPr/>
    </dgm:pt>
    <dgm:pt modelId="{6E69D122-545F-405B-9E05-8E516A3D857C}" type="pres">
      <dgm:prSet presAssocID="{B58405FC-C72A-4DAE-8962-6C700976EFA6}" presName="sibTrans" presStyleLbl="sibTrans2D1" presStyleIdx="0" presStyleCnt="0"/>
      <dgm:spPr/>
    </dgm:pt>
    <dgm:pt modelId="{3FEB8E3A-EFBB-4841-A1A9-ECB0BF5F6F36}" type="pres">
      <dgm:prSet presAssocID="{5C2AFF12-FDBC-4540-9199-878ACDD078C5}" presName="compNode" presStyleCnt="0"/>
      <dgm:spPr/>
    </dgm:pt>
    <dgm:pt modelId="{ED418DD5-3047-4B6F-BC66-A2CADCC4714B}" type="pres">
      <dgm:prSet presAssocID="{5C2AFF12-FDBC-4540-9199-878ACDD078C5}" presName="iconBgRect" presStyleLbl="bgShp" presStyleIdx="3" presStyleCnt="4"/>
      <dgm:spPr/>
    </dgm:pt>
    <dgm:pt modelId="{565A3066-4421-4437-B8DB-B061862280A3}" type="pres">
      <dgm:prSet presAssocID="{5C2AFF12-FDBC-4540-9199-878ACDD078C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uilding Healthy Eating Patterns – Human Nutrition"/>
        </a:ext>
      </dgm:extLst>
    </dgm:pt>
    <dgm:pt modelId="{3A4F75E1-18F4-472C-99BC-EA673D665126}" type="pres">
      <dgm:prSet presAssocID="{5C2AFF12-FDBC-4540-9199-878ACDD078C5}" presName="spaceRect" presStyleCnt="0"/>
      <dgm:spPr/>
    </dgm:pt>
    <dgm:pt modelId="{4C6BB31E-FBDB-4731-8F25-823214C203EC}" type="pres">
      <dgm:prSet presAssocID="{5C2AFF12-FDBC-4540-9199-878ACDD078C5}" presName="textRect" presStyleLbl="revTx" presStyleIdx="3" presStyleCnt="4">
        <dgm:presLayoutVars>
          <dgm:chMax val="1"/>
          <dgm:chPref val="1"/>
        </dgm:presLayoutVars>
      </dgm:prSet>
      <dgm:spPr/>
    </dgm:pt>
  </dgm:ptLst>
  <dgm:cxnLst>
    <dgm:cxn modelId="{AF972B0E-83AB-BB48-8444-85E9D3642E32}" type="presOf" srcId="{5C2AFF12-FDBC-4540-9199-878ACDD078C5}" destId="{4C6BB31E-FBDB-4731-8F25-823214C203EC}" srcOrd="0" destOrd="0" presId="urn:microsoft.com/office/officeart/2018/2/layout/IconCircleList"/>
    <dgm:cxn modelId="{B83DCA11-241B-41E8-AA75-37657641F8B6}" type="presOf" srcId="{0AC93F5E-1FED-4752-8BEC-95FF6292B390}" destId="{DFE30E9C-92B6-4790-A496-9693E3E9324C}" srcOrd="0" destOrd="0" presId="urn:microsoft.com/office/officeart/2018/2/layout/IconCircleList"/>
    <dgm:cxn modelId="{F4B0852C-78A2-471A-8D03-074C61205F81}" srcId="{8C221B4B-D173-4B0F-A528-8F5EF6322506}" destId="{73486689-311E-4076-840A-07958CEEEF1A}" srcOrd="2" destOrd="0" parTransId="{06262079-F2C5-4382-A380-683E74442614}" sibTransId="{B58405FC-C72A-4DAE-8962-6C700976EFA6}"/>
    <dgm:cxn modelId="{93C1A339-CD9D-47C2-9131-79DAB640797A}" type="presOf" srcId="{73486689-311E-4076-840A-07958CEEEF1A}" destId="{985DE869-3407-4FEE-955B-E877CFE21A57}" srcOrd="0" destOrd="0" presId="urn:microsoft.com/office/officeart/2018/2/layout/IconCircleList"/>
    <dgm:cxn modelId="{9B06D839-35A7-455F-8363-63729A7F1D03}" srcId="{8C221B4B-D173-4B0F-A528-8F5EF6322506}" destId="{0CB4EF1C-106F-4024-9557-65F977B77711}" srcOrd="1" destOrd="0" parTransId="{EEB142CA-9BF3-4E11-A402-AEFBE67A7E99}" sibTransId="{0AC93F5E-1FED-4752-8BEC-95FF6292B390}"/>
    <dgm:cxn modelId="{9782CB65-A52B-4D4C-A209-5D20F5E839FE}" type="presOf" srcId="{8C221B4B-D173-4B0F-A528-8F5EF6322506}" destId="{FD683C2A-1167-43F8-943F-8A3CAABF98B1}" srcOrd="0" destOrd="0" presId="urn:microsoft.com/office/officeart/2018/2/layout/IconCircleList"/>
    <dgm:cxn modelId="{7732AC6D-30BD-4991-84EF-1D594AC948BC}" srcId="{8C221B4B-D173-4B0F-A528-8F5EF6322506}" destId="{2647ADB3-EB9B-4A05-9FE4-DF269EBBDE97}" srcOrd="0" destOrd="0" parTransId="{ECBE4837-7B23-49F6-AB3F-612E0931217E}" sibTransId="{7AD98B0C-848F-404E-9932-B7A9A163AC55}"/>
    <dgm:cxn modelId="{6E9BE299-61FE-4F8B-BAEA-4BCD0EE21493}" type="presOf" srcId="{0CB4EF1C-106F-4024-9557-65F977B77711}" destId="{F21FD60C-7A42-4A65-BD92-7DFA792CE709}" srcOrd="0" destOrd="0" presId="urn:microsoft.com/office/officeart/2018/2/layout/IconCircleList"/>
    <dgm:cxn modelId="{932947A7-CB1F-3040-AF98-714A159F4AE7}" type="presOf" srcId="{B58405FC-C72A-4DAE-8962-6C700976EFA6}" destId="{6E69D122-545F-405B-9E05-8E516A3D857C}" srcOrd="0" destOrd="0" presId="urn:microsoft.com/office/officeart/2018/2/layout/IconCircleList"/>
    <dgm:cxn modelId="{884ADAAE-5CF8-494A-8612-A1271C560615}" type="presOf" srcId="{7AD98B0C-848F-404E-9932-B7A9A163AC55}" destId="{DB8AD106-88BC-457D-B865-6687512EBFBC}" srcOrd="0" destOrd="0" presId="urn:microsoft.com/office/officeart/2018/2/layout/IconCircleList"/>
    <dgm:cxn modelId="{41BBB0D6-A313-274A-A4BA-286256CB536C}" srcId="{8C221B4B-D173-4B0F-A528-8F5EF6322506}" destId="{5C2AFF12-FDBC-4540-9199-878ACDD078C5}" srcOrd="3" destOrd="0" parTransId="{94F3A370-06E6-4BC0-9084-16D148E2C40E}" sibTransId="{DE3E5D3A-3572-40E9-8020-840CDF10F238}"/>
    <dgm:cxn modelId="{476DEAD9-F521-4461-8847-958F9069A382}" type="presOf" srcId="{2647ADB3-EB9B-4A05-9FE4-DF269EBBDE97}" destId="{63E026BD-2069-4289-9606-E16E5AFB0DD2}" srcOrd="0" destOrd="0" presId="urn:microsoft.com/office/officeart/2018/2/layout/IconCircleList"/>
    <dgm:cxn modelId="{120605C2-FF7C-4DD7-95DE-1443A12641FC}" type="presParOf" srcId="{FD683C2A-1167-43F8-943F-8A3CAABF98B1}" destId="{41E3DA73-F58A-48AF-9E3C-B7AC9ACC4E77}" srcOrd="0" destOrd="0" presId="urn:microsoft.com/office/officeart/2018/2/layout/IconCircleList"/>
    <dgm:cxn modelId="{EDF9465D-0328-434F-A7E9-AA101DBE4445}" type="presParOf" srcId="{41E3DA73-F58A-48AF-9E3C-B7AC9ACC4E77}" destId="{14C39879-233E-480D-877E-71D8488C5145}" srcOrd="0" destOrd="0" presId="urn:microsoft.com/office/officeart/2018/2/layout/IconCircleList"/>
    <dgm:cxn modelId="{EE0AA96A-4F52-4628-98D7-1B1EC961A5C7}" type="presParOf" srcId="{14C39879-233E-480D-877E-71D8488C5145}" destId="{8C3A11A5-40ED-4332-9B78-1286F206374B}" srcOrd="0" destOrd="0" presId="urn:microsoft.com/office/officeart/2018/2/layout/IconCircleList"/>
    <dgm:cxn modelId="{5C2B78E2-CB6D-4C8A-826B-A94EC8438B0F}" type="presParOf" srcId="{14C39879-233E-480D-877E-71D8488C5145}" destId="{3770CC9D-0362-4618-AF31-9A1CEADC055F}" srcOrd="1" destOrd="0" presId="urn:microsoft.com/office/officeart/2018/2/layout/IconCircleList"/>
    <dgm:cxn modelId="{C0B23CC9-EB1F-4418-8507-7A52865F665C}" type="presParOf" srcId="{14C39879-233E-480D-877E-71D8488C5145}" destId="{4CB2E96C-19A7-4E52-8392-1D2E6793E2AE}" srcOrd="2" destOrd="0" presId="urn:microsoft.com/office/officeart/2018/2/layout/IconCircleList"/>
    <dgm:cxn modelId="{DD51B248-6C08-490D-8E0D-EA8B098783BE}" type="presParOf" srcId="{14C39879-233E-480D-877E-71D8488C5145}" destId="{63E026BD-2069-4289-9606-E16E5AFB0DD2}" srcOrd="3" destOrd="0" presId="urn:microsoft.com/office/officeart/2018/2/layout/IconCircleList"/>
    <dgm:cxn modelId="{C36CCE09-5365-4065-8639-141E84F198FA}" type="presParOf" srcId="{41E3DA73-F58A-48AF-9E3C-B7AC9ACC4E77}" destId="{DB8AD106-88BC-457D-B865-6687512EBFBC}" srcOrd="1" destOrd="0" presId="urn:microsoft.com/office/officeart/2018/2/layout/IconCircleList"/>
    <dgm:cxn modelId="{D6916BA0-3A09-4C0C-B9DF-67D23DDA7235}" type="presParOf" srcId="{41E3DA73-F58A-48AF-9E3C-B7AC9ACC4E77}" destId="{A7864D0B-EE48-4FC7-95C2-99B3EE038320}" srcOrd="2" destOrd="0" presId="urn:microsoft.com/office/officeart/2018/2/layout/IconCircleList"/>
    <dgm:cxn modelId="{C6E6B4DB-A185-4129-BB69-4BBDE12684CA}" type="presParOf" srcId="{A7864D0B-EE48-4FC7-95C2-99B3EE038320}" destId="{1CFF12DF-ECF1-4BFA-B092-D6B7A8696C9C}" srcOrd="0" destOrd="0" presId="urn:microsoft.com/office/officeart/2018/2/layout/IconCircleList"/>
    <dgm:cxn modelId="{D42A2E2B-298B-4573-8CC6-092766973726}" type="presParOf" srcId="{A7864D0B-EE48-4FC7-95C2-99B3EE038320}" destId="{EF78D599-9ABB-42E8-9818-4124E2F04485}" srcOrd="1" destOrd="0" presId="urn:microsoft.com/office/officeart/2018/2/layout/IconCircleList"/>
    <dgm:cxn modelId="{453B3639-C54B-4854-A6C6-47C0E3D1D047}" type="presParOf" srcId="{A7864D0B-EE48-4FC7-95C2-99B3EE038320}" destId="{9F3FB094-38D9-45AA-A130-C7CD67ED59E8}" srcOrd="2" destOrd="0" presId="urn:microsoft.com/office/officeart/2018/2/layout/IconCircleList"/>
    <dgm:cxn modelId="{B6B86B41-0A4F-403A-AD9C-8016F249890C}" type="presParOf" srcId="{A7864D0B-EE48-4FC7-95C2-99B3EE038320}" destId="{F21FD60C-7A42-4A65-BD92-7DFA792CE709}" srcOrd="3" destOrd="0" presId="urn:microsoft.com/office/officeart/2018/2/layout/IconCircleList"/>
    <dgm:cxn modelId="{F46117FC-3DD3-463D-8D34-F83429E0B5AD}" type="presParOf" srcId="{41E3DA73-F58A-48AF-9E3C-B7AC9ACC4E77}" destId="{DFE30E9C-92B6-4790-A496-9693E3E9324C}" srcOrd="3" destOrd="0" presId="urn:microsoft.com/office/officeart/2018/2/layout/IconCircleList"/>
    <dgm:cxn modelId="{B6264181-FEA0-4633-9E6E-F8591ADBFB10}" type="presParOf" srcId="{41E3DA73-F58A-48AF-9E3C-B7AC9ACC4E77}" destId="{C54D70B0-3419-435E-875A-913453DAFCA8}" srcOrd="4" destOrd="0" presId="urn:microsoft.com/office/officeart/2018/2/layout/IconCircleList"/>
    <dgm:cxn modelId="{807BF8BD-4D75-4257-B68E-026890C778F1}" type="presParOf" srcId="{C54D70B0-3419-435E-875A-913453DAFCA8}" destId="{80E04841-575E-4CA9-A4A6-DEE2CCBD3F09}" srcOrd="0" destOrd="0" presId="urn:microsoft.com/office/officeart/2018/2/layout/IconCircleList"/>
    <dgm:cxn modelId="{D7A41FBB-D9A3-49C7-8AAB-6790A2EF8E84}" type="presParOf" srcId="{C54D70B0-3419-435E-875A-913453DAFCA8}" destId="{1951ADCD-A28B-491A-8E0B-3E381F0E8FE8}" srcOrd="1" destOrd="0" presId="urn:microsoft.com/office/officeart/2018/2/layout/IconCircleList"/>
    <dgm:cxn modelId="{AB9FFEDF-C38F-446E-97C3-3FAC882280FF}" type="presParOf" srcId="{C54D70B0-3419-435E-875A-913453DAFCA8}" destId="{DFD56B20-1DA3-4D1C-85BD-29B946FD7FC5}" srcOrd="2" destOrd="0" presId="urn:microsoft.com/office/officeart/2018/2/layout/IconCircleList"/>
    <dgm:cxn modelId="{C043846F-A90A-47A9-B743-5A11C8256B63}" type="presParOf" srcId="{C54D70B0-3419-435E-875A-913453DAFCA8}" destId="{985DE869-3407-4FEE-955B-E877CFE21A57}" srcOrd="3" destOrd="0" presId="urn:microsoft.com/office/officeart/2018/2/layout/IconCircleList"/>
    <dgm:cxn modelId="{B98E8F20-35E2-2A45-BF54-6AF238E44C1B}" type="presParOf" srcId="{41E3DA73-F58A-48AF-9E3C-B7AC9ACC4E77}" destId="{6E69D122-545F-405B-9E05-8E516A3D857C}" srcOrd="5" destOrd="0" presId="urn:microsoft.com/office/officeart/2018/2/layout/IconCircleList"/>
    <dgm:cxn modelId="{BE273FB5-7B84-A642-A696-413E91CF40AF}" type="presParOf" srcId="{41E3DA73-F58A-48AF-9E3C-B7AC9ACC4E77}" destId="{3FEB8E3A-EFBB-4841-A1A9-ECB0BF5F6F36}" srcOrd="6" destOrd="0" presId="urn:microsoft.com/office/officeart/2018/2/layout/IconCircleList"/>
    <dgm:cxn modelId="{0CE36B13-D124-AC48-9D15-9C5ED654077C}" type="presParOf" srcId="{3FEB8E3A-EFBB-4841-A1A9-ECB0BF5F6F36}" destId="{ED418DD5-3047-4B6F-BC66-A2CADCC4714B}" srcOrd="0" destOrd="0" presId="urn:microsoft.com/office/officeart/2018/2/layout/IconCircleList"/>
    <dgm:cxn modelId="{72949DDB-FF52-1C4F-B033-2C5967062E50}" type="presParOf" srcId="{3FEB8E3A-EFBB-4841-A1A9-ECB0BF5F6F36}" destId="{565A3066-4421-4437-B8DB-B061862280A3}" srcOrd="1" destOrd="0" presId="urn:microsoft.com/office/officeart/2018/2/layout/IconCircleList"/>
    <dgm:cxn modelId="{03940957-487B-1747-B5F8-EE4452ED24EB}" type="presParOf" srcId="{3FEB8E3A-EFBB-4841-A1A9-ECB0BF5F6F36}" destId="{3A4F75E1-18F4-472C-99BC-EA673D665126}" srcOrd="2" destOrd="0" presId="urn:microsoft.com/office/officeart/2018/2/layout/IconCircleList"/>
    <dgm:cxn modelId="{D26E3442-CB18-E84F-B150-A88149A934FD}" type="presParOf" srcId="{3FEB8E3A-EFBB-4841-A1A9-ECB0BF5F6F36}" destId="{4C6BB31E-FBDB-4731-8F25-823214C203EC}"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F3332F-6EB0-4451-BF9A-5A73CC8FBD43}">
      <dsp:nvSpPr>
        <dsp:cNvPr id="0" name=""/>
        <dsp:cNvSpPr/>
      </dsp:nvSpPr>
      <dsp:spPr>
        <a:xfrm>
          <a:off x="0" y="0"/>
          <a:ext cx="7680957" cy="65684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i="0" kern="1200"/>
            <a:t>This presentation will examine the integration of health, well-being, and sustainable development in the delivery of care, using real world policies models and case studies</a:t>
          </a:r>
          <a:r>
            <a:rPr lang="en-GB" sz="1200" kern="1200"/>
            <a:t> (Nunes, Lee and O’Riordan, 2016).</a:t>
          </a:r>
          <a:endParaRPr lang="en-US" sz="1200" kern="1200"/>
        </a:p>
      </dsp:txBody>
      <dsp:txXfrm>
        <a:off x="19238" y="19238"/>
        <a:ext cx="6916664" cy="618372"/>
      </dsp:txXfrm>
    </dsp:sp>
    <dsp:sp modelId="{2E1DBB2B-EA3A-45F4-8ED1-D338FAE8B105}">
      <dsp:nvSpPr>
        <dsp:cNvPr id="0" name=""/>
        <dsp:cNvSpPr/>
      </dsp:nvSpPr>
      <dsp:spPr>
        <a:xfrm>
          <a:off x="643280" y="776275"/>
          <a:ext cx="7680957" cy="656848"/>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i="0" kern="1200"/>
            <a:t>Integrating health, wellbeing, and sustainable development in health and social care is crucial. It ensures that care not only addresses immediate health needs but also promotes overall wellbeing and long-term sustainability</a:t>
          </a:r>
          <a:r>
            <a:rPr lang="en-GB" sz="1200" kern="1200"/>
            <a:t> (Nunes, Lee and O’Riordan, 2016).</a:t>
          </a:r>
          <a:r>
            <a:rPr lang="en-GB" sz="1200" b="0" i="0" kern="1200"/>
            <a:t> </a:t>
          </a:r>
          <a:endParaRPr lang="en-US" sz="1200" kern="1200"/>
        </a:p>
      </dsp:txBody>
      <dsp:txXfrm>
        <a:off x="662518" y="795513"/>
        <a:ext cx="6572249" cy="618372"/>
      </dsp:txXfrm>
    </dsp:sp>
    <dsp:sp modelId="{B8542B66-4E8F-4A01-801A-1AE1A51D91AF}">
      <dsp:nvSpPr>
        <dsp:cNvPr id="0" name=""/>
        <dsp:cNvSpPr/>
      </dsp:nvSpPr>
      <dsp:spPr>
        <a:xfrm>
          <a:off x="1276959" y="1552551"/>
          <a:ext cx="7680957" cy="656848"/>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b="0" i="0" kern="1200"/>
            <a:t>This approach leads to better health outcomes, a healthier environment, and more resilient communities, ultimately creating a holistic system that benefits individuals and society as a whole</a:t>
          </a:r>
          <a:r>
            <a:rPr lang="en-GB" sz="1200" kern="1200"/>
            <a:t> (Nunes, Lee and O’Riordan, 2016).</a:t>
          </a:r>
          <a:r>
            <a:rPr lang="en-GB" sz="1200" kern="1200">
              <a:latin typeface="Garamond" panose="02020404030301010803"/>
            </a:rPr>
            <a:t> </a:t>
          </a:r>
          <a:endParaRPr lang="en-US" sz="1200" kern="1200"/>
        </a:p>
      </dsp:txBody>
      <dsp:txXfrm>
        <a:off x="1296197" y="1571789"/>
        <a:ext cx="6581851" cy="618372"/>
      </dsp:txXfrm>
    </dsp:sp>
    <dsp:sp modelId="{0F641A82-C57F-4B70-9B80-C695A487CC17}">
      <dsp:nvSpPr>
        <dsp:cNvPr id="0" name=""/>
        <dsp:cNvSpPr/>
      </dsp:nvSpPr>
      <dsp:spPr>
        <a:xfrm>
          <a:off x="1920239" y="2328826"/>
          <a:ext cx="7680957" cy="656848"/>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rtl="0">
            <a:lnSpc>
              <a:spcPct val="90000"/>
            </a:lnSpc>
            <a:spcBef>
              <a:spcPct val="0"/>
            </a:spcBef>
            <a:spcAft>
              <a:spcPct val="35000"/>
            </a:spcAft>
            <a:buNone/>
          </a:pPr>
          <a:r>
            <a:rPr lang="en-GB" sz="1200" kern="1200">
              <a:latin typeface="Garamond" panose="02020404030301010803"/>
            </a:rPr>
            <a:t>Also, this presentation will  be looking at sustainable development goals  particuly goal 3 </a:t>
          </a:r>
        </a:p>
      </dsp:txBody>
      <dsp:txXfrm>
        <a:off x="1939477" y="2348064"/>
        <a:ext cx="6572249" cy="618372"/>
      </dsp:txXfrm>
    </dsp:sp>
    <dsp:sp modelId="{77B03886-D470-460E-9C97-911295485602}">
      <dsp:nvSpPr>
        <dsp:cNvPr id="0" name=""/>
        <dsp:cNvSpPr/>
      </dsp:nvSpPr>
      <dsp:spPr>
        <a:xfrm>
          <a:off x="7254006" y="503086"/>
          <a:ext cx="426951" cy="426951"/>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7350070" y="503086"/>
        <a:ext cx="234823" cy="321281"/>
      </dsp:txXfrm>
    </dsp:sp>
    <dsp:sp modelId="{B33BEEE0-0424-41C2-B223-C6C17EE6A161}">
      <dsp:nvSpPr>
        <dsp:cNvPr id="0" name=""/>
        <dsp:cNvSpPr/>
      </dsp:nvSpPr>
      <dsp:spPr>
        <a:xfrm>
          <a:off x="7897286" y="1279361"/>
          <a:ext cx="426951" cy="426951"/>
        </a:xfrm>
        <a:prstGeom prst="downArrow">
          <a:avLst>
            <a:gd name="adj1" fmla="val 55000"/>
            <a:gd name="adj2" fmla="val 45000"/>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7993350" y="1279361"/>
        <a:ext cx="234823" cy="321281"/>
      </dsp:txXfrm>
    </dsp:sp>
    <dsp:sp modelId="{25109648-30C5-4112-AB5E-6F86570A8C34}">
      <dsp:nvSpPr>
        <dsp:cNvPr id="0" name=""/>
        <dsp:cNvSpPr/>
      </dsp:nvSpPr>
      <dsp:spPr>
        <a:xfrm>
          <a:off x="8530965" y="2055637"/>
          <a:ext cx="426951" cy="426951"/>
        </a:xfrm>
        <a:prstGeom prst="downArrow">
          <a:avLst>
            <a:gd name="adj1" fmla="val 55000"/>
            <a:gd name="adj2" fmla="val 45000"/>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627029" y="2055637"/>
        <a:ext cx="234823" cy="3212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3A11A5-40ED-4332-9B78-1286F206374B}">
      <dsp:nvSpPr>
        <dsp:cNvPr id="0" name=""/>
        <dsp:cNvSpPr/>
      </dsp:nvSpPr>
      <dsp:spPr>
        <a:xfrm>
          <a:off x="57315" y="121453"/>
          <a:ext cx="1255904" cy="125590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70CC9D-0362-4618-AF31-9A1CEADC055F}">
      <dsp:nvSpPr>
        <dsp:cNvPr id="0" name=""/>
        <dsp:cNvSpPr/>
      </dsp:nvSpPr>
      <dsp:spPr>
        <a:xfrm>
          <a:off x="321055" y="385193"/>
          <a:ext cx="728424" cy="7284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E026BD-2069-4289-9606-E16E5AFB0DD2}">
      <dsp:nvSpPr>
        <dsp:cNvPr id="0" name=""/>
        <dsp:cNvSpPr/>
      </dsp:nvSpPr>
      <dsp:spPr>
        <a:xfrm>
          <a:off x="1582342" y="121453"/>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0" i="0" kern="1200"/>
            <a:t>Health is a state of complete physical, mental, and social well-being, according to the World Health Organization (WHO). It goes beyond merely not having a disease, emphasizing the importance of overall wellness for a fulfilling life</a:t>
          </a:r>
          <a:r>
            <a:rPr lang="en-GB" sz="1100" kern="1200"/>
            <a:t> (World Health Organization, 2025). </a:t>
          </a:r>
          <a:endParaRPr lang="en-US" sz="1100" kern="1200"/>
        </a:p>
      </dsp:txBody>
      <dsp:txXfrm>
        <a:off x="1582342" y="121453"/>
        <a:ext cx="2960346" cy="1255904"/>
      </dsp:txXfrm>
    </dsp:sp>
    <dsp:sp modelId="{1CFF12DF-ECF1-4BFA-B092-D6B7A8696C9C}">
      <dsp:nvSpPr>
        <dsp:cNvPr id="0" name=""/>
        <dsp:cNvSpPr/>
      </dsp:nvSpPr>
      <dsp:spPr>
        <a:xfrm>
          <a:off x="5058506" y="121453"/>
          <a:ext cx="1255904" cy="125590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78D599-9ABB-42E8-9818-4124E2F04485}">
      <dsp:nvSpPr>
        <dsp:cNvPr id="0" name=""/>
        <dsp:cNvSpPr/>
      </dsp:nvSpPr>
      <dsp:spPr>
        <a:xfrm>
          <a:off x="5322246" y="385193"/>
          <a:ext cx="728424" cy="7284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21FD60C-7A42-4A65-BD92-7DFA792CE709}">
      <dsp:nvSpPr>
        <dsp:cNvPr id="0" name=""/>
        <dsp:cNvSpPr/>
      </dsp:nvSpPr>
      <dsp:spPr>
        <a:xfrm>
          <a:off x="6583534" y="121453"/>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Models of health- ecological, biomedical</a:t>
          </a:r>
          <a:br>
            <a:rPr lang="en-GB" sz="1100" kern="1200"/>
          </a:br>
          <a:endParaRPr lang="en-US" sz="1100" kern="1200"/>
        </a:p>
      </dsp:txBody>
      <dsp:txXfrm>
        <a:off x="6583534" y="121453"/>
        <a:ext cx="2960346" cy="1255904"/>
      </dsp:txXfrm>
    </dsp:sp>
    <dsp:sp modelId="{80E04841-575E-4CA9-A4A6-DEE2CCBD3F09}">
      <dsp:nvSpPr>
        <dsp:cNvPr id="0" name=""/>
        <dsp:cNvSpPr/>
      </dsp:nvSpPr>
      <dsp:spPr>
        <a:xfrm>
          <a:off x="57315" y="1941577"/>
          <a:ext cx="1255904" cy="125590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51ADCD-A28B-491A-8E0B-3E381F0E8FE8}">
      <dsp:nvSpPr>
        <dsp:cNvPr id="0" name=""/>
        <dsp:cNvSpPr/>
      </dsp:nvSpPr>
      <dsp:spPr>
        <a:xfrm>
          <a:off x="321055" y="2205317"/>
          <a:ext cx="728424" cy="7284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85DE869-3407-4FEE-955B-E877CFE21A57}">
      <dsp:nvSpPr>
        <dsp:cNvPr id="0" name=""/>
        <dsp:cNvSpPr/>
      </dsp:nvSpPr>
      <dsp:spPr>
        <a:xfrm>
          <a:off x="1582342" y="1941577"/>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The ecological model highlights how various factors, such as individual behaviours, social connections, community resources, and environmental conditions, impact health outcomes (Rural Health Information Hub, 2025).. It recognizes that health is influenced not just by biological factors, but also by socio-economic status, cultural elements, and environmental conditions, advocating for a comprehensive approach to health promotion and disease prevention (Rural Health Information Hub, 2025).</a:t>
          </a:r>
          <a:endParaRPr lang="en-US" sz="1100" kern="1200"/>
        </a:p>
      </dsp:txBody>
      <dsp:txXfrm>
        <a:off x="1582342" y="1941577"/>
        <a:ext cx="2960346" cy="1255904"/>
      </dsp:txXfrm>
    </dsp:sp>
    <dsp:sp modelId="{ED418DD5-3047-4B6F-BC66-A2CADCC4714B}">
      <dsp:nvSpPr>
        <dsp:cNvPr id="0" name=""/>
        <dsp:cNvSpPr/>
      </dsp:nvSpPr>
      <dsp:spPr>
        <a:xfrm>
          <a:off x="5058506" y="1941577"/>
          <a:ext cx="1255904" cy="125590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5A3066-4421-4437-B8DB-B061862280A3}">
      <dsp:nvSpPr>
        <dsp:cNvPr id="0" name=""/>
        <dsp:cNvSpPr/>
      </dsp:nvSpPr>
      <dsp:spPr>
        <a:xfrm>
          <a:off x="5322246" y="2205317"/>
          <a:ext cx="728424" cy="728424"/>
        </a:xfrm>
        <a:prstGeom prst="rect">
          <a:avLst/>
        </a:prstGeom>
        <a:blipFill>
          <a:blip xmlns:r="http://schemas.openxmlformats.org/officeDocument/2006/relationships" r:embed="rId7">
            <a:extLst>
              <a:ext uri="{28A0092B-C50C-407E-A947-70E740481C1C}">
                <a14:useLocalDpi xmlns:a14="http://schemas.microsoft.com/office/drawing/2010/main" val="0"/>
              </a:ext>
            </a:extLst>
          </a:blip>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6BB31E-FBDB-4731-8F25-823214C203EC}">
      <dsp:nvSpPr>
        <dsp:cNvPr id="0" name=""/>
        <dsp:cNvSpPr/>
      </dsp:nvSpPr>
      <dsp:spPr>
        <a:xfrm>
          <a:off x="6583534" y="1941577"/>
          <a:ext cx="2960346" cy="1255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rtl="0">
            <a:lnSpc>
              <a:spcPct val="100000"/>
            </a:lnSpc>
            <a:spcBef>
              <a:spcPct val="0"/>
            </a:spcBef>
            <a:spcAft>
              <a:spcPct val="35000"/>
            </a:spcAft>
            <a:buNone/>
          </a:pPr>
          <a:r>
            <a:rPr lang="en-GB" sz="1100" kern="1200">
              <a:latin typeface="Garamond" panose="02020404030301010803"/>
            </a:rPr>
            <a:t>Applying ecological principles benefits areas like sustainable agriculture, biodiversity conservation, and urban planning. In sustainable agriculture, these methods improve soil quality, decrease pesticide use, and increase crop diversity, resulting in healthier ecosystems and enhanced food security (Getz et al., 2017).</a:t>
          </a:r>
        </a:p>
      </dsp:txBody>
      <dsp:txXfrm>
        <a:off x="6583534" y="1941577"/>
        <a:ext cx="2960346" cy="125590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6214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BFA754-D5C3-4E66-96A6-867B257F58DC}" type="datetimeFigureOut">
              <a:rPr lang="en-US" dirty="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2779515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6092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52420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7220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21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09840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5370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80244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41186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4716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3425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13795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18718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25080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1994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9924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10/8/2025</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8150967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england.nhs.uk/long-read/planning-framework-for-the-nhs-in-england/" TargetMode="External"/><Relationship Id="rId13" Type="http://schemas.openxmlformats.org/officeDocument/2006/relationships/hyperlink" Target="https://ppss-static.cumbria.nhs.uk/images/general-images/THE-BIOPSYCHOSOCIAL-MODEL-OF-CARE.pdf" TargetMode="External"/><Relationship Id="rId18" Type="http://schemas.openxmlformats.org/officeDocument/2006/relationships/hyperlink" Target="https://www.who.int/" TargetMode="External"/><Relationship Id="rId3" Type="http://schemas.openxmlformats.org/officeDocument/2006/relationships/hyperlink" Target="https://www.bigissue.com/news/activism/campaigns-uk-activism-sheila-mckechnie-awards/" TargetMode="External"/><Relationship Id="rId7" Type="http://schemas.openxmlformats.org/officeDocument/2006/relationships/hyperlink" Target="https://subtleyoga.com/you-are-not-a-car-blog/biomedical-model/" TargetMode="External"/><Relationship Id="rId12" Type="http://schemas.openxmlformats.org/officeDocument/2006/relationships/hyperlink" Target="https://www.gov.uk/government/publications/digital-inclusion-action-plan-first-steps/digital-inclusion-action-plan-first-steps" TargetMode="External"/><Relationship Id="rId17" Type="http://schemas.openxmlformats.org/officeDocument/2006/relationships/hyperlink" Target="https://globalchangeecology.com/2021/06/04/the-sdgs-series-goal-3-ensure-healthy-lives-and-promote-well-being-for-all/" TargetMode="External"/><Relationship Id="rId2" Type="http://schemas.openxmlformats.org/officeDocument/2006/relationships/hyperlink" Target="https://www.bbc.co.uk/bitesize/guides/z8rt6g8/revision/1" TargetMode="External"/><Relationship Id="rId16" Type="http://schemas.openxmlformats.org/officeDocument/2006/relationships/hyperlink" Target="https://savvyhealth.blog/8-dimensions-of-wellness/" TargetMode="External"/><Relationship Id="rId1" Type="http://schemas.openxmlformats.org/officeDocument/2006/relationships/slideLayout" Target="../slideLayouts/slideLayout2.xml"/><Relationship Id="rId6" Type="http://schemas.openxmlformats.org/officeDocument/2006/relationships/hyperlink" Target="https://cmls.org.uk/online/wp-content/uploads/2019/07/Understanding-health-and-social-care.pdf" TargetMode="External"/><Relationship Id="rId11" Type="http://schemas.openxmlformats.org/officeDocument/2006/relationships/hyperlink" Target="https://www.england.nhs.uk/about/equality/equality-hub/national-healthcare-inequalities-improvement-programme/what-are-healthcare-inequalities/" TargetMode="External"/><Relationship Id="rId5" Type="http://schemas.openxmlformats.org/officeDocument/2006/relationships/hyperlink" Target="https://www.gov.uk/government/publications/inclusive-britain-update-report/inclusive-britain-second-update-report-may-2024" TargetMode="External"/><Relationship Id="rId15" Type="http://schemas.openxmlformats.org/officeDocument/2006/relationships/hyperlink" Target="https://www.ruralhealthinfo.org/toolkits/health-promotion/2/theories-and-models/ecological" TargetMode="External"/><Relationship Id="rId10" Type="http://schemas.openxmlformats.org/officeDocument/2006/relationships/hyperlink" Target="https://www.england.nhs.uk/2025/09/new-nhs-online-hospital-to-give-patients-more-control-over-their-care/" TargetMode="External"/><Relationship Id="rId4" Type="http://schemas.openxmlformats.org/officeDocument/2006/relationships/hyperlink" Target="https://www.gov.uk/government/publications/stopping-the-start-our-new-plan-to-create-a-smokefree-generation/stopping-the-start-our-new-plan-to-create-a-smokefree-generation" TargetMode="External"/><Relationship Id="rId9" Type="http://schemas.openxmlformats.org/officeDocument/2006/relationships/hyperlink" Target="https://digital.nhs.uk/data-and-information/publications/statistical/health-survey-england-additional-analyses/ethnicity-and-health-2011-2019-experimental-statistics/wellbeing-copy" TargetMode="External"/><Relationship Id="rId14" Type="http://schemas.openxmlformats.org/officeDocument/2006/relationships/hyperlink" Target="https://www.nmc.org.uk/standards/guidance/holistic-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title"/>
          </p:nvPr>
        </p:nvSpPr>
        <p:spPr/>
        <p:txBody>
          <a:bodyPr anchor="t">
            <a:normAutofit/>
          </a:bodyPr>
          <a:lstStyle/>
          <a:p>
            <a:r>
              <a:rPr lang="en-GB" sz="2500"/>
              <a:t>Name: Carina Gomes</a:t>
            </a:r>
          </a:p>
          <a:p>
            <a:r>
              <a:rPr lang="en-GB" sz="2500"/>
              <a:t>Student number: 2222912</a:t>
            </a:r>
          </a:p>
          <a:p>
            <a:r>
              <a:rPr lang="en-GB" sz="2500"/>
              <a:t>Module code: </a:t>
            </a:r>
            <a:r>
              <a:rPr lang="en-GB" sz="2500" err="1"/>
              <a:t>MBHP6030</a:t>
            </a:r>
            <a:endParaRPr lang="en-GB" sz="2500"/>
          </a:p>
          <a:p>
            <a:endParaRPr lang="en-GB" sz="2500"/>
          </a:p>
        </p:txBody>
      </p:sp>
      <p:sp>
        <p:nvSpPr>
          <p:cNvPr id="8" name="Date Placeholder 2">
            <a:extLst>
              <a:ext uri="{FF2B5EF4-FFF2-40B4-BE49-F238E27FC236}">
                <a16:creationId xmlns:a16="http://schemas.microsoft.com/office/drawing/2014/main" id="{31F734CA-2C20-DF70-22D5-E0E34DB1B34B}"/>
              </a:ext>
            </a:extLst>
          </p:cNvPr>
          <p:cNvSpPr>
            <a:spLocks noGrp="1"/>
          </p:cNvSpPr>
          <p:nvPr>
            <p:ph type="dt" sz="half" idx="10"/>
          </p:nvPr>
        </p:nvSpPr>
        <p:spPr/>
        <p:txBody>
          <a:bodyPr/>
          <a:lstStyle/>
          <a:p>
            <a:pPr>
              <a:spcAft>
                <a:spcPts val="600"/>
              </a:spcAft>
            </a:pPr>
            <a:fld id="{D33AE4A6-644B-4CD3-A16F-2ABAD04C90AC}" type="datetime1">
              <a:rPr lang="en-001"/>
              <a:pPr>
                <a:spcAft>
                  <a:spcPts val="600"/>
                </a:spcAft>
              </a:pPr>
              <a:t>10/08/2025</a:t>
            </a:fld>
            <a:endParaRPr lang="en-US"/>
          </a:p>
        </p:txBody>
      </p:sp>
      <p:sp>
        <p:nvSpPr>
          <p:cNvPr id="10" name="Footer Placeholder 3">
            <a:extLst>
              <a:ext uri="{FF2B5EF4-FFF2-40B4-BE49-F238E27FC236}">
                <a16:creationId xmlns:a16="http://schemas.microsoft.com/office/drawing/2014/main" id="{A098C149-72EA-5D02-8AF8-01C02E9D1336}"/>
              </a:ext>
            </a:extLst>
          </p:cNvPr>
          <p:cNvSpPr>
            <a:spLocks noGrp="1"/>
          </p:cNvSpPr>
          <p:nvPr>
            <p:ph type="ftr" sz="quarter" idx="11"/>
          </p:nvPr>
        </p:nvSpPr>
        <p:spPr/>
        <p:txBody>
          <a:bodyPr/>
          <a:lstStyle/>
          <a:p>
            <a:pPr>
              <a:spcAft>
                <a:spcPts val="600"/>
              </a:spcAft>
            </a:pPr>
            <a:r>
              <a:rPr lang="en-US"/>
              <a:t>
              </a:t>
            </a:r>
          </a:p>
        </p:txBody>
      </p:sp>
      <p:sp>
        <p:nvSpPr>
          <p:cNvPr id="19" name="Slide Number Placeholder 4">
            <a:extLst>
              <a:ext uri="{FF2B5EF4-FFF2-40B4-BE49-F238E27FC236}">
                <a16:creationId xmlns:a16="http://schemas.microsoft.com/office/drawing/2014/main" id="{72266CD5-2A39-9E9A-6FB3-796AC37E941C}"/>
              </a:ext>
            </a:extLst>
          </p:cNvPr>
          <p:cNvSpPr>
            <a:spLocks noGrp="1"/>
          </p:cNvSpPr>
          <p:nvPr>
            <p:ph type="sldNum" sz="quarter" idx="12"/>
          </p:nvPr>
        </p:nvSpPr>
        <p:spPr/>
        <p:txBody>
          <a:bodyPr/>
          <a:lstStyle/>
          <a:p>
            <a:pPr>
              <a:spcAft>
                <a:spcPts val="600"/>
              </a:spcAft>
            </a:pPr>
            <a:fld id="{CC057153-B650-4DEB-B370-79DDCFDCE934}" type="slidenum">
              <a:rPr lang="en-US" dirty="0"/>
              <a:pPr>
                <a:spcAft>
                  <a:spcPts val="600"/>
                </a:spcAft>
              </a:pPr>
              <a:t>1</a:t>
            </a:fld>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BF6FA-AB13-F58D-C338-56B8E45691AC}"/>
              </a:ext>
            </a:extLst>
          </p:cNvPr>
          <p:cNvSpPr>
            <a:spLocks noGrp="1"/>
          </p:cNvSpPr>
          <p:nvPr>
            <p:ph type="title"/>
          </p:nvPr>
        </p:nvSpPr>
        <p:spPr/>
        <p:txBody>
          <a:bodyPr>
            <a:normAutofit/>
          </a:bodyPr>
          <a:lstStyle/>
          <a:p>
            <a:r>
              <a:rPr lang="en-GB">
                <a:solidFill>
                  <a:srgbClr val="262626"/>
                </a:solidFill>
              </a:rPr>
              <a:t>introduction</a:t>
            </a:r>
          </a:p>
        </p:txBody>
      </p:sp>
      <p:graphicFrame>
        <p:nvGraphicFramePr>
          <p:cNvPr id="36" name="Content Placeholder 2">
            <a:extLst>
              <a:ext uri="{FF2B5EF4-FFF2-40B4-BE49-F238E27FC236}">
                <a16:creationId xmlns:a16="http://schemas.microsoft.com/office/drawing/2014/main" id="{8EDDCDB1-2C1C-18F7-764C-6E09DF3DC1CE}"/>
              </a:ext>
            </a:extLst>
          </p:cNvPr>
          <p:cNvGraphicFramePr>
            <a:graphicFrameLocks noGrp="1"/>
          </p:cNvGraphicFramePr>
          <p:nvPr>
            <p:ph idx="1"/>
            <p:extLst>
              <p:ext uri="{D42A27DB-BD31-4B8C-83A1-F6EECF244321}">
                <p14:modId xmlns:p14="http://schemas.microsoft.com/office/powerpoint/2010/main" val="2803064915"/>
              </p:ext>
            </p:extLst>
          </p:nvPr>
        </p:nvGraphicFramePr>
        <p:xfrm>
          <a:off x="1295401" y="2675822"/>
          <a:ext cx="9601197" cy="29856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3" name="Date Placeholder 3">
            <a:extLst>
              <a:ext uri="{FF2B5EF4-FFF2-40B4-BE49-F238E27FC236}">
                <a16:creationId xmlns:a16="http://schemas.microsoft.com/office/drawing/2014/main" id="{FA474F36-680A-4FC3-2850-50B6E3DA87AF}"/>
              </a:ext>
            </a:extLst>
          </p:cNvPr>
          <p:cNvSpPr>
            <a:spLocks noGrp="1"/>
          </p:cNvSpPr>
          <p:nvPr>
            <p:ph type="dt" sz="half" idx="10"/>
          </p:nvPr>
        </p:nvSpPr>
        <p:spPr/>
        <p:txBody>
          <a:bodyPr>
            <a:normAutofit/>
          </a:bodyPr>
          <a:lstStyle/>
          <a:p>
            <a:pPr>
              <a:spcAft>
                <a:spcPts val="600"/>
              </a:spcAft>
            </a:pPr>
            <a:fld id="{14866DB6-AD48-4024-B563-19AAA7ABB61C}" type="datetime1">
              <a:rPr lang="en-US">
                <a:solidFill>
                  <a:srgbClr val="000000"/>
                </a:solidFill>
              </a:rPr>
              <a:pPr>
                <a:spcAft>
                  <a:spcPts val="600"/>
                </a:spcAft>
              </a:pPr>
              <a:t>10/8/2025</a:t>
            </a:fld>
            <a:endParaRPr lang="en-US">
              <a:solidFill>
                <a:srgbClr val="000000"/>
              </a:solidFill>
            </a:endParaRPr>
          </a:p>
        </p:txBody>
      </p:sp>
      <p:sp>
        <p:nvSpPr>
          <p:cNvPr id="34" name="Footer Placeholder 4">
            <a:extLst>
              <a:ext uri="{FF2B5EF4-FFF2-40B4-BE49-F238E27FC236}">
                <a16:creationId xmlns:a16="http://schemas.microsoft.com/office/drawing/2014/main" id="{F035529B-CCA1-A557-C607-55E87119B4CB}"/>
              </a:ext>
            </a:extLst>
          </p:cNvPr>
          <p:cNvSpPr>
            <a:spLocks noGrp="1"/>
          </p:cNvSpPr>
          <p:nvPr>
            <p:ph type="ftr" sz="quarter" idx="11"/>
          </p:nvPr>
        </p:nvSpPr>
        <p:spPr/>
        <p:txBody>
          <a:bodyPr>
            <a:normAutofit/>
          </a:bodyPr>
          <a:lstStyle/>
          <a:p>
            <a:pPr>
              <a:lnSpc>
                <a:spcPct val="90000"/>
              </a:lnSpc>
              <a:spcAft>
                <a:spcPts val="600"/>
              </a:spcAft>
            </a:pPr>
            <a:r>
              <a:rPr lang="en-US" sz="400">
                <a:solidFill>
                  <a:srgbClr val="000000"/>
                </a:solidFill>
              </a:rPr>
              <a:t>
              </a:t>
            </a:r>
          </a:p>
        </p:txBody>
      </p:sp>
      <p:sp>
        <p:nvSpPr>
          <p:cNvPr id="35" name="Slide Number Placeholder 5">
            <a:extLst>
              <a:ext uri="{FF2B5EF4-FFF2-40B4-BE49-F238E27FC236}">
                <a16:creationId xmlns:a16="http://schemas.microsoft.com/office/drawing/2014/main" id="{4F9432CA-07DC-268D-CFBE-8E89EC3DE29D}"/>
              </a:ext>
            </a:extLst>
          </p:cNvPr>
          <p:cNvSpPr>
            <a:spLocks noGrp="1"/>
          </p:cNvSpPr>
          <p:nvPr>
            <p:ph type="sldNum" sz="quarter" idx="12"/>
          </p:nvPr>
        </p:nvSpPr>
        <p:spPr/>
        <p:txBody>
          <a:bodyPr>
            <a:normAutofit/>
          </a:bodyPr>
          <a:lstStyle/>
          <a:p>
            <a:pPr>
              <a:spcAft>
                <a:spcPts val="600"/>
              </a:spcAft>
            </a:pPr>
            <a:fld id="{CC057153-B650-4DEB-B370-79DDCFDCE934}" type="slidenum">
              <a:rPr lang="en-US">
                <a:solidFill>
                  <a:srgbClr val="000000"/>
                </a:solidFill>
              </a:rPr>
              <a:pPr>
                <a:spcAft>
                  <a:spcPts val="600"/>
                </a:spcAft>
              </a:pPr>
              <a:t>2</a:t>
            </a:fld>
            <a:endParaRPr lang="en-US">
              <a:solidFill>
                <a:srgbClr val="000000"/>
              </a:solidFill>
            </a:endParaRPr>
          </a:p>
        </p:txBody>
      </p:sp>
    </p:spTree>
    <p:extLst>
      <p:ext uri="{BB962C8B-B14F-4D97-AF65-F5344CB8AC3E}">
        <p14:creationId xmlns:p14="http://schemas.microsoft.com/office/powerpoint/2010/main" val="1160274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1C6EE-5A06-CEF7-D2CB-54E5268377B2}"/>
              </a:ext>
            </a:extLst>
          </p:cNvPr>
          <p:cNvSpPr>
            <a:spLocks noGrp="1"/>
          </p:cNvSpPr>
          <p:nvPr>
            <p:ph type="title"/>
          </p:nvPr>
        </p:nvSpPr>
        <p:spPr/>
        <p:txBody>
          <a:bodyPr>
            <a:normAutofit/>
          </a:bodyPr>
          <a:lstStyle/>
          <a:p>
            <a:r>
              <a:rPr lang="en-GB"/>
              <a:t>Models of health- Ecological, </a:t>
            </a:r>
          </a:p>
        </p:txBody>
      </p:sp>
      <p:graphicFrame>
        <p:nvGraphicFramePr>
          <p:cNvPr id="50" name="Content Placeholder 2">
            <a:extLst>
              <a:ext uri="{FF2B5EF4-FFF2-40B4-BE49-F238E27FC236}">
                <a16:creationId xmlns:a16="http://schemas.microsoft.com/office/drawing/2014/main" id="{DA5B0459-FB03-B272-1BEC-2C71ED7EF7E8}"/>
              </a:ext>
            </a:extLst>
          </p:cNvPr>
          <p:cNvGraphicFramePr>
            <a:graphicFrameLocks noGrp="1"/>
          </p:cNvGraphicFramePr>
          <p:nvPr>
            <p:ph idx="1"/>
            <p:extLst>
              <p:ext uri="{D42A27DB-BD31-4B8C-83A1-F6EECF244321}">
                <p14:modId xmlns:p14="http://schemas.microsoft.com/office/powerpoint/2010/main" val="1002182007"/>
              </p:ext>
            </p:extLst>
          </p:nvPr>
        </p:nvGraphicFramePr>
        <p:xfrm>
          <a:off x="603268" y="2133599"/>
          <a:ext cx="9601196" cy="3318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8064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E65B1-A2CB-DAAB-EF81-6EF3AD9E5C67}"/>
              </a:ext>
            </a:extLst>
          </p:cNvPr>
          <p:cNvSpPr>
            <a:spLocks noGrp="1"/>
          </p:cNvSpPr>
          <p:nvPr>
            <p:ph type="title"/>
          </p:nvPr>
        </p:nvSpPr>
        <p:spPr>
          <a:xfrm>
            <a:off x="6094412" y="982132"/>
            <a:ext cx="4802185" cy="1303867"/>
          </a:xfrm>
        </p:spPr>
        <p:txBody>
          <a:bodyPr>
            <a:normAutofit/>
          </a:bodyPr>
          <a:lstStyle/>
          <a:p>
            <a:pPr>
              <a:lnSpc>
                <a:spcPct val="90000"/>
              </a:lnSpc>
            </a:pPr>
            <a:r>
              <a:rPr lang="en-GB" sz="4100">
                <a:solidFill>
                  <a:srgbClr val="262626"/>
                </a:solidFill>
              </a:rPr>
              <a:t> Models of Health Biomedical </a:t>
            </a:r>
          </a:p>
        </p:txBody>
      </p:sp>
      <p:sp>
        <p:nvSpPr>
          <p:cNvPr id="3" name="Content Placeholder 2">
            <a:extLst>
              <a:ext uri="{FF2B5EF4-FFF2-40B4-BE49-F238E27FC236}">
                <a16:creationId xmlns:a16="http://schemas.microsoft.com/office/drawing/2014/main" id="{E2F6CC1C-0A78-523B-7A82-50278E8B2C61}"/>
              </a:ext>
            </a:extLst>
          </p:cNvPr>
          <p:cNvSpPr>
            <a:spLocks noGrp="1"/>
          </p:cNvSpPr>
          <p:nvPr>
            <p:ph idx="1"/>
          </p:nvPr>
        </p:nvSpPr>
        <p:spPr>
          <a:xfrm>
            <a:off x="6094412" y="2556932"/>
            <a:ext cx="4802184" cy="3318936"/>
          </a:xfrm>
        </p:spPr>
        <p:txBody>
          <a:bodyPr>
            <a:normAutofit fontScale="85000" lnSpcReduction="10000"/>
          </a:bodyPr>
          <a:lstStyle/>
          <a:p>
            <a:pPr>
              <a:lnSpc>
                <a:spcPct val="90000"/>
              </a:lnSpc>
            </a:pPr>
            <a:r>
              <a:rPr lang="en-GB" sz="2000">
                <a:solidFill>
                  <a:srgbClr val="262626"/>
                </a:solidFill>
                <a:latin typeface="Garamond"/>
                <a:ea typeface="Calibri"/>
                <a:cs typeface="Calibri"/>
              </a:rPr>
              <a:t>In contrast, the biomedical model focuses on the biological and physiological aspects of health. It suggests that diseases stem from specific biological causes like pathogens or genetics, leading to treatments that prioritize diagnosis and medical interventions such as medications or surgery. This model tends to overlook the larger social determinants of health (Farre and Rapley, 2017).   </a:t>
            </a:r>
            <a:endParaRPr lang="en-US" sz="2000">
              <a:solidFill>
                <a:srgbClr val="262626"/>
              </a:solidFill>
              <a:latin typeface="Garamond"/>
            </a:endParaRPr>
          </a:p>
          <a:p>
            <a:pPr>
              <a:lnSpc>
                <a:spcPct val="90000"/>
              </a:lnSpc>
              <a:buSzPct val="114999"/>
            </a:pPr>
            <a:r>
              <a:rPr lang="en-GB" sz="2000">
                <a:solidFill>
                  <a:srgbClr val="262626"/>
                </a:solidFill>
                <a:latin typeface="Garamond"/>
              </a:rPr>
              <a:t>Biological methods are valuable in medicine, agriculture, and environmental science. In medicine, techniques like gene therapy and stem cell research are essential for treating genetic disorders and regenerating damaged tissues (Rocca and Anjum, 2020).</a:t>
            </a:r>
            <a:endParaRPr lang="en-US" sz="2000">
              <a:solidFill>
                <a:srgbClr val="262626"/>
              </a:solidFill>
              <a:latin typeface="Garamond"/>
            </a:endParaRPr>
          </a:p>
          <a:p>
            <a:pPr>
              <a:lnSpc>
                <a:spcPct val="90000"/>
              </a:lnSpc>
            </a:pPr>
            <a:endParaRPr lang="en-GB" sz="2000">
              <a:solidFill>
                <a:srgbClr val="262626"/>
              </a:solidFill>
              <a:latin typeface="Garamond"/>
            </a:endParaRPr>
          </a:p>
        </p:txBody>
      </p:sp>
      <p:pic>
        <p:nvPicPr>
          <p:cNvPr id="4" name="Picture 3" descr="Biomedical Model Of Health Diagram Biomedical Bmj Healthcare">
            <a:extLst>
              <a:ext uri="{FF2B5EF4-FFF2-40B4-BE49-F238E27FC236}">
                <a16:creationId xmlns:a16="http://schemas.microsoft.com/office/drawing/2014/main" id="{2FDE6BA7-4077-3EBB-55AF-406B202A9F45}"/>
              </a:ext>
            </a:extLst>
          </p:cNvPr>
          <p:cNvPicPr>
            <a:picLocks noChangeAspect="1"/>
          </p:cNvPicPr>
          <p:nvPr/>
        </p:nvPicPr>
        <p:blipFill>
          <a:blip r:embed="rId3"/>
          <a:stretch>
            <a:fillRect/>
          </a:stretch>
        </p:blipFill>
        <p:spPr>
          <a:xfrm>
            <a:off x="1412683" y="1716188"/>
            <a:ext cx="3876801" cy="3246820"/>
          </a:xfrm>
          <a:prstGeom prst="rect">
            <a:avLst/>
          </a:prstGeom>
        </p:spPr>
      </p:pic>
      <p:sp>
        <p:nvSpPr>
          <p:cNvPr id="6" name="TextBox 5">
            <a:extLst>
              <a:ext uri="{FF2B5EF4-FFF2-40B4-BE49-F238E27FC236}">
                <a16:creationId xmlns:a16="http://schemas.microsoft.com/office/drawing/2014/main" id="{69C88C61-9516-91B6-0AFE-8A3CF5B8B6C1}"/>
              </a:ext>
            </a:extLst>
          </p:cNvPr>
          <p:cNvSpPr txBox="1"/>
          <p:nvPr/>
        </p:nvSpPr>
        <p:spPr>
          <a:xfrm>
            <a:off x="1181100" y="569595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(Kaoverii, n.d.)</a:t>
            </a:r>
          </a:p>
        </p:txBody>
      </p:sp>
    </p:spTree>
    <p:extLst>
      <p:ext uri="{BB962C8B-B14F-4D97-AF65-F5344CB8AC3E}">
        <p14:creationId xmlns:p14="http://schemas.microsoft.com/office/powerpoint/2010/main" val="2622629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EAC47-B3A1-9766-2A6B-9DCACCCB684F}"/>
              </a:ext>
            </a:extLst>
          </p:cNvPr>
          <p:cNvSpPr>
            <a:spLocks noGrp="1"/>
          </p:cNvSpPr>
          <p:nvPr>
            <p:ph type="title"/>
          </p:nvPr>
        </p:nvSpPr>
        <p:spPr/>
        <p:txBody>
          <a:bodyPr/>
          <a:lstStyle/>
          <a:p>
            <a:r>
              <a:rPr lang="en-GB"/>
              <a:t>Theories </a:t>
            </a:r>
          </a:p>
        </p:txBody>
      </p:sp>
      <p:sp>
        <p:nvSpPr>
          <p:cNvPr id="3" name="Content Placeholder 2">
            <a:extLst>
              <a:ext uri="{FF2B5EF4-FFF2-40B4-BE49-F238E27FC236}">
                <a16:creationId xmlns:a16="http://schemas.microsoft.com/office/drawing/2014/main" id="{C3688337-0985-E74A-91F9-83850F83632F}"/>
              </a:ext>
            </a:extLst>
          </p:cNvPr>
          <p:cNvSpPr>
            <a:spLocks noGrp="1"/>
          </p:cNvSpPr>
          <p:nvPr>
            <p:ph idx="1"/>
          </p:nvPr>
        </p:nvSpPr>
        <p:spPr/>
        <p:txBody>
          <a:bodyPr>
            <a:normAutofit fontScale="70000" lnSpcReduction="20000"/>
          </a:bodyPr>
          <a:lstStyle/>
          <a:p>
            <a:r>
              <a:rPr lang="en-GB"/>
              <a:t>The Biopsychosocial Model- Service designers can create more comprehensive programs that address not only the physical needs of clients but also their psychological experiences and social environments (National Health Service, 2023).</a:t>
            </a:r>
            <a:br>
              <a:rPr lang="en-GB"/>
            </a:br>
            <a:endParaRPr lang="en-GB">
              <a:effectLst/>
              <a:latin typeface=".AppleSystemUIFont"/>
            </a:endParaRPr>
          </a:p>
          <a:p>
            <a:r>
              <a:rPr lang="en-GB"/>
              <a:t>The Ecological Model-  For service design, this means evaluating how community resources, organizational policies, and societal attitudes impact client experiences. A service are thus shaped to not only meet individual needs but also to engage with wider systems that promote resilience and support (Vink et al., 2020).</a:t>
            </a:r>
          </a:p>
          <a:p>
            <a:pPr marL="0" indent="0">
              <a:buNone/>
            </a:pPr>
            <a:endParaRPr lang="en-GB">
              <a:effectLst/>
              <a:latin typeface=".AppleSystemUIFont"/>
            </a:endParaRPr>
          </a:p>
          <a:p>
            <a:r>
              <a:rPr lang="en-GB"/>
              <a:t>The Holistic Model- This model suggests that services be designed to encompass all aspects of a client’s life, including emotional, spiritual, and physical needs. By adopting this model, service delivery can be transformed into a more comprehensive experience that respects and incorporates the diverse backgrounds and circumstances of clients (Nursing and Midwifery Council, 2024).</a:t>
            </a:r>
          </a:p>
        </p:txBody>
      </p:sp>
      <p:sp>
        <p:nvSpPr>
          <p:cNvPr id="4" name="Date Placeholder 3">
            <a:extLst>
              <a:ext uri="{FF2B5EF4-FFF2-40B4-BE49-F238E27FC236}">
                <a16:creationId xmlns:a16="http://schemas.microsoft.com/office/drawing/2014/main" id="{64E551EF-EBAF-14C2-A871-A03A6E5AB2F7}"/>
              </a:ext>
            </a:extLst>
          </p:cNvPr>
          <p:cNvSpPr>
            <a:spLocks noGrp="1"/>
          </p:cNvSpPr>
          <p:nvPr>
            <p:ph type="dt" sz="half" idx="10"/>
          </p:nvPr>
        </p:nvSpPr>
        <p:spPr/>
        <p:txBody>
          <a:bodyPr/>
          <a:lstStyle/>
          <a:p>
            <a:fld id="{3A065ACF-4362-4321-92C6-1A839524E441}" type="datetime1">
              <a:rPr lang="en-001"/>
              <a:t>10/08/2025</a:t>
            </a:fld>
            <a:endParaRPr lang="en-US"/>
          </a:p>
        </p:txBody>
      </p:sp>
      <p:sp>
        <p:nvSpPr>
          <p:cNvPr id="5" name="Footer Placeholder 4">
            <a:extLst>
              <a:ext uri="{FF2B5EF4-FFF2-40B4-BE49-F238E27FC236}">
                <a16:creationId xmlns:a16="http://schemas.microsoft.com/office/drawing/2014/main" id="{6D161D82-3A12-91E8-A7D7-BF87F67C0AF5}"/>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2B3D2CF-0450-CCA4-71BC-73058BA1F80D}"/>
              </a:ext>
            </a:extLst>
          </p:cNvPr>
          <p:cNvSpPr>
            <a:spLocks noGrp="1"/>
          </p:cNvSpPr>
          <p:nvPr>
            <p:ph type="sldNum" sz="quarter" idx="12"/>
          </p:nvPr>
        </p:nvSpPr>
        <p:spPr/>
        <p:txBody>
          <a:bodyPr/>
          <a:lstStyle/>
          <a:p>
            <a:fld id="{CC057153-B650-4DEB-B370-79DDCFDCE934}" type="slidenum">
              <a:rPr lang="en-US" dirty="0"/>
              <a:t>5</a:t>
            </a:fld>
            <a:endParaRPr lang="en-US"/>
          </a:p>
        </p:txBody>
      </p:sp>
    </p:spTree>
    <p:extLst>
      <p:ext uri="{BB962C8B-B14F-4D97-AF65-F5344CB8AC3E}">
        <p14:creationId xmlns:p14="http://schemas.microsoft.com/office/powerpoint/2010/main" val="2321673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9B78B-E92D-E17B-9959-861B32EADC19}"/>
              </a:ext>
            </a:extLst>
          </p:cNvPr>
          <p:cNvSpPr>
            <a:spLocks noGrp="1"/>
          </p:cNvSpPr>
          <p:nvPr>
            <p:ph type="title"/>
          </p:nvPr>
        </p:nvSpPr>
        <p:spPr>
          <a:xfrm>
            <a:off x="1295402" y="982132"/>
            <a:ext cx="9601196" cy="1303867"/>
          </a:xfrm>
        </p:spPr>
        <p:txBody>
          <a:bodyPr>
            <a:normAutofit/>
          </a:bodyPr>
          <a:lstStyle/>
          <a:p>
            <a:r>
              <a:rPr lang="en-GB"/>
              <a:t>Wellbeing- 8 Dimensions </a:t>
            </a:r>
          </a:p>
        </p:txBody>
      </p:sp>
      <p:sp>
        <p:nvSpPr>
          <p:cNvPr id="3" name="Content Placeholder 2">
            <a:extLst>
              <a:ext uri="{FF2B5EF4-FFF2-40B4-BE49-F238E27FC236}">
                <a16:creationId xmlns:a16="http://schemas.microsoft.com/office/drawing/2014/main" id="{E5BFAA96-9EEA-2948-75C4-E3C906D70AD9}"/>
              </a:ext>
            </a:extLst>
          </p:cNvPr>
          <p:cNvSpPr>
            <a:spLocks noGrp="1"/>
          </p:cNvSpPr>
          <p:nvPr>
            <p:ph idx="1"/>
          </p:nvPr>
        </p:nvSpPr>
        <p:spPr>
          <a:xfrm>
            <a:off x="1295402" y="2556932"/>
            <a:ext cx="6256866" cy="3318936"/>
          </a:xfrm>
        </p:spPr>
        <p:txBody>
          <a:bodyPr vert="horz" lIns="91440" tIns="45720" rIns="91440" bIns="45720" rtlCol="0">
            <a:normAutofit/>
          </a:bodyPr>
          <a:lstStyle/>
          <a:p>
            <a:pPr marL="0" indent="0">
              <a:lnSpc>
                <a:spcPct val="90000"/>
              </a:lnSpc>
              <a:spcBef>
                <a:spcPts val="20"/>
              </a:spcBef>
              <a:buNone/>
            </a:pPr>
            <a:r>
              <a:rPr lang="en-001" sz="1000" b="1">
                <a:latin typeface="Arial"/>
                <a:ea typeface="Calibri"/>
                <a:cs typeface="Calibri"/>
              </a:rPr>
              <a:t>Well-being </a:t>
            </a:r>
            <a:endParaRPr lang="en-US" sz="1000" b="1">
              <a:latin typeface="Arial"/>
              <a:ea typeface="Calibri"/>
              <a:cs typeface="Calibri"/>
            </a:endParaRPr>
          </a:p>
          <a:p>
            <a:pPr marL="0" indent="0">
              <a:lnSpc>
                <a:spcPct val="90000"/>
              </a:lnSpc>
              <a:spcBef>
                <a:spcPts val="20"/>
              </a:spcBef>
              <a:buNone/>
            </a:pPr>
            <a:r>
              <a:rPr lang="en-GB" sz="1000" b="1">
                <a:latin typeface="Arial"/>
                <a:ea typeface="Calibri"/>
                <a:cs typeface="Calibri"/>
              </a:rPr>
              <a:t> </a:t>
            </a:r>
            <a:r>
              <a:rPr lang="en-GB" sz="1000" b="0" i="0">
                <a:effectLst/>
                <a:latin typeface="Arial"/>
                <a:cs typeface="Arial"/>
              </a:rPr>
              <a:t>Wellbeing is intricately connected to our overall health, as achieving a state of good health is fundamental to fostering a sense of wellbeing. When our physical or mental health deteriorates, it can significantly impact our sense of wellbeing, leading to increased stress, anxiety, and a diminished quality of life. Conversely, when we prioritize our wellbeing through practices such as </a:t>
            </a:r>
            <a:r>
              <a:rPr lang="en-GB" sz="1000">
                <a:latin typeface="Arial"/>
                <a:cs typeface="Arial"/>
              </a:rPr>
              <a:t>regular</a:t>
            </a:r>
            <a:r>
              <a:rPr lang="en-GB" sz="1000" b="0" i="0">
                <a:effectLst/>
                <a:latin typeface="Arial"/>
                <a:cs typeface="Arial"/>
              </a:rPr>
              <a:t> exercise, balanced nutrition, and mindfulness our health improves, creating a positive feedback loop that enhances both physical vitality and emotional resilience</a:t>
            </a:r>
            <a:r>
              <a:rPr lang="en-GB" sz="1000">
                <a:latin typeface="Arial"/>
                <a:cs typeface="Arial"/>
              </a:rPr>
              <a:t> (NHS, 2022).</a:t>
            </a:r>
            <a:endParaRPr lang="en-US" sz="1000" b="1">
              <a:effectLst/>
              <a:latin typeface="Arial"/>
              <a:ea typeface="Calibri"/>
              <a:cs typeface="Calibri"/>
            </a:endParaRPr>
          </a:p>
          <a:p>
            <a:pPr marL="0" indent="0">
              <a:lnSpc>
                <a:spcPct val="90000"/>
              </a:lnSpc>
              <a:spcBef>
                <a:spcPts val="20"/>
              </a:spcBef>
              <a:buNone/>
            </a:pPr>
            <a:endParaRPr lang="en-001" sz="1000" b="1">
              <a:latin typeface="Calibri"/>
              <a:ea typeface="Calibri"/>
              <a:cs typeface="Calibri"/>
            </a:endParaRPr>
          </a:p>
          <a:p>
            <a:pPr marL="0" indent="0">
              <a:lnSpc>
                <a:spcPct val="90000"/>
              </a:lnSpc>
              <a:spcBef>
                <a:spcPts val="20"/>
              </a:spcBef>
              <a:buNone/>
            </a:pPr>
            <a:endParaRPr lang="en-001" sz="1000" b="1">
              <a:latin typeface="Calibri"/>
              <a:ea typeface="Calibri"/>
              <a:cs typeface="Calibri"/>
            </a:endParaRPr>
          </a:p>
          <a:p>
            <a:pPr marL="0" indent="0">
              <a:lnSpc>
                <a:spcPct val="90000"/>
              </a:lnSpc>
              <a:spcBef>
                <a:spcPts val="20"/>
              </a:spcBef>
              <a:buNone/>
            </a:pPr>
            <a:r>
              <a:rPr lang="en-GB" sz="1000" b="1">
                <a:latin typeface="Calibri"/>
                <a:ea typeface="Calibri"/>
                <a:cs typeface="Calibri"/>
              </a:rPr>
              <a:t> Subjective and Objective. </a:t>
            </a:r>
            <a:endParaRPr lang="en-001" sz="1000" b="1">
              <a:latin typeface="Calibri"/>
              <a:ea typeface="Calibri"/>
              <a:cs typeface="Calibri"/>
            </a:endParaRPr>
          </a:p>
          <a:p>
            <a:pPr>
              <a:lnSpc>
                <a:spcPct val="90000"/>
              </a:lnSpc>
            </a:pPr>
            <a:r>
              <a:rPr lang="en-GB" sz="1000" b="0" i="0">
                <a:effectLst/>
                <a:latin typeface="UICTFontTextStyleBody"/>
              </a:rPr>
              <a:t>Subjective measures rely on individuals' personal assessments of their own wellbeing, often captured through surveys and questionnaires. These tools typically ask respondents to evaluate their happiness, life satisfaction, and emotional state, providing valuable insights into personal perceptions and experiences</a:t>
            </a:r>
            <a:r>
              <a:rPr lang="en-GB" sz="1000">
                <a:latin typeface="UICTFontTextStyleBody"/>
              </a:rPr>
              <a:t> (</a:t>
            </a:r>
            <a:r>
              <a:rPr lang="en-GB" sz="1000" err="1">
                <a:latin typeface="UICTFontTextStyleBody"/>
              </a:rPr>
              <a:t>Alatartseva</a:t>
            </a:r>
            <a:r>
              <a:rPr lang="en-GB" sz="1000">
                <a:latin typeface="UICTFontTextStyleBody"/>
              </a:rPr>
              <a:t> and </a:t>
            </a:r>
            <a:r>
              <a:rPr lang="en-GB" sz="1000" err="1">
                <a:latin typeface="UICTFontTextStyleBody"/>
              </a:rPr>
              <a:t>Barysheva</a:t>
            </a:r>
            <a:r>
              <a:rPr lang="en-GB" sz="1000">
                <a:latin typeface="UICTFontTextStyleBody"/>
              </a:rPr>
              <a:t>, 2015) . </a:t>
            </a:r>
            <a:r>
              <a:rPr lang="en-GB" sz="1000" b="0" i="0">
                <a:effectLst/>
                <a:latin typeface="UICTFontTextStyleBody"/>
              </a:rPr>
              <a:t>.</a:t>
            </a:r>
            <a:endParaRPr lang="en-GB" sz="1000">
              <a:effectLst/>
              <a:latin typeface=".AppleSystemUIFont"/>
            </a:endParaRPr>
          </a:p>
          <a:p>
            <a:pPr>
              <a:lnSpc>
                <a:spcPct val="90000"/>
              </a:lnSpc>
            </a:pPr>
            <a:r>
              <a:rPr lang="en-GB" sz="1000" b="0" i="0">
                <a:effectLst/>
                <a:latin typeface="UICTFontTextStyleBody"/>
              </a:rPr>
              <a:t>On the other hand, objective measures involve quantifiable factors that can be observed and assessed externally, such as economic indicators, health statistics, and social conditions. These might include metrics like income levels, employment rates, access to healthcare, and education </a:t>
            </a:r>
            <a:r>
              <a:rPr lang="en-GB" sz="1000">
                <a:latin typeface="UICTFontTextStyleBody"/>
              </a:rPr>
              <a:t>quality. (</a:t>
            </a:r>
            <a:r>
              <a:rPr lang="en-GB" sz="1000" err="1">
                <a:latin typeface="UICTFontTextStyleBody"/>
              </a:rPr>
              <a:t>Alatartseva</a:t>
            </a:r>
            <a:r>
              <a:rPr lang="en-GB" sz="1000">
                <a:latin typeface="UICTFontTextStyleBody"/>
              </a:rPr>
              <a:t> and </a:t>
            </a:r>
            <a:r>
              <a:rPr lang="en-GB" sz="1000" err="1">
                <a:latin typeface="UICTFontTextStyleBody"/>
              </a:rPr>
              <a:t>Barysheva</a:t>
            </a:r>
            <a:r>
              <a:rPr lang="en-GB" sz="1000">
                <a:latin typeface="UICTFontTextStyleBody"/>
              </a:rPr>
              <a:t>, 2015). </a:t>
            </a:r>
            <a:r>
              <a:rPr lang="en-GB" sz="1000" b="0" i="0">
                <a:effectLst/>
                <a:latin typeface="UICTFontTextStyleBody"/>
              </a:rPr>
              <a:t>.</a:t>
            </a:r>
            <a:endParaRPr lang="en-GB" sz="1000">
              <a:effectLst/>
              <a:latin typeface=".AppleSystemUIFont"/>
            </a:endParaRPr>
          </a:p>
          <a:p>
            <a:pPr marL="0" indent="0">
              <a:lnSpc>
                <a:spcPct val="90000"/>
              </a:lnSpc>
              <a:buSzPct val="114999"/>
              <a:buNone/>
            </a:pPr>
            <a:endParaRPr lang="en-GB" sz="1000" b="1">
              <a:latin typeface="Calibri"/>
              <a:ea typeface="Calibri"/>
              <a:cs typeface="Calibri"/>
            </a:endParaRPr>
          </a:p>
          <a:p>
            <a:pPr marL="0" indent="0">
              <a:lnSpc>
                <a:spcPct val="90000"/>
              </a:lnSpc>
              <a:buSzPct val="114999"/>
              <a:buNone/>
            </a:pPr>
            <a:endParaRPr lang="en-GB" sz="1000">
              <a:latin typeface="Calibri"/>
              <a:ea typeface="Calibri"/>
              <a:cs typeface="Calibri"/>
            </a:endParaRPr>
          </a:p>
        </p:txBody>
      </p:sp>
      <p:pic>
        <p:nvPicPr>
          <p:cNvPr id="5" name="Picture 4" descr="High-Value Mindset: Understanding Yourself and The 8 Dimensions of Wellness">
            <a:extLst>
              <a:ext uri="{FF2B5EF4-FFF2-40B4-BE49-F238E27FC236}">
                <a16:creationId xmlns:a16="http://schemas.microsoft.com/office/drawing/2014/main" id="{34F9FD83-E74E-4DE0-7135-C77A037ABA7C}"/>
              </a:ext>
            </a:extLst>
          </p:cNvPr>
          <p:cNvPicPr>
            <a:picLocks noChangeAspect="1"/>
          </p:cNvPicPr>
          <p:nvPr/>
        </p:nvPicPr>
        <p:blipFill>
          <a:blip r:embed="rId3"/>
          <a:stretch>
            <a:fillRect/>
          </a:stretch>
        </p:blipFill>
        <p:spPr>
          <a:xfrm>
            <a:off x="8085026" y="3189143"/>
            <a:ext cx="2739728" cy="1876713"/>
          </a:xfrm>
          <a:prstGeom prst="rect">
            <a:avLst/>
          </a:prstGeom>
          <a:ln w="57150" cmpd="thickThin">
            <a:solidFill>
              <a:schemeClr val="tx1">
                <a:lumMod val="50000"/>
                <a:lumOff val="50000"/>
              </a:schemeClr>
            </a:solidFill>
            <a:miter lim="800000"/>
          </a:ln>
        </p:spPr>
      </p:pic>
      <p:sp>
        <p:nvSpPr>
          <p:cNvPr id="7" name="TextBox 6">
            <a:extLst>
              <a:ext uri="{FF2B5EF4-FFF2-40B4-BE49-F238E27FC236}">
                <a16:creationId xmlns:a16="http://schemas.microsoft.com/office/drawing/2014/main" id="{138B21DA-8D96-8C3A-0027-B7B6B4FA113C}"/>
              </a:ext>
            </a:extLst>
          </p:cNvPr>
          <p:cNvSpPr txBox="1"/>
          <p:nvPr/>
        </p:nvSpPr>
        <p:spPr>
          <a:xfrm>
            <a:off x="8377343" y="5180660"/>
            <a:ext cx="19873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err="1"/>
              <a:t>s_price</a:t>
            </a:r>
            <a:r>
              <a:rPr lang="en-GB"/>
              <a:t>, 2022)</a:t>
            </a:r>
            <a:endParaRPr lang="en-US"/>
          </a:p>
        </p:txBody>
      </p:sp>
    </p:spTree>
    <p:extLst>
      <p:ext uri="{BB962C8B-B14F-4D97-AF65-F5344CB8AC3E}">
        <p14:creationId xmlns:p14="http://schemas.microsoft.com/office/powerpoint/2010/main" val="3884081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7E56E-D0BC-4EE2-8E30-302DBFE1E5AD}"/>
              </a:ext>
            </a:extLst>
          </p:cNvPr>
          <p:cNvSpPr>
            <a:spLocks noGrp="1"/>
          </p:cNvSpPr>
          <p:nvPr>
            <p:ph type="title"/>
          </p:nvPr>
        </p:nvSpPr>
        <p:spPr/>
        <p:txBody>
          <a:bodyPr/>
          <a:lstStyle/>
          <a:p>
            <a:r>
              <a:rPr lang="en-GB"/>
              <a:t>Sustainable Development </a:t>
            </a:r>
          </a:p>
        </p:txBody>
      </p:sp>
      <p:sp>
        <p:nvSpPr>
          <p:cNvPr id="3" name="Content Placeholder 2">
            <a:extLst>
              <a:ext uri="{FF2B5EF4-FFF2-40B4-BE49-F238E27FC236}">
                <a16:creationId xmlns:a16="http://schemas.microsoft.com/office/drawing/2014/main" id="{275FD9D3-2057-D03F-FCA9-3A3E8F046F6D}"/>
              </a:ext>
            </a:extLst>
          </p:cNvPr>
          <p:cNvSpPr>
            <a:spLocks noGrp="1"/>
          </p:cNvSpPr>
          <p:nvPr>
            <p:ph idx="1"/>
          </p:nvPr>
        </p:nvSpPr>
        <p:spPr/>
        <p:txBody>
          <a:bodyPr>
            <a:normAutofit fontScale="85000" lnSpcReduction="20000"/>
          </a:bodyPr>
          <a:lstStyle/>
          <a:p>
            <a:pPr>
              <a:spcBef>
                <a:spcPts val="20"/>
              </a:spcBef>
            </a:pPr>
            <a:r>
              <a:rPr lang="en-GB">
                <a:latin typeface="Calibri"/>
                <a:ea typeface="Calibri"/>
                <a:cs typeface="Calibri"/>
              </a:rPr>
              <a:t>The United Nations Sustainable Development Goals (SDGs) consist of 17 interconnected goals aimed at creating a sustainable future for all by 2030 (Abubakar, Gillam and Sastry, 2025). </a:t>
            </a:r>
          </a:p>
          <a:p>
            <a:pPr>
              <a:spcBef>
                <a:spcPts val="20"/>
              </a:spcBef>
              <a:buSzPct val="114999"/>
            </a:pPr>
            <a:r>
              <a:rPr lang="en-GB">
                <a:latin typeface="Calibri"/>
                <a:ea typeface="Calibri"/>
                <a:cs typeface="Calibri"/>
              </a:rPr>
              <a:t>Sustainable Development: Defined by the United Nations (UN), seeks to balance social, economic, and environmental needs for today without compromising the future (Jansen et al., 2024). </a:t>
            </a:r>
            <a:endParaRPr lang="en-GB"/>
          </a:p>
          <a:p>
            <a:pPr>
              <a:spcBef>
                <a:spcPts val="20"/>
              </a:spcBef>
              <a:buSzPct val="114999"/>
            </a:pPr>
            <a:r>
              <a:rPr lang="en-GB">
                <a:latin typeface="Calibri"/>
                <a:ea typeface="Calibri"/>
                <a:cs typeface="Calibri"/>
              </a:rPr>
              <a:t>The UN's Sustainable Development Goals (SDGs) focus on creating equitable, inclusive, and resilient societies while promoting environmental sustainability (Jansen et al., 2024). </a:t>
            </a:r>
          </a:p>
          <a:p>
            <a:pPr>
              <a:buSzPct val="114999"/>
            </a:pPr>
            <a:r>
              <a:rPr lang="en-GB">
                <a:latin typeface="Calibri"/>
                <a:ea typeface="Calibri"/>
                <a:cs typeface="Calibri"/>
              </a:rPr>
              <a:t>This approach tackles issues like poverty, inequality, and climate change, highlighting the connection between health, wellbeing, and sustainability(Jansen et al., 2024).</a:t>
            </a:r>
          </a:p>
          <a:p>
            <a:pPr>
              <a:buSzPct val="114999"/>
            </a:pPr>
            <a:endParaRPr lang="en-GB">
              <a:latin typeface="Calibri"/>
              <a:ea typeface="Calibri"/>
              <a:cs typeface="Calibri"/>
            </a:endParaRPr>
          </a:p>
        </p:txBody>
      </p:sp>
    </p:spTree>
    <p:extLst>
      <p:ext uri="{BB962C8B-B14F-4D97-AF65-F5344CB8AC3E}">
        <p14:creationId xmlns:p14="http://schemas.microsoft.com/office/powerpoint/2010/main" val="2595548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355A3-3450-D5E8-85E8-45EEE9D194B3}"/>
              </a:ext>
            </a:extLst>
          </p:cNvPr>
          <p:cNvSpPr>
            <a:spLocks noGrp="1"/>
          </p:cNvSpPr>
          <p:nvPr>
            <p:ph type="title"/>
          </p:nvPr>
        </p:nvSpPr>
        <p:spPr>
          <a:xfrm>
            <a:off x="1295402" y="982132"/>
            <a:ext cx="9601196" cy="1303867"/>
          </a:xfrm>
        </p:spPr>
        <p:txBody>
          <a:bodyPr>
            <a:normAutofit/>
          </a:bodyPr>
          <a:lstStyle/>
          <a:p>
            <a:r>
              <a:rPr lang="en-GB"/>
              <a:t>SDG 3 goal </a:t>
            </a:r>
          </a:p>
        </p:txBody>
      </p:sp>
      <p:sp>
        <p:nvSpPr>
          <p:cNvPr id="3" name="Content Placeholder 2">
            <a:extLst>
              <a:ext uri="{FF2B5EF4-FFF2-40B4-BE49-F238E27FC236}">
                <a16:creationId xmlns:a16="http://schemas.microsoft.com/office/drawing/2014/main" id="{CEB4D354-4420-1B62-5658-A152DA691466}"/>
              </a:ext>
            </a:extLst>
          </p:cNvPr>
          <p:cNvSpPr>
            <a:spLocks noGrp="1"/>
          </p:cNvSpPr>
          <p:nvPr>
            <p:ph idx="1"/>
          </p:nvPr>
        </p:nvSpPr>
        <p:spPr>
          <a:xfrm>
            <a:off x="1295402" y="2556932"/>
            <a:ext cx="6256866" cy="3318936"/>
          </a:xfrm>
        </p:spPr>
        <p:txBody>
          <a:bodyPr>
            <a:normAutofit/>
          </a:bodyPr>
          <a:lstStyle/>
          <a:p>
            <a:pPr>
              <a:lnSpc>
                <a:spcPct val="90000"/>
              </a:lnSpc>
            </a:pPr>
            <a:r>
              <a:rPr lang="en-GB" sz="1300"/>
              <a:t>Sustainable Development Goal 3 (SDG 3) focuses on ensuring health and well-being for everyone, addressing key issues like maternal and child health, communicable and non-communicable diseases, mental health, and universal health coverage (BBC Bitesize, no date). </a:t>
            </a:r>
            <a:endParaRPr lang="en-US" sz="1300"/>
          </a:p>
          <a:p>
            <a:pPr>
              <a:lnSpc>
                <a:spcPct val="90000"/>
              </a:lnSpc>
              <a:buSzPct val="114999"/>
            </a:pPr>
            <a:r>
              <a:rPr lang="en-GB" sz="1300"/>
              <a:t>SDG 3 views health as more than just the absence of illness; it encompasses complete physical, mental, and social well-being. It highlights the need for equitable access to quality healthcare, essential medicines, and vaccines, especially for underserved populations (BBC Bitesize, no date.).</a:t>
            </a:r>
          </a:p>
          <a:p>
            <a:pPr>
              <a:lnSpc>
                <a:spcPct val="90000"/>
              </a:lnSpc>
              <a:buSzPct val="114999"/>
            </a:pPr>
            <a:r>
              <a:rPr lang="en-GB" sz="1300"/>
              <a:t>Promoting health leads to economic benefits through increased productivity, reduced healthcare costs, and long-term stability. Tackling health disparities and supporting mental health contributes to building resilient communities capable of overcoming challenges like pandemics, climate change, and socio-economic inequalities (BBC Bitesize, no date  .).</a:t>
            </a:r>
          </a:p>
          <a:p>
            <a:pPr>
              <a:lnSpc>
                <a:spcPct val="90000"/>
              </a:lnSpc>
              <a:buSzPct val="114999"/>
            </a:pPr>
            <a:r>
              <a:rPr lang="en-GB" sz="1300"/>
              <a:t>Goal 3 focuses on ensuring healthy lives and well-being for everyone, targeting issues such as reducing maternal mortality, combating diseases, and achieving universal health coverage, emphasizing health as a human right (Abubakar, Gillam and Sastry, 2025).</a:t>
            </a:r>
          </a:p>
        </p:txBody>
      </p:sp>
      <p:pic>
        <p:nvPicPr>
          <p:cNvPr id="4" name="Picture 3" descr="The SDGs Series (Goal 3): Ensure healthy lives and promote well-being ...">
            <a:extLst>
              <a:ext uri="{FF2B5EF4-FFF2-40B4-BE49-F238E27FC236}">
                <a16:creationId xmlns:a16="http://schemas.microsoft.com/office/drawing/2014/main" id="{EE693D67-023B-C578-0FDC-8B03663EF14B}"/>
              </a:ext>
            </a:extLst>
          </p:cNvPr>
          <p:cNvPicPr>
            <a:picLocks noChangeAspect="1"/>
          </p:cNvPicPr>
          <p:nvPr/>
        </p:nvPicPr>
        <p:blipFill>
          <a:blip r:embed="rId3"/>
          <a:stretch>
            <a:fillRect/>
          </a:stretch>
        </p:blipFill>
        <p:spPr>
          <a:xfrm>
            <a:off x="8085026" y="3254212"/>
            <a:ext cx="2739728" cy="1746576"/>
          </a:xfrm>
          <a:prstGeom prst="rect">
            <a:avLst/>
          </a:prstGeom>
          <a:ln w="57150" cmpd="thickThin">
            <a:solidFill>
              <a:schemeClr val="tx1">
                <a:lumMod val="50000"/>
                <a:lumOff val="50000"/>
              </a:schemeClr>
            </a:solidFill>
            <a:miter lim="800000"/>
          </a:ln>
        </p:spPr>
      </p:pic>
      <p:sp>
        <p:nvSpPr>
          <p:cNvPr id="5" name="TextBox 4">
            <a:extLst>
              <a:ext uri="{FF2B5EF4-FFF2-40B4-BE49-F238E27FC236}">
                <a16:creationId xmlns:a16="http://schemas.microsoft.com/office/drawing/2014/main" id="{A522BF3A-DD87-239A-E1E1-7BB3AAC45AC9}"/>
              </a:ext>
            </a:extLst>
          </p:cNvPr>
          <p:cNvSpPr txBox="1"/>
          <p:nvPr/>
        </p:nvSpPr>
        <p:spPr>
          <a:xfrm>
            <a:off x="8363540" y="5272066"/>
            <a:ext cx="222335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2C3E50"/>
                </a:solidFill>
                <a:latin typeface="Roboto"/>
                <a:ea typeface="Roboto"/>
                <a:cs typeface="Roboto"/>
              </a:rPr>
              <a:t> (Silva, 2021)</a:t>
            </a:r>
            <a:endParaRPr lang="en-GB"/>
          </a:p>
        </p:txBody>
      </p:sp>
    </p:spTree>
    <p:extLst>
      <p:ext uri="{BB962C8B-B14F-4D97-AF65-F5344CB8AC3E}">
        <p14:creationId xmlns:p14="http://schemas.microsoft.com/office/powerpoint/2010/main" val="2650150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D97F6-1126-9995-8F00-194BA42978FA}"/>
              </a:ext>
            </a:extLst>
          </p:cNvPr>
          <p:cNvSpPr>
            <a:spLocks noGrp="1"/>
          </p:cNvSpPr>
          <p:nvPr>
            <p:ph type="title"/>
          </p:nvPr>
        </p:nvSpPr>
        <p:spPr>
          <a:xfrm>
            <a:off x="952108" y="954756"/>
            <a:ext cx="2730414" cy="4946003"/>
          </a:xfrm>
        </p:spPr>
        <p:txBody>
          <a:bodyPr>
            <a:normAutofit/>
          </a:bodyPr>
          <a:lstStyle/>
          <a:p>
            <a:r>
              <a:rPr lang="en-GB" sz="3700">
                <a:solidFill>
                  <a:schemeClr val="tx1"/>
                </a:solidFill>
              </a:rPr>
              <a:t>UK Integration</a:t>
            </a:r>
          </a:p>
        </p:txBody>
      </p:sp>
      <p:sp>
        <p:nvSpPr>
          <p:cNvPr id="3" name="Content Placeholder 2">
            <a:extLst>
              <a:ext uri="{FF2B5EF4-FFF2-40B4-BE49-F238E27FC236}">
                <a16:creationId xmlns:a16="http://schemas.microsoft.com/office/drawing/2014/main" id="{E50EE30C-985A-E647-488A-2FEA9AF9BC47}"/>
              </a:ext>
            </a:extLst>
          </p:cNvPr>
          <p:cNvSpPr>
            <a:spLocks noGrp="1"/>
          </p:cNvSpPr>
          <p:nvPr>
            <p:ph idx="1"/>
          </p:nvPr>
        </p:nvSpPr>
        <p:spPr>
          <a:xfrm>
            <a:off x="5140934" y="1553871"/>
            <a:ext cx="5953630" cy="4354194"/>
          </a:xfrm>
        </p:spPr>
        <p:txBody>
          <a:bodyPr vert="horz" lIns="91440" tIns="45720" rIns="91440" bIns="45720" rtlCol="0" anchor="ctr">
            <a:normAutofit/>
          </a:bodyPr>
          <a:lstStyle/>
          <a:p>
            <a:pPr>
              <a:lnSpc>
                <a:spcPct val="90000"/>
              </a:lnSpc>
            </a:pPr>
            <a:endParaRPr lang="en-GB" sz="1500">
              <a:solidFill>
                <a:schemeClr val="accent5"/>
              </a:solidFill>
              <a:latin typeface="Calibri"/>
              <a:ea typeface="Calibri"/>
              <a:cs typeface="Calibri"/>
            </a:endParaRPr>
          </a:p>
          <a:p>
            <a:pPr>
              <a:lnSpc>
                <a:spcPct val="90000"/>
              </a:lnSpc>
            </a:pPr>
            <a:r>
              <a:rPr lang="en-GB" sz="1500" b="0" i="0">
                <a:effectLst/>
                <a:latin typeface="Calibri"/>
                <a:ea typeface="Calibri"/>
                <a:cs typeface="Calibri"/>
              </a:rPr>
              <a:t>In the UK, integrating health, well-being, and sustainability into health and social care systems is vital. This is seen in policies and practices that aim to enhance health outcomes while promoting sustainable healthcare</a:t>
            </a:r>
            <a:r>
              <a:rPr lang="en-GB" sz="1500">
                <a:latin typeface="Calibri"/>
                <a:ea typeface="Calibri"/>
                <a:cs typeface="Calibri"/>
              </a:rPr>
              <a:t> (Abubakar, Gillam and Sastry, 2025).</a:t>
            </a:r>
            <a:r>
              <a:rPr lang="en-GB" sz="1500" b="0" i="0">
                <a:effectLst/>
                <a:latin typeface="Calibri"/>
                <a:ea typeface="Calibri"/>
                <a:cs typeface="Calibri"/>
              </a:rPr>
              <a:t> </a:t>
            </a:r>
            <a:endParaRPr lang="en-GB" sz="1500">
              <a:effectLst/>
              <a:latin typeface="Calibri"/>
              <a:ea typeface="Calibri"/>
              <a:cs typeface="Calibri"/>
            </a:endParaRPr>
          </a:p>
          <a:p>
            <a:pPr>
              <a:lnSpc>
                <a:spcPct val="90000"/>
              </a:lnSpc>
            </a:pPr>
            <a:r>
              <a:rPr lang="en-GB" sz="1500" b="0" i="0">
                <a:effectLst/>
                <a:latin typeface="Calibri"/>
                <a:ea typeface="Calibri"/>
                <a:cs typeface="Calibri"/>
              </a:rPr>
              <a:t>A notable initiative is the Diabetes Prevention Programme (DPP), which targets individuals at high risk for Type 2 diabetes, providing personalized support through lifestyle interventions like nutrition guidance and physical activity</a:t>
            </a:r>
            <a:r>
              <a:rPr lang="en-GB" sz="1500">
                <a:latin typeface="Calibri"/>
                <a:ea typeface="Calibri"/>
                <a:cs typeface="Calibri"/>
              </a:rPr>
              <a:t> (Abubakar, Gillam and Sastry, 2025).</a:t>
            </a:r>
            <a:endParaRPr lang="en-GB" sz="1500">
              <a:latin typeface=".AppleSystemUIFont"/>
              <a:ea typeface="Calibri"/>
              <a:cs typeface="Calibri"/>
            </a:endParaRPr>
          </a:p>
          <a:p>
            <a:pPr>
              <a:lnSpc>
                <a:spcPct val="90000"/>
              </a:lnSpc>
            </a:pPr>
            <a:r>
              <a:rPr lang="en-GB" sz="1500">
                <a:latin typeface="Calibri"/>
                <a:ea typeface="Calibri"/>
                <a:cs typeface="Calibri"/>
              </a:rPr>
              <a:t> </a:t>
            </a:r>
            <a:r>
              <a:rPr lang="en-GB" sz="1500" b="0" i="0">
                <a:effectLst/>
                <a:latin typeface="Calibri"/>
                <a:ea typeface="Calibri"/>
                <a:cs typeface="Calibri"/>
              </a:rPr>
              <a:t>By prioritizing prevention over treatment, the DPP seeks to improve health outcomes and lessen the long-term strain on the healthcare system</a:t>
            </a:r>
            <a:r>
              <a:rPr lang="en-GB" sz="1500">
                <a:latin typeface="Calibri"/>
                <a:ea typeface="Calibri"/>
                <a:cs typeface="Calibri"/>
              </a:rPr>
              <a:t> (Abubakar, Gillam and Sastry, 2025)</a:t>
            </a:r>
            <a:r>
              <a:rPr lang="en-GB" sz="1500">
                <a:latin typeface="UICTFontTextStyleBody"/>
              </a:rPr>
              <a:t>.</a:t>
            </a:r>
            <a:endParaRPr lang="en-GB" sz="1500">
              <a:effectLst/>
              <a:latin typeface=".AppleSystemUIFont"/>
            </a:endParaRPr>
          </a:p>
          <a:p>
            <a:pPr>
              <a:lnSpc>
                <a:spcPct val="90000"/>
              </a:lnSpc>
            </a:pPr>
            <a:endParaRPr lang="en-GB" sz="1500"/>
          </a:p>
        </p:txBody>
      </p:sp>
      <p:sp>
        <p:nvSpPr>
          <p:cNvPr id="4" name="Date Placeholder 3">
            <a:extLst>
              <a:ext uri="{FF2B5EF4-FFF2-40B4-BE49-F238E27FC236}">
                <a16:creationId xmlns:a16="http://schemas.microsoft.com/office/drawing/2014/main" id="{860A1E39-9999-DC03-9B52-B7A7774ECFE6}"/>
              </a:ext>
            </a:extLst>
          </p:cNvPr>
          <p:cNvSpPr>
            <a:spLocks noGrp="1"/>
          </p:cNvSpPr>
          <p:nvPr>
            <p:ph type="dt" sz="half" idx="10"/>
          </p:nvPr>
        </p:nvSpPr>
        <p:spPr>
          <a:xfrm>
            <a:off x="8985258" y="5969000"/>
            <a:ext cx="1490410" cy="279400"/>
          </a:xfrm>
        </p:spPr>
        <p:txBody>
          <a:bodyPr>
            <a:normAutofit/>
          </a:bodyPr>
          <a:lstStyle/>
          <a:p>
            <a:pPr>
              <a:spcAft>
                <a:spcPts val="600"/>
              </a:spcAft>
            </a:pPr>
            <a:fld id="{74A82701-4F8C-453D-BB3E-5EF7EA6AE9AA}" type="datetime1">
              <a:rPr lang="en-GB"/>
              <a:pPr>
                <a:spcAft>
                  <a:spcPts val="600"/>
                </a:spcAft>
              </a:pPr>
              <a:t>08/10/2025</a:t>
            </a:fld>
            <a:endParaRPr lang="en-GB"/>
          </a:p>
        </p:txBody>
      </p:sp>
      <p:sp>
        <p:nvSpPr>
          <p:cNvPr id="5" name="Footer Placeholder 4">
            <a:extLst>
              <a:ext uri="{FF2B5EF4-FFF2-40B4-BE49-F238E27FC236}">
                <a16:creationId xmlns:a16="http://schemas.microsoft.com/office/drawing/2014/main" id="{533A31F2-23B3-36B4-2405-8842860DFE78}"/>
              </a:ext>
            </a:extLst>
          </p:cNvPr>
          <p:cNvSpPr>
            <a:spLocks noGrp="1"/>
          </p:cNvSpPr>
          <p:nvPr>
            <p:ph type="ftr" sz="quarter" idx="11"/>
          </p:nvPr>
        </p:nvSpPr>
        <p:spPr>
          <a:xfrm>
            <a:off x="5140934" y="5969000"/>
            <a:ext cx="3658333" cy="279400"/>
          </a:xfrm>
        </p:spPr>
        <p:txBody>
          <a:bodyPr>
            <a:normAutofit/>
          </a:bodyPr>
          <a:lstStyle/>
          <a:p>
            <a:pPr>
              <a:lnSpc>
                <a:spcPct val="90000"/>
              </a:lnSpc>
              <a:spcAft>
                <a:spcPts val="600"/>
              </a:spcAft>
            </a:pPr>
            <a:r>
              <a:rPr lang="en-US" sz="400"/>
              <a:t>
              </a:t>
            </a:r>
          </a:p>
        </p:txBody>
      </p:sp>
      <p:sp>
        <p:nvSpPr>
          <p:cNvPr id="6" name="Slide Number Placeholder 5">
            <a:extLst>
              <a:ext uri="{FF2B5EF4-FFF2-40B4-BE49-F238E27FC236}">
                <a16:creationId xmlns:a16="http://schemas.microsoft.com/office/drawing/2014/main" id="{94406462-3A66-D3E9-1239-0643FD5D1DC5}"/>
              </a:ext>
            </a:extLst>
          </p:cNvPr>
          <p:cNvSpPr>
            <a:spLocks noGrp="1"/>
          </p:cNvSpPr>
          <p:nvPr>
            <p:ph type="sldNum" sz="quarter" idx="12"/>
          </p:nvPr>
        </p:nvSpPr>
        <p:spPr>
          <a:xfrm>
            <a:off x="10551868" y="5969000"/>
            <a:ext cx="542697" cy="279400"/>
          </a:xfrm>
        </p:spPr>
        <p:txBody>
          <a:bodyPr>
            <a:normAutofit/>
          </a:bodyPr>
          <a:lstStyle/>
          <a:p>
            <a:pPr>
              <a:spcAft>
                <a:spcPts val="600"/>
              </a:spcAft>
            </a:pPr>
            <a:fld id="{CC057153-B650-4DEB-B370-79DDCFDCE934}" type="slidenum">
              <a:rPr lang="en-US" dirty="0"/>
              <a:pPr>
                <a:spcAft>
                  <a:spcPts val="600"/>
                </a:spcAft>
              </a:pPr>
              <a:t>9</a:t>
            </a:fld>
            <a:endParaRPr lang="en-US"/>
          </a:p>
        </p:txBody>
      </p:sp>
    </p:spTree>
    <p:extLst>
      <p:ext uri="{BB962C8B-B14F-4D97-AF65-F5344CB8AC3E}">
        <p14:creationId xmlns:p14="http://schemas.microsoft.com/office/powerpoint/2010/main" val="3889201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EC1DF-46E9-861A-3334-6CD7E0D794EC}"/>
              </a:ext>
            </a:extLst>
          </p:cNvPr>
          <p:cNvSpPr>
            <a:spLocks noGrp="1"/>
          </p:cNvSpPr>
          <p:nvPr>
            <p:ph type="title"/>
          </p:nvPr>
        </p:nvSpPr>
        <p:spPr/>
        <p:txBody>
          <a:bodyPr/>
          <a:lstStyle/>
          <a:p>
            <a:r>
              <a:rPr lang="en-GB"/>
              <a:t>Policy and Governance </a:t>
            </a:r>
          </a:p>
        </p:txBody>
      </p:sp>
      <p:sp>
        <p:nvSpPr>
          <p:cNvPr id="3" name="Content Placeholder 2">
            <a:extLst>
              <a:ext uri="{FF2B5EF4-FFF2-40B4-BE49-F238E27FC236}">
                <a16:creationId xmlns:a16="http://schemas.microsoft.com/office/drawing/2014/main" id="{D3229D78-A172-9D20-74B0-65D0960F3F14}"/>
              </a:ext>
            </a:extLst>
          </p:cNvPr>
          <p:cNvSpPr>
            <a:spLocks noGrp="1"/>
          </p:cNvSpPr>
          <p:nvPr>
            <p:ph idx="1"/>
          </p:nvPr>
        </p:nvSpPr>
        <p:spPr/>
        <p:txBody>
          <a:bodyPr>
            <a:normAutofit fontScale="92500" lnSpcReduction="10000"/>
          </a:bodyPr>
          <a:lstStyle/>
          <a:p>
            <a:pPr>
              <a:buSzPct val="114999"/>
            </a:pPr>
            <a:r>
              <a:rPr lang="en-GB"/>
              <a:t>When examining the influence of key frameworks on health and social care in the UK, several significant policies stand out.</a:t>
            </a:r>
          </a:p>
          <a:p>
            <a:pPr>
              <a:buSzPct val="114999"/>
            </a:pPr>
            <a:r>
              <a:rPr lang="en-GB"/>
              <a:t>The Health in All Policies approach integrates health considerations into all public policy areas, promoting collaboration across sectors to enhance community health and well-being we integrated into the UK  (Glasby, 2012).</a:t>
            </a:r>
          </a:p>
          <a:p>
            <a:pPr>
              <a:buSzPct val="114999"/>
            </a:pPr>
            <a:r>
              <a:rPr lang="en-GB"/>
              <a:t>The NHS Long Term Plan is essential for shaping healthcare delivery. It outlines the NHS's future direction, focusing on improving patient care, preventive services, and addressing health inequalities. By prioritizing these areas, the NHS seeks to create a more sustainable and responsive health system ( NHS, 2025).</a:t>
            </a:r>
            <a:endParaRPr lang="en-001"/>
          </a:p>
          <a:p>
            <a:pPr>
              <a:buSzPct val="114999"/>
            </a:pPr>
            <a:endParaRPr lang="en-GB">
              <a:effectLst/>
              <a:latin typeface=".AppleSystemUIFont"/>
            </a:endParaRPr>
          </a:p>
        </p:txBody>
      </p:sp>
    </p:spTree>
    <p:extLst>
      <p:ext uri="{BB962C8B-B14F-4D97-AF65-F5344CB8AC3E}">
        <p14:creationId xmlns:p14="http://schemas.microsoft.com/office/powerpoint/2010/main" val="1198071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38A9-36A6-D4C6-81C7-ECE872CEFB5E}"/>
              </a:ext>
            </a:extLst>
          </p:cNvPr>
          <p:cNvSpPr>
            <a:spLocks noGrp="1"/>
          </p:cNvSpPr>
          <p:nvPr>
            <p:ph type="title"/>
          </p:nvPr>
        </p:nvSpPr>
        <p:spPr/>
        <p:txBody>
          <a:bodyPr/>
          <a:lstStyle/>
          <a:p>
            <a:r>
              <a:rPr lang="en-GB"/>
              <a:t>Examples of the UK Initiative</a:t>
            </a:r>
          </a:p>
        </p:txBody>
      </p:sp>
      <p:sp>
        <p:nvSpPr>
          <p:cNvPr id="3" name="Content Placeholder 2">
            <a:extLst>
              <a:ext uri="{FF2B5EF4-FFF2-40B4-BE49-F238E27FC236}">
                <a16:creationId xmlns:a16="http://schemas.microsoft.com/office/drawing/2014/main" id="{4DD0983C-3B16-80E7-E8B1-04B1001BF4F8}"/>
              </a:ext>
            </a:extLst>
          </p:cNvPr>
          <p:cNvSpPr>
            <a:spLocks noGrp="1"/>
          </p:cNvSpPr>
          <p:nvPr>
            <p:ph idx="1"/>
          </p:nvPr>
        </p:nvSpPr>
        <p:spPr/>
        <p:txBody>
          <a:bodyPr/>
          <a:lstStyle/>
          <a:p>
            <a:endParaRPr lang="en-GB"/>
          </a:p>
          <a:p>
            <a:pPr>
              <a:buSzPct val="114999"/>
            </a:pPr>
            <a:endParaRPr lang="en-GB"/>
          </a:p>
        </p:txBody>
      </p:sp>
      <p:sp>
        <p:nvSpPr>
          <p:cNvPr id="5" name="TextBox 4">
            <a:extLst>
              <a:ext uri="{FF2B5EF4-FFF2-40B4-BE49-F238E27FC236}">
                <a16:creationId xmlns:a16="http://schemas.microsoft.com/office/drawing/2014/main" id="{5922466D-9D5C-C7C2-DD71-63EC225AD487}"/>
              </a:ext>
            </a:extLst>
          </p:cNvPr>
          <p:cNvSpPr txBox="1"/>
          <p:nvPr/>
        </p:nvSpPr>
        <p:spPr>
          <a:xfrm>
            <a:off x="727868" y="2550502"/>
            <a:ext cx="10845121" cy="3693319"/>
          </a:xfrm>
          <a:prstGeom prst="rect">
            <a:avLst/>
          </a:prstGeom>
          <a:noFill/>
        </p:spPr>
        <p:txBody>
          <a:bodyPr wrap="square" lIns="91440" tIns="45720" rIns="91440" bIns="45720" anchor="t">
            <a:spAutoFit/>
          </a:bodyPr>
          <a:lstStyle/>
          <a:p>
            <a:pPr>
              <a:buNone/>
            </a:pPr>
            <a:r>
              <a:rPr lang="en-GB" b="1" i="0">
                <a:effectLst/>
                <a:latin typeface="UICTFontTextStyleBody"/>
              </a:rPr>
              <a:t>Change of Life Programs</a:t>
            </a:r>
            <a:endParaRPr lang="en-GB" b="1">
              <a:effectLst/>
              <a:latin typeface=".AppleSystemUIFont"/>
            </a:endParaRPr>
          </a:p>
          <a:p>
            <a:r>
              <a:rPr lang="en-GB" b="0" i="0">
                <a:effectLst/>
                <a:latin typeface="UICTFontTextStyleBody"/>
              </a:rPr>
              <a:t>  These programs are designed to encourage individuals to adopt healthier lifestyles through education and support. They often include workshops focused on nutrition, exercise, and mental well-being, aiming to reduce obesity rates and promote physical activity</a:t>
            </a:r>
            <a:r>
              <a:rPr lang="en-GB">
                <a:latin typeface="UICTFontTextStyleBody"/>
              </a:rPr>
              <a:t> (</a:t>
            </a:r>
            <a:r>
              <a:rPr lang="en-GB" err="1">
                <a:latin typeface="UICTFontTextStyleBody"/>
              </a:rPr>
              <a:t>Barradale</a:t>
            </a:r>
            <a:r>
              <a:rPr lang="en-GB">
                <a:latin typeface="UICTFontTextStyleBody"/>
              </a:rPr>
              <a:t>, 2024).</a:t>
            </a:r>
            <a:r>
              <a:rPr lang="en-GB" b="0" i="0">
                <a:effectLst/>
                <a:latin typeface="UICTFontTextStyleBody"/>
              </a:rPr>
              <a:t> Participants may receive personalized plans and ongoing coaching to help them navigate lifestyle changes </a:t>
            </a:r>
            <a:r>
              <a:rPr lang="en-GB">
                <a:latin typeface="UICTFontTextStyleBody"/>
              </a:rPr>
              <a:t>effectively (</a:t>
            </a:r>
            <a:r>
              <a:rPr lang="en-GB" err="1">
                <a:latin typeface="UICTFontTextStyleBody"/>
              </a:rPr>
              <a:t>Barradale</a:t>
            </a:r>
            <a:r>
              <a:rPr lang="en-GB">
                <a:latin typeface="UICTFontTextStyleBody"/>
              </a:rPr>
              <a:t>, 2024).</a:t>
            </a:r>
            <a:endParaRPr lang="en-GB">
              <a:effectLst/>
              <a:latin typeface=".AppleSystemUIFont"/>
            </a:endParaRPr>
          </a:p>
          <a:p>
            <a:pPr>
              <a:buNone/>
            </a:pPr>
            <a:br>
              <a:rPr lang="en-GB">
                <a:effectLst/>
                <a:latin typeface=".AppleSystemUIFont"/>
              </a:rPr>
            </a:br>
            <a:r>
              <a:rPr lang="en-GB">
                <a:latin typeface="UICTFontTextStyleBody"/>
              </a:rPr>
              <a:t>S</a:t>
            </a:r>
            <a:r>
              <a:rPr lang="en-GB" b="1">
                <a:latin typeface="UICTFontTextStyleBody"/>
              </a:rPr>
              <a:t>moking</a:t>
            </a:r>
            <a:r>
              <a:rPr lang="en-GB" b="1" i="0">
                <a:effectLst/>
                <a:latin typeface="UICTFontTextStyleBody"/>
              </a:rPr>
              <a:t> Cessation Access Programs  </a:t>
            </a:r>
            <a:endParaRPr lang="en-GB" b="1">
              <a:effectLst/>
              <a:latin typeface=".AppleSystemUIFont"/>
            </a:endParaRPr>
          </a:p>
          <a:p>
            <a:r>
              <a:rPr lang="en-GB" b="0" i="0">
                <a:effectLst/>
                <a:latin typeface="UICTFontTextStyleBody"/>
              </a:rPr>
              <a:t> These initiatives aim to reduce smoking rates across the UK by providing accessible resources and support for individuals who want to quit. The programs typically offer a combination of </a:t>
            </a:r>
            <a:r>
              <a:rPr lang="en-GB">
                <a:latin typeface="UICTFontTextStyleBody"/>
              </a:rPr>
              <a:t>counselling</a:t>
            </a:r>
            <a:r>
              <a:rPr lang="en-GB" b="0" i="0">
                <a:effectLst/>
                <a:latin typeface="UICTFontTextStyleBody"/>
              </a:rPr>
              <a:t> services, access to nicotine replacement therapies, and </a:t>
            </a:r>
            <a:r>
              <a:rPr lang="en-GB">
                <a:latin typeface="UICTFontTextStyleBody"/>
              </a:rPr>
              <a:t>behaviour</a:t>
            </a:r>
            <a:r>
              <a:rPr lang="en-GB" b="0" i="0">
                <a:effectLst/>
                <a:latin typeface="UICTFontTextStyleBody"/>
              </a:rPr>
              <a:t> modification techniques</a:t>
            </a:r>
            <a:r>
              <a:rPr lang="en-GB">
                <a:latin typeface="UICTFontTextStyleBody"/>
              </a:rPr>
              <a:t> (Department of Health and Social Care, 2023).</a:t>
            </a:r>
            <a:r>
              <a:rPr lang="en-GB" b="0" i="0">
                <a:effectLst/>
                <a:latin typeface="UICTFontTextStyleBody"/>
              </a:rPr>
              <a:t> Many are community-based and provide tailored support groups, alongside digital resources, to ensure that individuals receive the necessary guidance and encouragement to successfully quit smoking</a:t>
            </a:r>
            <a:r>
              <a:rPr lang="en-GB">
                <a:latin typeface="UICTFontTextStyleBody"/>
              </a:rPr>
              <a:t> (Department of Health and Social Care, 2023).</a:t>
            </a:r>
            <a:endParaRPr lang="en-GB">
              <a:effectLst/>
              <a:latin typeface=".AppleSystemUIFont"/>
            </a:endParaRPr>
          </a:p>
        </p:txBody>
      </p:sp>
    </p:spTree>
    <p:extLst>
      <p:ext uri="{BB962C8B-B14F-4D97-AF65-F5344CB8AC3E}">
        <p14:creationId xmlns:p14="http://schemas.microsoft.com/office/powerpoint/2010/main" val="874552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CCB49-C1C7-F79C-E443-DC6944528E14}"/>
              </a:ext>
            </a:extLst>
          </p:cNvPr>
          <p:cNvSpPr>
            <a:spLocks noGrp="1"/>
          </p:cNvSpPr>
          <p:nvPr>
            <p:ph type="title"/>
          </p:nvPr>
        </p:nvSpPr>
        <p:spPr/>
        <p:txBody>
          <a:bodyPr/>
          <a:lstStyle/>
          <a:p>
            <a:r>
              <a:rPr lang="en-GB"/>
              <a:t>Apps </a:t>
            </a:r>
          </a:p>
        </p:txBody>
      </p:sp>
      <p:sp>
        <p:nvSpPr>
          <p:cNvPr id="3" name="Content Placeholder 2">
            <a:extLst>
              <a:ext uri="{FF2B5EF4-FFF2-40B4-BE49-F238E27FC236}">
                <a16:creationId xmlns:a16="http://schemas.microsoft.com/office/drawing/2014/main" id="{57A04E45-9DEC-9244-CAF8-9F93229867A7}"/>
              </a:ext>
            </a:extLst>
          </p:cNvPr>
          <p:cNvSpPr>
            <a:spLocks noGrp="1"/>
          </p:cNvSpPr>
          <p:nvPr>
            <p:ph idx="1"/>
          </p:nvPr>
        </p:nvSpPr>
        <p:spPr/>
        <p:txBody>
          <a:bodyPr>
            <a:normAutofit fontScale="92500" lnSpcReduction="20000"/>
          </a:bodyPr>
          <a:lstStyle/>
          <a:p>
            <a:pPr marL="0" indent="0">
              <a:buNone/>
            </a:pPr>
            <a:endParaRPr lang="en-GB" b="0" i="0">
              <a:effectLst/>
              <a:latin typeface="UICTFontTextStyleBody"/>
            </a:endParaRPr>
          </a:p>
          <a:p>
            <a:r>
              <a:rPr lang="en-GB" b="0" i="0">
                <a:effectLst/>
                <a:latin typeface="UICTFontTextStyleBody"/>
              </a:rPr>
              <a:t>Apps that enable individuals to monitor their health include a variety of tools designed to track different aspects of wellness. These applications can monitor key metrics such as physical activity, sleep patterns, heart rate, nutrition, and even mental health</a:t>
            </a:r>
            <a:r>
              <a:rPr lang="en-GB">
                <a:solidFill>
                  <a:srgbClr val="262626"/>
                </a:solidFill>
                <a:latin typeface="UICTFontTextStyleBody"/>
                <a:ea typeface="Roboto"/>
                <a:cs typeface="Roboto"/>
              </a:rPr>
              <a:t> </a:t>
            </a:r>
            <a:r>
              <a:rPr lang="en-GB" sz="2000">
                <a:solidFill>
                  <a:srgbClr val="262626"/>
                </a:solidFill>
                <a:latin typeface="UICTFontTextStyleBody"/>
                <a:ea typeface="Roboto"/>
                <a:cs typeface="Roboto"/>
              </a:rPr>
              <a:t>(NHS, 2025)</a:t>
            </a:r>
            <a:r>
              <a:rPr lang="en-GB" sz="2000">
                <a:latin typeface="UICTFontTextStyleBody"/>
              </a:rPr>
              <a:t>.</a:t>
            </a:r>
            <a:endParaRPr lang="en-GB" sz="2000">
              <a:latin typeface=".AppleSystemUIFont"/>
            </a:endParaRPr>
          </a:p>
          <a:p>
            <a:pPr>
              <a:buSzPct val="114999"/>
            </a:pPr>
            <a:r>
              <a:rPr lang="en-GB">
                <a:latin typeface="UICTFontTextStyleBody"/>
              </a:rPr>
              <a:t> </a:t>
            </a:r>
            <a:r>
              <a:rPr lang="en-GB" b="0" i="0">
                <a:effectLst/>
                <a:latin typeface="UICTFontTextStyleBody"/>
              </a:rPr>
              <a:t>Many of these health monitoring apps offer </a:t>
            </a:r>
            <a:r>
              <a:rPr lang="en-GB" b="0" i="0" err="1">
                <a:effectLst/>
                <a:latin typeface="UICTFontTextStyleBody"/>
              </a:rPr>
              <a:t>personalized</a:t>
            </a:r>
            <a:r>
              <a:rPr lang="en-GB" b="0" i="0">
                <a:effectLst/>
                <a:latin typeface="UICTFontTextStyleBody"/>
              </a:rPr>
              <a:t> features, allowing users to set fitness goals, log their meals, and receive tailored feedback based on their progress. </a:t>
            </a:r>
            <a:endParaRPr lang="en-GB">
              <a:latin typeface=".AppleSystemUIFont"/>
            </a:endParaRPr>
          </a:p>
          <a:p>
            <a:pPr>
              <a:buSzPct val="114999"/>
            </a:pPr>
            <a:r>
              <a:rPr lang="en-GB" b="0" i="0">
                <a:effectLst/>
                <a:latin typeface="UICTFontTextStyleBody"/>
              </a:rPr>
              <a:t>Popular examples include MyFitnessPal for nutrition tracking, Fitbit for activity and sleep monitoring, and Headspace for mental well-being</a:t>
            </a:r>
            <a:r>
              <a:rPr lang="en-GB">
                <a:latin typeface="UICTFontTextStyleBody"/>
              </a:rPr>
              <a:t>  (NHS, 2025).</a:t>
            </a:r>
            <a:endParaRPr lang="en-GB">
              <a:effectLst/>
              <a:latin typeface=".AppleSystemUIFont"/>
            </a:endParaRPr>
          </a:p>
          <a:p>
            <a:endParaRPr lang="en-GB"/>
          </a:p>
        </p:txBody>
      </p:sp>
    </p:spTree>
    <p:extLst>
      <p:ext uri="{BB962C8B-B14F-4D97-AF65-F5344CB8AC3E}">
        <p14:creationId xmlns:p14="http://schemas.microsoft.com/office/powerpoint/2010/main" val="989323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69BA5-C34F-324C-6F4E-0136D759F84C}"/>
              </a:ext>
            </a:extLst>
          </p:cNvPr>
          <p:cNvSpPr>
            <a:spLocks noGrp="1"/>
          </p:cNvSpPr>
          <p:nvPr>
            <p:ph type="title"/>
          </p:nvPr>
        </p:nvSpPr>
        <p:spPr/>
        <p:txBody>
          <a:bodyPr/>
          <a:lstStyle/>
          <a:p>
            <a:r>
              <a:rPr lang="en-GB"/>
              <a:t>Equality and Access</a:t>
            </a:r>
          </a:p>
        </p:txBody>
      </p:sp>
      <p:sp>
        <p:nvSpPr>
          <p:cNvPr id="3" name="Content Placeholder 2">
            <a:extLst>
              <a:ext uri="{FF2B5EF4-FFF2-40B4-BE49-F238E27FC236}">
                <a16:creationId xmlns:a16="http://schemas.microsoft.com/office/drawing/2014/main" id="{6137E278-7548-50DA-1E67-417FF96F2CA7}"/>
              </a:ext>
            </a:extLst>
          </p:cNvPr>
          <p:cNvSpPr>
            <a:spLocks noGrp="1"/>
          </p:cNvSpPr>
          <p:nvPr>
            <p:ph idx="1"/>
          </p:nvPr>
        </p:nvSpPr>
        <p:spPr/>
        <p:txBody>
          <a:bodyPr>
            <a:normAutofit fontScale="85000" lnSpcReduction="20000"/>
          </a:bodyPr>
          <a:lstStyle/>
          <a:p>
            <a:r>
              <a:rPr lang="en-GB" b="0" i="0">
                <a:effectLst/>
                <a:latin typeface="UICTFontTextStyleBody"/>
              </a:rPr>
              <a:t>Hea</a:t>
            </a:r>
            <a:r>
              <a:rPr lang="en-GB" sz="2000" b="0" i="0">
                <a:effectLst/>
                <a:latin typeface="UICTFontTextStyleBody"/>
              </a:rPr>
              <a:t>lth inequalities represent a significant challenge in healthcare in the UK, resulting in disparities in access, treatment quality, and health outcomes among different groups</a:t>
            </a:r>
            <a:r>
              <a:rPr lang="en-GB" sz="2000">
                <a:latin typeface="UICTFontTextStyleBody"/>
              </a:rPr>
              <a:t> (NHS, 2023).</a:t>
            </a:r>
            <a:r>
              <a:rPr lang="en-GB" sz="2000" b="0" i="0">
                <a:effectLst/>
                <a:latin typeface="UICTFontTextStyleBody"/>
              </a:rPr>
              <a:t> </a:t>
            </a:r>
            <a:r>
              <a:rPr lang="en-GB" b="0" i="0">
                <a:effectLst/>
                <a:latin typeface="UICTFontTextStyleBody"/>
              </a:rPr>
              <a:t>These inequalities arise from various factors, including ethnicity, socioeconomic status, and digital exclusion.</a:t>
            </a:r>
            <a:endParaRPr lang="en-GB">
              <a:effectLst/>
              <a:latin typeface=".AppleSystemUIFont"/>
            </a:endParaRPr>
          </a:p>
          <a:p>
            <a:r>
              <a:rPr lang="en-GB" b="0" i="0">
                <a:effectLst/>
                <a:latin typeface="UICTFontTextStyleBody"/>
              </a:rPr>
              <a:t>Ethnic minorities often face obstacles such as language barriers, cultural differences, and discrim</a:t>
            </a:r>
            <a:r>
              <a:rPr lang="en-GB" sz="2000" b="0" i="0">
                <a:effectLst/>
                <a:latin typeface="UICTFontTextStyleBody"/>
              </a:rPr>
              <a:t>ination, which can lead to delays in diagnosis and treatment and ultimately result in poorer health outcomes</a:t>
            </a:r>
            <a:r>
              <a:rPr lang="en-GB" sz="2000">
                <a:latin typeface="UICTFontTextStyleBody"/>
              </a:rPr>
              <a:t> (GOV</a:t>
            </a:r>
            <a:r>
              <a:rPr lang="en-GB" sz="2000" b="0" i="0">
                <a:effectLst/>
                <a:latin typeface="UICTFontTextStyleBody"/>
              </a:rPr>
              <a:t>.</a:t>
            </a:r>
            <a:r>
              <a:rPr lang="en-GB" sz="2000">
                <a:latin typeface="UICTFontTextStyleBody"/>
              </a:rPr>
              <a:t>UK, 2024).</a:t>
            </a:r>
            <a:endParaRPr lang="en-GB" sz="2000">
              <a:effectLst/>
              <a:latin typeface=".AppleSystemUIFont"/>
            </a:endParaRPr>
          </a:p>
          <a:p>
            <a:r>
              <a:rPr lang="en-GB" b="0" i="0">
                <a:effectLst/>
                <a:latin typeface="UICTFontTextStyleBody"/>
              </a:rPr>
              <a:t>Digital exclusion is becoming increasingly important as more healthcare services transition to online platforms. Those without reliable internet access or digital skills can struggle to uti</a:t>
            </a:r>
            <a:r>
              <a:rPr lang="en-GB" sz="2000" b="0" i="0">
                <a:effectLst/>
                <a:latin typeface="UICTFontTextStyleBody"/>
              </a:rPr>
              <a:t>lize telehealth services and find health information, further widening the gap in care</a:t>
            </a:r>
            <a:r>
              <a:rPr lang="en-GB" sz="2000">
                <a:latin typeface="UICTFontTextStyleBody"/>
              </a:rPr>
              <a:t> (GOV</a:t>
            </a:r>
            <a:r>
              <a:rPr lang="en-GB" sz="2000" b="0" i="0">
                <a:effectLst/>
                <a:latin typeface="UICTFontTextStyleBody"/>
              </a:rPr>
              <a:t>.</a:t>
            </a:r>
            <a:r>
              <a:rPr lang="en-GB" sz="2000">
                <a:latin typeface="UICTFontTextStyleBody"/>
              </a:rPr>
              <a:t>UK, 2025).</a:t>
            </a:r>
            <a:endParaRPr lang="en-GB" sz="2000">
              <a:effectLst/>
              <a:latin typeface=".AppleSystemUIFont"/>
            </a:endParaRPr>
          </a:p>
          <a:p>
            <a:endParaRPr lang="en-GB"/>
          </a:p>
        </p:txBody>
      </p:sp>
    </p:spTree>
    <p:extLst>
      <p:ext uri="{BB962C8B-B14F-4D97-AF65-F5344CB8AC3E}">
        <p14:creationId xmlns:p14="http://schemas.microsoft.com/office/powerpoint/2010/main" val="2273049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EF11-A980-4300-C466-04B0D33978EE}"/>
              </a:ext>
            </a:extLst>
          </p:cNvPr>
          <p:cNvSpPr>
            <a:spLocks noGrp="1"/>
          </p:cNvSpPr>
          <p:nvPr>
            <p:ph type="title"/>
          </p:nvPr>
        </p:nvSpPr>
        <p:spPr/>
        <p:txBody>
          <a:bodyPr/>
          <a:lstStyle/>
          <a:p>
            <a:r>
              <a:rPr lang="en-GB"/>
              <a:t>Conclusion </a:t>
            </a:r>
          </a:p>
        </p:txBody>
      </p:sp>
      <p:sp>
        <p:nvSpPr>
          <p:cNvPr id="3" name="Content Placeholder 2">
            <a:extLst>
              <a:ext uri="{FF2B5EF4-FFF2-40B4-BE49-F238E27FC236}">
                <a16:creationId xmlns:a16="http://schemas.microsoft.com/office/drawing/2014/main" id="{93AA4A7A-5A5B-E118-9E54-114CC99C1639}"/>
              </a:ext>
            </a:extLst>
          </p:cNvPr>
          <p:cNvSpPr>
            <a:spLocks noGrp="1"/>
          </p:cNvSpPr>
          <p:nvPr>
            <p:ph idx="1"/>
          </p:nvPr>
        </p:nvSpPr>
        <p:spPr/>
        <p:txBody>
          <a:bodyPr/>
          <a:lstStyle/>
          <a:p>
            <a:r>
              <a:rPr lang="en-GB" b="0" i="0">
                <a:effectLst/>
                <a:latin typeface="UICTFontTextStyleBody"/>
              </a:rPr>
              <a:t>In conclusion, the importance of the SDGs in the context of the UK's health and social care services cannot be overstated. They provide a framework for promoting integrated systems that </a:t>
            </a:r>
            <a:r>
              <a:rPr lang="en-GB" b="0" i="0" err="1">
                <a:effectLst/>
                <a:latin typeface="UICTFontTextStyleBody"/>
              </a:rPr>
              <a:t>prioritize</a:t>
            </a:r>
            <a:r>
              <a:rPr lang="en-GB" b="0" i="0">
                <a:effectLst/>
                <a:latin typeface="UICTFontTextStyleBody"/>
              </a:rPr>
              <a:t> equity and sustainability. By aligning national health policies with these goals, the UK can work towards a future where quality health care is accessible to all, ultimately leading to healthier communities and improved public health outcomes.</a:t>
            </a:r>
            <a:endParaRPr lang="en-GB">
              <a:effectLst/>
              <a:latin typeface=".AppleSystemUIFont"/>
            </a:endParaRPr>
          </a:p>
          <a:p>
            <a:endParaRPr lang="en-GB"/>
          </a:p>
        </p:txBody>
      </p:sp>
    </p:spTree>
    <p:extLst>
      <p:ext uri="{BB962C8B-B14F-4D97-AF65-F5344CB8AC3E}">
        <p14:creationId xmlns:p14="http://schemas.microsoft.com/office/powerpoint/2010/main" val="2614080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AF62B-2EBE-A464-7E02-F213B9316502}"/>
              </a:ext>
            </a:extLst>
          </p:cNvPr>
          <p:cNvSpPr>
            <a:spLocks noGrp="1"/>
          </p:cNvSpPr>
          <p:nvPr>
            <p:ph type="title"/>
          </p:nvPr>
        </p:nvSpPr>
        <p:spPr>
          <a:xfrm>
            <a:off x="3548745" y="-106439"/>
            <a:ext cx="5540825" cy="890210"/>
          </a:xfrm>
        </p:spPr>
        <p:txBody>
          <a:bodyPr/>
          <a:lstStyle/>
          <a:p>
            <a:r>
              <a:rPr lang="en-GB">
                <a:latin typeface="Calibri"/>
                <a:ea typeface="Calibri"/>
                <a:cs typeface="Calibri"/>
              </a:rPr>
              <a:t>Reference </a:t>
            </a:r>
          </a:p>
        </p:txBody>
      </p:sp>
      <p:sp>
        <p:nvSpPr>
          <p:cNvPr id="3" name="Content Placeholder 2">
            <a:extLst>
              <a:ext uri="{FF2B5EF4-FFF2-40B4-BE49-F238E27FC236}">
                <a16:creationId xmlns:a16="http://schemas.microsoft.com/office/drawing/2014/main" id="{87B28E88-6B66-90C0-2463-933A22424078}"/>
              </a:ext>
            </a:extLst>
          </p:cNvPr>
          <p:cNvSpPr>
            <a:spLocks noGrp="1"/>
          </p:cNvSpPr>
          <p:nvPr>
            <p:ph idx="1"/>
          </p:nvPr>
        </p:nvSpPr>
        <p:spPr>
          <a:xfrm>
            <a:off x="10889" y="782561"/>
            <a:ext cx="12181107" cy="6965647"/>
          </a:xfrm>
        </p:spPr>
        <p:txBody>
          <a:bodyPr vert="horz" lIns="91440" tIns="45720" rIns="91440" bIns="45720" rtlCol="0" anchor="t">
            <a:noAutofit/>
          </a:bodyPr>
          <a:lstStyle/>
          <a:p>
            <a:r>
              <a:rPr lang="en-GB" sz="800">
                <a:latin typeface="Calibri"/>
                <a:ea typeface="Calibri"/>
                <a:cs typeface="Calibri"/>
              </a:rPr>
              <a:t>Abubakar, A.K., Gillam, L. and Sastry, N. (2025). The Role of the Internet of Things (IoT) in Achieving the United Nations (UN) Sustainable Development Goals (SDGs) - A Systematic Review. </a:t>
            </a:r>
            <a:r>
              <a:rPr lang="en-GB" sz="800" i="1">
                <a:latin typeface="Calibri"/>
                <a:ea typeface="Calibri"/>
                <a:cs typeface="Calibri"/>
              </a:rPr>
              <a:t>ACM Computing Surveys</a:t>
            </a:r>
            <a:r>
              <a:rPr lang="en-GB" sz="800">
                <a:latin typeface="Calibri"/>
                <a:ea typeface="Calibri"/>
                <a:cs typeface="Calibri"/>
              </a:rPr>
              <a:t>. </a:t>
            </a:r>
            <a:r>
              <a:rPr lang="en-GB" sz="800" err="1">
                <a:latin typeface="Calibri"/>
                <a:ea typeface="Calibri"/>
                <a:cs typeface="Calibri"/>
              </a:rPr>
              <a:t>doi:https</a:t>
            </a:r>
            <a:r>
              <a:rPr lang="en-GB" sz="800">
                <a:latin typeface="Calibri"/>
                <a:ea typeface="Calibri"/>
                <a:cs typeface="Calibri"/>
              </a:rPr>
              <a:t>://</a:t>
            </a:r>
            <a:r>
              <a:rPr lang="en-GB" sz="800" err="1">
                <a:latin typeface="Calibri"/>
                <a:ea typeface="Calibri"/>
                <a:cs typeface="Calibri"/>
              </a:rPr>
              <a:t>doi.org</a:t>
            </a:r>
            <a:r>
              <a:rPr lang="en-GB" sz="800">
                <a:latin typeface="Calibri"/>
                <a:ea typeface="Calibri"/>
                <a:cs typeface="Calibri"/>
              </a:rPr>
              <a:t>/10.1145/3765516.</a:t>
            </a:r>
          </a:p>
          <a:p>
            <a:r>
              <a:rPr lang="en-GB" sz="800" err="1">
                <a:latin typeface="Calibri"/>
                <a:ea typeface="Calibri"/>
                <a:cs typeface="Calibri"/>
              </a:rPr>
              <a:t>Alatartseva</a:t>
            </a:r>
            <a:r>
              <a:rPr lang="en-GB" sz="800">
                <a:latin typeface="Calibri"/>
                <a:ea typeface="Calibri"/>
                <a:cs typeface="Calibri"/>
              </a:rPr>
              <a:t>, E. and </a:t>
            </a:r>
            <a:r>
              <a:rPr lang="en-GB" sz="800" err="1">
                <a:latin typeface="Calibri"/>
                <a:ea typeface="Calibri"/>
                <a:cs typeface="Calibri"/>
              </a:rPr>
              <a:t>Barysheva</a:t>
            </a:r>
            <a:r>
              <a:rPr lang="en-GB" sz="800">
                <a:latin typeface="Calibri"/>
                <a:ea typeface="Calibri"/>
                <a:cs typeface="Calibri"/>
              </a:rPr>
              <a:t>, G. (2015). Well-being: Subjective and Objective Aspects. </a:t>
            </a:r>
            <a:r>
              <a:rPr lang="en-GB" sz="800" i="1">
                <a:latin typeface="Calibri"/>
                <a:ea typeface="Calibri"/>
                <a:cs typeface="Calibri"/>
              </a:rPr>
              <a:t>Procedia - Social and </a:t>
            </a:r>
            <a:r>
              <a:rPr lang="en-GB" sz="800" i="1" err="1">
                <a:latin typeface="Calibri"/>
                <a:ea typeface="Calibri"/>
                <a:cs typeface="Calibri"/>
              </a:rPr>
              <a:t>Behavioral</a:t>
            </a:r>
            <a:r>
              <a:rPr lang="en-GB" sz="800" i="1">
                <a:latin typeface="Calibri"/>
                <a:ea typeface="Calibri"/>
                <a:cs typeface="Calibri"/>
              </a:rPr>
              <a:t> Sciences</a:t>
            </a:r>
            <a:r>
              <a:rPr lang="en-GB" sz="800">
                <a:latin typeface="Calibri"/>
                <a:ea typeface="Calibri"/>
                <a:cs typeface="Calibri"/>
              </a:rPr>
              <a:t>, 166, </a:t>
            </a:r>
            <a:r>
              <a:rPr lang="en-GB" sz="800" err="1">
                <a:latin typeface="Calibri"/>
                <a:ea typeface="Calibri"/>
                <a:cs typeface="Calibri"/>
              </a:rPr>
              <a:t>pp.36</a:t>
            </a:r>
            <a:r>
              <a:rPr lang="en-GB" sz="800">
                <a:latin typeface="Calibri"/>
                <a:ea typeface="Calibri"/>
                <a:cs typeface="Calibri"/>
              </a:rPr>
              <a:t>–42. </a:t>
            </a:r>
            <a:r>
              <a:rPr lang="en-GB" sz="800" err="1">
                <a:latin typeface="Calibri"/>
                <a:ea typeface="Calibri"/>
                <a:cs typeface="Calibri"/>
              </a:rPr>
              <a:t>doi:https</a:t>
            </a:r>
            <a:r>
              <a:rPr lang="en-GB" sz="800">
                <a:latin typeface="Calibri"/>
                <a:ea typeface="Calibri"/>
                <a:cs typeface="Calibri"/>
              </a:rPr>
              <a:t>://</a:t>
            </a:r>
            <a:r>
              <a:rPr lang="en-GB" sz="800" err="1">
                <a:latin typeface="Calibri"/>
                <a:ea typeface="Calibri"/>
                <a:cs typeface="Calibri"/>
              </a:rPr>
              <a:t>doi.org</a:t>
            </a:r>
            <a:r>
              <a:rPr lang="en-GB" sz="800">
                <a:latin typeface="Calibri"/>
                <a:ea typeface="Calibri"/>
                <a:cs typeface="Calibri"/>
              </a:rPr>
              <a:t>/10.1016/</a:t>
            </a:r>
            <a:r>
              <a:rPr lang="en-GB" sz="800" err="1">
                <a:latin typeface="Calibri"/>
                <a:ea typeface="Calibri"/>
                <a:cs typeface="Calibri"/>
              </a:rPr>
              <a:t>j.sbspro.2014.12.479</a:t>
            </a:r>
            <a:r>
              <a:rPr lang="en-GB" sz="800">
                <a:latin typeface="Calibri"/>
                <a:ea typeface="Calibri"/>
                <a:cs typeface="Calibri"/>
              </a:rPr>
              <a:t>.(Accessed: 24/09/2024).</a:t>
            </a:r>
          </a:p>
          <a:p>
            <a:pPr>
              <a:buSzPct val="114999"/>
            </a:pPr>
            <a:r>
              <a:rPr lang="en-GB" sz="800">
                <a:solidFill>
                  <a:srgbClr val="000000"/>
                </a:solidFill>
                <a:latin typeface="Calibri"/>
                <a:ea typeface="Calibri"/>
                <a:cs typeface="Calibri"/>
              </a:rPr>
              <a:t>BBC Bitesize. (n.d.). </a:t>
            </a:r>
            <a:r>
              <a:rPr lang="en-GB" sz="800" i="1">
                <a:solidFill>
                  <a:srgbClr val="000000"/>
                </a:solidFill>
                <a:latin typeface="Calibri"/>
                <a:ea typeface="Calibri"/>
                <a:cs typeface="Calibri"/>
              </a:rPr>
              <a:t>Global health and wellbeing - UN Sustainable Development Goal 3: Good health and wellbeing - 3rd level Learning for Sustainability Revision</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2"/>
              </a:rPr>
              <a:t>https://www.bbc.co.uk/bitesize/guides/z8rt6g8/revision/1</a:t>
            </a:r>
            <a:r>
              <a:rPr lang="en-GB" sz="800">
                <a:solidFill>
                  <a:srgbClr val="000000"/>
                </a:solidFill>
                <a:latin typeface="Calibri"/>
                <a:ea typeface="Calibri"/>
                <a:cs typeface="Calibri"/>
              </a:rPr>
              <a:t>. (Accessed: 06/10/2025).</a:t>
            </a:r>
            <a:endParaRPr lang="en-GB">
              <a:solidFill>
                <a:srgbClr val="262626"/>
              </a:solidFill>
              <a:latin typeface="Garamond" panose="02020404030301010803"/>
              <a:ea typeface="Calibri"/>
              <a:cs typeface="Calibri"/>
            </a:endParaRPr>
          </a:p>
          <a:p>
            <a:pPr>
              <a:buSzPct val="114999"/>
            </a:pPr>
            <a:r>
              <a:rPr lang="en-GB" sz="800" err="1">
                <a:solidFill>
                  <a:srgbClr val="000000"/>
                </a:solidFill>
                <a:latin typeface="Calibri"/>
                <a:ea typeface="Calibri"/>
                <a:cs typeface="Calibri"/>
              </a:rPr>
              <a:t>Barradale</a:t>
            </a:r>
            <a:r>
              <a:rPr lang="en-GB" sz="800">
                <a:solidFill>
                  <a:srgbClr val="000000"/>
                </a:solidFill>
                <a:latin typeface="Calibri"/>
                <a:ea typeface="Calibri"/>
                <a:cs typeface="Calibri"/>
              </a:rPr>
              <a:t>, G. (2024). </a:t>
            </a:r>
            <a:r>
              <a:rPr lang="en-GB" sz="800" i="1">
                <a:solidFill>
                  <a:srgbClr val="000000"/>
                </a:solidFill>
                <a:latin typeface="Calibri"/>
                <a:ea typeface="Calibri"/>
                <a:cs typeface="Calibri"/>
              </a:rPr>
              <a:t>Feeling like change in the UK isn’t possible? Let these 28 purposeful campaigns prove otherwise</a:t>
            </a:r>
            <a:r>
              <a:rPr lang="en-GB" sz="800">
                <a:solidFill>
                  <a:srgbClr val="000000"/>
                </a:solidFill>
                <a:latin typeface="Calibri"/>
                <a:ea typeface="Calibri"/>
                <a:cs typeface="Calibri"/>
              </a:rPr>
              <a:t>.  Big Issue. Available at: </a:t>
            </a:r>
            <a:r>
              <a:rPr lang="en-GB" sz="800">
                <a:solidFill>
                  <a:srgbClr val="000000"/>
                </a:solidFill>
                <a:latin typeface="Calibri"/>
                <a:ea typeface="Calibri"/>
                <a:cs typeface="Calibri"/>
                <a:hlinkClick r:id="rId3"/>
              </a:rPr>
              <a:t>https://www.bigissue.com/news/activism/campaigns-uk-activism-sheila-mckechnie-awards/</a:t>
            </a:r>
            <a:r>
              <a:rPr lang="en-GB" sz="800">
                <a:solidFill>
                  <a:srgbClr val="000000"/>
                </a:solidFill>
                <a:latin typeface="Calibri"/>
                <a:ea typeface="Calibri"/>
                <a:cs typeface="Calibri"/>
              </a:rPr>
              <a:t> (Accessed: 06/ 10/ 2025)..</a:t>
            </a:r>
          </a:p>
          <a:p>
            <a:pPr>
              <a:buSzPct val="114999"/>
            </a:pPr>
            <a:r>
              <a:rPr lang="en-GB" sz="800">
                <a:solidFill>
                  <a:srgbClr val="000000"/>
                </a:solidFill>
                <a:latin typeface="Calibri"/>
                <a:ea typeface="Calibri"/>
                <a:cs typeface="Calibri"/>
              </a:rPr>
              <a:t>‌Department of Health and Social Care (2023). </a:t>
            </a:r>
            <a:r>
              <a:rPr lang="en-GB" sz="800" i="1">
                <a:solidFill>
                  <a:srgbClr val="000000"/>
                </a:solidFill>
                <a:latin typeface="Calibri"/>
                <a:ea typeface="Calibri"/>
                <a:cs typeface="Calibri"/>
              </a:rPr>
              <a:t>Stopping the start: Our New Plan to Create a Smokefree Generation</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GOV.UK</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4"/>
              </a:rPr>
              <a:t>https://www.gov.uk/government/publications/stopping-the-start-our-new-plan-to-create-a-smokefree-generation/stopping-the-start-our-new-plan-to-create-a-smokefree-generation</a:t>
            </a:r>
            <a:r>
              <a:rPr lang="en-GB" sz="800">
                <a:solidFill>
                  <a:srgbClr val="000000"/>
                </a:solidFill>
                <a:latin typeface="Calibri"/>
                <a:ea typeface="Calibri"/>
                <a:cs typeface="Calibri"/>
              </a:rPr>
              <a:t>. (Accessed: 06/10/2024).</a:t>
            </a:r>
            <a:endParaRPr lang="en-GB" sz="800">
              <a:solidFill>
                <a:srgbClr val="262626"/>
              </a:solidFill>
              <a:latin typeface="Garamond" panose="02020404030301010803"/>
              <a:ea typeface="Calibri"/>
              <a:cs typeface="Calibri"/>
            </a:endParaRPr>
          </a:p>
          <a:p>
            <a:pPr>
              <a:buSzPct val="114999"/>
            </a:pPr>
            <a:r>
              <a:rPr lang="en-GB" sz="800">
                <a:solidFill>
                  <a:srgbClr val="000000"/>
                </a:solidFill>
                <a:latin typeface="Calibri"/>
                <a:ea typeface="Calibri"/>
                <a:cs typeface="Calibri"/>
              </a:rPr>
              <a:t>Farre, A. and Rapley, T. (2017). The new old (and old new) medical model: Four decades navigating the biomedical and psychosocial understandings of health and illness. </a:t>
            </a:r>
            <a:r>
              <a:rPr lang="en-GB" sz="800" i="1">
                <a:solidFill>
                  <a:srgbClr val="000000"/>
                </a:solidFill>
                <a:latin typeface="Calibri"/>
                <a:ea typeface="Calibri"/>
                <a:cs typeface="Calibri"/>
              </a:rPr>
              <a:t>Healthcare</a:t>
            </a:r>
            <a:r>
              <a:rPr lang="en-GB" sz="800">
                <a:solidFill>
                  <a:srgbClr val="000000"/>
                </a:solidFill>
                <a:latin typeface="Calibri"/>
                <a:ea typeface="Calibri"/>
                <a:cs typeface="Calibri"/>
              </a:rPr>
              <a:t>, 5(4), </a:t>
            </a:r>
            <a:r>
              <a:rPr lang="en-GB" sz="800" err="1">
                <a:solidFill>
                  <a:srgbClr val="000000"/>
                </a:solidFill>
                <a:latin typeface="Calibri"/>
                <a:ea typeface="Calibri"/>
                <a:cs typeface="Calibri"/>
              </a:rPr>
              <a:t>p.88</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doi:https</a:t>
            </a:r>
            <a:r>
              <a:rPr lang="en-GB" sz="800">
                <a:solidFill>
                  <a:srgbClr val="000000"/>
                </a:solidFill>
                <a:latin typeface="Calibri"/>
                <a:ea typeface="Calibri"/>
                <a:cs typeface="Calibri"/>
              </a:rPr>
              <a:t>://</a:t>
            </a:r>
            <a:r>
              <a:rPr lang="en-GB" sz="800" err="1">
                <a:solidFill>
                  <a:srgbClr val="000000"/>
                </a:solidFill>
                <a:latin typeface="Calibri"/>
                <a:ea typeface="Calibri"/>
                <a:cs typeface="Calibri"/>
              </a:rPr>
              <a:t>doi.org</a:t>
            </a:r>
            <a:r>
              <a:rPr lang="en-GB" sz="800">
                <a:solidFill>
                  <a:srgbClr val="000000"/>
                </a:solidFill>
                <a:latin typeface="Calibri"/>
                <a:ea typeface="Calibri"/>
                <a:cs typeface="Calibri"/>
              </a:rPr>
              <a:t>/10.3390/</a:t>
            </a:r>
            <a:r>
              <a:rPr lang="en-GB" sz="800" err="1">
                <a:solidFill>
                  <a:srgbClr val="000000"/>
                </a:solidFill>
                <a:latin typeface="Calibri"/>
                <a:ea typeface="Calibri"/>
                <a:cs typeface="Calibri"/>
              </a:rPr>
              <a:t>healthcare5040088</a:t>
            </a:r>
            <a:r>
              <a:rPr lang="en-GB" sz="800">
                <a:solidFill>
                  <a:srgbClr val="000000"/>
                </a:solidFill>
                <a:latin typeface="Calibri"/>
                <a:ea typeface="Calibri"/>
                <a:cs typeface="Calibri"/>
              </a:rPr>
              <a:t>. (Accessed: 06/10/2025).</a:t>
            </a:r>
            <a:endParaRPr lang="en-GB"/>
          </a:p>
          <a:p>
            <a:pPr>
              <a:buSzPct val="114999"/>
            </a:pPr>
            <a:r>
              <a:rPr lang="en-GB" sz="800">
                <a:solidFill>
                  <a:srgbClr val="000000"/>
                </a:solidFill>
                <a:latin typeface="Calibri"/>
                <a:ea typeface="Calibri"/>
                <a:cs typeface="Calibri"/>
              </a:rPr>
              <a:t>Getz, W.M., Marshall, C.R., Carlson, C.J., </a:t>
            </a:r>
            <a:r>
              <a:rPr lang="en-GB" sz="800" err="1">
                <a:solidFill>
                  <a:srgbClr val="000000"/>
                </a:solidFill>
                <a:latin typeface="Calibri"/>
                <a:ea typeface="Calibri"/>
                <a:cs typeface="Calibri"/>
              </a:rPr>
              <a:t>Giuggioli</a:t>
            </a:r>
            <a:r>
              <a:rPr lang="en-GB" sz="800">
                <a:solidFill>
                  <a:srgbClr val="000000"/>
                </a:solidFill>
                <a:latin typeface="Calibri"/>
                <a:ea typeface="Calibri"/>
                <a:cs typeface="Calibri"/>
              </a:rPr>
              <a:t>, L., Ryan, S.J., </a:t>
            </a:r>
            <a:r>
              <a:rPr lang="en-GB" sz="800" err="1">
                <a:solidFill>
                  <a:srgbClr val="000000"/>
                </a:solidFill>
                <a:latin typeface="Calibri"/>
                <a:ea typeface="Calibri"/>
                <a:cs typeface="Calibri"/>
              </a:rPr>
              <a:t>Romañach</a:t>
            </a:r>
            <a:r>
              <a:rPr lang="en-GB" sz="800">
                <a:solidFill>
                  <a:srgbClr val="000000"/>
                </a:solidFill>
                <a:latin typeface="Calibri"/>
                <a:ea typeface="Calibri"/>
                <a:cs typeface="Calibri"/>
              </a:rPr>
              <a:t>, S.S., Boettiger, C., Chamberlain, S.D., Larsen, L., </a:t>
            </a:r>
            <a:r>
              <a:rPr lang="en-GB" sz="800" err="1">
                <a:solidFill>
                  <a:srgbClr val="000000"/>
                </a:solidFill>
                <a:latin typeface="Calibri"/>
                <a:ea typeface="Calibri"/>
                <a:cs typeface="Calibri"/>
              </a:rPr>
              <a:t>D’Odorico</a:t>
            </a:r>
            <a:r>
              <a:rPr lang="en-GB" sz="800">
                <a:solidFill>
                  <a:srgbClr val="000000"/>
                </a:solidFill>
                <a:latin typeface="Calibri"/>
                <a:ea typeface="Calibri"/>
                <a:cs typeface="Calibri"/>
              </a:rPr>
              <a:t>, P. and O’Sullivan, D. (2017). Making ecological models adequate. </a:t>
            </a:r>
            <a:r>
              <a:rPr lang="en-GB" sz="800" i="1">
                <a:solidFill>
                  <a:srgbClr val="000000"/>
                </a:solidFill>
                <a:latin typeface="Calibri"/>
                <a:ea typeface="Calibri"/>
                <a:cs typeface="Calibri"/>
              </a:rPr>
              <a:t>Ecology Letters</a:t>
            </a:r>
            <a:r>
              <a:rPr lang="en-GB" sz="800">
                <a:solidFill>
                  <a:srgbClr val="000000"/>
                </a:solidFill>
                <a:latin typeface="Calibri"/>
                <a:ea typeface="Calibri"/>
                <a:cs typeface="Calibri"/>
              </a:rPr>
              <a:t>, 21(2), </a:t>
            </a:r>
            <a:r>
              <a:rPr lang="en-GB" sz="800" err="1">
                <a:solidFill>
                  <a:srgbClr val="000000"/>
                </a:solidFill>
                <a:latin typeface="Calibri"/>
                <a:ea typeface="Calibri"/>
                <a:cs typeface="Calibri"/>
              </a:rPr>
              <a:t>pp.153</a:t>
            </a:r>
            <a:r>
              <a:rPr lang="en-GB" sz="800">
                <a:solidFill>
                  <a:srgbClr val="000000"/>
                </a:solidFill>
                <a:latin typeface="Calibri"/>
                <a:ea typeface="Calibri"/>
                <a:cs typeface="Calibri"/>
              </a:rPr>
              <a:t>–166. </a:t>
            </a:r>
            <a:r>
              <a:rPr lang="en-GB" sz="800" err="1">
                <a:solidFill>
                  <a:srgbClr val="000000"/>
                </a:solidFill>
                <a:latin typeface="Calibri"/>
                <a:ea typeface="Calibri"/>
                <a:cs typeface="Calibri"/>
              </a:rPr>
              <a:t>doi:https</a:t>
            </a:r>
            <a:r>
              <a:rPr lang="en-GB" sz="800">
                <a:solidFill>
                  <a:srgbClr val="000000"/>
                </a:solidFill>
                <a:latin typeface="Calibri"/>
                <a:ea typeface="Calibri"/>
                <a:cs typeface="Calibri"/>
              </a:rPr>
              <a:t>://</a:t>
            </a:r>
            <a:r>
              <a:rPr lang="en-GB" sz="800" err="1">
                <a:solidFill>
                  <a:srgbClr val="000000"/>
                </a:solidFill>
                <a:latin typeface="Calibri"/>
                <a:ea typeface="Calibri"/>
                <a:cs typeface="Calibri"/>
              </a:rPr>
              <a:t>doi.org</a:t>
            </a:r>
            <a:r>
              <a:rPr lang="en-GB" sz="800">
                <a:solidFill>
                  <a:srgbClr val="000000"/>
                </a:solidFill>
                <a:latin typeface="Calibri"/>
                <a:ea typeface="Calibri"/>
                <a:cs typeface="Calibri"/>
              </a:rPr>
              <a:t>/10.1111/</a:t>
            </a:r>
            <a:r>
              <a:rPr lang="en-GB" sz="800" err="1">
                <a:solidFill>
                  <a:srgbClr val="000000"/>
                </a:solidFill>
                <a:latin typeface="Calibri"/>
                <a:ea typeface="Calibri"/>
                <a:cs typeface="Calibri"/>
              </a:rPr>
              <a:t>ele.12893</a:t>
            </a:r>
            <a:r>
              <a:rPr lang="en-GB" sz="800">
                <a:solidFill>
                  <a:srgbClr val="000000"/>
                </a:solidFill>
                <a:latin typeface="Calibri"/>
                <a:ea typeface="Calibri"/>
                <a:cs typeface="Calibri"/>
              </a:rPr>
              <a:t>. (Accessed: 06/10/2025).</a:t>
            </a:r>
          </a:p>
          <a:p>
            <a:pPr>
              <a:buSzPct val="114999"/>
            </a:pPr>
            <a:r>
              <a:rPr lang="en-GB" sz="800" err="1">
                <a:solidFill>
                  <a:srgbClr val="000000"/>
                </a:solidFill>
                <a:latin typeface="Calibri"/>
                <a:ea typeface="Calibri"/>
                <a:cs typeface="Calibri"/>
              </a:rPr>
              <a:t>GOV.UK</a:t>
            </a:r>
            <a:r>
              <a:rPr lang="en-GB" sz="800">
                <a:solidFill>
                  <a:srgbClr val="000000"/>
                </a:solidFill>
                <a:latin typeface="Calibri"/>
                <a:ea typeface="Calibri"/>
                <a:cs typeface="Calibri"/>
              </a:rPr>
              <a:t>. (2024). </a:t>
            </a:r>
            <a:r>
              <a:rPr lang="en-GB" sz="800" i="1">
                <a:solidFill>
                  <a:srgbClr val="000000"/>
                </a:solidFill>
                <a:latin typeface="Calibri"/>
                <a:ea typeface="Calibri"/>
                <a:cs typeface="Calibri"/>
              </a:rPr>
              <a:t>Inclusive Britain second update report – May 2024</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5"/>
              </a:rPr>
              <a:t>https://www.gov.uk/government/publications/inclusive-britain-update-report/inclusive-britain-second-update-report-may-2024</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Accessed:09</a:t>
            </a:r>
            <a:r>
              <a:rPr lang="en-GB" sz="800">
                <a:solidFill>
                  <a:srgbClr val="000000"/>
                </a:solidFill>
                <a:latin typeface="Calibri"/>
                <a:ea typeface="Calibri"/>
                <a:cs typeface="Calibri"/>
              </a:rPr>
              <a:t>/10/2025).</a:t>
            </a:r>
          </a:p>
          <a:p>
            <a:pPr>
              <a:buSzPct val="114999"/>
            </a:pPr>
            <a:r>
              <a:rPr lang="en-GB" sz="800">
                <a:solidFill>
                  <a:srgbClr val="000000"/>
                </a:solidFill>
                <a:latin typeface="Calibri"/>
                <a:ea typeface="Calibri"/>
                <a:cs typeface="Calibri"/>
              </a:rPr>
              <a:t>Glasby, J. (2012). </a:t>
            </a:r>
            <a:r>
              <a:rPr lang="en-GB" sz="800" i="1">
                <a:solidFill>
                  <a:srgbClr val="000000"/>
                </a:solidFill>
                <a:latin typeface="Calibri"/>
                <a:ea typeface="Calibri"/>
                <a:cs typeface="Calibri"/>
              </a:rPr>
              <a:t>UNDERSTANDING HEALTH AND SOCIAL CARE Second Edition 2</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6"/>
              </a:rPr>
              <a:t>https://cmls.org.uk/online/wp-content/uploads/2019/07/Understanding-health-and-social-care.pdf</a:t>
            </a:r>
            <a:r>
              <a:rPr lang="en-GB" sz="800">
                <a:solidFill>
                  <a:srgbClr val="000000"/>
                </a:solidFill>
                <a:latin typeface="Calibri"/>
                <a:ea typeface="Calibri"/>
                <a:cs typeface="Calibri"/>
              </a:rPr>
              <a:t>. (Accessed: 06/10/2025).</a:t>
            </a:r>
          </a:p>
          <a:p>
            <a:r>
              <a:rPr lang="en-GB" sz="800">
                <a:latin typeface="Calibri"/>
                <a:ea typeface="Calibri"/>
                <a:cs typeface="Calibri"/>
              </a:rPr>
              <a:t>Jansen, M.A.K., </a:t>
            </a:r>
            <a:r>
              <a:rPr lang="en-GB" sz="800" err="1">
                <a:latin typeface="Calibri"/>
                <a:ea typeface="Calibri"/>
                <a:cs typeface="Calibri"/>
              </a:rPr>
              <a:t>Andrady</a:t>
            </a:r>
            <a:r>
              <a:rPr lang="en-GB" sz="800">
                <a:latin typeface="Calibri"/>
                <a:ea typeface="Calibri"/>
                <a:cs typeface="Calibri"/>
              </a:rPr>
              <a:t>, A.L., Bornman, J.F., Aucamp, P.J., Bais, A.F., Banaszak, A.T., Barnes, P.W., Bernhard, G.H., Bruckman, L.S., Busquets, R., </a:t>
            </a:r>
            <a:r>
              <a:rPr lang="en-GB" sz="800" err="1">
                <a:latin typeface="Calibri"/>
                <a:ea typeface="Calibri"/>
                <a:cs typeface="Calibri"/>
              </a:rPr>
              <a:t>Häder</a:t>
            </a:r>
            <a:r>
              <a:rPr lang="en-GB" sz="800">
                <a:latin typeface="Calibri"/>
                <a:ea typeface="Calibri"/>
                <a:cs typeface="Calibri"/>
              </a:rPr>
              <a:t>, Donat-P., Hanson, M.L., Heikkilä, A.M., Hylander, S., Lucas, R.M., Mackenzie, R., </a:t>
            </a:r>
            <a:r>
              <a:rPr lang="en-GB" sz="800" err="1">
                <a:latin typeface="Calibri"/>
                <a:ea typeface="Calibri"/>
                <a:cs typeface="Calibri"/>
              </a:rPr>
              <a:t>Madronich</a:t>
            </a:r>
            <a:r>
              <a:rPr lang="en-GB" sz="800">
                <a:latin typeface="Calibri"/>
                <a:ea typeface="Calibri"/>
                <a:cs typeface="Calibri"/>
              </a:rPr>
              <a:t>, S., Neale, P.J., Neale, R.E. and Olsen, C.M. (2024). Plastics in the environment in the context of UV radiation, climate change and the Montreal Protocol: UNEP Environmental Effects Assessment Panel, Update 2023. </a:t>
            </a:r>
            <a:r>
              <a:rPr lang="en-GB" sz="800" i="1">
                <a:latin typeface="Calibri"/>
                <a:ea typeface="Calibri"/>
                <a:cs typeface="Calibri"/>
              </a:rPr>
              <a:t>Photochemical &amp; Photobiological Sciences</a:t>
            </a:r>
            <a:r>
              <a:rPr lang="en-GB" sz="800">
                <a:latin typeface="Calibri"/>
                <a:ea typeface="Calibri"/>
                <a:cs typeface="Calibri"/>
              </a:rPr>
              <a:t>, 23(4), </a:t>
            </a:r>
            <a:r>
              <a:rPr lang="en-GB" sz="800" err="1">
                <a:latin typeface="Calibri"/>
                <a:ea typeface="Calibri"/>
                <a:cs typeface="Calibri"/>
              </a:rPr>
              <a:t>pp.629</a:t>
            </a:r>
            <a:r>
              <a:rPr lang="en-GB" sz="800">
                <a:latin typeface="Calibri"/>
                <a:ea typeface="Calibri"/>
                <a:cs typeface="Calibri"/>
              </a:rPr>
              <a:t>–650. </a:t>
            </a:r>
            <a:r>
              <a:rPr lang="en-GB" sz="800" err="1">
                <a:latin typeface="Calibri"/>
                <a:ea typeface="Calibri"/>
                <a:cs typeface="Calibri"/>
              </a:rPr>
              <a:t>doi:https</a:t>
            </a:r>
            <a:r>
              <a:rPr lang="en-GB" sz="800">
                <a:latin typeface="Calibri"/>
                <a:ea typeface="Calibri"/>
                <a:cs typeface="Calibri"/>
              </a:rPr>
              <a:t>://</a:t>
            </a:r>
            <a:r>
              <a:rPr lang="en-GB" sz="800" err="1">
                <a:latin typeface="Calibri"/>
                <a:ea typeface="Calibri"/>
                <a:cs typeface="Calibri"/>
              </a:rPr>
              <a:t>doi.org</a:t>
            </a:r>
            <a:r>
              <a:rPr lang="en-GB" sz="800">
                <a:latin typeface="Calibri"/>
                <a:ea typeface="Calibri"/>
                <a:cs typeface="Calibri"/>
              </a:rPr>
              <a:t>/10.1007/</a:t>
            </a:r>
            <a:r>
              <a:rPr lang="en-GB" sz="800" err="1">
                <a:latin typeface="Calibri"/>
                <a:ea typeface="Calibri"/>
                <a:cs typeface="Calibri"/>
              </a:rPr>
              <a:t>s43630</a:t>
            </a:r>
            <a:r>
              <a:rPr lang="en-GB" sz="800">
                <a:latin typeface="Calibri"/>
                <a:ea typeface="Calibri"/>
                <a:cs typeface="Calibri"/>
              </a:rPr>
              <a:t>-024-00552-3.(Accessed: 24/09/2024).</a:t>
            </a:r>
            <a:endParaRPr lang="en-GB" sz="800">
              <a:solidFill>
                <a:srgbClr val="262626"/>
              </a:solidFill>
              <a:latin typeface="Garamond" panose="02020404030301010803"/>
              <a:ea typeface="Calibri"/>
              <a:cs typeface="Calibri"/>
            </a:endParaRPr>
          </a:p>
          <a:p>
            <a:pPr>
              <a:buSzPct val="114999"/>
            </a:pPr>
            <a:r>
              <a:rPr lang="en-GB" sz="800" err="1">
                <a:solidFill>
                  <a:srgbClr val="000000"/>
                </a:solidFill>
                <a:latin typeface="Calibri"/>
                <a:ea typeface="Calibri"/>
                <a:cs typeface="Calibri"/>
              </a:rPr>
              <a:t>Kaoverii</a:t>
            </a:r>
            <a:r>
              <a:rPr lang="en-GB" sz="800">
                <a:solidFill>
                  <a:srgbClr val="000000"/>
                </a:solidFill>
                <a:latin typeface="Calibri"/>
                <a:ea typeface="Calibri"/>
                <a:cs typeface="Calibri"/>
              </a:rPr>
              <a:t> (n.d.). </a:t>
            </a:r>
            <a:r>
              <a:rPr lang="en-GB" sz="800" i="1">
                <a:solidFill>
                  <a:srgbClr val="000000"/>
                </a:solidFill>
                <a:latin typeface="Calibri"/>
                <a:ea typeface="Calibri"/>
                <a:cs typeface="Calibri"/>
              </a:rPr>
              <a:t>biomedical model</a:t>
            </a:r>
            <a:r>
              <a:rPr lang="en-GB" sz="800">
                <a:solidFill>
                  <a:srgbClr val="000000"/>
                </a:solidFill>
                <a:latin typeface="Calibri"/>
                <a:ea typeface="Calibri"/>
                <a:cs typeface="Calibri"/>
              </a:rPr>
              <a:t>.  Subtle Yoga. Available at: </a:t>
            </a:r>
            <a:r>
              <a:rPr lang="en-GB" sz="800">
                <a:solidFill>
                  <a:srgbClr val="000000"/>
                </a:solidFill>
                <a:latin typeface="Calibri"/>
                <a:ea typeface="Calibri"/>
                <a:cs typeface="Calibri"/>
                <a:hlinkClick r:id="rId7"/>
              </a:rPr>
              <a:t>https://subtleyoga.com/you-are-not-a-car-blog/biomedical-model/</a:t>
            </a:r>
            <a:r>
              <a:rPr lang="en-GB" sz="800">
                <a:solidFill>
                  <a:srgbClr val="000000"/>
                </a:solidFill>
                <a:latin typeface="Calibri"/>
                <a:ea typeface="Calibri"/>
                <a:cs typeface="Calibri"/>
              </a:rPr>
              <a:t>.(Accessed: 06/10/2025).</a:t>
            </a:r>
          </a:p>
          <a:p>
            <a:pPr>
              <a:buSzPct val="114999"/>
            </a:pPr>
            <a:r>
              <a:rPr lang="en-GB" sz="800">
                <a:solidFill>
                  <a:srgbClr val="000000"/>
                </a:solidFill>
                <a:latin typeface="Calibri"/>
                <a:ea typeface="Calibri"/>
                <a:cs typeface="Calibri"/>
              </a:rPr>
              <a:t>NHS, N. (2025). </a:t>
            </a:r>
            <a:r>
              <a:rPr lang="en-GB" sz="800" i="1">
                <a:solidFill>
                  <a:srgbClr val="000000"/>
                </a:solidFill>
                <a:latin typeface="Calibri"/>
                <a:ea typeface="Calibri"/>
                <a:cs typeface="Calibri"/>
              </a:rPr>
              <a:t>NHS England» Planning framework for the NHS in England</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England.nhs.uk</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8"/>
              </a:rPr>
              <a:t>https://www.england.nhs.uk/long-read/planning-framework-for-the-nhs-in-england/</a:t>
            </a:r>
            <a:r>
              <a:rPr lang="en-GB" sz="800">
                <a:solidFill>
                  <a:srgbClr val="000000"/>
                </a:solidFill>
                <a:latin typeface="Calibri"/>
                <a:ea typeface="Calibri"/>
                <a:cs typeface="Calibri"/>
              </a:rPr>
              <a:t>.(Accessed: 06/10/2025).</a:t>
            </a:r>
          </a:p>
          <a:p>
            <a:pPr>
              <a:buSzPct val="114999"/>
            </a:pPr>
            <a:r>
              <a:rPr lang="en-GB" sz="800">
                <a:solidFill>
                  <a:srgbClr val="000000"/>
                </a:solidFill>
                <a:latin typeface="Calibri"/>
                <a:ea typeface="Calibri"/>
                <a:cs typeface="Calibri"/>
              </a:rPr>
              <a:t>NHS, (2022). </a:t>
            </a:r>
            <a:r>
              <a:rPr lang="en-GB" sz="800" i="1">
                <a:solidFill>
                  <a:srgbClr val="000000"/>
                </a:solidFill>
                <a:latin typeface="Calibri"/>
                <a:ea typeface="Calibri"/>
                <a:cs typeface="Calibri"/>
              </a:rPr>
              <a:t>Wellbeing</a:t>
            </a:r>
            <a:r>
              <a:rPr lang="en-GB" sz="800">
                <a:solidFill>
                  <a:srgbClr val="000000"/>
                </a:solidFill>
                <a:latin typeface="Calibri"/>
                <a:ea typeface="Calibri"/>
                <a:cs typeface="Calibri"/>
              </a:rPr>
              <a:t>. [online] NDRS. Available at: </a:t>
            </a:r>
            <a:r>
              <a:rPr lang="en-GB" sz="800">
                <a:solidFill>
                  <a:srgbClr val="000000"/>
                </a:solidFill>
                <a:latin typeface="Calibri"/>
                <a:ea typeface="Calibri"/>
                <a:cs typeface="Calibri"/>
                <a:hlinkClick r:id="rId9"/>
              </a:rPr>
              <a:t>https://digital.nhs.uk/data-and-information/publications/statistical/health-survey-england-additional-analyses/ethnicity-and-health-2011-2019-experimental-statistics/wellbeing-copy</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Accessed:09</a:t>
            </a:r>
            <a:r>
              <a:rPr lang="en-GB" sz="800">
                <a:solidFill>
                  <a:srgbClr val="000000"/>
                </a:solidFill>
                <a:latin typeface="Calibri"/>
                <a:ea typeface="Calibri"/>
                <a:cs typeface="Calibri"/>
              </a:rPr>
              <a:t>/10/2025).</a:t>
            </a:r>
            <a:endParaRPr lang="en-GB" sz="800">
              <a:latin typeface="Garamond" panose="02020404030301010803"/>
              <a:ea typeface="Calibri"/>
              <a:cs typeface="Calibri"/>
            </a:endParaRPr>
          </a:p>
          <a:p>
            <a:pPr>
              <a:buSzPct val="114999"/>
            </a:pPr>
            <a:r>
              <a:rPr lang="en-GB" sz="800">
                <a:solidFill>
                  <a:srgbClr val="000000"/>
                </a:solidFill>
                <a:latin typeface="Calibri"/>
                <a:ea typeface="Calibri"/>
                <a:cs typeface="Calibri"/>
              </a:rPr>
              <a:t>England, N. (2025). </a:t>
            </a:r>
            <a:r>
              <a:rPr lang="en-GB" sz="800" i="1">
                <a:solidFill>
                  <a:srgbClr val="000000"/>
                </a:solidFill>
                <a:latin typeface="Calibri"/>
                <a:ea typeface="Calibri"/>
                <a:cs typeface="Calibri"/>
              </a:rPr>
              <a:t>NHS England» New NHS online hospital to give patients more control over their care</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England.nhs.uk</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10"/>
              </a:rPr>
              <a:t>https://www.england.nhs.uk/2025/09/new-nhs-online-hospital-to-give-patients-more-control-over-their-care/</a:t>
            </a:r>
            <a:r>
              <a:rPr lang="en-GB" sz="800">
                <a:solidFill>
                  <a:srgbClr val="000000"/>
                </a:solidFill>
                <a:latin typeface="Calibri"/>
                <a:ea typeface="Calibri"/>
                <a:cs typeface="Calibri"/>
              </a:rPr>
              <a:t>. (Accessed: 06/10/2025).</a:t>
            </a:r>
            <a:endParaRPr lang="en-GB" sz="800">
              <a:latin typeface="Calibri"/>
              <a:ea typeface="Calibri"/>
              <a:cs typeface="Calibri"/>
            </a:endParaRPr>
          </a:p>
          <a:p>
            <a:pPr>
              <a:buSzPct val="114999"/>
            </a:pPr>
            <a:r>
              <a:rPr lang="en-GB" sz="800">
                <a:solidFill>
                  <a:srgbClr val="000000"/>
                </a:solidFill>
                <a:latin typeface="Calibri"/>
                <a:ea typeface="Calibri"/>
                <a:cs typeface="Calibri"/>
              </a:rPr>
              <a:t>‌NHS,  (2023). </a:t>
            </a:r>
            <a:r>
              <a:rPr lang="en-GB" sz="800" i="1">
                <a:solidFill>
                  <a:srgbClr val="000000"/>
                </a:solidFill>
                <a:latin typeface="Calibri"/>
                <a:ea typeface="Calibri"/>
                <a:cs typeface="Calibri"/>
              </a:rPr>
              <a:t>What Are Healthcare Inequalities?</a:t>
            </a:r>
            <a:r>
              <a:rPr lang="en-GB" sz="800">
                <a:solidFill>
                  <a:srgbClr val="000000"/>
                </a:solidFill>
                <a:latin typeface="Calibri"/>
                <a:ea typeface="Calibri"/>
                <a:cs typeface="Calibri"/>
              </a:rPr>
              <a:t> [online] NHS England. Available at: </a:t>
            </a:r>
            <a:r>
              <a:rPr lang="en-GB" sz="800">
                <a:solidFill>
                  <a:srgbClr val="000000"/>
                </a:solidFill>
                <a:latin typeface="Calibri"/>
                <a:ea typeface="Calibri"/>
                <a:cs typeface="Calibri"/>
                <a:hlinkClick r:id="rId11"/>
              </a:rPr>
              <a:t>https://www.england.nhs.uk/about/equality/equality-hub/national-healthcare-inequalities-improvement-programme/what-are-healthcare-inequalities/</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Aceesed</a:t>
            </a:r>
            <a:r>
              <a:rPr lang="en-GB" sz="800">
                <a:solidFill>
                  <a:srgbClr val="000000"/>
                </a:solidFill>
                <a:latin typeface="Calibri"/>
                <a:ea typeface="Calibri"/>
                <a:cs typeface="Calibri"/>
              </a:rPr>
              <a:t>: 09/10/2025).</a:t>
            </a:r>
          </a:p>
          <a:p>
            <a:pPr>
              <a:buSzPct val="114999"/>
            </a:pPr>
            <a:r>
              <a:rPr lang="en-GB" sz="800" err="1">
                <a:solidFill>
                  <a:srgbClr val="000000"/>
                </a:solidFill>
                <a:latin typeface="Calibri"/>
                <a:ea typeface="Calibri"/>
                <a:cs typeface="Calibri"/>
              </a:rPr>
              <a:t>GOV.UK</a:t>
            </a:r>
            <a:r>
              <a:rPr lang="en-GB" sz="800">
                <a:solidFill>
                  <a:srgbClr val="000000"/>
                </a:solidFill>
                <a:latin typeface="Calibri"/>
                <a:ea typeface="Calibri"/>
                <a:cs typeface="Calibri"/>
              </a:rPr>
              <a:t> (2025). </a:t>
            </a:r>
            <a:r>
              <a:rPr lang="en-GB" sz="800" i="1">
                <a:solidFill>
                  <a:srgbClr val="000000"/>
                </a:solidFill>
                <a:latin typeface="Calibri"/>
                <a:ea typeface="Calibri"/>
                <a:cs typeface="Calibri"/>
              </a:rPr>
              <a:t>Digital Inclusion Action Plan: First Steps</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GOV.UK</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12"/>
              </a:rPr>
              <a:t>https://www.gov.uk/government/publications/digital-inclusion-action-plan-first-steps/digital-inclusion-action-plan-first-steps</a:t>
            </a:r>
            <a:r>
              <a:rPr lang="en-GB" sz="800">
                <a:solidFill>
                  <a:srgbClr val="000000"/>
                </a:solidFill>
                <a:latin typeface="Calibri"/>
                <a:ea typeface="Calibri"/>
                <a:cs typeface="Calibri"/>
              </a:rPr>
              <a:t>. (Accessed: 09/10/2025).</a:t>
            </a:r>
          </a:p>
          <a:p>
            <a:pPr>
              <a:buSzPct val="114999"/>
            </a:pPr>
            <a:r>
              <a:rPr lang="en-GB" sz="800">
                <a:latin typeface="Calibri"/>
                <a:ea typeface="Calibri"/>
                <a:cs typeface="Calibri"/>
              </a:rPr>
              <a:t>Nunes, A.R., Lee, K. and O’Riordan, T. (2016). The importance of an integrating framework for achieving the Sustainable Development Goals: the example of health and well-being. </a:t>
            </a:r>
            <a:r>
              <a:rPr lang="en-GB" sz="800" i="1">
                <a:latin typeface="Calibri"/>
                <a:ea typeface="Calibri"/>
                <a:cs typeface="Calibri"/>
              </a:rPr>
              <a:t>BMJ Global Health</a:t>
            </a:r>
            <a:r>
              <a:rPr lang="en-GB" sz="800">
                <a:latin typeface="Calibri"/>
                <a:ea typeface="Calibri"/>
                <a:cs typeface="Calibri"/>
              </a:rPr>
              <a:t>,  1(3), </a:t>
            </a:r>
            <a:r>
              <a:rPr lang="en-GB" sz="800" err="1">
                <a:latin typeface="Calibri"/>
                <a:ea typeface="Calibri"/>
                <a:cs typeface="Calibri"/>
              </a:rPr>
              <a:t>p.e000068</a:t>
            </a:r>
            <a:r>
              <a:rPr lang="en-GB" sz="800">
                <a:latin typeface="Calibri"/>
                <a:ea typeface="Calibri"/>
                <a:cs typeface="Calibri"/>
              </a:rPr>
              <a:t>. </a:t>
            </a:r>
            <a:r>
              <a:rPr lang="en-GB" sz="800" err="1">
                <a:latin typeface="Calibri"/>
                <a:ea typeface="Calibri"/>
                <a:cs typeface="Calibri"/>
              </a:rPr>
              <a:t>doi:https</a:t>
            </a:r>
            <a:r>
              <a:rPr lang="en-GB" sz="800">
                <a:latin typeface="Calibri"/>
                <a:ea typeface="Calibri"/>
                <a:cs typeface="Calibri"/>
              </a:rPr>
              <a:t>://</a:t>
            </a:r>
            <a:r>
              <a:rPr lang="en-GB" sz="800" err="1">
                <a:latin typeface="Calibri"/>
                <a:ea typeface="Calibri"/>
                <a:cs typeface="Calibri"/>
              </a:rPr>
              <a:t>doi.org</a:t>
            </a:r>
            <a:r>
              <a:rPr lang="en-GB" sz="800">
                <a:latin typeface="Calibri"/>
                <a:ea typeface="Calibri"/>
                <a:cs typeface="Calibri"/>
              </a:rPr>
              <a:t>/10.1136/</a:t>
            </a:r>
            <a:r>
              <a:rPr lang="en-GB" sz="800" err="1">
                <a:latin typeface="Calibri"/>
                <a:ea typeface="Calibri"/>
                <a:cs typeface="Calibri"/>
              </a:rPr>
              <a:t>bmjgh</a:t>
            </a:r>
            <a:r>
              <a:rPr lang="en-GB" sz="800">
                <a:latin typeface="Calibri"/>
                <a:ea typeface="Calibri"/>
                <a:cs typeface="Calibri"/>
              </a:rPr>
              <a:t>-2016-000068. (Accessed: 24/09/2024).</a:t>
            </a:r>
            <a:endParaRPr lang="en-GB" sz="800"/>
          </a:p>
          <a:p>
            <a:pPr>
              <a:buSzPct val="114999"/>
            </a:pPr>
            <a:r>
              <a:rPr lang="en-GB" sz="800">
                <a:latin typeface="Calibri"/>
                <a:ea typeface="Calibri"/>
                <a:cs typeface="Calibri"/>
              </a:rPr>
              <a:t>NHDS, (2023). </a:t>
            </a:r>
            <a:r>
              <a:rPr lang="en-GB" sz="800" i="1">
                <a:latin typeface="Calibri"/>
                <a:ea typeface="Calibri"/>
                <a:cs typeface="Calibri"/>
              </a:rPr>
              <a:t>THE BIOPSYCHOSOCIAL MODEL OF CARE</a:t>
            </a:r>
            <a:r>
              <a:rPr lang="en-GB" sz="800">
                <a:latin typeface="Calibri"/>
                <a:ea typeface="Calibri"/>
                <a:cs typeface="Calibri"/>
              </a:rPr>
              <a:t>.  Available at: </a:t>
            </a:r>
            <a:r>
              <a:rPr lang="en-GB" sz="800">
                <a:latin typeface="Calibri"/>
                <a:ea typeface="Calibri"/>
                <a:cs typeface="Calibri"/>
                <a:hlinkClick r:id="rId13"/>
              </a:rPr>
              <a:t>https://ppss-static.cumbria.nhs.uk/images/general-images/THE-BIOPSYCHOSOCIAL-MODEL-OF-CARE.pdf</a:t>
            </a:r>
            <a:r>
              <a:rPr lang="en-GB" sz="800">
                <a:latin typeface="Calibri"/>
                <a:ea typeface="Calibri"/>
                <a:cs typeface="Calibri"/>
              </a:rPr>
              <a:t>. (Accessed: 06/10/2025).</a:t>
            </a:r>
          </a:p>
          <a:p>
            <a:pPr>
              <a:buSzPct val="114999"/>
            </a:pPr>
            <a:r>
              <a:rPr lang="en-GB" sz="800">
                <a:solidFill>
                  <a:srgbClr val="000000"/>
                </a:solidFill>
                <a:latin typeface="Calibri"/>
                <a:ea typeface="Calibri"/>
                <a:cs typeface="Calibri"/>
              </a:rPr>
              <a:t>Nursing and Midwifery Council (2024). </a:t>
            </a:r>
            <a:r>
              <a:rPr lang="en-GB" sz="800" i="1">
                <a:solidFill>
                  <a:srgbClr val="000000"/>
                </a:solidFill>
                <a:latin typeface="Calibri"/>
                <a:ea typeface="Calibri"/>
                <a:cs typeface="Calibri"/>
              </a:rPr>
              <a:t>Holistic Care - the Nursing and Midwifery Council</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14"/>
              </a:rPr>
              <a:t>https://www.nmc.org.uk/standards/guidance/holistic-care/</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Accessedf</a:t>
            </a:r>
            <a:r>
              <a:rPr lang="en-GB" sz="800">
                <a:solidFill>
                  <a:srgbClr val="000000"/>
                </a:solidFill>
                <a:latin typeface="Calibri"/>
                <a:ea typeface="Calibri"/>
                <a:cs typeface="Calibri"/>
              </a:rPr>
              <a:t>: 06/10/2025).</a:t>
            </a:r>
          </a:p>
          <a:p>
            <a:pPr>
              <a:buSzPct val="114999"/>
            </a:pPr>
            <a:r>
              <a:rPr lang="en-GB" sz="800">
                <a:solidFill>
                  <a:srgbClr val="000000"/>
                </a:solidFill>
                <a:latin typeface="Calibri"/>
                <a:ea typeface="Calibri"/>
                <a:cs typeface="Calibri"/>
              </a:rPr>
              <a:t>Rocca, E. and Anjum, R.L. (2020). Complexity, Reductionism and the Biomedical Model. </a:t>
            </a:r>
            <a:r>
              <a:rPr lang="en-GB" sz="800" i="1">
                <a:solidFill>
                  <a:srgbClr val="000000"/>
                </a:solidFill>
                <a:latin typeface="Calibri"/>
                <a:ea typeface="Calibri"/>
                <a:cs typeface="Calibri"/>
              </a:rPr>
              <a:t>Rethinking Causality, Complexity and Evidence for the Unique Patient</a:t>
            </a:r>
            <a:r>
              <a:rPr lang="en-GB" sz="800">
                <a:solidFill>
                  <a:srgbClr val="000000"/>
                </a:solidFill>
                <a:latin typeface="Calibri"/>
                <a:ea typeface="Calibri"/>
                <a:cs typeface="Calibri"/>
              </a:rPr>
              <a:t>, [online] 1(1), </a:t>
            </a:r>
            <a:r>
              <a:rPr lang="en-GB" sz="800" err="1">
                <a:solidFill>
                  <a:srgbClr val="000000"/>
                </a:solidFill>
                <a:latin typeface="Calibri"/>
                <a:ea typeface="Calibri"/>
                <a:cs typeface="Calibri"/>
              </a:rPr>
              <a:t>pp.75</a:t>
            </a:r>
            <a:r>
              <a:rPr lang="en-GB" sz="800">
                <a:solidFill>
                  <a:srgbClr val="000000"/>
                </a:solidFill>
                <a:latin typeface="Calibri"/>
                <a:ea typeface="Calibri"/>
                <a:cs typeface="Calibri"/>
              </a:rPr>
              <a:t>–94. </a:t>
            </a:r>
            <a:r>
              <a:rPr lang="en-GB" sz="800" err="1">
                <a:solidFill>
                  <a:srgbClr val="000000"/>
                </a:solidFill>
                <a:latin typeface="Calibri"/>
                <a:ea typeface="Calibri"/>
                <a:cs typeface="Calibri"/>
              </a:rPr>
              <a:t>doi:https</a:t>
            </a:r>
            <a:r>
              <a:rPr lang="en-GB" sz="800">
                <a:solidFill>
                  <a:srgbClr val="000000"/>
                </a:solidFill>
                <a:latin typeface="Calibri"/>
                <a:ea typeface="Calibri"/>
                <a:cs typeface="Calibri"/>
              </a:rPr>
              <a:t>://</a:t>
            </a:r>
            <a:r>
              <a:rPr lang="en-GB" sz="800" err="1">
                <a:solidFill>
                  <a:srgbClr val="000000"/>
                </a:solidFill>
                <a:latin typeface="Calibri"/>
                <a:ea typeface="Calibri"/>
                <a:cs typeface="Calibri"/>
              </a:rPr>
              <a:t>doi.org</a:t>
            </a:r>
            <a:r>
              <a:rPr lang="en-GB" sz="800">
                <a:solidFill>
                  <a:srgbClr val="000000"/>
                </a:solidFill>
                <a:latin typeface="Calibri"/>
                <a:ea typeface="Calibri"/>
                <a:cs typeface="Calibri"/>
              </a:rPr>
              <a:t>/10.1007/978-3-030-41239-5_5. (Accessed: 06/10/2024).</a:t>
            </a:r>
          </a:p>
          <a:p>
            <a:pPr>
              <a:buSzPct val="114999"/>
            </a:pPr>
            <a:r>
              <a:rPr lang="en-GB" sz="800">
                <a:solidFill>
                  <a:srgbClr val="000000"/>
                </a:solidFill>
                <a:latin typeface="Calibri"/>
                <a:ea typeface="Calibri"/>
                <a:cs typeface="Calibri"/>
              </a:rPr>
              <a:t>‌Rural Health Information Hub (2025). </a:t>
            </a:r>
            <a:r>
              <a:rPr lang="en-GB" sz="800" i="1">
                <a:solidFill>
                  <a:srgbClr val="000000"/>
                </a:solidFill>
                <a:latin typeface="Calibri"/>
                <a:ea typeface="Calibri"/>
                <a:cs typeface="Calibri"/>
              </a:rPr>
              <a:t>Ecological models</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Ruralhealthinfo.org</a:t>
            </a:r>
            <a:r>
              <a:rPr lang="en-GB" sz="800">
                <a:solidFill>
                  <a:srgbClr val="000000"/>
                </a:solidFill>
                <a:latin typeface="Calibri"/>
                <a:ea typeface="Calibri"/>
                <a:cs typeface="Calibri"/>
              </a:rPr>
              <a:t>. Available at: </a:t>
            </a:r>
            <a:r>
              <a:rPr lang="en-GB" sz="800">
                <a:solidFill>
                  <a:srgbClr val="000000"/>
                </a:solidFill>
                <a:latin typeface="Calibri"/>
                <a:ea typeface="Calibri"/>
                <a:cs typeface="Calibri"/>
                <a:hlinkClick r:id="rId15"/>
              </a:rPr>
              <a:t>https://www.ruralhealthinfo.org/toolkits/health-promotion/2/theories-and-models/ecological</a:t>
            </a:r>
            <a:r>
              <a:rPr lang="en-GB" sz="800">
                <a:solidFill>
                  <a:srgbClr val="000000"/>
                </a:solidFill>
                <a:latin typeface="Calibri"/>
                <a:ea typeface="Calibri"/>
                <a:cs typeface="Calibri"/>
              </a:rPr>
              <a:t>.  (Accessed: 06/ 10/2025).</a:t>
            </a:r>
            <a:endParaRPr lang="en-GB" sz="800">
              <a:solidFill>
                <a:srgbClr val="262626"/>
              </a:solidFill>
              <a:latin typeface="Garamond" panose="02020404030301010803"/>
              <a:ea typeface="Calibri"/>
              <a:cs typeface="Calibri"/>
            </a:endParaRPr>
          </a:p>
          <a:p>
            <a:pPr>
              <a:buSzPct val="114999"/>
            </a:pPr>
            <a:r>
              <a:rPr lang="en-GB" sz="800" err="1">
                <a:solidFill>
                  <a:srgbClr val="000000"/>
                </a:solidFill>
                <a:latin typeface="Calibri"/>
                <a:ea typeface="Calibri"/>
                <a:cs typeface="Calibri"/>
              </a:rPr>
              <a:t>s_price</a:t>
            </a:r>
            <a:r>
              <a:rPr lang="en-GB" sz="800">
                <a:solidFill>
                  <a:srgbClr val="000000"/>
                </a:solidFill>
                <a:latin typeface="Calibri"/>
                <a:ea typeface="Calibri"/>
                <a:cs typeface="Calibri"/>
              </a:rPr>
              <a:t> (2022). </a:t>
            </a:r>
            <a:r>
              <a:rPr lang="en-GB" sz="800" i="1">
                <a:solidFill>
                  <a:srgbClr val="000000"/>
                </a:solidFill>
                <a:latin typeface="Calibri"/>
                <a:ea typeface="Calibri"/>
                <a:cs typeface="Calibri"/>
              </a:rPr>
              <a:t>High-Value Mindset: Understanding Yourself and The 8 Dimensions of Wellness</a:t>
            </a:r>
            <a:r>
              <a:rPr lang="en-GB" sz="800">
                <a:solidFill>
                  <a:srgbClr val="000000"/>
                </a:solidFill>
                <a:latin typeface="Calibri"/>
                <a:ea typeface="Calibri"/>
                <a:cs typeface="Calibri"/>
              </a:rPr>
              <a:t>.  Savvy Health Nutrition and Wellness. Available at: </a:t>
            </a:r>
            <a:r>
              <a:rPr lang="en-GB" sz="800">
                <a:solidFill>
                  <a:srgbClr val="000000"/>
                </a:solidFill>
                <a:latin typeface="Calibri"/>
                <a:ea typeface="Calibri"/>
                <a:cs typeface="Calibri"/>
                <a:hlinkClick r:id="rId16"/>
              </a:rPr>
              <a:t>https://savvyhealth.blog/8-dimensions-of-wellness/</a:t>
            </a:r>
            <a:r>
              <a:rPr lang="en-GB" sz="800">
                <a:solidFill>
                  <a:srgbClr val="000000"/>
                </a:solidFill>
                <a:latin typeface="Calibri"/>
                <a:ea typeface="Calibri"/>
                <a:cs typeface="Calibri"/>
              </a:rPr>
              <a:t> (Accessed: 06/10/2025).</a:t>
            </a:r>
          </a:p>
          <a:p>
            <a:pPr>
              <a:spcBef>
                <a:spcPts val="20"/>
              </a:spcBef>
              <a:buSzPct val="114999"/>
            </a:pPr>
            <a:r>
              <a:rPr lang="en-GB" sz="800">
                <a:solidFill>
                  <a:srgbClr val="000000"/>
                </a:solidFill>
                <a:latin typeface="Calibri"/>
                <a:ea typeface="Calibri"/>
                <a:cs typeface="Calibri"/>
              </a:rPr>
              <a:t>Silva, E.S. da (2021). The SDGs Series (Goal 3): Ensure healthy lives and promote well-being for all. [online] Global Change Ecology. Available at: </a:t>
            </a:r>
            <a:r>
              <a:rPr lang="en-GB" sz="800">
                <a:solidFill>
                  <a:srgbClr val="000000"/>
                </a:solidFill>
                <a:latin typeface="Calibri"/>
                <a:ea typeface="Calibri"/>
                <a:cs typeface="Calibri"/>
                <a:hlinkClick r:id="rId17"/>
              </a:rPr>
              <a:t>https://globalchangeecology.com/2021/06/04/the-sdgs-series-goal-3-ensure-healthy-lives-and-promote-well-being-for-all/</a:t>
            </a:r>
            <a:r>
              <a:rPr lang="en-GB" sz="800">
                <a:solidFill>
                  <a:srgbClr val="000000"/>
                </a:solidFill>
                <a:latin typeface="Calibri"/>
                <a:ea typeface="Calibri"/>
                <a:cs typeface="Calibri"/>
              </a:rPr>
              <a:t>. (Accessed: 06/10/2025).</a:t>
            </a:r>
          </a:p>
          <a:p>
            <a:pPr>
              <a:buSzPct val="114999"/>
            </a:pPr>
            <a:r>
              <a:rPr lang="en-GB" sz="800">
                <a:solidFill>
                  <a:srgbClr val="000000"/>
                </a:solidFill>
                <a:latin typeface="Calibri"/>
                <a:ea typeface="Calibri"/>
                <a:cs typeface="Calibri"/>
              </a:rPr>
              <a:t>Vink, J., Koskela-Huotari, K., </a:t>
            </a:r>
            <a:r>
              <a:rPr lang="en-GB" sz="800" err="1">
                <a:solidFill>
                  <a:srgbClr val="000000"/>
                </a:solidFill>
                <a:latin typeface="Calibri"/>
                <a:ea typeface="Calibri"/>
                <a:cs typeface="Calibri"/>
              </a:rPr>
              <a:t>Tronvoll</a:t>
            </a:r>
            <a:r>
              <a:rPr lang="en-GB" sz="800">
                <a:solidFill>
                  <a:srgbClr val="000000"/>
                </a:solidFill>
                <a:latin typeface="Calibri"/>
                <a:ea typeface="Calibri"/>
                <a:cs typeface="Calibri"/>
              </a:rPr>
              <a:t>, B., Edvardsson, B. and Wetter-Edman, K. (2020). Service Ecosystem Design: Propositions, Process Model, and Future Research Agenda. </a:t>
            </a:r>
            <a:r>
              <a:rPr lang="en-GB" sz="800" i="1">
                <a:solidFill>
                  <a:srgbClr val="000000"/>
                </a:solidFill>
                <a:latin typeface="Calibri"/>
                <a:ea typeface="Calibri"/>
                <a:cs typeface="Calibri"/>
              </a:rPr>
              <a:t>Journal of Service Research</a:t>
            </a:r>
            <a:r>
              <a:rPr lang="en-GB" sz="800">
                <a:solidFill>
                  <a:srgbClr val="000000"/>
                </a:solidFill>
                <a:latin typeface="Calibri"/>
                <a:ea typeface="Calibri"/>
                <a:cs typeface="Calibri"/>
              </a:rPr>
              <a:t>, 24(2), </a:t>
            </a:r>
            <a:r>
              <a:rPr lang="en-GB" sz="800" err="1">
                <a:solidFill>
                  <a:srgbClr val="000000"/>
                </a:solidFill>
                <a:latin typeface="Calibri"/>
                <a:ea typeface="Calibri"/>
                <a:cs typeface="Calibri"/>
              </a:rPr>
              <a:t>p.109467052095253</a:t>
            </a:r>
            <a:r>
              <a:rPr lang="en-GB" sz="800">
                <a:solidFill>
                  <a:srgbClr val="000000"/>
                </a:solidFill>
                <a:latin typeface="Calibri"/>
                <a:ea typeface="Calibri"/>
                <a:cs typeface="Calibri"/>
              </a:rPr>
              <a:t>. </a:t>
            </a:r>
            <a:r>
              <a:rPr lang="en-GB" sz="800" err="1">
                <a:solidFill>
                  <a:srgbClr val="000000"/>
                </a:solidFill>
                <a:latin typeface="Calibri"/>
                <a:ea typeface="Calibri"/>
                <a:cs typeface="Calibri"/>
              </a:rPr>
              <a:t>doi:https</a:t>
            </a:r>
            <a:r>
              <a:rPr lang="en-GB" sz="800">
                <a:solidFill>
                  <a:srgbClr val="000000"/>
                </a:solidFill>
                <a:latin typeface="Calibri"/>
                <a:ea typeface="Calibri"/>
                <a:cs typeface="Calibri"/>
              </a:rPr>
              <a:t>://</a:t>
            </a:r>
            <a:r>
              <a:rPr lang="en-GB" sz="800" err="1">
                <a:solidFill>
                  <a:srgbClr val="000000"/>
                </a:solidFill>
                <a:latin typeface="Calibri"/>
                <a:ea typeface="Calibri"/>
                <a:cs typeface="Calibri"/>
              </a:rPr>
              <a:t>doi.org</a:t>
            </a:r>
            <a:r>
              <a:rPr lang="en-GB" sz="800">
                <a:solidFill>
                  <a:srgbClr val="000000"/>
                </a:solidFill>
                <a:latin typeface="Calibri"/>
                <a:ea typeface="Calibri"/>
                <a:cs typeface="Calibri"/>
              </a:rPr>
              <a:t>/10.1177/1094670520952537. (Accessed: 06/10/2025).</a:t>
            </a:r>
            <a:endParaRPr lang="en-GB" sz="800">
              <a:solidFill>
                <a:srgbClr val="262626"/>
              </a:solidFill>
              <a:latin typeface="Garamond" panose="02020404030301010803"/>
              <a:ea typeface="Calibri"/>
              <a:cs typeface="Calibri"/>
            </a:endParaRPr>
          </a:p>
          <a:p>
            <a:r>
              <a:rPr lang="en-GB" sz="800">
                <a:latin typeface="Calibri"/>
                <a:ea typeface="Calibri"/>
                <a:cs typeface="Calibri"/>
              </a:rPr>
              <a:t>‌World Health Organization (2025). </a:t>
            </a:r>
            <a:r>
              <a:rPr lang="en-GB" sz="800" i="1">
                <a:latin typeface="Calibri"/>
                <a:ea typeface="Calibri"/>
                <a:cs typeface="Calibri"/>
              </a:rPr>
              <a:t>World Health Organization</a:t>
            </a:r>
            <a:r>
              <a:rPr lang="en-GB" sz="800">
                <a:latin typeface="Calibri"/>
                <a:ea typeface="Calibri"/>
                <a:cs typeface="Calibri"/>
              </a:rPr>
              <a:t>.  </a:t>
            </a:r>
            <a:r>
              <a:rPr lang="en-GB" sz="800" err="1">
                <a:latin typeface="Calibri"/>
                <a:ea typeface="Calibri"/>
                <a:cs typeface="Calibri"/>
              </a:rPr>
              <a:t>Who.int</a:t>
            </a:r>
            <a:r>
              <a:rPr lang="en-GB" sz="800">
                <a:latin typeface="Calibri"/>
                <a:ea typeface="Calibri"/>
                <a:cs typeface="Calibri"/>
              </a:rPr>
              <a:t>. Available at: </a:t>
            </a:r>
            <a:r>
              <a:rPr lang="en-GB" sz="800">
                <a:latin typeface="Calibri"/>
                <a:ea typeface="Calibri"/>
                <a:cs typeface="Calibri"/>
                <a:hlinkClick r:id="rId18"/>
              </a:rPr>
              <a:t>https://www.who.int/</a:t>
            </a:r>
            <a:r>
              <a:rPr lang="en-GB" sz="800">
                <a:latin typeface="Calibri"/>
                <a:ea typeface="Calibri"/>
                <a:cs typeface="Calibri"/>
              </a:rPr>
              <a:t>. ( Accessed: 24/09/2025).</a:t>
            </a:r>
          </a:p>
          <a:p>
            <a:r>
              <a:rPr lang="en-GB" sz="800">
                <a:latin typeface="Calibri"/>
                <a:ea typeface="Calibri"/>
                <a:cs typeface="Calibri"/>
              </a:rPr>
              <a:t>‌</a:t>
            </a:r>
            <a:endParaRPr lang="en-GB" sz="800"/>
          </a:p>
          <a:p>
            <a:endParaRPr lang="en-GB">
              <a:latin typeface="Calibri"/>
              <a:ea typeface="Calibri"/>
              <a:cs typeface="Calibri"/>
            </a:endParaRPr>
          </a:p>
          <a:p>
            <a:endParaRPr lang="en-GB"/>
          </a:p>
        </p:txBody>
      </p:sp>
    </p:spTree>
    <p:extLst>
      <p:ext uri="{BB962C8B-B14F-4D97-AF65-F5344CB8AC3E}">
        <p14:creationId xmlns:p14="http://schemas.microsoft.com/office/powerpoint/2010/main" val="284167574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Name: Carina Gomes Student number: 2222912 Module code: MBHP6030 </vt:lpstr>
      <vt:lpstr>introduction</vt:lpstr>
      <vt:lpstr>Models of health- Ecological, </vt:lpstr>
      <vt:lpstr> Models of Health Biomedical </vt:lpstr>
      <vt:lpstr>Theories </vt:lpstr>
      <vt:lpstr>Wellbeing- 8 Dimensions </vt:lpstr>
      <vt:lpstr>Sustainable Development </vt:lpstr>
      <vt:lpstr>SDG 3 goal </vt:lpstr>
      <vt:lpstr>UK Integration</vt:lpstr>
      <vt:lpstr>Policy and Governance </vt:lpstr>
      <vt:lpstr>Examples of the UK Initiative</vt:lpstr>
      <vt:lpstr>Apps </vt:lpstr>
      <vt:lpstr>Equality and Access</vt:lpstr>
      <vt:lpstr>Conclusion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
  <cp:revision>1</cp:revision>
  <dcterms:created xsi:type="dcterms:W3CDTF">2025-09-24T13:50:06Z</dcterms:created>
  <dcterms:modified xsi:type="dcterms:W3CDTF">2025-10-09T01:11:27Z</dcterms:modified>
</cp:coreProperties>
</file>