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F45D481-2453-250E-4256-FD0980F437E9}" v="136" dt="2025-11-09T17:36:37.536"/>
    <p1510:client id="{86F52B54-BCD6-46FD-A8DC-DBB17474E657}" v="35" dt="2025-11-10T07:01:58.76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10" Type="http://schemas.openxmlformats.org/officeDocument/2006/relationships/image" Target="../media/image13.svg"/><Relationship Id="rId4" Type="http://schemas.openxmlformats.org/officeDocument/2006/relationships/image" Target="../media/image7.svg"/><Relationship Id="rId9" Type="http://schemas.openxmlformats.org/officeDocument/2006/relationships/image" Target="../media/image12.png"/></Relationships>
</file>

<file path=ppt/diagrams/_rels/data2.xml.rels><?xml version="1.0" encoding="UTF-8" standalone="yes"?>
<Relationships xmlns="http://schemas.openxmlformats.org/package/2006/relationships"><Relationship Id="rId1" Type="http://schemas.openxmlformats.org/officeDocument/2006/relationships/hyperlink" Target="https://www.ox.ac.uk/" TargetMode="External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10" Type="http://schemas.openxmlformats.org/officeDocument/2006/relationships/image" Target="../media/image13.svg"/><Relationship Id="rId4" Type="http://schemas.openxmlformats.org/officeDocument/2006/relationships/image" Target="../media/image7.svg"/><Relationship Id="rId9" Type="http://schemas.openxmlformats.org/officeDocument/2006/relationships/image" Target="../media/image12.png"/></Relationships>
</file>

<file path=ppt/diagrams/_rels/drawing2.xml.rels><?xml version="1.0" encoding="UTF-8" standalone="yes"?>
<Relationships xmlns="http://schemas.openxmlformats.org/package/2006/relationships"><Relationship Id="rId1" Type="http://schemas.openxmlformats.org/officeDocument/2006/relationships/hyperlink" Target="https://www.ox.ac.uk/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90D5616-E6A9-4C1F-B522-ECC8569EFE1E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A3D2CC0-8310-4BE8-ACA4-9654D7F8705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Language and Cultural Differences: Staff from five different backgrounds with limited English skills.</a:t>
          </a:r>
          <a:endParaRPr lang="en-US"/>
        </a:p>
      </dgm:t>
    </dgm:pt>
    <dgm:pt modelId="{98225051-E178-4B38-BD7A-9CF1A1F2C751}" type="parTrans" cxnId="{DCB31D1F-1FD3-4402-B167-5CE931118CBB}">
      <dgm:prSet/>
      <dgm:spPr/>
      <dgm:t>
        <a:bodyPr/>
        <a:lstStyle/>
        <a:p>
          <a:endParaRPr lang="en-US"/>
        </a:p>
      </dgm:t>
    </dgm:pt>
    <dgm:pt modelId="{6E7AE848-AB12-45CF-84B0-DABED0B6B30A}" type="sibTrans" cxnId="{DCB31D1F-1FD3-4402-B167-5CE931118CBB}">
      <dgm:prSet/>
      <dgm:spPr/>
      <dgm:t>
        <a:bodyPr/>
        <a:lstStyle/>
        <a:p>
          <a:endParaRPr lang="en-US"/>
        </a:p>
      </dgm:t>
    </dgm:pt>
    <dgm:pt modelId="{FB66EA30-6BCB-4039-961B-C75F4D415AC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Physical Noise: Old and noisy machinery makes verbal communication difficult.</a:t>
          </a:r>
          <a:endParaRPr lang="en-US"/>
        </a:p>
      </dgm:t>
    </dgm:pt>
    <dgm:pt modelId="{594E1A22-A5A3-4214-9CE9-452B52A61AC6}" type="parTrans" cxnId="{A09BD8AA-57FA-4B88-9F54-922F0DA0B789}">
      <dgm:prSet/>
      <dgm:spPr/>
      <dgm:t>
        <a:bodyPr/>
        <a:lstStyle/>
        <a:p>
          <a:endParaRPr lang="en-US"/>
        </a:p>
      </dgm:t>
    </dgm:pt>
    <dgm:pt modelId="{50E82851-2FD2-4D59-B01D-785511E653AF}" type="sibTrans" cxnId="{A09BD8AA-57FA-4B88-9F54-922F0DA0B789}">
      <dgm:prSet/>
      <dgm:spPr/>
      <dgm:t>
        <a:bodyPr/>
        <a:lstStyle/>
        <a:p>
          <a:endParaRPr lang="en-US"/>
        </a:p>
      </dgm:t>
    </dgm:pt>
    <dgm:pt modelId="{7A210A77-1612-4538-A451-F7A533919B6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Organisational Barriers: No formal training system or structured communication channels.</a:t>
          </a:r>
          <a:endParaRPr lang="en-US"/>
        </a:p>
      </dgm:t>
    </dgm:pt>
    <dgm:pt modelId="{8B0E01E2-A02C-4808-BE8A-F8AA47D97477}" type="parTrans" cxnId="{A003D09B-7D91-45EC-B924-BD136F8E9322}">
      <dgm:prSet/>
      <dgm:spPr/>
      <dgm:t>
        <a:bodyPr/>
        <a:lstStyle/>
        <a:p>
          <a:endParaRPr lang="en-US"/>
        </a:p>
      </dgm:t>
    </dgm:pt>
    <dgm:pt modelId="{2C8E60BB-80E5-47F4-8FEF-51F1C97AACBD}" type="sibTrans" cxnId="{A003D09B-7D91-45EC-B924-BD136F8E9322}">
      <dgm:prSet/>
      <dgm:spPr/>
      <dgm:t>
        <a:bodyPr/>
        <a:lstStyle/>
        <a:p>
          <a:endParaRPr lang="en-US"/>
        </a:p>
      </dgm:t>
    </dgm:pt>
    <dgm:pt modelId="{44B51219-2397-4616-989C-7EC15B92B2C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Psychological Factors: Stress, frustration, and lack of motivation among staff.</a:t>
          </a:r>
          <a:endParaRPr lang="en-US"/>
        </a:p>
      </dgm:t>
    </dgm:pt>
    <dgm:pt modelId="{FD767766-A3D8-4AE4-9A90-46AE7AF41608}" type="parTrans" cxnId="{7BE16D7E-A73F-4231-9C6F-70787ED894ED}">
      <dgm:prSet/>
      <dgm:spPr/>
      <dgm:t>
        <a:bodyPr/>
        <a:lstStyle/>
        <a:p>
          <a:endParaRPr lang="en-US"/>
        </a:p>
      </dgm:t>
    </dgm:pt>
    <dgm:pt modelId="{38A2D00E-27F6-4C6E-BBBE-8FAA67C8F5A8}" type="sibTrans" cxnId="{7BE16D7E-A73F-4231-9C6F-70787ED894ED}">
      <dgm:prSet/>
      <dgm:spPr/>
      <dgm:t>
        <a:bodyPr/>
        <a:lstStyle/>
        <a:p>
          <a:endParaRPr lang="en-US"/>
        </a:p>
      </dgm:t>
    </dgm:pt>
    <dgm:pt modelId="{F39999CC-E532-4FD5-BEB1-7134583855C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Lack of Feedback: Manager gives instructions but receives little or no response from workers.</a:t>
          </a:r>
          <a:endParaRPr lang="en-US"/>
        </a:p>
      </dgm:t>
    </dgm:pt>
    <dgm:pt modelId="{39AE77A3-6FBD-45B7-A170-5DF6A7F68E2F}" type="parTrans" cxnId="{00CC0E5B-A09D-4338-866E-8805499B991A}">
      <dgm:prSet/>
      <dgm:spPr/>
      <dgm:t>
        <a:bodyPr/>
        <a:lstStyle/>
        <a:p>
          <a:endParaRPr lang="en-US"/>
        </a:p>
      </dgm:t>
    </dgm:pt>
    <dgm:pt modelId="{A46D2E94-16BD-4C7D-91B7-5BD85CCED547}" type="sibTrans" cxnId="{00CC0E5B-A09D-4338-866E-8805499B991A}">
      <dgm:prSet/>
      <dgm:spPr/>
      <dgm:t>
        <a:bodyPr/>
        <a:lstStyle/>
        <a:p>
          <a:endParaRPr lang="en-US"/>
        </a:p>
      </dgm:t>
    </dgm:pt>
    <dgm:pt modelId="{C0F116F9-A821-41DE-BBFB-D15862A49618}" type="pres">
      <dgm:prSet presAssocID="{990D5616-E6A9-4C1F-B522-ECC8569EFE1E}" presName="root" presStyleCnt="0">
        <dgm:presLayoutVars>
          <dgm:dir/>
          <dgm:resizeHandles val="exact"/>
        </dgm:presLayoutVars>
      </dgm:prSet>
      <dgm:spPr/>
    </dgm:pt>
    <dgm:pt modelId="{C2D99623-212E-4E2D-8CA0-836E5006BDED}" type="pres">
      <dgm:prSet presAssocID="{EA3D2CC0-8310-4BE8-ACA4-9654D7F87051}" presName="compNode" presStyleCnt="0"/>
      <dgm:spPr/>
    </dgm:pt>
    <dgm:pt modelId="{6D3D291A-7D1D-4A44-892B-76124CE3298F}" type="pres">
      <dgm:prSet presAssocID="{EA3D2CC0-8310-4BE8-ACA4-9654D7F87051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6AEDE843-F274-4688-8E34-3EA282B01477}" type="pres">
      <dgm:prSet presAssocID="{EA3D2CC0-8310-4BE8-ACA4-9654D7F87051}" presName="spaceRect" presStyleCnt="0"/>
      <dgm:spPr/>
    </dgm:pt>
    <dgm:pt modelId="{5A77B7EC-29C3-4DA7-A6D5-E066DDCE71D7}" type="pres">
      <dgm:prSet presAssocID="{EA3D2CC0-8310-4BE8-ACA4-9654D7F87051}" presName="textRect" presStyleLbl="revTx" presStyleIdx="0" presStyleCnt="5">
        <dgm:presLayoutVars>
          <dgm:chMax val="1"/>
          <dgm:chPref val="1"/>
        </dgm:presLayoutVars>
      </dgm:prSet>
      <dgm:spPr/>
    </dgm:pt>
    <dgm:pt modelId="{3F3E34C6-19EE-42D6-B902-AE8BF5A2C32C}" type="pres">
      <dgm:prSet presAssocID="{6E7AE848-AB12-45CF-84B0-DABED0B6B30A}" presName="sibTrans" presStyleCnt="0"/>
      <dgm:spPr/>
    </dgm:pt>
    <dgm:pt modelId="{EAA3ADCD-2961-4DBA-8FAB-3DBC79E7C4B6}" type="pres">
      <dgm:prSet presAssocID="{FB66EA30-6BCB-4039-961B-C75F4D415ACE}" presName="compNode" presStyleCnt="0"/>
      <dgm:spPr/>
    </dgm:pt>
    <dgm:pt modelId="{7BD92CAF-23B1-4887-A51D-6FDD89FFA646}" type="pres">
      <dgm:prSet presAssocID="{FB66EA30-6BCB-4039-961B-C75F4D415ACE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Excavator"/>
        </a:ext>
      </dgm:extLst>
    </dgm:pt>
    <dgm:pt modelId="{45BA11E0-49A1-4564-A83D-1EB43186DFA2}" type="pres">
      <dgm:prSet presAssocID="{FB66EA30-6BCB-4039-961B-C75F4D415ACE}" presName="spaceRect" presStyleCnt="0"/>
      <dgm:spPr/>
    </dgm:pt>
    <dgm:pt modelId="{9C51B42D-CFEB-4EA5-B14F-ED14F4C5446D}" type="pres">
      <dgm:prSet presAssocID="{FB66EA30-6BCB-4039-961B-C75F4D415ACE}" presName="textRect" presStyleLbl="revTx" presStyleIdx="1" presStyleCnt="5">
        <dgm:presLayoutVars>
          <dgm:chMax val="1"/>
          <dgm:chPref val="1"/>
        </dgm:presLayoutVars>
      </dgm:prSet>
      <dgm:spPr/>
    </dgm:pt>
    <dgm:pt modelId="{A38782D4-DB80-4177-9B84-46E0219CD29F}" type="pres">
      <dgm:prSet presAssocID="{50E82851-2FD2-4D59-B01D-785511E653AF}" presName="sibTrans" presStyleCnt="0"/>
      <dgm:spPr/>
    </dgm:pt>
    <dgm:pt modelId="{1B49CA84-5CE3-4441-83DC-3E5C71ADDD30}" type="pres">
      <dgm:prSet presAssocID="{7A210A77-1612-4538-A451-F7A533919B6C}" presName="compNode" presStyleCnt="0"/>
      <dgm:spPr/>
    </dgm:pt>
    <dgm:pt modelId="{724E8432-DA54-415F-ACF0-4A71D69E3024}" type="pres">
      <dgm:prSet presAssocID="{7A210A77-1612-4538-A451-F7A533919B6C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9C6BDDDF-B293-41DE-B476-68B383668946}" type="pres">
      <dgm:prSet presAssocID="{7A210A77-1612-4538-A451-F7A533919B6C}" presName="spaceRect" presStyleCnt="0"/>
      <dgm:spPr/>
    </dgm:pt>
    <dgm:pt modelId="{7417DDA9-3838-4567-BE6F-5DD2B9B79C0D}" type="pres">
      <dgm:prSet presAssocID="{7A210A77-1612-4538-A451-F7A533919B6C}" presName="textRect" presStyleLbl="revTx" presStyleIdx="2" presStyleCnt="5">
        <dgm:presLayoutVars>
          <dgm:chMax val="1"/>
          <dgm:chPref val="1"/>
        </dgm:presLayoutVars>
      </dgm:prSet>
      <dgm:spPr/>
    </dgm:pt>
    <dgm:pt modelId="{F8A3523C-90D0-48C2-9349-7675DA0C8C4E}" type="pres">
      <dgm:prSet presAssocID="{2C8E60BB-80E5-47F4-8FEF-51F1C97AACBD}" presName="sibTrans" presStyleCnt="0"/>
      <dgm:spPr/>
    </dgm:pt>
    <dgm:pt modelId="{36BC9BD8-3B65-40EF-950B-10FDECFBCA02}" type="pres">
      <dgm:prSet presAssocID="{44B51219-2397-4616-989C-7EC15B92B2C3}" presName="compNode" presStyleCnt="0"/>
      <dgm:spPr/>
    </dgm:pt>
    <dgm:pt modelId="{0D59B37C-571A-4AC0-B16B-C10AEE924E1F}" type="pres">
      <dgm:prSet presAssocID="{44B51219-2397-4616-989C-7EC15B92B2C3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98EA9BE5-4F59-4A60-B3A7-E2BA911FADBD}" type="pres">
      <dgm:prSet presAssocID="{44B51219-2397-4616-989C-7EC15B92B2C3}" presName="spaceRect" presStyleCnt="0"/>
      <dgm:spPr/>
    </dgm:pt>
    <dgm:pt modelId="{20239B56-B4AA-4146-9989-FFD3EC8CC8F5}" type="pres">
      <dgm:prSet presAssocID="{44B51219-2397-4616-989C-7EC15B92B2C3}" presName="textRect" presStyleLbl="revTx" presStyleIdx="3" presStyleCnt="5">
        <dgm:presLayoutVars>
          <dgm:chMax val="1"/>
          <dgm:chPref val="1"/>
        </dgm:presLayoutVars>
      </dgm:prSet>
      <dgm:spPr/>
    </dgm:pt>
    <dgm:pt modelId="{E708534D-0A4B-4670-9ECD-C6C5EF0A6A23}" type="pres">
      <dgm:prSet presAssocID="{38A2D00E-27F6-4C6E-BBBE-8FAA67C8F5A8}" presName="sibTrans" presStyleCnt="0"/>
      <dgm:spPr/>
    </dgm:pt>
    <dgm:pt modelId="{DC111473-685F-4849-A722-5081E1FF4023}" type="pres">
      <dgm:prSet presAssocID="{F39999CC-E532-4FD5-BEB1-7134583855CF}" presName="compNode" presStyleCnt="0"/>
      <dgm:spPr/>
    </dgm:pt>
    <dgm:pt modelId="{12BF7DF8-084A-40E6-A069-069442E92466}" type="pres">
      <dgm:prSet presAssocID="{F39999CC-E532-4FD5-BEB1-7134583855CF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ranching Diagram"/>
        </a:ext>
      </dgm:extLst>
    </dgm:pt>
    <dgm:pt modelId="{5AC412C5-CD1B-4BBB-9744-8C641C42E808}" type="pres">
      <dgm:prSet presAssocID="{F39999CC-E532-4FD5-BEB1-7134583855CF}" presName="spaceRect" presStyleCnt="0"/>
      <dgm:spPr/>
    </dgm:pt>
    <dgm:pt modelId="{733EBDC4-D515-48DC-A523-422ED9803764}" type="pres">
      <dgm:prSet presAssocID="{F39999CC-E532-4FD5-BEB1-7134583855CF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DCB31D1F-1FD3-4402-B167-5CE931118CBB}" srcId="{990D5616-E6A9-4C1F-B522-ECC8569EFE1E}" destId="{EA3D2CC0-8310-4BE8-ACA4-9654D7F87051}" srcOrd="0" destOrd="0" parTransId="{98225051-E178-4B38-BD7A-9CF1A1F2C751}" sibTransId="{6E7AE848-AB12-45CF-84B0-DABED0B6B30A}"/>
    <dgm:cxn modelId="{00CC0E5B-A09D-4338-866E-8805499B991A}" srcId="{990D5616-E6A9-4C1F-B522-ECC8569EFE1E}" destId="{F39999CC-E532-4FD5-BEB1-7134583855CF}" srcOrd="4" destOrd="0" parTransId="{39AE77A3-6FBD-45B7-A170-5DF6A7F68E2F}" sibTransId="{A46D2E94-16BD-4C7D-91B7-5BD85CCED547}"/>
    <dgm:cxn modelId="{51F7BA60-35E0-4050-A8CF-63CB0DACBFE3}" type="presOf" srcId="{F39999CC-E532-4FD5-BEB1-7134583855CF}" destId="{733EBDC4-D515-48DC-A523-422ED9803764}" srcOrd="0" destOrd="0" presId="urn:microsoft.com/office/officeart/2018/2/layout/IconLabelList"/>
    <dgm:cxn modelId="{B975A04C-C3C3-4069-9EF5-0FF5A12BA177}" type="presOf" srcId="{44B51219-2397-4616-989C-7EC15B92B2C3}" destId="{20239B56-B4AA-4146-9989-FFD3EC8CC8F5}" srcOrd="0" destOrd="0" presId="urn:microsoft.com/office/officeart/2018/2/layout/IconLabelList"/>
    <dgm:cxn modelId="{C9A5194F-B514-4E46-865F-ABB574FCC0F8}" type="presOf" srcId="{EA3D2CC0-8310-4BE8-ACA4-9654D7F87051}" destId="{5A77B7EC-29C3-4DA7-A6D5-E066DDCE71D7}" srcOrd="0" destOrd="0" presId="urn:microsoft.com/office/officeart/2018/2/layout/IconLabelList"/>
    <dgm:cxn modelId="{7BE16D7E-A73F-4231-9C6F-70787ED894ED}" srcId="{990D5616-E6A9-4C1F-B522-ECC8569EFE1E}" destId="{44B51219-2397-4616-989C-7EC15B92B2C3}" srcOrd="3" destOrd="0" parTransId="{FD767766-A3D8-4AE4-9A90-46AE7AF41608}" sibTransId="{38A2D00E-27F6-4C6E-BBBE-8FAA67C8F5A8}"/>
    <dgm:cxn modelId="{63829783-7DD6-4182-A4B5-5BFFA8679973}" type="presOf" srcId="{990D5616-E6A9-4C1F-B522-ECC8569EFE1E}" destId="{C0F116F9-A821-41DE-BBFB-D15862A49618}" srcOrd="0" destOrd="0" presId="urn:microsoft.com/office/officeart/2018/2/layout/IconLabelList"/>
    <dgm:cxn modelId="{5D9A3E87-D0CB-4A7D-95BC-382E796B9F26}" type="presOf" srcId="{FB66EA30-6BCB-4039-961B-C75F4D415ACE}" destId="{9C51B42D-CFEB-4EA5-B14F-ED14F4C5446D}" srcOrd="0" destOrd="0" presId="urn:microsoft.com/office/officeart/2018/2/layout/IconLabelList"/>
    <dgm:cxn modelId="{A003D09B-7D91-45EC-B924-BD136F8E9322}" srcId="{990D5616-E6A9-4C1F-B522-ECC8569EFE1E}" destId="{7A210A77-1612-4538-A451-F7A533919B6C}" srcOrd="2" destOrd="0" parTransId="{8B0E01E2-A02C-4808-BE8A-F8AA47D97477}" sibTransId="{2C8E60BB-80E5-47F4-8FEF-51F1C97AACBD}"/>
    <dgm:cxn modelId="{A09BD8AA-57FA-4B88-9F54-922F0DA0B789}" srcId="{990D5616-E6A9-4C1F-B522-ECC8569EFE1E}" destId="{FB66EA30-6BCB-4039-961B-C75F4D415ACE}" srcOrd="1" destOrd="0" parTransId="{594E1A22-A5A3-4214-9CE9-452B52A61AC6}" sibTransId="{50E82851-2FD2-4D59-B01D-785511E653AF}"/>
    <dgm:cxn modelId="{132122B2-52CB-4233-A5E9-CB387A6FF3B4}" type="presOf" srcId="{7A210A77-1612-4538-A451-F7A533919B6C}" destId="{7417DDA9-3838-4567-BE6F-5DD2B9B79C0D}" srcOrd="0" destOrd="0" presId="urn:microsoft.com/office/officeart/2018/2/layout/IconLabelList"/>
    <dgm:cxn modelId="{DB83815F-D8AB-4ECB-A1AD-CD7794FFE7C3}" type="presParOf" srcId="{C0F116F9-A821-41DE-BBFB-D15862A49618}" destId="{C2D99623-212E-4E2D-8CA0-836E5006BDED}" srcOrd="0" destOrd="0" presId="urn:microsoft.com/office/officeart/2018/2/layout/IconLabelList"/>
    <dgm:cxn modelId="{EEA55227-0C15-4B82-B02C-3DF5E6369C7A}" type="presParOf" srcId="{C2D99623-212E-4E2D-8CA0-836E5006BDED}" destId="{6D3D291A-7D1D-4A44-892B-76124CE3298F}" srcOrd="0" destOrd="0" presId="urn:microsoft.com/office/officeart/2018/2/layout/IconLabelList"/>
    <dgm:cxn modelId="{6FC13E4F-66D1-44BB-993E-29779D4A70C2}" type="presParOf" srcId="{C2D99623-212E-4E2D-8CA0-836E5006BDED}" destId="{6AEDE843-F274-4688-8E34-3EA282B01477}" srcOrd="1" destOrd="0" presId="urn:microsoft.com/office/officeart/2018/2/layout/IconLabelList"/>
    <dgm:cxn modelId="{062074FB-85FC-47C1-83D0-DC692ECD8887}" type="presParOf" srcId="{C2D99623-212E-4E2D-8CA0-836E5006BDED}" destId="{5A77B7EC-29C3-4DA7-A6D5-E066DDCE71D7}" srcOrd="2" destOrd="0" presId="urn:microsoft.com/office/officeart/2018/2/layout/IconLabelList"/>
    <dgm:cxn modelId="{F7D71ADE-1EA9-4081-913C-892617A97FF9}" type="presParOf" srcId="{C0F116F9-A821-41DE-BBFB-D15862A49618}" destId="{3F3E34C6-19EE-42D6-B902-AE8BF5A2C32C}" srcOrd="1" destOrd="0" presId="urn:microsoft.com/office/officeart/2018/2/layout/IconLabelList"/>
    <dgm:cxn modelId="{9776CD89-B2CE-4C62-88FE-504559E49F77}" type="presParOf" srcId="{C0F116F9-A821-41DE-BBFB-D15862A49618}" destId="{EAA3ADCD-2961-4DBA-8FAB-3DBC79E7C4B6}" srcOrd="2" destOrd="0" presId="urn:microsoft.com/office/officeart/2018/2/layout/IconLabelList"/>
    <dgm:cxn modelId="{461D9F0E-6B2F-4663-A59B-72389D4C64AF}" type="presParOf" srcId="{EAA3ADCD-2961-4DBA-8FAB-3DBC79E7C4B6}" destId="{7BD92CAF-23B1-4887-A51D-6FDD89FFA646}" srcOrd="0" destOrd="0" presId="urn:microsoft.com/office/officeart/2018/2/layout/IconLabelList"/>
    <dgm:cxn modelId="{BCBE97A4-3DC9-4A95-836D-53EA17E7C691}" type="presParOf" srcId="{EAA3ADCD-2961-4DBA-8FAB-3DBC79E7C4B6}" destId="{45BA11E0-49A1-4564-A83D-1EB43186DFA2}" srcOrd="1" destOrd="0" presId="urn:microsoft.com/office/officeart/2018/2/layout/IconLabelList"/>
    <dgm:cxn modelId="{D658C54E-4013-47B3-8ABD-E49E4076FEAD}" type="presParOf" srcId="{EAA3ADCD-2961-4DBA-8FAB-3DBC79E7C4B6}" destId="{9C51B42D-CFEB-4EA5-B14F-ED14F4C5446D}" srcOrd="2" destOrd="0" presId="urn:microsoft.com/office/officeart/2018/2/layout/IconLabelList"/>
    <dgm:cxn modelId="{6AE3AE8C-FE9A-48F6-AC79-FB5C3EFE7595}" type="presParOf" srcId="{C0F116F9-A821-41DE-BBFB-D15862A49618}" destId="{A38782D4-DB80-4177-9B84-46E0219CD29F}" srcOrd="3" destOrd="0" presId="urn:microsoft.com/office/officeart/2018/2/layout/IconLabelList"/>
    <dgm:cxn modelId="{8FE76A87-956B-4DF8-903B-6A587530AFDD}" type="presParOf" srcId="{C0F116F9-A821-41DE-BBFB-D15862A49618}" destId="{1B49CA84-5CE3-4441-83DC-3E5C71ADDD30}" srcOrd="4" destOrd="0" presId="urn:microsoft.com/office/officeart/2018/2/layout/IconLabelList"/>
    <dgm:cxn modelId="{D4DF705B-6D57-448A-9264-64BF7300B5B8}" type="presParOf" srcId="{1B49CA84-5CE3-4441-83DC-3E5C71ADDD30}" destId="{724E8432-DA54-415F-ACF0-4A71D69E3024}" srcOrd="0" destOrd="0" presId="urn:microsoft.com/office/officeart/2018/2/layout/IconLabelList"/>
    <dgm:cxn modelId="{C4EF6D44-DE00-498E-AB06-C5120ED08FA8}" type="presParOf" srcId="{1B49CA84-5CE3-4441-83DC-3E5C71ADDD30}" destId="{9C6BDDDF-B293-41DE-B476-68B383668946}" srcOrd="1" destOrd="0" presId="urn:microsoft.com/office/officeart/2018/2/layout/IconLabelList"/>
    <dgm:cxn modelId="{329272AC-A1B2-4C64-82FB-4C2C2C424F9C}" type="presParOf" srcId="{1B49CA84-5CE3-4441-83DC-3E5C71ADDD30}" destId="{7417DDA9-3838-4567-BE6F-5DD2B9B79C0D}" srcOrd="2" destOrd="0" presId="urn:microsoft.com/office/officeart/2018/2/layout/IconLabelList"/>
    <dgm:cxn modelId="{705035B9-1361-4012-9339-CF2843315DAD}" type="presParOf" srcId="{C0F116F9-A821-41DE-BBFB-D15862A49618}" destId="{F8A3523C-90D0-48C2-9349-7675DA0C8C4E}" srcOrd="5" destOrd="0" presId="urn:microsoft.com/office/officeart/2018/2/layout/IconLabelList"/>
    <dgm:cxn modelId="{3AF31334-F1BA-4450-944F-F4FBD8EC7089}" type="presParOf" srcId="{C0F116F9-A821-41DE-BBFB-D15862A49618}" destId="{36BC9BD8-3B65-40EF-950B-10FDECFBCA02}" srcOrd="6" destOrd="0" presId="urn:microsoft.com/office/officeart/2018/2/layout/IconLabelList"/>
    <dgm:cxn modelId="{8F834F3A-1DE8-4D2A-8448-8F8E358182EE}" type="presParOf" srcId="{36BC9BD8-3B65-40EF-950B-10FDECFBCA02}" destId="{0D59B37C-571A-4AC0-B16B-C10AEE924E1F}" srcOrd="0" destOrd="0" presId="urn:microsoft.com/office/officeart/2018/2/layout/IconLabelList"/>
    <dgm:cxn modelId="{62DE674E-D8AD-4E6D-B94A-1C6F699028F0}" type="presParOf" srcId="{36BC9BD8-3B65-40EF-950B-10FDECFBCA02}" destId="{98EA9BE5-4F59-4A60-B3A7-E2BA911FADBD}" srcOrd="1" destOrd="0" presId="urn:microsoft.com/office/officeart/2018/2/layout/IconLabelList"/>
    <dgm:cxn modelId="{B17FFB48-E6AB-43D5-AECC-636580FA13A3}" type="presParOf" srcId="{36BC9BD8-3B65-40EF-950B-10FDECFBCA02}" destId="{20239B56-B4AA-4146-9989-FFD3EC8CC8F5}" srcOrd="2" destOrd="0" presId="urn:microsoft.com/office/officeart/2018/2/layout/IconLabelList"/>
    <dgm:cxn modelId="{0F0B4DFB-82DE-435E-AEC6-F256D3EB7FD2}" type="presParOf" srcId="{C0F116F9-A821-41DE-BBFB-D15862A49618}" destId="{E708534D-0A4B-4670-9ECD-C6C5EF0A6A23}" srcOrd="7" destOrd="0" presId="urn:microsoft.com/office/officeart/2018/2/layout/IconLabelList"/>
    <dgm:cxn modelId="{4DCB57FD-CEE6-426B-B479-EFBCDEABC2B2}" type="presParOf" srcId="{C0F116F9-A821-41DE-BBFB-D15862A49618}" destId="{DC111473-685F-4849-A722-5081E1FF4023}" srcOrd="8" destOrd="0" presId="urn:microsoft.com/office/officeart/2018/2/layout/IconLabelList"/>
    <dgm:cxn modelId="{512D7290-616B-4E23-A12D-61A74B5A7820}" type="presParOf" srcId="{DC111473-685F-4849-A722-5081E1FF4023}" destId="{12BF7DF8-084A-40E6-A069-069442E92466}" srcOrd="0" destOrd="0" presId="urn:microsoft.com/office/officeart/2018/2/layout/IconLabelList"/>
    <dgm:cxn modelId="{0CE65B7E-A623-4059-AA5D-D01205E43722}" type="presParOf" srcId="{DC111473-685F-4849-A722-5081E1FF4023}" destId="{5AC412C5-CD1B-4BBB-9744-8C641C42E808}" srcOrd="1" destOrd="0" presId="urn:microsoft.com/office/officeart/2018/2/layout/IconLabelList"/>
    <dgm:cxn modelId="{C82C4E35-0ED6-40CC-9104-0971CBF0CF56}" type="presParOf" srcId="{DC111473-685F-4849-A722-5081E1FF4023}" destId="{733EBDC4-D515-48DC-A523-422ED9803764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CBDCFCD-46B0-43BE-8564-6019CEA8E39F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06BEB64C-6D0A-4340-85A9-8DCE33914B3A}">
      <dgm:prSet/>
      <dgm:spPr/>
      <dgm:t>
        <a:bodyPr/>
        <a:lstStyle/>
        <a:p>
          <a:r>
            <a:rPr lang="en-GB"/>
            <a:t>Adler, R.B., Rodman, G. and du Pré, A. (2018) </a:t>
          </a:r>
          <a:r>
            <a:rPr lang="en-GB" i="1"/>
            <a:t>Understanding Human Communication.</a:t>
          </a:r>
          <a:r>
            <a:rPr lang="en-GB"/>
            <a:t> 14th ed. Oxford: Oxford University Press.</a:t>
          </a:r>
          <a:endParaRPr lang="en-US"/>
        </a:p>
      </dgm:t>
    </dgm:pt>
    <dgm:pt modelId="{9828B81F-3ED3-4B5B-A489-033C5AA746D2}" type="parTrans" cxnId="{D0C497E6-8A23-4466-B2A0-7DD091555BB4}">
      <dgm:prSet/>
      <dgm:spPr/>
      <dgm:t>
        <a:bodyPr/>
        <a:lstStyle/>
        <a:p>
          <a:endParaRPr lang="en-US"/>
        </a:p>
      </dgm:t>
    </dgm:pt>
    <dgm:pt modelId="{1E48BE91-96B3-4F9A-9382-D6D238872CFA}" type="sibTrans" cxnId="{D0C497E6-8A23-4466-B2A0-7DD091555BB4}">
      <dgm:prSet/>
      <dgm:spPr/>
      <dgm:t>
        <a:bodyPr/>
        <a:lstStyle/>
        <a:p>
          <a:endParaRPr lang="en-US"/>
        </a:p>
      </dgm:t>
    </dgm:pt>
    <dgm:pt modelId="{191DE0DB-34AF-4E92-9955-244C1CBBA9FC}">
      <dgm:prSet/>
      <dgm:spPr/>
      <dgm:t>
        <a:bodyPr/>
        <a:lstStyle/>
        <a:p>
          <a:r>
            <a:rPr lang="en-GB"/>
            <a:t>Berlo, D.K. (1960) </a:t>
          </a:r>
          <a:r>
            <a:rPr lang="en-GB" i="1"/>
            <a:t>The Process of Communication: An Introduction to Theory and Practice.</a:t>
          </a:r>
          <a:r>
            <a:rPr lang="en-GB"/>
            <a:t> New York: Holt, Rinehart and Winston.</a:t>
          </a:r>
          <a:endParaRPr lang="en-US"/>
        </a:p>
      </dgm:t>
    </dgm:pt>
    <dgm:pt modelId="{7C195F7E-666E-4153-BE57-9924F0663C9B}" type="parTrans" cxnId="{8C41C0F6-144A-4253-A807-9B1CD3F719C6}">
      <dgm:prSet/>
      <dgm:spPr/>
      <dgm:t>
        <a:bodyPr/>
        <a:lstStyle/>
        <a:p>
          <a:endParaRPr lang="en-US"/>
        </a:p>
      </dgm:t>
    </dgm:pt>
    <dgm:pt modelId="{46A35C99-38D5-4CAD-A40F-758C2906E9CF}" type="sibTrans" cxnId="{8C41C0F6-144A-4253-A807-9B1CD3F719C6}">
      <dgm:prSet/>
      <dgm:spPr/>
      <dgm:t>
        <a:bodyPr/>
        <a:lstStyle/>
        <a:p>
          <a:endParaRPr lang="en-US"/>
        </a:p>
      </dgm:t>
    </dgm:pt>
    <dgm:pt modelId="{1911304B-F12D-40F0-A4E6-EE09BA843C34}">
      <dgm:prSet/>
      <dgm:spPr/>
      <dgm:t>
        <a:bodyPr/>
        <a:lstStyle/>
        <a:p>
          <a:r>
            <a:rPr lang="en-GB"/>
            <a:t>Shannon, C.E. and Weaver, W. (1949) </a:t>
          </a:r>
          <a:r>
            <a:rPr lang="en-GB" i="1"/>
            <a:t>The Mathematical Theory of Communication.</a:t>
          </a:r>
          <a:r>
            <a:rPr lang="en-GB"/>
            <a:t> Urbana: University of Illinois Press.</a:t>
          </a:r>
          <a:endParaRPr lang="en-US"/>
        </a:p>
      </dgm:t>
    </dgm:pt>
    <dgm:pt modelId="{4F30A372-94FD-4569-A4CB-647D74BBC6D2}" type="parTrans" cxnId="{09059B88-5598-447F-B1F1-39DCCEDC1AA5}">
      <dgm:prSet/>
      <dgm:spPr/>
      <dgm:t>
        <a:bodyPr/>
        <a:lstStyle/>
        <a:p>
          <a:endParaRPr lang="en-US"/>
        </a:p>
      </dgm:t>
    </dgm:pt>
    <dgm:pt modelId="{FBA4C00B-5F6B-40E9-A217-D6D7B345D836}" type="sibTrans" cxnId="{09059B88-5598-447F-B1F1-39DCCEDC1AA5}">
      <dgm:prSet/>
      <dgm:spPr/>
      <dgm:t>
        <a:bodyPr/>
        <a:lstStyle/>
        <a:p>
          <a:endParaRPr lang="en-US"/>
        </a:p>
      </dgm:t>
    </dgm:pt>
    <dgm:pt modelId="{05D58200-07B1-44A7-AC1C-FBB8293E51BA}">
      <dgm:prSet/>
      <dgm:spPr/>
      <dgm:t>
        <a:bodyPr/>
        <a:lstStyle/>
        <a:p>
          <a:r>
            <a:rPr lang="en-GB"/>
            <a:t>Schramm, W. (1954) </a:t>
          </a:r>
          <a:r>
            <a:rPr lang="en-GB" i="1"/>
            <a:t>How Communication Works.</a:t>
          </a:r>
          <a:r>
            <a:rPr lang="en-GB"/>
            <a:t> In: Schramm, W. (ed.) </a:t>
          </a:r>
          <a:r>
            <a:rPr lang="en-GB" i="1"/>
            <a:t>The Process and Effects of Mass Communication.</a:t>
          </a:r>
          <a:r>
            <a:rPr lang="en-GB"/>
            <a:t> Urbana: University of Illinois Press, pp. 3-26.</a:t>
          </a:r>
          <a:endParaRPr lang="en-US"/>
        </a:p>
      </dgm:t>
    </dgm:pt>
    <dgm:pt modelId="{7129EC3F-2E6C-448F-98B6-55B3F2D686ED}" type="parTrans" cxnId="{576B5DC2-D540-4EE1-BB4C-33D964D1D163}">
      <dgm:prSet/>
      <dgm:spPr/>
      <dgm:t>
        <a:bodyPr/>
        <a:lstStyle/>
        <a:p>
          <a:endParaRPr lang="en-US"/>
        </a:p>
      </dgm:t>
    </dgm:pt>
    <dgm:pt modelId="{A616782D-14ED-43CD-A795-3F0D1E4E342C}" type="sibTrans" cxnId="{576B5DC2-D540-4EE1-BB4C-33D964D1D163}">
      <dgm:prSet/>
      <dgm:spPr/>
      <dgm:t>
        <a:bodyPr/>
        <a:lstStyle/>
        <a:p>
          <a:endParaRPr lang="en-US"/>
        </a:p>
      </dgm:t>
    </dgm:pt>
    <dgm:pt modelId="{776D6330-45EB-4E1F-9F37-3EC659EBF92A}">
      <dgm:prSet/>
      <dgm:spPr/>
      <dgm:t>
        <a:bodyPr/>
        <a:lstStyle/>
        <a:p>
          <a:r>
            <a:rPr lang="en-GB"/>
            <a:t>University of Oxford (2023) </a:t>
          </a:r>
          <a:r>
            <a:rPr lang="en-GB" i="1"/>
            <a:t>Effective Communication in Multicultural Workplaces.</a:t>
          </a:r>
          <a:r>
            <a:rPr lang="en-GB"/>
            <a:t> [Online]. Available at: </a:t>
          </a:r>
          <a:r>
            <a:rPr lang="en-GB">
              <a:hlinkClick xmlns:r="http://schemas.openxmlformats.org/officeDocument/2006/relationships" r:id="rId1"/>
            </a:rPr>
            <a:t>https://www.ox.ac.uk</a:t>
          </a:r>
          <a:r>
            <a:rPr lang="en-GB"/>
            <a:t> (Accessed: 5 November 2025).</a:t>
          </a:r>
          <a:endParaRPr lang="en-US"/>
        </a:p>
      </dgm:t>
    </dgm:pt>
    <dgm:pt modelId="{7EE86410-7F9F-4B74-A15D-ABDA76A98651}" type="parTrans" cxnId="{86FC5661-94CA-473D-958D-415AF7C0DC0F}">
      <dgm:prSet/>
      <dgm:spPr/>
      <dgm:t>
        <a:bodyPr/>
        <a:lstStyle/>
        <a:p>
          <a:endParaRPr lang="en-US"/>
        </a:p>
      </dgm:t>
    </dgm:pt>
    <dgm:pt modelId="{354FFD57-ECC7-4188-9641-F355671A6888}" type="sibTrans" cxnId="{86FC5661-94CA-473D-958D-415AF7C0DC0F}">
      <dgm:prSet/>
      <dgm:spPr/>
      <dgm:t>
        <a:bodyPr/>
        <a:lstStyle/>
        <a:p>
          <a:endParaRPr lang="en-US"/>
        </a:p>
      </dgm:t>
    </dgm:pt>
    <dgm:pt modelId="{EFB2CFF5-F560-4BD5-B34C-FF4D3102A3F3}" type="pres">
      <dgm:prSet presAssocID="{DCBDCFCD-46B0-43BE-8564-6019CEA8E39F}" presName="vert0" presStyleCnt="0">
        <dgm:presLayoutVars>
          <dgm:dir/>
          <dgm:animOne val="branch"/>
          <dgm:animLvl val="lvl"/>
        </dgm:presLayoutVars>
      </dgm:prSet>
      <dgm:spPr/>
    </dgm:pt>
    <dgm:pt modelId="{C6393404-16C6-4320-A9F9-58D1B7392CEE}" type="pres">
      <dgm:prSet presAssocID="{06BEB64C-6D0A-4340-85A9-8DCE33914B3A}" presName="thickLine" presStyleLbl="alignNode1" presStyleIdx="0" presStyleCnt="5"/>
      <dgm:spPr/>
    </dgm:pt>
    <dgm:pt modelId="{7A6195D0-5E86-41CD-B80F-6BDA2FAF7D49}" type="pres">
      <dgm:prSet presAssocID="{06BEB64C-6D0A-4340-85A9-8DCE33914B3A}" presName="horz1" presStyleCnt="0"/>
      <dgm:spPr/>
    </dgm:pt>
    <dgm:pt modelId="{2B55A13D-9BCE-453A-A0D9-CC43D3283E38}" type="pres">
      <dgm:prSet presAssocID="{06BEB64C-6D0A-4340-85A9-8DCE33914B3A}" presName="tx1" presStyleLbl="revTx" presStyleIdx="0" presStyleCnt="5"/>
      <dgm:spPr/>
    </dgm:pt>
    <dgm:pt modelId="{E9587AA8-FCDA-4A81-9B1B-23F202228031}" type="pres">
      <dgm:prSet presAssocID="{06BEB64C-6D0A-4340-85A9-8DCE33914B3A}" presName="vert1" presStyleCnt="0"/>
      <dgm:spPr/>
    </dgm:pt>
    <dgm:pt modelId="{2E8AB178-47D6-4A55-AAED-1D8F25EDEA35}" type="pres">
      <dgm:prSet presAssocID="{191DE0DB-34AF-4E92-9955-244C1CBBA9FC}" presName="thickLine" presStyleLbl="alignNode1" presStyleIdx="1" presStyleCnt="5"/>
      <dgm:spPr/>
    </dgm:pt>
    <dgm:pt modelId="{4C2201B1-B1A5-4387-B560-FCC694E22230}" type="pres">
      <dgm:prSet presAssocID="{191DE0DB-34AF-4E92-9955-244C1CBBA9FC}" presName="horz1" presStyleCnt="0"/>
      <dgm:spPr/>
    </dgm:pt>
    <dgm:pt modelId="{919CEB7A-10BA-4E0A-820C-573F56A7702E}" type="pres">
      <dgm:prSet presAssocID="{191DE0DB-34AF-4E92-9955-244C1CBBA9FC}" presName="tx1" presStyleLbl="revTx" presStyleIdx="1" presStyleCnt="5"/>
      <dgm:spPr/>
    </dgm:pt>
    <dgm:pt modelId="{22B4B7FF-6988-4BC6-A715-92D017E86E6F}" type="pres">
      <dgm:prSet presAssocID="{191DE0DB-34AF-4E92-9955-244C1CBBA9FC}" presName="vert1" presStyleCnt="0"/>
      <dgm:spPr/>
    </dgm:pt>
    <dgm:pt modelId="{BDF95396-A1C8-4796-B7AD-DD0D2E469770}" type="pres">
      <dgm:prSet presAssocID="{1911304B-F12D-40F0-A4E6-EE09BA843C34}" presName="thickLine" presStyleLbl="alignNode1" presStyleIdx="2" presStyleCnt="5"/>
      <dgm:spPr/>
    </dgm:pt>
    <dgm:pt modelId="{3087A990-F168-4473-B014-D0088F7BAF0C}" type="pres">
      <dgm:prSet presAssocID="{1911304B-F12D-40F0-A4E6-EE09BA843C34}" presName="horz1" presStyleCnt="0"/>
      <dgm:spPr/>
    </dgm:pt>
    <dgm:pt modelId="{736BDF17-21D3-465E-865C-461DFA9DC64F}" type="pres">
      <dgm:prSet presAssocID="{1911304B-F12D-40F0-A4E6-EE09BA843C34}" presName="tx1" presStyleLbl="revTx" presStyleIdx="2" presStyleCnt="5"/>
      <dgm:spPr/>
    </dgm:pt>
    <dgm:pt modelId="{AE81E1C7-BB64-41F8-B79A-D5DC5EC25AF8}" type="pres">
      <dgm:prSet presAssocID="{1911304B-F12D-40F0-A4E6-EE09BA843C34}" presName="vert1" presStyleCnt="0"/>
      <dgm:spPr/>
    </dgm:pt>
    <dgm:pt modelId="{1683094A-ECFC-4115-9C34-1143E0BC7AA3}" type="pres">
      <dgm:prSet presAssocID="{05D58200-07B1-44A7-AC1C-FBB8293E51BA}" presName="thickLine" presStyleLbl="alignNode1" presStyleIdx="3" presStyleCnt="5"/>
      <dgm:spPr/>
    </dgm:pt>
    <dgm:pt modelId="{E03FF17F-05F0-43B3-A7DE-5EDFD125255E}" type="pres">
      <dgm:prSet presAssocID="{05D58200-07B1-44A7-AC1C-FBB8293E51BA}" presName="horz1" presStyleCnt="0"/>
      <dgm:spPr/>
    </dgm:pt>
    <dgm:pt modelId="{165C6958-472B-4D34-8F22-5B358B222985}" type="pres">
      <dgm:prSet presAssocID="{05D58200-07B1-44A7-AC1C-FBB8293E51BA}" presName="tx1" presStyleLbl="revTx" presStyleIdx="3" presStyleCnt="5"/>
      <dgm:spPr/>
    </dgm:pt>
    <dgm:pt modelId="{D19FF986-5697-440C-B76D-8FFD15631C79}" type="pres">
      <dgm:prSet presAssocID="{05D58200-07B1-44A7-AC1C-FBB8293E51BA}" presName="vert1" presStyleCnt="0"/>
      <dgm:spPr/>
    </dgm:pt>
    <dgm:pt modelId="{CC7B2D3E-B133-4231-80B8-723F87847F4E}" type="pres">
      <dgm:prSet presAssocID="{776D6330-45EB-4E1F-9F37-3EC659EBF92A}" presName="thickLine" presStyleLbl="alignNode1" presStyleIdx="4" presStyleCnt="5"/>
      <dgm:spPr/>
    </dgm:pt>
    <dgm:pt modelId="{4A87CBFE-8742-4105-91BE-ECAE58FBFC22}" type="pres">
      <dgm:prSet presAssocID="{776D6330-45EB-4E1F-9F37-3EC659EBF92A}" presName="horz1" presStyleCnt="0"/>
      <dgm:spPr/>
    </dgm:pt>
    <dgm:pt modelId="{F21E0DF8-F908-49D0-AC5A-CF80B7F6A512}" type="pres">
      <dgm:prSet presAssocID="{776D6330-45EB-4E1F-9F37-3EC659EBF92A}" presName="tx1" presStyleLbl="revTx" presStyleIdx="4" presStyleCnt="5"/>
      <dgm:spPr/>
    </dgm:pt>
    <dgm:pt modelId="{DBCB0488-BB63-4C00-8794-C76C8518732B}" type="pres">
      <dgm:prSet presAssocID="{776D6330-45EB-4E1F-9F37-3EC659EBF92A}" presName="vert1" presStyleCnt="0"/>
      <dgm:spPr/>
    </dgm:pt>
  </dgm:ptLst>
  <dgm:cxnLst>
    <dgm:cxn modelId="{E3045A12-07FB-4BF1-B10D-7D72510E48D2}" type="presOf" srcId="{191DE0DB-34AF-4E92-9955-244C1CBBA9FC}" destId="{919CEB7A-10BA-4E0A-820C-573F56A7702E}" srcOrd="0" destOrd="0" presId="urn:microsoft.com/office/officeart/2008/layout/LinedList"/>
    <dgm:cxn modelId="{C0C2E61F-0672-406D-8BB9-CE1063DC16F7}" type="presOf" srcId="{1911304B-F12D-40F0-A4E6-EE09BA843C34}" destId="{736BDF17-21D3-465E-865C-461DFA9DC64F}" srcOrd="0" destOrd="0" presId="urn:microsoft.com/office/officeart/2008/layout/LinedList"/>
    <dgm:cxn modelId="{86FC5661-94CA-473D-958D-415AF7C0DC0F}" srcId="{DCBDCFCD-46B0-43BE-8564-6019CEA8E39F}" destId="{776D6330-45EB-4E1F-9F37-3EC659EBF92A}" srcOrd="4" destOrd="0" parTransId="{7EE86410-7F9F-4B74-A15D-ABDA76A98651}" sibTransId="{354FFD57-ECC7-4188-9641-F355671A6888}"/>
    <dgm:cxn modelId="{B0B4B542-D269-43E1-8974-BD156D7D13EC}" type="presOf" srcId="{DCBDCFCD-46B0-43BE-8564-6019CEA8E39F}" destId="{EFB2CFF5-F560-4BD5-B34C-FF4D3102A3F3}" srcOrd="0" destOrd="0" presId="urn:microsoft.com/office/officeart/2008/layout/LinedList"/>
    <dgm:cxn modelId="{09059B88-5598-447F-B1F1-39DCCEDC1AA5}" srcId="{DCBDCFCD-46B0-43BE-8564-6019CEA8E39F}" destId="{1911304B-F12D-40F0-A4E6-EE09BA843C34}" srcOrd="2" destOrd="0" parTransId="{4F30A372-94FD-4569-A4CB-647D74BBC6D2}" sibTransId="{FBA4C00B-5F6B-40E9-A217-D6D7B345D836}"/>
    <dgm:cxn modelId="{576B5DC2-D540-4EE1-BB4C-33D964D1D163}" srcId="{DCBDCFCD-46B0-43BE-8564-6019CEA8E39F}" destId="{05D58200-07B1-44A7-AC1C-FBB8293E51BA}" srcOrd="3" destOrd="0" parTransId="{7129EC3F-2E6C-448F-98B6-55B3F2D686ED}" sibTransId="{A616782D-14ED-43CD-A795-3F0D1E4E342C}"/>
    <dgm:cxn modelId="{F8196CD7-2495-4C63-9EB6-F882771D1DCD}" type="presOf" srcId="{06BEB64C-6D0A-4340-85A9-8DCE33914B3A}" destId="{2B55A13D-9BCE-453A-A0D9-CC43D3283E38}" srcOrd="0" destOrd="0" presId="urn:microsoft.com/office/officeart/2008/layout/LinedList"/>
    <dgm:cxn modelId="{CCA4B3E2-59DD-402E-B93D-7BEF4276DD1F}" type="presOf" srcId="{05D58200-07B1-44A7-AC1C-FBB8293E51BA}" destId="{165C6958-472B-4D34-8F22-5B358B222985}" srcOrd="0" destOrd="0" presId="urn:microsoft.com/office/officeart/2008/layout/LinedList"/>
    <dgm:cxn modelId="{D0C497E6-8A23-4466-B2A0-7DD091555BB4}" srcId="{DCBDCFCD-46B0-43BE-8564-6019CEA8E39F}" destId="{06BEB64C-6D0A-4340-85A9-8DCE33914B3A}" srcOrd="0" destOrd="0" parTransId="{9828B81F-3ED3-4B5B-A489-033C5AA746D2}" sibTransId="{1E48BE91-96B3-4F9A-9382-D6D238872CFA}"/>
    <dgm:cxn modelId="{78AE03E7-723B-4177-86C6-C7F46AB7DC32}" type="presOf" srcId="{776D6330-45EB-4E1F-9F37-3EC659EBF92A}" destId="{F21E0DF8-F908-49D0-AC5A-CF80B7F6A512}" srcOrd="0" destOrd="0" presId="urn:microsoft.com/office/officeart/2008/layout/LinedList"/>
    <dgm:cxn modelId="{8C41C0F6-144A-4253-A807-9B1CD3F719C6}" srcId="{DCBDCFCD-46B0-43BE-8564-6019CEA8E39F}" destId="{191DE0DB-34AF-4E92-9955-244C1CBBA9FC}" srcOrd="1" destOrd="0" parTransId="{7C195F7E-666E-4153-BE57-9924F0663C9B}" sibTransId="{46A35C99-38D5-4CAD-A40F-758C2906E9CF}"/>
    <dgm:cxn modelId="{D3CF83DD-C5A7-4BC9-B629-5539A4CF3A36}" type="presParOf" srcId="{EFB2CFF5-F560-4BD5-B34C-FF4D3102A3F3}" destId="{C6393404-16C6-4320-A9F9-58D1B7392CEE}" srcOrd="0" destOrd="0" presId="urn:microsoft.com/office/officeart/2008/layout/LinedList"/>
    <dgm:cxn modelId="{59B49319-E64E-45FA-A587-13491D97E83F}" type="presParOf" srcId="{EFB2CFF5-F560-4BD5-B34C-FF4D3102A3F3}" destId="{7A6195D0-5E86-41CD-B80F-6BDA2FAF7D49}" srcOrd="1" destOrd="0" presId="urn:microsoft.com/office/officeart/2008/layout/LinedList"/>
    <dgm:cxn modelId="{52DFA253-2268-4A18-84FF-5E29C603A146}" type="presParOf" srcId="{7A6195D0-5E86-41CD-B80F-6BDA2FAF7D49}" destId="{2B55A13D-9BCE-453A-A0D9-CC43D3283E38}" srcOrd="0" destOrd="0" presId="urn:microsoft.com/office/officeart/2008/layout/LinedList"/>
    <dgm:cxn modelId="{37005DD7-475E-4935-BC52-B2D6D3B02C64}" type="presParOf" srcId="{7A6195D0-5E86-41CD-B80F-6BDA2FAF7D49}" destId="{E9587AA8-FCDA-4A81-9B1B-23F202228031}" srcOrd="1" destOrd="0" presId="urn:microsoft.com/office/officeart/2008/layout/LinedList"/>
    <dgm:cxn modelId="{C0BD2976-7E98-4863-BAF7-DBE8DFF42C10}" type="presParOf" srcId="{EFB2CFF5-F560-4BD5-B34C-FF4D3102A3F3}" destId="{2E8AB178-47D6-4A55-AAED-1D8F25EDEA35}" srcOrd="2" destOrd="0" presId="urn:microsoft.com/office/officeart/2008/layout/LinedList"/>
    <dgm:cxn modelId="{7949F9BB-7DDB-42D9-B719-CEAAFF1C8D9D}" type="presParOf" srcId="{EFB2CFF5-F560-4BD5-B34C-FF4D3102A3F3}" destId="{4C2201B1-B1A5-4387-B560-FCC694E22230}" srcOrd="3" destOrd="0" presId="urn:microsoft.com/office/officeart/2008/layout/LinedList"/>
    <dgm:cxn modelId="{D3989997-9773-4083-84A6-F5AC2E2F4E12}" type="presParOf" srcId="{4C2201B1-B1A5-4387-B560-FCC694E22230}" destId="{919CEB7A-10BA-4E0A-820C-573F56A7702E}" srcOrd="0" destOrd="0" presId="urn:microsoft.com/office/officeart/2008/layout/LinedList"/>
    <dgm:cxn modelId="{90244F90-2F11-42C6-8CBC-AD56129A469C}" type="presParOf" srcId="{4C2201B1-B1A5-4387-B560-FCC694E22230}" destId="{22B4B7FF-6988-4BC6-A715-92D017E86E6F}" srcOrd="1" destOrd="0" presId="urn:microsoft.com/office/officeart/2008/layout/LinedList"/>
    <dgm:cxn modelId="{62092080-0D42-492D-B0CB-A4CF92C662DF}" type="presParOf" srcId="{EFB2CFF5-F560-4BD5-B34C-FF4D3102A3F3}" destId="{BDF95396-A1C8-4796-B7AD-DD0D2E469770}" srcOrd="4" destOrd="0" presId="urn:microsoft.com/office/officeart/2008/layout/LinedList"/>
    <dgm:cxn modelId="{739C9FC9-C15E-4847-B6F8-EA62583F57EA}" type="presParOf" srcId="{EFB2CFF5-F560-4BD5-B34C-FF4D3102A3F3}" destId="{3087A990-F168-4473-B014-D0088F7BAF0C}" srcOrd="5" destOrd="0" presId="urn:microsoft.com/office/officeart/2008/layout/LinedList"/>
    <dgm:cxn modelId="{9AFDA6FE-BEA3-4B05-99BB-F2A80F7EA9A3}" type="presParOf" srcId="{3087A990-F168-4473-B014-D0088F7BAF0C}" destId="{736BDF17-21D3-465E-865C-461DFA9DC64F}" srcOrd="0" destOrd="0" presId="urn:microsoft.com/office/officeart/2008/layout/LinedList"/>
    <dgm:cxn modelId="{8AC48CF6-3B51-44C5-8E36-66C596D07BDF}" type="presParOf" srcId="{3087A990-F168-4473-B014-D0088F7BAF0C}" destId="{AE81E1C7-BB64-41F8-B79A-D5DC5EC25AF8}" srcOrd="1" destOrd="0" presId="urn:microsoft.com/office/officeart/2008/layout/LinedList"/>
    <dgm:cxn modelId="{49A19937-1255-4310-9F0D-9494D0305134}" type="presParOf" srcId="{EFB2CFF5-F560-4BD5-B34C-FF4D3102A3F3}" destId="{1683094A-ECFC-4115-9C34-1143E0BC7AA3}" srcOrd="6" destOrd="0" presId="urn:microsoft.com/office/officeart/2008/layout/LinedList"/>
    <dgm:cxn modelId="{5A31169A-D0BD-4CD4-BBBC-5CF53CD10CE7}" type="presParOf" srcId="{EFB2CFF5-F560-4BD5-B34C-FF4D3102A3F3}" destId="{E03FF17F-05F0-43B3-A7DE-5EDFD125255E}" srcOrd="7" destOrd="0" presId="urn:microsoft.com/office/officeart/2008/layout/LinedList"/>
    <dgm:cxn modelId="{F392C95B-67DE-454B-8F2B-4EFD0B03B5FE}" type="presParOf" srcId="{E03FF17F-05F0-43B3-A7DE-5EDFD125255E}" destId="{165C6958-472B-4D34-8F22-5B358B222985}" srcOrd="0" destOrd="0" presId="urn:microsoft.com/office/officeart/2008/layout/LinedList"/>
    <dgm:cxn modelId="{0B3668D1-A036-48C8-B25C-506E1871F388}" type="presParOf" srcId="{E03FF17F-05F0-43B3-A7DE-5EDFD125255E}" destId="{D19FF986-5697-440C-B76D-8FFD15631C79}" srcOrd="1" destOrd="0" presId="urn:microsoft.com/office/officeart/2008/layout/LinedList"/>
    <dgm:cxn modelId="{05E8526E-E5BA-442F-BA35-2F75A112FD78}" type="presParOf" srcId="{EFB2CFF5-F560-4BD5-B34C-FF4D3102A3F3}" destId="{CC7B2D3E-B133-4231-80B8-723F87847F4E}" srcOrd="8" destOrd="0" presId="urn:microsoft.com/office/officeart/2008/layout/LinedList"/>
    <dgm:cxn modelId="{752B6F1B-0F86-4E46-B33C-F4EE7C35DBC6}" type="presParOf" srcId="{EFB2CFF5-F560-4BD5-B34C-FF4D3102A3F3}" destId="{4A87CBFE-8742-4105-91BE-ECAE58FBFC22}" srcOrd="9" destOrd="0" presId="urn:microsoft.com/office/officeart/2008/layout/LinedList"/>
    <dgm:cxn modelId="{DDB8B4AC-2C73-424D-922C-F631E0BA44B4}" type="presParOf" srcId="{4A87CBFE-8742-4105-91BE-ECAE58FBFC22}" destId="{F21E0DF8-F908-49D0-AC5A-CF80B7F6A512}" srcOrd="0" destOrd="0" presId="urn:microsoft.com/office/officeart/2008/layout/LinedList"/>
    <dgm:cxn modelId="{9ADE1B02-4B50-4801-A683-368ED6AC29CF}" type="presParOf" srcId="{4A87CBFE-8742-4105-91BE-ECAE58FBFC22}" destId="{DBCB0488-BB63-4C00-8794-C76C8518732B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D3D291A-7D1D-4A44-892B-76124CE3298F}">
      <dsp:nvSpPr>
        <dsp:cNvPr id="0" name=""/>
        <dsp:cNvSpPr/>
      </dsp:nvSpPr>
      <dsp:spPr>
        <a:xfrm>
          <a:off x="622800" y="1275667"/>
          <a:ext cx="810000" cy="81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A77B7EC-29C3-4DA7-A6D5-E066DDCE71D7}">
      <dsp:nvSpPr>
        <dsp:cNvPr id="0" name=""/>
        <dsp:cNvSpPr/>
      </dsp:nvSpPr>
      <dsp:spPr>
        <a:xfrm>
          <a:off x="127800" y="2355670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Language and Cultural Differences: Staff from five different backgrounds with limited English skills.</a:t>
          </a:r>
          <a:endParaRPr lang="en-US" sz="1100" kern="1200"/>
        </a:p>
      </dsp:txBody>
      <dsp:txXfrm>
        <a:off x="127800" y="2355670"/>
        <a:ext cx="1800000" cy="720000"/>
      </dsp:txXfrm>
    </dsp:sp>
    <dsp:sp modelId="{7BD92CAF-23B1-4887-A51D-6FDD89FFA646}">
      <dsp:nvSpPr>
        <dsp:cNvPr id="0" name=""/>
        <dsp:cNvSpPr/>
      </dsp:nvSpPr>
      <dsp:spPr>
        <a:xfrm>
          <a:off x="2737800" y="1275667"/>
          <a:ext cx="810000" cy="81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51B42D-CFEB-4EA5-B14F-ED14F4C5446D}">
      <dsp:nvSpPr>
        <dsp:cNvPr id="0" name=""/>
        <dsp:cNvSpPr/>
      </dsp:nvSpPr>
      <dsp:spPr>
        <a:xfrm>
          <a:off x="2242800" y="2355670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Physical Noise: Old and noisy machinery makes verbal communication difficult.</a:t>
          </a:r>
          <a:endParaRPr lang="en-US" sz="1100" kern="1200"/>
        </a:p>
      </dsp:txBody>
      <dsp:txXfrm>
        <a:off x="2242800" y="2355670"/>
        <a:ext cx="1800000" cy="720000"/>
      </dsp:txXfrm>
    </dsp:sp>
    <dsp:sp modelId="{724E8432-DA54-415F-ACF0-4A71D69E3024}">
      <dsp:nvSpPr>
        <dsp:cNvPr id="0" name=""/>
        <dsp:cNvSpPr/>
      </dsp:nvSpPr>
      <dsp:spPr>
        <a:xfrm>
          <a:off x="4852800" y="1275667"/>
          <a:ext cx="810000" cy="81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17DDA9-3838-4567-BE6F-5DD2B9B79C0D}">
      <dsp:nvSpPr>
        <dsp:cNvPr id="0" name=""/>
        <dsp:cNvSpPr/>
      </dsp:nvSpPr>
      <dsp:spPr>
        <a:xfrm>
          <a:off x="4357800" y="2355670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Organisational Barriers: No formal training system or structured communication channels.</a:t>
          </a:r>
          <a:endParaRPr lang="en-US" sz="1100" kern="1200"/>
        </a:p>
      </dsp:txBody>
      <dsp:txXfrm>
        <a:off x="4357800" y="2355670"/>
        <a:ext cx="1800000" cy="720000"/>
      </dsp:txXfrm>
    </dsp:sp>
    <dsp:sp modelId="{0D59B37C-571A-4AC0-B16B-C10AEE924E1F}">
      <dsp:nvSpPr>
        <dsp:cNvPr id="0" name=""/>
        <dsp:cNvSpPr/>
      </dsp:nvSpPr>
      <dsp:spPr>
        <a:xfrm>
          <a:off x="6967800" y="1275667"/>
          <a:ext cx="810000" cy="81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239B56-B4AA-4146-9989-FFD3EC8CC8F5}">
      <dsp:nvSpPr>
        <dsp:cNvPr id="0" name=""/>
        <dsp:cNvSpPr/>
      </dsp:nvSpPr>
      <dsp:spPr>
        <a:xfrm>
          <a:off x="6472800" y="2355670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Psychological Factors: Stress, frustration, and lack of motivation among staff.</a:t>
          </a:r>
          <a:endParaRPr lang="en-US" sz="1100" kern="1200"/>
        </a:p>
      </dsp:txBody>
      <dsp:txXfrm>
        <a:off x="6472800" y="2355670"/>
        <a:ext cx="1800000" cy="720000"/>
      </dsp:txXfrm>
    </dsp:sp>
    <dsp:sp modelId="{12BF7DF8-084A-40E6-A069-069442E92466}">
      <dsp:nvSpPr>
        <dsp:cNvPr id="0" name=""/>
        <dsp:cNvSpPr/>
      </dsp:nvSpPr>
      <dsp:spPr>
        <a:xfrm>
          <a:off x="9082800" y="1275667"/>
          <a:ext cx="810000" cy="81000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3EBDC4-D515-48DC-A523-422ED9803764}">
      <dsp:nvSpPr>
        <dsp:cNvPr id="0" name=""/>
        <dsp:cNvSpPr/>
      </dsp:nvSpPr>
      <dsp:spPr>
        <a:xfrm>
          <a:off x="8587800" y="2355670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Lack of Feedback: Manager gives instructions but receives little or no response from workers.</a:t>
          </a:r>
          <a:endParaRPr lang="en-US" sz="1100" kern="1200"/>
        </a:p>
      </dsp:txBody>
      <dsp:txXfrm>
        <a:off x="8587800" y="2355670"/>
        <a:ext cx="180000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6393404-16C6-4320-A9F9-58D1B7392CEE}">
      <dsp:nvSpPr>
        <dsp:cNvPr id="0" name=""/>
        <dsp:cNvSpPr/>
      </dsp:nvSpPr>
      <dsp:spPr>
        <a:xfrm>
          <a:off x="0" y="531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55A13D-9BCE-453A-A0D9-CC43D3283E38}">
      <dsp:nvSpPr>
        <dsp:cNvPr id="0" name=""/>
        <dsp:cNvSpPr/>
      </dsp:nvSpPr>
      <dsp:spPr>
        <a:xfrm>
          <a:off x="0" y="531"/>
          <a:ext cx="10515600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Adler, R.B., Rodman, G. and du Pré, A. (2018) </a:t>
          </a:r>
          <a:r>
            <a:rPr lang="en-GB" sz="2200" i="1" kern="1200"/>
            <a:t>Understanding Human Communication.</a:t>
          </a:r>
          <a:r>
            <a:rPr lang="en-GB" sz="2200" kern="1200"/>
            <a:t> 14th ed. Oxford: Oxford University Press.</a:t>
          </a:r>
          <a:endParaRPr lang="en-US" sz="2200" kern="1200"/>
        </a:p>
      </dsp:txBody>
      <dsp:txXfrm>
        <a:off x="0" y="531"/>
        <a:ext cx="10515600" cy="870055"/>
      </dsp:txXfrm>
    </dsp:sp>
    <dsp:sp modelId="{2E8AB178-47D6-4A55-AAED-1D8F25EDEA35}">
      <dsp:nvSpPr>
        <dsp:cNvPr id="0" name=""/>
        <dsp:cNvSpPr/>
      </dsp:nvSpPr>
      <dsp:spPr>
        <a:xfrm>
          <a:off x="0" y="870586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9CEB7A-10BA-4E0A-820C-573F56A7702E}">
      <dsp:nvSpPr>
        <dsp:cNvPr id="0" name=""/>
        <dsp:cNvSpPr/>
      </dsp:nvSpPr>
      <dsp:spPr>
        <a:xfrm>
          <a:off x="0" y="870586"/>
          <a:ext cx="10515600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Berlo, D.K. (1960) </a:t>
          </a:r>
          <a:r>
            <a:rPr lang="en-GB" sz="2200" i="1" kern="1200"/>
            <a:t>The Process of Communication: An Introduction to Theory and Practice.</a:t>
          </a:r>
          <a:r>
            <a:rPr lang="en-GB" sz="2200" kern="1200"/>
            <a:t> New York: Holt, Rinehart and Winston.</a:t>
          </a:r>
          <a:endParaRPr lang="en-US" sz="2200" kern="1200"/>
        </a:p>
      </dsp:txBody>
      <dsp:txXfrm>
        <a:off x="0" y="870586"/>
        <a:ext cx="10515600" cy="870055"/>
      </dsp:txXfrm>
    </dsp:sp>
    <dsp:sp modelId="{BDF95396-A1C8-4796-B7AD-DD0D2E469770}">
      <dsp:nvSpPr>
        <dsp:cNvPr id="0" name=""/>
        <dsp:cNvSpPr/>
      </dsp:nvSpPr>
      <dsp:spPr>
        <a:xfrm>
          <a:off x="0" y="1740641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6BDF17-21D3-465E-865C-461DFA9DC64F}">
      <dsp:nvSpPr>
        <dsp:cNvPr id="0" name=""/>
        <dsp:cNvSpPr/>
      </dsp:nvSpPr>
      <dsp:spPr>
        <a:xfrm>
          <a:off x="0" y="1740641"/>
          <a:ext cx="10515600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Shannon, C.E. and Weaver, W. (1949) </a:t>
          </a:r>
          <a:r>
            <a:rPr lang="en-GB" sz="2200" i="1" kern="1200"/>
            <a:t>The Mathematical Theory of Communication.</a:t>
          </a:r>
          <a:r>
            <a:rPr lang="en-GB" sz="2200" kern="1200"/>
            <a:t> Urbana: University of Illinois Press.</a:t>
          </a:r>
          <a:endParaRPr lang="en-US" sz="2200" kern="1200"/>
        </a:p>
      </dsp:txBody>
      <dsp:txXfrm>
        <a:off x="0" y="1740641"/>
        <a:ext cx="10515600" cy="870055"/>
      </dsp:txXfrm>
    </dsp:sp>
    <dsp:sp modelId="{1683094A-ECFC-4115-9C34-1143E0BC7AA3}">
      <dsp:nvSpPr>
        <dsp:cNvPr id="0" name=""/>
        <dsp:cNvSpPr/>
      </dsp:nvSpPr>
      <dsp:spPr>
        <a:xfrm>
          <a:off x="0" y="2610696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5C6958-472B-4D34-8F22-5B358B222985}">
      <dsp:nvSpPr>
        <dsp:cNvPr id="0" name=""/>
        <dsp:cNvSpPr/>
      </dsp:nvSpPr>
      <dsp:spPr>
        <a:xfrm>
          <a:off x="0" y="2610696"/>
          <a:ext cx="10515600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Schramm, W. (1954) </a:t>
          </a:r>
          <a:r>
            <a:rPr lang="en-GB" sz="2200" i="1" kern="1200"/>
            <a:t>How Communication Works.</a:t>
          </a:r>
          <a:r>
            <a:rPr lang="en-GB" sz="2200" kern="1200"/>
            <a:t> In: Schramm, W. (ed.) </a:t>
          </a:r>
          <a:r>
            <a:rPr lang="en-GB" sz="2200" i="1" kern="1200"/>
            <a:t>The Process and Effects of Mass Communication.</a:t>
          </a:r>
          <a:r>
            <a:rPr lang="en-GB" sz="2200" kern="1200"/>
            <a:t> Urbana: University of Illinois Press, pp. 3-26.</a:t>
          </a:r>
          <a:endParaRPr lang="en-US" sz="2200" kern="1200"/>
        </a:p>
      </dsp:txBody>
      <dsp:txXfrm>
        <a:off x="0" y="2610696"/>
        <a:ext cx="10515600" cy="870055"/>
      </dsp:txXfrm>
    </dsp:sp>
    <dsp:sp modelId="{CC7B2D3E-B133-4231-80B8-723F87847F4E}">
      <dsp:nvSpPr>
        <dsp:cNvPr id="0" name=""/>
        <dsp:cNvSpPr/>
      </dsp:nvSpPr>
      <dsp:spPr>
        <a:xfrm>
          <a:off x="0" y="3480751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1E0DF8-F908-49D0-AC5A-CF80B7F6A512}">
      <dsp:nvSpPr>
        <dsp:cNvPr id="0" name=""/>
        <dsp:cNvSpPr/>
      </dsp:nvSpPr>
      <dsp:spPr>
        <a:xfrm>
          <a:off x="0" y="3480751"/>
          <a:ext cx="10515600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University of Oxford (2023) </a:t>
          </a:r>
          <a:r>
            <a:rPr lang="en-GB" sz="2200" i="1" kern="1200"/>
            <a:t>Effective Communication in Multicultural Workplaces.</a:t>
          </a:r>
          <a:r>
            <a:rPr lang="en-GB" sz="2200" kern="1200"/>
            <a:t> [Online]. Available at: </a:t>
          </a:r>
          <a:r>
            <a:rPr lang="en-GB" sz="2200" kern="1200">
              <a:hlinkClick xmlns:r="http://schemas.openxmlformats.org/officeDocument/2006/relationships" r:id="rId1"/>
            </a:rPr>
            <a:t>https://www.ox.ac.uk</a:t>
          </a:r>
          <a:r>
            <a:rPr lang="en-GB" sz="2200" kern="1200"/>
            <a:t> (Accessed: 5 November 2025).</a:t>
          </a:r>
          <a:endParaRPr lang="en-US" sz="2200" kern="1200"/>
        </a:p>
      </dsp:txBody>
      <dsp:txXfrm>
        <a:off x="0" y="3480751"/>
        <a:ext cx="10515600" cy="87005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297762" y="640080"/>
            <a:ext cx="6251110" cy="3566160"/>
          </a:xfrm>
        </p:spPr>
        <p:txBody>
          <a:bodyPr anchor="b">
            <a:normAutofit/>
          </a:bodyPr>
          <a:lstStyle/>
          <a:p>
            <a:pPr algn="l"/>
            <a:r>
              <a:rPr lang="en-GB" sz="5400" b="1">
                <a:latin typeface="Arial"/>
                <a:cs typeface="Arial"/>
              </a:rPr>
              <a:t>Communication Barriers and Solutions at Flight Foods Ltd.</a:t>
            </a:r>
            <a:endParaRPr lang="en-US" sz="5400" b="1">
              <a:latin typeface="Arial"/>
              <a:cs typeface="Arial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297760" y="4636008"/>
            <a:ext cx="6251111" cy="1572768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l"/>
            <a:r>
              <a:rPr lang="en-GB" sz="1500" b="1" err="1"/>
              <a:t>Nofiu</a:t>
            </a:r>
            <a:r>
              <a:rPr lang="en-GB" sz="1500" b="1"/>
              <a:t> Afolabi Oyedele</a:t>
            </a:r>
          </a:p>
          <a:p>
            <a:pPr algn="l"/>
            <a:r>
              <a:rPr lang="en-GB" sz="1500" b="1" dirty="0"/>
              <a:t>Student ID - 2439725</a:t>
            </a:r>
            <a:endParaRPr lang="en-GB" dirty="0"/>
          </a:p>
          <a:p>
            <a:pPr algn="l"/>
            <a:r>
              <a:rPr lang="en-GB" sz="1500" b="1" dirty="0"/>
              <a:t>Module and code: </a:t>
            </a:r>
            <a:r>
              <a:rPr lang="en-GB" sz="1500" dirty="0"/>
              <a:t>Effective Teamwork and Communication LCLM4003</a:t>
            </a:r>
          </a:p>
          <a:p>
            <a:pPr algn="l"/>
            <a:r>
              <a:rPr lang="en-GB" sz="1500" b="1" dirty="0"/>
              <a:t>Date:</a:t>
            </a:r>
            <a:r>
              <a:rPr lang="en-GB" sz="1500" dirty="0"/>
              <a:t> 07/11/2025</a:t>
            </a:r>
          </a:p>
        </p:txBody>
      </p:sp>
      <p:pic>
        <p:nvPicPr>
          <p:cNvPr id="27" name="Picture 26" descr="Plane in red circle">
            <a:extLst>
              <a:ext uri="{FF2B5EF4-FFF2-40B4-BE49-F238E27FC236}">
                <a16:creationId xmlns:a16="http://schemas.microsoft.com/office/drawing/2014/main" id="{99D6C665-6EB9-8BC4-143F-6735A248741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612" r="26832" b="-9"/>
          <a:stretch>
            <a:fillRect/>
          </a:stretch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8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2862" y="4409267"/>
            <a:ext cx="4243589" cy="18288"/>
          </a:xfrm>
          <a:custGeom>
            <a:avLst/>
            <a:gdLst>
              <a:gd name="csX0" fmla="*/ 0 w 4243589"/>
              <a:gd name="csY0" fmla="*/ 0 h 18288"/>
              <a:gd name="csX1" fmla="*/ 563791 w 4243589"/>
              <a:gd name="csY1" fmla="*/ 0 h 18288"/>
              <a:gd name="csX2" fmla="*/ 1042710 w 4243589"/>
              <a:gd name="csY2" fmla="*/ 0 h 18288"/>
              <a:gd name="csX3" fmla="*/ 1564066 w 4243589"/>
              <a:gd name="csY3" fmla="*/ 0 h 18288"/>
              <a:gd name="csX4" fmla="*/ 2212729 w 4243589"/>
              <a:gd name="csY4" fmla="*/ 0 h 18288"/>
              <a:gd name="csX5" fmla="*/ 2776520 w 4243589"/>
              <a:gd name="csY5" fmla="*/ 0 h 18288"/>
              <a:gd name="csX6" fmla="*/ 3297875 w 4243589"/>
              <a:gd name="csY6" fmla="*/ 0 h 18288"/>
              <a:gd name="csX7" fmla="*/ 4243589 w 4243589"/>
              <a:gd name="csY7" fmla="*/ 0 h 18288"/>
              <a:gd name="csX8" fmla="*/ 4243589 w 4243589"/>
              <a:gd name="csY8" fmla="*/ 18288 h 18288"/>
              <a:gd name="csX9" fmla="*/ 3637362 w 4243589"/>
              <a:gd name="csY9" fmla="*/ 18288 h 18288"/>
              <a:gd name="csX10" fmla="*/ 3116007 w 4243589"/>
              <a:gd name="csY10" fmla="*/ 18288 h 18288"/>
              <a:gd name="csX11" fmla="*/ 2424908 w 4243589"/>
              <a:gd name="csY11" fmla="*/ 18288 h 18288"/>
              <a:gd name="csX12" fmla="*/ 1861117 w 4243589"/>
              <a:gd name="csY12" fmla="*/ 18288 h 18288"/>
              <a:gd name="csX13" fmla="*/ 1382198 w 4243589"/>
              <a:gd name="csY13" fmla="*/ 18288 h 18288"/>
              <a:gd name="csX14" fmla="*/ 733535 w 4243589"/>
              <a:gd name="csY14" fmla="*/ 18288 h 18288"/>
              <a:gd name="csX15" fmla="*/ 0 w 4243589"/>
              <a:gd name="csY15" fmla="*/ 18288 h 18288"/>
              <a:gd name="csX16" fmla="*/ 0 w 4243589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3987" y="7429"/>
                  <a:pt x="4243569" y="10822"/>
                  <a:pt x="4243589" y="18288"/>
                </a:cubicBezTo>
                <a:cubicBezTo>
                  <a:pt x="4112949" y="-2855"/>
                  <a:pt x="3928037" y="1831"/>
                  <a:pt x="3637362" y="18288"/>
                </a:cubicBezTo>
                <a:cubicBezTo>
                  <a:pt x="3346687" y="34745"/>
                  <a:pt x="3254446" y="26669"/>
                  <a:pt x="3116007" y="18288"/>
                </a:cubicBezTo>
                <a:cubicBezTo>
                  <a:pt x="2977569" y="9907"/>
                  <a:pt x="2620228" y="28873"/>
                  <a:pt x="2424908" y="18288"/>
                </a:cubicBezTo>
                <a:cubicBezTo>
                  <a:pt x="2229588" y="7703"/>
                  <a:pt x="2088287" y="-3854"/>
                  <a:pt x="1861117" y="18288"/>
                </a:cubicBezTo>
                <a:cubicBezTo>
                  <a:pt x="1633947" y="40430"/>
                  <a:pt x="1502447" y="-871"/>
                  <a:pt x="1382198" y="18288"/>
                </a:cubicBezTo>
                <a:cubicBezTo>
                  <a:pt x="1261949" y="37447"/>
                  <a:pt x="1045440" y="28353"/>
                  <a:pt x="733535" y="18288"/>
                </a:cubicBezTo>
                <a:cubicBezTo>
                  <a:pt x="421630" y="8223"/>
                  <a:pt x="341257" y="-18359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2703" y="5429"/>
                  <a:pt x="4244410" y="14046"/>
                  <a:pt x="4243589" y="18288"/>
                </a:cubicBezTo>
                <a:cubicBezTo>
                  <a:pt x="4130424" y="-1240"/>
                  <a:pt x="3932803" y="42249"/>
                  <a:pt x="3722234" y="18288"/>
                </a:cubicBezTo>
                <a:cubicBezTo>
                  <a:pt x="3511665" y="-5673"/>
                  <a:pt x="3269903" y="45994"/>
                  <a:pt x="3116007" y="18288"/>
                </a:cubicBezTo>
                <a:cubicBezTo>
                  <a:pt x="2962111" y="-9418"/>
                  <a:pt x="2744280" y="23224"/>
                  <a:pt x="2509780" y="18288"/>
                </a:cubicBezTo>
                <a:cubicBezTo>
                  <a:pt x="2275280" y="13352"/>
                  <a:pt x="2066059" y="43664"/>
                  <a:pt x="1945989" y="18288"/>
                </a:cubicBezTo>
                <a:cubicBezTo>
                  <a:pt x="1825919" y="-7088"/>
                  <a:pt x="1407329" y="12616"/>
                  <a:pt x="1254890" y="18288"/>
                </a:cubicBezTo>
                <a:cubicBezTo>
                  <a:pt x="1102451" y="23960"/>
                  <a:pt x="837950" y="31673"/>
                  <a:pt x="563791" y="18288"/>
                </a:cubicBezTo>
                <a:cubicBezTo>
                  <a:pt x="289632" y="4903"/>
                  <a:pt x="132768" y="7105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84EECB-A562-8E47-6EBA-A548D684F6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9942716" cy="1554480"/>
          </a:xfrm>
        </p:spPr>
        <p:txBody>
          <a:bodyPr anchor="ctr">
            <a:normAutofit/>
          </a:bodyPr>
          <a:lstStyle/>
          <a:p>
            <a:r>
              <a:rPr lang="en-GB" sz="4800" b="1" dirty="0">
                <a:ea typeface="+mj-lt"/>
                <a:cs typeface="+mj-lt"/>
              </a:rPr>
              <a:t>Overview of the Presentation</a:t>
            </a:r>
            <a:endParaRPr lang="en-US" sz="4800" b="1"/>
          </a:p>
        </p:txBody>
      </p:sp>
      <p:sp>
        <p:nvSpPr>
          <p:cNvPr id="23" name="Content Placeholder 2">
            <a:extLst>
              <a:ext uri="{FF2B5EF4-FFF2-40B4-BE49-F238E27FC236}">
                <a16:creationId xmlns:a16="http://schemas.microsoft.com/office/drawing/2014/main" id="{1A7ECD9F-E183-4E62-826F-915998B333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5028" y="3017522"/>
            <a:ext cx="9941319" cy="312465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900"/>
              <a:t>Overview of the Presentation</a:t>
            </a:r>
          </a:p>
          <a:p>
            <a:r>
              <a:rPr lang="en-GB" sz="1900"/>
              <a:t>Background of Flight Foods Ltd.</a:t>
            </a:r>
          </a:p>
          <a:p>
            <a:r>
              <a:rPr lang="en-GB" sz="1900"/>
              <a:t>Key communication problems faced by the company</a:t>
            </a:r>
          </a:p>
          <a:p>
            <a:r>
              <a:rPr lang="en-GB" sz="1900"/>
              <a:t>Analysis of communication barriers</a:t>
            </a:r>
          </a:p>
          <a:p>
            <a:r>
              <a:rPr lang="en-GB" sz="1900"/>
              <a:t>Theoretical models explaining the barriers </a:t>
            </a:r>
          </a:p>
          <a:p>
            <a:r>
              <a:rPr lang="en-GB" sz="1900"/>
              <a:t>Recommendations to overcome the barriers</a:t>
            </a:r>
          </a:p>
          <a:p>
            <a:r>
              <a:rPr lang="en-GB" sz="1900"/>
              <a:t>Conclusion and key takeaways</a:t>
            </a:r>
          </a:p>
          <a:p>
            <a:r>
              <a:rPr lang="en-GB" sz="1900"/>
              <a:t>References</a:t>
            </a:r>
          </a:p>
          <a:p>
            <a:endParaRPr lang="en-GB" sz="1900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552502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0CCC4BA0-1298-4DBD-86F1-B51D8C9D34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71A372B-1DD6-E4E9-5CD7-AE4705AEC3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6398" y="502021"/>
            <a:ext cx="5427525" cy="1667997"/>
          </a:xfrm>
        </p:spPr>
        <p:txBody>
          <a:bodyPr anchor="b">
            <a:normAutofit/>
          </a:bodyPr>
          <a:lstStyle/>
          <a:p>
            <a:r>
              <a:rPr lang="en-GB" sz="4000" b="1"/>
              <a:t>Company Background</a:t>
            </a:r>
            <a:endParaRPr lang="en-US" sz="4000" b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5C013D-2A49-D57F-5B42-230761F045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6398" y="2405467"/>
            <a:ext cx="5427526" cy="353508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600"/>
              <a:t>Flight Foods Ltd. is a medium-sized company that manufactures and sells ready-made meals for airlines.</a:t>
            </a:r>
          </a:p>
          <a:p>
            <a:r>
              <a:rPr lang="en-GB" sz="1600"/>
              <a:t>The company operates a large factory with around 40 workers, aged 16 to 60, from five different cultural backgrounds.</a:t>
            </a:r>
          </a:p>
          <a:p>
            <a:r>
              <a:rPr lang="en-GB" sz="1600"/>
              <a:t>The factory environment is spacious and well-lit, but contains old, noisy machines.</a:t>
            </a:r>
          </a:p>
          <a:p>
            <a:r>
              <a:rPr lang="en-GB" sz="1600"/>
              <a:t>Goal: To increase market share and improve reputation in the airline catering industry.</a:t>
            </a:r>
          </a:p>
          <a:p>
            <a:r>
              <a:rPr lang="en-GB" sz="1600"/>
              <a:t>Problem: Instead of growth, the company has faced customer complaints about poor food standards and hygiene.</a:t>
            </a:r>
          </a:p>
          <a:p>
            <a:endParaRPr lang="en-GB" sz="1600"/>
          </a:p>
        </p:txBody>
      </p:sp>
      <p:pic>
        <p:nvPicPr>
          <p:cNvPr id="5" name="Picture 4" descr="A tray of food on a table&#10;&#10;AI-generated content may be incorrect.">
            <a:extLst>
              <a:ext uri="{FF2B5EF4-FFF2-40B4-BE49-F238E27FC236}">
                <a16:creationId xmlns:a16="http://schemas.microsoft.com/office/drawing/2014/main" id="{B44646D3-2BBF-2ADB-47C6-07A29679BE6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499" r="13751"/>
          <a:stretch>
            <a:fillRect/>
          </a:stretch>
        </p:blipFill>
        <p:spPr>
          <a:xfrm>
            <a:off x="6731211" y="573078"/>
            <a:ext cx="5306087" cy="5363597"/>
          </a:xfrm>
          <a:custGeom>
            <a:avLst/>
            <a:gdLst/>
            <a:ahLst/>
            <a:cxnLst/>
            <a:rect l="l" t="t" r="r" b="b"/>
            <a:pathLst>
              <a:path w="4694238" h="4694238">
                <a:moveTo>
                  <a:pt x="2347119" y="0"/>
                </a:moveTo>
                <a:cubicBezTo>
                  <a:pt x="3643397" y="0"/>
                  <a:pt x="4694238" y="1050841"/>
                  <a:pt x="4694238" y="2347119"/>
                </a:cubicBezTo>
                <a:cubicBezTo>
                  <a:pt x="4694238" y="3643397"/>
                  <a:pt x="3643397" y="4694238"/>
                  <a:pt x="2347119" y="4694238"/>
                </a:cubicBezTo>
                <a:cubicBezTo>
                  <a:pt x="1050841" y="4694238"/>
                  <a:pt x="0" y="3643397"/>
                  <a:pt x="0" y="2347119"/>
                </a:cubicBezTo>
                <a:cubicBezTo>
                  <a:pt x="0" y="1050841"/>
                  <a:pt x="1050841" y="0"/>
                  <a:pt x="2347119" y="0"/>
                </a:cubicBezTo>
                <a:close/>
              </a:path>
            </a:pathLst>
          </a:custGeom>
        </p:spPr>
      </p:pic>
      <p:sp>
        <p:nvSpPr>
          <p:cNvPr id="39" name="Rectangle 38">
            <a:extLst>
              <a:ext uri="{FF2B5EF4-FFF2-40B4-BE49-F238E27FC236}">
                <a16:creationId xmlns:a16="http://schemas.microsoft.com/office/drawing/2014/main" id="{EEBF1590-3B36-48EE-A89D-3B6F3CB256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78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AC8F6C8C-AB5A-4548-942D-E3FD40ACBC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100000">
                <a:schemeClr val="accent1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85920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E0F329-FB57-5109-C621-13AE5D5634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5092602" cy="1624520"/>
          </a:xfrm>
        </p:spPr>
        <p:txBody>
          <a:bodyPr anchor="ctr">
            <a:normAutofit/>
          </a:bodyPr>
          <a:lstStyle/>
          <a:p>
            <a:r>
              <a:rPr lang="en-GB" sz="4000" b="1" dirty="0">
                <a:latin typeface="Univers Condensed"/>
              </a:rPr>
              <a:t>The Problem at Flight Foods Ltd.</a:t>
            </a:r>
            <a:endParaRPr lang="en-US" sz="4000" b="1" dirty="0">
              <a:latin typeface="Univers Condensed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6DB6F9-4920-DD09-7B6D-D40F96FEE9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600"/>
              <a:t>The company is losing airline contracts due to poor food hygiene and safety issues.</a:t>
            </a:r>
          </a:p>
          <a:p>
            <a:r>
              <a:rPr lang="en-GB" sz="1600"/>
              <a:t>Airlines have reported undercooked meals, poor packaging, and even meat served in vegetarian meals.</a:t>
            </a:r>
          </a:p>
          <a:p>
            <a:r>
              <a:rPr lang="en-GB" sz="1600"/>
              <a:t>Staff are poorly trained in food hygiene and communication practices.</a:t>
            </a:r>
          </a:p>
          <a:p>
            <a:r>
              <a:rPr lang="en-GB" sz="1600"/>
              <a:t>There are frequent misunderstandings between the manager and employees.</a:t>
            </a:r>
          </a:p>
          <a:p>
            <a:r>
              <a:rPr lang="en-GB" sz="1600"/>
              <a:t>Lack of formal communication systems — instructions are often unclear or ignored.</a:t>
            </a:r>
          </a:p>
          <a:p>
            <a:r>
              <a:rPr lang="en-GB" sz="1600"/>
              <a:t>These issues have led to low morale, customer dissatisfaction, and a damaged reputation.</a:t>
            </a:r>
          </a:p>
          <a:p>
            <a:endParaRPr lang="en-GB" sz="1600"/>
          </a:p>
        </p:txBody>
      </p:sp>
      <p:pic>
        <p:nvPicPr>
          <p:cNvPr id="4" name="Picture 3" descr="A black and white pictogram of people talking&#10;&#10;AI-generated content may be incorrect.">
            <a:extLst>
              <a:ext uri="{FF2B5EF4-FFF2-40B4-BE49-F238E27FC236}">
                <a16:creationId xmlns:a16="http://schemas.microsoft.com/office/drawing/2014/main" id="{CF33A124-9B0E-0615-D9B0-A2983A52685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197" r="5815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18247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0795BF-9DAB-DE7E-38D7-D11335C9FF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94521"/>
            <a:ext cx="10515600" cy="1325563"/>
          </a:xfrm>
        </p:spPr>
        <p:txBody>
          <a:bodyPr/>
          <a:lstStyle/>
          <a:p>
            <a:pPr algn="ctr"/>
            <a:r>
              <a:rPr lang="en-GB" b="1">
                <a:latin typeface="Bookman Old Style"/>
              </a:rPr>
              <a:t>Summary of Communication Barriers Identified</a:t>
            </a:r>
            <a:endParaRPr lang="en-US" b="1">
              <a:latin typeface="Bookman Old Style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EA00310-9C77-2C79-5395-1EA8B80AAEB1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2977068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5CD2BA-6C4C-5DFC-59DE-8451C2166D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GB" sz="5000" b="1"/>
              <a:t>Language and Cultural Barriers </a:t>
            </a:r>
            <a:endParaRPr lang="en-US" sz="5000" b="1"/>
          </a:p>
        </p:txBody>
      </p:sp>
      <p:sp>
        <p:nvSpPr>
          <p:cNvPr id="18" name="sketch line">
            <a:extLst>
              <a:ext uri="{FF2B5EF4-FFF2-40B4-BE49-F238E27FC236}">
                <a16:creationId xmlns:a16="http://schemas.microsoft.com/office/drawing/2014/main" id="{650D18FE-0824-4A46-B22C-A86B52E578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5CA5BE-05F3-21F1-2F46-9DF757EE70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4"/>
            <a:ext cx="4818888" cy="354787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/>
              <a:t>Staff have limited English proficiency and often speak their native languages.</a:t>
            </a:r>
          </a:p>
          <a:p>
            <a:r>
              <a:rPr lang="en-GB" sz="2000"/>
              <a:t>Leads to misunderstanding of verbal and written instructions.</a:t>
            </a:r>
          </a:p>
          <a:p>
            <a:r>
              <a:rPr lang="en-GB" sz="2000"/>
              <a:t>Cultural values and work attitudes differ, affecting compliance with hygiene rules.</a:t>
            </a:r>
          </a:p>
          <a:p>
            <a:r>
              <a:rPr lang="en-GB" sz="2000"/>
              <a:t>Example: Workers misinterpret hygiene posters or signs, leading to mistakes like leaving meat out overnight or putting meat in vegetarian meals.</a:t>
            </a:r>
          </a:p>
        </p:txBody>
      </p:sp>
      <p:pic>
        <p:nvPicPr>
          <p:cNvPr id="4" name="Picture 3" descr="A group of colorful speech bubbles with different languages&#10;&#10;AI-generated content may be incorrect.">
            <a:extLst>
              <a:ext uri="{FF2B5EF4-FFF2-40B4-BE49-F238E27FC236}">
                <a16:creationId xmlns:a16="http://schemas.microsoft.com/office/drawing/2014/main" id="{D4E65788-433B-222C-A9AC-8D46E8A87B3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-210" b="5239"/>
          <a:stretch>
            <a:fillRect/>
          </a:stretch>
        </p:blipFill>
        <p:spPr>
          <a:xfrm>
            <a:off x="6099048" y="847934"/>
            <a:ext cx="5458968" cy="51621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19956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56688E73-49B9-4052-A836-D248C825D7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5B6AEE0C-07FE-4154-BC7C-2F20530BC5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2A22A85-9C08-2725-5F24-713AC7056B47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 t="4627" b="11104"/>
          <a:stretch>
            <a:fillRect/>
          </a:stretch>
        </p:blipFill>
        <p:spPr>
          <a:xfrm>
            <a:off x="-1" y="10"/>
            <a:ext cx="12192001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4D7DFEB-B89B-641B-6562-10D38CAAC5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557189"/>
            <a:ext cx="5040245" cy="5571899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FFFFFF"/>
                </a:solidFill>
              </a:rPr>
              <a:t>Physical and Organisational Barriers</a:t>
            </a:r>
            <a:endParaRPr lang="en-US" b="1" dirty="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AC98E5-E441-25D5-CD8D-751B348C4C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77790" y="801604"/>
            <a:ext cx="5618498" cy="532748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000" dirty="0">
                <a:solidFill>
                  <a:srgbClr val="FFFFFF"/>
                </a:solidFill>
              </a:rPr>
              <a:t>Old, noisy machines make verbal communication difficult on the factory floor.</a:t>
            </a:r>
          </a:p>
          <a:p>
            <a:r>
              <a:rPr lang="en-GB" sz="2000" dirty="0">
                <a:solidFill>
                  <a:srgbClr val="FFFFFF"/>
                </a:solidFill>
              </a:rPr>
              <a:t>Large, busy workspace causes distractions and reduces concentration.</a:t>
            </a:r>
          </a:p>
          <a:p>
            <a:r>
              <a:rPr lang="en-GB" sz="2000" dirty="0">
                <a:solidFill>
                  <a:srgbClr val="FFFFFF"/>
                </a:solidFill>
              </a:rPr>
              <a:t>No formal training or communication systems in place for new employees.</a:t>
            </a:r>
          </a:p>
          <a:p>
            <a:r>
              <a:rPr lang="en-GB" sz="2000" dirty="0">
                <a:solidFill>
                  <a:srgbClr val="FFFFFF"/>
                </a:solidFill>
              </a:rPr>
              <a:t>Manager relies on signs and on-the-job explanations instead of structured guidance.</a:t>
            </a:r>
          </a:p>
          <a:p>
            <a:r>
              <a:rPr lang="en-GB" sz="2000" dirty="0">
                <a:solidFill>
                  <a:srgbClr val="FFFFFF"/>
                </a:solidFill>
              </a:rPr>
              <a:t>Leads to errors in hygiene practices and poor coordination among staff.</a:t>
            </a:r>
          </a:p>
          <a:p>
            <a:pPr marL="0" indent="0">
              <a:buNone/>
            </a:pPr>
            <a:endParaRPr lang="en-GB" sz="20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34676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4697CDA-BDB7-4883-B48B-1D4EDB2F0E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1026190-6B62-46DB-B5FF-9E0FF9BDCD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66DA0389-D66E-4727-8EFB-E60E6C412F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64693" y="870265"/>
            <a:ext cx="9662615" cy="1603018"/>
          </a:xfrm>
          <a:custGeom>
            <a:avLst/>
            <a:gdLst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577675 w 9662615"/>
              <a:gd name="connsiteY20" fmla="*/ 1370461 h 1583140"/>
              <a:gd name="connsiteX21" fmla="*/ 7466069 w 9662615"/>
              <a:gd name="connsiteY21" fmla="*/ 1377654 h 1583140"/>
              <a:gd name="connsiteX22" fmla="*/ 7435155 w 9662615"/>
              <a:gd name="connsiteY22" fmla="*/ 1397159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5995105 w 9662615"/>
              <a:gd name="connsiteY36" fmla="*/ 1435236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155638 w 9662615"/>
              <a:gd name="connsiteY47" fmla="*/ 1521938 h 1583140"/>
              <a:gd name="connsiteX48" fmla="*/ 5090342 w 9662615"/>
              <a:gd name="connsiteY48" fmla="*/ 1546680 h 1583140"/>
              <a:gd name="connsiteX49" fmla="*/ 5082104 w 9662615"/>
              <a:gd name="connsiteY49" fmla="*/ 1547781 h 1583140"/>
              <a:gd name="connsiteX50" fmla="*/ 5059484 w 9662615"/>
              <a:gd name="connsiteY50" fmla="*/ 1546802 h 1583140"/>
              <a:gd name="connsiteX51" fmla="*/ 5050958 w 9662615"/>
              <a:gd name="connsiteY51" fmla="*/ 1545776 h 1583140"/>
              <a:gd name="connsiteX52" fmla="*/ 5038524 w 9662615"/>
              <a:gd name="connsiteY52" fmla="*/ 1545675 h 1583140"/>
              <a:gd name="connsiteX53" fmla="*/ 5038223 w 9662615"/>
              <a:gd name="connsiteY53" fmla="*/ 1545881 h 1583140"/>
              <a:gd name="connsiteX54" fmla="*/ 5026564 w 9662615"/>
              <a:gd name="connsiteY54" fmla="*/ 1545376 h 1583140"/>
              <a:gd name="connsiteX55" fmla="*/ 4969433 w 9662615"/>
              <a:gd name="connsiteY55" fmla="*/ 1540263 h 1583140"/>
              <a:gd name="connsiteX56" fmla="*/ 4894799 w 9662615"/>
              <a:gd name="connsiteY56" fmla="*/ 1559476 h 1583140"/>
              <a:gd name="connsiteX57" fmla="*/ 4863775 w 9662615"/>
              <a:gd name="connsiteY57" fmla="*/ 1562633 h 1583140"/>
              <a:gd name="connsiteX58" fmla="*/ 4847242 w 9662615"/>
              <a:gd name="connsiteY58" fmla="*/ 1565435 h 1583140"/>
              <a:gd name="connsiteX59" fmla="*/ 4846237 w 9662615"/>
              <a:gd name="connsiteY59" fmla="*/ 1566331 h 1583140"/>
              <a:gd name="connsiteX60" fmla="*/ 4791466 w 9662615"/>
              <a:gd name="connsiteY60" fmla="*/ 1561324 h 1583140"/>
              <a:gd name="connsiteX61" fmla="*/ 4784247 w 9662615"/>
              <a:gd name="connsiteY61" fmla="*/ 1562342 h 1583140"/>
              <a:gd name="connsiteX62" fmla="*/ 4748477 w 9662615"/>
              <a:gd name="connsiteY62" fmla="*/ 1556925 h 1583140"/>
              <a:gd name="connsiteX63" fmla="*/ 4730033 w 9662615"/>
              <a:gd name="connsiteY63" fmla="*/ 1555274 h 1583140"/>
              <a:gd name="connsiteX64" fmla="*/ 4724747 w 9662615"/>
              <a:gd name="connsiteY64" fmla="*/ 1552439 h 1583140"/>
              <a:gd name="connsiteX65" fmla="*/ 4697562 w 9662615"/>
              <a:gd name="connsiteY65" fmla="*/ 1551206 h 1583140"/>
              <a:gd name="connsiteX66" fmla="*/ 4694469 w 9662615"/>
              <a:gd name="connsiteY66" fmla="*/ 1551958 h 1583140"/>
              <a:gd name="connsiteX67" fmla="*/ 4671940 w 9662615"/>
              <a:gd name="connsiteY67" fmla="*/ 1547617 h 1583140"/>
              <a:gd name="connsiteX68" fmla="*/ 4652930 w 9662615"/>
              <a:gd name="connsiteY68" fmla="*/ 1539961 h 1583140"/>
              <a:gd name="connsiteX69" fmla="*/ 4422155 w 9662615"/>
              <a:gd name="connsiteY69" fmla="*/ 1542059 h 1583140"/>
              <a:gd name="connsiteX70" fmla="*/ 4221826 w 9662615"/>
              <a:gd name="connsiteY70" fmla="*/ 1508923 h 1583140"/>
              <a:gd name="connsiteX71" fmla="*/ 4096601 w 9662615"/>
              <a:gd name="connsiteY71" fmla="*/ 1510961 h 1583140"/>
              <a:gd name="connsiteX72" fmla="*/ 4055448 w 9662615"/>
              <a:gd name="connsiteY72" fmla="*/ 1528913 h 1583140"/>
              <a:gd name="connsiteX73" fmla="*/ 3743791 w 9662615"/>
              <a:gd name="connsiteY73" fmla="*/ 1516637 h 1583140"/>
              <a:gd name="connsiteX74" fmla="*/ 3664453 w 9662615"/>
              <a:gd name="connsiteY74" fmla="*/ 1521660 h 1583140"/>
              <a:gd name="connsiteX75" fmla="*/ 3594070 w 9662615"/>
              <a:gd name="connsiteY75" fmla="*/ 1509422 h 1583140"/>
              <a:gd name="connsiteX76" fmla="*/ 3565233 w 9662615"/>
              <a:gd name="connsiteY76" fmla="*/ 1515122 h 1583140"/>
              <a:gd name="connsiteX77" fmla="*/ 3560267 w 9662615"/>
              <a:gd name="connsiteY77" fmla="*/ 1516288 h 1583140"/>
              <a:gd name="connsiteX78" fmla="*/ 3540258 w 9662615"/>
              <a:gd name="connsiteY78" fmla="*/ 1516976 h 1583140"/>
              <a:gd name="connsiteX79" fmla="*/ 3534780 w 9662615"/>
              <a:gd name="connsiteY79" fmla="*/ 1522141 h 1583140"/>
              <a:gd name="connsiteX80" fmla="*/ 3504783 w 9662615"/>
              <a:gd name="connsiteY80" fmla="*/ 1526739 h 1583140"/>
              <a:gd name="connsiteX81" fmla="*/ 3467911 w 9662615"/>
              <a:gd name="connsiteY81" fmla="*/ 1526618 h 1583140"/>
              <a:gd name="connsiteX82" fmla="*/ 3292707 w 9662615"/>
              <a:gd name="connsiteY82" fmla="*/ 1520490 h 1583140"/>
              <a:gd name="connsiteX83" fmla="*/ 3187872 w 9662615"/>
              <a:gd name="connsiteY83" fmla="*/ 1519991 h 1583140"/>
              <a:gd name="connsiteX84" fmla="*/ 3148026 w 9662615"/>
              <a:gd name="connsiteY84" fmla="*/ 1524777 h 1583140"/>
              <a:gd name="connsiteX85" fmla="*/ 3092394 w 9662615"/>
              <a:gd name="connsiteY85" fmla="*/ 1528115 h 1583140"/>
              <a:gd name="connsiteX86" fmla="*/ 2994200 w 9662615"/>
              <a:gd name="connsiteY86" fmla="*/ 1537857 h 1583140"/>
              <a:gd name="connsiteX87" fmla="*/ 2862301 w 9662615"/>
              <a:gd name="connsiteY87" fmla="*/ 1544250 h 1583140"/>
              <a:gd name="connsiteX88" fmla="*/ 2766335 w 9662615"/>
              <a:gd name="connsiteY88" fmla="*/ 1527662 h 1583140"/>
              <a:gd name="connsiteX89" fmla="*/ 2757836 w 9662615"/>
              <a:gd name="connsiteY89" fmla="*/ 1531371 h 1583140"/>
              <a:gd name="connsiteX90" fmla="*/ 2691555 w 9662615"/>
              <a:gd name="connsiteY90" fmla="*/ 1530283 h 1583140"/>
              <a:gd name="connsiteX91" fmla="*/ 2459871 w 9662615"/>
              <a:gd name="connsiteY91" fmla="*/ 1500859 h 1583140"/>
              <a:gd name="connsiteX92" fmla="*/ 2330328 w 9662615"/>
              <a:gd name="connsiteY92" fmla="*/ 1499441 h 1583140"/>
              <a:gd name="connsiteX93" fmla="*/ 2284269 w 9662615"/>
              <a:gd name="connsiteY93" fmla="*/ 1503068 h 1583140"/>
              <a:gd name="connsiteX94" fmla="*/ 2207104 w 9662615"/>
              <a:gd name="connsiteY94" fmla="*/ 1508888 h 1583140"/>
              <a:gd name="connsiteX95" fmla="*/ 2149226 w 9662615"/>
              <a:gd name="connsiteY95" fmla="*/ 1523409 h 1583140"/>
              <a:gd name="connsiteX96" fmla="*/ 2084783 w 9662615"/>
              <a:gd name="connsiteY96" fmla="*/ 1524245 h 1583140"/>
              <a:gd name="connsiteX97" fmla="*/ 2070075 w 9662615"/>
              <a:gd name="connsiteY97" fmla="*/ 1511285 h 1583140"/>
              <a:gd name="connsiteX98" fmla="*/ 2001057 w 9662615"/>
              <a:gd name="connsiteY98" fmla="*/ 1516449 h 1583140"/>
              <a:gd name="connsiteX99" fmla="*/ 1896330 w 9662615"/>
              <a:gd name="connsiteY99" fmla="*/ 1525725 h 1583140"/>
              <a:gd name="connsiteX100" fmla="*/ 1835994 w 9662615"/>
              <a:gd name="connsiteY100" fmla="*/ 1527678 h 1583140"/>
              <a:gd name="connsiteX101" fmla="*/ 1671119 w 9662615"/>
              <a:gd name="connsiteY101" fmla="*/ 1536701 h 1583140"/>
              <a:gd name="connsiteX102" fmla="*/ 1505921 w 9662615"/>
              <a:gd name="connsiteY102" fmla="*/ 1548552 h 1583140"/>
              <a:gd name="connsiteX103" fmla="*/ 1407755 w 9662615"/>
              <a:gd name="connsiteY103" fmla="*/ 1571444 h 1583140"/>
              <a:gd name="connsiteX104" fmla="*/ 1271994 w 9662615"/>
              <a:gd name="connsiteY104" fmla="*/ 1579471 h 1583140"/>
              <a:gd name="connsiteX105" fmla="*/ 1249226 w 9662615"/>
              <a:gd name="connsiteY105" fmla="*/ 1583140 h 1583140"/>
              <a:gd name="connsiteX106" fmla="*/ 1217719 w 9662615"/>
              <a:gd name="connsiteY106" fmla="*/ 1580863 h 1583140"/>
              <a:gd name="connsiteX107" fmla="*/ 1091432 w 9662615"/>
              <a:gd name="connsiteY107" fmla="*/ 1571003 h 1583140"/>
              <a:gd name="connsiteX108" fmla="*/ 992039 w 9662615"/>
              <a:gd name="connsiteY108" fmla="*/ 1556662 h 1583140"/>
              <a:gd name="connsiteX109" fmla="*/ 868264 w 9662615"/>
              <a:gd name="connsiteY109" fmla="*/ 1566392 h 1583140"/>
              <a:gd name="connsiteX110" fmla="*/ 792765 w 9662615"/>
              <a:gd name="connsiteY110" fmla="*/ 1563102 h 1583140"/>
              <a:gd name="connsiteX111" fmla="*/ 669055 w 9662615"/>
              <a:gd name="connsiteY111" fmla="*/ 1543638 h 1583140"/>
              <a:gd name="connsiteX112" fmla="*/ 506152 w 9662615"/>
              <a:gd name="connsiteY112" fmla="*/ 1549124 h 1583140"/>
              <a:gd name="connsiteX113" fmla="*/ 472797 w 9662615"/>
              <a:gd name="connsiteY113" fmla="*/ 1568904 h 1583140"/>
              <a:gd name="connsiteX114" fmla="*/ 427864 w 9662615"/>
              <a:gd name="connsiteY114" fmla="*/ 1580848 h 1583140"/>
              <a:gd name="connsiteX115" fmla="*/ 408381 w 9662615"/>
              <a:gd name="connsiteY115" fmla="*/ 1552940 h 1583140"/>
              <a:gd name="connsiteX116" fmla="*/ 267163 w 9662615"/>
              <a:gd name="connsiteY116" fmla="*/ 1531913 h 1583140"/>
              <a:gd name="connsiteX117" fmla="*/ 196644 w 9662615"/>
              <a:gd name="connsiteY117" fmla="*/ 1524565 h 1583140"/>
              <a:gd name="connsiteX118" fmla="*/ 86819 w 9662615"/>
              <a:gd name="connsiteY118" fmla="*/ 1519517 h 1583140"/>
              <a:gd name="connsiteX119" fmla="*/ 53369 w 9662615"/>
              <a:gd name="connsiteY119" fmla="*/ 1516853 h 1583140"/>
              <a:gd name="connsiteX120" fmla="*/ 2359 w 9662615"/>
              <a:gd name="connsiteY120" fmla="*/ 1515247 h 1583140"/>
              <a:gd name="connsiteX121" fmla="*/ 0 w 9662615"/>
              <a:gd name="connsiteY121" fmla="*/ 1514932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577675 w 9662615"/>
              <a:gd name="connsiteY20" fmla="*/ 1370461 h 1583140"/>
              <a:gd name="connsiteX21" fmla="*/ 7466069 w 9662615"/>
              <a:gd name="connsiteY21" fmla="*/ 1377654 h 1583140"/>
              <a:gd name="connsiteX22" fmla="*/ 7435155 w 9662615"/>
              <a:gd name="connsiteY22" fmla="*/ 1397159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5995105 w 9662615"/>
              <a:gd name="connsiteY36" fmla="*/ 1435236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155638 w 9662615"/>
              <a:gd name="connsiteY47" fmla="*/ 1521938 h 1583140"/>
              <a:gd name="connsiteX48" fmla="*/ 5090342 w 9662615"/>
              <a:gd name="connsiteY48" fmla="*/ 1546680 h 1583140"/>
              <a:gd name="connsiteX49" fmla="*/ 5082104 w 9662615"/>
              <a:gd name="connsiteY49" fmla="*/ 1547781 h 1583140"/>
              <a:gd name="connsiteX50" fmla="*/ 5059484 w 9662615"/>
              <a:gd name="connsiteY50" fmla="*/ 1546802 h 1583140"/>
              <a:gd name="connsiteX51" fmla="*/ 5050958 w 9662615"/>
              <a:gd name="connsiteY51" fmla="*/ 1545776 h 1583140"/>
              <a:gd name="connsiteX52" fmla="*/ 5038524 w 9662615"/>
              <a:gd name="connsiteY52" fmla="*/ 1545675 h 1583140"/>
              <a:gd name="connsiteX53" fmla="*/ 5038223 w 9662615"/>
              <a:gd name="connsiteY53" fmla="*/ 1545881 h 1583140"/>
              <a:gd name="connsiteX54" fmla="*/ 5026564 w 9662615"/>
              <a:gd name="connsiteY54" fmla="*/ 1545376 h 1583140"/>
              <a:gd name="connsiteX55" fmla="*/ 4969433 w 9662615"/>
              <a:gd name="connsiteY55" fmla="*/ 1540263 h 1583140"/>
              <a:gd name="connsiteX56" fmla="*/ 4894799 w 9662615"/>
              <a:gd name="connsiteY56" fmla="*/ 1559476 h 1583140"/>
              <a:gd name="connsiteX57" fmla="*/ 4863775 w 9662615"/>
              <a:gd name="connsiteY57" fmla="*/ 1562633 h 1583140"/>
              <a:gd name="connsiteX58" fmla="*/ 4847242 w 9662615"/>
              <a:gd name="connsiteY58" fmla="*/ 1565435 h 1583140"/>
              <a:gd name="connsiteX59" fmla="*/ 4846237 w 9662615"/>
              <a:gd name="connsiteY59" fmla="*/ 1566331 h 1583140"/>
              <a:gd name="connsiteX60" fmla="*/ 4791466 w 9662615"/>
              <a:gd name="connsiteY60" fmla="*/ 1561324 h 1583140"/>
              <a:gd name="connsiteX61" fmla="*/ 4784247 w 9662615"/>
              <a:gd name="connsiteY61" fmla="*/ 1562342 h 1583140"/>
              <a:gd name="connsiteX62" fmla="*/ 4748477 w 9662615"/>
              <a:gd name="connsiteY62" fmla="*/ 1556925 h 1583140"/>
              <a:gd name="connsiteX63" fmla="*/ 4730033 w 9662615"/>
              <a:gd name="connsiteY63" fmla="*/ 1555274 h 1583140"/>
              <a:gd name="connsiteX64" fmla="*/ 4724747 w 9662615"/>
              <a:gd name="connsiteY64" fmla="*/ 1552439 h 1583140"/>
              <a:gd name="connsiteX65" fmla="*/ 4697562 w 9662615"/>
              <a:gd name="connsiteY65" fmla="*/ 1551206 h 1583140"/>
              <a:gd name="connsiteX66" fmla="*/ 4694469 w 9662615"/>
              <a:gd name="connsiteY66" fmla="*/ 1551958 h 1583140"/>
              <a:gd name="connsiteX67" fmla="*/ 4671940 w 9662615"/>
              <a:gd name="connsiteY67" fmla="*/ 1547617 h 1583140"/>
              <a:gd name="connsiteX68" fmla="*/ 4652930 w 9662615"/>
              <a:gd name="connsiteY68" fmla="*/ 1539961 h 1583140"/>
              <a:gd name="connsiteX69" fmla="*/ 4422155 w 9662615"/>
              <a:gd name="connsiteY69" fmla="*/ 1542059 h 1583140"/>
              <a:gd name="connsiteX70" fmla="*/ 4221826 w 9662615"/>
              <a:gd name="connsiteY70" fmla="*/ 1508923 h 1583140"/>
              <a:gd name="connsiteX71" fmla="*/ 4096601 w 9662615"/>
              <a:gd name="connsiteY71" fmla="*/ 1510961 h 1583140"/>
              <a:gd name="connsiteX72" fmla="*/ 3986537 w 9662615"/>
              <a:gd name="connsiteY72" fmla="*/ 1523612 h 1583140"/>
              <a:gd name="connsiteX73" fmla="*/ 3743791 w 9662615"/>
              <a:gd name="connsiteY73" fmla="*/ 1516637 h 1583140"/>
              <a:gd name="connsiteX74" fmla="*/ 3664453 w 9662615"/>
              <a:gd name="connsiteY74" fmla="*/ 1521660 h 1583140"/>
              <a:gd name="connsiteX75" fmla="*/ 3594070 w 9662615"/>
              <a:gd name="connsiteY75" fmla="*/ 1509422 h 1583140"/>
              <a:gd name="connsiteX76" fmla="*/ 3565233 w 9662615"/>
              <a:gd name="connsiteY76" fmla="*/ 1515122 h 1583140"/>
              <a:gd name="connsiteX77" fmla="*/ 3560267 w 9662615"/>
              <a:gd name="connsiteY77" fmla="*/ 1516288 h 1583140"/>
              <a:gd name="connsiteX78" fmla="*/ 3540258 w 9662615"/>
              <a:gd name="connsiteY78" fmla="*/ 1516976 h 1583140"/>
              <a:gd name="connsiteX79" fmla="*/ 3534780 w 9662615"/>
              <a:gd name="connsiteY79" fmla="*/ 1522141 h 1583140"/>
              <a:gd name="connsiteX80" fmla="*/ 3504783 w 9662615"/>
              <a:gd name="connsiteY80" fmla="*/ 1526739 h 1583140"/>
              <a:gd name="connsiteX81" fmla="*/ 3467911 w 9662615"/>
              <a:gd name="connsiteY81" fmla="*/ 1526618 h 1583140"/>
              <a:gd name="connsiteX82" fmla="*/ 3292707 w 9662615"/>
              <a:gd name="connsiteY82" fmla="*/ 1520490 h 1583140"/>
              <a:gd name="connsiteX83" fmla="*/ 3187872 w 9662615"/>
              <a:gd name="connsiteY83" fmla="*/ 1519991 h 1583140"/>
              <a:gd name="connsiteX84" fmla="*/ 3148026 w 9662615"/>
              <a:gd name="connsiteY84" fmla="*/ 1524777 h 1583140"/>
              <a:gd name="connsiteX85" fmla="*/ 3092394 w 9662615"/>
              <a:gd name="connsiteY85" fmla="*/ 1528115 h 1583140"/>
              <a:gd name="connsiteX86" fmla="*/ 2994200 w 9662615"/>
              <a:gd name="connsiteY86" fmla="*/ 1537857 h 1583140"/>
              <a:gd name="connsiteX87" fmla="*/ 2862301 w 9662615"/>
              <a:gd name="connsiteY87" fmla="*/ 1544250 h 1583140"/>
              <a:gd name="connsiteX88" fmla="*/ 2766335 w 9662615"/>
              <a:gd name="connsiteY88" fmla="*/ 1527662 h 1583140"/>
              <a:gd name="connsiteX89" fmla="*/ 2757836 w 9662615"/>
              <a:gd name="connsiteY89" fmla="*/ 1531371 h 1583140"/>
              <a:gd name="connsiteX90" fmla="*/ 2691555 w 9662615"/>
              <a:gd name="connsiteY90" fmla="*/ 1530283 h 1583140"/>
              <a:gd name="connsiteX91" fmla="*/ 2459871 w 9662615"/>
              <a:gd name="connsiteY91" fmla="*/ 1500859 h 1583140"/>
              <a:gd name="connsiteX92" fmla="*/ 2330328 w 9662615"/>
              <a:gd name="connsiteY92" fmla="*/ 1499441 h 1583140"/>
              <a:gd name="connsiteX93" fmla="*/ 2284269 w 9662615"/>
              <a:gd name="connsiteY93" fmla="*/ 1503068 h 1583140"/>
              <a:gd name="connsiteX94" fmla="*/ 2207104 w 9662615"/>
              <a:gd name="connsiteY94" fmla="*/ 1508888 h 1583140"/>
              <a:gd name="connsiteX95" fmla="*/ 2149226 w 9662615"/>
              <a:gd name="connsiteY95" fmla="*/ 1523409 h 1583140"/>
              <a:gd name="connsiteX96" fmla="*/ 2084783 w 9662615"/>
              <a:gd name="connsiteY96" fmla="*/ 1524245 h 1583140"/>
              <a:gd name="connsiteX97" fmla="*/ 2070075 w 9662615"/>
              <a:gd name="connsiteY97" fmla="*/ 1511285 h 1583140"/>
              <a:gd name="connsiteX98" fmla="*/ 2001057 w 9662615"/>
              <a:gd name="connsiteY98" fmla="*/ 1516449 h 1583140"/>
              <a:gd name="connsiteX99" fmla="*/ 1896330 w 9662615"/>
              <a:gd name="connsiteY99" fmla="*/ 1525725 h 1583140"/>
              <a:gd name="connsiteX100" fmla="*/ 1835994 w 9662615"/>
              <a:gd name="connsiteY100" fmla="*/ 1527678 h 1583140"/>
              <a:gd name="connsiteX101" fmla="*/ 1671119 w 9662615"/>
              <a:gd name="connsiteY101" fmla="*/ 1536701 h 1583140"/>
              <a:gd name="connsiteX102" fmla="*/ 1505921 w 9662615"/>
              <a:gd name="connsiteY102" fmla="*/ 1548552 h 1583140"/>
              <a:gd name="connsiteX103" fmla="*/ 1407755 w 9662615"/>
              <a:gd name="connsiteY103" fmla="*/ 1571444 h 1583140"/>
              <a:gd name="connsiteX104" fmla="*/ 1271994 w 9662615"/>
              <a:gd name="connsiteY104" fmla="*/ 1579471 h 1583140"/>
              <a:gd name="connsiteX105" fmla="*/ 1249226 w 9662615"/>
              <a:gd name="connsiteY105" fmla="*/ 1583140 h 1583140"/>
              <a:gd name="connsiteX106" fmla="*/ 1217719 w 9662615"/>
              <a:gd name="connsiteY106" fmla="*/ 1580863 h 1583140"/>
              <a:gd name="connsiteX107" fmla="*/ 1091432 w 9662615"/>
              <a:gd name="connsiteY107" fmla="*/ 1571003 h 1583140"/>
              <a:gd name="connsiteX108" fmla="*/ 992039 w 9662615"/>
              <a:gd name="connsiteY108" fmla="*/ 1556662 h 1583140"/>
              <a:gd name="connsiteX109" fmla="*/ 868264 w 9662615"/>
              <a:gd name="connsiteY109" fmla="*/ 1566392 h 1583140"/>
              <a:gd name="connsiteX110" fmla="*/ 792765 w 9662615"/>
              <a:gd name="connsiteY110" fmla="*/ 1563102 h 1583140"/>
              <a:gd name="connsiteX111" fmla="*/ 669055 w 9662615"/>
              <a:gd name="connsiteY111" fmla="*/ 1543638 h 1583140"/>
              <a:gd name="connsiteX112" fmla="*/ 506152 w 9662615"/>
              <a:gd name="connsiteY112" fmla="*/ 1549124 h 1583140"/>
              <a:gd name="connsiteX113" fmla="*/ 472797 w 9662615"/>
              <a:gd name="connsiteY113" fmla="*/ 1568904 h 1583140"/>
              <a:gd name="connsiteX114" fmla="*/ 427864 w 9662615"/>
              <a:gd name="connsiteY114" fmla="*/ 1580848 h 1583140"/>
              <a:gd name="connsiteX115" fmla="*/ 408381 w 9662615"/>
              <a:gd name="connsiteY115" fmla="*/ 1552940 h 1583140"/>
              <a:gd name="connsiteX116" fmla="*/ 267163 w 9662615"/>
              <a:gd name="connsiteY116" fmla="*/ 1531913 h 1583140"/>
              <a:gd name="connsiteX117" fmla="*/ 196644 w 9662615"/>
              <a:gd name="connsiteY117" fmla="*/ 1524565 h 1583140"/>
              <a:gd name="connsiteX118" fmla="*/ 86819 w 9662615"/>
              <a:gd name="connsiteY118" fmla="*/ 1519517 h 1583140"/>
              <a:gd name="connsiteX119" fmla="*/ 53369 w 9662615"/>
              <a:gd name="connsiteY119" fmla="*/ 1516853 h 1583140"/>
              <a:gd name="connsiteX120" fmla="*/ 2359 w 9662615"/>
              <a:gd name="connsiteY120" fmla="*/ 1515247 h 1583140"/>
              <a:gd name="connsiteX121" fmla="*/ 0 w 9662615"/>
              <a:gd name="connsiteY121" fmla="*/ 1514932 h 1583140"/>
              <a:gd name="connsiteX122" fmla="*/ 0 w 9662615"/>
              <a:gd name="connsiteY122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577675 w 9662615"/>
              <a:gd name="connsiteY20" fmla="*/ 1370461 h 1583140"/>
              <a:gd name="connsiteX21" fmla="*/ 7466069 w 9662615"/>
              <a:gd name="connsiteY21" fmla="*/ 1377654 h 1583140"/>
              <a:gd name="connsiteX22" fmla="*/ 7435155 w 9662615"/>
              <a:gd name="connsiteY22" fmla="*/ 1397159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5995105 w 9662615"/>
              <a:gd name="connsiteY36" fmla="*/ 1435236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155638 w 9662615"/>
              <a:gd name="connsiteY47" fmla="*/ 1521938 h 1583140"/>
              <a:gd name="connsiteX48" fmla="*/ 5090342 w 9662615"/>
              <a:gd name="connsiteY48" fmla="*/ 1546680 h 1583140"/>
              <a:gd name="connsiteX49" fmla="*/ 5082104 w 9662615"/>
              <a:gd name="connsiteY49" fmla="*/ 1547781 h 1583140"/>
              <a:gd name="connsiteX50" fmla="*/ 5059484 w 9662615"/>
              <a:gd name="connsiteY50" fmla="*/ 1546802 h 1583140"/>
              <a:gd name="connsiteX51" fmla="*/ 5050958 w 9662615"/>
              <a:gd name="connsiteY51" fmla="*/ 1545776 h 1583140"/>
              <a:gd name="connsiteX52" fmla="*/ 5038524 w 9662615"/>
              <a:gd name="connsiteY52" fmla="*/ 1545675 h 1583140"/>
              <a:gd name="connsiteX53" fmla="*/ 5038223 w 9662615"/>
              <a:gd name="connsiteY53" fmla="*/ 1545881 h 1583140"/>
              <a:gd name="connsiteX54" fmla="*/ 5026564 w 9662615"/>
              <a:gd name="connsiteY54" fmla="*/ 1545376 h 1583140"/>
              <a:gd name="connsiteX55" fmla="*/ 4969433 w 9662615"/>
              <a:gd name="connsiteY55" fmla="*/ 1540263 h 1583140"/>
              <a:gd name="connsiteX56" fmla="*/ 4894799 w 9662615"/>
              <a:gd name="connsiteY56" fmla="*/ 1559476 h 1583140"/>
              <a:gd name="connsiteX57" fmla="*/ 4863775 w 9662615"/>
              <a:gd name="connsiteY57" fmla="*/ 1562633 h 1583140"/>
              <a:gd name="connsiteX58" fmla="*/ 4847242 w 9662615"/>
              <a:gd name="connsiteY58" fmla="*/ 1565435 h 1583140"/>
              <a:gd name="connsiteX59" fmla="*/ 4846237 w 9662615"/>
              <a:gd name="connsiteY59" fmla="*/ 1566331 h 1583140"/>
              <a:gd name="connsiteX60" fmla="*/ 4791466 w 9662615"/>
              <a:gd name="connsiteY60" fmla="*/ 1561324 h 1583140"/>
              <a:gd name="connsiteX61" fmla="*/ 4784247 w 9662615"/>
              <a:gd name="connsiteY61" fmla="*/ 1562342 h 1583140"/>
              <a:gd name="connsiteX62" fmla="*/ 4748477 w 9662615"/>
              <a:gd name="connsiteY62" fmla="*/ 1556925 h 1583140"/>
              <a:gd name="connsiteX63" fmla="*/ 4730033 w 9662615"/>
              <a:gd name="connsiteY63" fmla="*/ 1555274 h 1583140"/>
              <a:gd name="connsiteX64" fmla="*/ 4724747 w 9662615"/>
              <a:gd name="connsiteY64" fmla="*/ 1552439 h 1583140"/>
              <a:gd name="connsiteX65" fmla="*/ 4697562 w 9662615"/>
              <a:gd name="connsiteY65" fmla="*/ 1551206 h 1583140"/>
              <a:gd name="connsiteX66" fmla="*/ 4694469 w 9662615"/>
              <a:gd name="connsiteY66" fmla="*/ 1551958 h 1583140"/>
              <a:gd name="connsiteX67" fmla="*/ 4671940 w 9662615"/>
              <a:gd name="connsiteY67" fmla="*/ 1547617 h 1583140"/>
              <a:gd name="connsiteX68" fmla="*/ 4652930 w 9662615"/>
              <a:gd name="connsiteY68" fmla="*/ 1539961 h 1583140"/>
              <a:gd name="connsiteX69" fmla="*/ 4422155 w 9662615"/>
              <a:gd name="connsiteY69" fmla="*/ 1542059 h 1583140"/>
              <a:gd name="connsiteX70" fmla="*/ 4221826 w 9662615"/>
              <a:gd name="connsiteY70" fmla="*/ 1508923 h 1583140"/>
              <a:gd name="connsiteX71" fmla="*/ 4096601 w 9662615"/>
              <a:gd name="connsiteY71" fmla="*/ 1510961 h 1583140"/>
              <a:gd name="connsiteX72" fmla="*/ 3970635 w 9662615"/>
              <a:gd name="connsiteY72" fmla="*/ 1544815 h 1583140"/>
              <a:gd name="connsiteX73" fmla="*/ 3743791 w 9662615"/>
              <a:gd name="connsiteY73" fmla="*/ 1516637 h 1583140"/>
              <a:gd name="connsiteX74" fmla="*/ 3664453 w 9662615"/>
              <a:gd name="connsiteY74" fmla="*/ 1521660 h 1583140"/>
              <a:gd name="connsiteX75" fmla="*/ 3594070 w 9662615"/>
              <a:gd name="connsiteY75" fmla="*/ 1509422 h 1583140"/>
              <a:gd name="connsiteX76" fmla="*/ 3565233 w 9662615"/>
              <a:gd name="connsiteY76" fmla="*/ 1515122 h 1583140"/>
              <a:gd name="connsiteX77" fmla="*/ 3560267 w 9662615"/>
              <a:gd name="connsiteY77" fmla="*/ 1516288 h 1583140"/>
              <a:gd name="connsiteX78" fmla="*/ 3540258 w 9662615"/>
              <a:gd name="connsiteY78" fmla="*/ 1516976 h 1583140"/>
              <a:gd name="connsiteX79" fmla="*/ 3534780 w 9662615"/>
              <a:gd name="connsiteY79" fmla="*/ 1522141 h 1583140"/>
              <a:gd name="connsiteX80" fmla="*/ 3504783 w 9662615"/>
              <a:gd name="connsiteY80" fmla="*/ 1526739 h 1583140"/>
              <a:gd name="connsiteX81" fmla="*/ 3467911 w 9662615"/>
              <a:gd name="connsiteY81" fmla="*/ 1526618 h 1583140"/>
              <a:gd name="connsiteX82" fmla="*/ 3292707 w 9662615"/>
              <a:gd name="connsiteY82" fmla="*/ 1520490 h 1583140"/>
              <a:gd name="connsiteX83" fmla="*/ 3187872 w 9662615"/>
              <a:gd name="connsiteY83" fmla="*/ 1519991 h 1583140"/>
              <a:gd name="connsiteX84" fmla="*/ 3148026 w 9662615"/>
              <a:gd name="connsiteY84" fmla="*/ 1524777 h 1583140"/>
              <a:gd name="connsiteX85" fmla="*/ 3092394 w 9662615"/>
              <a:gd name="connsiteY85" fmla="*/ 1528115 h 1583140"/>
              <a:gd name="connsiteX86" fmla="*/ 2994200 w 9662615"/>
              <a:gd name="connsiteY86" fmla="*/ 1537857 h 1583140"/>
              <a:gd name="connsiteX87" fmla="*/ 2862301 w 9662615"/>
              <a:gd name="connsiteY87" fmla="*/ 1544250 h 1583140"/>
              <a:gd name="connsiteX88" fmla="*/ 2766335 w 9662615"/>
              <a:gd name="connsiteY88" fmla="*/ 1527662 h 1583140"/>
              <a:gd name="connsiteX89" fmla="*/ 2757836 w 9662615"/>
              <a:gd name="connsiteY89" fmla="*/ 1531371 h 1583140"/>
              <a:gd name="connsiteX90" fmla="*/ 2691555 w 9662615"/>
              <a:gd name="connsiteY90" fmla="*/ 1530283 h 1583140"/>
              <a:gd name="connsiteX91" fmla="*/ 2459871 w 9662615"/>
              <a:gd name="connsiteY91" fmla="*/ 1500859 h 1583140"/>
              <a:gd name="connsiteX92" fmla="*/ 2330328 w 9662615"/>
              <a:gd name="connsiteY92" fmla="*/ 1499441 h 1583140"/>
              <a:gd name="connsiteX93" fmla="*/ 2284269 w 9662615"/>
              <a:gd name="connsiteY93" fmla="*/ 1503068 h 1583140"/>
              <a:gd name="connsiteX94" fmla="*/ 2207104 w 9662615"/>
              <a:gd name="connsiteY94" fmla="*/ 1508888 h 1583140"/>
              <a:gd name="connsiteX95" fmla="*/ 2149226 w 9662615"/>
              <a:gd name="connsiteY95" fmla="*/ 1523409 h 1583140"/>
              <a:gd name="connsiteX96" fmla="*/ 2084783 w 9662615"/>
              <a:gd name="connsiteY96" fmla="*/ 1524245 h 1583140"/>
              <a:gd name="connsiteX97" fmla="*/ 2070075 w 9662615"/>
              <a:gd name="connsiteY97" fmla="*/ 1511285 h 1583140"/>
              <a:gd name="connsiteX98" fmla="*/ 2001057 w 9662615"/>
              <a:gd name="connsiteY98" fmla="*/ 1516449 h 1583140"/>
              <a:gd name="connsiteX99" fmla="*/ 1896330 w 9662615"/>
              <a:gd name="connsiteY99" fmla="*/ 1525725 h 1583140"/>
              <a:gd name="connsiteX100" fmla="*/ 1835994 w 9662615"/>
              <a:gd name="connsiteY100" fmla="*/ 1527678 h 1583140"/>
              <a:gd name="connsiteX101" fmla="*/ 1671119 w 9662615"/>
              <a:gd name="connsiteY101" fmla="*/ 1536701 h 1583140"/>
              <a:gd name="connsiteX102" fmla="*/ 1505921 w 9662615"/>
              <a:gd name="connsiteY102" fmla="*/ 1548552 h 1583140"/>
              <a:gd name="connsiteX103" fmla="*/ 1407755 w 9662615"/>
              <a:gd name="connsiteY103" fmla="*/ 1571444 h 1583140"/>
              <a:gd name="connsiteX104" fmla="*/ 1271994 w 9662615"/>
              <a:gd name="connsiteY104" fmla="*/ 1579471 h 1583140"/>
              <a:gd name="connsiteX105" fmla="*/ 1249226 w 9662615"/>
              <a:gd name="connsiteY105" fmla="*/ 1583140 h 1583140"/>
              <a:gd name="connsiteX106" fmla="*/ 1217719 w 9662615"/>
              <a:gd name="connsiteY106" fmla="*/ 1580863 h 1583140"/>
              <a:gd name="connsiteX107" fmla="*/ 1091432 w 9662615"/>
              <a:gd name="connsiteY107" fmla="*/ 1571003 h 1583140"/>
              <a:gd name="connsiteX108" fmla="*/ 992039 w 9662615"/>
              <a:gd name="connsiteY108" fmla="*/ 1556662 h 1583140"/>
              <a:gd name="connsiteX109" fmla="*/ 868264 w 9662615"/>
              <a:gd name="connsiteY109" fmla="*/ 1566392 h 1583140"/>
              <a:gd name="connsiteX110" fmla="*/ 792765 w 9662615"/>
              <a:gd name="connsiteY110" fmla="*/ 1563102 h 1583140"/>
              <a:gd name="connsiteX111" fmla="*/ 669055 w 9662615"/>
              <a:gd name="connsiteY111" fmla="*/ 1543638 h 1583140"/>
              <a:gd name="connsiteX112" fmla="*/ 506152 w 9662615"/>
              <a:gd name="connsiteY112" fmla="*/ 1549124 h 1583140"/>
              <a:gd name="connsiteX113" fmla="*/ 472797 w 9662615"/>
              <a:gd name="connsiteY113" fmla="*/ 1568904 h 1583140"/>
              <a:gd name="connsiteX114" fmla="*/ 427864 w 9662615"/>
              <a:gd name="connsiteY114" fmla="*/ 1580848 h 1583140"/>
              <a:gd name="connsiteX115" fmla="*/ 408381 w 9662615"/>
              <a:gd name="connsiteY115" fmla="*/ 1552940 h 1583140"/>
              <a:gd name="connsiteX116" fmla="*/ 267163 w 9662615"/>
              <a:gd name="connsiteY116" fmla="*/ 1531913 h 1583140"/>
              <a:gd name="connsiteX117" fmla="*/ 196644 w 9662615"/>
              <a:gd name="connsiteY117" fmla="*/ 1524565 h 1583140"/>
              <a:gd name="connsiteX118" fmla="*/ 86819 w 9662615"/>
              <a:gd name="connsiteY118" fmla="*/ 1519517 h 1583140"/>
              <a:gd name="connsiteX119" fmla="*/ 53369 w 9662615"/>
              <a:gd name="connsiteY119" fmla="*/ 1516853 h 1583140"/>
              <a:gd name="connsiteX120" fmla="*/ 2359 w 9662615"/>
              <a:gd name="connsiteY120" fmla="*/ 1515247 h 1583140"/>
              <a:gd name="connsiteX121" fmla="*/ 0 w 9662615"/>
              <a:gd name="connsiteY121" fmla="*/ 1514932 h 1583140"/>
              <a:gd name="connsiteX122" fmla="*/ 0 w 9662615"/>
              <a:gd name="connsiteY122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577675 w 9662615"/>
              <a:gd name="connsiteY20" fmla="*/ 1370461 h 1583140"/>
              <a:gd name="connsiteX21" fmla="*/ 7466069 w 9662615"/>
              <a:gd name="connsiteY21" fmla="*/ 1377654 h 1583140"/>
              <a:gd name="connsiteX22" fmla="*/ 7435155 w 9662615"/>
              <a:gd name="connsiteY22" fmla="*/ 1397159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5995105 w 9662615"/>
              <a:gd name="connsiteY36" fmla="*/ 1435236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155638 w 9662615"/>
              <a:gd name="connsiteY47" fmla="*/ 1521938 h 1583140"/>
              <a:gd name="connsiteX48" fmla="*/ 5090342 w 9662615"/>
              <a:gd name="connsiteY48" fmla="*/ 1546680 h 1583140"/>
              <a:gd name="connsiteX49" fmla="*/ 5082104 w 9662615"/>
              <a:gd name="connsiteY49" fmla="*/ 1547781 h 1583140"/>
              <a:gd name="connsiteX50" fmla="*/ 5059484 w 9662615"/>
              <a:gd name="connsiteY50" fmla="*/ 1546802 h 1583140"/>
              <a:gd name="connsiteX51" fmla="*/ 5050958 w 9662615"/>
              <a:gd name="connsiteY51" fmla="*/ 1545776 h 1583140"/>
              <a:gd name="connsiteX52" fmla="*/ 5038524 w 9662615"/>
              <a:gd name="connsiteY52" fmla="*/ 1545675 h 1583140"/>
              <a:gd name="connsiteX53" fmla="*/ 5038223 w 9662615"/>
              <a:gd name="connsiteY53" fmla="*/ 1545881 h 1583140"/>
              <a:gd name="connsiteX54" fmla="*/ 5026564 w 9662615"/>
              <a:gd name="connsiteY54" fmla="*/ 1545376 h 1583140"/>
              <a:gd name="connsiteX55" fmla="*/ 4969433 w 9662615"/>
              <a:gd name="connsiteY55" fmla="*/ 1540263 h 1583140"/>
              <a:gd name="connsiteX56" fmla="*/ 4894799 w 9662615"/>
              <a:gd name="connsiteY56" fmla="*/ 1559476 h 1583140"/>
              <a:gd name="connsiteX57" fmla="*/ 4863775 w 9662615"/>
              <a:gd name="connsiteY57" fmla="*/ 1562633 h 1583140"/>
              <a:gd name="connsiteX58" fmla="*/ 4847242 w 9662615"/>
              <a:gd name="connsiteY58" fmla="*/ 1565435 h 1583140"/>
              <a:gd name="connsiteX59" fmla="*/ 4846237 w 9662615"/>
              <a:gd name="connsiteY59" fmla="*/ 1566331 h 1583140"/>
              <a:gd name="connsiteX60" fmla="*/ 4791466 w 9662615"/>
              <a:gd name="connsiteY60" fmla="*/ 1561324 h 1583140"/>
              <a:gd name="connsiteX61" fmla="*/ 4784247 w 9662615"/>
              <a:gd name="connsiteY61" fmla="*/ 1562342 h 1583140"/>
              <a:gd name="connsiteX62" fmla="*/ 4748477 w 9662615"/>
              <a:gd name="connsiteY62" fmla="*/ 1556925 h 1583140"/>
              <a:gd name="connsiteX63" fmla="*/ 4730033 w 9662615"/>
              <a:gd name="connsiteY63" fmla="*/ 1555274 h 1583140"/>
              <a:gd name="connsiteX64" fmla="*/ 4724747 w 9662615"/>
              <a:gd name="connsiteY64" fmla="*/ 1552439 h 1583140"/>
              <a:gd name="connsiteX65" fmla="*/ 4697562 w 9662615"/>
              <a:gd name="connsiteY65" fmla="*/ 1551206 h 1583140"/>
              <a:gd name="connsiteX66" fmla="*/ 4694469 w 9662615"/>
              <a:gd name="connsiteY66" fmla="*/ 1551958 h 1583140"/>
              <a:gd name="connsiteX67" fmla="*/ 4671940 w 9662615"/>
              <a:gd name="connsiteY67" fmla="*/ 1547617 h 1583140"/>
              <a:gd name="connsiteX68" fmla="*/ 4652930 w 9662615"/>
              <a:gd name="connsiteY68" fmla="*/ 1539961 h 1583140"/>
              <a:gd name="connsiteX69" fmla="*/ 4422155 w 9662615"/>
              <a:gd name="connsiteY69" fmla="*/ 1542059 h 1583140"/>
              <a:gd name="connsiteX70" fmla="*/ 4221826 w 9662615"/>
              <a:gd name="connsiteY70" fmla="*/ 1508923 h 1583140"/>
              <a:gd name="connsiteX71" fmla="*/ 4096601 w 9662615"/>
              <a:gd name="connsiteY71" fmla="*/ 1510961 h 1583140"/>
              <a:gd name="connsiteX72" fmla="*/ 3970635 w 9662615"/>
              <a:gd name="connsiteY72" fmla="*/ 1544815 h 1583140"/>
              <a:gd name="connsiteX73" fmla="*/ 3743791 w 9662615"/>
              <a:gd name="connsiteY73" fmla="*/ 1516637 h 1583140"/>
              <a:gd name="connsiteX74" fmla="*/ 3664453 w 9662615"/>
              <a:gd name="connsiteY74" fmla="*/ 1521660 h 1583140"/>
              <a:gd name="connsiteX75" fmla="*/ 3594070 w 9662615"/>
              <a:gd name="connsiteY75" fmla="*/ 1509422 h 1583140"/>
              <a:gd name="connsiteX76" fmla="*/ 3565233 w 9662615"/>
              <a:gd name="connsiteY76" fmla="*/ 1515122 h 1583140"/>
              <a:gd name="connsiteX77" fmla="*/ 3560267 w 9662615"/>
              <a:gd name="connsiteY77" fmla="*/ 1516288 h 1583140"/>
              <a:gd name="connsiteX78" fmla="*/ 3540258 w 9662615"/>
              <a:gd name="connsiteY78" fmla="*/ 1516976 h 1583140"/>
              <a:gd name="connsiteX79" fmla="*/ 3534780 w 9662615"/>
              <a:gd name="connsiteY79" fmla="*/ 1522141 h 1583140"/>
              <a:gd name="connsiteX80" fmla="*/ 3504783 w 9662615"/>
              <a:gd name="connsiteY80" fmla="*/ 1526739 h 1583140"/>
              <a:gd name="connsiteX81" fmla="*/ 3467911 w 9662615"/>
              <a:gd name="connsiteY81" fmla="*/ 1526618 h 1583140"/>
              <a:gd name="connsiteX82" fmla="*/ 3292707 w 9662615"/>
              <a:gd name="connsiteY82" fmla="*/ 1520490 h 1583140"/>
              <a:gd name="connsiteX83" fmla="*/ 3187872 w 9662615"/>
              <a:gd name="connsiteY83" fmla="*/ 1519991 h 1583140"/>
              <a:gd name="connsiteX84" fmla="*/ 3148026 w 9662615"/>
              <a:gd name="connsiteY84" fmla="*/ 1524777 h 1583140"/>
              <a:gd name="connsiteX85" fmla="*/ 3092394 w 9662615"/>
              <a:gd name="connsiteY85" fmla="*/ 1528115 h 1583140"/>
              <a:gd name="connsiteX86" fmla="*/ 2994200 w 9662615"/>
              <a:gd name="connsiteY86" fmla="*/ 1537857 h 1583140"/>
              <a:gd name="connsiteX87" fmla="*/ 2862301 w 9662615"/>
              <a:gd name="connsiteY87" fmla="*/ 1544250 h 1583140"/>
              <a:gd name="connsiteX88" fmla="*/ 2766335 w 9662615"/>
              <a:gd name="connsiteY88" fmla="*/ 1527662 h 1583140"/>
              <a:gd name="connsiteX89" fmla="*/ 2757836 w 9662615"/>
              <a:gd name="connsiteY89" fmla="*/ 1531371 h 1583140"/>
              <a:gd name="connsiteX90" fmla="*/ 2691555 w 9662615"/>
              <a:gd name="connsiteY90" fmla="*/ 1530283 h 1583140"/>
              <a:gd name="connsiteX91" fmla="*/ 2459871 w 9662615"/>
              <a:gd name="connsiteY91" fmla="*/ 1500859 h 1583140"/>
              <a:gd name="connsiteX92" fmla="*/ 2330328 w 9662615"/>
              <a:gd name="connsiteY92" fmla="*/ 1499441 h 1583140"/>
              <a:gd name="connsiteX93" fmla="*/ 2284269 w 9662615"/>
              <a:gd name="connsiteY93" fmla="*/ 1503068 h 1583140"/>
              <a:gd name="connsiteX94" fmla="*/ 2207104 w 9662615"/>
              <a:gd name="connsiteY94" fmla="*/ 1508888 h 1583140"/>
              <a:gd name="connsiteX95" fmla="*/ 2149226 w 9662615"/>
              <a:gd name="connsiteY95" fmla="*/ 1523409 h 1583140"/>
              <a:gd name="connsiteX96" fmla="*/ 2084783 w 9662615"/>
              <a:gd name="connsiteY96" fmla="*/ 1524245 h 1583140"/>
              <a:gd name="connsiteX97" fmla="*/ 2070075 w 9662615"/>
              <a:gd name="connsiteY97" fmla="*/ 1511285 h 1583140"/>
              <a:gd name="connsiteX98" fmla="*/ 2001057 w 9662615"/>
              <a:gd name="connsiteY98" fmla="*/ 1516449 h 1583140"/>
              <a:gd name="connsiteX99" fmla="*/ 1896330 w 9662615"/>
              <a:gd name="connsiteY99" fmla="*/ 1525725 h 1583140"/>
              <a:gd name="connsiteX100" fmla="*/ 1835994 w 9662615"/>
              <a:gd name="connsiteY100" fmla="*/ 1527678 h 1583140"/>
              <a:gd name="connsiteX101" fmla="*/ 1671119 w 9662615"/>
              <a:gd name="connsiteY101" fmla="*/ 1536701 h 1583140"/>
              <a:gd name="connsiteX102" fmla="*/ 1505921 w 9662615"/>
              <a:gd name="connsiteY102" fmla="*/ 1548552 h 1583140"/>
              <a:gd name="connsiteX103" fmla="*/ 1407755 w 9662615"/>
              <a:gd name="connsiteY103" fmla="*/ 1571444 h 1583140"/>
              <a:gd name="connsiteX104" fmla="*/ 1271994 w 9662615"/>
              <a:gd name="connsiteY104" fmla="*/ 1579471 h 1583140"/>
              <a:gd name="connsiteX105" fmla="*/ 1249226 w 9662615"/>
              <a:gd name="connsiteY105" fmla="*/ 1583140 h 1583140"/>
              <a:gd name="connsiteX106" fmla="*/ 1217719 w 9662615"/>
              <a:gd name="connsiteY106" fmla="*/ 1580863 h 1583140"/>
              <a:gd name="connsiteX107" fmla="*/ 1091432 w 9662615"/>
              <a:gd name="connsiteY107" fmla="*/ 1571003 h 1583140"/>
              <a:gd name="connsiteX108" fmla="*/ 992039 w 9662615"/>
              <a:gd name="connsiteY108" fmla="*/ 1556662 h 1583140"/>
              <a:gd name="connsiteX109" fmla="*/ 868264 w 9662615"/>
              <a:gd name="connsiteY109" fmla="*/ 1566392 h 1583140"/>
              <a:gd name="connsiteX110" fmla="*/ 792765 w 9662615"/>
              <a:gd name="connsiteY110" fmla="*/ 1563102 h 1583140"/>
              <a:gd name="connsiteX111" fmla="*/ 669055 w 9662615"/>
              <a:gd name="connsiteY111" fmla="*/ 1543638 h 1583140"/>
              <a:gd name="connsiteX112" fmla="*/ 506152 w 9662615"/>
              <a:gd name="connsiteY112" fmla="*/ 1549124 h 1583140"/>
              <a:gd name="connsiteX113" fmla="*/ 472797 w 9662615"/>
              <a:gd name="connsiteY113" fmla="*/ 1568904 h 1583140"/>
              <a:gd name="connsiteX114" fmla="*/ 427864 w 9662615"/>
              <a:gd name="connsiteY114" fmla="*/ 1580848 h 1583140"/>
              <a:gd name="connsiteX115" fmla="*/ 408381 w 9662615"/>
              <a:gd name="connsiteY115" fmla="*/ 1552940 h 1583140"/>
              <a:gd name="connsiteX116" fmla="*/ 267163 w 9662615"/>
              <a:gd name="connsiteY116" fmla="*/ 1531913 h 1583140"/>
              <a:gd name="connsiteX117" fmla="*/ 196644 w 9662615"/>
              <a:gd name="connsiteY117" fmla="*/ 1524565 h 1583140"/>
              <a:gd name="connsiteX118" fmla="*/ 86819 w 9662615"/>
              <a:gd name="connsiteY118" fmla="*/ 1519517 h 1583140"/>
              <a:gd name="connsiteX119" fmla="*/ 53369 w 9662615"/>
              <a:gd name="connsiteY119" fmla="*/ 1516853 h 1583140"/>
              <a:gd name="connsiteX120" fmla="*/ 2359 w 9662615"/>
              <a:gd name="connsiteY120" fmla="*/ 1515247 h 1583140"/>
              <a:gd name="connsiteX121" fmla="*/ 0 w 9662615"/>
              <a:gd name="connsiteY121" fmla="*/ 1514932 h 1583140"/>
              <a:gd name="connsiteX122" fmla="*/ 0 w 9662615"/>
              <a:gd name="connsiteY122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577675 w 9662615"/>
              <a:gd name="connsiteY20" fmla="*/ 1370461 h 1583140"/>
              <a:gd name="connsiteX21" fmla="*/ 7466069 w 9662615"/>
              <a:gd name="connsiteY21" fmla="*/ 1377654 h 1583140"/>
              <a:gd name="connsiteX22" fmla="*/ 7435155 w 9662615"/>
              <a:gd name="connsiteY22" fmla="*/ 1397159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5995105 w 9662615"/>
              <a:gd name="connsiteY36" fmla="*/ 1435236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155638 w 9662615"/>
              <a:gd name="connsiteY47" fmla="*/ 1521938 h 1583140"/>
              <a:gd name="connsiteX48" fmla="*/ 5090342 w 9662615"/>
              <a:gd name="connsiteY48" fmla="*/ 1546680 h 1583140"/>
              <a:gd name="connsiteX49" fmla="*/ 5082104 w 9662615"/>
              <a:gd name="connsiteY49" fmla="*/ 1547781 h 1583140"/>
              <a:gd name="connsiteX50" fmla="*/ 5059484 w 9662615"/>
              <a:gd name="connsiteY50" fmla="*/ 1546802 h 1583140"/>
              <a:gd name="connsiteX51" fmla="*/ 5050958 w 9662615"/>
              <a:gd name="connsiteY51" fmla="*/ 1545776 h 1583140"/>
              <a:gd name="connsiteX52" fmla="*/ 5038524 w 9662615"/>
              <a:gd name="connsiteY52" fmla="*/ 1545675 h 1583140"/>
              <a:gd name="connsiteX53" fmla="*/ 5038223 w 9662615"/>
              <a:gd name="connsiteY53" fmla="*/ 1545881 h 1583140"/>
              <a:gd name="connsiteX54" fmla="*/ 5026564 w 9662615"/>
              <a:gd name="connsiteY54" fmla="*/ 1545376 h 1583140"/>
              <a:gd name="connsiteX55" fmla="*/ 4969433 w 9662615"/>
              <a:gd name="connsiteY55" fmla="*/ 1540263 h 1583140"/>
              <a:gd name="connsiteX56" fmla="*/ 4894799 w 9662615"/>
              <a:gd name="connsiteY56" fmla="*/ 1559476 h 1583140"/>
              <a:gd name="connsiteX57" fmla="*/ 4863775 w 9662615"/>
              <a:gd name="connsiteY57" fmla="*/ 1562633 h 1583140"/>
              <a:gd name="connsiteX58" fmla="*/ 4847242 w 9662615"/>
              <a:gd name="connsiteY58" fmla="*/ 1565435 h 1583140"/>
              <a:gd name="connsiteX59" fmla="*/ 4846237 w 9662615"/>
              <a:gd name="connsiteY59" fmla="*/ 1566331 h 1583140"/>
              <a:gd name="connsiteX60" fmla="*/ 4791466 w 9662615"/>
              <a:gd name="connsiteY60" fmla="*/ 1561324 h 1583140"/>
              <a:gd name="connsiteX61" fmla="*/ 4784247 w 9662615"/>
              <a:gd name="connsiteY61" fmla="*/ 1562342 h 1583140"/>
              <a:gd name="connsiteX62" fmla="*/ 4748477 w 9662615"/>
              <a:gd name="connsiteY62" fmla="*/ 1556925 h 1583140"/>
              <a:gd name="connsiteX63" fmla="*/ 4730033 w 9662615"/>
              <a:gd name="connsiteY63" fmla="*/ 1555274 h 1583140"/>
              <a:gd name="connsiteX64" fmla="*/ 4724747 w 9662615"/>
              <a:gd name="connsiteY64" fmla="*/ 1552439 h 1583140"/>
              <a:gd name="connsiteX65" fmla="*/ 4697562 w 9662615"/>
              <a:gd name="connsiteY65" fmla="*/ 1551206 h 1583140"/>
              <a:gd name="connsiteX66" fmla="*/ 4694469 w 9662615"/>
              <a:gd name="connsiteY66" fmla="*/ 1551958 h 1583140"/>
              <a:gd name="connsiteX67" fmla="*/ 4671940 w 9662615"/>
              <a:gd name="connsiteY67" fmla="*/ 1547617 h 1583140"/>
              <a:gd name="connsiteX68" fmla="*/ 4652930 w 9662615"/>
              <a:gd name="connsiteY68" fmla="*/ 1539961 h 1583140"/>
              <a:gd name="connsiteX69" fmla="*/ 4422155 w 9662615"/>
              <a:gd name="connsiteY69" fmla="*/ 1542059 h 1583140"/>
              <a:gd name="connsiteX70" fmla="*/ 4221826 w 9662615"/>
              <a:gd name="connsiteY70" fmla="*/ 1508923 h 1583140"/>
              <a:gd name="connsiteX71" fmla="*/ 4096601 w 9662615"/>
              <a:gd name="connsiteY71" fmla="*/ 1510961 h 1583140"/>
              <a:gd name="connsiteX72" fmla="*/ 3970635 w 9662615"/>
              <a:gd name="connsiteY72" fmla="*/ 1544815 h 1583140"/>
              <a:gd name="connsiteX73" fmla="*/ 3743791 w 9662615"/>
              <a:gd name="connsiteY73" fmla="*/ 1516637 h 1583140"/>
              <a:gd name="connsiteX74" fmla="*/ 3664453 w 9662615"/>
              <a:gd name="connsiteY74" fmla="*/ 1521660 h 1583140"/>
              <a:gd name="connsiteX75" fmla="*/ 3594070 w 9662615"/>
              <a:gd name="connsiteY75" fmla="*/ 1509422 h 1583140"/>
              <a:gd name="connsiteX76" fmla="*/ 3565233 w 9662615"/>
              <a:gd name="connsiteY76" fmla="*/ 1515122 h 1583140"/>
              <a:gd name="connsiteX77" fmla="*/ 3560267 w 9662615"/>
              <a:gd name="connsiteY77" fmla="*/ 1516288 h 1583140"/>
              <a:gd name="connsiteX78" fmla="*/ 3540258 w 9662615"/>
              <a:gd name="connsiteY78" fmla="*/ 1516976 h 1583140"/>
              <a:gd name="connsiteX79" fmla="*/ 3534780 w 9662615"/>
              <a:gd name="connsiteY79" fmla="*/ 1522141 h 1583140"/>
              <a:gd name="connsiteX80" fmla="*/ 3504783 w 9662615"/>
              <a:gd name="connsiteY80" fmla="*/ 1526739 h 1583140"/>
              <a:gd name="connsiteX81" fmla="*/ 3467911 w 9662615"/>
              <a:gd name="connsiteY81" fmla="*/ 1526618 h 1583140"/>
              <a:gd name="connsiteX82" fmla="*/ 3292707 w 9662615"/>
              <a:gd name="connsiteY82" fmla="*/ 1520490 h 1583140"/>
              <a:gd name="connsiteX83" fmla="*/ 3187872 w 9662615"/>
              <a:gd name="connsiteY83" fmla="*/ 1519991 h 1583140"/>
              <a:gd name="connsiteX84" fmla="*/ 3148026 w 9662615"/>
              <a:gd name="connsiteY84" fmla="*/ 1524777 h 1583140"/>
              <a:gd name="connsiteX85" fmla="*/ 3092394 w 9662615"/>
              <a:gd name="connsiteY85" fmla="*/ 1528115 h 1583140"/>
              <a:gd name="connsiteX86" fmla="*/ 2994200 w 9662615"/>
              <a:gd name="connsiteY86" fmla="*/ 1537857 h 1583140"/>
              <a:gd name="connsiteX87" fmla="*/ 2862301 w 9662615"/>
              <a:gd name="connsiteY87" fmla="*/ 1544250 h 1583140"/>
              <a:gd name="connsiteX88" fmla="*/ 2766335 w 9662615"/>
              <a:gd name="connsiteY88" fmla="*/ 1527662 h 1583140"/>
              <a:gd name="connsiteX89" fmla="*/ 2757836 w 9662615"/>
              <a:gd name="connsiteY89" fmla="*/ 1531371 h 1583140"/>
              <a:gd name="connsiteX90" fmla="*/ 2691555 w 9662615"/>
              <a:gd name="connsiteY90" fmla="*/ 1530283 h 1583140"/>
              <a:gd name="connsiteX91" fmla="*/ 2459871 w 9662615"/>
              <a:gd name="connsiteY91" fmla="*/ 1500859 h 1583140"/>
              <a:gd name="connsiteX92" fmla="*/ 2330328 w 9662615"/>
              <a:gd name="connsiteY92" fmla="*/ 1499441 h 1583140"/>
              <a:gd name="connsiteX93" fmla="*/ 2284269 w 9662615"/>
              <a:gd name="connsiteY93" fmla="*/ 1503068 h 1583140"/>
              <a:gd name="connsiteX94" fmla="*/ 2207104 w 9662615"/>
              <a:gd name="connsiteY94" fmla="*/ 1508888 h 1583140"/>
              <a:gd name="connsiteX95" fmla="*/ 2149226 w 9662615"/>
              <a:gd name="connsiteY95" fmla="*/ 1523409 h 1583140"/>
              <a:gd name="connsiteX96" fmla="*/ 2084783 w 9662615"/>
              <a:gd name="connsiteY96" fmla="*/ 1524245 h 1583140"/>
              <a:gd name="connsiteX97" fmla="*/ 2070075 w 9662615"/>
              <a:gd name="connsiteY97" fmla="*/ 1511285 h 1583140"/>
              <a:gd name="connsiteX98" fmla="*/ 2001057 w 9662615"/>
              <a:gd name="connsiteY98" fmla="*/ 1516449 h 1583140"/>
              <a:gd name="connsiteX99" fmla="*/ 1896330 w 9662615"/>
              <a:gd name="connsiteY99" fmla="*/ 1525725 h 1583140"/>
              <a:gd name="connsiteX100" fmla="*/ 1835994 w 9662615"/>
              <a:gd name="connsiteY100" fmla="*/ 1527678 h 1583140"/>
              <a:gd name="connsiteX101" fmla="*/ 1671119 w 9662615"/>
              <a:gd name="connsiteY101" fmla="*/ 1536701 h 1583140"/>
              <a:gd name="connsiteX102" fmla="*/ 1505921 w 9662615"/>
              <a:gd name="connsiteY102" fmla="*/ 1548552 h 1583140"/>
              <a:gd name="connsiteX103" fmla="*/ 1407755 w 9662615"/>
              <a:gd name="connsiteY103" fmla="*/ 1571444 h 1583140"/>
              <a:gd name="connsiteX104" fmla="*/ 1271994 w 9662615"/>
              <a:gd name="connsiteY104" fmla="*/ 1579471 h 1583140"/>
              <a:gd name="connsiteX105" fmla="*/ 1249226 w 9662615"/>
              <a:gd name="connsiteY105" fmla="*/ 1583140 h 1583140"/>
              <a:gd name="connsiteX106" fmla="*/ 1217719 w 9662615"/>
              <a:gd name="connsiteY106" fmla="*/ 1580863 h 1583140"/>
              <a:gd name="connsiteX107" fmla="*/ 1091432 w 9662615"/>
              <a:gd name="connsiteY107" fmla="*/ 1571003 h 1583140"/>
              <a:gd name="connsiteX108" fmla="*/ 992039 w 9662615"/>
              <a:gd name="connsiteY108" fmla="*/ 1556662 h 1583140"/>
              <a:gd name="connsiteX109" fmla="*/ 868264 w 9662615"/>
              <a:gd name="connsiteY109" fmla="*/ 1566392 h 1583140"/>
              <a:gd name="connsiteX110" fmla="*/ 792765 w 9662615"/>
              <a:gd name="connsiteY110" fmla="*/ 1563102 h 1583140"/>
              <a:gd name="connsiteX111" fmla="*/ 669055 w 9662615"/>
              <a:gd name="connsiteY111" fmla="*/ 1543638 h 1583140"/>
              <a:gd name="connsiteX112" fmla="*/ 506152 w 9662615"/>
              <a:gd name="connsiteY112" fmla="*/ 1549124 h 1583140"/>
              <a:gd name="connsiteX113" fmla="*/ 472797 w 9662615"/>
              <a:gd name="connsiteY113" fmla="*/ 1568904 h 1583140"/>
              <a:gd name="connsiteX114" fmla="*/ 427864 w 9662615"/>
              <a:gd name="connsiteY114" fmla="*/ 1580848 h 1583140"/>
              <a:gd name="connsiteX115" fmla="*/ 408381 w 9662615"/>
              <a:gd name="connsiteY115" fmla="*/ 1552940 h 1583140"/>
              <a:gd name="connsiteX116" fmla="*/ 267163 w 9662615"/>
              <a:gd name="connsiteY116" fmla="*/ 1531913 h 1583140"/>
              <a:gd name="connsiteX117" fmla="*/ 196644 w 9662615"/>
              <a:gd name="connsiteY117" fmla="*/ 1524565 h 1583140"/>
              <a:gd name="connsiteX118" fmla="*/ 86819 w 9662615"/>
              <a:gd name="connsiteY118" fmla="*/ 1519517 h 1583140"/>
              <a:gd name="connsiteX119" fmla="*/ 53369 w 9662615"/>
              <a:gd name="connsiteY119" fmla="*/ 1516853 h 1583140"/>
              <a:gd name="connsiteX120" fmla="*/ 2359 w 9662615"/>
              <a:gd name="connsiteY120" fmla="*/ 1515247 h 1583140"/>
              <a:gd name="connsiteX121" fmla="*/ 0 w 9662615"/>
              <a:gd name="connsiteY121" fmla="*/ 1514932 h 1583140"/>
              <a:gd name="connsiteX122" fmla="*/ 0 w 9662615"/>
              <a:gd name="connsiteY122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577675 w 9662615"/>
              <a:gd name="connsiteY20" fmla="*/ 1370461 h 1583140"/>
              <a:gd name="connsiteX21" fmla="*/ 7466069 w 9662615"/>
              <a:gd name="connsiteY21" fmla="*/ 1377654 h 1583140"/>
              <a:gd name="connsiteX22" fmla="*/ 7435155 w 9662615"/>
              <a:gd name="connsiteY22" fmla="*/ 1397159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5995105 w 9662615"/>
              <a:gd name="connsiteY36" fmla="*/ 1435236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155638 w 9662615"/>
              <a:gd name="connsiteY47" fmla="*/ 1521938 h 1583140"/>
              <a:gd name="connsiteX48" fmla="*/ 5090342 w 9662615"/>
              <a:gd name="connsiteY48" fmla="*/ 1546680 h 1583140"/>
              <a:gd name="connsiteX49" fmla="*/ 5082104 w 9662615"/>
              <a:gd name="connsiteY49" fmla="*/ 1547781 h 1583140"/>
              <a:gd name="connsiteX50" fmla="*/ 5059484 w 9662615"/>
              <a:gd name="connsiteY50" fmla="*/ 1546802 h 1583140"/>
              <a:gd name="connsiteX51" fmla="*/ 5050958 w 9662615"/>
              <a:gd name="connsiteY51" fmla="*/ 1545776 h 1583140"/>
              <a:gd name="connsiteX52" fmla="*/ 5038524 w 9662615"/>
              <a:gd name="connsiteY52" fmla="*/ 1545675 h 1583140"/>
              <a:gd name="connsiteX53" fmla="*/ 5038223 w 9662615"/>
              <a:gd name="connsiteY53" fmla="*/ 1545881 h 1583140"/>
              <a:gd name="connsiteX54" fmla="*/ 5026564 w 9662615"/>
              <a:gd name="connsiteY54" fmla="*/ 1545376 h 1583140"/>
              <a:gd name="connsiteX55" fmla="*/ 4969433 w 9662615"/>
              <a:gd name="connsiteY55" fmla="*/ 1540263 h 1583140"/>
              <a:gd name="connsiteX56" fmla="*/ 4894799 w 9662615"/>
              <a:gd name="connsiteY56" fmla="*/ 1559476 h 1583140"/>
              <a:gd name="connsiteX57" fmla="*/ 4863775 w 9662615"/>
              <a:gd name="connsiteY57" fmla="*/ 1562633 h 1583140"/>
              <a:gd name="connsiteX58" fmla="*/ 4847242 w 9662615"/>
              <a:gd name="connsiteY58" fmla="*/ 1565435 h 1583140"/>
              <a:gd name="connsiteX59" fmla="*/ 4846237 w 9662615"/>
              <a:gd name="connsiteY59" fmla="*/ 1566331 h 1583140"/>
              <a:gd name="connsiteX60" fmla="*/ 4791466 w 9662615"/>
              <a:gd name="connsiteY60" fmla="*/ 1561324 h 1583140"/>
              <a:gd name="connsiteX61" fmla="*/ 4784247 w 9662615"/>
              <a:gd name="connsiteY61" fmla="*/ 1562342 h 1583140"/>
              <a:gd name="connsiteX62" fmla="*/ 4748477 w 9662615"/>
              <a:gd name="connsiteY62" fmla="*/ 1556925 h 1583140"/>
              <a:gd name="connsiteX63" fmla="*/ 4730033 w 9662615"/>
              <a:gd name="connsiteY63" fmla="*/ 1555274 h 1583140"/>
              <a:gd name="connsiteX64" fmla="*/ 4724747 w 9662615"/>
              <a:gd name="connsiteY64" fmla="*/ 1552439 h 1583140"/>
              <a:gd name="connsiteX65" fmla="*/ 4697562 w 9662615"/>
              <a:gd name="connsiteY65" fmla="*/ 1551206 h 1583140"/>
              <a:gd name="connsiteX66" fmla="*/ 4694469 w 9662615"/>
              <a:gd name="connsiteY66" fmla="*/ 1551958 h 1583140"/>
              <a:gd name="connsiteX67" fmla="*/ 4671940 w 9662615"/>
              <a:gd name="connsiteY67" fmla="*/ 1547617 h 1583140"/>
              <a:gd name="connsiteX68" fmla="*/ 4589320 w 9662615"/>
              <a:gd name="connsiteY68" fmla="*/ 1534660 h 1583140"/>
              <a:gd name="connsiteX69" fmla="*/ 4422155 w 9662615"/>
              <a:gd name="connsiteY69" fmla="*/ 1542059 h 1583140"/>
              <a:gd name="connsiteX70" fmla="*/ 4221826 w 9662615"/>
              <a:gd name="connsiteY70" fmla="*/ 1508923 h 1583140"/>
              <a:gd name="connsiteX71" fmla="*/ 4096601 w 9662615"/>
              <a:gd name="connsiteY71" fmla="*/ 1510961 h 1583140"/>
              <a:gd name="connsiteX72" fmla="*/ 3970635 w 9662615"/>
              <a:gd name="connsiteY72" fmla="*/ 1544815 h 1583140"/>
              <a:gd name="connsiteX73" fmla="*/ 3743791 w 9662615"/>
              <a:gd name="connsiteY73" fmla="*/ 1516637 h 1583140"/>
              <a:gd name="connsiteX74" fmla="*/ 3664453 w 9662615"/>
              <a:gd name="connsiteY74" fmla="*/ 1521660 h 1583140"/>
              <a:gd name="connsiteX75" fmla="*/ 3594070 w 9662615"/>
              <a:gd name="connsiteY75" fmla="*/ 1509422 h 1583140"/>
              <a:gd name="connsiteX76" fmla="*/ 3565233 w 9662615"/>
              <a:gd name="connsiteY76" fmla="*/ 1515122 h 1583140"/>
              <a:gd name="connsiteX77" fmla="*/ 3560267 w 9662615"/>
              <a:gd name="connsiteY77" fmla="*/ 1516288 h 1583140"/>
              <a:gd name="connsiteX78" fmla="*/ 3540258 w 9662615"/>
              <a:gd name="connsiteY78" fmla="*/ 1516976 h 1583140"/>
              <a:gd name="connsiteX79" fmla="*/ 3534780 w 9662615"/>
              <a:gd name="connsiteY79" fmla="*/ 1522141 h 1583140"/>
              <a:gd name="connsiteX80" fmla="*/ 3504783 w 9662615"/>
              <a:gd name="connsiteY80" fmla="*/ 1526739 h 1583140"/>
              <a:gd name="connsiteX81" fmla="*/ 3467911 w 9662615"/>
              <a:gd name="connsiteY81" fmla="*/ 1526618 h 1583140"/>
              <a:gd name="connsiteX82" fmla="*/ 3292707 w 9662615"/>
              <a:gd name="connsiteY82" fmla="*/ 1520490 h 1583140"/>
              <a:gd name="connsiteX83" fmla="*/ 3187872 w 9662615"/>
              <a:gd name="connsiteY83" fmla="*/ 1519991 h 1583140"/>
              <a:gd name="connsiteX84" fmla="*/ 3148026 w 9662615"/>
              <a:gd name="connsiteY84" fmla="*/ 1524777 h 1583140"/>
              <a:gd name="connsiteX85" fmla="*/ 3092394 w 9662615"/>
              <a:gd name="connsiteY85" fmla="*/ 1528115 h 1583140"/>
              <a:gd name="connsiteX86" fmla="*/ 2994200 w 9662615"/>
              <a:gd name="connsiteY86" fmla="*/ 1537857 h 1583140"/>
              <a:gd name="connsiteX87" fmla="*/ 2862301 w 9662615"/>
              <a:gd name="connsiteY87" fmla="*/ 1544250 h 1583140"/>
              <a:gd name="connsiteX88" fmla="*/ 2766335 w 9662615"/>
              <a:gd name="connsiteY88" fmla="*/ 1527662 h 1583140"/>
              <a:gd name="connsiteX89" fmla="*/ 2757836 w 9662615"/>
              <a:gd name="connsiteY89" fmla="*/ 1531371 h 1583140"/>
              <a:gd name="connsiteX90" fmla="*/ 2691555 w 9662615"/>
              <a:gd name="connsiteY90" fmla="*/ 1530283 h 1583140"/>
              <a:gd name="connsiteX91" fmla="*/ 2459871 w 9662615"/>
              <a:gd name="connsiteY91" fmla="*/ 1500859 h 1583140"/>
              <a:gd name="connsiteX92" fmla="*/ 2330328 w 9662615"/>
              <a:gd name="connsiteY92" fmla="*/ 1499441 h 1583140"/>
              <a:gd name="connsiteX93" fmla="*/ 2284269 w 9662615"/>
              <a:gd name="connsiteY93" fmla="*/ 1503068 h 1583140"/>
              <a:gd name="connsiteX94" fmla="*/ 2207104 w 9662615"/>
              <a:gd name="connsiteY94" fmla="*/ 1508888 h 1583140"/>
              <a:gd name="connsiteX95" fmla="*/ 2149226 w 9662615"/>
              <a:gd name="connsiteY95" fmla="*/ 1523409 h 1583140"/>
              <a:gd name="connsiteX96" fmla="*/ 2084783 w 9662615"/>
              <a:gd name="connsiteY96" fmla="*/ 1524245 h 1583140"/>
              <a:gd name="connsiteX97" fmla="*/ 2070075 w 9662615"/>
              <a:gd name="connsiteY97" fmla="*/ 1511285 h 1583140"/>
              <a:gd name="connsiteX98" fmla="*/ 2001057 w 9662615"/>
              <a:gd name="connsiteY98" fmla="*/ 1516449 h 1583140"/>
              <a:gd name="connsiteX99" fmla="*/ 1896330 w 9662615"/>
              <a:gd name="connsiteY99" fmla="*/ 1525725 h 1583140"/>
              <a:gd name="connsiteX100" fmla="*/ 1835994 w 9662615"/>
              <a:gd name="connsiteY100" fmla="*/ 1527678 h 1583140"/>
              <a:gd name="connsiteX101" fmla="*/ 1671119 w 9662615"/>
              <a:gd name="connsiteY101" fmla="*/ 1536701 h 1583140"/>
              <a:gd name="connsiteX102" fmla="*/ 1505921 w 9662615"/>
              <a:gd name="connsiteY102" fmla="*/ 1548552 h 1583140"/>
              <a:gd name="connsiteX103" fmla="*/ 1407755 w 9662615"/>
              <a:gd name="connsiteY103" fmla="*/ 1571444 h 1583140"/>
              <a:gd name="connsiteX104" fmla="*/ 1271994 w 9662615"/>
              <a:gd name="connsiteY104" fmla="*/ 1579471 h 1583140"/>
              <a:gd name="connsiteX105" fmla="*/ 1249226 w 9662615"/>
              <a:gd name="connsiteY105" fmla="*/ 1583140 h 1583140"/>
              <a:gd name="connsiteX106" fmla="*/ 1217719 w 9662615"/>
              <a:gd name="connsiteY106" fmla="*/ 1580863 h 1583140"/>
              <a:gd name="connsiteX107" fmla="*/ 1091432 w 9662615"/>
              <a:gd name="connsiteY107" fmla="*/ 1571003 h 1583140"/>
              <a:gd name="connsiteX108" fmla="*/ 992039 w 9662615"/>
              <a:gd name="connsiteY108" fmla="*/ 1556662 h 1583140"/>
              <a:gd name="connsiteX109" fmla="*/ 868264 w 9662615"/>
              <a:gd name="connsiteY109" fmla="*/ 1566392 h 1583140"/>
              <a:gd name="connsiteX110" fmla="*/ 792765 w 9662615"/>
              <a:gd name="connsiteY110" fmla="*/ 1563102 h 1583140"/>
              <a:gd name="connsiteX111" fmla="*/ 669055 w 9662615"/>
              <a:gd name="connsiteY111" fmla="*/ 1543638 h 1583140"/>
              <a:gd name="connsiteX112" fmla="*/ 506152 w 9662615"/>
              <a:gd name="connsiteY112" fmla="*/ 1549124 h 1583140"/>
              <a:gd name="connsiteX113" fmla="*/ 472797 w 9662615"/>
              <a:gd name="connsiteY113" fmla="*/ 1568904 h 1583140"/>
              <a:gd name="connsiteX114" fmla="*/ 427864 w 9662615"/>
              <a:gd name="connsiteY114" fmla="*/ 1580848 h 1583140"/>
              <a:gd name="connsiteX115" fmla="*/ 408381 w 9662615"/>
              <a:gd name="connsiteY115" fmla="*/ 1552940 h 1583140"/>
              <a:gd name="connsiteX116" fmla="*/ 267163 w 9662615"/>
              <a:gd name="connsiteY116" fmla="*/ 1531913 h 1583140"/>
              <a:gd name="connsiteX117" fmla="*/ 196644 w 9662615"/>
              <a:gd name="connsiteY117" fmla="*/ 1524565 h 1583140"/>
              <a:gd name="connsiteX118" fmla="*/ 86819 w 9662615"/>
              <a:gd name="connsiteY118" fmla="*/ 1519517 h 1583140"/>
              <a:gd name="connsiteX119" fmla="*/ 53369 w 9662615"/>
              <a:gd name="connsiteY119" fmla="*/ 1516853 h 1583140"/>
              <a:gd name="connsiteX120" fmla="*/ 2359 w 9662615"/>
              <a:gd name="connsiteY120" fmla="*/ 1515247 h 1583140"/>
              <a:gd name="connsiteX121" fmla="*/ 0 w 9662615"/>
              <a:gd name="connsiteY121" fmla="*/ 1514932 h 1583140"/>
              <a:gd name="connsiteX122" fmla="*/ 0 w 9662615"/>
              <a:gd name="connsiteY122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577675 w 9662615"/>
              <a:gd name="connsiteY20" fmla="*/ 1370461 h 1583140"/>
              <a:gd name="connsiteX21" fmla="*/ 7466069 w 9662615"/>
              <a:gd name="connsiteY21" fmla="*/ 1377654 h 1583140"/>
              <a:gd name="connsiteX22" fmla="*/ 7435155 w 9662615"/>
              <a:gd name="connsiteY22" fmla="*/ 1397159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5995105 w 9662615"/>
              <a:gd name="connsiteY36" fmla="*/ 1435236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082104 w 9662615"/>
              <a:gd name="connsiteY49" fmla="*/ 1547781 h 1583140"/>
              <a:gd name="connsiteX50" fmla="*/ 5059484 w 9662615"/>
              <a:gd name="connsiteY50" fmla="*/ 1546802 h 1583140"/>
              <a:gd name="connsiteX51" fmla="*/ 5050958 w 9662615"/>
              <a:gd name="connsiteY51" fmla="*/ 1545776 h 1583140"/>
              <a:gd name="connsiteX52" fmla="*/ 5038524 w 9662615"/>
              <a:gd name="connsiteY52" fmla="*/ 1545675 h 1583140"/>
              <a:gd name="connsiteX53" fmla="*/ 5038223 w 9662615"/>
              <a:gd name="connsiteY53" fmla="*/ 1545881 h 1583140"/>
              <a:gd name="connsiteX54" fmla="*/ 5026564 w 9662615"/>
              <a:gd name="connsiteY54" fmla="*/ 1545376 h 1583140"/>
              <a:gd name="connsiteX55" fmla="*/ 4969433 w 9662615"/>
              <a:gd name="connsiteY55" fmla="*/ 1540263 h 1583140"/>
              <a:gd name="connsiteX56" fmla="*/ 4894799 w 9662615"/>
              <a:gd name="connsiteY56" fmla="*/ 1559476 h 1583140"/>
              <a:gd name="connsiteX57" fmla="*/ 4863775 w 9662615"/>
              <a:gd name="connsiteY57" fmla="*/ 1562633 h 1583140"/>
              <a:gd name="connsiteX58" fmla="*/ 4847242 w 9662615"/>
              <a:gd name="connsiteY58" fmla="*/ 1565435 h 1583140"/>
              <a:gd name="connsiteX59" fmla="*/ 4846237 w 9662615"/>
              <a:gd name="connsiteY59" fmla="*/ 1566331 h 1583140"/>
              <a:gd name="connsiteX60" fmla="*/ 4791466 w 9662615"/>
              <a:gd name="connsiteY60" fmla="*/ 1561324 h 1583140"/>
              <a:gd name="connsiteX61" fmla="*/ 4784247 w 9662615"/>
              <a:gd name="connsiteY61" fmla="*/ 1562342 h 1583140"/>
              <a:gd name="connsiteX62" fmla="*/ 4748477 w 9662615"/>
              <a:gd name="connsiteY62" fmla="*/ 1556925 h 1583140"/>
              <a:gd name="connsiteX63" fmla="*/ 4730033 w 9662615"/>
              <a:gd name="connsiteY63" fmla="*/ 1555274 h 1583140"/>
              <a:gd name="connsiteX64" fmla="*/ 4724747 w 9662615"/>
              <a:gd name="connsiteY64" fmla="*/ 1552439 h 1583140"/>
              <a:gd name="connsiteX65" fmla="*/ 4697562 w 9662615"/>
              <a:gd name="connsiteY65" fmla="*/ 1551206 h 1583140"/>
              <a:gd name="connsiteX66" fmla="*/ 4694469 w 9662615"/>
              <a:gd name="connsiteY66" fmla="*/ 1551958 h 1583140"/>
              <a:gd name="connsiteX67" fmla="*/ 4671940 w 9662615"/>
              <a:gd name="connsiteY67" fmla="*/ 1547617 h 1583140"/>
              <a:gd name="connsiteX68" fmla="*/ 4589320 w 9662615"/>
              <a:gd name="connsiteY68" fmla="*/ 1534660 h 1583140"/>
              <a:gd name="connsiteX69" fmla="*/ 4422155 w 9662615"/>
              <a:gd name="connsiteY69" fmla="*/ 1542059 h 1583140"/>
              <a:gd name="connsiteX70" fmla="*/ 4221826 w 9662615"/>
              <a:gd name="connsiteY70" fmla="*/ 1508923 h 1583140"/>
              <a:gd name="connsiteX71" fmla="*/ 4096601 w 9662615"/>
              <a:gd name="connsiteY71" fmla="*/ 1510961 h 1583140"/>
              <a:gd name="connsiteX72" fmla="*/ 3970635 w 9662615"/>
              <a:gd name="connsiteY72" fmla="*/ 1544815 h 1583140"/>
              <a:gd name="connsiteX73" fmla="*/ 3743791 w 9662615"/>
              <a:gd name="connsiteY73" fmla="*/ 1516637 h 1583140"/>
              <a:gd name="connsiteX74" fmla="*/ 3664453 w 9662615"/>
              <a:gd name="connsiteY74" fmla="*/ 1521660 h 1583140"/>
              <a:gd name="connsiteX75" fmla="*/ 3594070 w 9662615"/>
              <a:gd name="connsiteY75" fmla="*/ 1509422 h 1583140"/>
              <a:gd name="connsiteX76" fmla="*/ 3565233 w 9662615"/>
              <a:gd name="connsiteY76" fmla="*/ 1515122 h 1583140"/>
              <a:gd name="connsiteX77" fmla="*/ 3560267 w 9662615"/>
              <a:gd name="connsiteY77" fmla="*/ 1516288 h 1583140"/>
              <a:gd name="connsiteX78" fmla="*/ 3540258 w 9662615"/>
              <a:gd name="connsiteY78" fmla="*/ 1516976 h 1583140"/>
              <a:gd name="connsiteX79" fmla="*/ 3534780 w 9662615"/>
              <a:gd name="connsiteY79" fmla="*/ 1522141 h 1583140"/>
              <a:gd name="connsiteX80" fmla="*/ 3504783 w 9662615"/>
              <a:gd name="connsiteY80" fmla="*/ 1526739 h 1583140"/>
              <a:gd name="connsiteX81" fmla="*/ 3467911 w 9662615"/>
              <a:gd name="connsiteY81" fmla="*/ 1526618 h 1583140"/>
              <a:gd name="connsiteX82" fmla="*/ 3292707 w 9662615"/>
              <a:gd name="connsiteY82" fmla="*/ 1520490 h 1583140"/>
              <a:gd name="connsiteX83" fmla="*/ 3187872 w 9662615"/>
              <a:gd name="connsiteY83" fmla="*/ 1519991 h 1583140"/>
              <a:gd name="connsiteX84" fmla="*/ 3148026 w 9662615"/>
              <a:gd name="connsiteY84" fmla="*/ 1524777 h 1583140"/>
              <a:gd name="connsiteX85" fmla="*/ 3092394 w 9662615"/>
              <a:gd name="connsiteY85" fmla="*/ 1528115 h 1583140"/>
              <a:gd name="connsiteX86" fmla="*/ 2994200 w 9662615"/>
              <a:gd name="connsiteY86" fmla="*/ 1537857 h 1583140"/>
              <a:gd name="connsiteX87" fmla="*/ 2862301 w 9662615"/>
              <a:gd name="connsiteY87" fmla="*/ 1544250 h 1583140"/>
              <a:gd name="connsiteX88" fmla="*/ 2766335 w 9662615"/>
              <a:gd name="connsiteY88" fmla="*/ 1527662 h 1583140"/>
              <a:gd name="connsiteX89" fmla="*/ 2757836 w 9662615"/>
              <a:gd name="connsiteY89" fmla="*/ 1531371 h 1583140"/>
              <a:gd name="connsiteX90" fmla="*/ 2691555 w 9662615"/>
              <a:gd name="connsiteY90" fmla="*/ 1530283 h 1583140"/>
              <a:gd name="connsiteX91" fmla="*/ 2459871 w 9662615"/>
              <a:gd name="connsiteY91" fmla="*/ 1500859 h 1583140"/>
              <a:gd name="connsiteX92" fmla="*/ 2330328 w 9662615"/>
              <a:gd name="connsiteY92" fmla="*/ 1499441 h 1583140"/>
              <a:gd name="connsiteX93" fmla="*/ 2284269 w 9662615"/>
              <a:gd name="connsiteY93" fmla="*/ 1503068 h 1583140"/>
              <a:gd name="connsiteX94" fmla="*/ 2207104 w 9662615"/>
              <a:gd name="connsiteY94" fmla="*/ 1508888 h 1583140"/>
              <a:gd name="connsiteX95" fmla="*/ 2149226 w 9662615"/>
              <a:gd name="connsiteY95" fmla="*/ 1523409 h 1583140"/>
              <a:gd name="connsiteX96" fmla="*/ 2084783 w 9662615"/>
              <a:gd name="connsiteY96" fmla="*/ 1524245 h 1583140"/>
              <a:gd name="connsiteX97" fmla="*/ 2070075 w 9662615"/>
              <a:gd name="connsiteY97" fmla="*/ 1511285 h 1583140"/>
              <a:gd name="connsiteX98" fmla="*/ 2001057 w 9662615"/>
              <a:gd name="connsiteY98" fmla="*/ 1516449 h 1583140"/>
              <a:gd name="connsiteX99" fmla="*/ 1896330 w 9662615"/>
              <a:gd name="connsiteY99" fmla="*/ 1525725 h 1583140"/>
              <a:gd name="connsiteX100" fmla="*/ 1835994 w 9662615"/>
              <a:gd name="connsiteY100" fmla="*/ 1527678 h 1583140"/>
              <a:gd name="connsiteX101" fmla="*/ 1671119 w 9662615"/>
              <a:gd name="connsiteY101" fmla="*/ 1536701 h 1583140"/>
              <a:gd name="connsiteX102" fmla="*/ 1505921 w 9662615"/>
              <a:gd name="connsiteY102" fmla="*/ 1548552 h 1583140"/>
              <a:gd name="connsiteX103" fmla="*/ 1407755 w 9662615"/>
              <a:gd name="connsiteY103" fmla="*/ 1571444 h 1583140"/>
              <a:gd name="connsiteX104" fmla="*/ 1271994 w 9662615"/>
              <a:gd name="connsiteY104" fmla="*/ 1579471 h 1583140"/>
              <a:gd name="connsiteX105" fmla="*/ 1249226 w 9662615"/>
              <a:gd name="connsiteY105" fmla="*/ 1583140 h 1583140"/>
              <a:gd name="connsiteX106" fmla="*/ 1217719 w 9662615"/>
              <a:gd name="connsiteY106" fmla="*/ 1580863 h 1583140"/>
              <a:gd name="connsiteX107" fmla="*/ 1091432 w 9662615"/>
              <a:gd name="connsiteY107" fmla="*/ 1571003 h 1583140"/>
              <a:gd name="connsiteX108" fmla="*/ 992039 w 9662615"/>
              <a:gd name="connsiteY108" fmla="*/ 1556662 h 1583140"/>
              <a:gd name="connsiteX109" fmla="*/ 868264 w 9662615"/>
              <a:gd name="connsiteY109" fmla="*/ 1566392 h 1583140"/>
              <a:gd name="connsiteX110" fmla="*/ 792765 w 9662615"/>
              <a:gd name="connsiteY110" fmla="*/ 1563102 h 1583140"/>
              <a:gd name="connsiteX111" fmla="*/ 669055 w 9662615"/>
              <a:gd name="connsiteY111" fmla="*/ 1543638 h 1583140"/>
              <a:gd name="connsiteX112" fmla="*/ 506152 w 9662615"/>
              <a:gd name="connsiteY112" fmla="*/ 1549124 h 1583140"/>
              <a:gd name="connsiteX113" fmla="*/ 472797 w 9662615"/>
              <a:gd name="connsiteY113" fmla="*/ 1568904 h 1583140"/>
              <a:gd name="connsiteX114" fmla="*/ 427864 w 9662615"/>
              <a:gd name="connsiteY114" fmla="*/ 1580848 h 1583140"/>
              <a:gd name="connsiteX115" fmla="*/ 408381 w 9662615"/>
              <a:gd name="connsiteY115" fmla="*/ 1552940 h 1583140"/>
              <a:gd name="connsiteX116" fmla="*/ 267163 w 9662615"/>
              <a:gd name="connsiteY116" fmla="*/ 1531913 h 1583140"/>
              <a:gd name="connsiteX117" fmla="*/ 196644 w 9662615"/>
              <a:gd name="connsiteY117" fmla="*/ 1524565 h 1583140"/>
              <a:gd name="connsiteX118" fmla="*/ 86819 w 9662615"/>
              <a:gd name="connsiteY118" fmla="*/ 1519517 h 1583140"/>
              <a:gd name="connsiteX119" fmla="*/ 53369 w 9662615"/>
              <a:gd name="connsiteY119" fmla="*/ 1516853 h 1583140"/>
              <a:gd name="connsiteX120" fmla="*/ 2359 w 9662615"/>
              <a:gd name="connsiteY120" fmla="*/ 1515247 h 1583140"/>
              <a:gd name="connsiteX121" fmla="*/ 0 w 9662615"/>
              <a:gd name="connsiteY121" fmla="*/ 1514932 h 1583140"/>
              <a:gd name="connsiteX122" fmla="*/ 0 w 9662615"/>
              <a:gd name="connsiteY122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577675 w 9662615"/>
              <a:gd name="connsiteY20" fmla="*/ 1370461 h 1583140"/>
              <a:gd name="connsiteX21" fmla="*/ 7466069 w 9662615"/>
              <a:gd name="connsiteY21" fmla="*/ 1377654 h 1583140"/>
              <a:gd name="connsiteX22" fmla="*/ 7435155 w 9662615"/>
              <a:gd name="connsiteY22" fmla="*/ 1397159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082104 w 9662615"/>
              <a:gd name="connsiteY49" fmla="*/ 1547781 h 1583140"/>
              <a:gd name="connsiteX50" fmla="*/ 5059484 w 9662615"/>
              <a:gd name="connsiteY50" fmla="*/ 1546802 h 1583140"/>
              <a:gd name="connsiteX51" fmla="*/ 5050958 w 9662615"/>
              <a:gd name="connsiteY51" fmla="*/ 1545776 h 1583140"/>
              <a:gd name="connsiteX52" fmla="*/ 5038524 w 9662615"/>
              <a:gd name="connsiteY52" fmla="*/ 1545675 h 1583140"/>
              <a:gd name="connsiteX53" fmla="*/ 5038223 w 9662615"/>
              <a:gd name="connsiteY53" fmla="*/ 1545881 h 1583140"/>
              <a:gd name="connsiteX54" fmla="*/ 5026564 w 9662615"/>
              <a:gd name="connsiteY54" fmla="*/ 1545376 h 1583140"/>
              <a:gd name="connsiteX55" fmla="*/ 4969433 w 9662615"/>
              <a:gd name="connsiteY55" fmla="*/ 1540263 h 1583140"/>
              <a:gd name="connsiteX56" fmla="*/ 4894799 w 9662615"/>
              <a:gd name="connsiteY56" fmla="*/ 1559476 h 1583140"/>
              <a:gd name="connsiteX57" fmla="*/ 4863775 w 9662615"/>
              <a:gd name="connsiteY57" fmla="*/ 1562633 h 1583140"/>
              <a:gd name="connsiteX58" fmla="*/ 4847242 w 9662615"/>
              <a:gd name="connsiteY58" fmla="*/ 1565435 h 1583140"/>
              <a:gd name="connsiteX59" fmla="*/ 4846237 w 9662615"/>
              <a:gd name="connsiteY59" fmla="*/ 1566331 h 1583140"/>
              <a:gd name="connsiteX60" fmla="*/ 4791466 w 9662615"/>
              <a:gd name="connsiteY60" fmla="*/ 1561324 h 1583140"/>
              <a:gd name="connsiteX61" fmla="*/ 4784247 w 9662615"/>
              <a:gd name="connsiteY61" fmla="*/ 1562342 h 1583140"/>
              <a:gd name="connsiteX62" fmla="*/ 4748477 w 9662615"/>
              <a:gd name="connsiteY62" fmla="*/ 1556925 h 1583140"/>
              <a:gd name="connsiteX63" fmla="*/ 4730033 w 9662615"/>
              <a:gd name="connsiteY63" fmla="*/ 1555274 h 1583140"/>
              <a:gd name="connsiteX64" fmla="*/ 4724747 w 9662615"/>
              <a:gd name="connsiteY64" fmla="*/ 1552439 h 1583140"/>
              <a:gd name="connsiteX65" fmla="*/ 4697562 w 9662615"/>
              <a:gd name="connsiteY65" fmla="*/ 1551206 h 1583140"/>
              <a:gd name="connsiteX66" fmla="*/ 4694469 w 9662615"/>
              <a:gd name="connsiteY66" fmla="*/ 1551958 h 1583140"/>
              <a:gd name="connsiteX67" fmla="*/ 4671940 w 9662615"/>
              <a:gd name="connsiteY67" fmla="*/ 1547617 h 1583140"/>
              <a:gd name="connsiteX68" fmla="*/ 4589320 w 9662615"/>
              <a:gd name="connsiteY68" fmla="*/ 1534660 h 1583140"/>
              <a:gd name="connsiteX69" fmla="*/ 4422155 w 9662615"/>
              <a:gd name="connsiteY69" fmla="*/ 1542059 h 1583140"/>
              <a:gd name="connsiteX70" fmla="*/ 4221826 w 9662615"/>
              <a:gd name="connsiteY70" fmla="*/ 1508923 h 1583140"/>
              <a:gd name="connsiteX71" fmla="*/ 4096601 w 9662615"/>
              <a:gd name="connsiteY71" fmla="*/ 1510961 h 1583140"/>
              <a:gd name="connsiteX72" fmla="*/ 3970635 w 9662615"/>
              <a:gd name="connsiteY72" fmla="*/ 1544815 h 1583140"/>
              <a:gd name="connsiteX73" fmla="*/ 3743791 w 9662615"/>
              <a:gd name="connsiteY73" fmla="*/ 1516637 h 1583140"/>
              <a:gd name="connsiteX74" fmla="*/ 3664453 w 9662615"/>
              <a:gd name="connsiteY74" fmla="*/ 1521660 h 1583140"/>
              <a:gd name="connsiteX75" fmla="*/ 3594070 w 9662615"/>
              <a:gd name="connsiteY75" fmla="*/ 1509422 h 1583140"/>
              <a:gd name="connsiteX76" fmla="*/ 3565233 w 9662615"/>
              <a:gd name="connsiteY76" fmla="*/ 1515122 h 1583140"/>
              <a:gd name="connsiteX77" fmla="*/ 3560267 w 9662615"/>
              <a:gd name="connsiteY77" fmla="*/ 1516288 h 1583140"/>
              <a:gd name="connsiteX78" fmla="*/ 3540258 w 9662615"/>
              <a:gd name="connsiteY78" fmla="*/ 1516976 h 1583140"/>
              <a:gd name="connsiteX79" fmla="*/ 3534780 w 9662615"/>
              <a:gd name="connsiteY79" fmla="*/ 1522141 h 1583140"/>
              <a:gd name="connsiteX80" fmla="*/ 3504783 w 9662615"/>
              <a:gd name="connsiteY80" fmla="*/ 1526739 h 1583140"/>
              <a:gd name="connsiteX81" fmla="*/ 3467911 w 9662615"/>
              <a:gd name="connsiteY81" fmla="*/ 1526618 h 1583140"/>
              <a:gd name="connsiteX82" fmla="*/ 3292707 w 9662615"/>
              <a:gd name="connsiteY82" fmla="*/ 1520490 h 1583140"/>
              <a:gd name="connsiteX83" fmla="*/ 3187872 w 9662615"/>
              <a:gd name="connsiteY83" fmla="*/ 1519991 h 1583140"/>
              <a:gd name="connsiteX84" fmla="*/ 3148026 w 9662615"/>
              <a:gd name="connsiteY84" fmla="*/ 1524777 h 1583140"/>
              <a:gd name="connsiteX85" fmla="*/ 3092394 w 9662615"/>
              <a:gd name="connsiteY85" fmla="*/ 1528115 h 1583140"/>
              <a:gd name="connsiteX86" fmla="*/ 2994200 w 9662615"/>
              <a:gd name="connsiteY86" fmla="*/ 1537857 h 1583140"/>
              <a:gd name="connsiteX87" fmla="*/ 2862301 w 9662615"/>
              <a:gd name="connsiteY87" fmla="*/ 1544250 h 1583140"/>
              <a:gd name="connsiteX88" fmla="*/ 2766335 w 9662615"/>
              <a:gd name="connsiteY88" fmla="*/ 1527662 h 1583140"/>
              <a:gd name="connsiteX89" fmla="*/ 2757836 w 9662615"/>
              <a:gd name="connsiteY89" fmla="*/ 1531371 h 1583140"/>
              <a:gd name="connsiteX90" fmla="*/ 2691555 w 9662615"/>
              <a:gd name="connsiteY90" fmla="*/ 1530283 h 1583140"/>
              <a:gd name="connsiteX91" fmla="*/ 2459871 w 9662615"/>
              <a:gd name="connsiteY91" fmla="*/ 1500859 h 1583140"/>
              <a:gd name="connsiteX92" fmla="*/ 2330328 w 9662615"/>
              <a:gd name="connsiteY92" fmla="*/ 1499441 h 1583140"/>
              <a:gd name="connsiteX93" fmla="*/ 2284269 w 9662615"/>
              <a:gd name="connsiteY93" fmla="*/ 1503068 h 1583140"/>
              <a:gd name="connsiteX94" fmla="*/ 2207104 w 9662615"/>
              <a:gd name="connsiteY94" fmla="*/ 1508888 h 1583140"/>
              <a:gd name="connsiteX95" fmla="*/ 2149226 w 9662615"/>
              <a:gd name="connsiteY95" fmla="*/ 1523409 h 1583140"/>
              <a:gd name="connsiteX96" fmla="*/ 2084783 w 9662615"/>
              <a:gd name="connsiteY96" fmla="*/ 1524245 h 1583140"/>
              <a:gd name="connsiteX97" fmla="*/ 2070075 w 9662615"/>
              <a:gd name="connsiteY97" fmla="*/ 1511285 h 1583140"/>
              <a:gd name="connsiteX98" fmla="*/ 2001057 w 9662615"/>
              <a:gd name="connsiteY98" fmla="*/ 1516449 h 1583140"/>
              <a:gd name="connsiteX99" fmla="*/ 1896330 w 9662615"/>
              <a:gd name="connsiteY99" fmla="*/ 1525725 h 1583140"/>
              <a:gd name="connsiteX100" fmla="*/ 1835994 w 9662615"/>
              <a:gd name="connsiteY100" fmla="*/ 1527678 h 1583140"/>
              <a:gd name="connsiteX101" fmla="*/ 1671119 w 9662615"/>
              <a:gd name="connsiteY101" fmla="*/ 1536701 h 1583140"/>
              <a:gd name="connsiteX102" fmla="*/ 1505921 w 9662615"/>
              <a:gd name="connsiteY102" fmla="*/ 1548552 h 1583140"/>
              <a:gd name="connsiteX103" fmla="*/ 1407755 w 9662615"/>
              <a:gd name="connsiteY103" fmla="*/ 1571444 h 1583140"/>
              <a:gd name="connsiteX104" fmla="*/ 1271994 w 9662615"/>
              <a:gd name="connsiteY104" fmla="*/ 1579471 h 1583140"/>
              <a:gd name="connsiteX105" fmla="*/ 1249226 w 9662615"/>
              <a:gd name="connsiteY105" fmla="*/ 1583140 h 1583140"/>
              <a:gd name="connsiteX106" fmla="*/ 1217719 w 9662615"/>
              <a:gd name="connsiteY106" fmla="*/ 1580863 h 1583140"/>
              <a:gd name="connsiteX107" fmla="*/ 1091432 w 9662615"/>
              <a:gd name="connsiteY107" fmla="*/ 1571003 h 1583140"/>
              <a:gd name="connsiteX108" fmla="*/ 992039 w 9662615"/>
              <a:gd name="connsiteY108" fmla="*/ 1556662 h 1583140"/>
              <a:gd name="connsiteX109" fmla="*/ 868264 w 9662615"/>
              <a:gd name="connsiteY109" fmla="*/ 1566392 h 1583140"/>
              <a:gd name="connsiteX110" fmla="*/ 792765 w 9662615"/>
              <a:gd name="connsiteY110" fmla="*/ 1563102 h 1583140"/>
              <a:gd name="connsiteX111" fmla="*/ 669055 w 9662615"/>
              <a:gd name="connsiteY111" fmla="*/ 1543638 h 1583140"/>
              <a:gd name="connsiteX112" fmla="*/ 506152 w 9662615"/>
              <a:gd name="connsiteY112" fmla="*/ 1549124 h 1583140"/>
              <a:gd name="connsiteX113" fmla="*/ 472797 w 9662615"/>
              <a:gd name="connsiteY113" fmla="*/ 1568904 h 1583140"/>
              <a:gd name="connsiteX114" fmla="*/ 427864 w 9662615"/>
              <a:gd name="connsiteY114" fmla="*/ 1580848 h 1583140"/>
              <a:gd name="connsiteX115" fmla="*/ 408381 w 9662615"/>
              <a:gd name="connsiteY115" fmla="*/ 1552940 h 1583140"/>
              <a:gd name="connsiteX116" fmla="*/ 267163 w 9662615"/>
              <a:gd name="connsiteY116" fmla="*/ 1531913 h 1583140"/>
              <a:gd name="connsiteX117" fmla="*/ 196644 w 9662615"/>
              <a:gd name="connsiteY117" fmla="*/ 1524565 h 1583140"/>
              <a:gd name="connsiteX118" fmla="*/ 86819 w 9662615"/>
              <a:gd name="connsiteY118" fmla="*/ 1519517 h 1583140"/>
              <a:gd name="connsiteX119" fmla="*/ 53369 w 9662615"/>
              <a:gd name="connsiteY119" fmla="*/ 1516853 h 1583140"/>
              <a:gd name="connsiteX120" fmla="*/ 2359 w 9662615"/>
              <a:gd name="connsiteY120" fmla="*/ 1515247 h 1583140"/>
              <a:gd name="connsiteX121" fmla="*/ 0 w 9662615"/>
              <a:gd name="connsiteY121" fmla="*/ 1514932 h 1583140"/>
              <a:gd name="connsiteX122" fmla="*/ 0 w 9662615"/>
              <a:gd name="connsiteY122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577675 w 9662615"/>
              <a:gd name="connsiteY20" fmla="*/ 1370461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082104 w 9662615"/>
              <a:gd name="connsiteY49" fmla="*/ 1547781 h 1583140"/>
              <a:gd name="connsiteX50" fmla="*/ 5059484 w 9662615"/>
              <a:gd name="connsiteY50" fmla="*/ 1546802 h 1583140"/>
              <a:gd name="connsiteX51" fmla="*/ 5050958 w 9662615"/>
              <a:gd name="connsiteY51" fmla="*/ 1545776 h 1583140"/>
              <a:gd name="connsiteX52" fmla="*/ 5038524 w 9662615"/>
              <a:gd name="connsiteY52" fmla="*/ 1545675 h 1583140"/>
              <a:gd name="connsiteX53" fmla="*/ 5038223 w 9662615"/>
              <a:gd name="connsiteY53" fmla="*/ 1545881 h 1583140"/>
              <a:gd name="connsiteX54" fmla="*/ 5026564 w 9662615"/>
              <a:gd name="connsiteY54" fmla="*/ 1545376 h 1583140"/>
              <a:gd name="connsiteX55" fmla="*/ 4969433 w 9662615"/>
              <a:gd name="connsiteY55" fmla="*/ 1540263 h 1583140"/>
              <a:gd name="connsiteX56" fmla="*/ 4894799 w 9662615"/>
              <a:gd name="connsiteY56" fmla="*/ 1559476 h 1583140"/>
              <a:gd name="connsiteX57" fmla="*/ 4863775 w 9662615"/>
              <a:gd name="connsiteY57" fmla="*/ 1562633 h 1583140"/>
              <a:gd name="connsiteX58" fmla="*/ 4847242 w 9662615"/>
              <a:gd name="connsiteY58" fmla="*/ 1565435 h 1583140"/>
              <a:gd name="connsiteX59" fmla="*/ 4846237 w 9662615"/>
              <a:gd name="connsiteY59" fmla="*/ 1566331 h 1583140"/>
              <a:gd name="connsiteX60" fmla="*/ 4791466 w 9662615"/>
              <a:gd name="connsiteY60" fmla="*/ 1561324 h 1583140"/>
              <a:gd name="connsiteX61" fmla="*/ 4784247 w 9662615"/>
              <a:gd name="connsiteY61" fmla="*/ 1562342 h 1583140"/>
              <a:gd name="connsiteX62" fmla="*/ 4748477 w 9662615"/>
              <a:gd name="connsiteY62" fmla="*/ 1556925 h 1583140"/>
              <a:gd name="connsiteX63" fmla="*/ 4730033 w 9662615"/>
              <a:gd name="connsiteY63" fmla="*/ 1555274 h 1583140"/>
              <a:gd name="connsiteX64" fmla="*/ 4724747 w 9662615"/>
              <a:gd name="connsiteY64" fmla="*/ 1552439 h 1583140"/>
              <a:gd name="connsiteX65" fmla="*/ 4697562 w 9662615"/>
              <a:gd name="connsiteY65" fmla="*/ 1551206 h 1583140"/>
              <a:gd name="connsiteX66" fmla="*/ 4694469 w 9662615"/>
              <a:gd name="connsiteY66" fmla="*/ 1551958 h 1583140"/>
              <a:gd name="connsiteX67" fmla="*/ 4671940 w 9662615"/>
              <a:gd name="connsiteY67" fmla="*/ 1547617 h 1583140"/>
              <a:gd name="connsiteX68" fmla="*/ 4589320 w 9662615"/>
              <a:gd name="connsiteY68" fmla="*/ 1534660 h 1583140"/>
              <a:gd name="connsiteX69" fmla="*/ 4422155 w 9662615"/>
              <a:gd name="connsiteY69" fmla="*/ 1542059 h 1583140"/>
              <a:gd name="connsiteX70" fmla="*/ 4221826 w 9662615"/>
              <a:gd name="connsiteY70" fmla="*/ 1508923 h 1583140"/>
              <a:gd name="connsiteX71" fmla="*/ 4096601 w 9662615"/>
              <a:gd name="connsiteY71" fmla="*/ 1510961 h 1583140"/>
              <a:gd name="connsiteX72" fmla="*/ 3970635 w 9662615"/>
              <a:gd name="connsiteY72" fmla="*/ 1544815 h 1583140"/>
              <a:gd name="connsiteX73" fmla="*/ 3743791 w 9662615"/>
              <a:gd name="connsiteY73" fmla="*/ 1516637 h 1583140"/>
              <a:gd name="connsiteX74" fmla="*/ 3664453 w 9662615"/>
              <a:gd name="connsiteY74" fmla="*/ 1521660 h 1583140"/>
              <a:gd name="connsiteX75" fmla="*/ 3594070 w 9662615"/>
              <a:gd name="connsiteY75" fmla="*/ 1509422 h 1583140"/>
              <a:gd name="connsiteX76" fmla="*/ 3565233 w 9662615"/>
              <a:gd name="connsiteY76" fmla="*/ 1515122 h 1583140"/>
              <a:gd name="connsiteX77" fmla="*/ 3560267 w 9662615"/>
              <a:gd name="connsiteY77" fmla="*/ 1516288 h 1583140"/>
              <a:gd name="connsiteX78" fmla="*/ 3540258 w 9662615"/>
              <a:gd name="connsiteY78" fmla="*/ 1516976 h 1583140"/>
              <a:gd name="connsiteX79" fmla="*/ 3534780 w 9662615"/>
              <a:gd name="connsiteY79" fmla="*/ 1522141 h 1583140"/>
              <a:gd name="connsiteX80" fmla="*/ 3504783 w 9662615"/>
              <a:gd name="connsiteY80" fmla="*/ 1526739 h 1583140"/>
              <a:gd name="connsiteX81" fmla="*/ 3467911 w 9662615"/>
              <a:gd name="connsiteY81" fmla="*/ 1526618 h 1583140"/>
              <a:gd name="connsiteX82" fmla="*/ 3292707 w 9662615"/>
              <a:gd name="connsiteY82" fmla="*/ 1520490 h 1583140"/>
              <a:gd name="connsiteX83" fmla="*/ 3187872 w 9662615"/>
              <a:gd name="connsiteY83" fmla="*/ 1519991 h 1583140"/>
              <a:gd name="connsiteX84" fmla="*/ 3148026 w 9662615"/>
              <a:gd name="connsiteY84" fmla="*/ 1524777 h 1583140"/>
              <a:gd name="connsiteX85" fmla="*/ 3092394 w 9662615"/>
              <a:gd name="connsiteY85" fmla="*/ 1528115 h 1583140"/>
              <a:gd name="connsiteX86" fmla="*/ 2994200 w 9662615"/>
              <a:gd name="connsiteY86" fmla="*/ 1537857 h 1583140"/>
              <a:gd name="connsiteX87" fmla="*/ 2862301 w 9662615"/>
              <a:gd name="connsiteY87" fmla="*/ 1544250 h 1583140"/>
              <a:gd name="connsiteX88" fmla="*/ 2766335 w 9662615"/>
              <a:gd name="connsiteY88" fmla="*/ 1527662 h 1583140"/>
              <a:gd name="connsiteX89" fmla="*/ 2757836 w 9662615"/>
              <a:gd name="connsiteY89" fmla="*/ 1531371 h 1583140"/>
              <a:gd name="connsiteX90" fmla="*/ 2691555 w 9662615"/>
              <a:gd name="connsiteY90" fmla="*/ 1530283 h 1583140"/>
              <a:gd name="connsiteX91" fmla="*/ 2459871 w 9662615"/>
              <a:gd name="connsiteY91" fmla="*/ 1500859 h 1583140"/>
              <a:gd name="connsiteX92" fmla="*/ 2330328 w 9662615"/>
              <a:gd name="connsiteY92" fmla="*/ 1499441 h 1583140"/>
              <a:gd name="connsiteX93" fmla="*/ 2284269 w 9662615"/>
              <a:gd name="connsiteY93" fmla="*/ 1503068 h 1583140"/>
              <a:gd name="connsiteX94" fmla="*/ 2207104 w 9662615"/>
              <a:gd name="connsiteY94" fmla="*/ 1508888 h 1583140"/>
              <a:gd name="connsiteX95" fmla="*/ 2149226 w 9662615"/>
              <a:gd name="connsiteY95" fmla="*/ 1523409 h 1583140"/>
              <a:gd name="connsiteX96" fmla="*/ 2084783 w 9662615"/>
              <a:gd name="connsiteY96" fmla="*/ 1524245 h 1583140"/>
              <a:gd name="connsiteX97" fmla="*/ 2070075 w 9662615"/>
              <a:gd name="connsiteY97" fmla="*/ 1511285 h 1583140"/>
              <a:gd name="connsiteX98" fmla="*/ 2001057 w 9662615"/>
              <a:gd name="connsiteY98" fmla="*/ 1516449 h 1583140"/>
              <a:gd name="connsiteX99" fmla="*/ 1896330 w 9662615"/>
              <a:gd name="connsiteY99" fmla="*/ 1525725 h 1583140"/>
              <a:gd name="connsiteX100" fmla="*/ 1835994 w 9662615"/>
              <a:gd name="connsiteY100" fmla="*/ 1527678 h 1583140"/>
              <a:gd name="connsiteX101" fmla="*/ 1671119 w 9662615"/>
              <a:gd name="connsiteY101" fmla="*/ 1536701 h 1583140"/>
              <a:gd name="connsiteX102" fmla="*/ 1505921 w 9662615"/>
              <a:gd name="connsiteY102" fmla="*/ 1548552 h 1583140"/>
              <a:gd name="connsiteX103" fmla="*/ 1407755 w 9662615"/>
              <a:gd name="connsiteY103" fmla="*/ 1571444 h 1583140"/>
              <a:gd name="connsiteX104" fmla="*/ 1271994 w 9662615"/>
              <a:gd name="connsiteY104" fmla="*/ 1579471 h 1583140"/>
              <a:gd name="connsiteX105" fmla="*/ 1249226 w 9662615"/>
              <a:gd name="connsiteY105" fmla="*/ 1583140 h 1583140"/>
              <a:gd name="connsiteX106" fmla="*/ 1217719 w 9662615"/>
              <a:gd name="connsiteY106" fmla="*/ 1580863 h 1583140"/>
              <a:gd name="connsiteX107" fmla="*/ 1091432 w 9662615"/>
              <a:gd name="connsiteY107" fmla="*/ 1571003 h 1583140"/>
              <a:gd name="connsiteX108" fmla="*/ 992039 w 9662615"/>
              <a:gd name="connsiteY108" fmla="*/ 1556662 h 1583140"/>
              <a:gd name="connsiteX109" fmla="*/ 868264 w 9662615"/>
              <a:gd name="connsiteY109" fmla="*/ 1566392 h 1583140"/>
              <a:gd name="connsiteX110" fmla="*/ 792765 w 9662615"/>
              <a:gd name="connsiteY110" fmla="*/ 1563102 h 1583140"/>
              <a:gd name="connsiteX111" fmla="*/ 669055 w 9662615"/>
              <a:gd name="connsiteY111" fmla="*/ 1543638 h 1583140"/>
              <a:gd name="connsiteX112" fmla="*/ 506152 w 9662615"/>
              <a:gd name="connsiteY112" fmla="*/ 1549124 h 1583140"/>
              <a:gd name="connsiteX113" fmla="*/ 472797 w 9662615"/>
              <a:gd name="connsiteY113" fmla="*/ 1568904 h 1583140"/>
              <a:gd name="connsiteX114" fmla="*/ 427864 w 9662615"/>
              <a:gd name="connsiteY114" fmla="*/ 1580848 h 1583140"/>
              <a:gd name="connsiteX115" fmla="*/ 408381 w 9662615"/>
              <a:gd name="connsiteY115" fmla="*/ 1552940 h 1583140"/>
              <a:gd name="connsiteX116" fmla="*/ 267163 w 9662615"/>
              <a:gd name="connsiteY116" fmla="*/ 1531913 h 1583140"/>
              <a:gd name="connsiteX117" fmla="*/ 196644 w 9662615"/>
              <a:gd name="connsiteY117" fmla="*/ 1524565 h 1583140"/>
              <a:gd name="connsiteX118" fmla="*/ 86819 w 9662615"/>
              <a:gd name="connsiteY118" fmla="*/ 1519517 h 1583140"/>
              <a:gd name="connsiteX119" fmla="*/ 53369 w 9662615"/>
              <a:gd name="connsiteY119" fmla="*/ 1516853 h 1583140"/>
              <a:gd name="connsiteX120" fmla="*/ 2359 w 9662615"/>
              <a:gd name="connsiteY120" fmla="*/ 1515247 h 1583140"/>
              <a:gd name="connsiteX121" fmla="*/ 0 w 9662615"/>
              <a:gd name="connsiteY121" fmla="*/ 1514932 h 1583140"/>
              <a:gd name="connsiteX122" fmla="*/ 0 w 9662615"/>
              <a:gd name="connsiteY122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082104 w 9662615"/>
              <a:gd name="connsiteY49" fmla="*/ 1547781 h 1583140"/>
              <a:gd name="connsiteX50" fmla="*/ 5059484 w 9662615"/>
              <a:gd name="connsiteY50" fmla="*/ 1546802 h 1583140"/>
              <a:gd name="connsiteX51" fmla="*/ 5050958 w 9662615"/>
              <a:gd name="connsiteY51" fmla="*/ 1545776 h 1583140"/>
              <a:gd name="connsiteX52" fmla="*/ 5038524 w 9662615"/>
              <a:gd name="connsiteY52" fmla="*/ 1545675 h 1583140"/>
              <a:gd name="connsiteX53" fmla="*/ 5038223 w 9662615"/>
              <a:gd name="connsiteY53" fmla="*/ 1545881 h 1583140"/>
              <a:gd name="connsiteX54" fmla="*/ 5026564 w 9662615"/>
              <a:gd name="connsiteY54" fmla="*/ 1545376 h 1583140"/>
              <a:gd name="connsiteX55" fmla="*/ 4969433 w 9662615"/>
              <a:gd name="connsiteY55" fmla="*/ 1540263 h 1583140"/>
              <a:gd name="connsiteX56" fmla="*/ 4894799 w 9662615"/>
              <a:gd name="connsiteY56" fmla="*/ 1559476 h 1583140"/>
              <a:gd name="connsiteX57" fmla="*/ 4863775 w 9662615"/>
              <a:gd name="connsiteY57" fmla="*/ 1562633 h 1583140"/>
              <a:gd name="connsiteX58" fmla="*/ 4847242 w 9662615"/>
              <a:gd name="connsiteY58" fmla="*/ 1565435 h 1583140"/>
              <a:gd name="connsiteX59" fmla="*/ 4846237 w 9662615"/>
              <a:gd name="connsiteY59" fmla="*/ 1566331 h 1583140"/>
              <a:gd name="connsiteX60" fmla="*/ 4791466 w 9662615"/>
              <a:gd name="connsiteY60" fmla="*/ 1561324 h 1583140"/>
              <a:gd name="connsiteX61" fmla="*/ 4784247 w 9662615"/>
              <a:gd name="connsiteY61" fmla="*/ 1562342 h 1583140"/>
              <a:gd name="connsiteX62" fmla="*/ 4748477 w 9662615"/>
              <a:gd name="connsiteY62" fmla="*/ 1556925 h 1583140"/>
              <a:gd name="connsiteX63" fmla="*/ 4730033 w 9662615"/>
              <a:gd name="connsiteY63" fmla="*/ 1555274 h 1583140"/>
              <a:gd name="connsiteX64" fmla="*/ 4724747 w 9662615"/>
              <a:gd name="connsiteY64" fmla="*/ 1552439 h 1583140"/>
              <a:gd name="connsiteX65" fmla="*/ 4697562 w 9662615"/>
              <a:gd name="connsiteY65" fmla="*/ 1551206 h 1583140"/>
              <a:gd name="connsiteX66" fmla="*/ 4694469 w 9662615"/>
              <a:gd name="connsiteY66" fmla="*/ 1551958 h 1583140"/>
              <a:gd name="connsiteX67" fmla="*/ 4671940 w 9662615"/>
              <a:gd name="connsiteY67" fmla="*/ 1547617 h 1583140"/>
              <a:gd name="connsiteX68" fmla="*/ 4589320 w 9662615"/>
              <a:gd name="connsiteY68" fmla="*/ 1534660 h 1583140"/>
              <a:gd name="connsiteX69" fmla="*/ 4422155 w 9662615"/>
              <a:gd name="connsiteY69" fmla="*/ 1542059 h 1583140"/>
              <a:gd name="connsiteX70" fmla="*/ 4221826 w 9662615"/>
              <a:gd name="connsiteY70" fmla="*/ 1508923 h 1583140"/>
              <a:gd name="connsiteX71" fmla="*/ 4096601 w 9662615"/>
              <a:gd name="connsiteY71" fmla="*/ 1510961 h 1583140"/>
              <a:gd name="connsiteX72" fmla="*/ 3970635 w 9662615"/>
              <a:gd name="connsiteY72" fmla="*/ 1544815 h 1583140"/>
              <a:gd name="connsiteX73" fmla="*/ 3743791 w 9662615"/>
              <a:gd name="connsiteY73" fmla="*/ 1516637 h 1583140"/>
              <a:gd name="connsiteX74" fmla="*/ 3664453 w 9662615"/>
              <a:gd name="connsiteY74" fmla="*/ 1521660 h 1583140"/>
              <a:gd name="connsiteX75" fmla="*/ 3594070 w 9662615"/>
              <a:gd name="connsiteY75" fmla="*/ 1509422 h 1583140"/>
              <a:gd name="connsiteX76" fmla="*/ 3565233 w 9662615"/>
              <a:gd name="connsiteY76" fmla="*/ 1515122 h 1583140"/>
              <a:gd name="connsiteX77" fmla="*/ 3560267 w 9662615"/>
              <a:gd name="connsiteY77" fmla="*/ 1516288 h 1583140"/>
              <a:gd name="connsiteX78" fmla="*/ 3540258 w 9662615"/>
              <a:gd name="connsiteY78" fmla="*/ 1516976 h 1583140"/>
              <a:gd name="connsiteX79" fmla="*/ 3534780 w 9662615"/>
              <a:gd name="connsiteY79" fmla="*/ 1522141 h 1583140"/>
              <a:gd name="connsiteX80" fmla="*/ 3504783 w 9662615"/>
              <a:gd name="connsiteY80" fmla="*/ 1526739 h 1583140"/>
              <a:gd name="connsiteX81" fmla="*/ 3467911 w 9662615"/>
              <a:gd name="connsiteY81" fmla="*/ 1526618 h 1583140"/>
              <a:gd name="connsiteX82" fmla="*/ 3292707 w 9662615"/>
              <a:gd name="connsiteY82" fmla="*/ 1520490 h 1583140"/>
              <a:gd name="connsiteX83" fmla="*/ 3187872 w 9662615"/>
              <a:gd name="connsiteY83" fmla="*/ 1519991 h 1583140"/>
              <a:gd name="connsiteX84" fmla="*/ 3148026 w 9662615"/>
              <a:gd name="connsiteY84" fmla="*/ 1524777 h 1583140"/>
              <a:gd name="connsiteX85" fmla="*/ 3092394 w 9662615"/>
              <a:gd name="connsiteY85" fmla="*/ 1528115 h 1583140"/>
              <a:gd name="connsiteX86" fmla="*/ 2994200 w 9662615"/>
              <a:gd name="connsiteY86" fmla="*/ 1537857 h 1583140"/>
              <a:gd name="connsiteX87" fmla="*/ 2862301 w 9662615"/>
              <a:gd name="connsiteY87" fmla="*/ 1544250 h 1583140"/>
              <a:gd name="connsiteX88" fmla="*/ 2766335 w 9662615"/>
              <a:gd name="connsiteY88" fmla="*/ 1527662 h 1583140"/>
              <a:gd name="connsiteX89" fmla="*/ 2757836 w 9662615"/>
              <a:gd name="connsiteY89" fmla="*/ 1531371 h 1583140"/>
              <a:gd name="connsiteX90" fmla="*/ 2691555 w 9662615"/>
              <a:gd name="connsiteY90" fmla="*/ 1530283 h 1583140"/>
              <a:gd name="connsiteX91" fmla="*/ 2459871 w 9662615"/>
              <a:gd name="connsiteY91" fmla="*/ 1500859 h 1583140"/>
              <a:gd name="connsiteX92" fmla="*/ 2330328 w 9662615"/>
              <a:gd name="connsiteY92" fmla="*/ 1499441 h 1583140"/>
              <a:gd name="connsiteX93" fmla="*/ 2284269 w 9662615"/>
              <a:gd name="connsiteY93" fmla="*/ 1503068 h 1583140"/>
              <a:gd name="connsiteX94" fmla="*/ 2207104 w 9662615"/>
              <a:gd name="connsiteY94" fmla="*/ 1508888 h 1583140"/>
              <a:gd name="connsiteX95" fmla="*/ 2149226 w 9662615"/>
              <a:gd name="connsiteY95" fmla="*/ 1523409 h 1583140"/>
              <a:gd name="connsiteX96" fmla="*/ 2084783 w 9662615"/>
              <a:gd name="connsiteY96" fmla="*/ 1524245 h 1583140"/>
              <a:gd name="connsiteX97" fmla="*/ 2070075 w 9662615"/>
              <a:gd name="connsiteY97" fmla="*/ 1511285 h 1583140"/>
              <a:gd name="connsiteX98" fmla="*/ 2001057 w 9662615"/>
              <a:gd name="connsiteY98" fmla="*/ 1516449 h 1583140"/>
              <a:gd name="connsiteX99" fmla="*/ 1896330 w 9662615"/>
              <a:gd name="connsiteY99" fmla="*/ 1525725 h 1583140"/>
              <a:gd name="connsiteX100" fmla="*/ 1835994 w 9662615"/>
              <a:gd name="connsiteY100" fmla="*/ 1527678 h 1583140"/>
              <a:gd name="connsiteX101" fmla="*/ 1671119 w 9662615"/>
              <a:gd name="connsiteY101" fmla="*/ 1536701 h 1583140"/>
              <a:gd name="connsiteX102" fmla="*/ 1505921 w 9662615"/>
              <a:gd name="connsiteY102" fmla="*/ 1548552 h 1583140"/>
              <a:gd name="connsiteX103" fmla="*/ 1407755 w 9662615"/>
              <a:gd name="connsiteY103" fmla="*/ 1571444 h 1583140"/>
              <a:gd name="connsiteX104" fmla="*/ 1271994 w 9662615"/>
              <a:gd name="connsiteY104" fmla="*/ 1579471 h 1583140"/>
              <a:gd name="connsiteX105" fmla="*/ 1249226 w 9662615"/>
              <a:gd name="connsiteY105" fmla="*/ 1583140 h 1583140"/>
              <a:gd name="connsiteX106" fmla="*/ 1217719 w 9662615"/>
              <a:gd name="connsiteY106" fmla="*/ 1580863 h 1583140"/>
              <a:gd name="connsiteX107" fmla="*/ 1091432 w 9662615"/>
              <a:gd name="connsiteY107" fmla="*/ 1571003 h 1583140"/>
              <a:gd name="connsiteX108" fmla="*/ 992039 w 9662615"/>
              <a:gd name="connsiteY108" fmla="*/ 1556662 h 1583140"/>
              <a:gd name="connsiteX109" fmla="*/ 868264 w 9662615"/>
              <a:gd name="connsiteY109" fmla="*/ 1566392 h 1583140"/>
              <a:gd name="connsiteX110" fmla="*/ 792765 w 9662615"/>
              <a:gd name="connsiteY110" fmla="*/ 1563102 h 1583140"/>
              <a:gd name="connsiteX111" fmla="*/ 669055 w 9662615"/>
              <a:gd name="connsiteY111" fmla="*/ 1543638 h 1583140"/>
              <a:gd name="connsiteX112" fmla="*/ 506152 w 9662615"/>
              <a:gd name="connsiteY112" fmla="*/ 1549124 h 1583140"/>
              <a:gd name="connsiteX113" fmla="*/ 472797 w 9662615"/>
              <a:gd name="connsiteY113" fmla="*/ 1568904 h 1583140"/>
              <a:gd name="connsiteX114" fmla="*/ 427864 w 9662615"/>
              <a:gd name="connsiteY114" fmla="*/ 1580848 h 1583140"/>
              <a:gd name="connsiteX115" fmla="*/ 408381 w 9662615"/>
              <a:gd name="connsiteY115" fmla="*/ 1552940 h 1583140"/>
              <a:gd name="connsiteX116" fmla="*/ 267163 w 9662615"/>
              <a:gd name="connsiteY116" fmla="*/ 1531913 h 1583140"/>
              <a:gd name="connsiteX117" fmla="*/ 196644 w 9662615"/>
              <a:gd name="connsiteY117" fmla="*/ 1524565 h 1583140"/>
              <a:gd name="connsiteX118" fmla="*/ 86819 w 9662615"/>
              <a:gd name="connsiteY118" fmla="*/ 1519517 h 1583140"/>
              <a:gd name="connsiteX119" fmla="*/ 53369 w 9662615"/>
              <a:gd name="connsiteY119" fmla="*/ 1516853 h 1583140"/>
              <a:gd name="connsiteX120" fmla="*/ 2359 w 9662615"/>
              <a:gd name="connsiteY120" fmla="*/ 1515247 h 1583140"/>
              <a:gd name="connsiteX121" fmla="*/ 0 w 9662615"/>
              <a:gd name="connsiteY121" fmla="*/ 1514932 h 1583140"/>
              <a:gd name="connsiteX122" fmla="*/ 0 w 9662615"/>
              <a:gd name="connsiteY122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082104 w 9662615"/>
              <a:gd name="connsiteY49" fmla="*/ 1547781 h 1583140"/>
              <a:gd name="connsiteX50" fmla="*/ 5059484 w 9662615"/>
              <a:gd name="connsiteY50" fmla="*/ 1546802 h 1583140"/>
              <a:gd name="connsiteX51" fmla="*/ 5050958 w 9662615"/>
              <a:gd name="connsiteY51" fmla="*/ 1545776 h 1583140"/>
              <a:gd name="connsiteX52" fmla="*/ 5038524 w 9662615"/>
              <a:gd name="connsiteY52" fmla="*/ 1545675 h 1583140"/>
              <a:gd name="connsiteX53" fmla="*/ 5038223 w 9662615"/>
              <a:gd name="connsiteY53" fmla="*/ 1545881 h 1583140"/>
              <a:gd name="connsiteX54" fmla="*/ 5026564 w 9662615"/>
              <a:gd name="connsiteY54" fmla="*/ 1545376 h 1583140"/>
              <a:gd name="connsiteX55" fmla="*/ 4969433 w 9662615"/>
              <a:gd name="connsiteY55" fmla="*/ 1540263 h 1583140"/>
              <a:gd name="connsiteX56" fmla="*/ 4894799 w 9662615"/>
              <a:gd name="connsiteY56" fmla="*/ 1559476 h 1583140"/>
              <a:gd name="connsiteX57" fmla="*/ 4863775 w 9662615"/>
              <a:gd name="connsiteY57" fmla="*/ 1562633 h 1583140"/>
              <a:gd name="connsiteX58" fmla="*/ 4847242 w 9662615"/>
              <a:gd name="connsiteY58" fmla="*/ 1565435 h 1583140"/>
              <a:gd name="connsiteX59" fmla="*/ 4846237 w 9662615"/>
              <a:gd name="connsiteY59" fmla="*/ 1566331 h 1583140"/>
              <a:gd name="connsiteX60" fmla="*/ 4791466 w 9662615"/>
              <a:gd name="connsiteY60" fmla="*/ 1561324 h 1583140"/>
              <a:gd name="connsiteX61" fmla="*/ 4784247 w 9662615"/>
              <a:gd name="connsiteY61" fmla="*/ 1562342 h 1583140"/>
              <a:gd name="connsiteX62" fmla="*/ 4748477 w 9662615"/>
              <a:gd name="connsiteY62" fmla="*/ 1556925 h 1583140"/>
              <a:gd name="connsiteX63" fmla="*/ 4730033 w 9662615"/>
              <a:gd name="connsiteY63" fmla="*/ 1555274 h 1583140"/>
              <a:gd name="connsiteX64" fmla="*/ 4724747 w 9662615"/>
              <a:gd name="connsiteY64" fmla="*/ 1552439 h 1583140"/>
              <a:gd name="connsiteX65" fmla="*/ 4697562 w 9662615"/>
              <a:gd name="connsiteY65" fmla="*/ 1551206 h 1583140"/>
              <a:gd name="connsiteX66" fmla="*/ 4694469 w 9662615"/>
              <a:gd name="connsiteY66" fmla="*/ 1551958 h 1583140"/>
              <a:gd name="connsiteX67" fmla="*/ 4671940 w 9662615"/>
              <a:gd name="connsiteY67" fmla="*/ 1547617 h 1583140"/>
              <a:gd name="connsiteX68" fmla="*/ 4589320 w 9662615"/>
              <a:gd name="connsiteY68" fmla="*/ 1534660 h 1583140"/>
              <a:gd name="connsiteX69" fmla="*/ 4422155 w 9662615"/>
              <a:gd name="connsiteY69" fmla="*/ 1542059 h 1583140"/>
              <a:gd name="connsiteX70" fmla="*/ 4221826 w 9662615"/>
              <a:gd name="connsiteY70" fmla="*/ 1508923 h 1583140"/>
              <a:gd name="connsiteX71" fmla="*/ 4096601 w 9662615"/>
              <a:gd name="connsiteY71" fmla="*/ 1510961 h 1583140"/>
              <a:gd name="connsiteX72" fmla="*/ 3970635 w 9662615"/>
              <a:gd name="connsiteY72" fmla="*/ 1544815 h 1583140"/>
              <a:gd name="connsiteX73" fmla="*/ 3743791 w 9662615"/>
              <a:gd name="connsiteY73" fmla="*/ 1516637 h 1583140"/>
              <a:gd name="connsiteX74" fmla="*/ 3664453 w 9662615"/>
              <a:gd name="connsiteY74" fmla="*/ 1521660 h 1583140"/>
              <a:gd name="connsiteX75" fmla="*/ 3594070 w 9662615"/>
              <a:gd name="connsiteY75" fmla="*/ 1509422 h 1583140"/>
              <a:gd name="connsiteX76" fmla="*/ 3565233 w 9662615"/>
              <a:gd name="connsiteY76" fmla="*/ 1515122 h 1583140"/>
              <a:gd name="connsiteX77" fmla="*/ 3560267 w 9662615"/>
              <a:gd name="connsiteY77" fmla="*/ 1516288 h 1583140"/>
              <a:gd name="connsiteX78" fmla="*/ 3540258 w 9662615"/>
              <a:gd name="connsiteY78" fmla="*/ 1516976 h 1583140"/>
              <a:gd name="connsiteX79" fmla="*/ 3534780 w 9662615"/>
              <a:gd name="connsiteY79" fmla="*/ 1522141 h 1583140"/>
              <a:gd name="connsiteX80" fmla="*/ 3504783 w 9662615"/>
              <a:gd name="connsiteY80" fmla="*/ 1526739 h 1583140"/>
              <a:gd name="connsiteX81" fmla="*/ 3467911 w 9662615"/>
              <a:gd name="connsiteY81" fmla="*/ 1526618 h 1583140"/>
              <a:gd name="connsiteX82" fmla="*/ 3292707 w 9662615"/>
              <a:gd name="connsiteY82" fmla="*/ 1520490 h 1583140"/>
              <a:gd name="connsiteX83" fmla="*/ 3187872 w 9662615"/>
              <a:gd name="connsiteY83" fmla="*/ 1519991 h 1583140"/>
              <a:gd name="connsiteX84" fmla="*/ 3148026 w 9662615"/>
              <a:gd name="connsiteY84" fmla="*/ 1524777 h 1583140"/>
              <a:gd name="connsiteX85" fmla="*/ 3092394 w 9662615"/>
              <a:gd name="connsiteY85" fmla="*/ 1528115 h 1583140"/>
              <a:gd name="connsiteX86" fmla="*/ 2994200 w 9662615"/>
              <a:gd name="connsiteY86" fmla="*/ 1537857 h 1583140"/>
              <a:gd name="connsiteX87" fmla="*/ 2862301 w 9662615"/>
              <a:gd name="connsiteY87" fmla="*/ 1544250 h 1583140"/>
              <a:gd name="connsiteX88" fmla="*/ 2766335 w 9662615"/>
              <a:gd name="connsiteY88" fmla="*/ 1527662 h 1583140"/>
              <a:gd name="connsiteX89" fmla="*/ 2757836 w 9662615"/>
              <a:gd name="connsiteY89" fmla="*/ 1531371 h 1583140"/>
              <a:gd name="connsiteX90" fmla="*/ 2691555 w 9662615"/>
              <a:gd name="connsiteY90" fmla="*/ 1530283 h 1583140"/>
              <a:gd name="connsiteX91" fmla="*/ 2459871 w 9662615"/>
              <a:gd name="connsiteY91" fmla="*/ 1500859 h 1583140"/>
              <a:gd name="connsiteX92" fmla="*/ 2330328 w 9662615"/>
              <a:gd name="connsiteY92" fmla="*/ 1499441 h 1583140"/>
              <a:gd name="connsiteX93" fmla="*/ 2284269 w 9662615"/>
              <a:gd name="connsiteY93" fmla="*/ 1503068 h 1583140"/>
              <a:gd name="connsiteX94" fmla="*/ 2207104 w 9662615"/>
              <a:gd name="connsiteY94" fmla="*/ 1508888 h 1583140"/>
              <a:gd name="connsiteX95" fmla="*/ 2149226 w 9662615"/>
              <a:gd name="connsiteY95" fmla="*/ 1523409 h 1583140"/>
              <a:gd name="connsiteX96" fmla="*/ 2084783 w 9662615"/>
              <a:gd name="connsiteY96" fmla="*/ 1524245 h 1583140"/>
              <a:gd name="connsiteX97" fmla="*/ 2070075 w 9662615"/>
              <a:gd name="connsiteY97" fmla="*/ 1511285 h 1583140"/>
              <a:gd name="connsiteX98" fmla="*/ 2001057 w 9662615"/>
              <a:gd name="connsiteY98" fmla="*/ 1516449 h 1583140"/>
              <a:gd name="connsiteX99" fmla="*/ 1896330 w 9662615"/>
              <a:gd name="connsiteY99" fmla="*/ 1525725 h 1583140"/>
              <a:gd name="connsiteX100" fmla="*/ 1835994 w 9662615"/>
              <a:gd name="connsiteY100" fmla="*/ 1527678 h 1583140"/>
              <a:gd name="connsiteX101" fmla="*/ 1671119 w 9662615"/>
              <a:gd name="connsiteY101" fmla="*/ 1536701 h 1583140"/>
              <a:gd name="connsiteX102" fmla="*/ 1601337 w 9662615"/>
              <a:gd name="connsiteY102" fmla="*/ 1548552 h 1583140"/>
              <a:gd name="connsiteX103" fmla="*/ 1407755 w 9662615"/>
              <a:gd name="connsiteY103" fmla="*/ 1571444 h 1583140"/>
              <a:gd name="connsiteX104" fmla="*/ 1271994 w 9662615"/>
              <a:gd name="connsiteY104" fmla="*/ 1579471 h 1583140"/>
              <a:gd name="connsiteX105" fmla="*/ 1249226 w 9662615"/>
              <a:gd name="connsiteY105" fmla="*/ 1583140 h 1583140"/>
              <a:gd name="connsiteX106" fmla="*/ 1217719 w 9662615"/>
              <a:gd name="connsiteY106" fmla="*/ 1580863 h 1583140"/>
              <a:gd name="connsiteX107" fmla="*/ 1091432 w 9662615"/>
              <a:gd name="connsiteY107" fmla="*/ 1571003 h 1583140"/>
              <a:gd name="connsiteX108" fmla="*/ 992039 w 9662615"/>
              <a:gd name="connsiteY108" fmla="*/ 1556662 h 1583140"/>
              <a:gd name="connsiteX109" fmla="*/ 868264 w 9662615"/>
              <a:gd name="connsiteY109" fmla="*/ 1566392 h 1583140"/>
              <a:gd name="connsiteX110" fmla="*/ 792765 w 9662615"/>
              <a:gd name="connsiteY110" fmla="*/ 1563102 h 1583140"/>
              <a:gd name="connsiteX111" fmla="*/ 669055 w 9662615"/>
              <a:gd name="connsiteY111" fmla="*/ 1543638 h 1583140"/>
              <a:gd name="connsiteX112" fmla="*/ 506152 w 9662615"/>
              <a:gd name="connsiteY112" fmla="*/ 1549124 h 1583140"/>
              <a:gd name="connsiteX113" fmla="*/ 472797 w 9662615"/>
              <a:gd name="connsiteY113" fmla="*/ 1568904 h 1583140"/>
              <a:gd name="connsiteX114" fmla="*/ 427864 w 9662615"/>
              <a:gd name="connsiteY114" fmla="*/ 1580848 h 1583140"/>
              <a:gd name="connsiteX115" fmla="*/ 408381 w 9662615"/>
              <a:gd name="connsiteY115" fmla="*/ 1552940 h 1583140"/>
              <a:gd name="connsiteX116" fmla="*/ 267163 w 9662615"/>
              <a:gd name="connsiteY116" fmla="*/ 1531913 h 1583140"/>
              <a:gd name="connsiteX117" fmla="*/ 196644 w 9662615"/>
              <a:gd name="connsiteY117" fmla="*/ 1524565 h 1583140"/>
              <a:gd name="connsiteX118" fmla="*/ 86819 w 9662615"/>
              <a:gd name="connsiteY118" fmla="*/ 1519517 h 1583140"/>
              <a:gd name="connsiteX119" fmla="*/ 53369 w 9662615"/>
              <a:gd name="connsiteY119" fmla="*/ 1516853 h 1583140"/>
              <a:gd name="connsiteX120" fmla="*/ 2359 w 9662615"/>
              <a:gd name="connsiteY120" fmla="*/ 1515247 h 1583140"/>
              <a:gd name="connsiteX121" fmla="*/ 0 w 9662615"/>
              <a:gd name="connsiteY121" fmla="*/ 1514932 h 1583140"/>
              <a:gd name="connsiteX122" fmla="*/ 0 w 9662615"/>
              <a:gd name="connsiteY122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082104 w 9662615"/>
              <a:gd name="connsiteY49" fmla="*/ 1547781 h 1583140"/>
              <a:gd name="connsiteX50" fmla="*/ 5059484 w 9662615"/>
              <a:gd name="connsiteY50" fmla="*/ 1546802 h 1583140"/>
              <a:gd name="connsiteX51" fmla="*/ 5050958 w 9662615"/>
              <a:gd name="connsiteY51" fmla="*/ 1545776 h 1583140"/>
              <a:gd name="connsiteX52" fmla="*/ 5038524 w 9662615"/>
              <a:gd name="connsiteY52" fmla="*/ 1545675 h 1583140"/>
              <a:gd name="connsiteX53" fmla="*/ 5038223 w 9662615"/>
              <a:gd name="connsiteY53" fmla="*/ 1545881 h 1583140"/>
              <a:gd name="connsiteX54" fmla="*/ 5026564 w 9662615"/>
              <a:gd name="connsiteY54" fmla="*/ 1545376 h 1583140"/>
              <a:gd name="connsiteX55" fmla="*/ 4969433 w 9662615"/>
              <a:gd name="connsiteY55" fmla="*/ 1540263 h 1583140"/>
              <a:gd name="connsiteX56" fmla="*/ 4894799 w 9662615"/>
              <a:gd name="connsiteY56" fmla="*/ 1559476 h 1583140"/>
              <a:gd name="connsiteX57" fmla="*/ 4863775 w 9662615"/>
              <a:gd name="connsiteY57" fmla="*/ 1562633 h 1583140"/>
              <a:gd name="connsiteX58" fmla="*/ 4847242 w 9662615"/>
              <a:gd name="connsiteY58" fmla="*/ 1565435 h 1583140"/>
              <a:gd name="connsiteX59" fmla="*/ 4846237 w 9662615"/>
              <a:gd name="connsiteY59" fmla="*/ 1566331 h 1583140"/>
              <a:gd name="connsiteX60" fmla="*/ 4791466 w 9662615"/>
              <a:gd name="connsiteY60" fmla="*/ 1561324 h 1583140"/>
              <a:gd name="connsiteX61" fmla="*/ 4784247 w 9662615"/>
              <a:gd name="connsiteY61" fmla="*/ 1562342 h 1583140"/>
              <a:gd name="connsiteX62" fmla="*/ 4748477 w 9662615"/>
              <a:gd name="connsiteY62" fmla="*/ 1556925 h 1583140"/>
              <a:gd name="connsiteX63" fmla="*/ 4730033 w 9662615"/>
              <a:gd name="connsiteY63" fmla="*/ 1555274 h 1583140"/>
              <a:gd name="connsiteX64" fmla="*/ 4724747 w 9662615"/>
              <a:gd name="connsiteY64" fmla="*/ 1552439 h 1583140"/>
              <a:gd name="connsiteX65" fmla="*/ 4697562 w 9662615"/>
              <a:gd name="connsiteY65" fmla="*/ 1551206 h 1583140"/>
              <a:gd name="connsiteX66" fmla="*/ 4694469 w 9662615"/>
              <a:gd name="connsiteY66" fmla="*/ 1551958 h 1583140"/>
              <a:gd name="connsiteX67" fmla="*/ 4671940 w 9662615"/>
              <a:gd name="connsiteY67" fmla="*/ 1547617 h 1583140"/>
              <a:gd name="connsiteX68" fmla="*/ 4589320 w 9662615"/>
              <a:gd name="connsiteY68" fmla="*/ 1534660 h 1583140"/>
              <a:gd name="connsiteX69" fmla="*/ 4422155 w 9662615"/>
              <a:gd name="connsiteY69" fmla="*/ 1542059 h 1583140"/>
              <a:gd name="connsiteX70" fmla="*/ 4221826 w 9662615"/>
              <a:gd name="connsiteY70" fmla="*/ 1508923 h 1583140"/>
              <a:gd name="connsiteX71" fmla="*/ 4096601 w 9662615"/>
              <a:gd name="connsiteY71" fmla="*/ 1521563 h 1583140"/>
              <a:gd name="connsiteX72" fmla="*/ 3970635 w 9662615"/>
              <a:gd name="connsiteY72" fmla="*/ 1544815 h 1583140"/>
              <a:gd name="connsiteX73" fmla="*/ 3743791 w 9662615"/>
              <a:gd name="connsiteY73" fmla="*/ 1516637 h 1583140"/>
              <a:gd name="connsiteX74" fmla="*/ 3664453 w 9662615"/>
              <a:gd name="connsiteY74" fmla="*/ 1521660 h 1583140"/>
              <a:gd name="connsiteX75" fmla="*/ 3594070 w 9662615"/>
              <a:gd name="connsiteY75" fmla="*/ 1509422 h 1583140"/>
              <a:gd name="connsiteX76" fmla="*/ 3565233 w 9662615"/>
              <a:gd name="connsiteY76" fmla="*/ 1515122 h 1583140"/>
              <a:gd name="connsiteX77" fmla="*/ 3560267 w 9662615"/>
              <a:gd name="connsiteY77" fmla="*/ 1516288 h 1583140"/>
              <a:gd name="connsiteX78" fmla="*/ 3540258 w 9662615"/>
              <a:gd name="connsiteY78" fmla="*/ 1516976 h 1583140"/>
              <a:gd name="connsiteX79" fmla="*/ 3534780 w 9662615"/>
              <a:gd name="connsiteY79" fmla="*/ 1522141 h 1583140"/>
              <a:gd name="connsiteX80" fmla="*/ 3504783 w 9662615"/>
              <a:gd name="connsiteY80" fmla="*/ 1526739 h 1583140"/>
              <a:gd name="connsiteX81" fmla="*/ 3467911 w 9662615"/>
              <a:gd name="connsiteY81" fmla="*/ 1526618 h 1583140"/>
              <a:gd name="connsiteX82" fmla="*/ 3292707 w 9662615"/>
              <a:gd name="connsiteY82" fmla="*/ 1520490 h 1583140"/>
              <a:gd name="connsiteX83" fmla="*/ 3187872 w 9662615"/>
              <a:gd name="connsiteY83" fmla="*/ 1519991 h 1583140"/>
              <a:gd name="connsiteX84" fmla="*/ 3148026 w 9662615"/>
              <a:gd name="connsiteY84" fmla="*/ 1524777 h 1583140"/>
              <a:gd name="connsiteX85" fmla="*/ 3092394 w 9662615"/>
              <a:gd name="connsiteY85" fmla="*/ 1528115 h 1583140"/>
              <a:gd name="connsiteX86" fmla="*/ 2994200 w 9662615"/>
              <a:gd name="connsiteY86" fmla="*/ 1537857 h 1583140"/>
              <a:gd name="connsiteX87" fmla="*/ 2862301 w 9662615"/>
              <a:gd name="connsiteY87" fmla="*/ 1544250 h 1583140"/>
              <a:gd name="connsiteX88" fmla="*/ 2766335 w 9662615"/>
              <a:gd name="connsiteY88" fmla="*/ 1527662 h 1583140"/>
              <a:gd name="connsiteX89" fmla="*/ 2757836 w 9662615"/>
              <a:gd name="connsiteY89" fmla="*/ 1531371 h 1583140"/>
              <a:gd name="connsiteX90" fmla="*/ 2691555 w 9662615"/>
              <a:gd name="connsiteY90" fmla="*/ 1530283 h 1583140"/>
              <a:gd name="connsiteX91" fmla="*/ 2459871 w 9662615"/>
              <a:gd name="connsiteY91" fmla="*/ 1500859 h 1583140"/>
              <a:gd name="connsiteX92" fmla="*/ 2330328 w 9662615"/>
              <a:gd name="connsiteY92" fmla="*/ 1499441 h 1583140"/>
              <a:gd name="connsiteX93" fmla="*/ 2284269 w 9662615"/>
              <a:gd name="connsiteY93" fmla="*/ 1503068 h 1583140"/>
              <a:gd name="connsiteX94" fmla="*/ 2207104 w 9662615"/>
              <a:gd name="connsiteY94" fmla="*/ 1508888 h 1583140"/>
              <a:gd name="connsiteX95" fmla="*/ 2149226 w 9662615"/>
              <a:gd name="connsiteY95" fmla="*/ 1523409 h 1583140"/>
              <a:gd name="connsiteX96" fmla="*/ 2084783 w 9662615"/>
              <a:gd name="connsiteY96" fmla="*/ 1524245 h 1583140"/>
              <a:gd name="connsiteX97" fmla="*/ 2070075 w 9662615"/>
              <a:gd name="connsiteY97" fmla="*/ 1511285 h 1583140"/>
              <a:gd name="connsiteX98" fmla="*/ 2001057 w 9662615"/>
              <a:gd name="connsiteY98" fmla="*/ 1516449 h 1583140"/>
              <a:gd name="connsiteX99" fmla="*/ 1896330 w 9662615"/>
              <a:gd name="connsiteY99" fmla="*/ 1525725 h 1583140"/>
              <a:gd name="connsiteX100" fmla="*/ 1835994 w 9662615"/>
              <a:gd name="connsiteY100" fmla="*/ 1527678 h 1583140"/>
              <a:gd name="connsiteX101" fmla="*/ 1671119 w 9662615"/>
              <a:gd name="connsiteY101" fmla="*/ 1536701 h 1583140"/>
              <a:gd name="connsiteX102" fmla="*/ 1601337 w 9662615"/>
              <a:gd name="connsiteY102" fmla="*/ 1548552 h 1583140"/>
              <a:gd name="connsiteX103" fmla="*/ 1407755 w 9662615"/>
              <a:gd name="connsiteY103" fmla="*/ 1571444 h 1583140"/>
              <a:gd name="connsiteX104" fmla="*/ 1271994 w 9662615"/>
              <a:gd name="connsiteY104" fmla="*/ 1579471 h 1583140"/>
              <a:gd name="connsiteX105" fmla="*/ 1249226 w 9662615"/>
              <a:gd name="connsiteY105" fmla="*/ 1583140 h 1583140"/>
              <a:gd name="connsiteX106" fmla="*/ 1217719 w 9662615"/>
              <a:gd name="connsiteY106" fmla="*/ 1580863 h 1583140"/>
              <a:gd name="connsiteX107" fmla="*/ 1091432 w 9662615"/>
              <a:gd name="connsiteY107" fmla="*/ 1571003 h 1583140"/>
              <a:gd name="connsiteX108" fmla="*/ 992039 w 9662615"/>
              <a:gd name="connsiteY108" fmla="*/ 1556662 h 1583140"/>
              <a:gd name="connsiteX109" fmla="*/ 868264 w 9662615"/>
              <a:gd name="connsiteY109" fmla="*/ 1566392 h 1583140"/>
              <a:gd name="connsiteX110" fmla="*/ 792765 w 9662615"/>
              <a:gd name="connsiteY110" fmla="*/ 1563102 h 1583140"/>
              <a:gd name="connsiteX111" fmla="*/ 669055 w 9662615"/>
              <a:gd name="connsiteY111" fmla="*/ 1543638 h 1583140"/>
              <a:gd name="connsiteX112" fmla="*/ 506152 w 9662615"/>
              <a:gd name="connsiteY112" fmla="*/ 1549124 h 1583140"/>
              <a:gd name="connsiteX113" fmla="*/ 472797 w 9662615"/>
              <a:gd name="connsiteY113" fmla="*/ 1568904 h 1583140"/>
              <a:gd name="connsiteX114" fmla="*/ 427864 w 9662615"/>
              <a:gd name="connsiteY114" fmla="*/ 1580848 h 1583140"/>
              <a:gd name="connsiteX115" fmla="*/ 408381 w 9662615"/>
              <a:gd name="connsiteY115" fmla="*/ 1552940 h 1583140"/>
              <a:gd name="connsiteX116" fmla="*/ 267163 w 9662615"/>
              <a:gd name="connsiteY116" fmla="*/ 1531913 h 1583140"/>
              <a:gd name="connsiteX117" fmla="*/ 196644 w 9662615"/>
              <a:gd name="connsiteY117" fmla="*/ 1524565 h 1583140"/>
              <a:gd name="connsiteX118" fmla="*/ 86819 w 9662615"/>
              <a:gd name="connsiteY118" fmla="*/ 1519517 h 1583140"/>
              <a:gd name="connsiteX119" fmla="*/ 53369 w 9662615"/>
              <a:gd name="connsiteY119" fmla="*/ 1516853 h 1583140"/>
              <a:gd name="connsiteX120" fmla="*/ 2359 w 9662615"/>
              <a:gd name="connsiteY120" fmla="*/ 1515247 h 1583140"/>
              <a:gd name="connsiteX121" fmla="*/ 0 w 9662615"/>
              <a:gd name="connsiteY121" fmla="*/ 1514932 h 1583140"/>
              <a:gd name="connsiteX122" fmla="*/ 0 w 9662615"/>
              <a:gd name="connsiteY122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082104 w 9662615"/>
              <a:gd name="connsiteY49" fmla="*/ 1547781 h 1583140"/>
              <a:gd name="connsiteX50" fmla="*/ 5059484 w 9662615"/>
              <a:gd name="connsiteY50" fmla="*/ 1546802 h 1583140"/>
              <a:gd name="connsiteX51" fmla="*/ 5050958 w 9662615"/>
              <a:gd name="connsiteY51" fmla="*/ 1545776 h 1583140"/>
              <a:gd name="connsiteX52" fmla="*/ 5038524 w 9662615"/>
              <a:gd name="connsiteY52" fmla="*/ 1545675 h 1583140"/>
              <a:gd name="connsiteX53" fmla="*/ 5038223 w 9662615"/>
              <a:gd name="connsiteY53" fmla="*/ 1545881 h 1583140"/>
              <a:gd name="connsiteX54" fmla="*/ 5026564 w 9662615"/>
              <a:gd name="connsiteY54" fmla="*/ 1545376 h 1583140"/>
              <a:gd name="connsiteX55" fmla="*/ 4969433 w 9662615"/>
              <a:gd name="connsiteY55" fmla="*/ 1540263 h 1583140"/>
              <a:gd name="connsiteX56" fmla="*/ 4894799 w 9662615"/>
              <a:gd name="connsiteY56" fmla="*/ 1559476 h 1583140"/>
              <a:gd name="connsiteX57" fmla="*/ 4863775 w 9662615"/>
              <a:gd name="connsiteY57" fmla="*/ 1562633 h 1583140"/>
              <a:gd name="connsiteX58" fmla="*/ 4847242 w 9662615"/>
              <a:gd name="connsiteY58" fmla="*/ 1565435 h 1583140"/>
              <a:gd name="connsiteX59" fmla="*/ 4846237 w 9662615"/>
              <a:gd name="connsiteY59" fmla="*/ 1566331 h 1583140"/>
              <a:gd name="connsiteX60" fmla="*/ 4791466 w 9662615"/>
              <a:gd name="connsiteY60" fmla="*/ 1561324 h 1583140"/>
              <a:gd name="connsiteX61" fmla="*/ 4784247 w 9662615"/>
              <a:gd name="connsiteY61" fmla="*/ 1562342 h 1583140"/>
              <a:gd name="connsiteX62" fmla="*/ 4748477 w 9662615"/>
              <a:gd name="connsiteY62" fmla="*/ 1556925 h 1583140"/>
              <a:gd name="connsiteX63" fmla="*/ 4730033 w 9662615"/>
              <a:gd name="connsiteY63" fmla="*/ 1555274 h 1583140"/>
              <a:gd name="connsiteX64" fmla="*/ 4724747 w 9662615"/>
              <a:gd name="connsiteY64" fmla="*/ 1552439 h 1583140"/>
              <a:gd name="connsiteX65" fmla="*/ 4697562 w 9662615"/>
              <a:gd name="connsiteY65" fmla="*/ 1551206 h 1583140"/>
              <a:gd name="connsiteX66" fmla="*/ 4694469 w 9662615"/>
              <a:gd name="connsiteY66" fmla="*/ 1551958 h 1583140"/>
              <a:gd name="connsiteX67" fmla="*/ 4671940 w 9662615"/>
              <a:gd name="connsiteY67" fmla="*/ 1547617 h 1583140"/>
              <a:gd name="connsiteX68" fmla="*/ 4589320 w 9662615"/>
              <a:gd name="connsiteY68" fmla="*/ 1534660 h 1583140"/>
              <a:gd name="connsiteX69" fmla="*/ 4422155 w 9662615"/>
              <a:gd name="connsiteY69" fmla="*/ 1542059 h 1583140"/>
              <a:gd name="connsiteX70" fmla="*/ 4221826 w 9662615"/>
              <a:gd name="connsiteY70" fmla="*/ 1508923 h 1583140"/>
              <a:gd name="connsiteX71" fmla="*/ 4096601 w 9662615"/>
              <a:gd name="connsiteY71" fmla="*/ 1521563 h 1583140"/>
              <a:gd name="connsiteX72" fmla="*/ 3970635 w 9662615"/>
              <a:gd name="connsiteY72" fmla="*/ 1544815 h 1583140"/>
              <a:gd name="connsiteX73" fmla="*/ 3743791 w 9662615"/>
              <a:gd name="connsiteY73" fmla="*/ 1516637 h 1583140"/>
              <a:gd name="connsiteX74" fmla="*/ 3664453 w 9662615"/>
              <a:gd name="connsiteY74" fmla="*/ 1521660 h 1583140"/>
              <a:gd name="connsiteX75" fmla="*/ 3594070 w 9662615"/>
              <a:gd name="connsiteY75" fmla="*/ 1509422 h 1583140"/>
              <a:gd name="connsiteX76" fmla="*/ 3565233 w 9662615"/>
              <a:gd name="connsiteY76" fmla="*/ 1515122 h 1583140"/>
              <a:gd name="connsiteX77" fmla="*/ 3560267 w 9662615"/>
              <a:gd name="connsiteY77" fmla="*/ 1516288 h 1583140"/>
              <a:gd name="connsiteX78" fmla="*/ 3540258 w 9662615"/>
              <a:gd name="connsiteY78" fmla="*/ 1516976 h 1583140"/>
              <a:gd name="connsiteX79" fmla="*/ 3534780 w 9662615"/>
              <a:gd name="connsiteY79" fmla="*/ 1522141 h 1583140"/>
              <a:gd name="connsiteX80" fmla="*/ 3504783 w 9662615"/>
              <a:gd name="connsiteY80" fmla="*/ 1526739 h 1583140"/>
              <a:gd name="connsiteX81" fmla="*/ 3467911 w 9662615"/>
              <a:gd name="connsiteY81" fmla="*/ 1526618 h 1583140"/>
              <a:gd name="connsiteX82" fmla="*/ 3292707 w 9662615"/>
              <a:gd name="connsiteY82" fmla="*/ 1520490 h 1583140"/>
              <a:gd name="connsiteX83" fmla="*/ 3187872 w 9662615"/>
              <a:gd name="connsiteY83" fmla="*/ 1519991 h 1583140"/>
              <a:gd name="connsiteX84" fmla="*/ 3148026 w 9662615"/>
              <a:gd name="connsiteY84" fmla="*/ 1524777 h 1583140"/>
              <a:gd name="connsiteX85" fmla="*/ 3092394 w 9662615"/>
              <a:gd name="connsiteY85" fmla="*/ 1528115 h 1583140"/>
              <a:gd name="connsiteX86" fmla="*/ 2994200 w 9662615"/>
              <a:gd name="connsiteY86" fmla="*/ 1537857 h 1583140"/>
              <a:gd name="connsiteX87" fmla="*/ 2862301 w 9662615"/>
              <a:gd name="connsiteY87" fmla="*/ 1544250 h 1583140"/>
              <a:gd name="connsiteX88" fmla="*/ 2766335 w 9662615"/>
              <a:gd name="connsiteY88" fmla="*/ 1527662 h 1583140"/>
              <a:gd name="connsiteX89" fmla="*/ 2757836 w 9662615"/>
              <a:gd name="connsiteY89" fmla="*/ 1531371 h 1583140"/>
              <a:gd name="connsiteX90" fmla="*/ 2691555 w 9662615"/>
              <a:gd name="connsiteY90" fmla="*/ 1530283 h 1583140"/>
              <a:gd name="connsiteX91" fmla="*/ 2459871 w 9662615"/>
              <a:gd name="connsiteY91" fmla="*/ 1500859 h 1583140"/>
              <a:gd name="connsiteX92" fmla="*/ 2330328 w 9662615"/>
              <a:gd name="connsiteY92" fmla="*/ 1499441 h 1583140"/>
              <a:gd name="connsiteX93" fmla="*/ 2284269 w 9662615"/>
              <a:gd name="connsiteY93" fmla="*/ 1503068 h 1583140"/>
              <a:gd name="connsiteX94" fmla="*/ 2207104 w 9662615"/>
              <a:gd name="connsiteY94" fmla="*/ 1508888 h 1583140"/>
              <a:gd name="connsiteX95" fmla="*/ 2149226 w 9662615"/>
              <a:gd name="connsiteY95" fmla="*/ 1523409 h 1583140"/>
              <a:gd name="connsiteX96" fmla="*/ 2084783 w 9662615"/>
              <a:gd name="connsiteY96" fmla="*/ 1524245 h 1583140"/>
              <a:gd name="connsiteX97" fmla="*/ 2070075 w 9662615"/>
              <a:gd name="connsiteY97" fmla="*/ 1511285 h 1583140"/>
              <a:gd name="connsiteX98" fmla="*/ 2001057 w 9662615"/>
              <a:gd name="connsiteY98" fmla="*/ 1516449 h 1583140"/>
              <a:gd name="connsiteX99" fmla="*/ 1896330 w 9662615"/>
              <a:gd name="connsiteY99" fmla="*/ 1525725 h 1583140"/>
              <a:gd name="connsiteX100" fmla="*/ 1835994 w 9662615"/>
              <a:gd name="connsiteY100" fmla="*/ 1527678 h 1583140"/>
              <a:gd name="connsiteX101" fmla="*/ 1671119 w 9662615"/>
              <a:gd name="connsiteY101" fmla="*/ 1536701 h 1583140"/>
              <a:gd name="connsiteX102" fmla="*/ 1601337 w 9662615"/>
              <a:gd name="connsiteY102" fmla="*/ 1548552 h 1583140"/>
              <a:gd name="connsiteX103" fmla="*/ 1407755 w 9662615"/>
              <a:gd name="connsiteY103" fmla="*/ 1571444 h 1583140"/>
              <a:gd name="connsiteX104" fmla="*/ 1271994 w 9662615"/>
              <a:gd name="connsiteY104" fmla="*/ 1579471 h 1583140"/>
              <a:gd name="connsiteX105" fmla="*/ 1249226 w 9662615"/>
              <a:gd name="connsiteY105" fmla="*/ 1583140 h 1583140"/>
              <a:gd name="connsiteX106" fmla="*/ 1217719 w 9662615"/>
              <a:gd name="connsiteY106" fmla="*/ 1580863 h 1583140"/>
              <a:gd name="connsiteX107" fmla="*/ 1091432 w 9662615"/>
              <a:gd name="connsiteY107" fmla="*/ 1571003 h 1583140"/>
              <a:gd name="connsiteX108" fmla="*/ 992039 w 9662615"/>
              <a:gd name="connsiteY108" fmla="*/ 1556662 h 1583140"/>
              <a:gd name="connsiteX109" fmla="*/ 868264 w 9662615"/>
              <a:gd name="connsiteY109" fmla="*/ 1566392 h 1583140"/>
              <a:gd name="connsiteX110" fmla="*/ 792765 w 9662615"/>
              <a:gd name="connsiteY110" fmla="*/ 1563102 h 1583140"/>
              <a:gd name="connsiteX111" fmla="*/ 669055 w 9662615"/>
              <a:gd name="connsiteY111" fmla="*/ 1543638 h 1583140"/>
              <a:gd name="connsiteX112" fmla="*/ 506152 w 9662615"/>
              <a:gd name="connsiteY112" fmla="*/ 1549124 h 1583140"/>
              <a:gd name="connsiteX113" fmla="*/ 472797 w 9662615"/>
              <a:gd name="connsiteY113" fmla="*/ 1568904 h 1583140"/>
              <a:gd name="connsiteX114" fmla="*/ 427864 w 9662615"/>
              <a:gd name="connsiteY114" fmla="*/ 1580848 h 1583140"/>
              <a:gd name="connsiteX115" fmla="*/ 408381 w 9662615"/>
              <a:gd name="connsiteY115" fmla="*/ 1552940 h 1583140"/>
              <a:gd name="connsiteX116" fmla="*/ 267163 w 9662615"/>
              <a:gd name="connsiteY116" fmla="*/ 1531913 h 1583140"/>
              <a:gd name="connsiteX117" fmla="*/ 196644 w 9662615"/>
              <a:gd name="connsiteY117" fmla="*/ 1524565 h 1583140"/>
              <a:gd name="connsiteX118" fmla="*/ 86819 w 9662615"/>
              <a:gd name="connsiteY118" fmla="*/ 1519517 h 1583140"/>
              <a:gd name="connsiteX119" fmla="*/ 53369 w 9662615"/>
              <a:gd name="connsiteY119" fmla="*/ 1516853 h 1583140"/>
              <a:gd name="connsiteX120" fmla="*/ 2359 w 9662615"/>
              <a:gd name="connsiteY120" fmla="*/ 1515247 h 1583140"/>
              <a:gd name="connsiteX121" fmla="*/ 0 w 9662615"/>
              <a:gd name="connsiteY121" fmla="*/ 1514932 h 1583140"/>
              <a:gd name="connsiteX122" fmla="*/ 0 w 9662615"/>
              <a:gd name="connsiteY122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082104 w 9662615"/>
              <a:gd name="connsiteY49" fmla="*/ 1547781 h 1583140"/>
              <a:gd name="connsiteX50" fmla="*/ 5059484 w 9662615"/>
              <a:gd name="connsiteY50" fmla="*/ 1546802 h 1583140"/>
              <a:gd name="connsiteX51" fmla="*/ 5050958 w 9662615"/>
              <a:gd name="connsiteY51" fmla="*/ 1545776 h 1583140"/>
              <a:gd name="connsiteX52" fmla="*/ 5038524 w 9662615"/>
              <a:gd name="connsiteY52" fmla="*/ 1545675 h 1583140"/>
              <a:gd name="connsiteX53" fmla="*/ 5038223 w 9662615"/>
              <a:gd name="connsiteY53" fmla="*/ 1545881 h 1583140"/>
              <a:gd name="connsiteX54" fmla="*/ 5026564 w 9662615"/>
              <a:gd name="connsiteY54" fmla="*/ 1545376 h 1583140"/>
              <a:gd name="connsiteX55" fmla="*/ 4969433 w 9662615"/>
              <a:gd name="connsiteY55" fmla="*/ 1540263 h 1583140"/>
              <a:gd name="connsiteX56" fmla="*/ 4894799 w 9662615"/>
              <a:gd name="connsiteY56" fmla="*/ 1559476 h 1583140"/>
              <a:gd name="connsiteX57" fmla="*/ 4863775 w 9662615"/>
              <a:gd name="connsiteY57" fmla="*/ 1562633 h 1583140"/>
              <a:gd name="connsiteX58" fmla="*/ 4847242 w 9662615"/>
              <a:gd name="connsiteY58" fmla="*/ 1565435 h 1583140"/>
              <a:gd name="connsiteX59" fmla="*/ 4846237 w 9662615"/>
              <a:gd name="connsiteY59" fmla="*/ 1566331 h 1583140"/>
              <a:gd name="connsiteX60" fmla="*/ 4791466 w 9662615"/>
              <a:gd name="connsiteY60" fmla="*/ 1561324 h 1583140"/>
              <a:gd name="connsiteX61" fmla="*/ 4784247 w 9662615"/>
              <a:gd name="connsiteY61" fmla="*/ 1562342 h 1583140"/>
              <a:gd name="connsiteX62" fmla="*/ 4748477 w 9662615"/>
              <a:gd name="connsiteY62" fmla="*/ 1556925 h 1583140"/>
              <a:gd name="connsiteX63" fmla="*/ 4730033 w 9662615"/>
              <a:gd name="connsiteY63" fmla="*/ 1555274 h 1583140"/>
              <a:gd name="connsiteX64" fmla="*/ 4724747 w 9662615"/>
              <a:gd name="connsiteY64" fmla="*/ 1552439 h 1583140"/>
              <a:gd name="connsiteX65" fmla="*/ 4697562 w 9662615"/>
              <a:gd name="connsiteY65" fmla="*/ 1551206 h 1583140"/>
              <a:gd name="connsiteX66" fmla="*/ 4694469 w 9662615"/>
              <a:gd name="connsiteY66" fmla="*/ 1551958 h 1583140"/>
              <a:gd name="connsiteX67" fmla="*/ 4671940 w 9662615"/>
              <a:gd name="connsiteY67" fmla="*/ 1547617 h 1583140"/>
              <a:gd name="connsiteX68" fmla="*/ 4589320 w 9662615"/>
              <a:gd name="connsiteY68" fmla="*/ 1534660 h 1583140"/>
              <a:gd name="connsiteX69" fmla="*/ 4422155 w 9662615"/>
              <a:gd name="connsiteY69" fmla="*/ 1542059 h 1583140"/>
              <a:gd name="connsiteX70" fmla="*/ 4221826 w 9662615"/>
              <a:gd name="connsiteY70" fmla="*/ 1508923 h 1583140"/>
              <a:gd name="connsiteX71" fmla="*/ 4096601 w 9662615"/>
              <a:gd name="connsiteY71" fmla="*/ 1521563 h 1583140"/>
              <a:gd name="connsiteX72" fmla="*/ 3970635 w 9662615"/>
              <a:gd name="connsiteY72" fmla="*/ 1544815 h 1583140"/>
              <a:gd name="connsiteX73" fmla="*/ 3743791 w 9662615"/>
              <a:gd name="connsiteY73" fmla="*/ 1516637 h 1583140"/>
              <a:gd name="connsiteX74" fmla="*/ 3664453 w 9662615"/>
              <a:gd name="connsiteY74" fmla="*/ 1521660 h 1583140"/>
              <a:gd name="connsiteX75" fmla="*/ 3594070 w 9662615"/>
              <a:gd name="connsiteY75" fmla="*/ 1509422 h 1583140"/>
              <a:gd name="connsiteX76" fmla="*/ 3565233 w 9662615"/>
              <a:gd name="connsiteY76" fmla="*/ 1515122 h 1583140"/>
              <a:gd name="connsiteX77" fmla="*/ 3560267 w 9662615"/>
              <a:gd name="connsiteY77" fmla="*/ 1516288 h 1583140"/>
              <a:gd name="connsiteX78" fmla="*/ 3540258 w 9662615"/>
              <a:gd name="connsiteY78" fmla="*/ 1516976 h 1583140"/>
              <a:gd name="connsiteX79" fmla="*/ 3534780 w 9662615"/>
              <a:gd name="connsiteY79" fmla="*/ 1522141 h 1583140"/>
              <a:gd name="connsiteX80" fmla="*/ 3504783 w 9662615"/>
              <a:gd name="connsiteY80" fmla="*/ 1526739 h 1583140"/>
              <a:gd name="connsiteX81" fmla="*/ 3467911 w 9662615"/>
              <a:gd name="connsiteY81" fmla="*/ 1526618 h 1583140"/>
              <a:gd name="connsiteX82" fmla="*/ 3292707 w 9662615"/>
              <a:gd name="connsiteY82" fmla="*/ 1520490 h 1583140"/>
              <a:gd name="connsiteX83" fmla="*/ 3187872 w 9662615"/>
              <a:gd name="connsiteY83" fmla="*/ 1519991 h 1583140"/>
              <a:gd name="connsiteX84" fmla="*/ 3148026 w 9662615"/>
              <a:gd name="connsiteY84" fmla="*/ 1524777 h 1583140"/>
              <a:gd name="connsiteX85" fmla="*/ 3092394 w 9662615"/>
              <a:gd name="connsiteY85" fmla="*/ 1528115 h 1583140"/>
              <a:gd name="connsiteX86" fmla="*/ 2994200 w 9662615"/>
              <a:gd name="connsiteY86" fmla="*/ 1537857 h 1583140"/>
              <a:gd name="connsiteX87" fmla="*/ 2862301 w 9662615"/>
              <a:gd name="connsiteY87" fmla="*/ 1544250 h 1583140"/>
              <a:gd name="connsiteX88" fmla="*/ 2766335 w 9662615"/>
              <a:gd name="connsiteY88" fmla="*/ 1527662 h 1583140"/>
              <a:gd name="connsiteX89" fmla="*/ 2757836 w 9662615"/>
              <a:gd name="connsiteY89" fmla="*/ 1531371 h 1583140"/>
              <a:gd name="connsiteX90" fmla="*/ 2691555 w 9662615"/>
              <a:gd name="connsiteY90" fmla="*/ 1530283 h 1583140"/>
              <a:gd name="connsiteX91" fmla="*/ 2459871 w 9662615"/>
              <a:gd name="connsiteY91" fmla="*/ 1500859 h 1583140"/>
              <a:gd name="connsiteX92" fmla="*/ 2330328 w 9662615"/>
              <a:gd name="connsiteY92" fmla="*/ 1499441 h 1583140"/>
              <a:gd name="connsiteX93" fmla="*/ 2284269 w 9662615"/>
              <a:gd name="connsiteY93" fmla="*/ 1503068 h 1583140"/>
              <a:gd name="connsiteX94" fmla="*/ 2207104 w 9662615"/>
              <a:gd name="connsiteY94" fmla="*/ 1508888 h 1583140"/>
              <a:gd name="connsiteX95" fmla="*/ 2149226 w 9662615"/>
              <a:gd name="connsiteY95" fmla="*/ 1523409 h 1583140"/>
              <a:gd name="connsiteX96" fmla="*/ 2084783 w 9662615"/>
              <a:gd name="connsiteY96" fmla="*/ 1524245 h 1583140"/>
              <a:gd name="connsiteX97" fmla="*/ 2070075 w 9662615"/>
              <a:gd name="connsiteY97" fmla="*/ 1511285 h 1583140"/>
              <a:gd name="connsiteX98" fmla="*/ 2001057 w 9662615"/>
              <a:gd name="connsiteY98" fmla="*/ 1516449 h 1583140"/>
              <a:gd name="connsiteX99" fmla="*/ 1896330 w 9662615"/>
              <a:gd name="connsiteY99" fmla="*/ 1525725 h 1583140"/>
              <a:gd name="connsiteX100" fmla="*/ 1835994 w 9662615"/>
              <a:gd name="connsiteY100" fmla="*/ 1527678 h 1583140"/>
              <a:gd name="connsiteX101" fmla="*/ 1671119 w 9662615"/>
              <a:gd name="connsiteY101" fmla="*/ 1536701 h 1583140"/>
              <a:gd name="connsiteX102" fmla="*/ 1601337 w 9662615"/>
              <a:gd name="connsiteY102" fmla="*/ 1548552 h 1583140"/>
              <a:gd name="connsiteX103" fmla="*/ 1407755 w 9662615"/>
              <a:gd name="connsiteY103" fmla="*/ 1571444 h 1583140"/>
              <a:gd name="connsiteX104" fmla="*/ 1271994 w 9662615"/>
              <a:gd name="connsiteY104" fmla="*/ 1579471 h 1583140"/>
              <a:gd name="connsiteX105" fmla="*/ 1249226 w 9662615"/>
              <a:gd name="connsiteY105" fmla="*/ 1583140 h 1583140"/>
              <a:gd name="connsiteX106" fmla="*/ 1217719 w 9662615"/>
              <a:gd name="connsiteY106" fmla="*/ 1580863 h 1583140"/>
              <a:gd name="connsiteX107" fmla="*/ 1091432 w 9662615"/>
              <a:gd name="connsiteY107" fmla="*/ 1571003 h 1583140"/>
              <a:gd name="connsiteX108" fmla="*/ 992039 w 9662615"/>
              <a:gd name="connsiteY108" fmla="*/ 1556662 h 1583140"/>
              <a:gd name="connsiteX109" fmla="*/ 868264 w 9662615"/>
              <a:gd name="connsiteY109" fmla="*/ 1566392 h 1583140"/>
              <a:gd name="connsiteX110" fmla="*/ 792765 w 9662615"/>
              <a:gd name="connsiteY110" fmla="*/ 1563102 h 1583140"/>
              <a:gd name="connsiteX111" fmla="*/ 669055 w 9662615"/>
              <a:gd name="connsiteY111" fmla="*/ 1543638 h 1583140"/>
              <a:gd name="connsiteX112" fmla="*/ 506152 w 9662615"/>
              <a:gd name="connsiteY112" fmla="*/ 1549124 h 1583140"/>
              <a:gd name="connsiteX113" fmla="*/ 472797 w 9662615"/>
              <a:gd name="connsiteY113" fmla="*/ 1568904 h 1583140"/>
              <a:gd name="connsiteX114" fmla="*/ 427864 w 9662615"/>
              <a:gd name="connsiteY114" fmla="*/ 1580848 h 1583140"/>
              <a:gd name="connsiteX115" fmla="*/ 408381 w 9662615"/>
              <a:gd name="connsiteY115" fmla="*/ 1552940 h 1583140"/>
              <a:gd name="connsiteX116" fmla="*/ 267163 w 9662615"/>
              <a:gd name="connsiteY116" fmla="*/ 1531913 h 1583140"/>
              <a:gd name="connsiteX117" fmla="*/ 196644 w 9662615"/>
              <a:gd name="connsiteY117" fmla="*/ 1524565 h 1583140"/>
              <a:gd name="connsiteX118" fmla="*/ 86819 w 9662615"/>
              <a:gd name="connsiteY118" fmla="*/ 1519517 h 1583140"/>
              <a:gd name="connsiteX119" fmla="*/ 53369 w 9662615"/>
              <a:gd name="connsiteY119" fmla="*/ 1516853 h 1583140"/>
              <a:gd name="connsiteX120" fmla="*/ 2359 w 9662615"/>
              <a:gd name="connsiteY120" fmla="*/ 1515247 h 1583140"/>
              <a:gd name="connsiteX121" fmla="*/ 0 w 9662615"/>
              <a:gd name="connsiteY121" fmla="*/ 1514932 h 1583140"/>
              <a:gd name="connsiteX122" fmla="*/ 0 w 9662615"/>
              <a:gd name="connsiteY122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082104 w 9662615"/>
              <a:gd name="connsiteY49" fmla="*/ 1547781 h 1583140"/>
              <a:gd name="connsiteX50" fmla="*/ 5059484 w 9662615"/>
              <a:gd name="connsiteY50" fmla="*/ 1546802 h 1583140"/>
              <a:gd name="connsiteX51" fmla="*/ 5050958 w 9662615"/>
              <a:gd name="connsiteY51" fmla="*/ 1545776 h 1583140"/>
              <a:gd name="connsiteX52" fmla="*/ 5038524 w 9662615"/>
              <a:gd name="connsiteY52" fmla="*/ 1545675 h 1583140"/>
              <a:gd name="connsiteX53" fmla="*/ 5038223 w 9662615"/>
              <a:gd name="connsiteY53" fmla="*/ 1545881 h 1583140"/>
              <a:gd name="connsiteX54" fmla="*/ 5026564 w 9662615"/>
              <a:gd name="connsiteY54" fmla="*/ 1545376 h 1583140"/>
              <a:gd name="connsiteX55" fmla="*/ 4969433 w 9662615"/>
              <a:gd name="connsiteY55" fmla="*/ 1540263 h 1583140"/>
              <a:gd name="connsiteX56" fmla="*/ 4894799 w 9662615"/>
              <a:gd name="connsiteY56" fmla="*/ 1559476 h 1583140"/>
              <a:gd name="connsiteX57" fmla="*/ 4863775 w 9662615"/>
              <a:gd name="connsiteY57" fmla="*/ 1562633 h 1583140"/>
              <a:gd name="connsiteX58" fmla="*/ 4847242 w 9662615"/>
              <a:gd name="connsiteY58" fmla="*/ 1565435 h 1583140"/>
              <a:gd name="connsiteX59" fmla="*/ 4846237 w 9662615"/>
              <a:gd name="connsiteY59" fmla="*/ 1566331 h 1583140"/>
              <a:gd name="connsiteX60" fmla="*/ 4791466 w 9662615"/>
              <a:gd name="connsiteY60" fmla="*/ 1561324 h 1583140"/>
              <a:gd name="connsiteX61" fmla="*/ 4784247 w 9662615"/>
              <a:gd name="connsiteY61" fmla="*/ 1562342 h 1583140"/>
              <a:gd name="connsiteX62" fmla="*/ 4748477 w 9662615"/>
              <a:gd name="connsiteY62" fmla="*/ 1556925 h 1583140"/>
              <a:gd name="connsiteX63" fmla="*/ 4730033 w 9662615"/>
              <a:gd name="connsiteY63" fmla="*/ 1555274 h 1583140"/>
              <a:gd name="connsiteX64" fmla="*/ 4724747 w 9662615"/>
              <a:gd name="connsiteY64" fmla="*/ 1552439 h 1583140"/>
              <a:gd name="connsiteX65" fmla="*/ 4697562 w 9662615"/>
              <a:gd name="connsiteY65" fmla="*/ 1551206 h 1583140"/>
              <a:gd name="connsiteX66" fmla="*/ 4694469 w 9662615"/>
              <a:gd name="connsiteY66" fmla="*/ 1551958 h 1583140"/>
              <a:gd name="connsiteX67" fmla="*/ 4671940 w 9662615"/>
              <a:gd name="connsiteY67" fmla="*/ 1547617 h 1583140"/>
              <a:gd name="connsiteX68" fmla="*/ 4589320 w 9662615"/>
              <a:gd name="connsiteY68" fmla="*/ 1534660 h 1583140"/>
              <a:gd name="connsiteX69" fmla="*/ 4422155 w 9662615"/>
              <a:gd name="connsiteY69" fmla="*/ 1542059 h 1583140"/>
              <a:gd name="connsiteX70" fmla="*/ 4221826 w 9662615"/>
              <a:gd name="connsiteY70" fmla="*/ 1508923 h 1583140"/>
              <a:gd name="connsiteX71" fmla="*/ 4096601 w 9662615"/>
              <a:gd name="connsiteY71" fmla="*/ 1521563 h 1583140"/>
              <a:gd name="connsiteX72" fmla="*/ 3970635 w 9662615"/>
              <a:gd name="connsiteY72" fmla="*/ 1544815 h 1583140"/>
              <a:gd name="connsiteX73" fmla="*/ 3833906 w 9662615"/>
              <a:gd name="connsiteY73" fmla="*/ 1516637 h 1583140"/>
              <a:gd name="connsiteX74" fmla="*/ 3664453 w 9662615"/>
              <a:gd name="connsiteY74" fmla="*/ 1521660 h 1583140"/>
              <a:gd name="connsiteX75" fmla="*/ 3594070 w 9662615"/>
              <a:gd name="connsiteY75" fmla="*/ 1509422 h 1583140"/>
              <a:gd name="connsiteX76" fmla="*/ 3565233 w 9662615"/>
              <a:gd name="connsiteY76" fmla="*/ 1515122 h 1583140"/>
              <a:gd name="connsiteX77" fmla="*/ 3560267 w 9662615"/>
              <a:gd name="connsiteY77" fmla="*/ 1516288 h 1583140"/>
              <a:gd name="connsiteX78" fmla="*/ 3540258 w 9662615"/>
              <a:gd name="connsiteY78" fmla="*/ 1516976 h 1583140"/>
              <a:gd name="connsiteX79" fmla="*/ 3534780 w 9662615"/>
              <a:gd name="connsiteY79" fmla="*/ 1522141 h 1583140"/>
              <a:gd name="connsiteX80" fmla="*/ 3504783 w 9662615"/>
              <a:gd name="connsiteY80" fmla="*/ 1526739 h 1583140"/>
              <a:gd name="connsiteX81" fmla="*/ 3467911 w 9662615"/>
              <a:gd name="connsiteY81" fmla="*/ 1526618 h 1583140"/>
              <a:gd name="connsiteX82" fmla="*/ 3292707 w 9662615"/>
              <a:gd name="connsiteY82" fmla="*/ 1520490 h 1583140"/>
              <a:gd name="connsiteX83" fmla="*/ 3187872 w 9662615"/>
              <a:gd name="connsiteY83" fmla="*/ 1519991 h 1583140"/>
              <a:gd name="connsiteX84" fmla="*/ 3148026 w 9662615"/>
              <a:gd name="connsiteY84" fmla="*/ 1524777 h 1583140"/>
              <a:gd name="connsiteX85" fmla="*/ 3092394 w 9662615"/>
              <a:gd name="connsiteY85" fmla="*/ 1528115 h 1583140"/>
              <a:gd name="connsiteX86" fmla="*/ 2994200 w 9662615"/>
              <a:gd name="connsiteY86" fmla="*/ 1537857 h 1583140"/>
              <a:gd name="connsiteX87" fmla="*/ 2862301 w 9662615"/>
              <a:gd name="connsiteY87" fmla="*/ 1544250 h 1583140"/>
              <a:gd name="connsiteX88" fmla="*/ 2766335 w 9662615"/>
              <a:gd name="connsiteY88" fmla="*/ 1527662 h 1583140"/>
              <a:gd name="connsiteX89" fmla="*/ 2757836 w 9662615"/>
              <a:gd name="connsiteY89" fmla="*/ 1531371 h 1583140"/>
              <a:gd name="connsiteX90" fmla="*/ 2691555 w 9662615"/>
              <a:gd name="connsiteY90" fmla="*/ 1530283 h 1583140"/>
              <a:gd name="connsiteX91" fmla="*/ 2459871 w 9662615"/>
              <a:gd name="connsiteY91" fmla="*/ 1500859 h 1583140"/>
              <a:gd name="connsiteX92" fmla="*/ 2330328 w 9662615"/>
              <a:gd name="connsiteY92" fmla="*/ 1499441 h 1583140"/>
              <a:gd name="connsiteX93" fmla="*/ 2284269 w 9662615"/>
              <a:gd name="connsiteY93" fmla="*/ 1503068 h 1583140"/>
              <a:gd name="connsiteX94" fmla="*/ 2207104 w 9662615"/>
              <a:gd name="connsiteY94" fmla="*/ 1508888 h 1583140"/>
              <a:gd name="connsiteX95" fmla="*/ 2149226 w 9662615"/>
              <a:gd name="connsiteY95" fmla="*/ 1523409 h 1583140"/>
              <a:gd name="connsiteX96" fmla="*/ 2084783 w 9662615"/>
              <a:gd name="connsiteY96" fmla="*/ 1524245 h 1583140"/>
              <a:gd name="connsiteX97" fmla="*/ 2070075 w 9662615"/>
              <a:gd name="connsiteY97" fmla="*/ 1511285 h 1583140"/>
              <a:gd name="connsiteX98" fmla="*/ 2001057 w 9662615"/>
              <a:gd name="connsiteY98" fmla="*/ 1516449 h 1583140"/>
              <a:gd name="connsiteX99" fmla="*/ 1896330 w 9662615"/>
              <a:gd name="connsiteY99" fmla="*/ 1525725 h 1583140"/>
              <a:gd name="connsiteX100" fmla="*/ 1835994 w 9662615"/>
              <a:gd name="connsiteY100" fmla="*/ 1527678 h 1583140"/>
              <a:gd name="connsiteX101" fmla="*/ 1671119 w 9662615"/>
              <a:gd name="connsiteY101" fmla="*/ 1536701 h 1583140"/>
              <a:gd name="connsiteX102" fmla="*/ 1601337 w 9662615"/>
              <a:gd name="connsiteY102" fmla="*/ 1548552 h 1583140"/>
              <a:gd name="connsiteX103" fmla="*/ 1407755 w 9662615"/>
              <a:gd name="connsiteY103" fmla="*/ 1571444 h 1583140"/>
              <a:gd name="connsiteX104" fmla="*/ 1271994 w 9662615"/>
              <a:gd name="connsiteY104" fmla="*/ 1579471 h 1583140"/>
              <a:gd name="connsiteX105" fmla="*/ 1249226 w 9662615"/>
              <a:gd name="connsiteY105" fmla="*/ 1583140 h 1583140"/>
              <a:gd name="connsiteX106" fmla="*/ 1217719 w 9662615"/>
              <a:gd name="connsiteY106" fmla="*/ 1580863 h 1583140"/>
              <a:gd name="connsiteX107" fmla="*/ 1091432 w 9662615"/>
              <a:gd name="connsiteY107" fmla="*/ 1571003 h 1583140"/>
              <a:gd name="connsiteX108" fmla="*/ 992039 w 9662615"/>
              <a:gd name="connsiteY108" fmla="*/ 1556662 h 1583140"/>
              <a:gd name="connsiteX109" fmla="*/ 868264 w 9662615"/>
              <a:gd name="connsiteY109" fmla="*/ 1566392 h 1583140"/>
              <a:gd name="connsiteX110" fmla="*/ 792765 w 9662615"/>
              <a:gd name="connsiteY110" fmla="*/ 1563102 h 1583140"/>
              <a:gd name="connsiteX111" fmla="*/ 669055 w 9662615"/>
              <a:gd name="connsiteY111" fmla="*/ 1543638 h 1583140"/>
              <a:gd name="connsiteX112" fmla="*/ 506152 w 9662615"/>
              <a:gd name="connsiteY112" fmla="*/ 1549124 h 1583140"/>
              <a:gd name="connsiteX113" fmla="*/ 472797 w 9662615"/>
              <a:gd name="connsiteY113" fmla="*/ 1568904 h 1583140"/>
              <a:gd name="connsiteX114" fmla="*/ 427864 w 9662615"/>
              <a:gd name="connsiteY114" fmla="*/ 1580848 h 1583140"/>
              <a:gd name="connsiteX115" fmla="*/ 408381 w 9662615"/>
              <a:gd name="connsiteY115" fmla="*/ 1552940 h 1583140"/>
              <a:gd name="connsiteX116" fmla="*/ 267163 w 9662615"/>
              <a:gd name="connsiteY116" fmla="*/ 1531913 h 1583140"/>
              <a:gd name="connsiteX117" fmla="*/ 196644 w 9662615"/>
              <a:gd name="connsiteY117" fmla="*/ 1524565 h 1583140"/>
              <a:gd name="connsiteX118" fmla="*/ 86819 w 9662615"/>
              <a:gd name="connsiteY118" fmla="*/ 1519517 h 1583140"/>
              <a:gd name="connsiteX119" fmla="*/ 53369 w 9662615"/>
              <a:gd name="connsiteY119" fmla="*/ 1516853 h 1583140"/>
              <a:gd name="connsiteX120" fmla="*/ 2359 w 9662615"/>
              <a:gd name="connsiteY120" fmla="*/ 1515247 h 1583140"/>
              <a:gd name="connsiteX121" fmla="*/ 0 w 9662615"/>
              <a:gd name="connsiteY121" fmla="*/ 1514932 h 1583140"/>
              <a:gd name="connsiteX122" fmla="*/ 0 w 9662615"/>
              <a:gd name="connsiteY122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082104 w 9662615"/>
              <a:gd name="connsiteY49" fmla="*/ 1547781 h 1583140"/>
              <a:gd name="connsiteX50" fmla="*/ 5059484 w 9662615"/>
              <a:gd name="connsiteY50" fmla="*/ 1546802 h 1583140"/>
              <a:gd name="connsiteX51" fmla="*/ 5050958 w 9662615"/>
              <a:gd name="connsiteY51" fmla="*/ 1545776 h 1583140"/>
              <a:gd name="connsiteX52" fmla="*/ 5038524 w 9662615"/>
              <a:gd name="connsiteY52" fmla="*/ 1545675 h 1583140"/>
              <a:gd name="connsiteX53" fmla="*/ 5038223 w 9662615"/>
              <a:gd name="connsiteY53" fmla="*/ 1545881 h 1583140"/>
              <a:gd name="connsiteX54" fmla="*/ 5026564 w 9662615"/>
              <a:gd name="connsiteY54" fmla="*/ 1545376 h 1583140"/>
              <a:gd name="connsiteX55" fmla="*/ 4969433 w 9662615"/>
              <a:gd name="connsiteY55" fmla="*/ 1540263 h 1583140"/>
              <a:gd name="connsiteX56" fmla="*/ 4894799 w 9662615"/>
              <a:gd name="connsiteY56" fmla="*/ 1559476 h 1583140"/>
              <a:gd name="connsiteX57" fmla="*/ 4863775 w 9662615"/>
              <a:gd name="connsiteY57" fmla="*/ 1562633 h 1583140"/>
              <a:gd name="connsiteX58" fmla="*/ 4847242 w 9662615"/>
              <a:gd name="connsiteY58" fmla="*/ 1565435 h 1583140"/>
              <a:gd name="connsiteX59" fmla="*/ 4846237 w 9662615"/>
              <a:gd name="connsiteY59" fmla="*/ 1566331 h 1583140"/>
              <a:gd name="connsiteX60" fmla="*/ 4791466 w 9662615"/>
              <a:gd name="connsiteY60" fmla="*/ 1561324 h 1583140"/>
              <a:gd name="connsiteX61" fmla="*/ 4784247 w 9662615"/>
              <a:gd name="connsiteY61" fmla="*/ 1562342 h 1583140"/>
              <a:gd name="connsiteX62" fmla="*/ 4748477 w 9662615"/>
              <a:gd name="connsiteY62" fmla="*/ 1556925 h 1583140"/>
              <a:gd name="connsiteX63" fmla="*/ 4730033 w 9662615"/>
              <a:gd name="connsiteY63" fmla="*/ 1555274 h 1583140"/>
              <a:gd name="connsiteX64" fmla="*/ 4724747 w 9662615"/>
              <a:gd name="connsiteY64" fmla="*/ 1552439 h 1583140"/>
              <a:gd name="connsiteX65" fmla="*/ 4697562 w 9662615"/>
              <a:gd name="connsiteY65" fmla="*/ 1551206 h 1583140"/>
              <a:gd name="connsiteX66" fmla="*/ 4694469 w 9662615"/>
              <a:gd name="connsiteY66" fmla="*/ 1551958 h 1583140"/>
              <a:gd name="connsiteX67" fmla="*/ 4671940 w 9662615"/>
              <a:gd name="connsiteY67" fmla="*/ 1547617 h 1583140"/>
              <a:gd name="connsiteX68" fmla="*/ 4589320 w 9662615"/>
              <a:gd name="connsiteY68" fmla="*/ 1534660 h 1583140"/>
              <a:gd name="connsiteX69" fmla="*/ 4422155 w 9662615"/>
              <a:gd name="connsiteY69" fmla="*/ 1542059 h 1583140"/>
              <a:gd name="connsiteX70" fmla="*/ 4221826 w 9662615"/>
              <a:gd name="connsiteY70" fmla="*/ 1508923 h 1583140"/>
              <a:gd name="connsiteX71" fmla="*/ 4096601 w 9662615"/>
              <a:gd name="connsiteY71" fmla="*/ 1521563 h 1583140"/>
              <a:gd name="connsiteX72" fmla="*/ 3970635 w 9662615"/>
              <a:gd name="connsiteY72" fmla="*/ 1544815 h 1583140"/>
              <a:gd name="connsiteX73" fmla="*/ 3833906 w 9662615"/>
              <a:gd name="connsiteY73" fmla="*/ 1516637 h 1583140"/>
              <a:gd name="connsiteX74" fmla="*/ 3696258 w 9662615"/>
              <a:gd name="connsiteY74" fmla="*/ 1537563 h 1583140"/>
              <a:gd name="connsiteX75" fmla="*/ 3594070 w 9662615"/>
              <a:gd name="connsiteY75" fmla="*/ 1509422 h 1583140"/>
              <a:gd name="connsiteX76" fmla="*/ 3565233 w 9662615"/>
              <a:gd name="connsiteY76" fmla="*/ 1515122 h 1583140"/>
              <a:gd name="connsiteX77" fmla="*/ 3560267 w 9662615"/>
              <a:gd name="connsiteY77" fmla="*/ 1516288 h 1583140"/>
              <a:gd name="connsiteX78" fmla="*/ 3540258 w 9662615"/>
              <a:gd name="connsiteY78" fmla="*/ 1516976 h 1583140"/>
              <a:gd name="connsiteX79" fmla="*/ 3534780 w 9662615"/>
              <a:gd name="connsiteY79" fmla="*/ 1522141 h 1583140"/>
              <a:gd name="connsiteX80" fmla="*/ 3504783 w 9662615"/>
              <a:gd name="connsiteY80" fmla="*/ 1526739 h 1583140"/>
              <a:gd name="connsiteX81" fmla="*/ 3467911 w 9662615"/>
              <a:gd name="connsiteY81" fmla="*/ 1526618 h 1583140"/>
              <a:gd name="connsiteX82" fmla="*/ 3292707 w 9662615"/>
              <a:gd name="connsiteY82" fmla="*/ 1520490 h 1583140"/>
              <a:gd name="connsiteX83" fmla="*/ 3187872 w 9662615"/>
              <a:gd name="connsiteY83" fmla="*/ 1519991 h 1583140"/>
              <a:gd name="connsiteX84" fmla="*/ 3148026 w 9662615"/>
              <a:gd name="connsiteY84" fmla="*/ 1524777 h 1583140"/>
              <a:gd name="connsiteX85" fmla="*/ 3092394 w 9662615"/>
              <a:gd name="connsiteY85" fmla="*/ 1528115 h 1583140"/>
              <a:gd name="connsiteX86" fmla="*/ 2994200 w 9662615"/>
              <a:gd name="connsiteY86" fmla="*/ 1537857 h 1583140"/>
              <a:gd name="connsiteX87" fmla="*/ 2862301 w 9662615"/>
              <a:gd name="connsiteY87" fmla="*/ 1544250 h 1583140"/>
              <a:gd name="connsiteX88" fmla="*/ 2766335 w 9662615"/>
              <a:gd name="connsiteY88" fmla="*/ 1527662 h 1583140"/>
              <a:gd name="connsiteX89" fmla="*/ 2757836 w 9662615"/>
              <a:gd name="connsiteY89" fmla="*/ 1531371 h 1583140"/>
              <a:gd name="connsiteX90" fmla="*/ 2691555 w 9662615"/>
              <a:gd name="connsiteY90" fmla="*/ 1530283 h 1583140"/>
              <a:gd name="connsiteX91" fmla="*/ 2459871 w 9662615"/>
              <a:gd name="connsiteY91" fmla="*/ 1500859 h 1583140"/>
              <a:gd name="connsiteX92" fmla="*/ 2330328 w 9662615"/>
              <a:gd name="connsiteY92" fmla="*/ 1499441 h 1583140"/>
              <a:gd name="connsiteX93" fmla="*/ 2284269 w 9662615"/>
              <a:gd name="connsiteY93" fmla="*/ 1503068 h 1583140"/>
              <a:gd name="connsiteX94" fmla="*/ 2207104 w 9662615"/>
              <a:gd name="connsiteY94" fmla="*/ 1508888 h 1583140"/>
              <a:gd name="connsiteX95" fmla="*/ 2149226 w 9662615"/>
              <a:gd name="connsiteY95" fmla="*/ 1523409 h 1583140"/>
              <a:gd name="connsiteX96" fmla="*/ 2084783 w 9662615"/>
              <a:gd name="connsiteY96" fmla="*/ 1524245 h 1583140"/>
              <a:gd name="connsiteX97" fmla="*/ 2070075 w 9662615"/>
              <a:gd name="connsiteY97" fmla="*/ 1511285 h 1583140"/>
              <a:gd name="connsiteX98" fmla="*/ 2001057 w 9662615"/>
              <a:gd name="connsiteY98" fmla="*/ 1516449 h 1583140"/>
              <a:gd name="connsiteX99" fmla="*/ 1896330 w 9662615"/>
              <a:gd name="connsiteY99" fmla="*/ 1525725 h 1583140"/>
              <a:gd name="connsiteX100" fmla="*/ 1835994 w 9662615"/>
              <a:gd name="connsiteY100" fmla="*/ 1527678 h 1583140"/>
              <a:gd name="connsiteX101" fmla="*/ 1671119 w 9662615"/>
              <a:gd name="connsiteY101" fmla="*/ 1536701 h 1583140"/>
              <a:gd name="connsiteX102" fmla="*/ 1601337 w 9662615"/>
              <a:gd name="connsiteY102" fmla="*/ 1548552 h 1583140"/>
              <a:gd name="connsiteX103" fmla="*/ 1407755 w 9662615"/>
              <a:gd name="connsiteY103" fmla="*/ 1571444 h 1583140"/>
              <a:gd name="connsiteX104" fmla="*/ 1271994 w 9662615"/>
              <a:gd name="connsiteY104" fmla="*/ 1579471 h 1583140"/>
              <a:gd name="connsiteX105" fmla="*/ 1249226 w 9662615"/>
              <a:gd name="connsiteY105" fmla="*/ 1583140 h 1583140"/>
              <a:gd name="connsiteX106" fmla="*/ 1217719 w 9662615"/>
              <a:gd name="connsiteY106" fmla="*/ 1580863 h 1583140"/>
              <a:gd name="connsiteX107" fmla="*/ 1091432 w 9662615"/>
              <a:gd name="connsiteY107" fmla="*/ 1571003 h 1583140"/>
              <a:gd name="connsiteX108" fmla="*/ 992039 w 9662615"/>
              <a:gd name="connsiteY108" fmla="*/ 1556662 h 1583140"/>
              <a:gd name="connsiteX109" fmla="*/ 868264 w 9662615"/>
              <a:gd name="connsiteY109" fmla="*/ 1566392 h 1583140"/>
              <a:gd name="connsiteX110" fmla="*/ 792765 w 9662615"/>
              <a:gd name="connsiteY110" fmla="*/ 1563102 h 1583140"/>
              <a:gd name="connsiteX111" fmla="*/ 669055 w 9662615"/>
              <a:gd name="connsiteY111" fmla="*/ 1543638 h 1583140"/>
              <a:gd name="connsiteX112" fmla="*/ 506152 w 9662615"/>
              <a:gd name="connsiteY112" fmla="*/ 1549124 h 1583140"/>
              <a:gd name="connsiteX113" fmla="*/ 472797 w 9662615"/>
              <a:gd name="connsiteY113" fmla="*/ 1568904 h 1583140"/>
              <a:gd name="connsiteX114" fmla="*/ 427864 w 9662615"/>
              <a:gd name="connsiteY114" fmla="*/ 1580848 h 1583140"/>
              <a:gd name="connsiteX115" fmla="*/ 408381 w 9662615"/>
              <a:gd name="connsiteY115" fmla="*/ 1552940 h 1583140"/>
              <a:gd name="connsiteX116" fmla="*/ 267163 w 9662615"/>
              <a:gd name="connsiteY116" fmla="*/ 1531913 h 1583140"/>
              <a:gd name="connsiteX117" fmla="*/ 196644 w 9662615"/>
              <a:gd name="connsiteY117" fmla="*/ 1524565 h 1583140"/>
              <a:gd name="connsiteX118" fmla="*/ 86819 w 9662615"/>
              <a:gd name="connsiteY118" fmla="*/ 1519517 h 1583140"/>
              <a:gd name="connsiteX119" fmla="*/ 53369 w 9662615"/>
              <a:gd name="connsiteY119" fmla="*/ 1516853 h 1583140"/>
              <a:gd name="connsiteX120" fmla="*/ 2359 w 9662615"/>
              <a:gd name="connsiteY120" fmla="*/ 1515247 h 1583140"/>
              <a:gd name="connsiteX121" fmla="*/ 0 w 9662615"/>
              <a:gd name="connsiteY121" fmla="*/ 1514932 h 1583140"/>
              <a:gd name="connsiteX122" fmla="*/ 0 w 9662615"/>
              <a:gd name="connsiteY122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082104 w 9662615"/>
              <a:gd name="connsiteY49" fmla="*/ 1547781 h 1583140"/>
              <a:gd name="connsiteX50" fmla="*/ 5059484 w 9662615"/>
              <a:gd name="connsiteY50" fmla="*/ 1546802 h 1583140"/>
              <a:gd name="connsiteX51" fmla="*/ 5050958 w 9662615"/>
              <a:gd name="connsiteY51" fmla="*/ 1545776 h 1583140"/>
              <a:gd name="connsiteX52" fmla="*/ 5038524 w 9662615"/>
              <a:gd name="connsiteY52" fmla="*/ 1545675 h 1583140"/>
              <a:gd name="connsiteX53" fmla="*/ 5038223 w 9662615"/>
              <a:gd name="connsiteY53" fmla="*/ 1545881 h 1583140"/>
              <a:gd name="connsiteX54" fmla="*/ 5026564 w 9662615"/>
              <a:gd name="connsiteY54" fmla="*/ 1545376 h 1583140"/>
              <a:gd name="connsiteX55" fmla="*/ 4969433 w 9662615"/>
              <a:gd name="connsiteY55" fmla="*/ 1540263 h 1583140"/>
              <a:gd name="connsiteX56" fmla="*/ 4894799 w 9662615"/>
              <a:gd name="connsiteY56" fmla="*/ 1559476 h 1583140"/>
              <a:gd name="connsiteX57" fmla="*/ 4863775 w 9662615"/>
              <a:gd name="connsiteY57" fmla="*/ 1562633 h 1583140"/>
              <a:gd name="connsiteX58" fmla="*/ 4847242 w 9662615"/>
              <a:gd name="connsiteY58" fmla="*/ 1565435 h 1583140"/>
              <a:gd name="connsiteX59" fmla="*/ 4846237 w 9662615"/>
              <a:gd name="connsiteY59" fmla="*/ 1566331 h 1583140"/>
              <a:gd name="connsiteX60" fmla="*/ 4791466 w 9662615"/>
              <a:gd name="connsiteY60" fmla="*/ 1561324 h 1583140"/>
              <a:gd name="connsiteX61" fmla="*/ 4784247 w 9662615"/>
              <a:gd name="connsiteY61" fmla="*/ 1562342 h 1583140"/>
              <a:gd name="connsiteX62" fmla="*/ 4748477 w 9662615"/>
              <a:gd name="connsiteY62" fmla="*/ 1556925 h 1583140"/>
              <a:gd name="connsiteX63" fmla="*/ 4730033 w 9662615"/>
              <a:gd name="connsiteY63" fmla="*/ 1555274 h 1583140"/>
              <a:gd name="connsiteX64" fmla="*/ 4724747 w 9662615"/>
              <a:gd name="connsiteY64" fmla="*/ 1552439 h 1583140"/>
              <a:gd name="connsiteX65" fmla="*/ 4697562 w 9662615"/>
              <a:gd name="connsiteY65" fmla="*/ 1551206 h 1583140"/>
              <a:gd name="connsiteX66" fmla="*/ 4694469 w 9662615"/>
              <a:gd name="connsiteY66" fmla="*/ 1551958 h 1583140"/>
              <a:gd name="connsiteX67" fmla="*/ 4671940 w 9662615"/>
              <a:gd name="connsiteY67" fmla="*/ 1547617 h 1583140"/>
              <a:gd name="connsiteX68" fmla="*/ 4589320 w 9662615"/>
              <a:gd name="connsiteY68" fmla="*/ 1534660 h 1583140"/>
              <a:gd name="connsiteX69" fmla="*/ 4422155 w 9662615"/>
              <a:gd name="connsiteY69" fmla="*/ 1542059 h 1583140"/>
              <a:gd name="connsiteX70" fmla="*/ 4221826 w 9662615"/>
              <a:gd name="connsiteY70" fmla="*/ 1508923 h 1583140"/>
              <a:gd name="connsiteX71" fmla="*/ 4096601 w 9662615"/>
              <a:gd name="connsiteY71" fmla="*/ 1521563 h 1583140"/>
              <a:gd name="connsiteX72" fmla="*/ 3970635 w 9662615"/>
              <a:gd name="connsiteY72" fmla="*/ 1544815 h 1583140"/>
              <a:gd name="connsiteX73" fmla="*/ 3833906 w 9662615"/>
              <a:gd name="connsiteY73" fmla="*/ 1516637 h 1583140"/>
              <a:gd name="connsiteX74" fmla="*/ 3696258 w 9662615"/>
              <a:gd name="connsiteY74" fmla="*/ 1537563 h 1583140"/>
              <a:gd name="connsiteX75" fmla="*/ 3594070 w 9662615"/>
              <a:gd name="connsiteY75" fmla="*/ 1509422 h 1583140"/>
              <a:gd name="connsiteX76" fmla="*/ 3565233 w 9662615"/>
              <a:gd name="connsiteY76" fmla="*/ 1515122 h 1583140"/>
              <a:gd name="connsiteX77" fmla="*/ 3560267 w 9662615"/>
              <a:gd name="connsiteY77" fmla="*/ 1516288 h 1583140"/>
              <a:gd name="connsiteX78" fmla="*/ 3540258 w 9662615"/>
              <a:gd name="connsiteY78" fmla="*/ 1516976 h 1583140"/>
              <a:gd name="connsiteX79" fmla="*/ 3534780 w 9662615"/>
              <a:gd name="connsiteY79" fmla="*/ 1522141 h 1583140"/>
              <a:gd name="connsiteX80" fmla="*/ 3504783 w 9662615"/>
              <a:gd name="connsiteY80" fmla="*/ 1526739 h 1583140"/>
              <a:gd name="connsiteX81" fmla="*/ 3430805 w 9662615"/>
              <a:gd name="connsiteY81" fmla="*/ 1542521 h 1583140"/>
              <a:gd name="connsiteX82" fmla="*/ 3292707 w 9662615"/>
              <a:gd name="connsiteY82" fmla="*/ 1520490 h 1583140"/>
              <a:gd name="connsiteX83" fmla="*/ 3187872 w 9662615"/>
              <a:gd name="connsiteY83" fmla="*/ 1519991 h 1583140"/>
              <a:gd name="connsiteX84" fmla="*/ 3148026 w 9662615"/>
              <a:gd name="connsiteY84" fmla="*/ 1524777 h 1583140"/>
              <a:gd name="connsiteX85" fmla="*/ 3092394 w 9662615"/>
              <a:gd name="connsiteY85" fmla="*/ 1528115 h 1583140"/>
              <a:gd name="connsiteX86" fmla="*/ 2994200 w 9662615"/>
              <a:gd name="connsiteY86" fmla="*/ 1537857 h 1583140"/>
              <a:gd name="connsiteX87" fmla="*/ 2862301 w 9662615"/>
              <a:gd name="connsiteY87" fmla="*/ 1544250 h 1583140"/>
              <a:gd name="connsiteX88" fmla="*/ 2766335 w 9662615"/>
              <a:gd name="connsiteY88" fmla="*/ 1527662 h 1583140"/>
              <a:gd name="connsiteX89" fmla="*/ 2757836 w 9662615"/>
              <a:gd name="connsiteY89" fmla="*/ 1531371 h 1583140"/>
              <a:gd name="connsiteX90" fmla="*/ 2691555 w 9662615"/>
              <a:gd name="connsiteY90" fmla="*/ 1530283 h 1583140"/>
              <a:gd name="connsiteX91" fmla="*/ 2459871 w 9662615"/>
              <a:gd name="connsiteY91" fmla="*/ 1500859 h 1583140"/>
              <a:gd name="connsiteX92" fmla="*/ 2330328 w 9662615"/>
              <a:gd name="connsiteY92" fmla="*/ 1499441 h 1583140"/>
              <a:gd name="connsiteX93" fmla="*/ 2284269 w 9662615"/>
              <a:gd name="connsiteY93" fmla="*/ 1503068 h 1583140"/>
              <a:gd name="connsiteX94" fmla="*/ 2207104 w 9662615"/>
              <a:gd name="connsiteY94" fmla="*/ 1508888 h 1583140"/>
              <a:gd name="connsiteX95" fmla="*/ 2149226 w 9662615"/>
              <a:gd name="connsiteY95" fmla="*/ 1523409 h 1583140"/>
              <a:gd name="connsiteX96" fmla="*/ 2084783 w 9662615"/>
              <a:gd name="connsiteY96" fmla="*/ 1524245 h 1583140"/>
              <a:gd name="connsiteX97" fmla="*/ 2070075 w 9662615"/>
              <a:gd name="connsiteY97" fmla="*/ 1511285 h 1583140"/>
              <a:gd name="connsiteX98" fmla="*/ 2001057 w 9662615"/>
              <a:gd name="connsiteY98" fmla="*/ 1516449 h 1583140"/>
              <a:gd name="connsiteX99" fmla="*/ 1896330 w 9662615"/>
              <a:gd name="connsiteY99" fmla="*/ 1525725 h 1583140"/>
              <a:gd name="connsiteX100" fmla="*/ 1835994 w 9662615"/>
              <a:gd name="connsiteY100" fmla="*/ 1527678 h 1583140"/>
              <a:gd name="connsiteX101" fmla="*/ 1671119 w 9662615"/>
              <a:gd name="connsiteY101" fmla="*/ 1536701 h 1583140"/>
              <a:gd name="connsiteX102" fmla="*/ 1601337 w 9662615"/>
              <a:gd name="connsiteY102" fmla="*/ 1548552 h 1583140"/>
              <a:gd name="connsiteX103" fmla="*/ 1407755 w 9662615"/>
              <a:gd name="connsiteY103" fmla="*/ 1571444 h 1583140"/>
              <a:gd name="connsiteX104" fmla="*/ 1271994 w 9662615"/>
              <a:gd name="connsiteY104" fmla="*/ 1579471 h 1583140"/>
              <a:gd name="connsiteX105" fmla="*/ 1249226 w 9662615"/>
              <a:gd name="connsiteY105" fmla="*/ 1583140 h 1583140"/>
              <a:gd name="connsiteX106" fmla="*/ 1217719 w 9662615"/>
              <a:gd name="connsiteY106" fmla="*/ 1580863 h 1583140"/>
              <a:gd name="connsiteX107" fmla="*/ 1091432 w 9662615"/>
              <a:gd name="connsiteY107" fmla="*/ 1571003 h 1583140"/>
              <a:gd name="connsiteX108" fmla="*/ 992039 w 9662615"/>
              <a:gd name="connsiteY108" fmla="*/ 1556662 h 1583140"/>
              <a:gd name="connsiteX109" fmla="*/ 868264 w 9662615"/>
              <a:gd name="connsiteY109" fmla="*/ 1566392 h 1583140"/>
              <a:gd name="connsiteX110" fmla="*/ 792765 w 9662615"/>
              <a:gd name="connsiteY110" fmla="*/ 1563102 h 1583140"/>
              <a:gd name="connsiteX111" fmla="*/ 669055 w 9662615"/>
              <a:gd name="connsiteY111" fmla="*/ 1543638 h 1583140"/>
              <a:gd name="connsiteX112" fmla="*/ 506152 w 9662615"/>
              <a:gd name="connsiteY112" fmla="*/ 1549124 h 1583140"/>
              <a:gd name="connsiteX113" fmla="*/ 472797 w 9662615"/>
              <a:gd name="connsiteY113" fmla="*/ 1568904 h 1583140"/>
              <a:gd name="connsiteX114" fmla="*/ 427864 w 9662615"/>
              <a:gd name="connsiteY114" fmla="*/ 1580848 h 1583140"/>
              <a:gd name="connsiteX115" fmla="*/ 408381 w 9662615"/>
              <a:gd name="connsiteY115" fmla="*/ 1552940 h 1583140"/>
              <a:gd name="connsiteX116" fmla="*/ 267163 w 9662615"/>
              <a:gd name="connsiteY116" fmla="*/ 1531913 h 1583140"/>
              <a:gd name="connsiteX117" fmla="*/ 196644 w 9662615"/>
              <a:gd name="connsiteY117" fmla="*/ 1524565 h 1583140"/>
              <a:gd name="connsiteX118" fmla="*/ 86819 w 9662615"/>
              <a:gd name="connsiteY118" fmla="*/ 1519517 h 1583140"/>
              <a:gd name="connsiteX119" fmla="*/ 53369 w 9662615"/>
              <a:gd name="connsiteY119" fmla="*/ 1516853 h 1583140"/>
              <a:gd name="connsiteX120" fmla="*/ 2359 w 9662615"/>
              <a:gd name="connsiteY120" fmla="*/ 1515247 h 1583140"/>
              <a:gd name="connsiteX121" fmla="*/ 0 w 9662615"/>
              <a:gd name="connsiteY121" fmla="*/ 1514932 h 1583140"/>
              <a:gd name="connsiteX122" fmla="*/ 0 w 9662615"/>
              <a:gd name="connsiteY122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082104 w 9662615"/>
              <a:gd name="connsiteY49" fmla="*/ 1547781 h 1583140"/>
              <a:gd name="connsiteX50" fmla="*/ 5059484 w 9662615"/>
              <a:gd name="connsiteY50" fmla="*/ 1546802 h 1583140"/>
              <a:gd name="connsiteX51" fmla="*/ 5050958 w 9662615"/>
              <a:gd name="connsiteY51" fmla="*/ 1545776 h 1583140"/>
              <a:gd name="connsiteX52" fmla="*/ 5038524 w 9662615"/>
              <a:gd name="connsiteY52" fmla="*/ 1545675 h 1583140"/>
              <a:gd name="connsiteX53" fmla="*/ 5038223 w 9662615"/>
              <a:gd name="connsiteY53" fmla="*/ 1545881 h 1583140"/>
              <a:gd name="connsiteX54" fmla="*/ 5026564 w 9662615"/>
              <a:gd name="connsiteY54" fmla="*/ 1545376 h 1583140"/>
              <a:gd name="connsiteX55" fmla="*/ 4969433 w 9662615"/>
              <a:gd name="connsiteY55" fmla="*/ 1540263 h 1583140"/>
              <a:gd name="connsiteX56" fmla="*/ 4894799 w 9662615"/>
              <a:gd name="connsiteY56" fmla="*/ 1559476 h 1583140"/>
              <a:gd name="connsiteX57" fmla="*/ 4863775 w 9662615"/>
              <a:gd name="connsiteY57" fmla="*/ 1562633 h 1583140"/>
              <a:gd name="connsiteX58" fmla="*/ 4847242 w 9662615"/>
              <a:gd name="connsiteY58" fmla="*/ 1565435 h 1583140"/>
              <a:gd name="connsiteX59" fmla="*/ 4846237 w 9662615"/>
              <a:gd name="connsiteY59" fmla="*/ 1566331 h 1583140"/>
              <a:gd name="connsiteX60" fmla="*/ 4791466 w 9662615"/>
              <a:gd name="connsiteY60" fmla="*/ 1561324 h 1583140"/>
              <a:gd name="connsiteX61" fmla="*/ 4784247 w 9662615"/>
              <a:gd name="connsiteY61" fmla="*/ 1562342 h 1583140"/>
              <a:gd name="connsiteX62" fmla="*/ 4748477 w 9662615"/>
              <a:gd name="connsiteY62" fmla="*/ 1556925 h 1583140"/>
              <a:gd name="connsiteX63" fmla="*/ 4730033 w 9662615"/>
              <a:gd name="connsiteY63" fmla="*/ 1555274 h 1583140"/>
              <a:gd name="connsiteX64" fmla="*/ 4724747 w 9662615"/>
              <a:gd name="connsiteY64" fmla="*/ 1552439 h 1583140"/>
              <a:gd name="connsiteX65" fmla="*/ 4697562 w 9662615"/>
              <a:gd name="connsiteY65" fmla="*/ 1551206 h 1583140"/>
              <a:gd name="connsiteX66" fmla="*/ 4694469 w 9662615"/>
              <a:gd name="connsiteY66" fmla="*/ 1551958 h 1583140"/>
              <a:gd name="connsiteX67" fmla="*/ 4671940 w 9662615"/>
              <a:gd name="connsiteY67" fmla="*/ 1547617 h 1583140"/>
              <a:gd name="connsiteX68" fmla="*/ 4589320 w 9662615"/>
              <a:gd name="connsiteY68" fmla="*/ 1534660 h 1583140"/>
              <a:gd name="connsiteX69" fmla="*/ 4422155 w 9662615"/>
              <a:gd name="connsiteY69" fmla="*/ 1542059 h 1583140"/>
              <a:gd name="connsiteX70" fmla="*/ 4221826 w 9662615"/>
              <a:gd name="connsiteY70" fmla="*/ 1508923 h 1583140"/>
              <a:gd name="connsiteX71" fmla="*/ 4096601 w 9662615"/>
              <a:gd name="connsiteY71" fmla="*/ 1521563 h 1583140"/>
              <a:gd name="connsiteX72" fmla="*/ 3970635 w 9662615"/>
              <a:gd name="connsiteY72" fmla="*/ 1544815 h 1583140"/>
              <a:gd name="connsiteX73" fmla="*/ 3833906 w 9662615"/>
              <a:gd name="connsiteY73" fmla="*/ 1516637 h 1583140"/>
              <a:gd name="connsiteX74" fmla="*/ 3696258 w 9662615"/>
              <a:gd name="connsiteY74" fmla="*/ 1537563 h 1583140"/>
              <a:gd name="connsiteX75" fmla="*/ 3594070 w 9662615"/>
              <a:gd name="connsiteY75" fmla="*/ 1509422 h 1583140"/>
              <a:gd name="connsiteX76" fmla="*/ 3565233 w 9662615"/>
              <a:gd name="connsiteY76" fmla="*/ 1515122 h 1583140"/>
              <a:gd name="connsiteX77" fmla="*/ 3560267 w 9662615"/>
              <a:gd name="connsiteY77" fmla="*/ 1516288 h 1583140"/>
              <a:gd name="connsiteX78" fmla="*/ 3540258 w 9662615"/>
              <a:gd name="connsiteY78" fmla="*/ 1516976 h 1583140"/>
              <a:gd name="connsiteX79" fmla="*/ 3534780 w 9662615"/>
              <a:gd name="connsiteY79" fmla="*/ 1522141 h 1583140"/>
              <a:gd name="connsiteX80" fmla="*/ 3504783 w 9662615"/>
              <a:gd name="connsiteY80" fmla="*/ 1526739 h 1583140"/>
              <a:gd name="connsiteX81" fmla="*/ 3430805 w 9662615"/>
              <a:gd name="connsiteY81" fmla="*/ 1542521 h 1583140"/>
              <a:gd name="connsiteX82" fmla="*/ 3292707 w 9662615"/>
              <a:gd name="connsiteY82" fmla="*/ 1520490 h 1583140"/>
              <a:gd name="connsiteX83" fmla="*/ 3187872 w 9662615"/>
              <a:gd name="connsiteY83" fmla="*/ 1519991 h 1583140"/>
              <a:gd name="connsiteX84" fmla="*/ 3148026 w 9662615"/>
              <a:gd name="connsiteY84" fmla="*/ 1524777 h 1583140"/>
              <a:gd name="connsiteX85" fmla="*/ 3092394 w 9662615"/>
              <a:gd name="connsiteY85" fmla="*/ 1528115 h 1583140"/>
              <a:gd name="connsiteX86" fmla="*/ 2994200 w 9662615"/>
              <a:gd name="connsiteY86" fmla="*/ 1537857 h 1583140"/>
              <a:gd name="connsiteX87" fmla="*/ 2862301 w 9662615"/>
              <a:gd name="connsiteY87" fmla="*/ 1544250 h 1583140"/>
              <a:gd name="connsiteX88" fmla="*/ 2766335 w 9662615"/>
              <a:gd name="connsiteY88" fmla="*/ 1527662 h 1583140"/>
              <a:gd name="connsiteX89" fmla="*/ 2757836 w 9662615"/>
              <a:gd name="connsiteY89" fmla="*/ 1531371 h 1583140"/>
              <a:gd name="connsiteX90" fmla="*/ 2691555 w 9662615"/>
              <a:gd name="connsiteY90" fmla="*/ 1530283 h 1583140"/>
              <a:gd name="connsiteX91" fmla="*/ 2491676 w 9662615"/>
              <a:gd name="connsiteY91" fmla="*/ 1500859 h 1583140"/>
              <a:gd name="connsiteX92" fmla="*/ 2330328 w 9662615"/>
              <a:gd name="connsiteY92" fmla="*/ 1499441 h 1583140"/>
              <a:gd name="connsiteX93" fmla="*/ 2284269 w 9662615"/>
              <a:gd name="connsiteY93" fmla="*/ 1503068 h 1583140"/>
              <a:gd name="connsiteX94" fmla="*/ 2207104 w 9662615"/>
              <a:gd name="connsiteY94" fmla="*/ 1508888 h 1583140"/>
              <a:gd name="connsiteX95" fmla="*/ 2149226 w 9662615"/>
              <a:gd name="connsiteY95" fmla="*/ 1523409 h 1583140"/>
              <a:gd name="connsiteX96" fmla="*/ 2084783 w 9662615"/>
              <a:gd name="connsiteY96" fmla="*/ 1524245 h 1583140"/>
              <a:gd name="connsiteX97" fmla="*/ 2070075 w 9662615"/>
              <a:gd name="connsiteY97" fmla="*/ 1511285 h 1583140"/>
              <a:gd name="connsiteX98" fmla="*/ 2001057 w 9662615"/>
              <a:gd name="connsiteY98" fmla="*/ 1516449 h 1583140"/>
              <a:gd name="connsiteX99" fmla="*/ 1896330 w 9662615"/>
              <a:gd name="connsiteY99" fmla="*/ 1525725 h 1583140"/>
              <a:gd name="connsiteX100" fmla="*/ 1835994 w 9662615"/>
              <a:gd name="connsiteY100" fmla="*/ 1527678 h 1583140"/>
              <a:gd name="connsiteX101" fmla="*/ 1671119 w 9662615"/>
              <a:gd name="connsiteY101" fmla="*/ 1536701 h 1583140"/>
              <a:gd name="connsiteX102" fmla="*/ 1601337 w 9662615"/>
              <a:gd name="connsiteY102" fmla="*/ 1548552 h 1583140"/>
              <a:gd name="connsiteX103" fmla="*/ 1407755 w 9662615"/>
              <a:gd name="connsiteY103" fmla="*/ 1571444 h 1583140"/>
              <a:gd name="connsiteX104" fmla="*/ 1271994 w 9662615"/>
              <a:gd name="connsiteY104" fmla="*/ 1579471 h 1583140"/>
              <a:gd name="connsiteX105" fmla="*/ 1249226 w 9662615"/>
              <a:gd name="connsiteY105" fmla="*/ 1583140 h 1583140"/>
              <a:gd name="connsiteX106" fmla="*/ 1217719 w 9662615"/>
              <a:gd name="connsiteY106" fmla="*/ 1580863 h 1583140"/>
              <a:gd name="connsiteX107" fmla="*/ 1091432 w 9662615"/>
              <a:gd name="connsiteY107" fmla="*/ 1571003 h 1583140"/>
              <a:gd name="connsiteX108" fmla="*/ 992039 w 9662615"/>
              <a:gd name="connsiteY108" fmla="*/ 1556662 h 1583140"/>
              <a:gd name="connsiteX109" fmla="*/ 868264 w 9662615"/>
              <a:gd name="connsiteY109" fmla="*/ 1566392 h 1583140"/>
              <a:gd name="connsiteX110" fmla="*/ 792765 w 9662615"/>
              <a:gd name="connsiteY110" fmla="*/ 1563102 h 1583140"/>
              <a:gd name="connsiteX111" fmla="*/ 669055 w 9662615"/>
              <a:gd name="connsiteY111" fmla="*/ 1543638 h 1583140"/>
              <a:gd name="connsiteX112" fmla="*/ 506152 w 9662615"/>
              <a:gd name="connsiteY112" fmla="*/ 1549124 h 1583140"/>
              <a:gd name="connsiteX113" fmla="*/ 472797 w 9662615"/>
              <a:gd name="connsiteY113" fmla="*/ 1568904 h 1583140"/>
              <a:gd name="connsiteX114" fmla="*/ 427864 w 9662615"/>
              <a:gd name="connsiteY114" fmla="*/ 1580848 h 1583140"/>
              <a:gd name="connsiteX115" fmla="*/ 408381 w 9662615"/>
              <a:gd name="connsiteY115" fmla="*/ 1552940 h 1583140"/>
              <a:gd name="connsiteX116" fmla="*/ 267163 w 9662615"/>
              <a:gd name="connsiteY116" fmla="*/ 1531913 h 1583140"/>
              <a:gd name="connsiteX117" fmla="*/ 196644 w 9662615"/>
              <a:gd name="connsiteY117" fmla="*/ 1524565 h 1583140"/>
              <a:gd name="connsiteX118" fmla="*/ 86819 w 9662615"/>
              <a:gd name="connsiteY118" fmla="*/ 1519517 h 1583140"/>
              <a:gd name="connsiteX119" fmla="*/ 53369 w 9662615"/>
              <a:gd name="connsiteY119" fmla="*/ 1516853 h 1583140"/>
              <a:gd name="connsiteX120" fmla="*/ 2359 w 9662615"/>
              <a:gd name="connsiteY120" fmla="*/ 1515247 h 1583140"/>
              <a:gd name="connsiteX121" fmla="*/ 0 w 9662615"/>
              <a:gd name="connsiteY121" fmla="*/ 1514932 h 1583140"/>
              <a:gd name="connsiteX122" fmla="*/ 0 w 9662615"/>
              <a:gd name="connsiteY122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082104 w 9662615"/>
              <a:gd name="connsiteY49" fmla="*/ 1547781 h 1583140"/>
              <a:gd name="connsiteX50" fmla="*/ 5059484 w 9662615"/>
              <a:gd name="connsiteY50" fmla="*/ 1546802 h 1583140"/>
              <a:gd name="connsiteX51" fmla="*/ 5050958 w 9662615"/>
              <a:gd name="connsiteY51" fmla="*/ 1545776 h 1583140"/>
              <a:gd name="connsiteX52" fmla="*/ 5038524 w 9662615"/>
              <a:gd name="connsiteY52" fmla="*/ 1545675 h 1583140"/>
              <a:gd name="connsiteX53" fmla="*/ 5038223 w 9662615"/>
              <a:gd name="connsiteY53" fmla="*/ 1545881 h 1583140"/>
              <a:gd name="connsiteX54" fmla="*/ 5026564 w 9662615"/>
              <a:gd name="connsiteY54" fmla="*/ 1545376 h 1583140"/>
              <a:gd name="connsiteX55" fmla="*/ 4969433 w 9662615"/>
              <a:gd name="connsiteY55" fmla="*/ 1540263 h 1583140"/>
              <a:gd name="connsiteX56" fmla="*/ 4894799 w 9662615"/>
              <a:gd name="connsiteY56" fmla="*/ 1559476 h 1583140"/>
              <a:gd name="connsiteX57" fmla="*/ 4863775 w 9662615"/>
              <a:gd name="connsiteY57" fmla="*/ 1562633 h 1583140"/>
              <a:gd name="connsiteX58" fmla="*/ 4847242 w 9662615"/>
              <a:gd name="connsiteY58" fmla="*/ 1565435 h 1583140"/>
              <a:gd name="connsiteX59" fmla="*/ 4846237 w 9662615"/>
              <a:gd name="connsiteY59" fmla="*/ 1566331 h 1583140"/>
              <a:gd name="connsiteX60" fmla="*/ 4791466 w 9662615"/>
              <a:gd name="connsiteY60" fmla="*/ 1561324 h 1583140"/>
              <a:gd name="connsiteX61" fmla="*/ 4784247 w 9662615"/>
              <a:gd name="connsiteY61" fmla="*/ 1562342 h 1583140"/>
              <a:gd name="connsiteX62" fmla="*/ 4748477 w 9662615"/>
              <a:gd name="connsiteY62" fmla="*/ 1556925 h 1583140"/>
              <a:gd name="connsiteX63" fmla="*/ 4730033 w 9662615"/>
              <a:gd name="connsiteY63" fmla="*/ 1555274 h 1583140"/>
              <a:gd name="connsiteX64" fmla="*/ 4724747 w 9662615"/>
              <a:gd name="connsiteY64" fmla="*/ 1552439 h 1583140"/>
              <a:gd name="connsiteX65" fmla="*/ 4697562 w 9662615"/>
              <a:gd name="connsiteY65" fmla="*/ 1551206 h 1583140"/>
              <a:gd name="connsiteX66" fmla="*/ 4694469 w 9662615"/>
              <a:gd name="connsiteY66" fmla="*/ 1551958 h 1583140"/>
              <a:gd name="connsiteX67" fmla="*/ 4671940 w 9662615"/>
              <a:gd name="connsiteY67" fmla="*/ 1547617 h 1583140"/>
              <a:gd name="connsiteX68" fmla="*/ 4589320 w 9662615"/>
              <a:gd name="connsiteY68" fmla="*/ 1534660 h 1583140"/>
              <a:gd name="connsiteX69" fmla="*/ 4422155 w 9662615"/>
              <a:gd name="connsiteY69" fmla="*/ 1542059 h 1583140"/>
              <a:gd name="connsiteX70" fmla="*/ 4221826 w 9662615"/>
              <a:gd name="connsiteY70" fmla="*/ 1508923 h 1583140"/>
              <a:gd name="connsiteX71" fmla="*/ 4096601 w 9662615"/>
              <a:gd name="connsiteY71" fmla="*/ 1521563 h 1583140"/>
              <a:gd name="connsiteX72" fmla="*/ 3970635 w 9662615"/>
              <a:gd name="connsiteY72" fmla="*/ 1544815 h 1583140"/>
              <a:gd name="connsiteX73" fmla="*/ 3833906 w 9662615"/>
              <a:gd name="connsiteY73" fmla="*/ 1516637 h 1583140"/>
              <a:gd name="connsiteX74" fmla="*/ 3696258 w 9662615"/>
              <a:gd name="connsiteY74" fmla="*/ 1537563 h 1583140"/>
              <a:gd name="connsiteX75" fmla="*/ 3594070 w 9662615"/>
              <a:gd name="connsiteY75" fmla="*/ 1509422 h 1583140"/>
              <a:gd name="connsiteX76" fmla="*/ 3565233 w 9662615"/>
              <a:gd name="connsiteY76" fmla="*/ 1515122 h 1583140"/>
              <a:gd name="connsiteX77" fmla="*/ 3560267 w 9662615"/>
              <a:gd name="connsiteY77" fmla="*/ 1516288 h 1583140"/>
              <a:gd name="connsiteX78" fmla="*/ 3540258 w 9662615"/>
              <a:gd name="connsiteY78" fmla="*/ 1516976 h 1583140"/>
              <a:gd name="connsiteX79" fmla="*/ 3534780 w 9662615"/>
              <a:gd name="connsiteY79" fmla="*/ 1522141 h 1583140"/>
              <a:gd name="connsiteX80" fmla="*/ 3504783 w 9662615"/>
              <a:gd name="connsiteY80" fmla="*/ 1526739 h 1583140"/>
              <a:gd name="connsiteX81" fmla="*/ 3430805 w 9662615"/>
              <a:gd name="connsiteY81" fmla="*/ 1542521 h 1583140"/>
              <a:gd name="connsiteX82" fmla="*/ 3292707 w 9662615"/>
              <a:gd name="connsiteY82" fmla="*/ 1520490 h 1583140"/>
              <a:gd name="connsiteX83" fmla="*/ 3187872 w 9662615"/>
              <a:gd name="connsiteY83" fmla="*/ 1519991 h 1583140"/>
              <a:gd name="connsiteX84" fmla="*/ 3148026 w 9662615"/>
              <a:gd name="connsiteY84" fmla="*/ 1524777 h 1583140"/>
              <a:gd name="connsiteX85" fmla="*/ 3092394 w 9662615"/>
              <a:gd name="connsiteY85" fmla="*/ 1528115 h 1583140"/>
              <a:gd name="connsiteX86" fmla="*/ 2994200 w 9662615"/>
              <a:gd name="connsiteY86" fmla="*/ 1537857 h 1583140"/>
              <a:gd name="connsiteX87" fmla="*/ 2862301 w 9662615"/>
              <a:gd name="connsiteY87" fmla="*/ 1544250 h 1583140"/>
              <a:gd name="connsiteX88" fmla="*/ 2766335 w 9662615"/>
              <a:gd name="connsiteY88" fmla="*/ 1527662 h 1583140"/>
              <a:gd name="connsiteX89" fmla="*/ 2757836 w 9662615"/>
              <a:gd name="connsiteY89" fmla="*/ 1531371 h 1583140"/>
              <a:gd name="connsiteX90" fmla="*/ 2691555 w 9662615"/>
              <a:gd name="connsiteY90" fmla="*/ 1530283 h 1583140"/>
              <a:gd name="connsiteX91" fmla="*/ 2491676 w 9662615"/>
              <a:gd name="connsiteY91" fmla="*/ 1500859 h 1583140"/>
              <a:gd name="connsiteX92" fmla="*/ 2378036 w 9662615"/>
              <a:gd name="connsiteY92" fmla="*/ 1520645 h 1583140"/>
              <a:gd name="connsiteX93" fmla="*/ 2284269 w 9662615"/>
              <a:gd name="connsiteY93" fmla="*/ 1503068 h 1583140"/>
              <a:gd name="connsiteX94" fmla="*/ 2207104 w 9662615"/>
              <a:gd name="connsiteY94" fmla="*/ 1508888 h 1583140"/>
              <a:gd name="connsiteX95" fmla="*/ 2149226 w 9662615"/>
              <a:gd name="connsiteY95" fmla="*/ 1523409 h 1583140"/>
              <a:gd name="connsiteX96" fmla="*/ 2084783 w 9662615"/>
              <a:gd name="connsiteY96" fmla="*/ 1524245 h 1583140"/>
              <a:gd name="connsiteX97" fmla="*/ 2070075 w 9662615"/>
              <a:gd name="connsiteY97" fmla="*/ 1511285 h 1583140"/>
              <a:gd name="connsiteX98" fmla="*/ 2001057 w 9662615"/>
              <a:gd name="connsiteY98" fmla="*/ 1516449 h 1583140"/>
              <a:gd name="connsiteX99" fmla="*/ 1896330 w 9662615"/>
              <a:gd name="connsiteY99" fmla="*/ 1525725 h 1583140"/>
              <a:gd name="connsiteX100" fmla="*/ 1835994 w 9662615"/>
              <a:gd name="connsiteY100" fmla="*/ 1527678 h 1583140"/>
              <a:gd name="connsiteX101" fmla="*/ 1671119 w 9662615"/>
              <a:gd name="connsiteY101" fmla="*/ 1536701 h 1583140"/>
              <a:gd name="connsiteX102" fmla="*/ 1601337 w 9662615"/>
              <a:gd name="connsiteY102" fmla="*/ 1548552 h 1583140"/>
              <a:gd name="connsiteX103" fmla="*/ 1407755 w 9662615"/>
              <a:gd name="connsiteY103" fmla="*/ 1571444 h 1583140"/>
              <a:gd name="connsiteX104" fmla="*/ 1271994 w 9662615"/>
              <a:gd name="connsiteY104" fmla="*/ 1579471 h 1583140"/>
              <a:gd name="connsiteX105" fmla="*/ 1249226 w 9662615"/>
              <a:gd name="connsiteY105" fmla="*/ 1583140 h 1583140"/>
              <a:gd name="connsiteX106" fmla="*/ 1217719 w 9662615"/>
              <a:gd name="connsiteY106" fmla="*/ 1580863 h 1583140"/>
              <a:gd name="connsiteX107" fmla="*/ 1091432 w 9662615"/>
              <a:gd name="connsiteY107" fmla="*/ 1571003 h 1583140"/>
              <a:gd name="connsiteX108" fmla="*/ 992039 w 9662615"/>
              <a:gd name="connsiteY108" fmla="*/ 1556662 h 1583140"/>
              <a:gd name="connsiteX109" fmla="*/ 868264 w 9662615"/>
              <a:gd name="connsiteY109" fmla="*/ 1566392 h 1583140"/>
              <a:gd name="connsiteX110" fmla="*/ 792765 w 9662615"/>
              <a:gd name="connsiteY110" fmla="*/ 1563102 h 1583140"/>
              <a:gd name="connsiteX111" fmla="*/ 669055 w 9662615"/>
              <a:gd name="connsiteY111" fmla="*/ 1543638 h 1583140"/>
              <a:gd name="connsiteX112" fmla="*/ 506152 w 9662615"/>
              <a:gd name="connsiteY112" fmla="*/ 1549124 h 1583140"/>
              <a:gd name="connsiteX113" fmla="*/ 472797 w 9662615"/>
              <a:gd name="connsiteY113" fmla="*/ 1568904 h 1583140"/>
              <a:gd name="connsiteX114" fmla="*/ 427864 w 9662615"/>
              <a:gd name="connsiteY114" fmla="*/ 1580848 h 1583140"/>
              <a:gd name="connsiteX115" fmla="*/ 408381 w 9662615"/>
              <a:gd name="connsiteY115" fmla="*/ 1552940 h 1583140"/>
              <a:gd name="connsiteX116" fmla="*/ 267163 w 9662615"/>
              <a:gd name="connsiteY116" fmla="*/ 1531913 h 1583140"/>
              <a:gd name="connsiteX117" fmla="*/ 196644 w 9662615"/>
              <a:gd name="connsiteY117" fmla="*/ 1524565 h 1583140"/>
              <a:gd name="connsiteX118" fmla="*/ 86819 w 9662615"/>
              <a:gd name="connsiteY118" fmla="*/ 1519517 h 1583140"/>
              <a:gd name="connsiteX119" fmla="*/ 53369 w 9662615"/>
              <a:gd name="connsiteY119" fmla="*/ 1516853 h 1583140"/>
              <a:gd name="connsiteX120" fmla="*/ 2359 w 9662615"/>
              <a:gd name="connsiteY120" fmla="*/ 1515247 h 1583140"/>
              <a:gd name="connsiteX121" fmla="*/ 0 w 9662615"/>
              <a:gd name="connsiteY121" fmla="*/ 1514932 h 1583140"/>
              <a:gd name="connsiteX122" fmla="*/ 0 w 9662615"/>
              <a:gd name="connsiteY122" fmla="*/ 0 h 1583140"/>
              <a:gd name="connsiteX0" fmla="*/ 0 w 9662615"/>
              <a:gd name="connsiteY0" fmla="*/ 0 h 1587534"/>
              <a:gd name="connsiteX1" fmla="*/ 9662615 w 9662615"/>
              <a:gd name="connsiteY1" fmla="*/ 0 h 1587534"/>
              <a:gd name="connsiteX2" fmla="*/ 9662615 w 9662615"/>
              <a:gd name="connsiteY2" fmla="*/ 1280346 h 1587534"/>
              <a:gd name="connsiteX3" fmla="*/ 9658420 w 9662615"/>
              <a:gd name="connsiteY3" fmla="*/ 1280106 h 1587534"/>
              <a:gd name="connsiteX4" fmla="*/ 9469546 w 9662615"/>
              <a:gd name="connsiteY4" fmla="*/ 1289837 h 1587534"/>
              <a:gd name="connsiteX5" fmla="*/ 9385895 w 9662615"/>
              <a:gd name="connsiteY5" fmla="*/ 1269203 h 1587534"/>
              <a:gd name="connsiteX6" fmla="*/ 9144767 w 9662615"/>
              <a:gd name="connsiteY6" fmla="*/ 1264120 h 1587534"/>
              <a:gd name="connsiteX7" fmla="*/ 8837252 w 9662615"/>
              <a:gd name="connsiteY7" fmla="*/ 1350515 h 1587534"/>
              <a:gd name="connsiteX8" fmla="*/ 8705466 w 9662615"/>
              <a:gd name="connsiteY8" fmla="*/ 1342419 h 1587534"/>
              <a:gd name="connsiteX9" fmla="*/ 8652221 w 9662615"/>
              <a:gd name="connsiteY9" fmla="*/ 1326906 h 1587534"/>
              <a:gd name="connsiteX10" fmla="*/ 8632312 w 9662615"/>
              <a:gd name="connsiteY10" fmla="*/ 1326025 h 1587534"/>
              <a:gd name="connsiteX11" fmla="*/ 8591582 w 9662615"/>
              <a:gd name="connsiteY11" fmla="*/ 1341666 h 1587534"/>
              <a:gd name="connsiteX12" fmla="*/ 8537336 w 9662615"/>
              <a:gd name="connsiteY12" fmla="*/ 1341684 h 1587534"/>
              <a:gd name="connsiteX13" fmla="*/ 8472508 w 9662615"/>
              <a:gd name="connsiteY13" fmla="*/ 1363109 h 1587534"/>
              <a:gd name="connsiteX14" fmla="*/ 8258477 w 9662615"/>
              <a:gd name="connsiteY14" fmla="*/ 1370666 h 1587534"/>
              <a:gd name="connsiteX15" fmla="*/ 8197961 w 9662615"/>
              <a:gd name="connsiteY15" fmla="*/ 1392804 h 1587534"/>
              <a:gd name="connsiteX16" fmla="*/ 8171196 w 9662615"/>
              <a:gd name="connsiteY16" fmla="*/ 1397216 h 1587534"/>
              <a:gd name="connsiteX17" fmla="*/ 8127667 w 9662615"/>
              <a:gd name="connsiteY17" fmla="*/ 1418254 h 1587534"/>
              <a:gd name="connsiteX18" fmla="*/ 7974579 w 9662615"/>
              <a:gd name="connsiteY18" fmla="*/ 1383439 h 1587534"/>
              <a:gd name="connsiteX19" fmla="*/ 7768351 w 9662615"/>
              <a:gd name="connsiteY19" fmla="*/ 1395051 h 1587534"/>
              <a:gd name="connsiteX20" fmla="*/ 7635985 w 9662615"/>
              <a:gd name="connsiteY20" fmla="*/ 1386363 h 1587534"/>
              <a:gd name="connsiteX21" fmla="*/ 7466069 w 9662615"/>
              <a:gd name="connsiteY21" fmla="*/ 1377654 h 1587534"/>
              <a:gd name="connsiteX22" fmla="*/ 7355642 w 9662615"/>
              <a:gd name="connsiteY22" fmla="*/ 1407761 h 1587534"/>
              <a:gd name="connsiteX23" fmla="*/ 7151610 w 9662615"/>
              <a:gd name="connsiteY23" fmla="*/ 1397856 h 1587534"/>
              <a:gd name="connsiteX24" fmla="*/ 7082147 w 9662615"/>
              <a:gd name="connsiteY24" fmla="*/ 1406113 h 1587534"/>
              <a:gd name="connsiteX25" fmla="*/ 7014958 w 9662615"/>
              <a:gd name="connsiteY25" fmla="*/ 1396883 h 1587534"/>
              <a:gd name="connsiteX26" fmla="*/ 6907567 w 9662615"/>
              <a:gd name="connsiteY26" fmla="*/ 1419149 h 1587534"/>
              <a:gd name="connsiteX27" fmla="*/ 6748428 w 9662615"/>
              <a:gd name="connsiteY27" fmla="*/ 1420308 h 1587534"/>
              <a:gd name="connsiteX28" fmla="*/ 6654257 w 9662615"/>
              <a:gd name="connsiteY28" fmla="*/ 1424143 h 1587534"/>
              <a:gd name="connsiteX29" fmla="*/ 6620123 w 9662615"/>
              <a:gd name="connsiteY29" fmla="*/ 1430535 h 1587534"/>
              <a:gd name="connsiteX30" fmla="*/ 6571355 w 9662615"/>
              <a:gd name="connsiteY30" fmla="*/ 1436144 h 1587534"/>
              <a:gd name="connsiteX31" fmla="*/ 6486557 w 9662615"/>
              <a:gd name="connsiteY31" fmla="*/ 1449861 h 1587534"/>
              <a:gd name="connsiteX32" fmla="*/ 6370419 w 9662615"/>
              <a:gd name="connsiteY32" fmla="*/ 1461649 h 1587534"/>
              <a:gd name="connsiteX33" fmla="*/ 6278839 w 9662615"/>
              <a:gd name="connsiteY33" fmla="*/ 1449160 h 1587534"/>
              <a:gd name="connsiteX34" fmla="*/ 6272455 w 9662615"/>
              <a:gd name="connsiteY34" fmla="*/ 1453191 h 1587534"/>
              <a:gd name="connsiteX35" fmla="*/ 6212659 w 9662615"/>
              <a:gd name="connsiteY35" fmla="*/ 1454850 h 1587534"/>
              <a:gd name="connsiteX36" fmla="*/ 6069317 w 9662615"/>
              <a:gd name="connsiteY36" fmla="*/ 1445838 h 1587534"/>
              <a:gd name="connsiteX37" fmla="*/ 5878477 w 9662615"/>
              <a:gd name="connsiteY37" fmla="*/ 1439180 h 1587534"/>
              <a:gd name="connsiteX38" fmla="*/ 5838387 w 9662615"/>
              <a:gd name="connsiteY38" fmla="*/ 1444679 h 1587534"/>
              <a:gd name="connsiteX39" fmla="*/ 5771136 w 9662615"/>
              <a:gd name="connsiteY39" fmla="*/ 1453639 h 1587534"/>
              <a:gd name="connsiteX40" fmla="*/ 5724081 w 9662615"/>
              <a:gd name="connsiteY40" fmla="*/ 1470431 h 1587534"/>
              <a:gd name="connsiteX41" fmla="*/ 5666577 w 9662615"/>
              <a:gd name="connsiteY41" fmla="*/ 1473921 h 1587534"/>
              <a:gd name="connsiteX42" fmla="*/ 5649068 w 9662615"/>
              <a:gd name="connsiteY42" fmla="*/ 1461676 h 1587534"/>
              <a:gd name="connsiteX43" fmla="*/ 5588902 w 9662615"/>
              <a:gd name="connsiteY43" fmla="*/ 1469647 h 1587534"/>
              <a:gd name="connsiteX44" fmla="*/ 5498090 w 9662615"/>
              <a:gd name="connsiteY44" fmla="*/ 1483173 h 1587534"/>
              <a:gd name="connsiteX45" fmla="*/ 5444641 w 9662615"/>
              <a:gd name="connsiteY45" fmla="*/ 1487602 h 1587534"/>
              <a:gd name="connsiteX46" fmla="*/ 5299812 w 9662615"/>
              <a:gd name="connsiteY46" fmla="*/ 1503362 h 1587534"/>
              <a:gd name="connsiteX47" fmla="*/ 5213947 w 9662615"/>
              <a:gd name="connsiteY47" fmla="*/ 1516637 h 1587534"/>
              <a:gd name="connsiteX48" fmla="*/ 5090342 w 9662615"/>
              <a:gd name="connsiteY48" fmla="*/ 1546680 h 1587534"/>
              <a:gd name="connsiteX49" fmla="*/ 5082104 w 9662615"/>
              <a:gd name="connsiteY49" fmla="*/ 1547781 h 1587534"/>
              <a:gd name="connsiteX50" fmla="*/ 5059484 w 9662615"/>
              <a:gd name="connsiteY50" fmla="*/ 1546802 h 1587534"/>
              <a:gd name="connsiteX51" fmla="*/ 5050958 w 9662615"/>
              <a:gd name="connsiteY51" fmla="*/ 1545776 h 1587534"/>
              <a:gd name="connsiteX52" fmla="*/ 5038524 w 9662615"/>
              <a:gd name="connsiteY52" fmla="*/ 1545675 h 1587534"/>
              <a:gd name="connsiteX53" fmla="*/ 5038223 w 9662615"/>
              <a:gd name="connsiteY53" fmla="*/ 1545881 h 1587534"/>
              <a:gd name="connsiteX54" fmla="*/ 5026564 w 9662615"/>
              <a:gd name="connsiteY54" fmla="*/ 1545376 h 1587534"/>
              <a:gd name="connsiteX55" fmla="*/ 4969433 w 9662615"/>
              <a:gd name="connsiteY55" fmla="*/ 1540263 h 1587534"/>
              <a:gd name="connsiteX56" fmla="*/ 4894799 w 9662615"/>
              <a:gd name="connsiteY56" fmla="*/ 1559476 h 1587534"/>
              <a:gd name="connsiteX57" fmla="*/ 4863775 w 9662615"/>
              <a:gd name="connsiteY57" fmla="*/ 1562633 h 1587534"/>
              <a:gd name="connsiteX58" fmla="*/ 4847242 w 9662615"/>
              <a:gd name="connsiteY58" fmla="*/ 1565435 h 1587534"/>
              <a:gd name="connsiteX59" fmla="*/ 4830335 w 9662615"/>
              <a:gd name="connsiteY59" fmla="*/ 1587534 h 1587534"/>
              <a:gd name="connsiteX60" fmla="*/ 4791466 w 9662615"/>
              <a:gd name="connsiteY60" fmla="*/ 1561324 h 1587534"/>
              <a:gd name="connsiteX61" fmla="*/ 4784247 w 9662615"/>
              <a:gd name="connsiteY61" fmla="*/ 1562342 h 1587534"/>
              <a:gd name="connsiteX62" fmla="*/ 4748477 w 9662615"/>
              <a:gd name="connsiteY62" fmla="*/ 1556925 h 1587534"/>
              <a:gd name="connsiteX63" fmla="*/ 4730033 w 9662615"/>
              <a:gd name="connsiteY63" fmla="*/ 1555274 h 1587534"/>
              <a:gd name="connsiteX64" fmla="*/ 4724747 w 9662615"/>
              <a:gd name="connsiteY64" fmla="*/ 1552439 h 1587534"/>
              <a:gd name="connsiteX65" fmla="*/ 4697562 w 9662615"/>
              <a:gd name="connsiteY65" fmla="*/ 1551206 h 1587534"/>
              <a:gd name="connsiteX66" fmla="*/ 4694469 w 9662615"/>
              <a:gd name="connsiteY66" fmla="*/ 1551958 h 1587534"/>
              <a:gd name="connsiteX67" fmla="*/ 4671940 w 9662615"/>
              <a:gd name="connsiteY67" fmla="*/ 1547617 h 1587534"/>
              <a:gd name="connsiteX68" fmla="*/ 4589320 w 9662615"/>
              <a:gd name="connsiteY68" fmla="*/ 1534660 h 1587534"/>
              <a:gd name="connsiteX69" fmla="*/ 4422155 w 9662615"/>
              <a:gd name="connsiteY69" fmla="*/ 1542059 h 1587534"/>
              <a:gd name="connsiteX70" fmla="*/ 4221826 w 9662615"/>
              <a:gd name="connsiteY70" fmla="*/ 1508923 h 1587534"/>
              <a:gd name="connsiteX71" fmla="*/ 4096601 w 9662615"/>
              <a:gd name="connsiteY71" fmla="*/ 1521563 h 1587534"/>
              <a:gd name="connsiteX72" fmla="*/ 3970635 w 9662615"/>
              <a:gd name="connsiteY72" fmla="*/ 1544815 h 1587534"/>
              <a:gd name="connsiteX73" fmla="*/ 3833906 w 9662615"/>
              <a:gd name="connsiteY73" fmla="*/ 1516637 h 1587534"/>
              <a:gd name="connsiteX74" fmla="*/ 3696258 w 9662615"/>
              <a:gd name="connsiteY74" fmla="*/ 1537563 h 1587534"/>
              <a:gd name="connsiteX75" fmla="*/ 3594070 w 9662615"/>
              <a:gd name="connsiteY75" fmla="*/ 1509422 h 1587534"/>
              <a:gd name="connsiteX76" fmla="*/ 3565233 w 9662615"/>
              <a:gd name="connsiteY76" fmla="*/ 1515122 h 1587534"/>
              <a:gd name="connsiteX77" fmla="*/ 3560267 w 9662615"/>
              <a:gd name="connsiteY77" fmla="*/ 1516288 h 1587534"/>
              <a:gd name="connsiteX78" fmla="*/ 3540258 w 9662615"/>
              <a:gd name="connsiteY78" fmla="*/ 1516976 h 1587534"/>
              <a:gd name="connsiteX79" fmla="*/ 3534780 w 9662615"/>
              <a:gd name="connsiteY79" fmla="*/ 1522141 h 1587534"/>
              <a:gd name="connsiteX80" fmla="*/ 3504783 w 9662615"/>
              <a:gd name="connsiteY80" fmla="*/ 1526739 h 1587534"/>
              <a:gd name="connsiteX81" fmla="*/ 3430805 w 9662615"/>
              <a:gd name="connsiteY81" fmla="*/ 1542521 h 1587534"/>
              <a:gd name="connsiteX82" fmla="*/ 3292707 w 9662615"/>
              <a:gd name="connsiteY82" fmla="*/ 1520490 h 1587534"/>
              <a:gd name="connsiteX83" fmla="*/ 3187872 w 9662615"/>
              <a:gd name="connsiteY83" fmla="*/ 1519991 h 1587534"/>
              <a:gd name="connsiteX84" fmla="*/ 3148026 w 9662615"/>
              <a:gd name="connsiteY84" fmla="*/ 1524777 h 1587534"/>
              <a:gd name="connsiteX85" fmla="*/ 3092394 w 9662615"/>
              <a:gd name="connsiteY85" fmla="*/ 1528115 h 1587534"/>
              <a:gd name="connsiteX86" fmla="*/ 2994200 w 9662615"/>
              <a:gd name="connsiteY86" fmla="*/ 1537857 h 1587534"/>
              <a:gd name="connsiteX87" fmla="*/ 2862301 w 9662615"/>
              <a:gd name="connsiteY87" fmla="*/ 1544250 h 1587534"/>
              <a:gd name="connsiteX88" fmla="*/ 2766335 w 9662615"/>
              <a:gd name="connsiteY88" fmla="*/ 1527662 h 1587534"/>
              <a:gd name="connsiteX89" fmla="*/ 2757836 w 9662615"/>
              <a:gd name="connsiteY89" fmla="*/ 1531371 h 1587534"/>
              <a:gd name="connsiteX90" fmla="*/ 2691555 w 9662615"/>
              <a:gd name="connsiteY90" fmla="*/ 1530283 h 1587534"/>
              <a:gd name="connsiteX91" fmla="*/ 2491676 w 9662615"/>
              <a:gd name="connsiteY91" fmla="*/ 1500859 h 1587534"/>
              <a:gd name="connsiteX92" fmla="*/ 2378036 w 9662615"/>
              <a:gd name="connsiteY92" fmla="*/ 1520645 h 1587534"/>
              <a:gd name="connsiteX93" fmla="*/ 2284269 w 9662615"/>
              <a:gd name="connsiteY93" fmla="*/ 1503068 h 1587534"/>
              <a:gd name="connsiteX94" fmla="*/ 2207104 w 9662615"/>
              <a:gd name="connsiteY94" fmla="*/ 1508888 h 1587534"/>
              <a:gd name="connsiteX95" fmla="*/ 2149226 w 9662615"/>
              <a:gd name="connsiteY95" fmla="*/ 1523409 h 1587534"/>
              <a:gd name="connsiteX96" fmla="*/ 2084783 w 9662615"/>
              <a:gd name="connsiteY96" fmla="*/ 1524245 h 1587534"/>
              <a:gd name="connsiteX97" fmla="*/ 2070075 w 9662615"/>
              <a:gd name="connsiteY97" fmla="*/ 1511285 h 1587534"/>
              <a:gd name="connsiteX98" fmla="*/ 2001057 w 9662615"/>
              <a:gd name="connsiteY98" fmla="*/ 1516449 h 1587534"/>
              <a:gd name="connsiteX99" fmla="*/ 1896330 w 9662615"/>
              <a:gd name="connsiteY99" fmla="*/ 1525725 h 1587534"/>
              <a:gd name="connsiteX100" fmla="*/ 1835994 w 9662615"/>
              <a:gd name="connsiteY100" fmla="*/ 1527678 h 1587534"/>
              <a:gd name="connsiteX101" fmla="*/ 1671119 w 9662615"/>
              <a:gd name="connsiteY101" fmla="*/ 1536701 h 1587534"/>
              <a:gd name="connsiteX102" fmla="*/ 1601337 w 9662615"/>
              <a:gd name="connsiteY102" fmla="*/ 1548552 h 1587534"/>
              <a:gd name="connsiteX103" fmla="*/ 1407755 w 9662615"/>
              <a:gd name="connsiteY103" fmla="*/ 1571444 h 1587534"/>
              <a:gd name="connsiteX104" fmla="*/ 1271994 w 9662615"/>
              <a:gd name="connsiteY104" fmla="*/ 1579471 h 1587534"/>
              <a:gd name="connsiteX105" fmla="*/ 1249226 w 9662615"/>
              <a:gd name="connsiteY105" fmla="*/ 1583140 h 1587534"/>
              <a:gd name="connsiteX106" fmla="*/ 1217719 w 9662615"/>
              <a:gd name="connsiteY106" fmla="*/ 1580863 h 1587534"/>
              <a:gd name="connsiteX107" fmla="*/ 1091432 w 9662615"/>
              <a:gd name="connsiteY107" fmla="*/ 1571003 h 1587534"/>
              <a:gd name="connsiteX108" fmla="*/ 992039 w 9662615"/>
              <a:gd name="connsiteY108" fmla="*/ 1556662 h 1587534"/>
              <a:gd name="connsiteX109" fmla="*/ 868264 w 9662615"/>
              <a:gd name="connsiteY109" fmla="*/ 1566392 h 1587534"/>
              <a:gd name="connsiteX110" fmla="*/ 792765 w 9662615"/>
              <a:gd name="connsiteY110" fmla="*/ 1563102 h 1587534"/>
              <a:gd name="connsiteX111" fmla="*/ 669055 w 9662615"/>
              <a:gd name="connsiteY111" fmla="*/ 1543638 h 1587534"/>
              <a:gd name="connsiteX112" fmla="*/ 506152 w 9662615"/>
              <a:gd name="connsiteY112" fmla="*/ 1549124 h 1587534"/>
              <a:gd name="connsiteX113" fmla="*/ 472797 w 9662615"/>
              <a:gd name="connsiteY113" fmla="*/ 1568904 h 1587534"/>
              <a:gd name="connsiteX114" fmla="*/ 427864 w 9662615"/>
              <a:gd name="connsiteY114" fmla="*/ 1580848 h 1587534"/>
              <a:gd name="connsiteX115" fmla="*/ 408381 w 9662615"/>
              <a:gd name="connsiteY115" fmla="*/ 1552940 h 1587534"/>
              <a:gd name="connsiteX116" fmla="*/ 267163 w 9662615"/>
              <a:gd name="connsiteY116" fmla="*/ 1531913 h 1587534"/>
              <a:gd name="connsiteX117" fmla="*/ 196644 w 9662615"/>
              <a:gd name="connsiteY117" fmla="*/ 1524565 h 1587534"/>
              <a:gd name="connsiteX118" fmla="*/ 86819 w 9662615"/>
              <a:gd name="connsiteY118" fmla="*/ 1519517 h 1587534"/>
              <a:gd name="connsiteX119" fmla="*/ 53369 w 9662615"/>
              <a:gd name="connsiteY119" fmla="*/ 1516853 h 1587534"/>
              <a:gd name="connsiteX120" fmla="*/ 2359 w 9662615"/>
              <a:gd name="connsiteY120" fmla="*/ 1515247 h 1587534"/>
              <a:gd name="connsiteX121" fmla="*/ 0 w 9662615"/>
              <a:gd name="connsiteY121" fmla="*/ 1514932 h 1587534"/>
              <a:gd name="connsiteX122" fmla="*/ 0 w 9662615"/>
              <a:gd name="connsiteY122" fmla="*/ 0 h 1587534"/>
              <a:gd name="connsiteX0" fmla="*/ 0 w 9662615"/>
              <a:gd name="connsiteY0" fmla="*/ 0 h 1587534"/>
              <a:gd name="connsiteX1" fmla="*/ 9662615 w 9662615"/>
              <a:gd name="connsiteY1" fmla="*/ 0 h 1587534"/>
              <a:gd name="connsiteX2" fmla="*/ 9662615 w 9662615"/>
              <a:gd name="connsiteY2" fmla="*/ 1280346 h 1587534"/>
              <a:gd name="connsiteX3" fmla="*/ 9658420 w 9662615"/>
              <a:gd name="connsiteY3" fmla="*/ 1280106 h 1587534"/>
              <a:gd name="connsiteX4" fmla="*/ 9469546 w 9662615"/>
              <a:gd name="connsiteY4" fmla="*/ 1289837 h 1587534"/>
              <a:gd name="connsiteX5" fmla="*/ 9385895 w 9662615"/>
              <a:gd name="connsiteY5" fmla="*/ 1269203 h 1587534"/>
              <a:gd name="connsiteX6" fmla="*/ 9144767 w 9662615"/>
              <a:gd name="connsiteY6" fmla="*/ 1264120 h 1587534"/>
              <a:gd name="connsiteX7" fmla="*/ 8837252 w 9662615"/>
              <a:gd name="connsiteY7" fmla="*/ 1350515 h 1587534"/>
              <a:gd name="connsiteX8" fmla="*/ 8705466 w 9662615"/>
              <a:gd name="connsiteY8" fmla="*/ 1342419 h 1587534"/>
              <a:gd name="connsiteX9" fmla="*/ 8652221 w 9662615"/>
              <a:gd name="connsiteY9" fmla="*/ 1326906 h 1587534"/>
              <a:gd name="connsiteX10" fmla="*/ 8632312 w 9662615"/>
              <a:gd name="connsiteY10" fmla="*/ 1326025 h 1587534"/>
              <a:gd name="connsiteX11" fmla="*/ 8591582 w 9662615"/>
              <a:gd name="connsiteY11" fmla="*/ 1341666 h 1587534"/>
              <a:gd name="connsiteX12" fmla="*/ 8537336 w 9662615"/>
              <a:gd name="connsiteY12" fmla="*/ 1341684 h 1587534"/>
              <a:gd name="connsiteX13" fmla="*/ 8472508 w 9662615"/>
              <a:gd name="connsiteY13" fmla="*/ 1363109 h 1587534"/>
              <a:gd name="connsiteX14" fmla="*/ 8258477 w 9662615"/>
              <a:gd name="connsiteY14" fmla="*/ 1370666 h 1587534"/>
              <a:gd name="connsiteX15" fmla="*/ 8197961 w 9662615"/>
              <a:gd name="connsiteY15" fmla="*/ 1392804 h 1587534"/>
              <a:gd name="connsiteX16" fmla="*/ 8171196 w 9662615"/>
              <a:gd name="connsiteY16" fmla="*/ 1397216 h 1587534"/>
              <a:gd name="connsiteX17" fmla="*/ 8127667 w 9662615"/>
              <a:gd name="connsiteY17" fmla="*/ 1418254 h 1587534"/>
              <a:gd name="connsiteX18" fmla="*/ 7974579 w 9662615"/>
              <a:gd name="connsiteY18" fmla="*/ 1383439 h 1587534"/>
              <a:gd name="connsiteX19" fmla="*/ 7768351 w 9662615"/>
              <a:gd name="connsiteY19" fmla="*/ 1395051 h 1587534"/>
              <a:gd name="connsiteX20" fmla="*/ 7635985 w 9662615"/>
              <a:gd name="connsiteY20" fmla="*/ 1386363 h 1587534"/>
              <a:gd name="connsiteX21" fmla="*/ 7466069 w 9662615"/>
              <a:gd name="connsiteY21" fmla="*/ 1377654 h 1587534"/>
              <a:gd name="connsiteX22" fmla="*/ 7355642 w 9662615"/>
              <a:gd name="connsiteY22" fmla="*/ 1407761 h 1587534"/>
              <a:gd name="connsiteX23" fmla="*/ 7151610 w 9662615"/>
              <a:gd name="connsiteY23" fmla="*/ 1397856 h 1587534"/>
              <a:gd name="connsiteX24" fmla="*/ 7082147 w 9662615"/>
              <a:gd name="connsiteY24" fmla="*/ 1406113 h 1587534"/>
              <a:gd name="connsiteX25" fmla="*/ 7014958 w 9662615"/>
              <a:gd name="connsiteY25" fmla="*/ 1396883 h 1587534"/>
              <a:gd name="connsiteX26" fmla="*/ 6907567 w 9662615"/>
              <a:gd name="connsiteY26" fmla="*/ 1419149 h 1587534"/>
              <a:gd name="connsiteX27" fmla="*/ 6748428 w 9662615"/>
              <a:gd name="connsiteY27" fmla="*/ 1420308 h 1587534"/>
              <a:gd name="connsiteX28" fmla="*/ 6654257 w 9662615"/>
              <a:gd name="connsiteY28" fmla="*/ 1424143 h 1587534"/>
              <a:gd name="connsiteX29" fmla="*/ 6620123 w 9662615"/>
              <a:gd name="connsiteY29" fmla="*/ 1430535 h 1587534"/>
              <a:gd name="connsiteX30" fmla="*/ 6571355 w 9662615"/>
              <a:gd name="connsiteY30" fmla="*/ 1436144 h 1587534"/>
              <a:gd name="connsiteX31" fmla="*/ 6486557 w 9662615"/>
              <a:gd name="connsiteY31" fmla="*/ 1449861 h 1587534"/>
              <a:gd name="connsiteX32" fmla="*/ 6370419 w 9662615"/>
              <a:gd name="connsiteY32" fmla="*/ 1461649 h 1587534"/>
              <a:gd name="connsiteX33" fmla="*/ 6278839 w 9662615"/>
              <a:gd name="connsiteY33" fmla="*/ 1449160 h 1587534"/>
              <a:gd name="connsiteX34" fmla="*/ 6272455 w 9662615"/>
              <a:gd name="connsiteY34" fmla="*/ 1453191 h 1587534"/>
              <a:gd name="connsiteX35" fmla="*/ 6212659 w 9662615"/>
              <a:gd name="connsiteY35" fmla="*/ 1454850 h 1587534"/>
              <a:gd name="connsiteX36" fmla="*/ 6069317 w 9662615"/>
              <a:gd name="connsiteY36" fmla="*/ 1445838 h 1587534"/>
              <a:gd name="connsiteX37" fmla="*/ 5878477 w 9662615"/>
              <a:gd name="connsiteY37" fmla="*/ 1439180 h 1587534"/>
              <a:gd name="connsiteX38" fmla="*/ 5838387 w 9662615"/>
              <a:gd name="connsiteY38" fmla="*/ 1444679 h 1587534"/>
              <a:gd name="connsiteX39" fmla="*/ 5771136 w 9662615"/>
              <a:gd name="connsiteY39" fmla="*/ 1453639 h 1587534"/>
              <a:gd name="connsiteX40" fmla="*/ 5724081 w 9662615"/>
              <a:gd name="connsiteY40" fmla="*/ 1470431 h 1587534"/>
              <a:gd name="connsiteX41" fmla="*/ 5666577 w 9662615"/>
              <a:gd name="connsiteY41" fmla="*/ 1473921 h 1587534"/>
              <a:gd name="connsiteX42" fmla="*/ 5649068 w 9662615"/>
              <a:gd name="connsiteY42" fmla="*/ 1461676 h 1587534"/>
              <a:gd name="connsiteX43" fmla="*/ 5588902 w 9662615"/>
              <a:gd name="connsiteY43" fmla="*/ 1469647 h 1587534"/>
              <a:gd name="connsiteX44" fmla="*/ 5498090 w 9662615"/>
              <a:gd name="connsiteY44" fmla="*/ 1483173 h 1587534"/>
              <a:gd name="connsiteX45" fmla="*/ 5444641 w 9662615"/>
              <a:gd name="connsiteY45" fmla="*/ 1487602 h 1587534"/>
              <a:gd name="connsiteX46" fmla="*/ 5299812 w 9662615"/>
              <a:gd name="connsiteY46" fmla="*/ 1503362 h 1587534"/>
              <a:gd name="connsiteX47" fmla="*/ 5213947 w 9662615"/>
              <a:gd name="connsiteY47" fmla="*/ 1516637 h 1587534"/>
              <a:gd name="connsiteX48" fmla="*/ 5090342 w 9662615"/>
              <a:gd name="connsiteY48" fmla="*/ 1546680 h 1587534"/>
              <a:gd name="connsiteX49" fmla="*/ 5082104 w 9662615"/>
              <a:gd name="connsiteY49" fmla="*/ 1547781 h 1587534"/>
              <a:gd name="connsiteX50" fmla="*/ 5059484 w 9662615"/>
              <a:gd name="connsiteY50" fmla="*/ 1546802 h 1587534"/>
              <a:gd name="connsiteX51" fmla="*/ 5050958 w 9662615"/>
              <a:gd name="connsiteY51" fmla="*/ 1545776 h 1587534"/>
              <a:gd name="connsiteX52" fmla="*/ 5038524 w 9662615"/>
              <a:gd name="connsiteY52" fmla="*/ 1545675 h 1587534"/>
              <a:gd name="connsiteX53" fmla="*/ 5038223 w 9662615"/>
              <a:gd name="connsiteY53" fmla="*/ 1545881 h 1587534"/>
              <a:gd name="connsiteX54" fmla="*/ 5026564 w 9662615"/>
              <a:gd name="connsiteY54" fmla="*/ 1545376 h 1587534"/>
              <a:gd name="connsiteX55" fmla="*/ 4969433 w 9662615"/>
              <a:gd name="connsiteY55" fmla="*/ 1540263 h 1587534"/>
              <a:gd name="connsiteX56" fmla="*/ 4894799 w 9662615"/>
              <a:gd name="connsiteY56" fmla="*/ 1559476 h 1587534"/>
              <a:gd name="connsiteX57" fmla="*/ 4863775 w 9662615"/>
              <a:gd name="connsiteY57" fmla="*/ 1562633 h 1587534"/>
              <a:gd name="connsiteX58" fmla="*/ 4847242 w 9662615"/>
              <a:gd name="connsiteY58" fmla="*/ 1565435 h 1587534"/>
              <a:gd name="connsiteX59" fmla="*/ 4830335 w 9662615"/>
              <a:gd name="connsiteY59" fmla="*/ 1587534 h 1587534"/>
              <a:gd name="connsiteX60" fmla="*/ 4791466 w 9662615"/>
              <a:gd name="connsiteY60" fmla="*/ 1561324 h 1587534"/>
              <a:gd name="connsiteX61" fmla="*/ 4784247 w 9662615"/>
              <a:gd name="connsiteY61" fmla="*/ 1562342 h 1587534"/>
              <a:gd name="connsiteX62" fmla="*/ 4748477 w 9662615"/>
              <a:gd name="connsiteY62" fmla="*/ 1556925 h 1587534"/>
              <a:gd name="connsiteX63" fmla="*/ 4730033 w 9662615"/>
              <a:gd name="connsiteY63" fmla="*/ 1555274 h 1587534"/>
              <a:gd name="connsiteX64" fmla="*/ 4724747 w 9662615"/>
              <a:gd name="connsiteY64" fmla="*/ 1552439 h 1587534"/>
              <a:gd name="connsiteX65" fmla="*/ 4697562 w 9662615"/>
              <a:gd name="connsiteY65" fmla="*/ 1551206 h 1587534"/>
              <a:gd name="connsiteX66" fmla="*/ 4694469 w 9662615"/>
              <a:gd name="connsiteY66" fmla="*/ 1551958 h 1587534"/>
              <a:gd name="connsiteX67" fmla="*/ 4671940 w 9662615"/>
              <a:gd name="connsiteY67" fmla="*/ 1547617 h 1587534"/>
              <a:gd name="connsiteX68" fmla="*/ 4541612 w 9662615"/>
              <a:gd name="connsiteY68" fmla="*/ 1545262 h 1587534"/>
              <a:gd name="connsiteX69" fmla="*/ 4422155 w 9662615"/>
              <a:gd name="connsiteY69" fmla="*/ 1542059 h 1587534"/>
              <a:gd name="connsiteX70" fmla="*/ 4221826 w 9662615"/>
              <a:gd name="connsiteY70" fmla="*/ 1508923 h 1587534"/>
              <a:gd name="connsiteX71" fmla="*/ 4096601 w 9662615"/>
              <a:gd name="connsiteY71" fmla="*/ 1521563 h 1587534"/>
              <a:gd name="connsiteX72" fmla="*/ 3970635 w 9662615"/>
              <a:gd name="connsiteY72" fmla="*/ 1544815 h 1587534"/>
              <a:gd name="connsiteX73" fmla="*/ 3833906 w 9662615"/>
              <a:gd name="connsiteY73" fmla="*/ 1516637 h 1587534"/>
              <a:gd name="connsiteX74" fmla="*/ 3696258 w 9662615"/>
              <a:gd name="connsiteY74" fmla="*/ 1537563 h 1587534"/>
              <a:gd name="connsiteX75" fmla="*/ 3594070 w 9662615"/>
              <a:gd name="connsiteY75" fmla="*/ 1509422 h 1587534"/>
              <a:gd name="connsiteX76" fmla="*/ 3565233 w 9662615"/>
              <a:gd name="connsiteY76" fmla="*/ 1515122 h 1587534"/>
              <a:gd name="connsiteX77" fmla="*/ 3560267 w 9662615"/>
              <a:gd name="connsiteY77" fmla="*/ 1516288 h 1587534"/>
              <a:gd name="connsiteX78" fmla="*/ 3540258 w 9662615"/>
              <a:gd name="connsiteY78" fmla="*/ 1516976 h 1587534"/>
              <a:gd name="connsiteX79" fmla="*/ 3534780 w 9662615"/>
              <a:gd name="connsiteY79" fmla="*/ 1522141 h 1587534"/>
              <a:gd name="connsiteX80" fmla="*/ 3504783 w 9662615"/>
              <a:gd name="connsiteY80" fmla="*/ 1526739 h 1587534"/>
              <a:gd name="connsiteX81" fmla="*/ 3430805 w 9662615"/>
              <a:gd name="connsiteY81" fmla="*/ 1542521 h 1587534"/>
              <a:gd name="connsiteX82" fmla="*/ 3292707 w 9662615"/>
              <a:gd name="connsiteY82" fmla="*/ 1520490 h 1587534"/>
              <a:gd name="connsiteX83" fmla="*/ 3187872 w 9662615"/>
              <a:gd name="connsiteY83" fmla="*/ 1519991 h 1587534"/>
              <a:gd name="connsiteX84" fmla="*/ 3148026 w 9662615"/>
              <a:gd name="connsiteY84" fmla="*/ 1524777 h 1587534"/>
              <a:gd name="connsiteX85" fmla="*/ 3092394 w 9662615"/>
              <a:gd name="connsiteY85" fmla="*/ 1528115 h 1587534"/>
              <a:gd name="connsiteX86" fmla="*/ 2994200 w 9662615"/>
              <a:gd name="connsiteY86" fmla="*/ 1537857 h 1587534"/>
              <a:gd name="connsiteX87" fmla="*/ 2862301 w 9662615"/>
              <a:gd name="connsiteY87" fmla="*/ 1544250 h 1587534"/>
              <a:gd name="connsiteX88" fmla="*/ 2766335 w 9662615"/>
              <a:gd name="connsiteY88" fmla="*/ 1527662 h 1587534"/>
              <a:gd name="connsiteX89" fmla="*/ 2757836 w 9662615"/>
              <a:gd name="connsiteY89" fmla="*/ 1531371 h 1587534"/>
              <a:gd name="connsiteX90" fmla="*/ 2691555 w 9662615"/>
              <a:gd name="connsiteY90" fmla="*/ 1530283 h 1587534"/>
              <a:gd name="connsiteX91" fmla="*/ 2491676 w 9662615"/>
              <a:gd name="connsiteY91" fmla="*/ 1500859 h 1587534"/>
              <a:gd name="connsiteX92" fmla="*/ 2378036 w 9662615"/>
              <a:gd name="connsiteY92" fmla="*/ 1520645 h 1587534"/>
              <a:gd name="connsiteX93" fmla="*/ 2284269 w 9662615"/>
              <a:gd name="connsiteY93" fmla="*/ 1503068 h 1587534"/>
              <a:gd name="connsiteX94" fmla="*/ 2207104 w 9662615"/>
              <a:gd name="connsiteY94" fmla="*/ 1508888 h 1587534"/>
              <a:gd name="connsiteX95" fmla="*/ 2149226 w 9662615"/>
              <a:gd name="connsiteY95" fmla="*/ 1523409 h 1587534"/>
              <a:gd name="connsiteX96" fmla="*/ 2084783 w 9662615"/>
              <a:gd name="connsiteY96" fmla="*/ 1524245 h 1587534"/>
              <a:gd name="connsiteX97" fmla="*/ 2070075 w 9662615"/>
              <a:gd name="connsiteY97" fmla="*/ 1511285 h 1587534"/>
              <a:gd name="connsiteX98" fmla="*/ 2001057 w 9662615"/>
              <a:gd name="connsiteY98" fmla="*/ 1516449 h 1587534"/>
              <a:gd name="connsiteX99" fmla="*/ 1896330 w 9662615"/>
              <a:gd name="connsiteY99" fmla="*/ 1525725 h 1587534"/>
              <a:gd name="connsiteX100" fmla="*/ 1835994 w 9662615"/>
              <a:gd name="connsiteY100" fmla="*/ 1527678 h 1587534"/>
              <a:gd name="connsiteX101" fmla="*/ 1671119 w 9662615"/>
              <a:gd name="connsiteY101" fmla="*/ 1536701 h 1587534"/>
              <a:gd name="connsiteX102" fmla="*/ 1601337 w 9662615"/>
              <a:gd name="connsiteY102" fmla="*/ 1548552 h 1587534"/>
              <a:gd name="connsiteX103" fmla="*/ 1407755 w 9662615"/>
              <a:gd name="connsiteY103" fmla="*/ 1571444 h 1587534"/>
              <a:gd name="connsiteX104" fmla="*/ 1271994 w 9662615"/>
              <a:gd name="connsiteY104" fmla="*/ 1579471 h 1587534"/>
              <a:gd name="connsiteX105" fmla="*/ 1249226 w 9662615"/>
              <a:gd name="connsiteY105" fmla="*/ 1583140 h 1587534"/>
              <a:gd name="connsiteX106" fmla="*/ 1217719 w 9662615"/>
              <a:gd name="connsiteY106" fmla="*/ 1580863 h 1587534"/>
              <a:gd name="connsiteX107" fmla="*/ 1091432 w 9662615"/>
              <a:gd name="connsiteY107" fmla="*/ 1571003 h 1587534"/>
              <a:gd name="connsiteX108" fmla="*/ 992039 w 9662615"/>
              <a:gd name="connsiteY108" fmla="*/ 1556662 h 1587534"/>
              <a:gd name="connsiteX109" fmla="*/ 868264 w 9662615"/>
              <a:gd name="connsiteY109" fmla="*/ 1566392 h 1587534"/>
              <a:gd name="connsiteX110" fmla="*/ 792765 w 9662615"/>
              <a:gd name="connsiteY110" fmla="*/ 1563102 h 1587534"/>
              <a:gd name="connsiteX111" fmla="*/ 669055 w 9662615"/>
              <a:gd name="connsiteY111" fmla="*/ 1543638 h 1587534"/>
              <a:gd name="connsiteX112" fmla="*/ 506152 w 9662615"/>
              <a:gd name="connsiteY112" fmla="*/ 1549124 h 1587534"/>
              <a:gd name="connsiteX113" fmla="*/ 472797 w 9662615"/>
              <a:gd name="connsiteY113" fmla="*/ 1568904 h 1587534"/>
              <a:gd name="connsiteX114" fmla="*/ 427864 w 9662615"/>
              <a:gd name="connsiteY114" fmla="*/ 1580848 h 1587534"/>
              <a:gd name="connsiteX115" fmla="*/ 408381 w 9662615"/>
              <a:gd name="connsiteY115" fmla="*/ 1552940 h 1587534"/>
              <a:gd name="connsiteX116" fmla="*/ 267163 w 9662615"/>
              <a:gd name="connsiteY116" fmla="*/ 1531913 h 1587534"/>
              <a:gd name="connsiteX117" fmla="*/ 196644 w 9662615"/>
              <a:gd name="connsiteY117" fmla="*/ 1524565 h 1587534"/>
              <a:gd name="connsiteX118" fmla="*/ 86819 w 9662615"/>
              <a:gd name="connsiteY118" fmla="*/ 1519517 h 1587534"/>
              <a:gd name="connsiteX119" fmla="*/ 53369 w 9662615"/>
              <a:gd name="connsiteY119" fmla="*/ 1516853 h 1587534"/>
              <a:gd name="connsiteX120" fmla="*/ 2359 w 9662615"/>
              <a:gd name="connsiteY120" fmla="*/ 1515247 h 1587534"/>
              <a:gd name="connsiteX121" fmla="*/ 0 w 9662615"/>
              <a:gd name="connsiteY121" fmla="*/ 1514932 h 1587534"/>
              <a:gd name="connsiteX122" fmla="*/ 0 w 9662615"/>
              <a:gd name="connsiteY122" fmla="*/ 0 h 1587534"/>
              <a:gd name="connsiteX0" fmla="*/ 0 w 9662615"/>
              <a:gd name="connsiteY0" fmla="*/ 0 h 1587534"/>
              <a:gd name="connsiteX1" fmla="*/ 9662615 w 9662615"/>
              <a:gd name="connsiteY1" fmla="*/ 0 h 1587534"/>
              <a:gd name="connsiteX2" fmla="*/ 9662615 w 9662615"/>
              <a:gd name="connsiteY2" fmla="*/ 1280346 h 1587534"/>
              <a:gd name="connsiteX3" fmla="*/ 9658420 w 9662615"/>
              <a:gd name="connsiteY3" fmla="*/ 1280106 h 1587534"/>
              <a:gd name="connsiteX4" fmla="*/ 9469546 w 9662615"/>
              <a:gd name="connsiteY4" fmla="*/ 1289837 h 1587534"/>
              <a:gd name="connsiteX5" fmla="*/ 9385895 w 9662615"/>
              <a:gd name="connsiteY5" fmla="*/ 1269203 h 1587534"/>
              <a:gd name="connsiteX6" fmla="*/ 9144767 w 9662615"/>
              <a:gd name="connsiteY6" fmla="*/ 1264120 h 1587534"/>
              <a:gd name="connsiteX7" fmla="*/ 8837252 w 9662615"/>
              <a:gd name="connsiteY7" fmla="*/ 1350515 h 1587534"/>
              <a:gd name="connsiteX8" fmla="*/ 8705466 w 9662615"/>
              <a:gd name="connsiteY8" fmla="*/ 1342419 h 1587534"/>
              <a:gd name="connsiteX9" fmla="*/ 8652221 w 9662615"/>
              <a:gd name="connsiteY9" fmla="*/ 1326906 h 1587534"/>
              <a:gd name="connsiteX10" fmla="*/ 8632312 w 9662615"/>
              <a:gd name="connsiteY10" fmla="*/ 1326025 h 1587534"/>
              <a:gd name="connsiteX11" fmla="*/ 8591582 w 9662615"/>
              <a:gd name="connsiteY11" fmla="*/ 1341666 h 1587534"/>
              <a:gd name="connsiteX12" fmla="*/ 8537336 w 9662615"/>
              <a:gd name="connsiteY12" fmla="*/ 1341684 h 1587534"/>
              <a:gd name="connsiteX13" fmla="*/ 8472508 w 9662615"/>
              <a:gd name="connsiteY13" fmla="*/ 1363109 h 1587534"/>
              <a:gd name="connsiteX14" fmla="*/ 8258477 w 9662615"/>
              <a:gd name="connsiteY14" fmla="*/ 1370666 h 1587534"/>
              <a:gd name="connsiteX15" fmla="*/ 8197961 w 9662615"/>
              <a:gd name="connsiteY15" fmla="*/ 1392804 h 1587534"/>
              <a:gd name="connsiteX16" fmla="*/ 8171196 w 9662615"/>
              <a:gd name="connsiteY16" fmla="*/ 1397216 h 1587534"/>
              <a:gd name="connsiteX17" fmla="*/ 8127667 w 9662615"/>
              <a:gd name="connsiteY17" fmla="*/ 1418254 h 1587534"/>
              <a:gd name="connsiteX18" fmla="*/ 7974579 w 9662615"/>
              <a:gd name="connsiteY18" fmla="*/ 1383439 h 1587534"/>
              <a:gd name="connsiteX19" fmla="*/ 7768351 w 9662615"/>
              <a:gd name="connsiteY19" fmla="*/ 1395051 h 1587534"/>
              <a:gd name="connsiteX20" fmla="*/ 7635985 w 9662615"/>
              <a:gd name="connsiteY20" fmla="*/ 1386363 h 1587534"/>
              <a:gd name="connsiteX21" fmla="*/ 7466069 w 9662615"/>
              <a:gd name="connsiteY21" fmla="*/ 1377654 h 1587534"/>
              <a:gd name="connsiteX22" fmla="*/ 7355642 w 9662615"/>
              <a:gd name="connsiteY22" fmla="*/ 1407761 h 1587534"/>
              <a:gd name="connsiteX23" fmla="*/ 7151610 w 9662615"/>
              <a:gd name="connsiteY23" fmla="*/ 1397856 h 1587534"/>
              <a:gd name="connsiteX24" fmla="*/ 7082147 w 9662615"/>
              <a:gd name="connsiteY24" fmla="*/ 1406113 h 1587534"/>
              <a:gd name="connsiteX25" fmla="*/ 7014958 w 9662615"/>
              <a:gd name="connsiteY25" fmla="*/ 1396883 h 1587534"/>
              <a:gd name="connsiteX26" fmla="*/ 6907567 w 9662615"/>
              <a:gd name="connsiteY26" fmla="*/ 1419149 h 1587534"/>
              <a:gd name="connsiteX27" fmla="*/ 6748428 w 9662615"/>
              <a:gd name="connsiteY27" fmla="*/ 1420308 h 1587534"/>
              <a:gd name="connsiteX28" fmla="*/ 6654257 w 9662615"/>
              <a:gd name="connsiteY28" fmla="*/ 1424143 h 1587534"/>
              <a:gd name="connsiteX29" fmla="*/ 6620123 w 9662615"/>
              <a:gd name="connsiteY29" fmla="*/ 1430535 h 1587534"/>
              <a:gd name="connsiteX30" fmla="*/ 6571355 w 9662615"/>
              <a:gd name="connsiteY30" fmla="*/ 1436144 h 1587534"/>
              <a:gd name="connsiteX31" fmla="*/ 6486557 w 9662615"/>
              <a:gd name="connsiteY31" fmla="*/ 1449861 h 1587534"/>
              <a:gd name="connsiteX32" fmla="*/ 6370419 w 9662615"/>
              <a:gd name="connsiteY32" fmla="*/ 1461649 h 1587534"/>
              <a:gd name="connsiteX33" fmla="*/ 6278839 w 9662615"/>
              <a:gd name="connsiteY33" fmla="*/ 1449160 h 1587534"/>
              <a:gd name="connsiteX34" fmla="*/ 6272455 w 9662615"/>
              <a:gd name="connsiteY34" fmla="*/ 1453191 h 1587534"/>
              <a:gd name="connsiteX35" fmla="*/ 6212659 w 9662615"/>
              <a:gd name="connsiteY35" fmla="*/ 1454850 h 1587534"/>
              <a:gd name="connsiteX36" fmla="*/ 6069317 w 9662615"/>
              <a:gd name="connsiteY36" fmla="*/ 1445838 h 1587534"/>
              <a:gd name="connsiteX37" fmla="*/ 5878477 w 9662615"/>
              <a:gd name="connsiteY37" fmla="*/ 1439180 h 1587534"/>
              <a:gd name="connsiteX38" fmla="*/ 5838387 w 9662615"/>
              <a:gd name="connsiteY38" fmla="*/ 1444679 h 1587534"/>
              <a:gd name="connsiteX39" fmla="*/ 5771136 w 9662615"/>
              <a:gd name="connsiteY39" fmla="*/ 1453639 h 1587534"/>
              <a:gd name="connsiteX40" fmla="*/ 5724081 w 9662615"/>
              <a:gd name="connsiteY40" fmla="*/ 1470431 h 1587534"/>
              <a:gd name="connsiteX41" fmla="*/ 5666577 w 9662615"/>
              <a:gd name="connsiteY41" fmla="*/ 1473921 h 1587534"/>
              <a:gd name="connsiteX42" fmla="*/ 5649068 w 9662615"/>
              <a:gd name="connsiteY42" fmla="*/ 1461676 h 1587534"/>
              <a:gd name="connsiteX43" fmla="*/ 5588902 w 9662615"/>
              <a:gd name="connsiteY43" fmla="*/ 1469647 h 1587534"/>
              <a:gd name="connsiteX44" fmla="*/ 5498090 w 9662615"/>
              <a:gd name="connsiteY44" fmla="*/ 1483173 h 1587534"/>
              <a:gd name="connsiteX45" fmla="*/ 5444641 w 9662615"/>
              <a:gd name="connsiteY45" fmla="*/ 1487602 h 1587534"/>
              <a:gd name="connsiteX46" fmla="*/ 5299812 w 9662615"/>
              <a:gd name="connsiteY46" fmla="*/ 1503362 h 1587534"/>
              <a:gd name="connsiteX47" fmla="*/ 5213947 w 9662615"/>
              <a:gd name="connsiteY47" fmla="*/ 1516637 h 1587534"/>
              <a:gd name="connsiteX48" fmla="*/ 5090342 w 9662615"/>
              <a:gd name="connsiteY48" fmla="*/ 1546680 h 1587534"/>
              <a:gd name="connsiteX49" fmla="*/ 5082104 w 9662615"/>
              <a:gd name="connsiteY49" fmla="*/ 1547781 h 1587534"/>
              <a:gd name="connsiteX50" fmla="*/ 5059484 w 9662615"/>
              <a:gd name="connsiteY50" fmla="*/ 1546802 h 1587534"/>
              <a:gd name="connsiteX51" fmla="*/ 5050958 w 9662615"/>
              <a:gd name="connsiteY51" fmla="*/ 1545776 h 1587534"/>
              <a:gd name="connsiteX52" fmla="*/ 5038524 w 9662615"/>
              <a:gd name="connsiteY52" fmla="*/ 1545675 h 1587534"/>
              <a:gd name="connsiteX53" fmla="*/ 5038223 w 9662615"/>
              <a:gd name="connsiteY53" fmla="*/ 1545881 h 1587534"/>
              <a:gd name="connsiteX54" fmla="*/ 5026564 w 9662615"/>
              <a:gd name="connsiteY54" fmla="*/ 1545376 h 1587534"/>
              <a:gd name="connsiteX55" fmla="*/ 4969433 w 9662615"/>
              <a:gd name="connsiteY55" fmla="*/ 1540263 h 1587534"/>
              <a:gd name="connsiteX56" fmla="*/ 4894799 w 9662615"/>
              <a:gd name="connsiteY56" fmla="*/ 1559476 h 1587534"/>
              <a:gd name="connsiteX57" fmla="*/ 4863775 w 9662615"/>
              <a:gd name="connsiteY57" fmla="*/ 1562633 h 1587534"/>
              <a:gd name="connsiteX58" fmla="*/ 4847242 w 9662615"/>
              <a:gd name="connsiteY58" fmla="*/ 1565435 h 1587534"/>
              <a:gd name="connsiteX59" fmla="*/ 4830335 w 9662615"/>
              <a:gd name="connsiteY59" fmla="*/ 1587534 h 1587534"/>
              <a:gd name="connsiteX60" fmla="*/ 4791466 w 9662615"/>
              <a:gd name="connsiteY60" fmla="*/ 1561324 h 1587534"/>
              <a:gd name="connsiteX61" fmla="*/ 4784247 w 9662615"/>
              <a:gd name="connsiteY61" fmla="*/ 1562342 h 1587534"/>
              <a:gd name="connsiteX62" fmla="*/ 4748477 w 9662615"/>
              <a:gd name="connsiteY62" fmla="*/ 1556925 h 1587534"/>
              <a:gd name="connsiteX63" fmla="*/ 4730033 w 9662615"/>
              <a:gd name="connsiteY63" fmla="*/ 1555274 h 1587534"/>
              <a:gd name="connsiteX64" fmla="*/ 4724747 w 9662615"/>
              <a:gd name="connsiteY64" fmla="*/ 1552439 h 1587534"/>
              <a:gd name="connsiteX65" fmla="*/ 4697562 w 9662615"/>
              <a:gd name="connsiteY65" fmla="*/ 1551206 h 1587534"/>
              <a:gd name="connsiteX66" fmla="*/ 4694469 w 9662615"/>
              <a:gd name="connsiteY66" fmla="*/ 1551958 h 1587534"/>
              <a:gd name="connsiteX67" fmla="*/ 4603028 w 9662615"/>
              <a:gd name="connsiteY67" fmla="*/ 1568821 h 1587534"/>
              <a:gd name="connsiteX68" fmla="*/ 4541612 w 9662615"/>
              <a:gd name="connsiteY68" fmla="*/ 1545262 h 1587534"/>
              <a:gd name="connsiteX69" fmla="*/ 4422155 w 9662615"/>
              <a:gd name="connsiteY69" fmla="*/ 1542059 h 1587534"/>
              <a:gd name="connsiteX70" fmla="*/ 4221826 w 9662615"/>
              <a:gd name="connsiteY70" fmla="*/ 1508923 h 1587534"/>
              <a:gd name="connsiteX71" fmla="*/ 4096601 w 9662615"/>
              <a:gd name="connsiteY71" fmla="*/ 1521563 h 1587534"/>
              <a:gd name="connsiteX72" fmla="*/ 3970635 w 9662615"/>
              <a:gd name="connsiteY72" fmla="*/ 1544815 h 1587534"/>
              <a:gd name="connsiteX73" fmla="*/ 3833906 w 9662615"/>
              <a:gd name="connsiteY73" fmla="*/ 1516637 h 1587534"/>
              <a:gd name="connsiteX74" fmla="*/ 3696258 w 9662615"/>
              <a:gd name="connsiteY74" fmla="*/ 1537563 h 1587534"/>
              <a:gd name="connsiteX75" fmla="*/ 3594070 w 9662615"/>
              <a:gd name="connsiteY75" fmla="*/ 1509422 h 1587534"/>
              <a:gd name="connsiteX76" fmla="*/ 3565233 w 9662615"/>
              <a:gd name="connsiteY76" fmla="*/ 1515122 h 1587534"/>
              <a:gd name="connsiteX77" fmla="*/ 3560267 w 9662615"/>
              <a:gd name="connsiteY77" fmla="*/ 1516288 h 1587534"/>
              <a:gd name="connsiteX78" fmla="*/ 3540258 w 9662615"/>
              <a:gd name="connsiteY78" fmla="*/ 1516976 h 1587534"/>
              <a:gd name="connsiteX79" fmla="*/ 3534780 w 9662615"/>
              <a:gd name="connsiteY79" fmla="*/ 1522141 h 1587534"/>
              <a:gd name="connsiteX80" fmla="*/ 3504783 w 9662615"/>
              <a:gd name="connsiteY80" fmla="*/ 1526739 h 1587534"/>
              <a:gd name="connsiteX81" fmla="*/ 3430805 w 9662615"/>
              <a:gd name="connsiteY81" fmla="*/ 1542521 h 1587534"/>
              <a:gd name="connsiteX82" fmla="*/ 3292707 w 9662615"/>
              <a:gd name="connsiteY82" fmla="*/ 1520490 h 1587534"/>
              <a:gd name="connsiteX83" fmla="*/ 3187872 w 9662615"/>
              <a:gd name="connsiteY83" fmla="*/ 1519991 h 1587534"/>
              <a:gd name="connsiteX84" fmla="*/ 3148026 w 9662615"/>
              <a:gd name="connsiteY84" fmla="*/ 1524777 h 1587534"/>
              <a:gd name="connsiteX85" fmla="*/ 3092394 w 9662615"/>
              <a:gd name="connsiteY85" fmla="*/ 1528115 h 1587534"/>
              <a:gd name="connsiteX86" fmla="*/ 2994200 w 9662615"/>
              <a:gd name="connsiteY86" fmla="*/ 1537857 h 1587534"/>
              <a:gd name="connsiteX87" fmla="*/ 2862301 w 9662615"/>
              <a:gd name="connsiteY87" fmla="*/ 1544250 h 1587534"/>
              <a:gd name="connsiteX88" fmla="*/ 2766335 w 9662615"/>
              <a:gd name="connsiteY88" fmla="*/ 1527662 h 1587534"/>
              <a:gd name="connsiteX89" fmla="*/ 2757836 w 9662615"/>
              <a:gd name="connsiteY89" fmla="*/ 1531371 h 1587534"/>
              <a:gd name="connsiteX90" fmla="*/ 2691555 w 9662615"/>
              <a:gd name="connsiteY90" fmla="*/ 1530283 h 1587534"/>
              <a:gd name="connsiteX91" fmla="*/ 2491676 w 9662615"/>
              <a:gd name="connsiteY91" fmla="*/ 1500859 h 1587534"/>
              <a:gd name="connsiteX92" fmla="*/ 2378036 w 9662615"/>
              <a:gd name="connsiteY92" fmla="*/ 1520645 h 1587534"/>
              <a:gd name="connsiteX93" fmla="*/ 2284269 w 9662615"/>
              <a:gd name="connsiteY93" fmla="*/ 1503068 h 1587534"/>
              <a:gd name="connsiteX94" fmla="*/ 2207104 w 9662615"/>
              <a:gd name="connsiteY94" fmla="*/ 1508888 h 1587534"/>
              <a:gd name="connsiteX95" fmla="*/ 2149226 w 9662615"/>
              <a:gd name="connsiteY95" fmla="*/ 1523409 h 1587534"/>
              <a:gd name="connsiteX96" fmla="*/ 2084783 w 9662615"/>
              <a:gd name="connsiteY96" fmla="*/ 1524245 h 1587534"/>
              <a:gd name="connsiteX97" fmla="*/ 2070075 w 9662615"/>
              <a:gd name="connsiteY97" fmla="*/ 1511285 h 1587534"/>
              <a:gd name="connsiteX98" fmla="*/ 2001057 w 9662615"/>
              <a:gd name="connsiteY98" fmla="*/ 1516449 h 1587534"/>
              <a:gd name="connsiteX99" fmla="*/ 1896330 w 9662615"/>
              <a:gd name="connsiteY99" fmla="*/ 1525725 h 1587534"/>
              <a:gd name="connsiteX100" fmla="*/ 1835994 w 9662615"/>
              <a:gd name="connsiteY100" fmla="*/ 1527678 h 1587534"/>
              <a:gd name="connsiteX101" fmla="*/ 1671119 w 9662615"/>
              <a:gd name="connsiteY101" fmla="*/ 1536701 h 1587534"/>
              <a:gd name="connsiteX102" fmla="*/ 1601337 w 9662615"/>
              <a:gd name="connsiteY102" fmla="*/ 1548552 h 1587534"/>
              <a:gd name="connsiteX103" fmla="*/ 1407755 w 9662615"/>
              <a:gd name="connsiteY103" fmla="*/ 1571444 h 1587534"/>
              <a:gd name="connsiteX104" fmla="*/ 1271994 w 9662615"/>
              <a:gd name="connsiteY104" fmla="*/ 1579471 h 1587534"/>
              <a:gd name="connsiteX105" fmla="*/ 1249226 w 9662615"/>
              <a:gd name="connsiteY105" fmla="*/ 1583140 h 1587534"/>
              <a:gd name="connsiteX106" fmla="*/ 1217719 w 9662615"/>
              <a:gd name="connsiteY106" fmla="*/ 1580863 h 1587534"/>
              <a:gd name="connsiteX107" fmla="*/ 1091432 w 9662615"/>
              <a:gd name="connsiteY107" fmla="*/ 1571003 h 1587534"/>
              <a:gd name="connsiteX108" fmla="*/ 992039 w 9662615"/>
              <a:gd name="connsiteY108" fmla="*/ 1556662 h 1587534"/>
              <a:gd name="connsiteX109" fmla="*/ 868264 w 9662615"/>
              <a:gd name="connsiteY109" fmla="*/ 1566392 h 1587534"/>
              <a:gd name="connsiteX110" fmla="*/ 792765 w 9662615"/>
              <a:gd name="connsiteY110" fmla="*/ 1563102 h 1587534"/>
              <a:gd name="connsiteX111" fmla="*/ 669055 w 9662615"/>
              <a:gd name="connsiteY111" fmla="*/ 1543638 h 1587534"/>
              <a:gd name="connsiteX112" fmla="*/ 506152 w 9662615"/>
              <a:gd name="connsiteY112" fmla="*/ 1549124 h 1587534"/>
              <a:gd name="connsiteX113" fmla="*/ 472797 w 9662615"/>
              <a:gd name="connsiteY113" fmla="*/ 1568904 h 1587534"/>
              <a:gd name="connsiteX114" fmla="*/ 427864 w 9662615"/>
              <a:gd name="connsiteY114" fmla="*/ 1580848 h 1587534"/>
              <a:gd name="connsiteX115" fmla="*/ 408381 w 9662615"/>
              <a:gd name="connsiteY115" fmla="*/ 1552940 h 1587534"/>
              <a:gd name="connsiteX116" fmla="*/ 267163 w 9662615"/>
              <a:gd name="connsiteY116" fmla="*/ 1531913 h 1587534"/>
              <a:gd name="connsiteX117" fmla="*/ 196644 w 9662615"/>
              <a:gd name="connsiteY117" fmla="*/ 1524565 h 1587534"/>
              <a:gd name="connsiteX118" fmla="*/ 86819 w 9662615"/>
              <a:gd name="connsiteY118" fmla="*/ 1519517 h 1587534"/>
              <a:gd name="connsiteX119" fmla="*/ 53369 w 9662615"/>
              <a:gd name="connsiteY119" fmla="*/ 1516853 h 1587534"/>
              <a:gd name="connsiteX120" fmla="*/ 2359 w 9662615"/>
              <a:gd name="connsiteY120" fmla="*/ 1515247 h 1587534"/>
              <a:gd name="connsiteX121" fmla="*/ 0 w 9662615"/>
              <a:gd name="connsiteY121" fmla="*/ 1514932 h 1587534"/>
              <a:gd name="connsiteX122" fmla="*/ 0 w 9662615"/>
              <a:gd name="connsiteY122" fmla="*/ 0 h 1587534"/>
              <a:gd name="connsiteX0" fmla="*/ 0 w 9662615"/>
              <a:gd name="connsiteY0" fmla="*/ 0 h 1587534"/>
              <a:gd name="connsiteX1" fmla="*/ 9662615 w 9662615"/>
              <a:gd name="connsiteY1" fmla="*/ 0 h 1587534"/>
              <a:gd name="connsiteX2" fmla="*/ 9662615 w 9662615"/>
              <a:gd name="connsiteY2" fmla="*/ 1280346 h 1587534"/>
              <a:gd name="connsiteX3" fmla="*/ 9658420 w 9662615"/>
              <a:gd name="connsiteY3" fmla="*/ 1280106 h 1587534"/>
              <a:gd name="connsiteX4" fmla="*/ 9469546 w 9662615"/>
              <a:gd name="connsiteY4" fmla="*/ 1289837 h 1587534"/>
              <a:gd name="connsiteX5" fmla="*/ 9385895 w 9662615"/>
              <a:gd name="connsiteY5" fmla="*/ 1269203 h 1587534"/>
              <a:gd name="connsiteX6" fmla="*/ 9144767 w 9662615"/>
              <a:gd name="connsiteY6" fmla="*/ 1264120 h 1587534"/>
              <a:gd name="connsiteX7" fmla="*/ 8837252 w 9662615"/>
              <a:gd name="connsiteY7" fmla="*/ 1350515 h 1587534"/>
              <a:gd name="connsiteX8" fmla="*/ 8705466 w 9662615"/>
              <a:gd name="connsiteY8" fmla="*/ 1342419 h 1587534"/>
              <a:gd name="connsiteX9" fmla="*/ 8652221 w 9662615"/>
              <a:gd name="connsiteY9" fmla="*/ 1326906 h 1587534"/>
              <a:gd name="connsiteX10" fmla="*/ 8632312 w 9662615"/>
              <a:gd name="connsiteY10" fmla="*/ 1326025 h 1587534"/>
              <a:gd name="connsiteX11" fmla="*/ 8591582 w 9662615"/>
              <a:gd name="connsiteY11" fmla="*/ 1341666 h 1587534"/>
              <a:gd name="connsiteX12" fmla="*/ 8537336 w 9662615"/>
              <a:gd name="connsiteY12" fmla="*/ 1341684 h 1587534"/>
              <a:gd name="connsiteX13" fmla="*/ 8472508 w 9662615"/>
              <a:gd name="connsiteY13" fmla="*/ 1363109 h 1587534"/>
              <a:gd name="connsiteX14" fmla="*/ 8258477 w 9662615"/>
              <a:gd name="connsiteY14" fmla="*/ 1370666 h 1587534"/>
              <a:gd name="connsiteX15" fmla="*/ 8197961 w 9662615"/>
              <a:gd name="connsiteY15" fmla="*/ 1392804 h 1587534"/>
              <a:gd name="connsiteX16" fmla="*/ 8171196 w 9662615"/>
              <a:gd name="connsiteY16" fmla="*/ 1397216 h 1587534"/>
              <a:gd name="connsiteX17" fmla="*/ 8127667 w 9662615"/>
              <a:gd name="connsiteY17" fmla="*/ 1418254 h 1587534"/>
              <a:gd name="connsiteX18" fmla="*/ 7974579 w 9662615"/>
              <a:gd name="connsiteY18" fmla="*/ 1383439 h 1587534"/>
              <a:gd name="connsiteX19" fmla="*/ 7768351 w 9662615"/>
              <a:gd name="connsiteY19" fmla="*/ 1395051 h 1587534"/>
              <a:gd name="connsiteX20" fmla="*/ 7635985 w 9662615"/>
              <a:gd name="connsiteY20" fmla="*/ 1386363 h 1587534"/>
              <a:gd name="connsiteX21" fmla="*/ 7466069 w 9662615"/>
              <a:gd name="connsiteY21" fmla="*/ 1377654 h 1587534"/>
              <a:gd name="connsiteX22" fmla="*/ 7355642 w 9662615"/>
              <a:gd name="connsiteY22" fmla="*/ 1407761 h 1587534"/>
              <a:gd name="connsiteX23" fmla="*/ 7151610 w 9662615"/>
              <a:gd name="connsiteY23" fmla="*/ 1397856 h 1587534"/>
              <a:gd name="connsiteX24" fmla="*/ 7082147 w 9662615"/>
              <a:gd name="connsiteY24" fmla="*/ 1406113 h 1587534"/>
              <a:gd name="connsiteX25" fmla="*/ 7014958 w 9662615"/>
              <a:gd name="connsiteY25" fmla="*/ 1396883 h 1587534"/>
              <a:gd name="connsiteX26" fmla="*/ 6907567 w 9662615"/>
              <a:gd name="connsiteY26" fmla="*/ 1419149 h 1587534"/>
              <a:gd name="connsiteX27" fmla="*/ 6748428 w 9662615"/>
              <a:gd name="connsiteY27" fmla="*/ 1420308 h 1587534"/>
              <a:gd name="connsiteX28" fmla="*/ 6654257 w 9662615"/>
              <a:gd name="connsiteY28" fmla="*/ 1424143 h 1587534"/>
              <a:gd name="connsiteX29" fmla="*/ 6620123 w 9662615"/>
              <a:gd name="connsiteY29" fmla="*/ 1430535 h 1587534"/>
              <a:gd name="connsiteX30" fmla="*/ 6571355 w 9662615"/>
              <a:gd name="connsiteY30" fmla="*/ 1436144 h 1587534"/>
              <a:gd name="connsiteX31" fmla="*/ 6486557 w 9662615"/>
              <a:gd name="connsiteY31" fmla="*/ 1449861 h 1587534"/>
              <a:gd name="connsiteX32" fmla="*/ 6370419 w 9662615"/>
              <a:gd name="connsiteY32" fmla="*/ 1461649 h 1587534"/>
              <a:gd name="connsiteX33" fmla="*/ 6278839 w 9662615"/>
              <a:gd name="connsiteY33" fmla="*/ 1449160 h 1587534"/>
              <a:gd name="connsiteX34" fmla="*/ 6272455 w 9662615"/>
              <a:gd name="connsiteY34" fmla="*/ 1453191 h 1587534"/>
              <a:gd name="connsiteX35" fmla="*/ 6212659 w 9662615"/>
              <a:gd name="connsiteY35" fmla="*/ 1454850 h 1587534"/>
              <a:gd name="connsiteX36" fmla="*/ 6069317 w 9662615"/>
              <a:gd name="connsiteY36" fmla="*/ 1445838 h 1587534"/>
              <a:gd name="connsiteX37" fmla="*/ 5878477 w 9662615"/>
              <a:gd name="connsiteY37" fmla="*/ 1439180 h 1587534"/>
              <a:gd name="connsiteX38" fmla="*/ 5838387 w 9662615"/>
              <a:gd name="connsiteY38" fmla="*/ 1444679 h 1587534"/>
              <a:gd name="connsiteX39" fmla="*/ 5771136 w 9662615"/>
              <a:gd name="connsiteY39" fmla="*/ 1453639 h 1587534"/>
              <a:gd name="connsiteX40" fmla="*/ 5724081 w 9662615"/>
              <a:gd name="connsiteY40" fmla="*/ 1470431 h 1587534"/>
              <a:gd name="connsiteX41" fmla="*/ 5666577 w 9662615"/>
              <a:gd name="connsiteY41" fmla="*/ 1473921 h 1587534"/>
              <a:gd name="connsiteX42" fmla="*/ 5649068 w 9662615"/>
              <a:gd name="connsiteY42" fmla="*/ 1461676 h 1587534"/>
              <a:gd name="connsiteX43" fmla="*/ 5588902 w 9662615"/>
              <a:gd name="connsiteY43" fmla="*/ 1469647 h 1587534"/>
              <a:gd name="connsiteX44" fmla="*/ 5498090 w 9662615"/>
              <a:gd name="connsiteY44" fmla="*/ 1483173 h 1587534"/>
              <a:gd name="connsiteX45" fmla="*/ 5444641 w 9662615"/>
              <a:gd name="connsiteY45" fmla="*/ 1487602 h 1587534"/>
              <a:gd name="connsiteX46" fmla="*/ 5299812 w 9662615"/>
              <a:gd name="connsiteY46" fmla="*/ 1503362 h 1587534"/>
              <a:gd name="connsiteX47" fmla="*/ 5213947 w 9662615"/>
              <a:gd name="connsiteY47" fmla="*/ 1516637 h 1587534"/>
              <a:gd name="connsiteX48" fmla="*/ 5090342 w 9662615"/>
              <a:gd name="connsiteY48" fmla="*/ 1546680 h 1587534"/>
              <a:gd name="connsiteX49" fmla="*/ 5082104 w 9662615"/>
              <a:gd name="connsiteY49" fmla="*/ 1547781 h 1587534"/>
              <a:gd name="connsiteX50" fmla="*/ 5059484 w 9662615"/>
              <a:gd name="connsiteY50" fmla="*/ 1546802 h 1587534"/>
              <a:gd name="connsiteX51" fmla="*/ 5050958 w 9662615"/>
              <a:gd name="connsiteY51" fmla="*/ 1545776 h 1587534"/>
              <a:gd name="connsiteX52" fmla="*/ 5038524 w 9662615"/>
              <a:gd name="connsiteY52" fmla="*/ 1545675 h 1587534"/>
              <a:gd name="connsiteX53" fmla="*/ 5038223 w 9662615"/>
              <a:gd name="connsiteY53" fmla="*/ 1545881 h 1587534"/>
              <a:gd name="connsiteX54" fmla="*/ 5026564 w 9662615"/>
              <a:gd name="connsiteY54" fmla="*/ 1545376 h 1587534"/>
              <a:gd name="connsiteX55" fmla="*/ 4969433 w 9662615"/>
              <a:gd name="connsiteY55" fmla="*/ 1540263 h 1587534"/>
              <a:gd name="connsiteX56" fmla="*/ 4894799 w 9662615"/>
              <a:gd name="connsiteY56" fmla="*/ 1559476 h 1587534"/>
              <a:gd name="connsiteX57" fmla="*/ 4863775 w 9662615"/>
              <a:gd name="connsiteY57" fmla="*/ 1562633 h 1587534"/>
              <a:gd name="connsiteX58" fmla="*/ 4847242 w 9662615"/>
              <a:gd name="connsiteY58" fmla="*/ 1565435 h 1587534"/>
              <a:gd name="connsiteX59" fmla="*/ 4830335 w 9662615"/>
              <a:gd name="connsiteY59" fmla="*/ 1587534 h 1587534"/>
              <a:gd name="connsiteX60" fmla="*/ 4791466 w 9662615"/>
              <a:gd name="connsiteY60" fmla="*/ 1561324 h 1587534"/>
              <a:gd name="connsiteX61" fmla="*/ 4784247 w 9662615"/>
              <a:gd name="connsiteY61" fmla="*/ 1562342 h 1587534"/>
              <a:gd name="connsiteX62" fmla="*/ 4748477 w 9662615"/>
              <a:gd name="connsiteY62" fmla="*/ 1556925 h 1587534"/>
              <a:gd name="connsiteX63" fmla="*/ 4730033 w 9662615"/>
              <a:gd name="connsiteY63" fmla="*/ 1555274 h 1587534"/>
              <a:gd name="connsiteX64" fmla="*/ 4724747 w 9662615"/>
              <a:gd name="connsiteY64" fmla="*/ 1552439 h 1587534"/>
              <a:gd name="connsiteX65" fmla="*/ 4697562 w 9662615"/>
              <a:gd name="connsiteY65" fmla="*/ 1551206 h 1587534"/>
              <a:gd name="connsiteX66" fmla="*/ 4662664 w 9662615"/>
              <a:gd name="connsiteY66" fmla="*/ 1573162 h 1587534"/>
              <a:gd name="connsiteX67" fmla="*/ 4603028 w 9662615"/>
              <a:gd name="connsiteY67" fmla="*/ 1568821 h 1587534"/>
              <a:gd name="connsiteX68" fmla="*/ 4541612 w 9662615"/>
              <a:gd name="connsiteY68" fmla="*/ 1545262 h 1587534"/>
              <a:gd name="connsiteX69" fmla="*/ 4422155 w 9662615"/>
              <a:gd name="connsiteY69" fmla="*/ 1542059 h 1587534"/>
              <a:gd name="connsiteX70" fmla="*/ 4221826 w 9662615"/>
              <a:gd name="connsiteY70" fmla="*/ 1508923 h 1587534"/>
              <a:gd name="connsiteX71" fmla="*/ 4096601 w 9662615"/>
              <a:gd name="connsiteY71" fmla="*/ 1521563 h 1587534"/>
              <a:gd name="connsiteX72" fmla="*/ 3970635 w 9662615"/>
              <a:gd name="connsiteY72" fmla="*/ 1544815 h 1587534"/>
              <a:gd name="connsiteX73" fmla="*/ 3833906 w 9662615"/>
              <a:gd name="connsiteY73" fmla="*/ 1516637 h 1587534"/>
              <a:gd name="connsiteX74" fmla="*/ 3696258 w 9662615"/>
              <a:gd name="connsiteY74" fmla="*/ 1537563 h 1587534"/>
              <a:gd name="connsiteX75" fmla="*/ 3594070 w 9662615"/>
              <a:gd name="connsiteY75" fmla="*/ 1509422 h 1587534"/>
              <a:gd name="connsiteX76" fmla="*/ 3565233 w 9662615"/>
              <a:gd name="connsiteY76" fmla="*/ 1515122 h 1587534"/>
              <a:gd name="connsiteX77" fmla="*/ 3560267 w 9662615"/>
              <a:gd name="connsiteY77" fmla="*/ 1516288 h 1587534"/>
              <a:gd name="connsiteX78" fmla="*/ 3540258 w 9662615"/>
              <a:gd name="connsiteY78" fmla="*/ 1516976 h 1587534"/>
              <a:gd name="connsiteX79" fmla="*/ 3534780 w 9662615"/>
              <a:gd name="connsiteY79" fmla="*/ 1522141 h 1587534"/>
              <a:gd name="connsiteX80" fmla="*/ 3504783 w 9662615"/>
              <a:gd name="connsiteY80" fmla="*/ 1526739 h 1587534"/>
              <a:gd name="connsiteX81" fmla="*/ 3430805 w 9662615"/>
              <a:gd name="connsiteY81" fmla="*/ 1542521 h 1587534"/>
              <a:gd name="connsiteX82" fmla="*/ 3292707 w 9662615"/>
              <a:gd name="connsiteY82" fmla="*/ 1520490 h 1587534"/>
              <a:gd name="connsiteX83" fmla="*/ 3187872 w 9662615"/>
              <a:gd name="connsiteY83" fmla="*/ 1519991 h 1587534"/>
              <a:gd name="connsiteX84" fmla="*/ 3148026 w 9662615"/>
              <a:gd name="connsiteY84" fmla="*/ 1524777 h 1587534"/>
              <a:gd name="connsiteX85" fmla="*/ 3092394 w 9662615"/>
              <a:gd name="connsiteY85" fmla="*/ 1528115 h 1587534"/>
              <a:gd name="connsiteX86" fmla="*/ 2994200 w 9662615"/>
              <a:gd name="connsiteY86" fmla="*/ 1537857 h 1587534"/>
              <a:gd name="connsiteX87" fmla="*/ 2862301 w 9662615"/>
              <a:gd name="connsiteY87" fmla="*/ 1544250 h 1587534"/>
              <a:gd name="connsiteX88" fmla="*/ 2766335 w 9662615"/>
              <a:gd name="connsiteY88" fmla="*/ 1527662 h 1587534"/>
              <a:gd name="connsiteX89" fmla="*/ 2757836 w 9662615"/>
              <a:gd name="connsiteY89" fmla="*/ 1531371 h 1587534"/>
              <a:gd name="connsiteX90" fmla="*/ 2691555 w 9662615"/>
              <a:gd name="connsiteY90" fmla="*/ 1530283 h 1587534"/>
              <a:gd name="connsiteX91" fmla="*/ 2491676 w 9662615"/>
              <a:gd name="connsiteY91" fmla="*/ 1500859 h 1587534"/>
              <a:gd name="connsiteX92" fmla="*/ 2378036 w 9662615"/>
              <a:gd name="connsiteY92" fmla="*/ 1520645 h 1587534"/>
              <a:gd name="connsiteX93" fmla="*/ 2284269 w 9662615"/>
              <a:gd name="connsiteY93" fmla="*/ 1503068 h 1587534"/>
              <a:gd name="connsiteX94" fmla="*/ 2207104 w 9662615"/>
              <a:gd name="connsiteY94" fmla="*/ 1508888 h 1587534"/>
              <a:gd name="connsiteX95" fmla="*/ 2149226 w 9662615"/>
              <a:gd name="connsiteY95" fmla="*/ 1523409 h 1587534"/>
              <a:gd name="connsiteX96" fmla="*/ 2084783 w 9662615"/>
              <a:gd name="connsiteY96" fmla="*/ 1524245 h 1587534"/>
              <a:gd name="connsiteX97" fmla="*/ 2070075 w 9662615"/>
              <a:gd name="connsiteY97" fmla="*/ 1511285 h 1587534"/>
              <a:gd name="connsiteX98" fmla="*/ 2001057 w 9662615"/>
              <a:gd name="connsiteY98" fmla="*/ 1516449 h 1587534"/>
              <a:gd name="connsiteX99" fmla="*/ 1896330 w 9662615"/>
              <a:gd name="connsiteY99" fmla="*/ 1525725 h 1587534"/>
              <a:gd name="connsiteX100" fmla="*/ 1835994 w 9662615"/>
              <a:gd name="connsiteY100" fmla="*/ 1527678 h 1587534"/>
              <a:gd name="connsiteX101" fmla="*/ 1671119 w 9662615"/>
              <a:gd name="connsiteY101" fmla="*/ 1536701 h 1587534"/>
              <a:gd name="connsiteX102" fmla="*/ 1601337 w 9662615"/>
              <a:gd name="connsiteY102" fmla="*/ 1548552 h 1587534"/>
              <a:gd name="connsiteX103" fmla="*/ 1407755 w 9662615"/>
              <a:gd name="connsiteY103" fmla="*/ 1571444 h 1587534"/>
              <a:gd name="connsiteX104" fmla="*/ 1271994 w 9662615"/>
              <a:gd name="connsiteY104" fmla="*/ 1579471 h 1587534"/>
              <a:gd name="connsiteX105" fmla="*/ 1249226 w 9662615"/>
              <a:gd name="connsiteY105" fmla="*/ 1583140 h 1587534"/>
              <a:gd name="connsiteX106" fmla="*/ 1217719 w 9662615"/>
              <a:gd name="connsiteY106" fmla="*/ 1580863 h 1587534"/>
              <a:gd name="connsiteX107" fmla="*/ 1091432 w 9662615"/>
              <a:gd name="connsiteY107" fmla="*/ 1571003 h 1587534"/>
              <a:gd name="connsiteX108" fmla="*/ 992039 w 9662615"/>
              <a:gd name="connsiteY108" fmla="*/ 1556662 h 1587534"/>
              <a:gd name="connsiteX109" fmla="*/ 868264 w 9662615"/>
              <a:gd name="connsiteY109" fmla="*/ 1566392 h 1587534"/>
              <a:gd name="connsiteX110" fmla="*/ 792765 w 9662615"/>
              <a:gd name="connsiteY110" fmla="*/ 1563102 h 1587534"/>
              <a:gd name="connsiteX111" fmla="*/ 669055 w 9662615"/>
              <a:gd name="connsiteY111" fmla="*/ 1543638 h 1587534"/>
              <a:gd name="connsiteX112" fmla="*/ 506152 w 9662615"/>
              <a:gd name="connsiteY112" fmla="*/ 1549124 h 1587534"/>
              <a:gd name="connsiteX113" fmla="*/ 472797 w 9662615"/>
              <a:gd name="connsiteY113" fmla="*/ 1568904 h 1587534"/>
              <a:gd name="connsiteX114" fmla="*/ 427864 w 9662615"/>
              <a:gd name="connsiteY114" fmla="*/ 1580848 h 1587534"/>
              <a:gd name="connsiteX115" fmla="*/ 408381 w 9662615"/>
              <a:gd name="connsiteY115" fmla="*/ 1552940 h 1587534"/>
              <a:gd name="connsiteX116" fmla="*/ 267163 w 9662615"/>
              <a:gd name="connsiteY116" fmla="*/ 1531913 h 1587534"/>
              <a:gd name="connsiteX117" fmla="*/ 196644 w 9662615"/>
              <a:gd name="connsiteY117" fmla="*/ 1524565 h 1587534"/>
              <a:gd name="connsiteX118" fmla="*/ 86819 w 9662615"/>
              <a:gd name="connsiteY118" fmla="*/ 1519517 h 1587534"/>
              <a:gd name="connsiteX119" fmla="*/ 53369 w 9662615"/>
              <a:gd name="connsiteY119" fmla="*/ 1516853 h 1587534"/>
              <a:gd name="connsiteX120" fmla="*/ 2359 w 9662615"/>
              <a:gd name="connsiteY120" fmla="*/ 1515247 h 1587534"/>
              <a:gd name="connsiteX121" fmla="*/ 0 w 9662615"/>
              <a:gd name="connsiteY121" fmla="*/ 1514932 h 1587534"/>
              <a:gd name="connsiteX122" fmla="*/ 0 w 9662615"/>
              <a:gd name="connsiteY122" fmla="*/ 0 h 1587534"/>
              <a:gd name="connsiteX0" fmla="*/ 0 w 9662615"/>
              <a:gd name="connsiteY0" fmla="*/ 0 h 1587534"/>
              <a:gd name="connsiteX1" fmla="*/ 9662615 w 9662615"/>
              <a:gd name="connsiteY1" fmla="*/ 0 h 1587534"/>
              <a:gd name="connsiteX2" fmla="*/ 9662615 w 9662615"/>
              <a:gd name="connsiteY2" fmla="*/ 1280346 h 1587534"/>
              <a:gd name="connsiteX3" fmla="*/ 9658420 w 9662615"/>
              <a:gd name="connsiteY3" fmla="*/ 1280106 h 1587534"/>
              <a:gd name="connsiteX4" fmla="*/ 9469546 w 9662615"/>
              <a:gd name="connsiteY4" fmla="*/ 1289837 h 1587534"/>
              <a:gd name="connsiteX5" fmla="*/ 9385895 w 9662615"/>
              <a:gd name="connsiteY5" fmla="*/ 1269203 h 1587534"/>
              <a:gd name="connsiteX6" fmla="*/ 9144767 w 9662615"/>
              <a:gd name="connsiteY6" fmla="*/ 1264120 h 1587534"/>
              <a:gd name="connsiteX7" fmla="*/ 8837252 w 9662615"/>
              <a:gd name="connsiteY7" fmla="*/ 1350515 h 1587534"/>
              <a:gd name="connsiteX8" fmla="*/ 8705466 w 9662615"/>
              <a:gd name="connsiteY8" fmla="*/ 1342419 h 1587534"/>
              <a:gd name="connsiteX9" fmla="*/ 8652221 w 9662615"/>
              <a:gd name="connsiteY9" fmla="*/ 1326906 h 1587534"/>
              <a:gd name="connsiteX10" fmla="*/ 8632312 w 9662615"/>
              <a:gd name="connsiteY10" fmla="*/ 1326025 h 1587534"/>
              <a:gd name="connsiteX11" fmla="*/ 8591582 w 9662615"/>
              <a:gd name="connsiteY11" fmla="*/ 1341666 h 1587534"/>
              <a:gd name="connsiteX12" fmla="*/ 8537336 w 9662615"/>
              <a:gd name="connsiteY12" fmla="*/ 1341684 h 1587534"/>
              <a:gd name="connsiteX13" fmla="*/ 8472508 w 9662615"/>
              <a:gd name="connsiteY13" fmla="*/ 1363109 h 1587534"/>
              <a:gd name="connsiteX14" fmla="*/ 8258477 w 9662615"/>
              <a:gd name="connsiteY14" fmla="*/ 1370666 h 1587534"/>
              <a:gd name="connsiteX15" fmla="*/ 8197961 w 9662615"/>
              <a:gd name="connsiteY15" fmla="*/ 1392804 h 1587534"/>
              <a:gd name="connsiteX16" fmla="*/ 8171196 w 9662615"/>
              <a:gd name="connsiteY16" fmla="*/ 1397216 h 1587534"/>
              <a:gd name="connsiteX17" fmla="*/ 8127667 w 9662615"/>
              <a:gd name="connsiteY17" fmla="*/ 1418254 h 1587534"/>
              <a:gd name="connsiteX18" fmla="*/ 7974579 w 9662615"/>
              <a:gd name="connsiteY18" fmla="*/ 1383439 h 1587534"/>
              <a:gd name="connsiteX19" fmla="*/ 7768351 w 9662615"/>
              <a:gd name="connsiteY19" fmla="*/ 1395051 h 1587534"/>
              <a:gd name="connsiteX20" fmla="*/ 7635985 w 9662615"/>
              <a:gd name="connsiteY20" fmla="*/ 1386363 h 1587534"/>
              <a:gd name="connsiteX21" fmla="*/ 7466069 w 9662615"/>
              <a:gd name="connsiteY21" fmla="*/ 1377654 h 1587534"/>
              <a:gd name="connsiteX22" fmla="*/ 7355642 w 9662615"/>
              <a:gd name="connsiteY22" fmla="*/ 1407761 h 1587534"/>
              <a:gd name="connsiteX23" fmla="*/ 7151610 w 9662615"/>
              <a:gd name="connsiteY23" fmla="*/ 1397856 h 1587534"/>
              <a:gd name="connsiteX24" fmla="*/ 7082147 w 9662615"/>
              <a:gd name="connsiteY24" fmla="*/ 1406113 h 1587534"/>
              <a:gd name="connsiteX25" fmla="*/ 7014958 w 9662615"/>
              <a:gd name="connsiteY25" fmla="*/ 1396883 h 1587534"/>
              <a:gd name="connsiteX26" fmla="*/ 6907567 w 9662615"/>
              <a:gd name="connsiteY26" fmla="*/ 1419149 h 1587534"/>
              <a:gd name="connsiteX27" fmla="*/ 6748428 w 9662615"/>
              <a:gd name="connsiteY27" fmla="*/ 1420308 h 1587534"/>
              <a:gd name="connsiteX28" fmla="*/ 6654257 w 9662615"/>
              <a:gd name="connsiteY28" fmla="*/ 1424143 h 1587534"/>
              <a:gd name="connsiteX29" fmla="*/ 6620123 w 9662615"/>
              <a:gd name="connsiteY29" fmla="*/ 1430535 h 1587534"/>
              <a:gd name="connsiteX30" fmla="*/ 6571355 w 9662615"/>
              <a:gd name="connsiteY30" fmla="*/ 1436144 h 1587534"/>
              <a:gd name="connsiteX31" fmla="*/ 6486557 w 9662615"/>
              <a:gd name="connsiteY31" fmla="*/ 1449861 h 1587534"/>
              <a:gd name="connsiteX32" fmla="*/ 6370419 w 9662615"/>
              <a:gd name="connsiteY32" fmla="*/ 1461649 h 1587534"/>
              <a:gd name="connsiteX33" fmla="*/ 6278839 w 9662615"/>
              <a:gd name="connsiteY33" fmla="*/ 1449160 h 1587534"/>
              <a:gd name="connsiteX34" fmla="*/ 6272455 w 9662615"/>
              <a:gd name="connsiteY34" fmla="*/ 1453191 h 1587534"/>
              <a:gd name="connsiteX35" fmla="*/ 6212659 w 9662615"/>
              <a:gd name="connsiteY35" fmla="*/ 1454850 h 1587534"/>
              <a:gd name="connsiteX36" fmla="*/ 6069317 w 9662615"/>
              <a:gd name="connsiteY36" fmla="*/ 1445838 h 1587534"/>
              <a:gd name="connsiteX37" fmla="*/ 5878477 w 9662615"/>
              <a:gd name="connsiteY37" fmla="*/ 1439180 h 1587534"/>
              <a:gd name="connsiteX38" fmla="*/ 5838387 w 9662615"/>
              <a:gd name="connsiteY38" fmla="*/ 1444679 h 1587534"/>
              <a:gd name="connsiteX39" fmla="*/ 5771136 w 9662615"/>
              <a:gd name="connsiteY39" fmla="*/ 1453639 h 1587534"/>
              <a:gd name="connsiteX40" fmla="*/ 5724081 w 9662615"/>
              <a:gd name="connsiteY40" fmla="*/ 1470431 h 1587534"/>
              <a:gd name="connsiteX41" fmla="*/ 5666577 w 9662615"/>
              <a:gd name="connsiteY41" fmla="*/ 1473921 h 1587534"/>
              <a:gd name="connsiteX42" fmla="*/ 5649068 w 9662615"/>
              <a:gd name="connsiteY42" fmla="*/ 1461676 h 1587534"/>
              <a:gd name="connsiteX43" fmla="*/ 5588902 w 9662615"/>
              <a:gd name="connsiteY43" fmla="*/ 1469647 h 1587534"/>
              <a:gd name="connsiteX44" fmla="*/ 5498090 w 9662615"/>
              <a:gd name="connsiteY44" fmla="*/ 1483173 h 1587534"/>
              <a:gd name="connsiteX45" fmla="*/ 5444641 w 9662615"/>
              <a:gd name="connsiteY45" fmla="*/ 1487602 h 1587534"/>
              <a:gd name="connsiteX46" fmla="*/ 5299812 w 9662615"/>
              <a:gd name="connsiteY46" fmla="*/ 1503362 h 1587534"/>
              <a:gd name="connsiteX47" fmla="*/ 5213947 w 9662615"/>
              <a:gd name="connsiteY47" fmla="*/ 1516637 h 1587534"/>
              <a:gd name="connsiteX48" fmla="*/ 5090342 w 9662615"/>
              <a:gd name="connsiteY48" fmla="*/ 1546680 h 1587534"/>
              <a:gd name="connsiteX49" fmla="*/ 5082104 w 9662615"/>
              <a:gd name="connsiteY49" fmla="*/ 1547781 h 1587534"/>
              <a:gd name="connsiteX50" fmla="*/ 5059484 w 9662615"/>
              <a:gd name="connsiteY50" fmla="*/ 1546802 h 1587534"/>
              <a:gd name="connsiteX51" fmla="*/ 5050958 w 9662615"/>
              <a:gd name="connsiteY51" fmla="*/ 1545776 h 1587534"/>
              <a:gd name="connsiteX52" fmla="*/ 5038524 w 9662615"/>
              <a:gd name="connsiteY52" fmla="*/ 1545675 h 1587534"/>
              <a:gd name="connsiteX53" fmla="*/ 5038223 w 9662615"/>
              <a:gd name="connsiteY53" fmla="*/ 1545881 h 1587534"/>
              <a:gd name="connsiteX54" fmla="*/ 5026564 w 9662615"/>
              <a:gd name="connsiteY54" fmla="*/ 1545376 h 1587534"/>
              <a:gd name="connsiteX55" fmla="*/ 4969433 w 9662615"/>
              <a:gd name="connsiteY55" fmla="*/ 1540263 h 1587534"/>
              <a:gd name="connsiteX56" fmla="*/ 4921303 w 9662615"/>
              <a:gd name="connsiteY56" fmla="*/ 1575379 h 1587534"/>
              <a:gd name="connsiteX57" fmla="*/ 4863775 w 9662615"/>
              <a:gd name="connsiteY57" fmla="*/ 1562633 h 1587534"/>
              <a:gd name="connsiteX58" fmla="*/ 4847242 w 9662615"/>
              <a:gd name="connsiteY58" fmla="*/ 1565435 h 1587534"/>
              <a:gd name="connsiteX59" fmla="*/ 4830335 w 9662615"/>
              <a:gd name="connsiteY59" fmla="*/ 1587534 h 1587534"/>
              <a:gd name="connsiteX60" fmla="*/ 4791466 w 9662615"/>
              <a:gd name="connsiteY60" fmla="*/ 1561324 h 1587534"/>
              <a:gd name="connsiteX61" fmla="*/ 4784247 w 9662615"/>
              <a:gd name="connsiteY61" fmla="*/ 1562342 h 1587534"/>
              <a:gd name="connsiteX62" fmla="*/ 4748477 w 9662615"/>
              <a:gd name="connsiteY62" fmla="*/ 1556925 h 1587534"/>
              <a:gd name="connsiteX63" fmla="*/ 4730033 w 9662615"/>
              <a:gd name="connsiteY63" fmla="*/ 1555274 h 1587534"/>
              <a:gd name="connsiteX64" fmla="*/ 4724747 w 9662615"/>
              <a:gd name="connsiteY64" fmla="*/ 1552439 h 1587534"/>
              <a:gd name="connsiteX65" fmla="*/ 4697562 w 9662615"/>
              <a:gd name="connsiteY65" fmla="*/ 1551206 h 1587534"/>
              <a:gd name="connsiteX66" fmla="*/ 4662664 w 9662615"/>
              <a:gd name="connsiteY66" fmla="*/ 1573162 h 1587534"/>
              <a:gd name="connsiteX67" fmla="*/ 4603028 w 9662615"/>
              <a:gd name="connsiteY67" fmla="*/ 1568821 h 1587534"/>
              <a:gd name="connsiteX68" fmla="*/ 4541612 w 9662615"/>
              <a:gd name="connsiteY68" fmla="*/ 1545262 h 1587534"/>
              <a:gd name="connsiteX69" fmla="*/ 4422155 w 9662615"/>
              <a:gd name="connsiteY69" fmla="*/ 1542059 h 1587534"/>
              <a:gd name="connsiteX70" fmla="*/ 4221826 w 9662615"/>
              <a:gd name="connsiteY70" fmla="*/ 1508923 h 1587534"/>
              <a:gd name="connsiteX71" fmla="*/ 4096601 w 9662615"/>
              <a:gd name="connsiteY71" fmla="*/ 1521563 h 1587534"/>
              <a:gd name="connsiteX72" fmla="*/ 3970635 w 9662615"/>
              <a:gd name="connsiteY72" fmla="*/ 1544815 h 1587534"/>
              <a:gd name="connsiteX73" fmla="*/ 3833906 w 9662615"/>
              <a:gd name="connsiteY73" fmla="*/ 1516637 h 1587534"/>
              <a:gd name="connsiteX74" fmla="*/ 3696258 w 9662615"/>
              <a:gd name="connsiteY74" fmla="*/ 1537563 h 1587534"/>
              <a:gd name="connsiteX75" fmla="*/ 3594070 w 9662615"/>
              <a:gd name="connsiteY75" fmla="*/ 1509422 h 1587534"/>
              <a:gd name="connsiteX76" fmla="*/ 3565233 w 9662615"/>
              <a:gd name="connsiteY76" fmla="*/ 1515122 h 1587534"/>
              <a:gd name="connsiteX77" fmla="*/ 3560267 w 9662615"/>
              <a:gd name="connsiteY77" fmla="*/ 1516288 h 1587534"/>
              <a:gd name="connsiteX78" fmla="*/ 3540258 w 9662615"/>
              <a:gd name="connsiteY78" fmla="*/ 1516976 h 1587534"/>
              <a:gd name="connsiteX79" fmla="*/ 3534780 w 9662615"/>
              <a:gd name="connsiteY79" fmla="*/ 1522141 h 1587534"/>
              <a:gd name="connsiteX80" fmla="*/ 3504783 w 9662615"/>
              <a:gd name="connsiteY80" fmla="*/ 1526739 h 1587534"/>
              <a:gd name="connsiteX81" fmla="*/ 3430805 w 9662615"/>
              <a:gd name="connsiteY81" fmla="*/ 1542521 h 1587534"/>
              <a:gd name="connsiteX82" fmla="*/ 3292707 w 9662615"/>
              <a:gd name="connsiteY82" fmla="*/ 1520490 h 1587534"/>
              <a:gd name="connsiteX83" fmla="*/ 3187872 w 9662615"/>
              <a:gd name="connsiteY83" fmla="*/ 1519991 h 1587534"/>
              <a:gd name="connsiteX84" fmla="*/ 3148026 w 9662615"/>
              <a:gd name="connsiteY84" fmla="*/ 1524777 h 1587534"/>
              <a:gd name="connsiteX85" fmla="*/ 3092394 w 9662615"/>
              <a:gd name="connsiteY85" fmla="*/ 1528115 h 1587534"/>
              <a:gd name="connsiteX86" fmla="*/ 2994200 w 9662615"/>
              <a:gd name="connsiteY86" fmla="*/ 1537857 h 1587534"/>
              <a:gd name="connsiteX87" fmla="*/ 2862301 w 9662615"/>
              <a:gd name="connsiteY87" fmla="*/ 1544250 h 1587534"/>
              <a:gd name="connsiteX88" fmla="*/ 2766335 w 9662615"/>
              <a:gd name="connsiteY88" fmla="*/ 1527662 h 1587534"/>
              <a:gd name="connsiteX89" fmla="*/ 2757836 w 9662615"/>
              <a:gd name="connsiteY89" fmla="*/ 1531371 h 1587534"/>
              <a:gd name="connsiteX90" fmla="*/ 2691555 w 9662615"/>
              <a:gd name="connsiteY90" fmla="*/ 1530283 h 1587534"/>
              <a:gd name="connsiteX91" fmla="*/ 2491676 w 9662615"/>
              <a:gd name="connsiteY91" fmla="*/ 1500859 h 1587534"/>
              <a:gd name="connsiteX92" fmla="*/ 2378036 w 9662615"/>
              <a:gd name="connsiteY92" fmla="*/ 1520645 h 1587534"/>
              <a:gd name="connsiteX93" fmla="*/ 2284269 w 9662615"/>
              <a:gd name="connsiteY93" fmla="*/ 1503068 h 1587534"/>
              <a:gd name="connsiteX94" fmla="*/ 2207104 w 9662615"/>
              <a:gd name="connsiteY94" fmla="*/ 1508888 h 1587534"/>
              <a:gd name="connsiteX95" fmla="*/ 2149226 w 9662615"/>
              <a:gd name="connsiteY95" fmla="*/ 1523409 h 1587534"/>
              <a:gd name="connsiteX96" fmla="*/ 2084783 w 9662615"/>
              <a:gd name="connsiteY96" fmla="*/ 1524245 h 1587534"/>
              <a:gd name="connsiteX97" fmla="*/ 2070075 w 9662615"/>
              <a:gd name="connsiteY97" fmla="*/ 1511285 h 1587534"/>
              <a:gd name="connsiteX98" fmla="*/ 2001057 w 9662615"/>
              <a:gd name="connsiteY98" fmla="*/ 1516449 h 1587534"/>
              <a:gd name="connsiteX99" fmla="*/ 1896330 w 9662615"/>
              <a:gd name="connsiteY99" fmla="*/ 1525725 h 1587534"/>
              <a:gd name="connsiteX100" fmla="*/ 1835994 w 9662615"/>
              <a:gd name="connsiteY100" fmla="*/ 1527678 h 1587534"/>
              <a:gd name="connsiteX101" fmla="*/ 1671119 w 9662615"/>
              <a:gd name="connsiteY101" fmla="*/ 1536701 h 1587534"/>
              <a:gd name="connsiteX102" fmla="*/ 1601337 w 9662615"/>
              <a:gd name="connsiteY102" fmla="*/ 1548552 h 1587534"/>
              <a:gd name="connsiteX103" fmla="*/ 1407755 w 9662615"/>
              <a:gd name="connsiteY103" fmla="*/ 1571444 h 1587534"/>
              <a:gd name="connsiteX104" fmla="*/ 1271994 w 9662615"/>
              <a:gd name="connsiteY104" fmla="*/ 1579471 h 1587534"/>
              <a:gd name="connsiteX105" fmla="*/ 1249226 w 9662615"/>
              <a:gd name="connsiteY105" fmla="*/ 1583140 h 1587534"/>
              <a:gd name="connsiteX106" fmla="*/ 1217719 w 9662615"/>
              <a:gd name="connsiteY106" fmla="*/ 1580863 h 1587534"/>
              <a:gd name="connsiteX107" fmla="*/ 1091432 w 9662615"/>
              <a:gd name="connsiteY107" fmla="*/ 1571003 h 1587534"/>
              <a:gd name="connsiteX108" fmla="*/ 992039 w 9662615"/>
              <a:gd name="connsiteY108" fmla="*/ 1556662 h 1587534"/>
              <a:gd name="connsiteX109" fmla="*/ 868264 w 9662615"/>
              <a:gd name="connsiteY109" fmla="*/ 1566392 h 1587534"/>
              <a:gd name="connsiteX110" fmla="*/ 792765 w 9662615"/>
              <a:gd name="connsiteY110" fmla="*/ 1563102 h 1587534"/>
              <a:gd name="connsiteX111" fmla="*/ 669055 w 9662615"/>
              <a:gd name="connsiteY111" fmla="*/ 1543638 h 1587534"/>
              <a:gd name="connsiteX112" fmla="*/ 506152 w 9662615"/>
              <a:gd name="connsiteY112" fmla="*/ 1549124 h 1587534"/>
              <a:gd name="connsiteX113" fmla="*/ 472797 w 9662615"/>
              <a:gd name="connsiteY113" fmla="*/ 1568904 h 1587534"/>
              <a:gd name="connsiteX114" fmla="*/ 427864 w 9662615"/>
              <a:gd name="connsiteY114" fmla="*/ 1580848 h 1587534"/>
              <a:gd name="connsiteX115" fmla="*/ 408381 w 9662615"/>
              <a:gd name="connsiteY115" fmla="*/ 1552940 h 1587534"/>
              <a:gd name="connsiteX116" fmla="*/ 267163 w 9662615"/>
              <a:gd name="connsiteY116" fmla="*/ 1531913 h 1587534"/>
              <a:gd name="connsiteX117" fmla="*/ 196644 w 9662615"/>
              <a:gd name="connsiteY117" fmla="*/ 1524565 h 1587534"/>
              <a:gd name="connsiteX118" fmla="*/ 86819 w 9662615"/>
              <a:gd name="connsiteY118" fmla="*/ 1519517 h 1587534"/>
              <a:gd name="connsiteX119" fmla="*/ 53369 w 9662615"/>
              <a:gd name="connsiteY119" fmla="*/ 1516853 h 1587534"/>
              <a:gd name="connsiteX120" fmla="*/ 2359 w 9662615"/>
              <a:gd name="connsiteY120" fmla="*/ 1515247 h 1587534"/>
              <a:gd name="connsiteX121" fmla="*/ 0 w 9662615"/>
              <a:gd name="connsiteY121" fmla="*/ 1514932 h 1587534"/>
              <a:gd name="connsiteX122" fmla="*/ 0 w 9662615"/>
              <a:gd name="connsiteY122" fmla="*/ 0 h 1587534"/>
              <a:gd name="connsiteX0" fmla="*/ 0 w 9662615"/>
              <a:gd name="connsiteY0" fmla="*/ 0 h 1598136"/>
              <a:gd name="connsiteX1" fmla="*/ 9662615 w 9662615"/>
              <a:gd name="connsiteY1" fmla="*/ 0 h 1598136"/>
              <a:gd name="connsiteX2" fmla="*/ 9662615 w 9662615"/>
              <a:gd name="connsiteY2" fmla="*/ 1280346 h 1598136"/>
              <a:gd name="connsiteX3" fmla="*/ 9658420 w 9662615"/>
              <a:gd name="connsiteY3" fmla="*/ 1280106 h 1598136"/>
              <a:gd name="connsiteX4" fmla="*/ 9469546 w 9662615"/>
              <a:gd name="connsiteY4" fmla="*/ 1289837 h 1598136"/>
              <a:gd name="connsiteX5" fmla="*/ 9385895 w 9662615"/>
              <a:gd name="connsiteY5" fmla="*/ 1269203 h 1598136"/>
              <a:gd name="connsiteX6" fmla="*/ 9144767 w 9662615"/>
              <a:gd name="connsiteY6" fmla="*/ 1264120 h 1598136"/>
              <a:gd name="connsiteX7" fmla="*/ 8837252 w 9662615"/>
              <a:gd name="connsiteY7" fmla="*/ 1350515 h 1598136"/>
              <a:gd name="connsiteX8" fmla="*/ 8705466 w 9662615"/>
              <a:gd name="connsiteY8" fmla="*/ 1342419 h 1598136"/>
              <a:gd name="connsiteX9" fmla="*/ 8652221 w 9662615"/>
              <a:gd name="connsiteY9" fmla="*/ 1326906 h 1598136"/>
              <a:gd name="connsiteX10" fmla="*/ 8632312 w 9662615"/>
              <a:gd name="connsiteY10" fmla="*/ 1326025 h 1598136"/>
              <a:gd name="connsiteX11" fmla="*/ 8591582 w 9662615"/>
              <a:gd name="connsiteY11" fmla="*/ 1341666 h 1598136"/>
              <a:gd name="connsiteX12" fmla="*/ 8537336 w 9662615"/>
              <a:gd name="connsiteY12" fmla="*/ 1341684 h 1598136"/>
              <a:gd name="connsiteX13" fmla="*/ 8472508 w 9662615"/>
              <a:gd name="connsiteY13" fmla="*/ 1363109 h 1598136"/>
              <a:gd name="connsiteX14" fmla="*/ 8258477 w 9662615"/>
              <a:gd name="connsiteY14" fmla="*/ 1370666 h 1598136"/>
              <a:gd name="connsiteX15" fmla="*/ 8197961 w 9662615"/>
              <a:gd name="connsiteY15" fmla="*/ 1392804 h 1598136"/>
              <a:gd name="connsiteX16" fmla="*/ 8171196 w 9662615"/>
              <a:gd name="connsiteY16" fmla="*/ 1397216 h 1598136"/>
              <a:gd name="connsiteX17" fmla="*/ 8127667 w 9662615"/>
              <a:gd name="connsiteY17" fmla="*/ 1418254 h 1598136"/>
              <a:gd name="connsiteX18" fmla="*/ 7974579 w 9662615"/>
              <a:gd name="connsiteY18" fmla="*/ 1383439 h 1598136"/>
              <a:gd name="connsiteX19" fmla="*/ 7768351 w 9662615"/>
              <a:gd name="connsiteY19" fmla="*/ 1395051 h 1598136"/>
              <a:gd name="connsiteX20" fmla="*/ 7635985 w 9662615"/>
              <a:gd name="connsiteY20" fmla="*/ 1386363 h 1598136"/>
              <a:gd name="connsiteX21" fmla="*/ 7466069 w 9662615"/>
              <a:gd name="connsiteY21" fmla="*/ 1377654 h 1598136"/>
              <a:gd name="connsiteX22" fmla="*/ 7355642 w 9662615"/>
              <a:gd name="connsiteY22" fmla="*/ 1407761 h 1598136"/>
              <a:gd name="connsiteX23" fmla="*/ 7151610 w 9662615"/>
              <a:gd name="connsiteY23" fmla="*/ 1397856 h 1598136"/>
              <a:gd name="connsiteX24" fmla="*/ 7082147 w 9662615"/>
              <a:gd name="connsiteY24" fmla="*/ 1406113 h 1598136"/>
              <a:gd name="connsiteX25" fmla="*/ 7014958 w 9662615"/>
              <a:gd name="connsiteY25" fmla="*/ 1396883 h 1598136"/>
              <a:gd name="connsiteX26" fmla="*/ 6907567 w 9662615"/>
              <a:gd name="connsiteY26" fmla="*/ 1419149 h 1598136"/>
              <a:gd name="connsiteX27" fmla="*/ 6748428 w 9662615"/>
              <a:gd name="connsiteY27" fmla="*/ 1420308 h 1598136"/>
              <a:gd name="connsiteX28" fmla="*/ 6654257 w 9662615"/>
              <a:gd name="connsiteY28" fmla="*/ 1424143 h 1598136"/>
              <a:gd name="connsiteX29" fmla="*/ 6620123 w 9662615"/>
              <a:gd name="connsiteY29" fmla="*/ 1430535 h 1598136"/>
              <a:gd name="connsiteX30" fmla="*/ 6571355 w 9662615"/>
              <a:gd name="connsiteY30" fmla="*/ 1436144 h 1598136"/>
              <a:gd name="connsiteX31" fmla="*/ 6486557 w 9662615"/>
              <a:gd name="connsiteY31" fmla="*/ 1449861 h 1598136"/>
              <a:gd name="connsiteX32" fmla="*/ 6370419 w 9662615"/>
              <a:gd name="connsiteY32" fmla="*/ 1461649 h 1598136"/>
              <a:gd name="connsiteX33" fmla="*/ 6278839 w 9662615"/>
              <a:gd name="connsiteY33" fmla="*/ 1449160 h 1598136"/>
              <a:gd name="connsiteX34" fmla="*/ 6272455 w 9662615"/>
              <a:gd name="connsiteY34" fmla="*/ 1453191 h 1598136"/>
              <a:gd name="connsiteX35" fmla="*/ 6212659 w 9662615"/>
              <a:gd name="connsiteY35" fmla="*/ 1454850 h 1598136"/>
              <a:gd name="connsiteX36" fmla="*/ 6069317 w 9662615"/>
              <a:gd name="connsiteY36" fmla="*/ 1445838 h 1598136"/>
              <a:gd name="connsiteX37" fmla="*/ 5878477 w 9662615"/>
              <a:gd name="connsiteY37" fmla="*/ 1439180 h 1598136"/>
              <a:gd name="connsiteX38" fmla="*/ 5838387 w 9662615"/>
              <a:gd name="connsiteY38" fmla="*/ 1444679 h 1598136"/>
              <a:gd name="connsiteX39" fmla="*/ 5771136 w 9662615"/>
              <a:gd name="connsiteY39" fmla="*/ 1453639 h 1598136"/>
              <a:gd name="connsiteX40" fmla="*/ 5724081 w 9662615"/>
              <a:gd name="connsiteY40" fmla="*/ 1470431 h 1598136"/>
              <a:gd name="connsiteX41" fmla="*/ 5666577 w 9662615"/>
              <a:gd name="connsiteY41" fmla="*/ 1473921 h 1598136"/>
              <a:gd name="connsiteX42" fmla="*/ 5649068 w 9662615"/>
              <a:gd name="connsiteY42" fmla="*/ 1461676 h 1598136"/>
              <a:gd name="connsiteX43" fmla="*/ 5588902 w 9662615"/>
              <a:gd name="connsiteY43" fmla="*/ 1469647 h 1598136"/>
              <a:gd name="connsiteX44" fmla="*/ 5498090 w 9662615"/>
              <a:gd name="connsiteY44" fmla="*/ 1483173 h 1598136"/>
              <a:gd name="connsiteX45" fmla="*/ 5444641 w 9662615"/>
              <a:gd name="connsiteY45" fmla="*/ 1487602 h 1598136"/>
              <a:gd name="connsiteX46" fmla="*/ 5299812 w 9662615"/>
              <a:gd name="connsiteY46" fmla="*/ 1503362 h 1598136"/>
              <a:gd name="connsiteX47" fmla="*/ 5213947 w 9662615"/>
              <a:gd name="connsiteY47" fmla="*/ 1516637 h 1598136"/>
              <a:gd name="connsiteX48" fmla="*/ 5090342 w 9662615"/>
              <a:gd name="connsiteY48" fmla="*/ 1546680 h 1598136"/>
              <a:gd name="connsiteX49" fmla="*/ 5082104 w 9662615"/>
              <a:gd name="connsiteY49" fmla="*/ 1547781 h 1598136"/>
              <a:gd name="connsiteX50" fmla="*/ 5059484 w 9662615"/>
              <a:gd name="connsiteY50" fmla="*/ 1546802 h 1598136"/>
              <a:gd name="connsiteX51" fmla="*/ 5050958 w 9662615"/>
              <a:gd name="connsiteY51" fmla="*/ 1545776 h 1598136"/>
              <a:gd name="connsiteX52" fmla="*/ 5038524 w 9662615"/>
              <a:gd name="connsiteY52" fmla="*/ 1545675 h 1598136"/>
              <a:gd name="connsiteX53" fmla="*/ 5038223 w 9662615"/>
              <a:gd name="connsiteY53" fmla="*/ 1545881 h 1598136"/>
              <a:gd name="connsiteX54" fmla="*/ 5026564 w 9662615"/>
              <a:gd name="connsiteY54" fmla="*/ 1545376 h 1598136"/>
              <a:gd name="connsiteX55" fmla="*/ 4969433 w 9662615"/>
              <a:gd name="connsiteY55" fmla="*/ 1540263 h 1598136"/>
              <a:gd name="connsiteX56" fmla="*/ 4921303 w 9662615"/>
              <a:gd name="connsiteY56" fmla="*/ 1575379 h 1598136"/>
              <a:gd name="connsiteX57" fmla="*/ 4863775 w 9662615"/>
              <a:gd name="connsiteY57" fmla="*/ 1562633 h 1598136"/>
              <a:gd name="connsiteX58" fmla="*/ 4847242 w 9662615"/>
              <a:gd name="connsiteY58" fmla="*/ 1565435 h 1598136"/>
              <a:gd name="connsiteX59" fmla="*/ 4856839 w 9662615"/>
              <a:gd name="connsiteY59" fmla="*/ 1598136 h 1598136"/>
              <a:gd name="connsiteX60" fmla="*/ 4791466 w 9662615"/>
              <a:gd name="connsiteY60" fmla="*/ 1561324 h 1598136"/>
              <a:gd name="connsiteX61" fmla="*/ 4784247 w 9662615"/>
              <a:gd name="connsiteY61" fmla="*/ 1562342 h 1598136"/>
              <a:gd name="connsiteX62" fmla="*/ 4748477 w 9662615"/>
              <a:gd name="connsiteY62" fmla="*/ 1556925 h 1598136"/>
              <a:gd name="connsiteX63" fmla="*/ 4730033 w 9662615"/>
              <a:gd name="connsiteY63" fmla="*/ 1555274 h 1598136"/>
              <a:gd name="connsiteX64" fmla="*/ 4724747 w 9662615"/>
              <a:gd name="connsiteY64" fmla="*/ 1552439 h 1598136"/>
              <a:gd name="connsiteX65" fmla="*/ 4697562 w 9662615"/>
              <a:gd name="connsiteY65" fmla="*/ 1551206 h 1598136"/>
              <a:gd name="connsiteX66" fmla="*/ 4662664 w 9662615"/>
              <a:gd name="connsiteY66" fmla="*/ 1573162 h 1598136"/>
              <a:gd name="connsiteX67" fmla="*/ 4603028 w 9662615"/>
              <a:gd name="connsiteY67" fmla="*/ 1568821 h 1598136"/>
              <a:gd name="connsiteX68" fmla="*/ 4541612 w 9662615"/>
              <a:gd name="connsiteY68" fmla="*/ 1545262 h 1598136"/>
              <a:gd name="connsiteX69" fmla="*/ 4422155 w 9662615"/>
              <a:gd name="connsiteY69" fmla="*/ 1542059 h 1598136"/>
              <a:gd name="connsiteX70" fmla="*/ 4221826 w 9662615"/>
              <a:gd name="connsiteY70" fmla="*/ 1508923 h 1598136"/>
              <a:gd name="connsiteX71" fmla="*/ 4096601 w 9662615"/>
              <a:gd name="connsiteY71" fmla="*/ 1521563 h 1598136"/>
              <a:gd name="connsiteX72" fmla="*/ 3970635 w 9662615"/>
              <a:gd name="connsiteY72" fmla="*/ 1544815 h 1598136"/>
              <a:gd name="connsiteX73" fmla="*/ 3833906 w 9662615"/>
              <a:gd name="connsiteY73" fmla="*/ 1516637 h 1598136"/>
              <a:gd name="connsiteX74" fmla="*/ 3696258 w 9662615"/>
              <a:gd name="connsiteY74" fmla="*/ 1537563 h 1598136"/>
              <a:gd name="connsiteX75" fmla="*/ 3594070 w 9662615"/>
              <a:gd name="connsiteY75" fmla="*/ 1509422 h 1598136"/>
              <a:gd name="connsiteX76" fmla="*/ 3565233 w 9662615"/>
              <a:gd name="connsiteY76" fmla="*/ 1515122 h 1598136"/>
              <a:gd name="connsiteX77" fmla="*/ 3560267 w 9662615"/>
              <a:gd name="connsiteY77" fmla="*/ 1516288 h 1598136"/>
              <a:gd name="connsiteX78" fmla="*/ 3540258 w 9662615"/>
              <a:gd name="connsiteY78" fmla="*/ 1516976 h 1598136"/>
              <a:gd name="connsiteX79" fmla="*/ 3534780 w 9662615"/>
              <a:gd name="connsiteY79" fmla="*/ 1522141 h 1598136"/>
              <a:gd name="connsiteX80" fmla="*/ 3504783 w 9662615"/>
              <a:gd name="connsiteY80" fmla="*/ 1526739 h 1598136"/>
              <a:gd name="connsiteX81" fmla="*/ 3430805 w 9662615"/>
              <a:gd name="connsiteY81" fmla="*/ 1542521 h 1598136"/>
              <a:gd name="connsiteX82" fmla="*/ 3292707 w 9662615"/>
              <a:gd name="connsiteY82" fmla="*/ 1520490 h 1598136"/>
              <a:gd name="connsiteX83" fmla="*/ 3187872 w 9662615"/>
              <a:gd name="connsiteY83" fmla="*/ 1519991 h 1598136"/>
              <a:gd name="connsiteX84" fmla="*/ 3148026 w 9662615"/>
              <a:gd name="connsiteY84" fmla="*/ 1524777 h 1598136"/>
              <a:gd name="connsiteX85" fmla="*/ 3092394 w 9662615"/>
              <a:gd name="connsiteY85" fmla="*/ 1528115 h 1598136"/>
              <a:gd name="connsiteX86" fmla="*/ 2994200 w 9662615"/>
              <a:gd name="connsiteY86" fmla="*/ 1537857 h 1598136"/>
              <a:gd name="connsiteX87" fmla="*/ 2862301 w 9662615"/>
              <a:gd name="connsiteY87" fmla="*/ 1544250 h 1598136"/>
              <a:gd name="connsiteX88" fmla="*/ 2766335 w 9662615"/>
              <a:gd name="connsiteY88" fmla="*/ 1527662 h 1598136"/>
              <a:gd name="connsiteX89" fmla="*/ 2757836 w 9662615"/>
              <a:gd name="connsiteY89" fmla="*/ 1531371 h 1598136"/>
              <a:gd name="connsiteX90" fmla="*/ 2691555 w 9662615"/>
              <a:gd name="connsiteY90" fmla="*/ 1530283 h 1598136"/>
              <a:gd name="connsiteX91" fmla="*/ 2491676 w 9662615"/>
              <a:gd name="connsiteY91" fmla="*/ 1500859 h 1598136"/>
              <a:gd name="connsiteX92" fmla="*/ 2378036 w 9662615"/>
              <a:gd name="connsiteY92" fmla="*/ 1520645 h 1598136"/>
              <a:gd name="connsiteX93" fmla="*/ 2284269 w 9662615"/>
              <a:gd name="connsiteY93" fmla="*/ 1503068 h 1598136"/>
              <a:gd name="connsiteX94" fmla="*/ 2207104 w 9662615"/>
              <a:gd name="connsiteY94" fmla="*/ 1508888 h 1598136"/>
              <a:gd name="connsiteX95" fmla="*/ 2149226 w 9662615"/>
              <a:gd name="connsiteY95" fmla="*/ 1523409 h 1598136"/>
              <a:gd name="connsiteX96" fmla="*/ 2084783 w 9662615"/>
              <a:gd name="connsiteY96" fmla="*/ 1524245 h 1598136"/>
              <a:gd name="connsiteX97" fmla="*/ 2070075 w 9662615"/>
              <a:gd name="connsiteY97" fmla="*/ 1511285 h 1598136"/>
              <a:gd name="connsiteX98" fmla="*/ 2001057 w 9662615"/>
              <a:gd name="connsiteY98" fmla="*/ 1516449 h 1598136"/>
              <a:gd name="connsiteX99" fmla="*/ 1896330 w 9662615"/>
              <a:gd name="connsiteY99" fmla="*/ 1525725 h 1598136"/>
              <a:gd name="connsiteX100" fmla="*/ 1835994 w 9662615"/>
              <a:gd name="connsiteY100" fmla="*/ 1527678 h 1598136"/>
              <a:gd name="connsiteX101" fmla="*/ 1671119 w 9662615"/>
              <a:gd name="connsiteY101" fmla="*/ 1536701 h 1598136"/>
              <a:gd name="connsiteX102" fmla="*/ 1601337 w 9662615"/>
              <a:gd name="connsiteY102" fmla="*/ 1548552 h 1598136"/>
              <a:gd name="connsiteX103" fmla="*/ 1407755 w 9662615"/>
              <a:gd name="connsiteY103" fmla="*/ 1571444 h 1598136"/>
              <a:gd name="connsiteX104" fmla="*/ 1271994 w 9662615"/>
              <a:gd name="connsiteY104" fmla="*/ 1579471 h 1598136"/>
              <a:gd name="connsiteX105" fmla="*/ 1249226 w 9662615"/>
              <a:gd name="connsiteY105" fmla="*/ 1583140 h 1598136"/>
              <a:gd name="connsiteX106" fmla="*/ 1217719 w 9662615"/>
              <a:gd name="connsiteY106" fmla="*/ 1580863 h 1598136"/>
              <a:gd name="connsiteX107" fmla="*/ 1091432 w 9662615"/>
              <a:gd name="connsiteY107" fmla="*/ 1571003 h 1598136"/>
              <a:gd name="connsiteX108" fmla="*/ 992039 w 9662615"/>
              <a:gd name="connsiteY108" fmla="*/ 1556662 h 1598136"/>
              <a:gd name="connsiteX109" fmla="*/ 868264 w 9662615"/>
              <a:gd name="connsiteY109" fmla="*/ 1566392 h 1598136"/>
              <a:gd name="connsiteX110" fmla="*/ 792765 w 9662615"/>
              <a:gd name="connsiteY110" fmla="*/ 1563102 h 1598136"/>
              <a:gd name="connsiteX111" fmla="*/ 669055 w 9662615"/>
              <a:gd name="connsiteY111" fmla="*/ 1543638 h 1598136"/>
              <a:gd name="connsiteX112" fmla="*/ 506152 w 9662615"/>
              <a:gd name="connsiteY112" fmla="*/ 1549124 h 1598136"/>
              <a:gd name="connsiteX113" fmla="*/ 472797 w 9662615"/>
              <a:gd name="connsiteY113" fmla="*/ 1568904 h 1598136"/>
              <a:gd name="connsiteX114" fmla="*/ 427864 w 9662615"/>
              <a:gd name="connsiteY114" fmla="*/ 1580848 h 1598136"/>
              <a:gd name="connsiteX115" fmla="*/ 408381 w 9662615"/>
              <a:gd name="connsiteY115" fmla="*/ 1552940 h 1598136"/>
              <a:gd name="connsiteX116" fmla="*/ 267163 w 9662615"/>
              <a:gd name="connsiteY116" fmla="*/ 1531913 h 1598136"/>
              <a:gd name="connsiteX117" fmla="*/ 196644 w 9662615"/>
              <a:gd name="connsiteY117" fmla="*/ 1524565 h 1598136"/>
              <a:gd name="connsiteX118" fmla="*/ 86819 w 9662615"/>
              <a:gd name="connsiteY118" fmla="*/ 1519517 h 1598136"/>
              <a:gd name="connsiteX119" fmla="*/ 53369 w 9662615"/>
              <a:gd name="connsiteY119" fmla="*/ 1516853 h 1598136"/>
              <a:gd name="connsiteX120" fmla="*/ 2359 w 9662615"/>
              <a:gd name="connsiteY120" fmla="*/ 1515247 h 1598136"/>
              <a:gd name="connsiteX121" fmla="*/ 0 w 9662615"/>
              <a:gd name="connsiteY121" fmla="*/ 1514932 h 1598136"/>
              <a:gd name="connsiteX122" fmla="*/ 0 w 9662615"/>
              <a:gd name="connsiteY122" fmla="*/ 0 h 1598136"/>
              <a:gd name="connsiteX0" fmla="*/ 0 w 9662615"/>
              <a:gd name="connsiteY0" fmla="*/ 0 h 1598136"/>
              <a:gd name="connsiteX1" fmla="*/ 9662615 w 9662615"/>
              <a:gd name="connsiteY1" fmla="*/ 0 h 1598136"/>
              <a:gd name="connsiteX2" fmla="*/ 9662615 w 9662615"/>
              <a:gd name="connsiteY2" fmla="*/ 1280346 h 1598136"/>
              <a:gd name="connsiteX3" fmla="*/ 9658420 w 9662615"/>
              <a:gd name="connsiteY3" fmla="*/ 1280106 h 1598136"/>
              <a:gd name="connsiteX4" fmla="*/ 9469546 w 9662615"/>
              <a:gd name="connsiteY4" fmla="*/ 1289837 h 1598136"/>
              <a:gd name="connsiteX5" fmla="*/ 9385895 w 9662615"/>
              <a:gd name="connsiteY5" fmla="*/ 1269203 h 1598136"/>
              <a:gd name="connsiteX6" fmla="*/ 9144767 w 9662615"/>
              <a:gd name="connsiteY6" fmla="*/ 1264120 h 1598136"/>
              <a:gd name="connsiteX7" fmla="*/ 8837252 w 9662615"/>
              <a:gd name="connsiteY7" fmla="*/ 1350515 h 1598136"/>
              <a:gd name="connsiteX8" fmla="*/ 8705466 w 9662615"/>
              <a:gd name="connsiteY8" fmla="*/ 1342419 h 1598136"/>
              <a:gd name="connsiteX9" fmla="*/ 8652221 w 9662615"/>
              <a:gd name="connsiteY9" fmla="*/ 1326906 h 1598136"/>
              <a:gd name="connsiteX10" fmla="*/ 8632312 w 9662615"/>
              <a:gd name="connsiteY10" fmla="*/ 1326025 h 1598136"/>
              <a:gd name="connsiteX11" fmla="*/ 8591582 w 9662615"/>
              <a:gd name="connsiteY11" fmla="*/ 1341666 h 1598136"/>
              <a:gd name="connsiteX12" fmla="*/ 8537336 w 9662615"/>
              <a:gd name="connsiteY12" fmla="*/ 1341684 h 1598136"/>
              <a:gd name="connsiteX13" fmla="*/ 8472508 w 9662615"/>
              <a:gd name="connsiteY13" fmla="*/ 1363109 h 1598136"/>
              <a:gd name="connsiteX14" fmla="*/ 8258477 w 9662615"/>
              <a:gd name="connsiteY14" fmla="*/ 1370666 h 1598136"/>
              <a:gd name="connsiteX15" fmla="*/ 8197961 w 9662615"/>
              <a:gd name="connsiteY15" fmla="*/ 1392804 h 1598136"/>
              <a:gd name="connsiteX16" fmla="*/ 8171196 w 9662615"/>
              <a:gd name="connsiteY16" fmla="*/ 1397216 h 1598136"/>
              <a:gd name="connsiteX17" fmla="*/ 8127667 w 9662615"/>
              <a:gd name="connsiteY17" fmla="*/ 1418254 h 1598136"/>
              <a:gd name="connsiteX18" fmla="*/ 7974579 w 9662615"/>
              <a:gd name="connsiteY18" fmla="*/ 1383439 h 1598136"/>
              <a:gd name="connsiteX19" fmla="*/ 7768351 w 9662615"/>
              <a:gd name="connsiteY19" fmla="*/ 1395051 h 1598136"/>
              <a:gd name="connsiteX20" fmla="*/ 7635985 w 9662615"/>
              <a:gd name="connsiteY20" fmla="*/ 1386363 h 1598136"/>
              <a:gd name="connsiteX21" fmla="*/ 7466069 w 9662615"/>
              <a:gd name="connsiteY21" fmla="*/ 1377654 h 1598136"/>
              <a:gd name="connsiteX22" fmla="*/ 7355642 w 9662615"/>
              <a:gd name="connsiteY22" fmla="*/ 1407761 h 1598136"/>
              <a:gd name="connsiteX23" fmla="*/ 7151610 w 9662615"/>
              <a:gd name="connsiteY23" fmla="*/ 1397856 h 1598136"/>
              <a:gd name="connsiteX24" fmla="*/ 7082147 w 9662615"/>
              <a:gd name="connsiteY24" fmla="*/ 1406113 h 1598136"/>
              <a:gd name="connsiteX25" fmla="*/ 7014958 w 9662615"/>
              <a:gd name="connsiteY25" fmla="*/ 1396883 h 1598136"/>
              <a:gd name="connsiteX26" fmla="*/ 6907567 w 9662615"/>
              <a:gd name="connsiteY26" fmla="*/ 1419149 h 1598136"/>
              <a:gd name="connsiteX27" fmla="*/ 6748428 w 9662615"/>
              <a:gd name="connsiteY27" fmla="*/ 1420308 h 1598136"/>
              <a:gd name="connsiteX28" fmla="*/ 6654257 w 9662615"/>
              <a:gd name="connsiteY28" fmla="*/ 1424143 h 1598136"/>
              <a:gd name="connsiteX29" fmla="*/ 6620123 w 9662615"/>
              <a:gd name="connsiteY29" fmla="*/ 1430535 h 1598136"/>
              <a:gd name="connsiteX30" fmla="*/ 6571355 w 9662615"/>
              <a:gd name="connsiteY30" fmla="*/ 1436144 h 1598136"/>
              <a:gd name="connsiteX31" fmla="*/ 6486557 w 9662615"/>
              <a:gd name="connsiteY31" fmla="*/ 1449861 h 1598136"/>
              <a:gd name="connsiteX32" fmla="*/ 6370419 w 9662615"/>
              <a:gd name="connsiteY32" fmla="*/ 1461649 h 1598136"/>
              <a:gd name="connsiteX33" fmla="*/ 6278839 w 9662615"/>
              <a:gd name="connsiteY33" fmla="*/ 1449160 h 1598136"/>
              <a:gd name="connsiteX34" fmla="*/ 6272455 w 9662615"/>
              <a:gd name="connsiteY34" fmla="*/ 1453191 h 1598136"/>
              <a:gd name="connsiteX35" fmla="*/ 6212659 w 9662615"/>
              <a:gd name="connsiteY35" fmla="*/ 1454850 h 1598136"/>
              <a:gd name="connsiteX36" fmla="*/ 6069317 w 9662615"/>
              <a:gd name="connsiteY36" fmla="*/ 1445838 h 1598136"/>
              <a:gd name="connsiteX37" fmla="*/ 5878477 w 9662615"/>
              <a:gd name="connsiteY37" fmla="*/ 1439180 h 1598136"/>
              <a:gd name="connsiteX38" fmla="*/ 5838387 w 9662615"/>
              <a:gd name="connsiteY38" fmla="*/ 1444679 h 1598136"/>
              <a:gd name="connsiteX39" fmla="*/ 5771136 w 9662615"/>
              <a:gd name="connsiteY39" fmla="*/ 1453639 h 1598136"/>
              <a:gd name="connsiteX40" fmla="*/ 5724081 w 9662615"/>
              <a:gd name="connsiteY40" fmla="*/ 1470431 h 1598136"/>
              <a:gd name="connsiteX41" fmla="*/ 5666577 w 9662615"/>
              <a:gd name="connsiteY41" fmla="*/ 1473921 h 1598136"/>
              <a:gd name="connsiteX42" fmla="*/ 5649068 w 9662615"/>
              <a:gd name="connsiteY42" fmla="*/ 1461676 h 1598136"/>
              <a:gd name="connsiteX43" fmla="*/ 5588902 w 9662615"/>
              <a:gd name="connsiteY43" fmla="*/ 1469647 h 1598136"/>
              <a:gd name="connsiteX44" fmla="*/ 5498090 w 9662615"/>
              <a:gd name="connsiteY44" fmla="*/ 1483173 h 1598136"/>
              <a:gd name="connsiteX45" fmla="*/ 5444641 w 9662615"/>
              <a:gd name="connsiteY45" fmla="*/ 1487602 h 1598136"/>
              <a:gd name="connsiteX46" fmla="*/ 5299812 w 9662615"/>
              <a:gd name="connsiteY46" fmla="*/ 1503362 h 1598136"/>
              <a:gd name="connsiteX47" fmla="*/ 5213947 w 9662615"/>
              <a:gd name="connsiteY47" fmla="*/ 1516637 h 1598136"/>
              <a:gd name="connsiteX48" fmla="*/ 5090342 w 9662615"/>
              <a:gd name="connsiteY48" fmla="*/ 1546680 h 1598136"/>
              <a:gd name="connsiteX49" fmla="*/ 5129812 w 9662615"/>
              <a:gd name="connsiteY49" fmla="*/ 1521277 h 1598136"/>
              <a:gd name="connsiteX50" fmla="*/ 5059484 w 9662615"/>
              <a:gd name="connsiteY50" fmla="*/ 1546802 h 1598136"/>
              <a:gd name="connsiteX51" fmla="*/ 5050958 w 9662615"/>
              <a:gd name="connsiteY51" fmla="*/ 1545776 h 1598136"/>
              <a:gd name="connsiteX52" fmla="*/ 5038524 w 9662615"/>
              <a:gd name="connsiteY52" fmla="*/ 1545675 h 1598136"/>
              <a:gd name="connsiteX53" fmla="*/ 5038223 w 9662615"/>
              <a:gd name="connsiteY53" fmla="*/ 1545881 h 1598136"/>
              <a:gd name="connsiteX54" fmla="*/ 5026564 w 9662615"/>
              <a:gd name="connsiteY54" fmla="*/ 1545376 h 1598136"/>
              <a:gd name="connsiteX55" fmla="*/ 4969433 w 9662615"/>
              <a:gd name="connsiteY55" fmla="*/ 1540263 h 1598136"/>
              <a:gd name="connsiteX56" fmla="*/ 4921303 w 9662615"/>
              <a:gd name="connsiteY56" fmla="*/ 1575379 h 1598136"/>
              <a:gd name="connsiteX57" fmla="*/ 4863775 w 9662615"/>
              <a:gd name="connsiteY57" fmla="*/ 1562633 h 1598136"/>
              <a:gd name="connsiteX58" fmla="*/ 4847242 w 9662615"/>
              <a:gd name="connsiteY58" fmla="*/ 1565435 h 1598136"/>
              <a:gd name="connsiteX59" fmla="*/ 4856839 w 9662615"/>
              <a:gd name="connsiteY59" fmla="*/ 1598136 h 1598136"/>
              <a:gd name="connsiteX60" fmla="*/ 4791466 w 9662615"/>
              <a:gd name="connsiteY60" fmla="*/ 1561324 h 1598136"/>
              <a:gd name="connsiteX61" fmla="*/ 4784247 w 9662615"/>
              <a:gd name="connsiteY61" fmla="*/ 1562342 h 1598136"/>
              <a:gd name="connsiteX62" fmla="*/ 4748477 w 9662615"/>
              <a:gd name="connsiteY62" fmla="*/ 1556925 h 1598136"/>
              <a:gd name="connsiteX63" fmla="*/ 4730033 w 9662615"/>
              <a:gd name="connsiteY63" fmla="*/ 1555274 h 1598136"/>
              <a:gd name="connsiteX64" fmla="*/ 4724747 w 9662615"/>
              <a:gd name="connsiteY64" fmla="*/ 1552439 h 1598136"/>
              <a:gd name="connsiteX65" fmla="*/ 4697562 w 9662615"/>
              <a:gd name="connsiteY65" fmla="*/ 1551206 h 1598136"/>
              <a:gd name="connsiteX66" fmla="*/ 4662664 w 9662615"/>
              <a:gd name="connsiteY66" fmla="*/ 1573162 h 1598136"/>
              <a:gd name="connsiteX67" fmla="*/ 4603028 w 9662615"/>
              <a:gd name="connsiteY67" fmla="*/ 1568821 h 1598136"/>
              <a:gd name="connsiteX68" fmla="*/ 4541612 w 9662615"/>
              <a:gd name="connsiteY68" fmla="*/ 1545262 h 1598136"/>
              <a:gd name="connsiteX69" fmla="*/ 4422155 w 9662615"/>
              <a:gd name="connsiteY69" fmla="*/ 1542059 h 1598136"/>
              <a:gd name="connsiteX70" fmla="*/ 4221826 w 9662615"/>
              <a:gd name="connsiteY70" fmla="*/ 1508923 h 1598136"/>
              <a:gd name="connsiteX71" fmla="*/ 4096601 w 9662615"/>
              <a:gd name="connsiteY71" fmla="*/ 1521563 h 1598136"/>
              <a:gd name="connsiteX72" fmla="*/ 3970635 w 9662615"/>
              <a:gd name="connsiteY72" fmla="*/ 1544815 h 1598136"/>
              <a:gd name="connsiteX73" fmla="*/ 3833906 w 9662615"/>
              <a:gd name="connsiteY73" fmla="*/ 1516637 h 1598136"/>
              <a:gd name="connsiteX74" fmla="*/ 3696258 w 9662615"/>
              <a:gd name="connsiteY74" fmla="*/ 1537563 h 1598136"/>
              <a:gd name="connsiteX75" fmla="*/ 3594070 w 9662615"/>
              <a:gd name="connsiteY75" fmla="*/ 1509422 h 1598136"/>
              <a:gd name="connsiteX76" fmla="*/ 3565233 w 9662615"/>
              <a:gd name="connsiteY76" fmla="*/ 1515122 h 1598136"/>
              <a:gd name="connsiteX77" fmla="*/ 3560267 w 9662615"/>
              <a:gd name="connsiteY77" fmla="*/ 1516288 h 1598136"/>
              <a:gd name="connsiteX78" fmla="*/ 3540258 w 9662615"/>
              <a:gd name="connsiteY78" fmla="*/ 1516976 h 1598136"/>
              <a:gd name="connsiteX79" fmla="*/ 3534780 w 9662615"/>
              <a:gd name="connsiteY79" fmla="*/ 1522141 h 1598136"/>
              <a:gd name="connsiteX80" fmla="*/ 3504783 w 9662615"/>
              <a:gd name="connsiteY80" fmla="*/ 1526739 h 1598136"/>
              <a:gd name="connsiteX81" fmla="*/ 3430805 w 9662615"/>
              <a:gd name="connsiteY81" fmla="*/ 1542521 h 1598136"/>
              <a:gd name="connsiteX82" fmla="*/ 3292707 w 9662615"/>
              <a:gd name="connsiteY82" fmla="*/ 1520490 h 1598136"/>
              <a:gd name="connsiteX83" fmla="*/ 3187872 w 9662615"/>
              <a:gd name="connsiteY83" fmla="*/ 1519991 h 1598136"/>
              <a:gd name="connsiteX84" fmla="*/ 3148026 w 9662615"/>
              <a:gd name="connsiteY84" fmla="*/ 1524777 h 1598136"/>
              <a:gd name="connsiteX85" fmla="*/ 3092394 w 9662615"/>
              <a:gd name="connsiteY85" fmla="*/ 1528115 h 1598136"/>
              <a:gd name="connsiteX86" fmla="*/ 2994200 w 9662615"/>
              <a:gd name="connsiteY86" fmla="*/ 1537857 h 1598136"/>
              <a:gd name="connsiteX87" fmla="*/ 2862301 w 9662615"/>
              <a:gd name="connsiteY87" fmla="*/ 1544250 h 1598136"/>
              <a:gd name="connsiteX88" fmla="*/ 2766335 w 9662615"/>
              <a:gd name="connsiteY88" fmla="*/ 1527662 h 1598136"/>
              <a:gd name="connsiteX89" fmla="*/ 2757836 w 9662615"/>
              <a:gd name="connsiteY89" fmla="*/ 1531371 h 1598136"/>
              <a:gd name="connsiteX90" fmla="*/ 2691555 w 9662615"/>
              <a:gd name="connsiteY90" fmla="*/ 1530283 h 1598136"/>
              <a:gd name="connsiteX91" fmla="*/ 2491676 w 9662615"/>
              <a:gd name="connsiteY91" fmla="*/ 1500859 h 1598136"/>
              <a:gd name="connsiteX92" fmla="*/ 2378036 w 9662615"/>
              <a:gd name="connsiteY92" fmla="*/ 1520645 h 1598136"/>
              <a:gd name="connsiteX93" fmla="*/ 2284269 w 9662615"/>
              <a:gd name="connsiteY93" fmla="*/ 1503068 h 1598136"/>
              <a:gd name="connsiteX94" fmla="*/ 2207104 w 9662615"/>
              <a:gd name="connsiteY94" fmla="*/ 1508888 h 1598136"/>
              <a:gd name="connsiteX95" fmla="*/ 2149226 w 9662615"/>
              <a:gd name="connsiteY95" fmla="*/ 1523409 h 1598136"/>
              <a:gd name="connsiteX96" fmla="*/ 2084783 w 9662615"/>
              <a:gd name="connsiteY96" fmla="*/ 1524245 h 1598136"/>
              <a:gd name="connsiteX97" fmla="*/ 2070075 w 9662615"/>
              <a:gd name="connsiteY97" fmla="*/ 1511285 h 1598136"/>
              <a:gd name="connsiteX98" fmla="*/ 2001057 w 9662615"/>
              <a:gd name="connsiteY98" fmla="*/ 1516449 h 1598136"/>
              <a:gd name="connsiteX99" fmla="*/ 1896330 w 9662615"/>
              <a:gd name="connsiteY99" fmla="*/ 1525725 h 1598136"/>
              <a:gd name="connsiteX100" fmla="*/ 1835994 w 9662615"/>
              <a:gd name="connsiteY100" fmla="*/ 1527678 h 1598136"/>
              <a:gd name="connsiteX101" fmla="*/ 1671119 w 9662615"/>
              <a:gd name="connsiteY101" fmla="*/ 1536701 h 1598136"/>
              <a:gd name="connsiteX102" fmla="*/ 1601337 w 9662615"/>
              <a:gd name="connsiteY102" fmla="*/ 1548552 h 1598136"/>
              <a:gd name="connsiteX103" fmla="*/ 1407755 w 9662615"/>
              <a:gd name="connsiteY103" fmla="*/ 1571444 h 1598136"/>
              <a:gd name="connsiteX104" fmla="*/ 1271994 w 9662615"/>
              <a:gd name="connsiteY104" fmla="*/ 1579471 h 1598136"/>
              <a:gd name="connsiteX105" fmla="*/ 1249226 w 9662615"/>
              <a:gd name="connsiteY105" fmla="*/ 1583140 h 1598136"/>
              <a:gd name="connsiteX106" fmla="*/ 1217719 w 9662615"/>
              <a:gd name="connsiteY106" fmla="*/ 1580863 h 1598136"/>
              <a:gd name="connsiteX107" fmla="*/ 1091432 w 9662615"/>
              <a:gd name="connsiteY107" fmla="*/ 1571003 h 1598136"/>
              <a:gd name="connsiteX108" fmla="*/ 992039 w 9662615"/>
              <a:gd name="connsiteY108" fmla="*/ 1556662 h 1598136"/>
              <a:gd name="connsiteX109" fmla="*/ 868264 w 9662615"/>
              <a:gd name="connsiteY109" fmla="*/ 1566392 h 1598136"/>
              <a:gd name="connsiteX110" fmla="*/ 792765 w 9662615"/>
              <a:gd name="connsiteY110" fmla="*/ 1563102 h 1598136"/>
              <a:gd name="connsiteX111" fmla="*/ 669055 w 9662615"/>
              <a:gd name="connsiteY111" fmla="*/ 1543638 h 1598136"/>
              <a:gd name="connsiteX112" fmla="*/ 506152 w 9662615"/>
              <a:gd name="connsiteY112" fmla="*/ 1549124 h 1598136"/>
              <a:gd name="connsiteX113" fmla="*/ 472797 w 9662615"/>
              <a:gd name="connsiteY113" fmla="*/ 1568904 h 1598136"/>
              <a:gd name="connsiteX114" fmla="*/ 427864 w 9662615"/>
              <a:gd name="connsiteY114" fmla="*/ 1580848 h 1598136"/>
              <a:gd name="connsiteX115" fmla="*/ 408381 w 9662615"/>
              <a:gd name="connsiteY115" fmla="*/ 1552940 h 1598136"/>
              <a:gd name="connsiteX116" fmla="*/ 267163 w 9662615"/>
              <a:gd name="connsiteY116" fmla="*/ 1531913 h 1598136"/>
              <a:gd name="connsiteX117" fmla="*/ 196644 w 9662615"/>
              <a:gd name="connsiteY117" fmla="*/ 1524565 h 1598136"/>
              <a:gd name="connsiteX118" fmla="*/ 86819 w 9662615"/>
              <a:gd name="connsiteY118" fmla="*/ 1519517 h 1598136"/>
              <a:gd name="connsiteX119" fmla="*/ 53369 w 9662615"/>
              <a:gd name="connsiteY119" fmla="*/ 1516853 h 1598136"/>
              <a:gd name="connsiteX120" fmla="*/ 2359 w 9662615"/>
              <a:gd name="connsiteY120" fmla="*/ 1515247 h 1598136"/>
              <a:gd name="connsiteX121" fmla="*/ 0 w 9662615"/>
              <a:gd name="connsiteY121" fmla="*/ 1514932 h 1598136"/>
              <a:gd name="connsiteX122" fmla="*/ 0 w 9662615"/>
              <a:gd name="connsiteY122" fmla="*/ 0 h 1598136"/>
              <a:gd name="connsiteX0" fmla="*/ 0 w 9662615"/>
              <a:gd name="connsiteY0" fmla="*/ 0 h 1598136"/>
              <a:gd name="connsiteX1" fmla="*/ 9662615 w 9662615"/>
              <a:gd name="connsiteY1" fmla="*/ 0 h 1598136"/>
              <a:gd name="connsiteX2" fmla="*/ 9662615 w 9662615"/>
              <a:gd name="connsiteY2" fmla="*/ 1280346 h 1598136"/>
              <a:gd name="connsiteX3" fmla="*/ 9658420 w 9662615"/>
              <a:gd name="connsiteY3" fmla="*/ 1280106 h 1598136"/>
              <a:gd name="connsiteX4" fmla="*/ 9469546 w 9662615"/>
              <a:gd name="connsiteY4" fmla="*/ 1289837 h 1598136"/>
              <a:gd name="connsiteX5" fmla="*/ 9385895 w 9662615"/>
              <a:gd name="connsiteY5" fmla="*/ 1269203 h 1598136"/>
              <a:gd name="connsiteX6" fmla="*/ 9144767 w 9662615"/>
              <a:gd name="connsiteY6" fmla="*/ 1264120 h 1598136"/>
              <a:gd name="connsiteX7" fmla="*/ 8837252 w 9662615"/>
              <a:gd name="connsiteY7" fmla="*/ 1350515 h 1598136"/>
              <a:gd name="connsiteX8" fmla="*/ 8705466 w 9662615"/>
              <a:gd name="connsiteY8" fmla="*/ 1342419 h 1598136"/>
              <a:gd name="connsiteX9" fmla="*/ 8652221 w 9662615"/>
              <a:gd name="connsiteY9" fmla="*/ 1326906 h 1598136"/>
              <a:gd name="connsiteX10" fmla="*/ 8632312 w 9662615"/>
              <a:gd name="connsiteY10" fmla="*/ 1326025 h 1598136"/>
              <a:gd name="connsiteX11" fmla="*/ 8591582 w 9662615"/>
              <a:gd name="connsiteY11" fmla="*/ 1341666 h 1598136"/>
              <a:gd name="connsiteX12" fmla="*/ 8537336 w 9662615"/>
              <a:gd name="connsiteY12" fmla="*/ 1341684 h 1598136"/>
              <a:gd name="connsiteX13" fmla="*/ 8472508 w 9662615"/>
              <a:gd name="connsiteY13" fmla="*/ 1363109 h 1598136"/>
              <a:gd name="connsiteX14" fmla="*/ 8258477 w 9662615"/>
              <a:gd name="connsiteY14" fmla="*/ 1370666 h 1598136"/>
              <a:gd name="connsiteX15" fmla="*/ 8197961 w 9662615"/>
              <a:gd name="connsiteY15" fmla="*/ 1392804 h 1598136"/>
              <a:gd name="connsiteX16" fmla="*/ 8171196 w 9662615"/>
              <a:gd name="connsiteY16" fmla="*/ 1397216 h 1598136"/>
              <a:gd name="connsiteX17" fmla="*/ 8127667 w 9662615"/>
              <a:gd name="connsiteY17" fmla="*/ 1418254 h 1598136"/>
              <a:gd name="connsiteX18" fmla="*/ 7974579 w 9662615"/>
              <a:gd name="connsiteY18" fmla="*/ 1383439 h 1598136"/>
              <a:gd name="connsiteX19" fmla="*/ 7768351 w 9662615"/>
              <a:gd name="connsiteY19" fmla="*/ 1395051 h 1598136"/>
              <a:gd name="connsiteX20" fmla="*/ 7635985 w 9662615"/>
              <a:gd name="connsiteY20" fmla="*/ 1386363 h 1598136"/>
              <a:gd name="connsiteX21" fmla="*/ 7466069 w 9662615"/>
              <a:gd name="connsiteY21" fmla="*/ 1377654 h 1598136"/>
              <a:gd name="connsiteX22" fmla="*/ 7355642 w 9662615"/>
              <a:gd name="connsiteY22" fmla="*/ 1407761 h 1598136"/>
              <a:gd name="connsiteX23" fmla="*/ 7151610 w 9662615"/>
              <a:gd name="connsiteY23" fmla="*/ 1397856 h 1598136"/>
              <a:gd name="connsiteX24" fmla="*/ 7082147 w 9662615"/>
              <a:gd name="connsiteY24" fmla="*/ 1406113 h 1598136"/>
              <a:gd name="connsiteX25" fmla="*/ 7014958 w 9662615"/>
              <a:gd name="connsiteY25" fmla="*/ 1396883 h 1598136"/>
              <a:gd name="connsiteX26" fmla="*/ 6907567 w 9662615"/>
              <a:gd name="connsiteY26" fmla="*/ 1419149 h 1598136"/>
              <a:gd name="connsiteX27" fmla="*/ 6748428 w 9662615"/>
              <a:gd name="connsiteY27" fmla="*/ 1420308 h 1598136"/>
              <a:gd name="connsiteX28" fmla="*/ 6654257 w 9662615"/>
              <a:gd name="connsiteY28" fmla="*/ 1424143 h 1598136"/>
              <a:gd name="connsiteX29" fmla="*/ 6620123 w 9662615"/>
              <a:gd name="connsiteY29" fmla="*/ 1430535 h 1598136"/>
              <a:gd name="connsiteX30" fmla="*/ 6571355 w 9662615"/>
              <a:gd name="connsiteY30" fmla="*/ 1436144 h 1598136"/>
              <a:gd name="connsiteX31" fmla="*/ 6486557 w 9662615"/>
              <a:gd name="connsiteY31" fmla="*/ 1449861 h 1598136"/>
              <a:gd name="connsiteX32" fmla="*/ 6370419 w 9662615"/>
              <a:gd name="connsiteY32" fmla="*/ 1461649 h 1598136"/>
              <a:gd name="connsiteX33" fmla="*/ 6278839 w 9662615"/>
              <a:gd name="connsiteY33" fmla="*/ 1449160 h 1598136"/>
              <a:gd name="connsiteX34" fmla="*/ 6272455 w 9662615"/>
              <a:gd name="connsiteY34" fmla="*/ 1453191 h 1598136"/>
              <a:gd name="connsiteX35" fmla="*/ 6212659 w 9662615"/>
              <a:gd name="connsiteY35" fmla="*/ 1454850 h 1598136"/>
              <a:gd name="connsiteX36" fmla="*/ 6069317 w 9662615"/>
              <a:gd name="connsiteY36" fmla="*/ 1445838 h 1598136"/>
              <a:gd name="connsiteX37" fmla="*/ 5878477 w 9662615"/>
              <a:gd name="connsiteY37" fmla="*/ 1439180 h 1598136"/>
              <a:gd name="connsiteX38" fmla="*/ 5838387 w 9662615"/>
              <a:gd name="connsiteY38" fmla="*/ 1444679 h 1598136"/>
              <a:gd name="connsiteX39" fmla="*/ 5771136 w 9662615"/>
              <a:gd name="connsiteY39" fmla="*/ 1453639 h 1598136"/>
              <a:gd name="connsiteX40" fmla="*/ 5724081 w 9662615"/>
              <a:gd name="connsiteY40" fmla="*/ 1470431 h 1598136"/>
              <a:gd name="connsiteX41" fmla="*/ 5666577 w 9662615"/>
              <a:gd name="connsiteY41" fmla="*/ 1473921 h 1598136"/>
              <a:gd name="connsiteX42" fmla="*/ 5649068 w 9662615"/>
              <a:gd name="connsiteY42" fmla="*/ 1461676 h 1598136"/>
              <a:gd name="connsiteX43" fmla="*/ 5588902 w 9662615"/>
              <a:gd name="connsiteY43" fmla="*/ 1469647 h 1598136"/>
              <a:gd name="connsiteX44" fmla="*/ 5498090 w 9662615"/>
              <a:gd name="connsiteY44" fmla="*/ 1483173 h 1598136"/>
              <a:gd name="connsiteX45" fmla="*/ 5444641 w 9662615"/>
              <a:gd name="connsiteY45" fmla="*/ 1487602 h 1598136"/>
              <a:gd name="connsiteX46" fmla="*/ 5299812 w 9662615"/>
              <a:gd name="connsiteY46" fmla="*/ 1503362 h 1598136"/>
              <a:gd name="connsiteX47" fmla="*/ 5213947 w 9662615"/>
              <a:gd name="connsiteY47" fmla="*/ 1516637 h 1598136"/>
              <a:gd name="connsiteX48" fmla="*/ 5090342 w 9662615"/>
              <a:gd name="connsiteY48" fmla="*/ 1546680 h 1598136"/>
              <a:gd name="connsiteX49" fmla="*/ 5129812 w 9662615"/>
              <a:gd name="connsiteY49" fmla="*/ 1521277 h 1598136"/>
              <a:gd name="connsiteX50" fmla="*/ 5059484 w 9662615"/>
              <a:gd name="connsiteY50" fmla="*/ 1546802 h 1598136"/>
              <a:gd name="connsiteX51" fmla="*/ 5050958 w 9662615"/>
              <a:gd name="connsiteY51" fmla="*/ 1545776 h 1598136"/>
              <a:gd name="connsiteX52" fmla="*/ 5038524 w 9662615"/>
              <a:gd name="connsiteY52" fmla="*/ 1545675 h 1598136"/>
              <a:gd name="connsiteX53" fmla="*/ 5026564 w 9662615"/>
              <a:gd name="connsiteY53" fmla="*/ 1545376 h 1598136"/>
              <a:gd name="connsiteX54" fmla="*/ 4969433 w 9662615"/>
              <a:gd name="connsiteY54" fmla="*/ 1540263 h 1598136"/>
              <a:gd name="connsiteX55" fmla="*/ 4921303 w 9662615"/>
              <a:gd name="connsiteY55" fmla="*/ 1575379 h 1598136"/>
              <a:gd name="connsiteX56" fmla="*/ 4863775 w 9662615"/>
              <a:gd name="connsiteY56" fmla="*/ 1562633 h 1598136"/>
              <a:gd name="connsiteX57" fmla="*/ 4847242 w 9662615"/>
              <a:gd name="connsiteY57" fmla="*/ 1565435 h 1598136"/>
              <a:gd name="connsiteX58" fmla="*/ 4856839 w 9662615"/>
              <a:gd name="connsiteY58" fmla="*/ 1598136 h 1598136"/>
              <a:gd name="connsiteX59" fmla="*/ 4791466 w 9662615"/>
              <a:gd name="connsiteY59" fmla="*/ 1561324 h 1598136"/>
              <a:gd name="connsiteX60" fmla="*/ 4784247 w 9662615"/>
              <a:gd name="connsiteY60" fmla="*/ 1562342 h 1598136"/>
              <a:gd name="connsiteX61" fmla="*/ 4748477 w 9662615"/>
              <a:gd name="connsiteY61" fmla="*/ 1556925 h 1598136"/>
              <a:gd name="connsiteX62" fmla="*/ 4730033 w 9662615"/>
              <a:gd name="connsiteY62" fmla="*/ 1555274 h 1598136"/>
              <a:gd name="connsiteX63" fmla="*/ 4724747 w 9662615"/>
              <a:gd name="connsiteY63" fmla="*/ 1552439 h 1598136"/>
              <a:gd name="connsiteX64" fmla="*/ 4697562 w 9662615"/>
              <a:gd name="connsiteY64" fmla="*/ 1551206 h 1598136"/>
              <a:gd name="connsiteX65" fmla="*/ 4662664 w 9662615"/>
              <a:gd name="connsiteY65" fmla="*/ 1573162 h 1598136"/>
              <a:gd name="connsiteX66" fmla="*/ 4603028 w 9662615"/>
              <a:gd name="connsiteY66" fmla="*/ 1568821 h 1598136"/>
              <a:gd name="connsiteX67" fmla="*/ 4541612 w 9662615"/>
              <a:gd name="connsiteY67" fmla="*/ 1545262 h 1598136"/>
              <a:gd name="connsiteX68" fmla="*/ 4422155 w 9662615"/>
              <a:gd name="connsiteY68" fmla="*/ 1542059 h 1598136"/>
              <a:gd name="connsiteX69" fmla="*/ 4221826 w 9662615"/>
              <a:gd name="connsiteY69" fmla="*/ 1508923 h 1598136"/>
              <a:gd name="connsiteX70" fmla="*/ 4096601 w 9662615"/>
              <a:gd name="connsiteY70" fmla="*/ 1521563 h 1598136"/>
              <a:gd name="connsiteX71" fmla="*/ 3970635 w 9662615"/>
              <a:gd name="connsiteY71" fmla="*/ 1544815 h 1598136"/>
              <a:gd name="connsiteX72" fmla="*/ 3833906 w 9662615"/>
              <a:gd name="connsiteY72" fmla="*/ 1516637 h 1598136"/>
              <a:gd name="connsiteX73" fmla="*/ 3696258 w 9662615"/>
              <a:gd name="connsiteY73" fmla="*/ 1537563 h 1598136"/>
              <a:gd name="connsiteX74" fmla="*/ 3594070 w 9662615"/>
              <a:gd name="connsiteY74" fmla="*/ 1509422 h 1598136"/>
              <a:gd name="connsiteX75" fmla="*/ 3565233 w 9662615"/>
              <a:gd name="connsiteY75" fmla="*/ 1515122 h 1598136"/>
              <a:gd name="connsiteX76" fmla="*/ 3560267 w 9662615"/>
              <a:gd name="connsiteY76" fmla="*/ 1516288 h 1598136"/>
              <a:gd name="connsiteX77" fmla="*/ 3540258 w 9662615"/>
              <a:gd name="connsiteY77" fmla="*/ 1516976 h 1598136"/>
              <a:gd name="connsiteX78" fmla="*/ 3534780 w 9662615"/>
              <a:gd name="connsiteY78" fmla="*/ 1522141 h 1598136"/>
              <a:gd name="connsiteX79" fmla="*/ 3504783 w 9662615"/>
              <a:gd name="connsiteY79" fmla="*/ 1526739 h 1598136"/>
              <a:gd name="connsiteX80" fmla="*/ 3430805 w 9662615"/>
              <a:gd name="connsiteY80" fmla="*/ 1542521 h 1598136"/>
              <a:gd name="connsiteX81" fmla="*/ 3292707 w 9662615"/>
              <a:gd name="connsiteY81" fmla="*/ 1520490 h 1598136"/>
              <a:gd name="connsiteX82" fmla="*/ 3187872 w 9662615"/>
              <a:gd name="connsiteY82" fmla="*/ 1519991 h 1598136"/>
              <a:gd name="connsiteX83" fmla="*/ 3148026 w 9662615"/>
              <a:gd name="connsiteY83" fmla="*/ 1524777 h 1598136"/>
              <a:gd name="connsiteX84" fmla="*/ 3092394 w 9662615"/>
              <a:gd name="connsiteY84" fmla="*/ 1528115 h 1598136"/>
              <a:gd name="connsiteX85" fmla="*/ 2994200 w 9662615"/>
              <a:gd name="connsiteY85" fmla="*/ 1537857 h 1598136"/>
              <a:gd name="connsiteX86" fmla="*/ 2862301 w 9662615"/>
              <a:gd name="connsiteY86" fmla="*/ 1544250 h 1598136"/>
              <a:gd name="connsiteX87" fmla="*/ 2766335 w 9662615"/>
              <a:gd name="connsiteY87" fmla="*/ 1527662 h 1598136"/>
              <a:gd name="connsiteX88" fmla="*/ 2757836 w 9662615"/>
              <a:gd name="connsiteY88" fmla="*/ 1531371 h 1598136"/>
              <a:gd name="connsiteX89" fmla="*/ 2691555 w 9662615"/>
              <a:gd name="connsiteY89" fmla="*/ 1530283 h 1598136"/>
              <a:gd name="connsiteX90" fmla="*/ 2491676 w 9662615"/>
              <a:gd name="connsiteY90" fmla="*/ 1500859 h 1598136"/>
              <a:gd name="connsiteX91" fmla="*/ 2378036 w 9662615"/>
              <a:gd name="connsiteY91" fmla="*/ 1520645 h 1598136"/>
              <a:gd name="connsiteX92" fmla="*/ 2284269 w 9662615"/>
              <a:gd name="connsiteY92" fmla="*/ 1503068 h 1598136"/>
              <a:gd name="connsiteX93" fmla="*/ 2207104 w 9662615"/>
              <a:gd name="connsiteY93" fmla="*/ 1508888 h 1598136"/>
              <a:gd name="connsiteX94" fmla="*/ 2149226 w 9662615"/>
              <a:gd name="connsiteY94" fmla="*/ 1523409 h 1598136"/>
              <a:gd name="connsiteX95" fmla="*/ 2084783 w 9662615"/>
              <a:gd name="connsiteY95" fmla="*/ 1524245 h 1598136"/>
              <a:gd name="connsiteX96" fmla="*/ 2070075 w 9662615"/>
              <a:gd name="connsiteY96" fmla="*/ 1511285 h 1598136"/>
              <a:gd name="connsiteX97" fmla="*/ 2001057 w 9662615"/>
              <a:gd name="connsiteY97" fmla="*/ 1516449 h 1598136"/>
              <a:gd name="connsiteX98" fmla="*/ 1896330 w 9662615"/>
              <a:gd name="connsiteY98" fmla="*/ 1525725 h 1598136"/>
              <a:gd name="connsiteX99" fmla="*/ 1835994 w 9662615"/>
              <a:gd name="connsiteY99" fmla="*/ 1527678 h 1598136"/>
              <a:gd name="connsiteX100" fmla="*/ 1671119 w 9662615"/>
              <a:gd name="connsiteY100" fmla="*/ 1536701 h 1598136"/>
              <a:gd name="connsiteX101" fmla="*/ 1601337 w 9662615"/>
              <a:gd name="connsiteY101" fmla="*/ 1548552 h 1598136"/>
              <a:gd name="connsiteX102" fmla="*/ 1407755 w 9662615"/>
              <a:gd name="connsiteY102" fmla="*/ 1571444 h 1598136"/>
              <a:gd name="connsiteX103" fmla="*/ 1271994 w 9662615"/>
              <a:gd name="connsiteY103" fmla="*/ 1579471 h 1598136"/>
              <a:gd name="connsiteX104" fmla="*/ 1249226 w 9662615"/>
              <a:gd name="connsiteY104" fmla="*/ 1583140 h 1598136"/>
              <a:gd name="connsiteX105" fmla="*/ 1217719 w 9662615"/>
              <a:gd name="connsiteY105" fmla="*/ 1580863 h 1598136"/>
              <a:gd name="connsiteX106" fmla="*/ 1091432 w 9662615"/>
              <a:gd name="connsiteY106" fmla="*/ 1571003 h 1598136"/>
              <a:gd name="connsiteX107" fmla="*/ 992039 w 9662615"/>
              <a:gd name="connsiteY107" fmla="*/ 1556662 h 1598136"/>
              <a:gd name="connsiteX108" fmla="*/ 868264 w 9662615"/>
              <a:gd name="connsiteY108" fmla="*/ 1566392 h 1598136"/>
              <a:gd name="connsiteX109" fmla="*/ 792765 w 9662615"/>
              <a:gd name="connsiteY109" fmla="*/ 1563102 h 1598136"/>
              <a:gd name="connsiteX110" fmla="*/ 669055 w 9662615"/>
              <a:gd name="connsiteY110" fmla="*/ 1543638 h 1598136"/>
              <a:gd name="connsiteX111" fmla="*/ 506152 w 9662615"/>
              <a:gd name="connsiteY111" fmla="*/ 1549124 h 1598136"/>
              <a:gd name="connsiteX112" fmla="*/ 472797 w 9662615"/>
              <a:gd name="connsiteY112" fmla="*/ 1568904 h 1598136"/>
              <a:gd name="connsiteX113" fmla="*/ 427864 w 9662615"/>
              <a:gd name="connsiteY113" fmla="*/ 1580848 h 1598136"/>
              <a:gd name="connsiteX114" fmla="*/ 408381 w 9662615"/>
              <a:gd name="connsiteY114" fmla="*/ 1552940 h 1598136"/>
              <a:gd name="connsiteX115" fmla="*/ 267163 w 9662615"/>
              <a:gd name="connsiteY115" fmla="*/ 1531913 h 1598136"/>
              <a:gd name="connsiteX116" fmla="*/ 196644 w 9662615"/>
              <a:gd name="connsiteY116" fmla="*/ 1524565 h 1598136"/>
              <a:gd name="connsiteX117" fmla="*/ 86819 w 9662615"/>
              <a:gd name="connsiteY117" fmla="*/ 1519517 h 1598136"/>
              <a:gd name="connsiteX118" fmla="*/ 53369 w 9662615"/>
              <a:gd name="connsiteY118" fmla="*/ 1516853 h 1598136"/>
              <a:gd name="connsiteX119" fmla="*/ 2359 w 9662615"/>
              <a:gd name="connsiteY119" fmla="*/ 1515247 h 1598136"/>
              <a:gd name="connsiteX120" fmla="*/ 0 w 9662615"/>
              <a:gd name="connsiteY120" fmla="*/ 1514932 h 1598136"/>
              <a:gd name="connsiteX121" fmla="*/ 0 w 9662615"/>
              <a:gd name="connsiteY121" fmla="*/ 0 h 1598136"/>
              <a:gd name="connsiteX0" fmla="*/ 0 w 9662615"/>
              <a:gd name="connsiteY0" fmla="*/ 0 h 1598136"/>
              <a:gd name="connsiteX1" fmla="*/ 9662615 w 9662615"/>
              <a:gd name="connsiteY1" fmla="*/ 0 h 1598136"/>
              <a:gd name="connsiteX2" fmla="*/ 9662615 w 9662615"/>
              <a:gd name="connsiteY2" fmla="*/ 1280346 h 1598136"/>
              <a:gd name="connsiteX3" fmla="*/ 9658420 w 9662615"/>
              <a:gd name="connsiteY3" fmla="*/ 1280106 h 1598136"/>
              <a:gd name="connsiteX4" fmla="*/ 9469546 w 9662615"/>
              <a:gd name="connsiteY4" fmla="*/ 1289837 h 1598136"/>
              <a:gd name="connsiteX5" fmla="*/ 9385895 w 9662615"/>
              <a:gd name="connsiteY5" fmla="*/ 1269203 h 1598136"/>
              <a:gd name="connsiteX6" fmla="*/ 9144767 w 9662615"/>
              <a:gd name="connsiteY6" fmla="*/ 1264120 h 1598136"/>
              <a:gd name="connsiteX7" fmla="*/ 8837252 w 9662615"/>
              <a:gd name="connsiteY7" fmla="*/ 1350515 h 1598136"/>
              <a:gd name="connsiteX8" fmla="*/ 8705466 w 9662615"/>
              <a:gd name="connsiteY8" fmla="*/ 1342419 h 1598136"/>
              <a:gd name="connsiteX9" fmla="*/ 8652221 w 9662615"/>
              <a:gd name="connsiteY9" fmla="*/ 1326906 h 1598136"/>
              <a:gd name="connsiteX10" fmla="*/ 8632312 w 9662615"/>
              <a:gd name="connsiteY10" fmla="*/ 1326025 h 1598136"/>
              <a:gd name="connsiteX11" fmla="*/ 8591582 w 9662615"/>
              <a:gd name="connsiteY11" fmla="*/ 1341666 h 1598136"/>
              <a:gd name="connsiteX12" fmla="*/ 8537336 w 9662615"/>
              <a:gd name="connsiteY12" fmla="*/ 1341684 h 1598136"/>
              <a:gd name="connsiteX13" fmla="*/ 8472508 w 9662615"/>
              <a:gd name="connsiteY13" fmla="*/ 1363109 h 1598136"/>
              <a:gd name="connsiteX14" fmla="*/ 8258477 w 9662615"/>
              <a:gd name="connsiteY14" fmla="*/ 1370666 h 1598136"/>
              <a:gd name="connsiteX15" fmla="*/ 8197961 w 9662615"/>
              <a:gd name="connsiteY15" fmla="*/ 1392804 h 1598136"/>
              <a:gd name="connsiteX16" fmla="*/ 8171196 w 9662615"/>
              <a:gd name="connsiteY16" fmla="*/ 1397216 h 1598136"/>
              <a:gd name="connsiteX17" fmla="*/ 8127667 w 9662615"/>
              <a:gd name="connsiteY17" fmla="*/ 1418254 h 1598136"/>
              <a:gd name="connsiteX18" fmla="*/ 7974579 w 9662615"/>
              <a:gd name="connsiteY18" fmla="*/ 1383439 h 1598136"/>
              <a:gd name="connsiteX19" fmla="*/ 7768351 w 9662615"/>
              <a:gd name="connsiteY19" fmla="*/ 1395051 h 1598136"/>
              <a:gd name="connsiteX20" fmla="*/ 7635985 w 9662615"/>
              <a:gd name="connsiteY20" fmla="*/ 1386363 h 1598136"/>
              <a:gd name="connsiteX21" fmla="*/ 7466069 w 9662615"/>
              <a:gd name="connsiteY21" fmla="*/ 1377654 h 1598136"/>
              <a:gd name="connsiteX22" fmla="*/ 7355642 w 9662615"/>
              <a:gd name="connsiteY22" fmla="*/ 1407761 h 1598136"/>
              <a:gd name="connsiteX23" fmla="*/ 7151610 w 9662615"/>
              <a:gd name="connsiteY23" fmla="*/ 1397856 h 1598136"/>
              <a:gd name="connsiteX24" fmla="*/ 7082147 w 9662615"/>
              <a:gd name="connsiteY24" fmla="*/ 1406113 h 1598136"/>
              <a:gd name="connsiteX25" fmla="*/ 7014958 w 9662615"/>
              <a:gd name="connsiteY25" fmla="*/ 1396883 h 1598136"/>
              <a:gd name="connsiteX26" fmla="*/ 6907567 w 9662615"/>
              <a:gd name="connsiteY26" fmla="*/ 1419149 h 1598136"/>
              <a:gd name="connsiteX27" fmla="*/ 6748428 w 9662615"/>
              <a:gd name="connsiteY27" fmla="*/ 1420308 h 1598136"/>
              <a:gd name="connsiteX28" fmla="*/ 6654257 w 9662615"/>
              <a:gd name="connsiteY28" fmla="*/ 1424143 h 1598136"/>
              <a:gd name="connsiteX29" fmla="*/ 6620123 w 9662615"/>
              <a:gd name="connsiteY29" fmla="*/ 1430535 h 1598136"/>
              <a:gd name="connsiteX30" fmla="*/ 6571355 w 9662615"/>
              <a:gd name="connsiteY30" fmla="*/ 1436144 h 1598136"/>
              <a:gd name="connsiteX31" fmla="*/ 6486557 w 9662615"/>
              <a:gd name="connsiteY31" fmla="*/ 1449861 h 1598136"/>
              <a:gd name="connsiteX32" fmla="*/ 6370419 w 9662615"/>
              <a:gd name="connsiteY32" fmla="*/ 1461649 h 1598136"/>
              <a:gd name="connsiteX33" fmla="*/ 6278839 w 9662615"/>
              <a:gd name="connsiteY33" fmla="*/ 1449160 h 1598136"/>
              <a:gd name="connsiteX34" fmla="*/ 6272455 w 9662615"/>
              <a:gd name="connsiteY34" fmla="*/ 1453191 h 1598136"/>
              <a:gd name="connsiteX35" fmla="*/ 6212659 w 9662615"/>
              <a:gd name="connsiteY35" fmla="*/ 1454850 h 1598136"/>
              <a:gd name="connsiteX36" fmla="*/ 6069317 w 9662615"/>
              <a:gd name="connsiteY36" fmla="*/ 1445838 h 1598136"/>
              <a:gd name="connsiteX37" fmla="*/ 5878477 w 9662615"/>
              <a:gd name="connsiteY37" fmla="*/ 1439180 h 1598136"/>
              <a:gd name="connsiteX38" fmla="*/ 5838387 w 9662615"/>
              <a:gd name="connsiteY38" fmla="*/ 1444679 h 1598136"/>
              <a:gd name="connsiteX39" fmla="*/ 5771136 w 9662615"/>
              <a:gd name="connsiteY39" fmla="*/ 1453639 h 1598136"/>
              <a:gd name="connsiteX40" fmla="*/ 5724081 w 9662615"/>
              <a:gd name="connsiteY40" fmla="*/ 1470431 h 1598136"/>
              <a:gd name="connsiteX41" fmla="*/ 5666577 w 9662615"/>
              <a:gd name="connsiteY41" fmla="*/ 1473921 h 1598136"/>
              <a:gd name="connsiteX42" fmla="*/ 5649068 w 9662615"/>
              <a:gd name="connsiteY42" fmla="*/ 1461676 h 1598136"/>
              <a:gd name="connsiteX43" fmla="*/ 5588902 w 9662615"/>
              <a:gd name="connsiteY43" fmla="*/ 1469647 h 1598136"/>
              <a:gd name="connsiteX44" fmla="*/ 5498090 w 9662615"/>
              <a:gd name="connsiteY44" fmla="*/ 1483173 h 1598136"/>
              <a:gd name="connsiteX45" fmla="*/ 5444641 w 9662615"/>
              <a:gd name="connsiteY45" fmla="*/ 1487602 h 1598136"/>
              <a:gd name="connsiteX46" fmla="*/ 5299812 w 9662615"/>
              <a:gd name="connsiteY46" fmla="*/ 1503362 h 1598136"/>
              <a:gd name="connsiteX47" fmla="*/ 5213947 w 9662615"/>
              <a:gd name="connsiteY47" fmla="*/ 1516637 h 1598136"/>
              <a:gd name="connsiteX48" fmla="*/ 5090342 w 9662615"/>
              <a:gd name="connsiteY48" fmla="*/ 1546680 h 1598136"/>
              <a:gd name="connsiteX49" fmla="*/ 5129812 w 9662615"/>
              <a:gd name="connsiteY49" fmla="*/ 1521277 h 1598136"/>
              <a:gd name="connsiteX50" fmla="*/ 5059484 w 9662615"/>
              <a:gd name="connsiteY50" fmla="*/ 1546802 h 1598136"/>
              <a:gd name="connsiteX51" fmla="*/ 5038524 w 9662615"/>
              <a:gd name="connsiteY51" fmla="*/ 1545675 h 1598136"/>
              <a:gd name="connsiteX52" fmla="*/ 5026564 w 9662615"/>
              <a:gd name="connsiteY52" fmla="*/ 1545376 h 1598136"/>
              <a:gd name="connsiteX53" fmla="*/ 4969433 w 9662615"/>
              <a:gd name="connsiteY53" fmla="*/ 1540263 h 1598136"/>
              <a:gd name="connsiteX54" fmla="*/ 4921303 w 9662615"/>
              <a:gd name="connsiteY54" fmla="*/ 1575379 h 1598136"/>
              <a:gd name="connsiteX55" fmla="*/ 4863775 w 9662615"/>
              <a:gd name="connsiteY55" fmla="*/ 1562633 h 1598136"/>
              <a:gd name="connsiteX56" fmla="*/ 4847242 w 9662615"/>
              <a:gd name="connsiteY56" fmla="*/ 1565435 h 1598136"/>
              <a:gd name="connsiteX57" fmla="*/ 4856839 w 9662615"/>
              <a:gd name="connsiteY57" fmla="*/ 1598136 h 1598136"/>
              <a:gd name="connsiteX58" fmla="*/ 4791466 w 9662615"/>
              <a:gd name="connsiteY58" fmla="*/ 1561324 h 1598136"/>
              <a:gd name="connsiteX59" fmla="*/ 4784247 w 9662615"/>
              <a:gd name="connsiteY59" fmla="*/ 1562342 h 1598136"/>
              <a:gd name="connsiteX60" fmla="*/ 4748477 w 9662615"/>
              <a:gd name="connsiteY60" fmla="*/ 1556925 h 1598136"/>
              <a:gd name="connsiteX61" fmla="*/ 4730033 w 9662615"/>
              <a:gd name="connsiteY61" fmla="*/ 1555274 h 1598136"/>
              <a:gd name="connsiteX62" fmla="*/ 4724747 w 9662615"/>
              <a:gd name="connsiteY62" fmla="*/ 1552439 h 1598136"/>
              <a:gd name="connsiteX63" fmla="*/ 4697562 w 9662615"/>
              <a:gd name="connsiteY63" fmla="*/ 1551206 h 1598136"/>
              <a:gd name="connsiteX64" fmla="*/ 4662664 w 9662615"/>
              <a:gd name="connsiteY64" fmla="*/ 1573162 h 1598136"/>
              <a:gd name="connsiteX65" fmla="*/ 4603028 w 9662615"/>
              <a:gd name="connsiteY65" fmla="*/ 1568821 h 1598136"/>
              <a:gd name="connsiteX66" fmla="*/ 4541612 w 9662615"/>
              <a:gd name="connsiteY66" fmla="*/ 1545262 h 1598136"/>
              <a:gd name="connsiteX67" fmla="*/ 4422155 w 9662615"/>
              <a:gd name="connsiteY67" fmla="*/ 1542059 h 1598136"/>
              <a:gd name="connsiteX68" fmla="*/ 4221826 w 9662615"/>
              <a:gd name="connsiteY68" fmla="*/ 1508923 h 1598136"/>
              <a:gd name="connsiteX69" fmla="*/ 4096601 w 9662615"/>
              <a:gd name="connsiteY69" fmla="*/ 1521563 h 1598136"/>
              <a:gd name="connsiteX70" fmla="*/ 3970635 w 9662615"/>
              <a:gd name="connsiteY70" fmla="*/ 1544815 h 1598136"/>
              <a:gd name="connsiteX71" fmla="*/ 3833906 w 9662615"/>
              <a:gd name="connsiteY71" fmla="*/ 1516637 h 1598136"/>
              <a:gd name="connsiteX72" fmla="*/ 3696258 w 9662615"/>
              <a:gd name="connsiteY72" fmla="*/ 1537563 h 1598136"/>
              <a:gd name="connsiteX73" fmla="*/ 3594070 w 9662615"/>
              <a:gd name="connsiteY73" fmla="*/ 1509422 h 1598136"/>
              <a:gd name="connsiteX74" fmla="*/ 3565233 w 9662615"/>
              <a:gd name="connsiteY74" fmla="*/ 1515122 h 1598136"/>
              <a:gd name="connsiteX75" fmla="*/ 3560267 w 9662615"/>
              <a:gd name="connsiteY75" fmla="*/ 1516288 h 1598136"/>
              <a:gd name="connsiteX76" fmla="*/ 3540258 w 9662615"/>
              <a:gd name="connsiteY76" fmla="*/ 1516976 h 1598136"/>
              <a:gd name="connsiteX77" fmla="*/ 3534780 w 9662615"/>
              <a:gd name="connsiteY77" fmla="*/ 1522141 h 1598136"/>
              <a:gd name="connsiteX78" fmla="*/ 3504783 w 9662615"/>
              <a:gd name="connsiteY78" fmla="*/ 1526739 h 1598136"/>
              <a:gd name="connsiteX79" fmla="*/ 3430805 w 9662615"/>
              <a:gd name="connsiteY79" fmla="*/ 1542521 h 1598136"/>
              <a:gd name="connsiteX80" fmla="*/ 3292707 w 9662615"/>
              <a:gd name="connsiteY80" fmla="*/ 1520490 h 1598136"/>
              <a:gd name="connsiteX81" fmla="*/ 3187872 w 9662615"/>
              <a:gd name="connsiteY81" fmla="*/ 1519991 h 1598136"/>
              <a:gd name="connsiteX82" fmla="*/ 3148026 w 9662615"/>
              <a:gd name="connsiteY82" fmla="*/ 1524777 h 1598136"/>
              <a:gd name="connsiteX83" fmla="*/ 3092394 w 9662615"/>
              <a:gd name="connsiteY83" fmla="*/ 1528115 h 1598136"/>
              <a:gd name="connsiteX84" fmla="*/ 2994200 w 9662615"/>
              <a:gd name="connsiteY84" fmla="*/ 1537857 h 1598136"/>
              <a:gd name="connsiteX85" fmla="*/ 2862301 w 9662615"/>
              <a:gd name="connsiteY85" fmla="*/ 1544250 h 1598136"/>
              <a:gd name="connsiteX86" fmla="*/ 2766335 w 9662615"/>
              <a:gd name="connsiteY86" fmla="*/ 1527662 h 1598136"/>
              <a:gd name="connsiteX87" fmla="*/ 2757836 w 9662615"/>
              <a:gd name="connsiteY87" fmla="*/ 1531371 h 1598136"/>
              <a:gd name="connsiteX88" fmla="*/ 2691555 w 9662615"/>
              <a:gd name="connsiteY88" fmla="*/ 1530283 h 1598136"/>
              <a:gd name="connsiteX89" fmla="*/ 2491676 w 9662615"/>
              <a:gd name="connsiteY89" fmla="*/ 1500859 h 1598136"/>
              <a:gd name="connsiteX90" fmla="*/ 2378036 w 9662615"/>
              <a:gd name="connsiteY90" fmla="*/ 1520645 h 1598136"/>
              <a:gd name="connsiteX91" fmla="*/ 2284269 w 9662615"/>
              <a:gd name="connsiteY91" fmla="*/ 1503068 h 1598136"/>
              <a:gd name="connsiteX92" fmla="*/ 2207104 w 9662615"/>
              <a:gd name="connsiteY92" fmla="*/ 1508888 h 1598136"/>
              <a:gd name="connsiteX93" fmla="*/ 2149226 w 9662615"/>
              <a:gd name="connsiteY93" fmla="*/ 1523409 h 1598136"/>
              <a:gd name="connsiteX94" fmla="*/ 2084783 w 9662615"/>
              <a:gd name="connsiteY94" fmla="*/ 1524245 h 1598136"/>
              <a:gd name="connsiteX95" fmla="*/ 2070075 w 9662615"/>
              <a:gd name="connsiteY95" fmla="*/ 1511285 h 1598136"/>
              <a:gd name="connsiteX96" fmla="*/ 2001057 w 9662615"/>
              <a:gd name="connsiteY96" fmla="*/ 1516449 h 1598136"/>
              <a:gd name="connsiteX97" fmla="*/ 1896330 w 9662615"/>
              <a:gd name="connsiteY97" fmla="*/ 1525725 h 1598136"/>
              <a:gd name="connsiteX98" fmla="*/ 1835994 w 9662615"/>
              <a:gd name="connsiteY98" fmla="*/ 1527678 h 1598136"/>
              <a:gd name="connsiteX99" fmla="*/ 1671119 w 9662615"/>
              <a:gd name="connsiteY99" fmla="*/ 1536701 h 1598136"/>
              <a:gd name="connsiteX100" fmla="*/ 1601337 w 9662615"/>
              <a:gd name="connsiteY100" fmla="*/ 1548552 h 1598136"/>
              <a:gd name="connsiteX101" fmla="*/ 1407755 w 9662615"/>
              <a:gd name="connsiteY101" fmla="*/ 1571444 h 1598136"/>
              <a:gd name="connsiteX102" fmla="*/ 1271994 w 9662615"/>
              <a:gd name="connsiteY102" fmla="*/ 1579471 h 1598136"/>
              <a:gd name="connsiteX103" fmla="*/ 1249226 w 9662615"/>
              <a:gd name="connsiteY103" fmla="*/ 1583140 h 1598136"/>
              <a:gd name="connsiteX104" fmla="*/ 1217719 w 9662615"/>
              <a:gd name="connsiteY104" fmla="*/ 1580863 h 1598136"/>
              <a:gd name="connsiteX105" fmla="*/ 1091432 w 9662615"/>
              <a:gd name="connsiteY105" fmla="*/ 1571003 h 1598136"/>
              <a:gd name="connsiteX106" fmla="*/ 992039 w 9662615"/>
              <a:gd name="connsiteY106" fmla="*/ 1556662 h 1598136"/>
              <a:gd name="connsiteX107" fmla="*/ 868264 w 9662615"/>
              <a:gd name="connsiteY107" fmla="*/ 1566392 h 1598136"/>
              <a:gd name="connsiteX108" fmla="*/ 792765 w 9662615"/>
              <a:gd name="connsiteY108" fmla="*/ 1563102 h 1598136"/>
              <a:gd name="connsiteX109" fmla="*/ 669055 w 9662615"/>
              <a:gd name="connsiteY109" fmla="*/ 1543638 h 1598136"/>
              <a:gd name="connsiteX110" fmla="*/ 506152 w 9662615"/>
              <a:gd name="connsiteY110" fmla="*/ 1549124 h 1598136"/>
              <a:gd name="connsiteX111" fmla="*/ 472797 w 9662615"/>
              <a:gd name="connsiteY111" fmla="*/ 1568904 h 1598136"/>
              <a:gd name="connsiteX112" fmla="*/ 427864 w 9662615"/>
              <a:gd name="connsiteY112" fmla="*/ 1580848 h 1598136"/>
              <a:gd name="connsiteX113" fmla="*/ 408381 w 9662615"/>
              <a:gd name="connsiteY113" fmla="*/ 1552940 h 1598136"/>
              <a:gd name="connsiteX114" fmla="*/ 267163 w 9662615"/>
              <a:gd name="connsiteY114" fmla="*/ 1531913 h 1598136"/>
              <a:gd name="connsiteX115" fmla="*/ 196644 w 9662615"/>
              <a:gd name="connsiteY115" fmla="*/ 1524565 h 1598136"/>
              <a:gd name="connsiteX116" fmla="*/ 86819 w 9662615"/>
              <a:gd name="connsiteY116" fmla="*/ 1519517 h 1598136"/>
              <a:gd name="connsiteX117" fmla="*/ 53369 w 9662615"/>
              <a:gd name="connsiteY117" fmla="*/ 1516853 h 1598136"/>
              <a:gd name="connsiteX118" fmla="*/ 2359 w 9662615"/>
              <a:gd name="connsiteY118" fmla="*/ 1515247 h 1598136"/>
              <a:gd name="connsiteX119" fmla="*/ 0 w 9662615"/>
              <a:gd name="connsiteY119" fmla="*/ 1514932 h 1598136"/>
              <a:gd name="connsiteX120" fmla="*/ 0 w 9662615"/>
              <a:gd name="connsiteY120" fmla="*/ 0 h 1598136"/>
              <a:gd name="connsiteX0" fmla="*/ 0 w 9662615"/>
              <a:gd name="connsiteY0" fmla="*/ 0 h 1598136"/>
              <a:gd name="connsiteX1" fmla="*/ 9662615 w 9662615"/>
              <a:gd name="connsiteY1" fmla="*/ 0 h 1598136"/>
              <a:gd name="connsiteX2" fmla="*/ 9662615 w 9662615"/>
              <a:gd name="connsiteY2" fmla="*/ 1280346 h 1598136"/>
              <a:gd name="connsiteX3" fmla="*/ 9658420 w 9662615"/>
              <a:gd name="connsiteY3" fmla="*/ 1280106 h 1598136"/>
              <a:gd name="connsiteX4" fmla="*/ 9469546 w 9662615"/>
              <a:gd name="connsiteY4" fmla="*/ 1289837 h 1598136"/>
              <a:gd name="connsiteX5" fmla="*/ 9385895 w 9662615"/>
              <a:gd name="connsiteY5" fmla="*/ 1269203 h 1598136"/>
              <a:gd name="connsiteX6" fmla="*/ 9144767 w 9662615"/>
              <a:gd name="connsiteY6" fmla="*/ 1264120 h 1598136"/>
              <a:gd name="connsiteX7" fmla="*/ 8837252 w 9662615"/>
              <a:gd name="connsiteY7" fmla="*/ 1350515 h 1598136"/>
              <a:gd name="connsiteX8" fmla="*/ 8705466 w 9662615"/>
              <a:gd name="connsiteY8" fmla="*/ 1342419 h 1598136"/>
              <a:gd name="connsiteX9" fmla="*/ 8652221 w 9662615"/>
              <a:gd name="connsiteY9" fmla="*/ 1326906 h 1598136"/>
              <a:gd name="connsiteX10" fmla="*/ 8632312 w 9662615"/>
              <a:gd name="connsiteY10" fmla="*/ 1326025 h 1598136"/>
              <a:gd name="connsiteX11" fmla="*/ 8591582 w 9662615"/>
              <a:gd name="connsiteY11" fmla="*/ 1341666 h 1598136"/>
              <a:gd name="connsiteX12" fmla="*/ 8537336 w 9662615"/>
              <a:gd name="connsiteY12" fmla="*/ 1341684 h 1598136"/>
              <a:gd name="connsiteX13" fmla="*/ 8472508 w 9662615"/>
              <a:gd name="connsiteY13" fmla="*/ 1363109 h 1598136"/>
              <a:gd name="connsiteX14" fmla="*/ 8258477 w 9662615"/>
              <a:gd name="connsiteY14" fmla="*/ 1370666 h 1598136"/>
              <a:gd name="connsiteX15" fmla="*/ 8197961 w 9662615"/>
              <a:gd name="connsiteY15" fmla="*/ 1392804 h 1598136"/>
              <a:gd name="connsiteX16" fmla="*/ 8171196 w 9662615"/>
              <a:gd name="connsiteY16" fmla="*/ 1397216 h 1598136"/>
              <a:gd name="connsiteX17" fmla="*/ 8127667 w 9662615"/>
              <a:gd name="connsiteY17" fmla="*/ 1418254 h 1598136"/>
              <a:gd name="connsiteX18" fmla="*/ 7974579 w 9662615"/>
              <a:gd name="connsiteY18" fmla="*/ 1383439 h 1598136"/>
              <a:gd name="connsiteX19" fmla="*/ 7768351 w 9662615"/>
              <a:gd name="connsiteY19" fmla="*/ 1395051 h 1598136"/>
              <a:gd name="connsiteX20" fmla="*/ 7635985 w 9662615"/>
              <a:gd name="connsiteY20" fmla="*/ 1386363 h 1598136"/>
              <a:gd name="connsiteX21" fmla="*/ 7466069 w 9662615"/>
              <a:gd name="connsiteY21" fmla="*/ 1377654 h 1598136"/>
              <a:gd name="connsiteX22" fmla="*/ 7355642 w 9662615"/>
              <a:gd name="connsiteY22" fmla="*/ 1407761 h 1598136"/>
              <a:gd name="connsiteX23" fmla="*/ 7151610 w 9662615"/>
              <a:gd name="connsiteY23" fmla="*/ 1397856 h 1598136"/>
              <a:gd name="connsiteX24" fmla="*/ 7082147 w 9662615"/>
              <a:gd name="connsiteY24" fmla="*/ 1406113 h 1598136"/>
              <a:gd name="connsiteX25" fmla="*/ 7014958 w 9662615"/>
              <a:gd name="connsiteY25" fmla="*/ 1396883 h 1598136"/>
              <a:gd name="connsiteX26" fmla="*/ 6907567 w 9662615"/>
              <a:gd name="connsiteY26" fmla="*/ 1419149 h 1598136"/>
              <a:gd name="connsiteX27" fmla="*/ 6748428 w 9662615"/>
              <a:gd name="connsiteY27" fmla="*/ 1420308 h 1598136"/>
              <a:gd name="connsiteX28" fmla="*/ 6654257 w 9662615"/>
              <a:gd name="connsiteY28" fmla="*/ 1424143 h 1598136"/>
              <a:gd name="connsiteX29" fmla="*/ 6620123 w 9662615"/>
              <a:gd name="connsiteY29" fmla="*/ 1430535 h 1598136"/>
              <a:gd name="connsiteX30" fmla="*/ 6571355 w 9662615"/>
              <a:gd name="connsiteY30" fmla="*/ 1436144 h 1598136"/>
              <a:gd name="connsiteX31" fmla="*/ 6486557 w 9662615"/>
              <a:gd name="connsiteY31" fmla="*/ 1449861 h 1598136"/>
              <a:gd name="connsiteX32" fmla="*/ 6370419 w 9662615"/>
              <a:gd name="connsiteY32" fmla="*/ 1461649 h 1598136"/>
              <a:gd name="connsiteX33" fmla="*/ 6278839 w 9662615"/>
              <a:gd name="connsiteY33" fmla="*/ 1449160 h 1598136"/>
              <a:gd name="connsiteX34" fmla="*/ 6272455 w 9662615"/>
              <a:gd name="connsiteY34" fmla="*/ 1453191 h 1598136"/>
              <a:gd name="connsiteX35" fmla="*/ 6212659 w 9662615"/>
              <a:gd name="connsiteY35" fmla="*/ 1454850 h 1598136"/>
              <a:gd name="connsiteX36" fmla="*/ 6069317 w 9662615"/>
              <a:gd name="connsiteY36" fmla="*/ 1445838 h 1598136"/>
              <a:gd name="connsiteX37" fmla="*/ 5878477 w 9662615"/>
              <a:gd name="connsiteY37" fmla="*/ 1439180 h 1598136"/>
              <a:gd name="connsiteX38" fmla="*/ 5838387 w 9662615"/>
              <a:gd name="connsiteY38" fmla="*/ 1444679 h 1598136"/>
              <a:gd name="connsiteX39" fmla="*/ 5771136 w 9662615"/>
              <a:gd name="connsiteY39" fmla="*/ 1453639 h 1598136"/>
              <a:gd name="connsiteX40" fmla="*/ 5724081 w 9662615"/>
              <a:gd name="connsiteY40" fmla="*/ 1470431 h 1598136"/>
              <a:gd name="connsiteX41" fmla="*/ 5666577 w 9662615"/>
              <a:gd name="connsiteY41" fmla="*/ 1473921 h 1598136"/>
              <a:gd name="connsiteX42" fmla="*/ 5649068 w 9662615"/>
              <a:gd name="connsiteY42" fmla="*/ 1461676 h 1598136"/>
              <a:gd name="connsiteX43" fmla="*/ 5588902 w 9662615"/>
              <a:gd name="connsiteY43" fmla="*/ 1469647 h 1598136"/>
              <a:gd name="connsiteX44" fmla="*/ 5498090 w 9662615"/>
              <a:gd name="connsiteY44" fmla="*/ 1483173 h 1598136"/>
              <a:gd name="connsiteX45" fmla="*/ 5444641 w 9662615"/>
              <a:gd name="connsiteY45" fmla="*/ 1487602 h 1598136"/>
              <a:gd name="connsiteX46" fmla="*/ 5299812 w 9662615"/>
              <a:gd name="connsiteY46" fmla="*/ 1503362 h 1598136"/>
              <a:gd name="connsiteX47" fmla="*/ 5213947 w 9662615"/>
              <a:gd name="connsiteY47" fmla="*/ 1516637 h 1598136"/>
              <a:gd name="connsiteX48" fmla="*/ 5090342 w 9662615"/>
              <a:gd name="connsiteY48" fmla="*/ 1546680 h 1598136"/>
              <a:gd name="connsiteX49" fmla="*/ 5129812 w 9662615"/>
              <a:gd name="connsiteY49" fmla="*/ 1521277 h 1598136"/>
              <a:gd name="connsiteX50" fmla="*/ 5059484 w 9662615"/>
              <a:gd name="connsiteY50" fmla="*/ 1546802 h 1598136"/>
              <a:gd name="connsiteX51" fmla="*/ 5038524 w 9662615"/>
              <a:gd name="connsiteY51" fmla="*/ 1545675 h 1598136"/>
              <a:gd name="connsiteX52" fmla="*/ 5026564 w 9662615"/>
              <a:gd name="connsiteY52" fmla="*/ 1545376 h 1598136"/>
              <a:gd name="connsiteX53" fmla="*/ 4969433 w 9662615"/>
              <a:gd name="connsiteY53" fmla="*/ 1550865 h 1598136"/>
              <a:gd name="connsiteX54" fmla="*/ 4921303 w 9662615"/>
              <a:gd name="connsiteY54" fmla="*/ 1575379 h 1598136"/>
              <a:gd name="connsiteX55" fmla="*/ 4863775 w 9662615"/>
              <a:gd name="connsiteY55" fmla="*/ 1562633 h 1598136"/>
              <a:gd name="connsiteX56" fmla="*/ 4847242 w 9662615"/>
              <a:gd name="connsiteY56" fmla="*/ 1565435 h 1598136"/>
              <a:gd name="connsiteX57" fmla="*/ 4856839 w 9662615"/>
              <a:gd name="connsiteY57" fmla="*/ 1598136 h 1598136"/>
              <a:gd name="connsiteX58" fmla="*/ 4791466 w 9662615"/>
              <a:gd name="connsiteY58" fmla="*/ 1561324 h 1598136"/>
              <a:gd name="connsiteX59" fmla="*/ 4784247 w 9662615"/>
              <a:gd name="connsiteY59" fmla="*/ 1562342 h 1598136"/>
              <a:gd name="connsiteX60" fmla="*/ 4748477 w 9662615"/>
              <a:gd name="connsiteY60" fmla="*/ 1556925 h 1598136"/>
              <a:gd name="connsiteX61" fmla="*/ 4730033 w 9662615"/>
              <a:gd name="connsiteY61" fmla="*/ 1555274 h 1598136"/>
              <a:gd name="connsiteX62" fmla="*/ 4724747 w 9662615"/>
              <a:gd name="connsiteY62" fmla="*/ 1552439 h 1598136"/>
              <a:gd name="connsiteX63" fmla="*/ 4697562 w 9662615"/>
              <a:gd name="connsiteY63" fmla="*/ 1551206 h 1598136"/>
              <a:gd name="connsiteX64" fmla="*/ 4662664 w 9662615"/>
              <a:gd name="connsiteY64" fmla="*/ 1573162 h 1598136"/>
              <a:gd name="connsiteX65" fmla="*/ 4603028 w 9662615"/>
              <a:gd name="connsiteY65" fmla="*/ 1568821 h 1598136"/>
              <a:gd name="connsiteX66" fmla="*/ 4541612 w 9662615"/>
              <a:gd name="connsiteY66" fmla="*/ 1545262 h 1598136"/>
              <a:gd name="connsiteX67" fmla="*/ 4422155 w 9662615"/>
              <a:gd name="connsiteY67" fmla="*/ 1542059 h 1598136"/>
              <a:gd name="connsiteX68" fmla="*/ 4221826 w 9662615"/>
              <a:gd name="connsiteY68" fmla="*/ 1508923 h 1598136"/>
              <a:gd name="connsiteX69" fmla="*/ 4096601 w 9662615"/>
              <a:gd name="connsiteY69" fmla="*/ 1521563 h 1598136"/>
              <a:gd name="connsiteX70" fmla="*/ 3970635 w 9662615"/>
              <a:gd name="connsiteY70" fmla="*/ 1544815 h 1598136"/>
              <a:gd name="connsiteX71" fmla="*/ 3833906 w 9662615"/>
              <a:gd name="connsiteY71" fmla="*/ 1516637 h 1598136"/>
              <a:gd name="connsiteX72" fmla="*/ 3696258 w 9662615"/>
              <a:gd name="connsiteY72" fmla="*/ 1537563 h 1598136"/>
              <a:gd name="connsiteX73" fmla="*/ 3594070 w 9662615"/>
              <a:gd name="connsiteY73" fmla="*/ 1509422 h 1598136"/>
              <a:gd name="connsiteX74" fmla="*/ 3565233 w 9662615"/>
              <a:gd name="connsiteY74" fmla="*/ 1515122 h 1598136"/>
              <a:gd name="connsiteX75" fmla="*/ 3560267 w 9662615"/>
              <a:gd name="connsiteY75" fmla="*/ 1516288 h 1598136"/>
              <a:gd name="connsiteX76" fmla="*/ 3540258 w 9662615"/>
              <a:gd name="connsiteY76" fmla="*/ 1516976 h 1598136"/>
              <a:gd name="connsiteX77" fmla="*/ 3534780 w 9662615"/>
              <a:gd name="connsiteY77" fmla="*/ 1522141 h 1598136"/>
              <a:gd name="connsiteX78" fmla="*/ 3504783 w 9662615"/>
              <a:gd name="connsiteY78" fmla="*/ 1526739 h 1598136"/>
              <a:gd name="connsiteX79" fmla="*/ 3430805 w 9662615"/>
              <a:gd name="connsiteY79" fmla="*/ 1542521 h 1598136"/>
              <a:gd name="connsiteX80" fmla="*/ 3292707 w 9662615"/>
              <a:gd name="connsiteY80" fmla="*/ 1520490 h 1598136"/>
              <a:gd name="connsiteX81" fmla="*/ 3187872 w 9662615"/>
              <a:gd name="connsiteY81" fmla="*/ 1519991 h 1598136"/>
              <a:gd name="connsiteX82" fmla="*/ 3148026 w 9662615"/>
              <a:gd name="connsiteY82" fmla="*/ 1524777 h 1598136"/>
              <a:gd name="connsiteX83" fmla="*/ 3092394 w 9662615"/>
              <a:gd name="connsiteY83" fmla="*/ 1528115 h 1598136"/>
              <a:gd name="connsiteX84" fmla="*/ 2994200 w 9662615"/>
              <a:gd name="connsiteY84" fmla="*/ 1537857 h 1598136"/>
              <a:gd name="connsiteX85" fmla="*/ 2862301 w 9662615"/>
              <a:gd name="connsiteY85" fmla="*/ 1544250 h 1598136"/>
              <a:gd name="connsiteX86" fmla="*/ 2766335 w 9662615"/>
              <a:gd name="connsiteY86" fmla="*/ 1527662 h 1598136"/>
              <a:gd name="connsiteX87" fmla="*/ 2757836 w 9662615"/>
              <a:gd name="connsiteY87" fmla="*/ 1531371 h 1598136"/>
              <a:gd name="connsiteX88" fmla="*/ 2691555 w 9662615"/>
              <a:gd name="connsiteY88" fmla="*/ 1530283 h 1598136"/>
              <a:gd name="connsiteX89" fmla="*/ 2491676 w 9662615"/>
              <a:gd name="connsiteY89" fmla="*/ 1500859 h 1598136"/>
              <a:gd name="connsiteX90" fmla="*/ 2378036 w 9662615"/>
              <a:gd name="connsiteY90" fmla="*/ 1520645 h 1598136"/>
              <a:gd name="connsiteX91" fmla="*/ 2284269 w 9662615"/>
              <a:gd name="connsiteY91" fmla="*/ 1503068 h 1598136"/>
              <a:gd name="connsiteX92" fmla="*/ 2207104 w 9662615"/>
              <a:gd name="connsiteY92" fmla="*/ 1508888 h 1598136"/>
              <a:gd name="connsiteX93" fmla="*/ 2149226 w 9662615"/>
              <a:gd name="connsiteY93" fmla="*/ 1523409 h 1598136"/>
              <a:gd name="connsiteX94" fmla="*/ 2084783 w 9662615"/>
              <a:gd name="connsiteY94" fmla="*/ 1524245 h 1598136"/>
              <a:gd name="connsiteX95" fmla="*/ 2070075 w 9662615"/>
              <a:gd name="connsiteY95" fmla="*/ 1511285 h 1598136"/>
              <a:gd name="connsiteX96" fmla="*/ 2001057 w 9662615"/>
              <a:gd name="connsiteY96" fmla="*/ 1516449 h 1598136"/>
              <a:gd name="connsiteX97" fmla="*/ 1896330 w 9662615"/>
              <a:gd name="connsiteY97" fmla="*/ 1525725 h 1598136"/>
              <a:gd name="connsiteX98" fmla="*/ 1835994 w 9662615"/>
              <a:gd name="connsiteY98" fmla="*/ 1527678 h 1598136"/>
              <a:gd name="connsiteX99" fmla="*/ 1671119 w 9662615"/>
              <a:gd name="connsiteY99" fmla="*/ 1536701 h 1598136"/>
              <a:gd name="connsiteX100" fmla="*/ 1601337 w 9662615"/>
              <a:gd name="connsiteY100" fmla="*/ 1548552 h 1598136"/>
              <a:gd name="connsiteX101" fmla="*/ 1407755 w 9662615"/>
              <a:gd name="connsiteY101" fmla="*/ 1571444 h 1598136"/>
              <a:gd name="connsiteX102" fmla="*/ 1271994 w 9662615"/>
              <a:gd name="connsiteY102" fmla="*/ 1579471 h 1598136"/>
              <a:gd name="connsiteX103" fmla="*/ 1249226 w 9662615"/>
              <a:gd name="connsiteY103" fmla="*/ 1583140 h 1598136"/>
              <a:gd name="connsiteX104" fmla="*/ 1217719 w 9662615"/>
              <a:gd name="connsiteY104" fmla="*/ 1580863 h 1598136"/>
              <a:gd name="connsiteX105" fmla="*/ 1091432 w 9662615"/>
              <a:gd name="connsiteY105" fmla="*/ 1571003 h 1598136"/>
              <a:gd name="connsiteX106" fmla="*/ 992039 w 9662615"/>
              <a:gd name="connsiteY106" fmla="*/ 1556662 h 1598136"/>
              <a:gd name="connsiteX107" fmla="*/ 868264 w 9662615"/>
              <a:gd name="connsiteY107" fmla="*/ 1566392 h 1598136"/>
              <a:gd name="connsiteX108" fmla="*/ 792765 w 9662615"/>
              <a:gd name="connsiteY108" fmla="*/ 1563102 h 1598136"/>
              <a:gd name="connsiteX109" fmla="*/ 669055 w 9662615"/>
              <a:gd name="connsiteY109" fmla="*/ 1543638 h 1598136"/>
              <a:gd name="connsiteX110" fmla="*/ 506152 w 9662615"/>
              <a:gd name="connsiteY110" fmla="*/ 1549124 h 1598136"/>
              <a:gd name="connsiteX111" fmla="*/ 472797 w 9662615"/>
              <a:gd name="connsiteY111" fmla="*/ 1568904 h 1598136"/>
              <a:gd name="connsiteX112" fmla="*/ 427864 w 9662615"/>
              <a:gd name="connsiteY112" fmla="*/ 1580848 h 1598136"/>
              <a:gd name="connsiteX113" fmla="*/ 408381 w 9662615"/>
              <a:gd name="connsiteY113" fmla="*/ 1552940 h 1598136"/>
              <a:gd name="connsiteX114" fmla="*/ 267163 w 9662615"/>
              <a:gd name="connsiteY114" fmla="*/ 1531913 h 1598136"/>
              <a:gd name="connsiteX115" fmla="*/ 196644 w 9662615"/>
              <a:gd name="connsiteY115" fmla="*/ 1524565 h 1598136"/>
              <a:gd name="connsiteX116" fmla="*/ 86819 w 9662615"/>
              <a:gd name="connsiteY116" fmla="*/ 1519517 h 1598136"/>
              <a:gd name="connsiteX117" fmla="*/ 53369 w 9662615"/>
              <a:gd name="connsiteY117" fmla="*/ 1516853 h 1598136"/>
              <a:gd name="connsiteX118" fmla="*/ 2359 w 9662615"/>
              <a:gd name="connsiteY118" fmla="*/ 1515247 h 1598136"/>
              <a:gd name="connsiteX119" fmla="*/ 0 w 9662615"/>
              <a:gd name="connsiteY119" fmla="*/ 1514932 h 1598136"/>
              <a:gd name="connsiteX120" fmla="*/ 0 w 9662615"/>
              <a:gd name="connsiteY120" fmla="*/ 0 h 1598136"/>
              <a:gd name="connsiteX0" fmla="*/ 0 w 9662615"/>
              <a:gd name="connsiteY0" fmla="*/ 0 h 1592835"/>
              <a:gd name="connsiteX1" fmla="*/ 9662615 w 9662615"/>
              <a:gd name="connsiteY1" fmla="*/ 0 h 1592835"/>
              <a:gd name="connsiteX2" fmla="*/ 9662615 w 9662615"/>
              <a:gd name="connsiteY2" fmla="*/ 1280346 h 1592835"/>
              <a:gd name="connsiteX3" fmla="*/ 9658420 w 9662615"/>
              <a:gd name="connsiteY3" fmla="*/ 1280106 h 1592835"/>
              <a:gd name="connsiteX4" fmla="*/ 9469546 w 9662615"/>
              <a:gd name="connsiteY4" fmla="*/ 1289837 h 1592835"/>
              <a:gd name="connsiteX5" fmla="*/ 9385895 w 9662615"/>
              <a:gd name="connsiteY5" fmla="*/ 1269203 h 1592835"/>
              <a:gd name="connsiteX6" fmla="*/ 9144767 w 9662615"/>
              <a:gd name="connsiteY6" fmla="*/ 1264120 h 1592835"/>
              <a:gd name="connsiteX7" fmla="*/ 8837252 w 9662615"/>
              <a:gd name="connsiteY7" fmla="*/ 1350515 h 1592835"/>
              <a:gd name="connsiteX8" fmla="*/ 8705466 w 9662615"/>
              <a:gd name="connsiteY8" fmla="*/ 1342419 h 1592835"/>
              <a:gd name="connsiteX9" fmla="*/ 8652221 w 9662615"/>
              <a:gd name="connsiteY9" fmla="*/ 1326906 h 1592835"/>
              <a:gd name="connsiteX10" fmla="*/ 8632312 w 9662615"/>
              <a:gd name="connsiteY10" fmla="*/ 1326025 h 1592835"/>
              <a:gd name="connsiteX11" fmla="*/ 8591582 w 9662615"/>
              <a:gd name="connsiteY11" fmla="*/ 1341666 h 1592835"/>
              <a:gd name="connsiteX12" fmla="*/ 8537336 w 9662615"/>
              <a:gd name="connsiteY12" fmla="*/ 1341684 h 1592835"/>
              <a:gd name="connsiteX13" fmla="*/ 8472508 w 9662615"/>
              <a:gd name="connsiteY13" fmla="*/ 1363109 h 1592835"/>
              <a:gd name="connsiteX14" fmla="*/ 8258477 w 9662615"/>
              <a:gd name="connsiteY14" fmla="*/ 1370666 h 1592835"/>
              <a:gd name="connsiteX15" fmla="*/ 8197961 w 9662615"/>
              <a:gd name="connsiteY15" fmla="*/ 1392804 h 1592835"/>
              <a:gd name="connsiteX16" fmla="*/ 8171196 w 9662615"/>
              <a:gd name="connsiteY16" fmla="*/ 1397216 h 1592835"/>
              <a:gd name="connsiteX17" fmla="*/ 8127667 w 9662615"/>
              <a:gd name="connsiteY17" fmla="*/ 1418254 h 1592835"/>
              <a:gd name="connsiteX18" fmla="*/ 7974579 w 9662615"/>
              <a:gd name="connsiteY18" fmla="*/ 1383439 h 1592835"/>
              <a:gd name="connsiteX19" fmla="*/ 7768351 w 9662615"/>
              <a:gd name="connsiteY19" fmla="*/ 1395051 h 1592835"/>
              <a:gd name="connsiteX20" fmla="*/ 7635985 w 9662615"/>
              <a:gd name="connsiteY20" fmla="*/ 1386363 h 1592835"/>
              <a:gd name="connsiteX21" fmla="*/ 7466069 w 9662615"/>
              <a:gd name="connsiteY21" fmla="*/ 1377654 h 1592835"/>
              <a:gd name="connsiteX22" fmla="*/ 7355642 w 9662615"/>
              <a:gd name="connsiteY22" fmla="*/ 1407761 h 1592835"/>
              <a:gd name="connsiteX23" fmla="*/ 7151610 w 9662615"/>
              <a:gd name="connsiteY23" fmla="*/ 1397856 h 1592835"/>
              <a:gd name="connsiteX24" fmla="*/ 7082147 w 9662615"/>
              <a:gd name="connsiteY24" fmla="*/ 1406113 h 1592835"/>
              <a:gd name="connsiteX25" fmla="*/ 7014958 w 9662615"/>
              <a:gd name="connsiteY25" fmla="*/ 1396883 h 1592835"/>
              <a:gd name="connsiteX26" fmla="*/ 6907567 w 9662615"/>
              <a:gd name="connsiteY26" fmla="*/ 1419149 h 1592835"/>
              <a:gd name="connsiteX27" fmla="*/ 6748428 w 9662615"/>
              <a:gd name="connsiteY27" fmla="*/ 1420308 h 1592835"/>
              <a:gd name="connsiteX28" fmla="*/ 6654257 w 9662615"/>
              <a:gd name="connsiteY28" fmla="*/ 1424143 h 1592835"/>
              <a:gd name="connsiteX29" fmla="*/ 6620123 w 9662615"/>
              <a:gd name="connsiteY29" fmla="*/ 1430535 h 1592835"/>
              <a:gd name="connsiteX30" fmla="*/ 6571355 w 9662615"/>
              <a:gd name="connsiteY30" fmla="*/ 1436144 h 1592835"/>
              <a:gd name="connsiteX31" fmla="*/ 6486557 w 9662615"/>
              <a:gd name="connsiteY31" fmla="*/ 1449861 h 1592835"/>
              <a:gd name="connsiteX32" fmla="*/ 6370419 w 9662615"/>
              <a:gd name="connsiteY32" fmla="*/ 1461649 h 1592835"/>
              <a:gd name="connsiteX33" fmla="*/ 6278839 w 9662615"/>
              <a:gd name="connsiteY33" fmla="*/ 1449160 h 1592835"/>
              <a:gd name="connsiteX34" fmla="*/ 6272455 w 9662615"/>
              <a:gd name="connsiteY34" fmla="*/ 1453191 h 1592835"/>
              <a:gd name="connsiteX35" fmla="*/ 6212659 w 9662615"/>
              <a:gd name="connsiteY35" fmla="*/ 1454850 h 1592835"/>
              <a:gd name="connsiteX36" fmla="*/ 6069317 w 9662615"/>
              <a:gd name="connsiteY36" fmla="*/ 1445838 h 1592835"/>
              <a:gd name="connsiteX37" fmla="*/ 5878477 w 9662615"/>
              <a:gd name="connsiteY37" fmla="*/ 1439180 h 1592835"/>
              <a:gd name="connsiteX38" fmla="*/ 5838387 w 9662615"/>
              <a:gd name="connsiteY38" fmla="*/ 1444679 h 1592835"/>
              <a:gd name="connsiteX39" fmla="*/ 5771136 w 9662615"/>
              <a:gd name="connsiteY39" fmla="*/ 1453639 h 1592835"/>
              <a:gd name="connsiteX40" fmla="*/ 5724081 w 9662615"/>
              <a:gd name="connsiteY40" fmla="*/ 1470431 h 1592835"/>
              <a:gd name="connsiteX41" fmla="*/ 5666577 w 9662615"/>
              <a:gd name="connsiteY41" fmla="*/ 1473921 h 1592835"/>
              <a:gd name="connsiteX42" fmla="*/ 5649068 w 9662615"/>
              <a:gd name="connsiteY42" fmla="*/ 1461676 h 1592835"/>
              <a:gd name="connsiteX43" fmla="*/ 5588902 w 9662615"/>
              <a:gd name="connsiteY43" fmla="*/ 1469647 h 1592835"/>
              <a:gd name="connsiteX44" fmla="*/ 5498090 w 9662615"/>
              <a:gd name="connsiteY44" fmla="*/ 1483173 h 1592835"/>
              <a:gd name="connsiteX45" fmla="*/ 5444641 w 9662615"/>
              <a:gd name="connsiteY45" fmla="*/ 1487602 h 1592835"/>
              <a:gd name="connsiteX46" fmla="*/ 5299812 w 9662615"/>
              <a:gd name="connsiteY46" fmla="*/ 1503362 h 1592835"/>
              <a:gd name="connsiteX47" fmla="*/ 5213947 w 9662615"/>
              <a:gd name="connsiteY47" fmla="*/ 1516637 h 1592835"/>
              <a:gd name="connsiteX48" fmla="*/ 5090342 w 9662615"/>
              <a:gd name="connsiteY48" fmla="*/ 1546680 h 1592835"/>
              <a:gd name="connsiteX49" fmla="*/ 5129812 w 9662615"/>
              <a:gd name="connsiteY49" fmla="*/ 1521277 h 1592835"/>
              <a:gd name="connsiteX50" fmla="*/ 5059484 w 9662615"/>
              <a:gd name="connsiteY50" fmla="*/ 1546802 h 1592835"/>
              <a:gd name="connsiteX51" fmla="*/ 5038524 w 9662615"/>
              <a:gd name="connsiteY51" fmla="*/ 1545675 h 1592835"/>
              <a:gd name="connsiteX52" fmla="*/ 5026564 w 9662615"/>
              <a:gd name="connsiteY52" fmla="*/ 1545376 h 1592835"/>
              <a:gd name="connsiteX53" fmla="*/ 4969433 w 9662615"/>
              <a:gd name="connsiteY53" fmla="*/ 1550865 h 1592835"/>
              <a:gd name="connsiteX54" fmla="*/ 4921303 w 9662615"/>
              <a:gd name="connsiteY54" fmla="*/ 1575379 h 1592835"/>
              <a:gd name="connsiteX55" fmla="*/ 4863775 w 9662615"/>
              <a:gd name="connsiteY55" fmla="*/ 1562633 h 1592835"/>
              <a:gd name="connsiteX56" fmla="*/ 4847242 w 9662615"/>
              <a:gd name="connsiteY56" fmla="*/ 1565435 h 1592835"/>
              <a:gd name="connsiteX57" fmla="*/ 4856839 w 9662615"/>
              <a:gd name="connsiteY57" fmla="*/ 1592835 h 1592835"/>
              <a:gd name="connsiteX58" fmla="*/ 4791466 w 9662615"/>
              <a:gd name="connsiteY58" fmla="*/ 1561324 h 1592835"/>
              <a:gd name="connsiteX59" fmla="*/ 4784247 w 9662615"/>
              <a:gd name="connsiteY59" fmla="*/ 1562342 h 1592835"/>
              <a:gd name="connsiteX60" fmla="*/ 4748477 w 9662615"/>
              <a:gd name="connsiteY60" fmla="*/ 1556925 h 1592835"/>
              <a:gd name="connsiteX61" fmla="*/ 4730033 w 9662615"/>
              <a:gd name="connsiteY61" fmla="*/ 1555274 h 1592835"/>
              <a:gd name="connsiteX62" fmla="*/ 4724747 w 9662615"/>
              <a:gd name="connsiteY62" fmla="*/ 1552439 h 1592835"/>
              <a:gd name="connsiteX63" fmla="*/ 4697562 w 9662615"/>
              <a:gd name="connsiteY63" fmla="*/ 1551206 h 1592835"/>
              <a:gd name="connsiteX64" fmla="*/ 4662664 w 9662615"/>
              <a:gd name="connsiteY64" fmla="*/ 1573162 h 1592835"/>
              <a:gd name="connsiteX65" fmla="*/ 4603028 w 9662615"/>
              <a:gd name="connsiteY65" fmla="*/ 1568821 h 1592835"/>
              <a:gd name="connsiteX66" fmla="*/ 4541612 w 9662615"/>
              <a:gd name="connsiteY66" fmla="*/ 1545262 h 1592835"/>
              <a:gd name="connsiteX67" fmla="*/ 4422155 w 9662615"/>
              <a:gd name="connsiteY67" fmla="*/ 1542059 h 1592835"/>
              <a:gd name="connsiteX68" fmla="*/ 4221826 w 9662615"/>
              <a:gd name="connsiteY68" fmla="*/ 1508923 h 1592835"/>
              <a:gd name="connsiteX69" fmla="*/ 4096601 w 9662615"/>
              <a:gd name="connsiteY69" fmla="*/ 1521563 h 1592835"/>
              <a:gd name="connsiteX70" fmla="*/ 3970635 w 9662615"/>
              <a:gd name="connsiteY70" fmla="*/ 1544815 h 1592835"/>
              <a:gd name="connsiteX71" fmla="*/ 3833906 w 9662615"/>
              <a:gd name="connsiteY71" fmla="*/ 1516637 h 1592835"/>
              <a:gd name="connsiteX72" fmla="*/ 3696258 w 9662615"/>
              <a:gd name="connsiteY72" fmla="*/ 1537563 h 1592835"/>
              <a:gd name="connsiteX73" fmla="*/ 3594070 w 9662615"/>
              <a:gd name="connsiteY73" fmla="*/ 1509422 h 1592835"/>
              <a:gd name="connsiteX74" fmla="*/ 3565233 w 9662615"/>
              <a:gd name="connsiteY74" fmla="*/ 1515122 h 1592835"/>
              <a:gd name="connsiteX75" fmla="*/ 3560267 w 9662615"/>
              <a:gd name="connsiteY75" fmla="*/ 1516288 h 1592835"/>
              <a:gd name="connsiteX76" fmla="*/ 3540258 w 9662615"/>
              <a:gd name="connsiteY76" fmla="*/ 1516976 h 1592835"/>
              <a:gd name="connsiteX77" fmla="*/ 3534780 w 9662615"/>
              <a:gd name="connsiteY77" fmla="*/ 1522141 h 1592835"/>
              <a:gd name="connsiteX78" fmla="*/ 3504783 w 9662615"/>
              <a:gd name="connsiteY78" fmla="*/ 1526739 h 1592835"/>
              <a:gd name="connsiteX79" fmla="*/ 3430805 w 9662615"/>
              <a:gd name="connsiteY79" fmla="*/ 1542521 h 1592835"/>
              <a:gd name="connsiteX80" fmla="*/ 3292707 w 9662615"/>
              <a:gd name="connsiteY80" fmla="*/ 1520490 h 1592835"/>
              <a:gd name="connsiteX81" fmla="*/ 3187872 w 9662615"/>
              <a:gd name="connsiteY81" fmla="*/ 1519991 h 1592835"/>
              <a:gd name="connsiteX82" fmla="*/ 3148026 w 9662615"/>
              <a:gd name="connsiteY82" fmla="*/ 1524777 h 1592835"/>
              <a:gd name="connsiteX83" fmla="*/ 3092394 w 9662615"/>
              <a:gd name="connsiteY83" fmla="*/ 1528115 h 1592835"/>
              <a:gd name="connsiteX84" fmla="*/ 2994200 w 9662615"/>
              <a:gd name="connsiteY84" fmla="*/ 1537857 h 1592835"/>
              <a:gd name="connsiteX85" fmla="*/ 2862301 w 9662615"/>
              <a:gd name="connsiteY85" fmla="*/ 1544250 h 1592835"/>
              <a:gd name="connsiteX86" fmla="*/ 2766335 w 9662615"/>
              <a:gd name="connsiteY86" fmla="*/ 1527662 h 1592835"/>
              <a:gd name="connsiteX87" fmla="*/ 2757836 w 9662615"/>
              <a:gd name="connsiteY87" fmla="*/ 1531371 h 1592835"/>
              <a:gd name="connsiteX88" fmla="*/ 2691555 w 9662615"/>
              <a:gd name="connsiteY88" fmla="*/ 1530283 h 1592835"/>
              <a:gd name="connsiteX89" fmla="*/ 2491676 w 9662615"/>
              <a:gd name="connsiteY89" fmla="*/ 1500859 h 1592835"/>
              <a:gd name="connsiteX90" fmla="*/ 2378036 w 9662615"/>
              <a:gd name="connsiteY90" fmla="*/ 1520645 h 1592835"/>
              <a:gd name="connsiteX91" fmla="*/ 2284269 w 9662615"/>
              <a:gd name="connsiteY91" fmla="*/ 1503068 h 1592835"/>
              <a:gd name="connsiteX92" fmla="*/ 2207104 w 9662615"/>
              <a:gd name="connsiteY92" fmla="*/ 1508888 h 1592835"/>
              <a:gd name="connsiteX93" fmla="*/ 2149226 w 9662615"/>
              <a:gd name="connsiteY93" fmla="*/ 1523409 h 1592835"/>
              <a:gd name="connsiteX94" fmla="*/ 2084783 w 9662615"/>
              <a:gd name="connsiteY94" fmla="*/ 1524245 h 1592835"/>
              <a:gd name="connsiteX95" fmla="*/ 2070075 w 9662615"/>
              <a:gd name="connsiteY95" fmla="*/ 1511285 h 1592835"/>
              <a:gd name="connsiteX96" fmla="*/ 2001057 w 9662615"/>
              <a:gd name="connsiteY96" fmla="*/ 1516449 h 1592835"/>
              <a:gd name="connsiteX97" fmla="*/ 1896330 w 9662615"/>
              <a:gd name="connsiteY97" fmla="*/ 1525725 h 1592835"/>
              <a:gd name="connsiteX98" fmla="*/ 1835994 w 9662615"/>
              <a:gd name="connsiteY98" fmla="*/ 1527678 h 1592835"/>
              <a:gd name="connsiteX99" fmla="*/ 1671119 w 9662615"/>
              <a:gd name="connsiteY99" fmla="*/ 1536701 h 1592835"/>
              <a:gd name="connsiteX100" fmla="*/ 1601337 w 9662615"/>
              <a:gd name="connsiteY100" fmla="*/ 1548552 h 1592835"/>
              <a:gd name="connsiteX101" fmla="*/ 1407755 w 9662615"/>
              <a:gd name="connsiteY101" fmla="*/ 1571444 h 1592835"/>
              <a:gd name="connsiteX102" fmla="*/ 1271994 w 9662615"/>
              <a:gd name="connsiteY102" fmla="*/ 1579471 h 1592835"/>
              <a:gd name="connsiteX103" fmla="*/ 1249226 w 9662615"/>
              <a:gd name="connsiteY103" fmla="*/ 1583140 h 1592835"/>
              <a:gd name="connsiteX104" fmla="*/ 1217719 w 9662615"/>
              <a:gd name="connsiteY104" fmla="*/ 1580863 h 1592835"/>
              <a:gd name="connsiteX105" fmla="*/ 1091432 w 9662615"/>
              <a:gd name="connsiteY105" fmla="*/ 1571003 h 1592835"/>
              <a:gd name="connsiteX106" fmla="*/ 992039 w 9662615"/>
              <a:gd name="connsiteY106" fmla="*/ 1556662 h 1592835"/>
              <a:gd name="connsiteX107" fmla="*/ 868264 w 9662615"/>
              <a:gd name="connsiteY107" fmla="*/ 1566392 h 1592835"/>
              <a:gd name="connsiteX108" fmla="*/ 792765 w 9662615"/>
              <a:gd name="connsiteY108" fmla="*/ 1563102 h 1592835"/>
              <a:gd name="connsiteX109" fmla="*/ 669055 w 9662615"/>
              <a:gd name="connsiteY109" fmla="*/ 1543638 h 1592835"/>
              <a:gd name="connsiteX110" fmla="*/ 506152 w 9662615"/>
              <a:gd name="connsiteY110" fmla="*/ 1549124 h 1592835"/>
              <a:gd name="connsiteX111" fmla="*/ 472797 w 9662615"/>
              <a:gd name="connsiteY111" fmla="*/ 1568904 h 1592835"/>
              <a:gd name="connsiteX112" fmla="*/ 427864 w 9662615"/>
              <a:gd name="connsiteY112" fmla="*/ 1580848 h 1592835"/>
              <a:gd name="connsiteX113" fmla="*/ 408381 w 9662615"/>
              <a:gd name="connsiteY113" fmla="*/ 1552940 h 1592835"/>
              <a:gd name="connsiteX114" fmla="*/ 267163 w 9662615"/>
              <a:gd name="connsiteY114" fmla="*/ 1531913 h 1592835"/>
              <a:gd name="connsiteX115" fmla="*/ 196644 w 9662615"/>
              <a:gd name="connsiteY115" fmla="*/ 1524565 h 1592835"/>
              <a:gd name="connsiteX116" fmla="*/ 86819 w 9662615"/>
              <a:gd name="connsiteY116" fmla="*/ 1519517 h 1592835"/>
              <a:gd name="connsiteX117" fmla="*/ 53369 w 9662615"/>
              <a:gd name="connsiteY117" fmla="*/ 1516853 h 1592835"/>
              <a:gd name="connsiteX118" fmla="*/ 2359 w 9662615"/>
              <a:gd name="connsiteY118" fmla="*/ 1515247 h 1592835"/>
              <a:gd name="connsiteX119" fmla="*/ 0 w 9662615"/>
              <a:gd name="connsiteY119" fmla="*/ 1514932 h 1592835"/>
              <a:gd name="connsiteX120" fmla="*/ 0 w 9662615"/>
              <a:gd name="connsiteY120" fmla="*/ 0 h 1592835"/>
              <a:gd name="connsiteX0" fmla="*/ 0 w 9662615"/>
              <a:gd name="connsiteY0" fmla="*/ 0 h 1592835"/>
              <a:gd name="connsiteX1" fmla="*/ 9662615 w 9662615"/>
              <a:gd name="connsiteY1" fmla="*/ 0 h 1592835"/>
              <a:gd name="connsiteX2" fmla="*/ 9662615 w 9662615"/>
              <a:gd name="connsiteY2" fmla="*/ 1280346 h 1592835"/>
              <a:gd name="connsiteX3" fmla="*/ 9658420 w 9662615"/>
              <a:gd name="connsiteY3" fmla="*/ 1280106 h 1592835"/>
              <a:gd name="connsiteX4" fmla="*/ 9469546 w 9662615"/>
              <a:gd name="connsiteY4" fmla="*/ 1289837 h 1592835"/>
              <a:gd name="connsiteX5" fmla="*/ 9385895 w 9662615"/>
              <a:gd name="connsiteY5" fmla="*/ 1269203 h 1592835"/>
              <a:gd name="connsiteX6" fmla="*/ 9144767 w 9662615"/>
              <a:gd name="connsiteY6" fmla="*/ 1264120 h 1592835"/>
              <a:gd name="connsiteX7" fmla="*/ 8837252 w 9662615"/>
              <a:gd name="connsiteY7" fmla="*/ 1350515 h 1592835"/>
              <a:gd name="connsiteX8" fmla="*/ 8705466 w 9662615"/>
              <a:gd name="connsiteY8" fmla="*/ 1342419 h 1592835"/>
              <a:gd name="connsiteX9" fmla="*/ 8652221 w 9662615"/>
              <a:gd name="connsiteY9" fmla="*/ 1326906 h 1592835"/>
              <a:gd name="connsiteX10" fmla="*/ 8632312 w 9662615"/>
              <a:gd name="connsiteY10" fmla="*/ 1326025 h 1592835"/>
              <a:gd name="connsiteX11" fmla="*/ 8591582 w 9662615"/>
              <a:gd name="connsiteY11" fmla="*/ 1341666 h 1592835"/>
              <a:gd name="connsiteX12" fmla="*/ 8537336 w 9662615"/>
              <a:gd name="connsiteY12" fmla="*/ 1341684 h 1592835"/>
              <a:gd name="connsiteX13" fmla="*/ 8472508 w 9662615"/>
              <a:gd name="connsiteY13" fmla="*/ 1363109 h 1592835"/>
              <a:gd name="connsiteX14" fmla="*/ 8258477 w 9662615"/>
              <a:gd name="connsiteY14" fmla="*/ 1370666 h 1592835"/>
              <a:gd name="connsiteX15" fmla="*/ 8197961 w 9662615"/>
              <a:gd name="connsiteY15" fmla="*/ 1392804 h 1592835"/>
              <a:gd name="connsiteX16" fmla="*/ 8171196 w 9662615"/>
              <a:gd name="connsiteY16" fmla="*/ 1397216 h 1592835"/>
              <a:gd name="connsiteX17" fmla="*/ 8127667 w 9662615"/>
              <a:gd name="connsiteY17" fmla="*/ 1418254 h 1592835"/>
              <a:gd name="connsiteX18" fmla="*/ 7974579 w 9662615"/>
              <a:gd name="connsiteY18" fmla="*/ 1383439 h 1592835"/>
              <a:gd name="connsiteX19" fmla="*/ 7768351 w 9662615"/>
              <a:gd name="connsiteY19" fmla="*/ 1395051 h 1592835"/>
              <a:gd name="connsiteX20" fmla="*/ 7635985 w 9662615"/>
              <a:gd name="connsiteY20" fmla="*/ 1386363 h 1592835"/>
              <a:gd name="connsiteX21" fmla="*/ 7466069 w 9662615"/>
              <a:gd name="connsiteY21" fmla="*/ 1377654 h 1592835"/>
              <a:gd name="connsiteX22" fmla="*/ 7355642 w 9662615"/>
              <a:gd name="connsiteY22" fmla="*/ 1407761 h 1592835"/>
              <a:gd name="connsiteX23" fmla="*/ 7151610 w 9662615"/>
              <a:gd name="connsiteY23" fmla="*/ 1397856 h 1592835"/>
              <a:gd name="connsiteX24" fmla="*/ 7082147 w 9662615"/>
              <a:gd name="connsiteY24" fmla="*/ 1406113 h 1592835"/>
              <a:gd name="connsiteX25" fmla="*/ 7014958 w 9662615"/>
              <a:gd name="connsiteY25" fmla="*/ 1396883 h 1592835"/>
              <a:gd name="connsiteX26" fmla="*/ 6907567 w 9662615"/>
              <a:gd name="connsiteY26" fmla="*/ 1419149 h 1592835"/>
              <a:gd name="connsiteX27" fmla="*/ 6748428 w 9662615"/>
              <a:gd name="connsiteY27" fmla="*/ 1420308 h 1592835"/>
              <a:gd name="connsiteX28" fmla="*/ 6654257 w 9662615"/>
              <a:gd name="connsiteY28" fmla="*/ 1424143 h 1592835"/>
              <a:gd name="connsiteX29" fmla="*/ 6620123 w 9662615"/>
              <a:gd name="connsiteY29" fmla="*/ 1430535 h 1592835"/>
              <a:gd name="connsiteX30" fmla="*/ 6571355 w 9662615"/>
              <a:gd name="connsiteY30" fmla="*/ 1436144 h 1592835"/>
              <a:gd name="connsiteX31" fmla="*/ 6486557 w 9662615"/>
              <a:gd name="connsiteY31" fmla="*/ 1449861 h 1592835"/>
              <a:gd name="connsiteX32" fmla="*/ 6370419 w 9662615"/>
              <a:gd name="connsiteY32" fmla="*/ 1461649 h 1592835"/>
              <a:gd name="connsiteX33" fmla="*/ 6278839 w 9662615"/>
              <a:gd name="connsiteY33" fmla="*/ 1449160 h 1592835"/>
              <a:gd name="connsiteX34" fmla="*/ 6272455 w 9662615"/>
              <a:gd name="connsiteY34" fmla="*/ 1453191 h 1592835"/>
              <a:gd name="connsiteX35" fmla="*/ 6212659 w 9662615"/>
              <a:gd name="connsiteY35" fmla="*/ 1454850 h 1592835"/>
              <a:gd name="connsiteX36" fmla="*/ 6069317 w 9662615"/>
              <a:gd name="connsiteY36" fmla="*/ 1445838 h 1592835"/>
              <a:gd name="connsiteX37" fmla="*/ 5878477 w 9662615"/>
              <a:gd name="connsiteY37" fmla="*/ 1439180 h 1592835"/>
              <a:gd name="connsiteX38" fmla="*/ 5838387 w 9662615"/>
              <a:gd name="connsiteY38" fmla="*/ 1444679 h 1592835"/>
              <a:gd name="connsiteX39" fmla="*/ 5771136 w 9662615"/>
              <a:gd name="connsiteY39" fmla="*/ 1453639 h 1592835"/>
              <a:gd name="connsiteX40" fmla="*/ 5724081 w 9662615"/>
              <a:gd name="connsiteY40" fmla="*/ 1470431 h 1592835"/>
              <a:gd name="connsiteX41" fmla="*/ 5666577 w 9662615"/>
              <a:gd name="connsiteY41" fmla="*/ 1473921 h 1592835"/>
              <a:gd name="connsiteX42" fmla="*/ 5649068 w 9662615"/>
              <a:gd name="connsiteY42" fmla="*/ 1461676 h 1592835"/>
              <a:gd name="connsiteX43" fmla="*/ 5588902 w 9662615"/>
              <a:gd name="connsiteY43" fmla="*/ 1469647 h 1592835"/>
              <a:gd name="connsiteX44" fmla="*/ 5498090 w 9662615"/>
              <a:gd name="connsiteY44" fmla="*/ 1483173 h 1592835"/>
              <a:gd name="connsiteX45" fmla="*/ 5444641 w 9662615"/>
              <a:gd name="connsiteY45" fmla="*/ 1487602 h 1592835"/>
              <a:gd name="connsiteX46" fmla="*/ 5299812 w 9662615"/>
              <a:gd name="connsiteY46" fmla="*/ 1503362 h 1592835"/>
              <a:gd name="connsiteX47" fmla="*/ 5213947 w 9662615"/>
              <a:gd name="connsiteY47" fmla="*/ 1516637 h 1592835"/>
              <a:gd name="connsiteX48" fmla="*/ 5090342 w 9662615"/>
              <a:gd name="connsiteY48" fmla="*/ 1546680 h 1592835"/>
              <a:gd name="connsiteX49" fmla="*/ 5129812 w 9662615"/>
              <a:gd name="connsiteY49" fmla="*/ 1521277 h 1592835"/>
              <a:gd name="connsiteX50" fmla="*/ 5059484 w 9662615"/>
              <a:gd name="connsiteY50" fmla="*/ 1546802 h 1592835"/>
              <a:gd name="connsiteX51" fmla="*/ 5038524 w 9662615"/>
              <a:gd name="connsiteY51" fmla="*/ 1545675 h 1592835"/>
              <a:gd name="connsiteX52" fmla="*/ 5026564 w 9662615"/>
              <a:gd name="connsiteY52" fmla="*/ 1545376 h 1592835"/>
              <a:gd name="connsiteX53" fmla="*/ 4969433 w 9662615"/>
              <a:gd name="connsiteY53" fmla="*/ 1550865 h 1592835"/>
              <a:gd name="connsiteX54" fmla="*/ 4921303 w 9662615"/>
              <a:gd name="connsiteY54" fmla="*/ 1575379 h 1592835"/>
              <a:gd name="connsiteX55" fmla="*/ 4863775 w 9662615"/>
              <a:gd name="connsiteY55" fmla="*/ 1562633 h 1592835"/>
              <a:gd name="connsiteX56" fmla="*/ 4847242 w 9662615"/>
              <a:gd name="connsiteY56" fmla="*/ 1565435 h 1592835"/>
              <a:gd name="connsiteX57" fmla="*/ 4856839 w 9662615"/>
              <a:gd name="connsiteY57" fmla="*/ 1592835 h 1592835"/>
              <a:gd name="connsiteX58" fmla="*/ 4791466 w 9662615"/>
              <a:gd name="connsiteY58" fmla="*/ 1561324 h 1592835"/>
              <a:gd name="connsiteX59" fmla="*/ 4784247 w 9662615"/>
              <a:gd name="connsiteY59" fmla="*/ 1562342 h 1592835"/>
              <a:gd name="connsiteX60" fmla="*/ 4748477 w 9662615"/>
              <a:gd name="connsiteY60" fmla="*/ 1556925 h 1592835"/>
              <a:gd name="connsiteX61" fmla="*/ 4730033 w 9662615"/>
              <a:gd name="connsiteY61" fmla="*/ 1555274 h 1592835"/>
              <a:gd name="connsiteX62" fmla="*/ 4697562 w 9662615"/>
              <a:gd name="connsiteY62" fmla="*/ 1551206 h 1592835"/>
              <a:gd name="connsiteX63" fmla="*/ 4662664 w 9662615"/>
              <a:gd name="connsiteY63" fmla="*/ 1573162 h 1592835"/>
              <a:gd name="connsiteX64" fmla="*/ 4603028 w 9662615"/>
              <a:gd name="connsiteY64" fmla="*/ 1568821 h 1592835"/>
              <a:gd name="connsiteX65" fmla="*/ 4541612 w 9662615"/>
              <a:gd name="connsiteY65" fmla="*/ 1545262 h 1592835"/>
              <a:gd name="connsiteX66" fmla="*/ 4422155 w 9662615"/>
              <a:gd name="connsiteY66" fmla="*/ 1542059 h 1592835"/>
              <a:gd name="connsiteX67" fmla="*/ 4221826 w 9662615"/>
              <a:gd name="connsiteY67" fmla="*/ 1508923 h 1592835"/>
              <a:gd name="connsiteX68" fmla="*/ 4096601 w 9662615"/>
              <a:gd name="connsiteY68" fmla="*/ 1521563 h 1592835"/>
              <a:gd name="connsiteX69" fmla="*/ 3970635 w 9662615"/>
              <a:gd name="connsiteY69" fmla="*/ 1544815 h 1592835"/>
              <a:gd name="connsiteX70" fmla="*/ 3833906 w 9662615"/>
              <a:gd name="connsiteY70" fmla="*/ 1516637 h 1592835"/>
              <a:gd name="connsiteX71" fmla="*/ 3696258 w 9662615"/>
              <a:gd name="connsiteY71" fmla="*/ 1537563 h 1592835"/>
              <a:gd name="connsiteX72" fmla="*/ 3594070 w 9662615"/>
              <a:gd name="connsiteY72" fmla="*/ 1509422 h 1592835"/>
              <a:gd name="connsiteX73" fmla="*/ 3565233 w 9662615"/>
              <a:gd name="connsiteY73" fmla="*/ 1515122 h 1592835"/>
              <a:gd name="connsiteX74" fmla="*/ 3560267 w 9662615"/>
              <a:gd name="connsiteY74" fmla="*/ 1516288 h 1592835"/>
              <a:gd name="connsiteX75" fmla="*/ 3540258 w 9662615"/>
              <a:gd name="connsiteY75" fmla="*/ 1516976 h 1592835"/>
              <a:gd name="connsiteX76" fmla="*/ 3534780 w 9662615"/>
              <a:gd name="connsiteY76" fmla="*/ 1522141 h 1592835"/>
              <a:gd name="connsiteX77" fmla="*/ 3504783 w 9662615"/>
              <a:gd name="connsiteY77" fmla="*/ 1526739 h 1592835"/>
              <a:gd name="connsiteX78" fmla="*/ 3430805 w 9662615"/>
              <a:gd name="connsiteY78" fmla="*/ 1542521 h 1592835"/>
              <a:gd name="connsiteX79" fmla="*/ 3292707 w 9662615"/>
              <a:gd name="connsiteY79" fmla="*/ 1520490 h 1592835"/>
              <a:gd name="connsiteX80" fmla="*/ 3187872 w 9662615"/>
              <a:gd name="connsiteY80" fmla="*/ 1519991 h 1592835"/>
              <a:gd name="connsiteX81" fmla="*/ 3148026 w 9662615"/>
              <a:gd name="connsiteY81" fmla="*/ 1524777 h 1592835"/>
              <a:gd name="connsiteX82" fmla="*/ 3092394 w 9662615"/>
              <a:gd name="connsiteY82" fmla="*/ 1528115 h 1592835"/>
              <a:gd name="connsiteX83" fmla="*/ 2994200 w 9662615"/>
              <a:gd name="connsiteY83" fmla="*/ 1537857 h 1592835"/>
              <a:gd name="connsiteX84" fmla="*/ 2862301 w 9662615"/>
              <a:gd name="connsiteY84" fmla="*/ 1544250 h 1592835"/>
              <a:gd name="connsiteX85" fmla="*/ 2766335 w 9662615"/>
              <a:gd name="connsiteY85" fmla="*/ 1527662 h 1592835"/>
              <a:gd name="connsiteX86" fmla="*/ 2757836 w 9662615"/>
              <a:gd name="connsiteY86" fmla="*/ 1531371 h 1592835"/>
              <a:gd name="connsiteX87" fmla="*/ 2691555 w 9662615"/>
              <a:gd name="connsiteY87" fmla="*/ 1530283 h 1592835"/>
              <a:gd name="connsiteX88" fmla="*/ 2491676 w 9662615"/>
              <a:gd name="connsiteY88" fmla="*/ 1500859 h 1592835"/>
              <a:gd name="connsiteX89" fmla="*/ 2378036 w 9662615"/>
              <a:gd name="connsiteY89" fmla="*/ 1520645 h 1592835"/>
              <a:gd name="connsiteX90" fmla="*/ 2284269 w 9662615"/>
              <a:gd name="connsiteY90" fmla="*/ 1503068 h 1592835"/>
              <a:gd name="connsiteX91" fmla="*/ 2207104 w 9662615"/>
              <a:gd name="connsiteY91" fmla="*/ 1508888 h 1592835"/>
              <a:gd name="connsiteX92" fmla="*/ 2149226 w 9662615"/>
              <a:gd name="connsiteY92" fmla="*/ 1523409 h 1592835"/>
              <a:gd name="connsiteX93" fmla="*/ 2084783 w 9662615"/>
              <a:gd name="connsiteY93" fmla="*/ 1524245 h 1592835"/>
              <a:gd name="connsiteX94" fmla="*/ 2070075 w 9662615"/>
              <a:gd name="connsiteY94" fmla="*/ 1511285 h 1592835"/>
              <a:gd name="connsiteX95" fmla="*/ 2001057 w 9662615"/>
              <a:gd name="connsiteY95" fmla="*/ 1516449 h 1592835"/>
              <a:gd name="connsiteX96" fmla="*/ 1896330 w 9662615"/>
              <a:gd name="connsiteY96" fmla="*/ 1525725 h 1592835"/>
              <a:gd name="connsiteX97" fmla="*/ 1835994 w 9662615"/>
              <a:gd name="connsiteY97" fmla="*/ 1527678 h 1592835"/>
              <a:gd name="connsiteX98" fmla="*/ 1671119 w 9662615"/>
              <a:gd name="connsiteY98" fmla="*/ 1536701 h 1592835"/>
              <a:gd name="connsiteX99" fmla="*/ 1601337 w 9662615"/>
              <a:gd name="connsiteY99" fmla="*/ 1548552 h 1592835"/>
              <a:gd name="connsiteX100" fmla="*/ 1407755 w 9662615"/>
              <a:gd name="connsiteY100" fmla="*/ 1571444 h 1592835"/>
              <a:gd name="connsiteX101" fmla="*/ 1271994 w 9662615"/>
              <a:gd name="connsiteY101" fmla="*/ 1579471 h 1592835"/>
              <a:gd name="connsiteX102" fmla="*/ 1249226 w 9662615"/>
              <a:gd name="connsiteY102" fmla="*/ 1583140 h 1592835"/>
              <a:gd name="connsiteX103" fmla="*/ 1217719 w 9662615"/>
              <a:gd name="connsiteY103" fmla="*/ 1580863 h 1592835"/>
              <a:gd name="connsiteX104" fmla="*/ 1091432 w 9662615"/>
              <a:gd name="connsiteY104" fmla="*/ 1571003 h 1592835"/>
              <a:gd name="connsiteX105" fmla="*/ 992039 w 9662615"/>
              <a:gd name="connsiteY105" fmla="*/ 1556662 h 1592835"/>
              <a:gd name="connsiteX106" fmla="*/ 868264 w 9662615"/>
              <a:gd name="connsiteY106" fmla="*/ 1566392 h 1592835"/>
              <a:gd name="connsiteX107" fmla="*/ 792765 w 9662615"/>
              <a:gd name="connsiteY107" fmla="*/ 1563102 h 1592835"/>
              <a:gd name="connsiteX108" fmla="*/ 669055 w 9662615"/>
              <a:gd name="connsiteY108" fmla="*/ 1543638 h 1592835"/>
              <a:gd name="connsiteX109" fmla="*/ 506152 w 9662615"/>
              <a:gd name="connsiteY109" fmla="*/ 1549124 h 1592835"/>
              <a:gd name="connsiteX110" fmla="*/ 472797 w 9662615"/>
              <a:gd name="connsiteY110" fmla="*/ 1568904 h 1592835"/>
              <a:gd name="connsiteX111" fmla="*/ 427864 w 9662615"/>
              <a:gd name="connsiteY111" fmla="*/ 1580848 h 1592835"/>
              <a:gd name="connsiteX112" fmla="*/ 408381 w 9662615"/>
              <a:gd name="connsiteY112" fmla="*/ 1552940 h 1592835"/>
              <a:gd name="connsiteX113" fmla="*/ 267163 w 9662615"/>
              <a:gd name="connsiteY113" fmla="*/ 1531913 h 1592835"/>
              <a:gd name="connsiteX114" fmla="*/ 196644 w 9662615"/>
              <a:gd name="connsiteY114" fmla="*/ 1524565 h 1592835"/>
              <a:gd name="connsiteX115" fmla="*/ 86819 w 9662615"/>
              <a:gd name="connsiteY115" fmla="*/ 1519517 h 1592835"/>
              <a:gd name="connsiteX116" fmla="*/ 53369 w 9662615"/>
              <a:gd name="connsiteY116" fmla="*/ 1516853 h 1592835"/>
              <a:gd name="connsiteX117" fmla="*/ 2359 w 9662615"/>
              <a:gd name="connsiteY117" fmla="*/ 1515247 h 1592835"/>
              <a:gd name="connsiteX118" fmla="*/ 0 w 9662615"/>
              <a:gd name="connsiteY118" fmla="*/ 1514932 h 1592835"/>
              <a:gd name="connsiteX119" fmla="*/ 0 w 9662615"/>
              <a:gd name="connsiteY119" fmla="*/ 0 h 1592835"/>
              <a:gd name="connsiteX0" fmla="*/ 0 w 9662615"/>
              <a:gd name="connsiteY0" fmla="*/ 0 h 1592835"/>
              <a:gd name="connsiteX1" fmla="*/ 9662615 w 9662615"/>
              <a:gd name="connsiteY1" fmla="*/ 0 h 1592835"/>
              <a:gd name="connsiteX2" fmla="*/ 9662615 w 9662615"/>
              <a:gd name="connsiteY2" fmla="*/ 1280346 h 1592835"/>
              <a:gd name="connsiteX3" fmla="*/ 9658420 w 9662615"/>
              <a:gd name="connsiteY3" fmla="*/ 1280106 h 1592835"/>
              <a:gd name="connsiteX4" fmla="*/ 9469546 w 9662615"/>
              <a:gd name="connsiteY4" fmla="*/ 1289837 h 1592835"/>
              <a:gd name="connsiteX5" fmla="*/ 9385895 w 9662615"/>
              <a:gd name="connsiteY5" fmla="*/ 1269203 h 1592835"/>
              <a:gd name="connsiteX6" fmla="*/ 9144767 w 9662615"/>
              <a:gd name="connsiteY6" fmla="*/ 1264120 h 1592835"/>
              <a:gd name="connsiteX7" fmla="*/ 8837252 w 9662615"/>
              <a:gd name="connsiteY7" fmla="*/ 1350515 h 1592835"/>
              <a:gd name="connsiteX8" fmla="*/ 8705466 w 9662615"/>
              <a:gd name="connsiteY8" fmla="*/ 1342419 h 1592835"/>
              <a:gd name="connsiteX9" fmla="*/ 8652221 w 9662615"/>
              <a:gd name="connsiteY9" fmla="*/ 1326906 h 1592835"/>
              <a:gd name="connsiteX10" fmla="*/ 8632312 w 9662615"/>
              <a:gd name="connsiteY10" fmla="*/ 1326025 h 1592835"/>
              <a:gd name="connsiteX11" fmla="*/ 8591582 w 9662615"/>
              <a:gd name="connsiteY11" fmla="*/ 1341666 h 1592835"/>
              <a:gd name="connsiteX12" fmla="*/ 8537336 w 9662615"/>
              <a:gd name="connsiteY12" fmla="*/ 1341684 h 1592835"/>
              <a:gd name="connsiteX13" fmla="*/ 8472508 w 9662615"/>
              <a:gd name="connsiteY13" fmla="*/ 1363109 h 1592835"/>
              <a:gd name="connsiteX14" fmla="*/ 8258477 w 9662615"/>
              <a:gd name="connsiteY14" fmla="*/ 1370666 h 1592835"/>
              <a:gd name="connsiteX15" fmla="*/ 8197961 w 9662615"/>
              <a:gd name="connsiteY15" fmla="*/ 1392804 h 1592835"/>
              <a:gd name="connsiteX16" fmla="*/ 8171196 w 9662615"/>
              <a:gd name="connsiteY16" fmla="*/ 1397216 h 1592835"/>
              <a:gd name="connsiteX17" fmla="*/ 8127667 w 9662615"/>
              <a:gd name="connsiteY17" fmla="*/ 1418254 h 1592835"/>
              <a:gd name="connsiteX18" fmla="*/ 7974579 w 9662615"/>
              <a:gd name="connsiteY18" fmla="*/ 1383439 h 1592835"/>
              <a:gd name="connsiteX19" fmla="*/ 7768351 w 9662615"/>
              <a:gd name="connsiteY19" fmla="*/ 1395051 h 1592835"/>
              <a:gd name="connsiteX20" fmla="*/ 7635985 w 9662615"/>
              <a:gd name="connsiteY20" fmla="*/ 1386363 h 1592835"/>
              <a:gd name="connsiteX21" fmla="*/ 7466069 w 9662615"/>
              <a:gd name="connsiteY21" fmla="*/ 1377654 h 1592835"/>
              <a:gd name="connsiteX22" fmla="*/ 7355642 w 9662615"/>
              <a:gd name="connsiteY22" fmla="*/ 1407761 h 1592835"/>
              <a:gd name="connsiteX23" fmla="*/ 7151610 w 9662615"/>
              <a:gd name="connsiteY23" fmla="*/ 1397856 h 1592835"/>
              <a:gd name="connsiteX24" fmla="*/ 7082147 w 9662615"/>
              <a:gd name="connsiteY24" fmla="*/ 1406113 h 1592835"/>
              <a:gd name="connsiteX25" fmla="*/ 7014958 w 9662615"/>
              <a:gd name="connsiteY25" fmla="*/ 1396883 h 1592835"/>
              <a:gd name="connsiteX26" fmla="*/ 6907567 w 9662615"/>
              <a:gd name="connsiteY26" fmla="*/ 1419149 h 1592835"/>
              <a:gd name="connsiteX27" fmla="*/ 6748428 w 9662615"/>
              <a:gd name="connsiteY27" fmla="*/ 1420308 h 1592835"/>
              <a:gd name="connsiteX28" fmla="*/ 6654257 w 9662615"/>
              <a:gd name="connsiteY28" fmla="*/ 1424143 h 1592835"/>
              <a:gd name="connsiteX29" fmla="*/ 6620123 w 9662615"/>
              <a:gd name="connsiteY29" fmla="*/ 1430535 h 1592835"/>
              <a:gd name="connsiteX30" fmla="*/ 6571355 w 9662615"/>
              <a:gd name="connsiteY30" fmla="*/ 1436144 h 1592835"/>
              <a:gd name="connsiteX31" fmla="*/ 6486557 w 9662615"/>
              <a:gd name="connsiteY31" fmla="*/ 1449861 h 1592835"/>
              <a:gd name="connsiteX32" fmla="*/ 6370419 w 9662615"/>
              <a:gd name="connsiteY32" fmla="*/ 1461649 h 1592835"/>
              <a:gd name="connsiteX33" fmla="*/ 6278839 w 9662615"/>
              <a:gd name="connsiteY33" fmla="*/ 1449160 h 1592835"/>
              <a:gd name="connsiteX34" fmla="*/ 6272455 w 9662615"/>
              <a:gd name="connsiteY34" fmla="*/ 1453191 h 1592835"/>
              <a:gd name="connsiteX35" fmla="*/ 6212659 w 9662615"/>
              <a:gd name="connsiteY35" fmla="*/ 1454850 h 1592835"/>
              <a:gd name="connsiteX36" fmla="*/ 6069317 w 9662615"/>
              <a:gd name="connsiteY36" fmla="*/ 1445838 h 1592835"/>
              <a:gd name="connsiteX37" fmla="*/ 5878477 w 9662615"/>
              <a:gd name="connsiteY37" fmla="*/ 1439180 h 1592835"/>
              <a:gd name="connsiteX38" fmla="*/ 5838387 w 9662615"/>
              <a:gd name="connsiteY38" fmla="*/ 1444679 h 1592835"/>
              <a:gd name="connsiteX39" fmla="*/ 5771136 w 9662615"/>
              <a:gd name="connsiteY39" fmla="*/ 1453639 h 1592835"/>
              <a:gd name="connsiteX40" fmla="*/ 5724081 w 9662615"/>
              <a:gd name="connsiteY40" fmla="*/ 1470431 h 1592835"/>
              <a:gd name="connsiteX41" fmla="*/ 5666577 w 9662615"/>
              <a:gd name="connsiteY41" fmla="*/ 1473921 h 1592835"/>
              <a:gd name="connsiteX42" fmla="*/ 5649068 w 9662615"/>
              <a:gd name="connsiteY42" fmla="*/ 1461676 h 1592835"/>
              <a:gd name="connsiteX43" fmla="*/ 5588902 w 9662615"/>
              <a:gd name="connsiteY43" fmla="*/ 1469647 h 1592835"/>
              <a:gd name="connsiteX44" fmla="*/ 5498090 w 9662615"/>
              <a:gd name="connsiteY44" fmla="*/ 1483173 h 1592835"/>
              <a:gd name="connsiteX45" fmla="*/ 5444641 w 9662615"/>
              <a:gd name="connsiteY45" fmla="*/ 1487602 h 1592835"/>
              <a:gd name="connsiteX46" fmla="*/ 5299812 w 9662615"/>
              <a:gd name="connsiteY46" fmla="*/ 1503362 h 1592835"/>
              <a:gd name="connsiteX47" fmla="*/ 5213947 w 9662615"/>
              <a:gd name="connsiteY47" fmla="*/ 1516637 h 1592835"/>
              <a:gd name="connsiteX48" fmla="*/ 5090342 w 9662615"/>
              <a:gd name="connsiteY48" fmla="*/ 1546680 h 1592835"/>
              <a:gd name="connsiteX49" fmla="*/ 5129812 w 9662615"/>
              <a:gd name="connsiteY49" fmla="*/ 1521277 h 1592835"/>
              <a:gd name="connsiteX50" fmla="*/ 5059484 w 9662615"/>
              <a:gd name="connsiteY50" fmla="*/ 1546802 h 1592835"/>
              <a:gd name="connsiteX51" fmla="*/ 5038524 w 9662615"/>
              <a:gd name="connsiteY51" fmla="*/ 1545675 h 1592835"/>
              <a:gd name="connsiteX52" fmla="*/ 5026564 w 9662615"/>
              <a:gd name="connsiteY52" fmla="*/ 1545376 h 1592835"/>
              <a:gd name="connsiteX53" fmla="*/ 4969433 w 9662615"/>
              <a:gd name="connsiteY53" fmla="*/ 1550865 h 1592835"/>
              <a:gd name="connsiteX54" fmla="*/ 4921303 w 9662615"/>
              <a:gd name="connsiteY54" fmla="*/ 1575379 h 1592835"/>
              <a:gd name="connsiteX55" fmla="*/ 4863775 w 9662615"/>
              <a:gd name="connsiteY55" fmla="*/ 1562633 h 1592835"/>
              <a:gd name="connsiteX56" fmla="*/ 4847242 w 9662615"/>
              <a:gd name="connsiteY56" fmla="*/ 1565435 h 1592835"/>
              <a:gd name="connsiteX57" fmla="*/ 4856839 w 9662615"/>
              <a:gd name="connsiteY57" fmla="*/ 1592835 h 1592835"/>
              <a:gd name="connsiteX58" fmla="*/ 4791466 w 9662615"/>
              <a:gd name="connsiteY58" fmla="*/ 1561324 h 1592835"/>
              <a:gd name="connsiteX59" fmla="*/ 4784247 w 9662615"/>
              <a:gd name="connsiteY59" fmla="*/ 1562342 h 1592835"/>
              <a:gd name="connsiteX60" fmla="*/ 4730033 w 9662615"/>
              <a:gd name="connsiteY60" fmla="*/ 1555274 h 1592835"/>
              <a:gd name="connsiteX61" fmla="*/ 4697562 w 9662615"/>
              <a:gd name="connsiteY61" fmla="*/ 1551206 h 1592835"/>
              <a:gd name="connsiteX62" fmla="*/ 4662664 w 9662615"/>
              <a:gd name="connsiteY62" fmla="*/ 1573162 h 1592835"/>
              <a:gd name="connsiteX63" fmla="*/ 4603028 w 9662615"/>
              <a:gd name="connsiteY63" fmla="*/ 1568821 h 1592835"/>
              <a:gd name="connsiteX64" fmla="*/ 4541612 w 9662615"/>
              <a:gd name="connsiteY64" fmla="*/ 1545262 h 1592835"/>
              <a:gd name="connsiteX65" fmla="*/ 4422155 w 9662615"/>
              <a:gd name="connsiteY65" fmla="*/ 1542059 h 1592835"/>
              <a:gd name="connsiteX66" fmla="*/ 4221826 w 9662615"/>
              <a:gd name="connsiteY66" fmla="*/ 1508923 h 1592835"/>
              <a:gd name="connsiteX67" fmla="*/ 4096601 w 9662615"/>
              <a:gd name="connsiteY67" fmla="*/ 1521563 h 1592835"/>
              <a:gd name="connsiteX68" fmla="*/ 3970635 w 9662615"/>
              <a:gd name="connsiteY68" fmla="*/ 1544815 h 1592835"/>
              <a:gd name="connsiteX69" fmla="*/ 3833906 w 9662615"/>
              <a:gd name="connsiteY69" fmla="*/ 1516637 h 1592835"/>
              <a:gd name="connsiteX70" fmla="*/ 3696258 w 9662615"/>
              <a:gd name="connsiteY70" fmla="*/ 1537563 h 1592835"/>
              <a:gd name="connsiteX71" fmla="*/ 3594070 w 9662615"/>
              <a:gd name="connsiteY71" fmla="*/ 1509422 h 1592835"/>
              <a:gd name="connsiteX72" fmla="*/ 3565233 w 9662615"/>
              <a:gd name="connsiteY72" fmla="*/ 1515122 h 1592835"/>
              <a:gd name="connsiteX73" fmla="*/ 3560267 w 9662615"/>
              <a:gd name="connsiteY73" fmla="*/ 1516288 h 1592835"/>
              <a:gd name="connsiteX74" fmla="*/ 3540258 w 9662615"/>
              <a:gd name="connsiteY74" fmla="*/ 1516976 h 1592835"/>
              <a:gd name="connsiteX75" fmla="*/ 3534780 w 9662615"/>
              <a:gd name="connsiteY75" fmla="*/ 1522141 h 1592835"/>
              <a:gd name="connsiteX76" fmla="*/ 3504783 w 9662615"/>
              <a:gd name="connsiteY76" fmla="*/ 1526739 h 1592835"/>
              <a:gd name="connsiteX77" fmla="*/ 3430805 w 9662615"/>
              <a:gd name="connsiteY77" fmla="*/ 1542521 h 1592835"/>
              <a:gd name="connsiteX78" fmla="*/ 3292707 w 9662615"/>
              <a:gd name="connsiteY78" fmla="*/ 1520490 h 1592835"/>
              <a:gd name="connsiteX79" fmla="*/ 3187872 w 9662615"/>
              <a:gd name="connsiteY79" fmla="*/ 1519991 h 1592835"/>
              <a:gd name="connsiteX80" fmla="*/ 3148026 w 9662615"/>
              <a:gd name="connsiteY80" fmla="*/ 1524777 h 1592835"/>
              <a:gd name="connsiteX81" fmla="*/ 3092394 w 9662615"/>
              <a:gd name="connsiteY81" fmla="*/ 1528115 h 1592835"/>
              <a:gd name="connsiteX82" fmla="*/ 2994200 w 9662615"/>
              <a:gd name="connsiteY82" fmla="*/ 1537857 h 1592835"/>
              <a:gd name="connsiteX83" fmla="*/ 2862301 w 9662615"/>
              <a:gd name="connsiteY83" fmla="*/ 1544250 h 1592835"/>
              <a:gd name="connsiteX84" fmla="*/ 2766335 w 9662615"/>
              <a:gd name="connsiteY84" fmla="*/ 1527662 h 1592835"/>
              <a:gd name="connsiteX85" fmla="*/ 2757836 w 9662615"/>
              <a:gd name="connsiteY85" fmla="*/ 1531371 h 1592835"/>
              <a:gd name="connsiteX86" fmla="*/ 2691555 w 9662615"/>
              <a:gd name="connsiteY86" fmla="*/ 1530283 h 1592835"/>
              <a:gd name="connsiteX87" fmla="*/ 2491676 w 9662615"/>
              <a:gd name="connsiteY87" fmla="*/ 1500859 h 1592835"/>
              <a:gd name="connsiteX88" fmla="*/ 2378036 w 9662615"/>
              <a:gd name="connsiteY88" fmla="*/ 1520645 h 1592835"/>
              <a:gd name="connsiteX89" fmla="*/ 2284269 w 9662615"/>
              <a:gd name="connsiteY89" fmla="*/ 1503068 h 1592835"/>
              <a:gd name="connsiteX90" fmla="*/ 2207104 w 9662615"/>
              <a:gd name="connsiteY90" fmla="*/ 1508888 h 1592835"/>
              <a:gd name="connsiteX91" fmla="*/ 2149226 w 9662615"/>
              <a:gd name="connsiteY91" fmla="*/ 1523409 h 1592835"/>
              <a:gd name="connsiteX92" fmla="*/ 2084783 w 9662615"/>
              <a:gd name="connsiteY92" fmla="*/ 1524245 h 1592835"/>
              <a:gd name="connsiteX93" fmla="*/ 2070075 w 9662615"/>
              <a:gd name="connsiteY93" fmla="*/ 1511285 h 1592835"/>
              <a:gd name="connsiteX94" fmla="*/ 2001057 w 9662615"/>
              <a:gd name="connsiteY94" fmla="*/ 1516449 h 1592835"/>
              <a:gd name="connsiteX95" fmla="*/ 1896330 w 9662615"/>
              <a:gd name="connsiteY95" fmla="*/ 1525725 h 1592835"/>
              <a:gd name="connsiteX96" fmla="*/ 1835994 w 9662615"/>
              <a:gd name="connsiteY96" fmla="*/ 1527678 h 1592835"/>
              <a:gd name="connsiteX97" fmla="*/ 1671119 w 9662615"/>
              <a:gd name="connsiteY97" fmla="*/ 1536701 h 1592835"/>
              <a:gd name="connsiteX98" fmla="*/ 1601337 w 9662615"/>
              <a:gd name="connsiteY98" fmla="*/ 1548552 h 1592835"/>
              <a:gd name="connsiteX99" fmla="*/ 1407755 w 9662615"/>
              <a:gd name="connsiteY99" fmla="*/ 1571444 h 1592835"/>
              <a:gd name="connsiteX100" fmla="*/ 1271994 w 9662615"/>
              <a:gd name="connsiteY100" fmla="*/ 1579471 h 1592835"/>
              <a:gd name="connsiteX101" fmla="*/ 1249226 w 9662615"/>
              <a:gd name="connsiteY101" fmla="*/ 1583140 h 1592835"/>
              <a:gd name="connsiteX102" fmla="*/ 1217719 w 9662615"/>
              <a:gd name="connsiteY102" fmla="*/ 1580863 h 1592835"/>
              <a:gd name="connsiteX103" fmla="*/ 1091432 w 9662615"/>
              <a:gd name="connsiteY103" fmla="*/ 1571003 h 1592835"/>
              <a:gd name="connsiteX104" fmla="*/ 992039 w 9662615"/>
              <a:gd name="connsiteY104" fmla="*/ 1556662 h 1592835"/>
              <a:gd name="connsiteX105" fmla="*/ 868264 w 9662615"/>
              <a:gd name="connsiteY105" fmla="*/ 1566392 h 1592835"/>
              <a:gd name="connsiteX106" fmla="*/ 792765 w 9662615"/>
              <a:gd name="connsiteY106" fmla="*/ 1563102 h 1592835"/>
              <a:gd name="connsiteX107" fmla="*/ 669055 w 9662615"/>
              <a:gd name="connsiteY107" fmla="*/ 1543638 h 1592835"/>
              <a:gd name="connsiteX108" fmla="*/ 506152 w 9662615"/>
              <a:gd name="connsiteY108" fmla="*/ 1549124 h 1592835"/>
              <a:gd name="connsiteX109" fmla="*/ 472797 w 9662615"/>
              <a:gd name="connsiteY109" fmla="*/ 1568904 h 1592835"/>
              <a:gd name="connsiteX110" fmla="*/ 427864 w 9662615"/>
              <a:gd name="connsiteY110" fmla="*/ 1580848 h 1592835"/>
              <a:gd name="connsiteX111" fmla="*/ 408381 w 9662615"/>
              <a:gd name="connsiteY111" fmla="*/ 1552940 h 1592835"/>
              <a:gd name="connsiteX112" fmla="*/ 267163 w 9662615"/>
              <a:gd name="connsiteY112" fmla="*/ 1531913 h 1592835"/>
              <a:gd name="connsiteX113" fmla="*/ 196644 w 9662615"/>
              <a:gd name="connsiteY113" fmla="*/ 1524565 h 1592835"/>
              <a:gd name="connsiteX114" fmla="*/ 86819 w 9662615"/>
              <a:gd name="connsiteY114" fmla="*/ 1519517 h 1592835"/>
              <a:gd name="connsiteX115" fmla="*/ 53369 w 9662615"/>
              <a:gd name="connsiteY115" fmla="*/ 1516853 h 1592835"/>
              <a:gd name="connsiteX116" fmla="*/ 2359 w 9662615"/>
              <a:gd name="connsiteY116" fmla="*/ 1515247 h 1592835"/>
              <a:gd name="connsiteX117" fmla="*/ 0 w 9662615"/>
              <a:gd name="connsiteY117" fmla="*/ 1514932 h 1592835"/>
              <a:gd name="connsiteX118" fmla="*/ 0 w 9662615"/>
              <a:gd name="connsiteY118" fmla="*/ 0 h 1592835"/>
              <a:gd name="connsiteX0" fmla="*/ 0 w 9662615"/>
              <a:gd name="connsiteY0" fmla="*/ 0 h 1592835"/>
              <a:gd name="connsiteX1" fmla="*/ 9662615 w 9662615"/>
              <a:gd name="connsiteY1" fmla="*/ 0 h 1592835"/>
              <a:gd name="connsiteX2" fmla="*/ 9662615 w 9662615"/>
              <a:gd name="connsiteY2" fmla="*/ 1280346 h 1592835"/>
              <a:gd name="connsiteX3" fmla="*/ 9658420 w 9662615"/>
              <a:gd name="connsiteY3" fmla="*/ 1280106 h 1592835"/>
              <a:gd name="connsiteX4" fmla="*/ 9469546 w 9662615"/>
              <a:gd name="connsiteY4" fmla="*/ 1289837 h 1592835"/>
              <a:gd name="connsiteX5" fmla="*/ 9385895 w 9662615"/>
              <a:gd name="connsiteY5" fmla="*/ 1269203 h 1592835"/>
              <a:gd name="connsiteX6" fmla="*/ 9144767 w 9662615"/>
              <a:gd name="connsiteY6" fmla="*/ 1264120 h 1592835"/>
              <a:gd name="connsiteX7" fmla="*/ 8837252 w 9662615"/>
              <a:gd name="connsiteY7" fmla="*/ 1350515 h 1592835"/>
              <a:gd name="connsiteX8" fmla="*/ 8705466 w 9662615"/>
              <a:gd name="connsiteY8" fmla="*/ 1342419 h 1592835"/>
              <a:gd name="connsiteX9" fmla="*/ 8652221 w 9662615"/>
              <a:gd name="connsiteY9" fmla="*/ 1326906 h 1592835"/>
              <a:gd name="connsiteX10" fmla="*/ 8632312 w 9662615"/>
              <a:gd name="connsiteY10" fmla="*/ 1326025 h 1592835"/>
              <a:gd name="connsiteX11" fmla="*/ 8591582 w 9662615"/>
              <a:gd name="connsiteY11" fmla="*/ 1341666 h 1592835"/>
              <a:gd name="connsiteX12" fmla="*/ 8537336 w 9662615"/>
              <a:gd name="connsiteY12" fmla="*/ 1341684 h 1592835"/>
              <a:gd name="connsiteX13" fmla="*/ 8472508 w 9662615"/>
              <a:gd name="connsiteY13" fmla="*/ 1363109 h 1592835"/>
              <a:gd name="connsiteX14" fmla="*/ 8258477 w 9662615"/>
              <a:gd name="connsiteY14" fmla="*/ 1370666 h 1592835"/>
              <a:gd name="connsiteX15" fmla="*/ 8197961 w 9662615"/>
              <a:gd name="connsiteY15" fmla="*/ 1392804 h 1592835"/>
              <a:gd name="connsiteX16" fmla="*/ 8171196 w 9662615"/>
              <a:gd name="connsiteY16" fmla="*/ 1397216 h 1592835"/>
              <a:gd name="connsiteX17" fmla="*/ 8127667 w 9662615"/>
              <a:gd name="connsiteY17" fmla="*/ 1418254 h 1592835"/>
              <a:gd name="connsiteX18" fmla="*/ 7974579 w 9662615"/>
              <a:gd name="connsiteY18" fmla="*/ 1383439 h 1592835"/>
              <a:gd name="connsiteX19" fmla="*/ 7768351 w 9662615"/>
              <a:gd name="connsiteY19" fmla="*/ 1395051 h 1592835"/>
              <a:gd name="connsiteX20" fmla="*/ 7635985 w 9662615"/>
              <a:gd name="connsiteY20" fmla="*/ 1386363 h 1592835"/>
              <a:gd name="connsiteX21" fmla="*/ 7466069 w 9662615"/>
              <a:gd name="connsiteY21" fmla="*/ 1377654 h 1592835"/>
              <a:gd name="connsiteX22" fmla="*/ 7355642 w 9662615"/>
              <a:gd name="connsiteY22" fmla="*/ 1407761 h 1592835"/>
              <a:gd name="connsiteX23" fmla="*/ 7151610 w 9662615"/>
              <a:gd name="connsiteY23" fmla="*/ 1397856 h 1592835"/>
              <a:gd name="connsiteX24" fmla="*/ 7082147 w 9662615"/>
              <a:gd name="connsiteY24" fmla="*/ 1406113 h 1592835"/>
              <a:gd name="connsiteX25" fmla="*/ 7014958 w 9662615"/>
              <a:gd name="connsiteY25" fmla="*/ 1396883 h 1592835"/>
              <a:gd name="connsiteX26" fmla="*/ 6907567 w 9662615"/>
              <a:gd name="connsiteY26" fmla="*/ 1419149 h 1592835"/>
              <a:gd name="connsiteX27" fmla="*/ 6748428 w 9662615"/>
              <a:gd name="connsiteY27" fmla="*/ 1420308 h 1592835"/>
              <a:gd name="connsiteX28" fmla="*/ 6654257 w 9662615"/>
              <a:gd name="connsiteY28" fmla="*/ 1424143 h 1592835"/>
              <a:gd name="connsiteX29" fmla="*/ 6620123 w 9662615"/>
              <a:gd name="connsiteY29" fmla="*/ 1430535 h 1592835"/>
              <a:gd name="connsiteX30" fmla="*/ 6571355 w 9662615"/>
              <a:gd name="connsiteY30" fmla="*/ 1436144 h 1592835"/>
              <a:gd name="connsiteX31" fmla="*/ 6486557 w 9662615"/>
              <a:gd name="connsiteY31" fmla="*/ 1449861 h 1592835"/>
              <a:gd name="connsiteX32" fmla="*/ 6370419 w 9662615"/>
              <a:gd name="connsiteY32" fmla="*/ 1461649 h 1592835"/>
              <a:gd name="connsiteX33" fmla="*/ 6278839 w 9662615"/>
              <a:gd name="connsiteY33" fmla="*/ 1449160 h 1592835"/>
              <a:gd name="connsiteX34" fmla="*/ 6272455 w 9662615"/>
              <a:gd name="connsiteY34" fmla="*/ 1453191 h 1592835"/>
              <a:gd name="connsiteX35" fmla="*/ 6212659 w 9662615"/>
              <a:gd name="connsiteY35" fmla="*/ 1454850 h 1592835"/>
              <a:gd name="connsiteX36" fmla="*/ 6069317 w 9662615"/>
              <a:gd name="connsiteY36" fmla="*/ 1445838 h 1592835"/>
              <a:gd name="connsiteX37" fmla="*/ 5878477 w 9662615"/>
              <a:gd name="connsiteY37" fmla="*/ 1439180 h 1592835"/>
              <a:gd name="connsiteX38" fmla="*/ 5838387 w 9662615"/>
              <a:gd name="connsiteY38" fmla="*/ 1444679 h 1592835"/>
              <a:gd name="connsiteX39" fmla="*/ 5771136 w 9662615"/>
              <a:gd name="connsiteY39" fmla="*/ 1453639 h 1592835"/>
              <a:gd name="connsiteX40" fmla="*/ 5724081 w 9662615"/>
              <a:gd name="connsiteY40" fmla="*/ 1470431 h 1592835"/>
              <a:gd name="connsiteX41" fmla="*/ 5666577 w 9662615"/>
              <a:gd name="connsiteY41" fmla="*/ 1473921 h 1592835"/>
              <a:gd name="connsiteX42" fmla="*/ 5649068 w 9662615"/>
              <a:gd name="connsiteY42" fmla="*/ 1461676 h 1592835"/>
              <a:gd name="connsiteX43" fmla="*/ 5588902 w 9662615"/>
              <a:gd name="connsiteY43" fmla="*/ 1469647 h 1592835"/>
              <a:gd name="connsiteX44" fmla="*/ 5498090 w 9662615"/>
              <a:gd name="connsiteY44" fmla="*/ 1483173 h 1592835"/>
              <a:gd name="connsiteX45" fmla="*/ 5444641 w 9662615"/>
              <a:gd name="connsiteY45" fmla="*/ 1487602 h 1592835"/>
              <a:gd name="connsiteX46" fmla="*/ 5299812 w 9662615"/>
              <a:gd name="connsiteY46" fmla="*/ 1503362 h 1592835"/>
              <a:gd name="connsiteX47" fmla="*/ 5213947 w 9662615"/>
              <a:gd name="connsiteY47" fmla="*/ 1516637 h 1592835"/>
              <a:gd name="connsiteX48" fmla="*/ 5090342 w 9662615"/>
              <a:gd name="connsiteY48" fmla="*/ 1546680 h 1592835"/>
              <a:gd name="connsiteX49" fmla="*/ 5129812 w 9662615"/>
              <a:gd name="connsiteY49" fmla="*/ 1521277 h 1592835"/>
              <a:gd name="connsiteX50" fmla="*/ 5059484 w 9662615"/>
              <a:gd name="connsiteY50" fmla="*/ 1546802 h 1592835"/>
              <a:gd name="connsiteX51" fmla="*/ 5038524 w 9662615"/>
              <a:gd name="connsiteY51" fmla="*/ 1545675 h 1592835"/>
              <a:gd name="connsiteX52" fmla="*/ 5026564 w 9662615"/>
              <a:gd name="connsiteY52" fmla="*/ 1545376 h 1592835"/>
              <a:gd name="connsiteX53" fmla="*/ 4969433 w 9662615"/>
              <a:gd name="connsiteY53" fmla="*/ 1550865 h 1592835"/>
              <a:gd name="connsiteX54" fmla="*/ 4921303 w 9662615"/>
              <a:gd name="connsiteY54" fmla="*/ 1575379 h 1592835"/>
              <a:gd name="connsiteX55" fmla="*/ 4863775 w 9662615"/>
              <a:gd name="connsiteY55" fmla="*/ 1562633 h 1592835"/>
              <a:gd name="connsiteX56" fmla="*/ 4847242 w 9662615"/>
              <a:gd name="connsiteY56" fmla="*/ 1565435 h 1592835"/>
              <a:gd name="connsiteX57" fmla="*/ 4856839 w 9662615"/>
              <a:gd name="connsiteY57" fmla="*/ 1592835 h 1592835"/>
              <a:gd name="connsiteX58" fmla="*/ 4791466 w 9662615"/>
              <a:gd name="connsiteY58" fmla="*/ 1561324 h 1592835"/>
              <a:gd name="connsiteX59" fmla="*/ 4784247 w 9662615"/>
              <a:gd name="connsiteY59" fmla="*/ 1562342 h 1592835"/>
              <a:gd name="connsiteX60" fmla="*/ 4735334 w 9662615"/>
              <a:gd name="connsiteY60" fmla="*/ 1581778 h 1592835"/>
              <a:gd name="connsiteX61" fmla="*/ 4697562 w 9662615"/>
              <a:gd name="connsiteY61" fmla="*/ 1551206 h 1592835"/>
              <a:gd name="connsiteX62" fmla="*/ 4662664 w 9662615"/>
              <a:gd name="connsiteY62" fmla="*/ 1573162 h 1592835"/>
              <a:gd name="connsiteX63" fmla="*/ 4603028 w 9662615"/>
              <a:gd name="connsiteY63" fmla="*/ 1568821 h 1592835"/>
              <a:gd name="connsiteX64" fmla="*/ 4541612 w 9662615"/>
              <a:gd name="connsiteY64" fmla="*/ 1545262 h 1592835"/>
              <a:gd name="connsiteX65" fmla="*/ 4422155 w 9662615"/>
              <a:gd name="connsiteY65" fmla="*/ 1542059 h 1592835"/>
              <a:gd name="connsiteX66" fmla="*/ 4221826 w 9662615"/>
              <a:gd name="connsiteY66" fmla="*/ 1508923 h 1592835"/>
              <a:gd name="connsiteX67" fmla="*/ 4096601 w 9662615"/>
              <a:gd name="connsiteY67" fmla="*/ 1521563 h 1592835"/>
              <a:gd name="connsiteX68" fmla="*/ 3970635 w 9662615"/>
              <a:gd name="connsiteY68" fmla="*/ 1544815 h 1592835"/>
              <a:gd name="connsiteX69" fmla="*/ 3833906 w 9662615"/>
              <a:gd name="connsiteY69" fmla="*/ 1516637 h 1592835"/>
              <a:gd name="connsiteX70" fmla="*/ 3696258 w 9662615"/>
              <a:gd name="connsiteY70" fmla="*/ 1537563 h 1592835"/>
              <a:gd name="connsiteX71" fmla="*/ 3594070 w 9662615"/>
              <a:gd name="connsiteY71" fmla="*/ 1509422 h 1592835"/>
              <a:gd name="connsiteX72" fmla="*/ 3565233 w 9662615"/>
              <a:gd name="connsiteY72" fmla="*/ 1515122 h 1592835"/>
              <a:gd name="connsiteX73" fmla="*/ 3560267 w 9662615"/>
              <a:gd name="connsiteY73" fmla="*/ 1516288 h 1592835"/>
              <a:gd name="connsiteX74" fmla="*/ 3540258 w 9662615"/>
              <a:gd name="connsiteY74" fmla="*/ 1516976 h 1592835"/>
              <a:gd name="connsiteX75" fmla="*/ 3534780 w 9662615"/>
              <a:gd name="connsiteY75" fmla="*/ 1522141 h 1592835"/>
              <a:gd name="connsiteX76" fmla="*/ 3504783 w 9662615"/>
              <a:gd name="connsiteY76" fmla="*/ 1526739 h 1592835"/>
              <a:gd name="connsiteX77" fmla="*/ 3430805 w 9662615"/>
              <a:gd name="connsiteY77" fmla="*/ 1542521 h 1592835"/>
              <a:gd name="connsiteX78" fmla="*/ 3292707 w 9662615"/>
              <a:gd name="connsiteY78" fmla="*/ 1520490 h 1592835"/>
              <a:gd name="connsiteX79" fmla="*/ 3187872 w 9662615"/>
              <a:gd name="connsiteY79" fmla="*/ 1519991 h 1592835"/>
              <a:gd name="connsiteX80" fmla="*/ 3148026 w 9662615"/>
              <a:gd name="connsiteY80" fmla="*/ 1524777 h 1592835"/>
              <a:gd name="connsiteX81" fmla="*/ 3092394 w 9662615"/>
              <a:gd name="connsiteY81" fmla="*/ 1528115 h 1592835"/>
              <a:gd name="connsiteX82" fmla="*/ 2994200 w 9662615"/>
              <a:gd name="connsiteY82" fmla="*/ 1537857 h 1592835"/>
              <a:gd name="connsiteX83" fmla="*/ 2862301 w 9662615"/>
              <a:gd name="connsiteY83" fmla="*/ 1544250 h 1592835"/>
              <a:gd name="connsiteX84" fmla="*/ 2766335 w 9662615"/>
              <a:gd name="connsiteY84" fmla="*/ 1527662 h 1592835"/>
              <a:gd name="connsiteX85" fmla="*/ 2757836 w 9662615"/>
              <a:gd name="connsiteY85" fmla="*/ 1531371 h 1592835"/>
              <a:gd name="connsiteX86" fmla="*/ 2691555 w 9662615"/>
              <a:gd name="connsiteY86" fmla="*/ 1530283 h 1592835"/>
              <a:gd name="connsiteX87" fmla="*/ 2491676 w 9662615"/>
              <a:gd name="connsiteY87" fmla="*/ 1500859 h 1592835"/>
              <a:gd name="connsiteX88" fmla="*/ 2378036 w 9662615"/>
              <a:gd name="connsiteY88" fmla="*/ 1520645 h 1592835"/>
              <a:gd name="connsiteX89" fmla="*/ 2284269 w 9662615"/>
              <a:gd name="connsiteY89" fmla="*/ 1503068 h 1592835"/>
              <a:gd name="connsiteX90" fmla="*/ 2207104 w 9662615"/>
              <a:gd name="connsiteY90" fmla="*/ 1508888 h 1592835"/>
              <a:gd name="connsiteX91" fmla="*/ 2149226 w 9662615"/>
              <a:gd name="connsiteY91" fmla="*/ 1523409 h 1592835"/>
              <a:gd name="connsiteX92" fmla="*/ 2084783 w 9662615"/>
              <a:gd name="connsiteY92" fmla="*/ 1524245 h 1592835"/>
              <a:gd name="connsiteX93" fmla="*/ 2070075 w 9662615"/>
              <a:gd name="connsiteY93" fmla="*/ 1511285 h 1592835"/>
              <a:gd name="connsiteX94" fmla="*/ 2001057 w 9662615"/>
              <a:gd name="connsiteY94" fmla="*/ 1516449 h 1592835"/>
              <a:gd name="connsiteX95" fmla="*/ 1896330 w 9662615"/>
              <a:gd name="connsiteY95" fmla="*/ 1525725 h 1592835"/>
              <a:gd name="connsiteX96" fmla="*/ 1835994 w 9662615"/>
              <a:gd name="connsiteY96" fmla="*/ 1527678 h 1592835"/>
              <a:gd name="connsiteX97" fmla="*/ 1671119 w 9662615"/>
              <a:gd name="connsiteY97" fmla="*/ 1536701 h 1592835"/>
              <a:gd name="connsiteX98" fmla="*/ 1601337 w 9662615"/>
              <a:gd name="connsiteY98" fmla="*/ 1548552 h 1592835"/>
              <a:gd name="connsiteX99" fmla="*/ 1407755 w 9662615"/>
              <a:gd name="connsiteY99" fmla="*/ 1571444 h 1592835"/>
              <a:gd name="connsiteX100" fmla="*/ 1271994 w 9662615"/>
              <a:gd name="connsiteY100" fmla="*/ 1579471 h 1592835"/>
              <a:gd name="connsiteX101" fmla="*/ 1249226 w 9662615"/>
              <a:gd name="connsiteY101" fmla="*/ 1583140 h 1592835"/>
              <a:gd name="connsiteX102" fmla="*/ 1217719 w 9662615"/>
              <a:gd name="connsiteY102" fmla="*/ 1580863 h 1592835"/>
              <a:gd name="connsiteX103" fmla="*/ 1091432 w 9662615"/>
              <a:gd name="connsiteY103" fmla="*/ 1571003 h 1592835"/>
              <a:gd name="connsiteX104" fmla="*/ 992039 w 9662615"/>
              <a:gd name="connsiteY104" fmla="*/ 1556662 h 1592835"/>
              <a:gd name="connsiteX105" fmla="*/ 868264 w 9662615"/>
              <a:gd name="connsiteY105" fmla="*/ 1566392 h 1592835"/>
              <a:gd name="connsiteX106" fmla="*/ 792765 w 9662615"/>
              <a:gd name="connsiteY106" fmla="*/ 1563102 h 1592835"/>
              <a:gd name="connsiteX107" fmla="*/ 669055 w 9662615"/>
              <a:gd name="connsiteY107" fmla="*/ 1543638 h 1592835"/>
              <a:gd name="connsiteX108" fmla="*/ 506152 w 9662615"/>
              <a:gd name="connsiteY108" fmla="*/ 1549124 h 1592835"/>
              <a:gd name="connsiteX109" fmla="*/ 472797 w 9662615"/>
              <a:gd name="connsiteY109" fmla="*/ 1568904 h 1592835"/>
              <a:gd name="connsiteX110" fmla="*/ 427864 w 9662615"/>
              <a:gd name="connsiteY110" fmla="*/ 1580848 h 1592835"/>
              <a:gd name="connsiteX111" fmla="*/ 408381 w 9662615"/>
              <a:gd name="connsiteY111" fmla="*/ 1552940 h 1592835"/>
              <a:gd name="connsiteX112" fmla="*/ 267163 w 9662615"/>
              <a:gd name="connsiteY112" fmla="*/ 1531913 h 1592835"/>
              <a:gd name="connsiteX113" fmla="*/ 196644 w 9662615"/>
              <a:gd name="connsiteY113" fmla="*/ 1524565 h 1592835"/>
              <a:gd name="connsiteX114" fmla="*/ 86819 w 9662615"/>
              <a:gd name="connsiteY114" fmla="*/ 1519517 h 1592835"/>
              <a:gd name="connsiteX115" fmla="*/ 53369 w 9662615"/>
              <a:gd name="connsiteY115" fmla="*/ 1516853 h 1592835"/>
              <a:gd name="connsiteX116" fmla="*/ 2359 w 9662615"/>
              <a:gd name="connsiteY116" fmla="*/ 1515247 h 1592835"/>
              <a:gd name="connsiteX117" fmla="*/ 0 w 9662615"/>
              <a:gd name="connsiteY117" fmla="*/ 1514932 h 1592835"/>
              <a:gd name="connsiteX118" fmla="*/ 0 w 9662615"/>
              <a:gd name="connsiteY118" fmla="*/ 0 h 1592835"/>
              <a:gd name="connsiteX0" fmla="*/ 0 w 9662615"/>
              <a:gd name="connsiteY0" fmla="*/ 0 h 1692226"/>
              <a:gd name="connsiteX1" fmla="*/ 9662615 w 9662615"/>
              <a:gd name="connsiteY1" fmla="*/ 0 h 1692226"/>
              <a:gd name="connsiteX2" fmla="*/ 9662615 w 9662615"/>
              <a:gd name="connsiteY2" fmla="*/ 1280346 h 1692226"/>
              <a:gd name="connsiteX3" fmla="*/ 9658420 w 9662615"/>
              <a:gd name="connsiteY3" fmla="*/ 1280106 h 1692226"/>
              <a:gd name="connsiteX4" fmla="*/ 9469546 w 9662615"/>
              <a:gd name="connsiteY4" fmla="*/ 1289837 h 1692226"/>
              <a:gd name="connsiteX5" fmla="*/ 9385895 w 9662615"/>
              <a:gd name="connsiteY5" fmla="*/ 1269203 h 1692226"/>
              <a:gd name="connsiteX6" fmla="*/ 9144767 w 9662615"/>
              <a:gd name="connsiteY6" fmla="*/ 1264120 h 1692226"/>
              <a:gd name="connsiteX7" fmla="*/ 8837252 w 9662615"/>
              <a:gd name="connsiteY7" fmla="*/ 1350515 h 1692226"/>
              <a:gd name="connsiteX8" fmla="*/ 8705466 w 9662615"/>
              <a:gd name="connsiteY8" fmla="*/ 1342419 h 1692226"/>
              <a:gd name="connsiteX9" fmla="*/ 8652221 w 9662615"/>
              <a:gd name="connsiteY9" fmla="*/ 1326906 h 1692226"/>
              <a:gd name="connsiteX10" fmla="*/ 8632312 w 9662615"/>
              <a:gd name="connsiteY10" fmla="*/ 1326025 h 1692226"/>
              <a:gd name="connsiteX11" fmla="*/ 8591582 w 9662615"/>
              <a:gd name="connsiteY11" fmla="*/ 1341666 h 1692226"/>
              <a:gd name="connsiteX12" fmla="*/ 8537336 w 9662615"/>
              <a:gd name="connsiteY12" fmla="*/ 1341684 h 1692226"/>
              <a:gd name="connsiteX13" fmla="*/ 8472508 w 9662615"/>
              <a:gd name="connsiteY13" fmla="*/ 1363109 h 1692226"/>
              <a:gd name="connsiteX14" fmla="*/ 8258477 w 9662615"/>
              <a:gd name="connsiteY14" fmla="*/ 1370666 h 1692226"/>
              <a:gd name="connsiteX15" fmla="*/ 8197961 w 9662615"/>
              <a:gd name="connsiteY15" fmla="*/ 1392804 h 1692226"/>
              <a:gd name="connsiteX16" fmla="*/ 8171196 w 9662615"/>
              <a:gd name="connsiteY16" fmla="*/ 1397216 h 1692226"/>
              <a:gd name="connsiteX17" fmla="*/ 8127667 w 9662615"/>
              <a:gd name="connsiteY17" fmla="*/ 1418254 h 1692226"/>
              <a:gd name="connsiteX18" fmla="*/ 7974579 w 9662615"/>
              <a:gd name="connsiteY18" fmla="*/ 1383439 h 1692226"/>
              <a:gd name="connsiteX19" fmla="*/ 7768351 w 9662615"/>
              <a:gd name="connsiteY19" fmla="*/ 1395051 h 1692226"/>
              <a:gd name="connsiteX20" fmla="*/ 7635985 w 9662615"/>
              <a:gd name="connsiteY20" fmla="*/ 1386363 h 1692226"/>
              <a:gd name="connsiteX21" fmla="*/ 7466069 w 9662615"/>
              <a:gd name="connsiteY21" fmla="*/ 1377654 h 1692226"/>
              <a:gd name="connsiteX22" fmla="*/ 7355642 w 9662615"/>
              <a:gd name="connsiteY22" fmla="*/ 1407761 h 1692226"/>
              <a:gd name="connsiteX23" fmla="*/ 7151610 w 9662615"/>
              <a:gd name="connsiteY23" fmla="*/ 1397856 h 1692226"/>
              <a:gd name="connsiteX24" fmla="*/ 7082147 w 9662615"/>
              <a:gd name="connsiteY24" fmla="*/ 1406113 h 1692226"/>
              <a:gd name="connsiteX25" fmla="*/ 7014958 w 9662615"/>
              <a:gd name="connsiteY25" fmla="*/ 1396883 h 1692226"/>
              <a:gd name="connsiteX26" fmla="*/ 6907567 w 9662615"/>
              <a:gd name="connsiteY26" fmla="*/ 1419149 h 1692226"/>
              <a:gd name="connsiteX27" fmla="*/ 6748428 w 9662615"/>
              <a:gd name="connsiteY27" fmla="*/ 1420308 h 1692226"/>
              <a:gd name="connsiteX28" fmla="*/ 6654257 w 9662615"/>
              <a:gd name="connsiteY28" fmla="*/ 1424143 h 1692226"/>
              <a:gd name="connsiteX29" fmla="*/ 6620123 w 9662615"/>
              <a:gd name="connsiteY29" fmla="*/ 1430535 h 1692226"/>
              <a:gd name="connsiteX30" fmla="*/ 6571355 w 9662615"/>
              <a:gd name="connsiteY30" fmla="*/ 1436144 h 1692226"/>
              <a:gd name="connsiteX31" fmla="*/ 6486557 w 9662615"/>
              <a:gd name="connsiteY31" fmla="*/ 1449861 h 1692226"/>
              <a:gd name="connsiteX32" fmla="*/ 6370419 w 9662615"/>
              <a:gd name="connsiteY32" fmla="*/ 1461649 h 1692226"/>
              <a:gd name="connsiteX33" fmla="*/ 6278839 w 9662615"/>
              <a:gd name="connsiteY33" fmla="*/ 1449160 h 1692226"/>
              <a:gd name="connsiteX34" fmla="*/ 6272455 w 9662615"/>
              <a:gd name="connsiteY34" fmla="*/ 1453191 h 1692226"/>
              <a:gd name="connsiteX35" fmla="*/ 6212659 w 9662615"/>
              <a:gd name="connsiteY35" fmla="*/ 1454850 h 1692226"/>
              <a:gd name="connsiteX36" fmla="*/ 6069317 w 9662615"/>
              <a:gd name="connsiteY36" fmla="*/ 1445838 h 1692226"/>
              <a:gd name="connsiteX37" fmla="*/ 5878477 w 9662615"/>
              <a:gd name="connsiteY37" fmla="*/ 1439180 h 1692226"/>
              <a:gd name="connsiteX38" fmla="*/ 5838387 w 9662615"/>
              <a:gd name="connsiteY38" fmla="*/ 1444679 h 1692226"/>
              <a:gd name="connsiteX39" fmla="*/ 5771136 w 9662615"/>
              <a:gd name="connsiteY39" fmla="*/ 1453639 h 1692226"/>
              <a:gd name="connsiteX40" fmla="*/ 5724081 w 9662615"/>
              <a:gd name="connsiteY40" fmla="*/ 1470431 h 1692226"/>
              <a:gd name="connsiteX41" fmla="*/ 5666577 w 9662615"/>
              <a:gd name="connsiteY41" fmla="*/ 1473921 h 1692226"/>
              <a:gd name="connsiteX42" fmla="*/ 5649068 w 9662615"/>
              <a:gd name="connsiteY42" fmla="*/ 1461676 h 1692226"/>
              <a:gd name="connsiteX43" fmla="*/ 5588902 w 9662615"/>
              <a:gd name="connsiteY43" fmla="*/ 1469647 h 1692226"/>
              <a:gd name="connsiteX44" fmla="*/ 5498090 w 9662615"/>
              <a:gd name="connsiteY44" fmla="*/ 1483173 h 1692226"/>
              <a:gd name="connsiteX45" fmla="*/ 5444641 w 9662615"/>
              <a:gd name="connsiteY45" fmla="*/ 1487602 h 1692226"/>
              <a:gd name="connsiteX46" fmla="*/ 5299812 w 9662615"/>
              <a:gd name="connsiteY46" fmla="*/ 1503362 h 1692226"/>
              <a:gd name="connsiteX47" fmla="*/ 5213947 w 9662615"/>
              <a:gd name="connsiteY47" fmla="*/ 1516637 h 1692226"/>
              <a:gd name="connsiteX48" fmla="*/ 5090342 w 9662615"/>
              <a:gd name="connsiteY48" fmla="*/ 1546680 h 1692226"/>
              <a:gd name="connsiteX49" fmla="*/ 5129812 w 9662615"/>
              <a:gd name="connsiteY49" fmla="*/ 1521277 h 1692226"/>
              <a:gd name="connsiteX50" fmla="*/ 5059484 w 9662615"/>
              <a:gd name="connsiteY50" fmla="*/ 1546802 h 1692226"/>
              <a:gd name="connsiteX51" fmla="*/ 5038524 w 9662615"/>
              <a:gd name="connsiteY51" fmla="*/ 1545675 h 1692226"/>
              <a:gd name="connsiteX52" fmla="*/ 5026564 w 9662615"/>
              <a:gd name="connsiteY52" fmla="*/ 1545376 h 1692226"/>
              <a:gd name="connsiteX53" fmla="*/ 4969433 w 9662615"/>
              <a:gd name="connsiteY53" fmla="*/ 1550865 h 1692226"/>
              <a:gd name="connsiteX54" fmla="*/ 4921303 w 9662615"/>
              <a:gd name="connsiteY54" fmla="*/ 1575379 h 1692226"/>
              <a:gd name="connsiteX55" fmla="*/ 4863775 w 9662615"/>
              <a:gd name="connsiteY55" fmla="*/ 1562633 h 1692226"/>
              <a:gd name="connsiteX56" fmla="*/ 4847242 w 9662615"/>
              <a:gd name="connsiteY56" fmla="*/ 1565435 h 1692226"/>
              <a:gd name="connsiteX57" fmla="*/ 4809131 w 9662615"/>
              <a:gd name="connsiteY57" fmla="*/ 1692226 h 1692226"/>
              <a:gd name="connsiteX58" fmla="*/ 4791466 w 9662615"/>
              <a:gd name="connsiteY58" fmla="*/ 1561324 h 1692226"/>
              <a:gd name="connsiteX59" fmla="*/ 4784247 w 9662615"/>
              <a:gd name="connsiteY59" fmla="*/ 1562342 h 1692226"/>
              <a:gd name="connsiteX60" fmla="*/ 4735334 w 9662615"/>
              <a:gd name="connsiteY60" fmla="*/ 1581778 h 1692226"/>
              <a:gd name="connsiteX61" fmla="*/ 4697562 w 9662615"/>
              <a:gd name="connsiteY61" fmla="*/ 1551206 h 1692226"/>
              <a:gd name="connsiteX62" fmla="*/ 4662664 w 9662615"/>
              <a:gd name="connsiteY62" fmla="*/ 1573162 h 1692226"/>
              <a:gd name="connsiteX63" fmla="*/ 4603028 w 9662615"/>
              <a:gd name="connsiteY63" fmla="*/ 1568821 h 1692226"/>
              <a:gd name="connsiteX64" fmla="*/ 4541612 w 9662615"/>
              <a:gd name="connsiteY64" fmla="*/ 1545262 h 1692226"/>
              <a:gd name="connsiteX65" fmla="*/ 4422155 w 9662615"/>
              <a:gd name="connsiteY65" fmla="*/ 1542059 h 1692226"/>
              <a:gd name="connsiteX66" fmla="*/ 4221826 w 9662615"/>
              <a:gd name="connsiteY66" fmla="*/ 1508923 h 1692226"/>
              <a:gd name="connsiteX67" fmla="*/ 4096601 w 9662615"/>
              <a:gd name="connsiteY67" fmla="*/ 1521563 h 1692226"/>
              <a:gd name="connsiteX68" fmla="*/ 3970635 w 9662615"/>
              <a:gd name="connsiteY68" fmla="*/ 1544815 h 1692226"/>
              <a:gd name="connsiteX69" fmla="*/ 3833906 w 9662615"/>
              <a:gd name="connsiteY69" fmla="*/ 1516637 h 1692226"/>
              <a:gd name="connsiteX70" fmla="*/ 3696258 w 9662615"/>
              <a:gd name="connsiteY70" fmla="*/ 1537563 h 1692226"/>
              <a:gd name="connsiteX71" fmla="*/ 3594070 w 9662615"/>
              <a:gd name="connsiteY71" fmla="*/ 1509422 h 1692226"/>
              <a:gd name="connsiteX72" fmla="*/ 3565233 w 9662615"/>
              <a:gd name="connsiteY72" fmla="*/ 1515122 h 1692226"/>
              <a:gd name="connsiteX73" fmla="*/ 3560267 w 9662615"/>
              <a:gd name="connsiteY73" fmla="*/ 1516288 h 1692226"/>
              <a:gd name="connsiteX74" fmla="*/ 3540258 w 9662615"/>
              <a:gd name="connsiteY74" fmla="*/ 1516976 h 1692226"/>
              <a:gd name="connsiteX75" fmla="*/ 3534780 w 9662615"/>
              <a:gd name="connsiteY75" fmla="*/ 1522141 h 1692226"/>
              <a:gd name="connsiteX76" fmla="*/ 3504783 w 9662615"/>
              <a:gd name="connsiteY76" fmla="*/ 1526739 h 1692226"/>
              <a:gd name="connsiteX77" fmla="*/ 3430805 w 9662615"/>
              <a:gd name="connsiteY77" fmla="*/ 1542521 h 1692226"/>
              <a:gd name="connsiteX78" fmla="*/ 3292707 w 9662615"/>
              <a:gd name="connsiteY78" fmla="*/ 1520490 h 1692226"/>
              <a:gd name="connsiteX79" fmla="*/ 3187872 w 9662615"/>
              <a:gd name="connsiteY79" fmla="*/ 1519991 h 1692226"/>
              <a:gd name="connsiteX80" fmla="*/ 3148026 w 9662615"/>
              <a:gd name="connsiteY80" fmla="*/ 1524777 h 1692226"/>
              <a:gd name="connsiteX81" fmla="*/ 3092394 w 9662615"/>
              <a:gd name="connsiteY81" fmla="*/ 1528115 h 1692226"/>
              <a:gd name="connsiteX82" fmla="*/ 2994200 w 9662615"/>
              <a:gd name="connsiteY82" fmla="*/ 1537857 h 1692226"/>
              <a:gd name="connsiteX83" fmla="*/ 2862301 w 9662615"/>
              <a:gd name="connsiteY83" fmla="*/ 1544250 h 1692226"/>
              <a:gd name="connsiteX84" fmla="*/ 2766335 w 9662615"/>
              <a:gd name="connsiteY84" fmla="*/ 1527662 h 1692226"/>
              <a:gd name="connsiteX85" fmla="*/ 2757836 w 9662615"/>
              <a:gd name="connsiteY85" fmla="*/ 1531371 h 1692226"/>
              <a:gd name="connsiteX86" fmla="*/ 2691555 w 9662615"/>
              <a:gd name="connsiteY86" fmla="*/ 1530283 h 1692226"/>
              <a:gd name="connsiteX87" fmla="*/ 2491676 w 9662615"/>
              <a:gd name="connsiteY87" fmla="*/ 1500859 h 1692226"/>
              <a:gd name="connsiteX88" fmla="*/ 2378036 w 9662615"/>
              <a:gd name="connsiteY88" fmla="*/ 1520645 h 1692226"/>
              <a:gd name="connsiteX89" fmla="*/ 2284269 w 9662615"/>
              <a:gd name="connsiteY89" fmla="*/ 1503068 h 1692226"/>
              <a:gd name="connsiteX90" fmla="*/ 2207104 w 9662615"/>
              <a:gd name="connsiteY90" fmla="*/ 1508888 h 1692226"/>
              <a:gd name="connsiteX91" fmla="*/ 2149226 w 9662615"/>
              <a:gd name="connsiteY91" fmla="*/ 1523409 h 1692226"/>
              <a:gd name="connsiteX92" fmla="*/ 2084783 w 9662615"/>
              <a:gd name="connsiteY92" fmla="*/ 1524245 h 1692226"/>
              <a:gd name="connsiteX93" fmla="*/ 2070075 w 9662615"/>
              <a:gd name="connsiteY93" fmla="*/ 1511285 h 1692226"/>
              <a:gd name="connsiteX94" fmla="*/ 2001057 w 9662615"/>
              <a:gd name="connsiteY94" fmla="*/ 1516449 h 1692226"/>
              <a:gd name="connsiteX95" fmla="*/ 1896330 w 9662615"/>
              <a:gd name="connsiteY95" fmla="*/ 1525725 h 1692226"/>
              <a:gd name="connsiteX96" fmla="*/ 1835994 w 9662615"/>
              <a:gd name="connsiteY96" fmla="*/ 1527678 h 1692226"/>
              <a:gd name="connsiteX97" fmla="*/ 1671119 w 9662615"/>
              <a:gd name="connsiteY97" fmla="*/ 1536701 h 1692226"/>
              <a:gd name="connsiteX98" fmla="*/ 1601337 w 9662615"/>
              <a:gd name="connsiteY98" fmla="*/ 1548552 h 1692226"/>
              <a:gd name="connsiteX99" fmla="*/ 1407755 w 9662615"/>
              <a:gd name="connsiteY99" fmla="*/ 1571444 h 1692226"/>
              <a:gd name="connsiteX100" fmla="*/ 1271994 w 9662615"/>
              <a:gd name="connsiteY100" fmla="*/ 1579471 h 1692226"/>
              <a:gd name="connsiteX101" fmla="*/ 1249226 w 9662615"/>
              <a:gd name="connsiteY101" fmla="*/ 1583140 h 1692226"/>
              <a:gd name="connsiteX102" fmla="*/ 1217719 w 9662615"/>
              <a:gd name="connsiteY102" fmla="*/ 1580863 h 1692226"/>
              <a:gd name="connsiteX103" fmla="*/ 1091432 w 9662615"/>
              <a:gd name="connsiteY103" fmla="*/ 1571003 h 1692226"/>
              <a:gd name="connsiteX104" fmla="*/ 992039 w 9662615"/>
              <a:gd name="connsiteY104" fmla="*/ 1556662 h 1692226"/>
              <a:gd name="connsiteX105" fmla="*/ 868264 w 9662615"/>
              <a:gd name="connsiteY105" fmla="*/ 1566392 h 1692226"/>
              <a:gd name="connsiteX106" fmla="*/ 792765 w 9662615"/>
              <a:gd name="connsiteY106" fmla="*/ 1563102 h 1692226"/>
              <a:gd name="connsiteX107" fmla="*/ 669055 w 9662615"/>
              <a:gd name="connsiteY107" fmla="*/ 1543638 h 1692226"/>
              <a:gd name="connsiteX108" fmla="*/ 506152 w 9662615"/>
              <a:gd name="connsiteY108" fmla="*/ 1549124 h 1692226"/>
              <a:gd name="connsiteX109" fmla="*/ 472797 w 9662615"/>
              <a:gd name="connsiteY109" fmla="*/ 1568904 h 1692226"/>
              <a:gd name="connsiteX110" fmla="*/ 427864 w 9662615"/>
              <a:gd name="connsiteY110" fmla="*/ 1580848 h 1692226"/>
              <a:gd name="connsiteX111" fmla="*/ 408381 w 9662615"/>
              <a:gd name="connsiteY111" fmla="*/ 1552940 h 1692226"/>
              <a:gd name="connsiteX112" fmla="*/ 267163 w 9662615"/>
              <a:gd name="connsiteY112" fmla="*/ 1531913 h 1692226"/>
              <a:gd name="connsiteX113" fmla="*/ 196644 w 9662615"/>
              <a:gd name="connsiteY113" fmla="*/ 1524565 h 1692226"/>
              <a:gd name="connsiteX114" fmla="*/ 86819 w 9662615"/>
              <a:gd name="connsiteY114" fmla="*/ 1519517 h 1692226"/>
              <a:gd name="connsiteX115" fmla="*/ 53369 w 9662615"/>
              <a:gd name="connsiteY115" fmla="*/ 1516853 h 1692226"/>
              <a:gd name="connsiteX116" fmla="*/ 2359 w 9662615"/>
              <a:gd name="connsiteY116" fmla="*/ 1515247 h 1692226"/>
              <a:gd name="connsiteX117" fmla="*/ 0 w 9662615"/>
              <a:gd name="connsiteY117" fmla="*/ 1514932 h 1692226"/>
              <a:gd name="connsiteX118" fmla="*/ 0 w 9662615"/>
              <a:gd name="connsiteY118" fmla="*/ 0 h 1692226"/>
              <a:gd name="connsiteX0" fmla="*/ 0 w 9662615"/>
              <a:gd name="connsiteY0" fmla="*/ 0 h 1692226"/>
              <a:gd name="connsiteX1" fmla="*/ 9662615 w 9662615"/>
              <a:gd name="connsiteY1" fmla="*/ 0 h 1692226"/>
              <a:gd name="connsiteX2" fmla="*/ 9662615 w 9662615"/>
              <a:gd name="connsiteY2" fmla="*/ 1280346 h 1692226"/>
              <a:gd name="connsiteX3" fmla="*/ 9658420 w 9662615"/>
              <a:gd name="connsiteY3" fmla="*/ 1280106 h 1692226"/>
              <a:gd name="connsiteX4" fmla="*/ 9469546 w 9662615"/>
              <a:gd name="connsiteY4" fmla="*/ 1289837 h 1692226"/>
              <a:gd name="connsiteX5" fmla="*/ 9385895 w 9662615"/>
              <a:gd name="connsiteY5" fmla="*/ 1269203 h 1692226"/>
              <a:gd name="connsiteX6" fmla="*/ 9144767 w 9662615"/>
              <a:gd name="connsiteY6" fmla="*/ 1264120 h 1692226"/>
              <a:gd name="connsiteX7" fmla="*/ 8837252 w 9662615"/>
              <a:gd name="connsiteY7" fmla="*/ 1350515 h 1692226"/>
              <a:gd name="connsiteX8" fmla="*/ 8705466 w 9662615"/>
              <a:gd name="connsiteY8" fmla="*/ 1342419 h 1692226"/>
              <a:gd name="connsiteX9" fmla="*/ 8652221 w 9662615"/>
              <a:gd name="connsiteY9" fmla="*/ 1326906 h 1692226"/>
              <a:gd name="connsiteX10" fmla="*/ 8632312 w 9662615"/>
              <a:gd name="connsiteY10" fmla="*/ 1326025 h 1692226"/>
              <a:gd name="connsiteX11" fmla="*/ 8591582 w 9662615"/>
              <a:gd name="connsiteY11" fmla="*/ 1341666 h 1692226"/>
              <a:gd name="connsiteX12" fmla="*/ 8537336 w 9662615"/>
              <a:gd name="connsiteY12" fmla="*/ 1341684 h 1692226"/>
              <a:gd name="connsiteX13" fmla="*/ 8472508 w 9662615"/>
              <a:gd name="connsiteY13" fmla="*/ 1363109 h 1692226"/>
              <a:gd name="connsiteX14" fmla="*/ 8258477 w 9662615"/>
              <a:gd name="connsiteY14" fmla="*/ 1370666 h 1692226"/>
              <a:gd name="connsiteX15" fmla="*/ 8197961 w 9662615"/>
              <a:gd name="connsiteY15" fmla="*/ 1392804 h 1692226"/>
              <a:gd name="connsiteX16" fmla="*/ 8171196 w 9662615"/>
              <a:gd name="connsiteY16" fmla="*/ 1397216 h 1692226"/>
              <a:gd name="connsiteX17" fmla="*/ 8127667 w 9662615"/>
              <a:gd name="connsiteY17" fmla="*/ 1418254 h 1692226"/>
              <a:gd name="connsiteX18" fmla="*/ 7974579 w 9662615"/>
              <a:gd name="connsiteY18" fmla="*/ 1383439 h 1692226"/>
              <a:gd name="connsiteX19" fmla="*/ 7768351 w 9662615"/>
              <a:gd name="connsiteY19" fmla="*/ 1395051 h 1692226"/>
              <a:gd name="connsiteX20" fmla="*/ 7635985 w 9662615"/>
              <a:gd name="connsiteY20" fmla="*/ 1386363 h 1692226"/>
              <a:gd name="connsiteX21" fmla="*/ 7466069 w 9662615"/>
              <a:gd name="connsiteY21" fmla="*/ 1377654 h 1692226"/>
              <a:gd name="connsiteX22" fmla="*/ 7355642 w 9662615"/>
              <a:gd name="connsiteY22" fmla="*/ 1407761 h 1692226"/>
              <a:gd name="connsiteX23" fmla="*/ 7151610 w 9662615"/>
              <a:gd name="connsiteY23" fmla="*/ 1397856 h 1692226"/>
              <a:gd name="connsiteX24" fmla="*/ 7082147 w 9662615"/>
              <a:gd name="connsiteY24" fmla="*/ 1406113 h 1692226"/>
              <a:gd name="connsiteX25" fmla="*/ 7014958 w 9662615"/>
              <a:gd name="connsiteY25" fmla="*/ 1396883 h 1692226"/>
              <a:gd name="connsiteX26" fmla="*/ 6907567 w 9662615"/>
              <a:gd name="connsiteY26" fmla="*/ 1419149 h 1692226"/>
              <a:gd name="connsiteX27" fmla="*/ 6748428 w 9662615"/>
              <a:gd name="connsiteY27" fmla="*/ 1420308 h 1692226"/>
              <a:gd name="connsiteX28" fmla="*/ 6654257 w 9662615"/>
              <a:gd name="connsiteY28" fmla="*/ 1424143 h 1692226"/>
              <a:gd name="connsiteX29" fmla="*/ 6620123 w 9662615"/>
              <a:gd name="connsiteY29" fmla="*/ 1430535 h 1692226"/>
              <a:gd name="connsiteX30" fmla="*/ 6571355 w 9662615"/>
              <a:gd name="connsiteY30" fmla="*/ 1436144 h 1692226"/>
              <a:gd name="connsiteX31" fmla="*/ 6486557 w 9662615"/>
              <a:gd name="connsiteY31" fmla="*/ 1449861 h 1692226"/>
              <a:gd name="connsiteX32" fmla="*/ 6370419 w 9662615"/>
              <a:gd name="connsiteY32" fmla="*/ 1461649 h 1692226"/>
              <a:gd name="connsiteX33" fmla="*/ 6278839 w 9662615"/>
              <a:gd name="connsiteY33" fmla="*/ 1449160 h 1692226"/>
              <a:gd name="connsiteX34" fmla="*/ 6272455 w 9662615"/>
              <a:gd name="connsiteY34" fmla="*/ 1453191 h 1692226"/>
              <a:gd name="connsiteX35" fmla="*/ 6212659 w 9662615"/>
              <a:gd name="connsiteY35" fmla="*/ 1454850 h 1692226"/>
              <a:gd name="connsiteX36" fmla="*/ 6069317 w 9662615"/>
              <a:gd name="connsiteY36" fmla="*/ 1445838 h 1692226"/>
              <a:gd name="connsiteX37" fmla="*/ 5878477 w 9662615"/>
              <a:gd name="connsiteY37" fmla="*/ 1439180 h 1692226"/>
              <a:gd name="connsiteX38" fmla="*/ 5838387 w 9662615"/>
              <a:gd name="connsiteY38" fmla="*/ 1444679 h 1692226"/>
              <a:gd name="connsiteX39" fmla="*/ 5771136 w 9662615"/>
              <a:gd name="connsiteY39" fmla="*/ 1453639 h 1692226"/>
              <a:gd name="connsiteX40" fmla="*/ 5724081 w 9662615"/>
              <a:gd name="connsiteY40" fmla="*/ 1470431 h 1692226"/>
              <a:gd name="connsiteX41" fmla="*/ 5666577 w 9662615"/>
              <a:gd name="connsiteY41" fmla="*/ 1473921 h 1692226"/>
              <a:gd name="connsiteX42" fmla="*/ 5649068 w 9662615"/>
              <a:gd name="connsiteY42" fmla="*/ 1461676 h 1692226"/>
              <a:gd name="connsiteX43" fmla="*/ 5588902 w 9662615"/>
              <a:gd name="connsiteY43" fmla="*/ 1469647 h 1692226"/>
              <a:gd name="connsiteX44" fmla="*/ 5498090 w 9662615"/>
              <a:gd name="connsiteY44" fmla="*/ 1483173 h 1692226"/>
              <a:gd name="connsiteX45" fmla="*/ 5444641 w 9662615"/>
              <a:gd name="connsiteY45" fmla="*/ 1487602 h 1692226"/>
              <a:gd name="connsiteX46" fmla="*/ 5299812 w 9662615"/>
              <a:gd name="connsiteY46" fmla="*/ 1503362 h 1692226"/>
              <a:gd name="connsiteX47" fmla="*/ 5213947 w 9662615"/>
              <a:gd name="connsiteY47" fmla="*/ 1516637 h 1692226"/>
              <a:gd name="connsiteX48" fmla="*/ 5090342 w 9662615"/>
              <a:gd name="connsiteY48" fmla="*/ 1546680 h 1692226"/>
              <a:gd name="connsiteX49" fmla="*/ 5129812 w 9662615"/>
              <a:gd name="connsiteY49" fmla="*/ 1521277 h 1692226"/>
              <a:gd name="connsiteX50" fmla="*/ 5059484 w 9662615"/>
              <a:gd name="connsiteY50" fmla="*/ 1546802 h 1692226"/>
              <a:gd name="connsiteX51" fmla="*/ 5038524 w 9662615"/>
              <a:gd name="connsiteY51" fmla="*/ 1545675 h 1692226"/>
              <a:gd name="connsiteX52" fmla="*/ 5026564 w 9662615"/>
              <a:gd name="connsiteY52" fmla="*/ 1545376 h 1692226"/>
              <a:gd name="connsiteX53" fmla="*/ 4969433 w 9662615"/>
              <a:gd name="connsiteY53" fmla="*/ 1550865 h 1692226"/>
              <a:gd name="connsiteX54" fmla="*/ 4921303 w 9662615"/>
              <a:gd name="connsiteY54" fmla="*/ 1575379 h 1692226"/>
              <a:gd name="connsiteX55" fmla="*/ 4863775 w 9662615"/>
              <a:gd name="connsiteY55" fmla="*/ 1562633 h 1692226"/>
              <a:gd name="connsiteX56" fmla="*/ 4847242 w 9662615"/>
              <a:gd name="connsiteY56" fmla="*/ 1664826 h 1692226"/>
              <a:gd name="connsiteX57" fmla="*/ 4809131 w 9662615"/>
              <a:gd name="connsiteY57" fmla="*/ 1692226 h 1692226"/>
              <a:gd name="connsiteX58" fmla="*/ 4791466 w 9662615"/>
              <a:gd name="connsiteY58" fmla="*/ 1561324 h 1692226"/>
              <a:gd name="connsiteX59" fmla="*/ 4784247 w 9662615"/>
              <a:gd name="connsiteY59" fmla="*/ 1562342 h 1692226"/>
              <a:gd name="connsiteX60" fmla="*/ 4735334 w 9662615"/>
              <a:gd name="connsiteY60" fmla="*/ 1581778 h 1692226"/>
              <a:gd name="connsiteX61" fmla="*/ 4697562 w 9662615"/>
              <a:gd name="connsiteY61" fmla="*/ 1551206 h 1692226"/>
              <a:gd name="connsiteX62" fmla="*/ 4662664 w 9662615"/>
              <a:gd name="connsiteY62" fmla="*/ 1573162 h 1692226"/>
              <a:gd name="connsiteX63" fmla="*/ 4603028 w 9662615"/>
              <a:gd name="connsiteY63" fmla="*/ 1568821 h 1692226"/>
              <a:gd name="connsiteX64" fmla="*/ 4541612 w 9662615"/>
              <a:gd name="connsiteY64" fmla="*/ 1545262 h 1692226"/>
              <a:gd name="connsiteX65" fmla="*/ 4422155 w 9662615"/>
              <a:gd name="connsiteY65" fmla="*/ 1542059 h 1692226"/>
              <a:gd name="connsiteX66" fmla="*/ 4221826 w 9662615"/>
              <a:gd name="connsiteY66" fmla="*/ 1508923 h 1692226"/>
              <a:gd name="connsiteX67" fmla="*/ 4096601 w 9662615"/>
              <a:gd name="connsiteY67" fmla="*/ 1521563 h 1692226"/>
              <a:gd name="connsiteX68" fmla="*/ 3970635 w 9662615"/>
              <a:gd name="connsiteY68" fmla="*/ 1544815 h 1692226"/>
              <a:gd name="connsiteX69" fmla="*/ 3833906 w 9662615"/>
              <a:gd name="connsiteY69" fmla="*/ 1516637 h 1692226"/>
              <a:gd name="connsiteX70" fmla="*/ 3696258 w 9662615"/>
              <a:gd name="connsiteY70" fmla="*/ 1537563 h 1692226"/>
              <a:gd name="connsiteX71" fmla="*/ 3594070 w 9662615"/>
              <a:gd name="connsiteY71" fmla="*/ 1509422 h 1692226"/>
              <a:gd name="connsiteX72" fmla="*/ 3565233 w 9662615"/>
              <a:gd name="connsiteY72" fmla="*/ 1515122 h 1692226"/>
              <a:gd name="connsiteX73" fmla="*/ 3560267 w 9662615"/>
              <a:gd name="connsiteY73" fmla="*/ 1516288 h 1692226"/>
              <a:gd name="connsiteX74" fmla="*/ 3540258 w 9662615"/>
              <a:gd name="connsiteY74" fmla="*/ 1516976 h 1692226"/>
              <a:gd name="connsiteX75" fmla="*/ 3534780 w 9662615"/>
              <a:gd name="connsiteY75" fmla="*/ 1522141 h 1692226"/>
              <a:gd name="connsiteX76" fmla="*/ 3504783 w 9662615"/>
              <a:gd name="connsiteY76" fmla="*/ 1526739 h 1692226"/>
              <a:gd name="connsiteX77" fmla="*/ 3430805 w 9662615"/>
              <a:gd name="connsiteY77" fmla="*/ 1542521 h 1692226"/>
              <a:gd name="connsiteX78" fmla="*/ 3292707 w 9662615"/>
              <a:gd name="connsiteY78" fmla="*/ 1520490 h 1692226"/>
              <a:gd name="connsiteX79" fmla="*/ 3187872 w 9662615"/>
              <a:gd name="connsiteY79" fmla="*/ 1519991 h 1692226"/>
              <a:gd name="connsiteX80" fmla="*/ 3148026 w 9662615"/>
              <a:gd name="connsiteY80" fmla="*/ 1524777 h 1692226"/>
              <a:gd name="connsiteX81" fmla="*/ 3092394 w 9662615"/>
              <a:gd name="connsiteY81" fmla="*/ 1528115 h 1692226"/>
              <a:gd name="connsiteX82" fmla="*/ 2994200 w 9662615"/>
              <a:gd name="connsiteY82" fmla="*/ 1537857 h 1692226"/>
              <a:gd name="connsiteX83" fmla="*/ 2862301 w 9662615"/>
              <a:gd name="connsiteY83" fmla="*/ 1544250 h 1692226"/>
              <a:gd name="connsiteX84" fmla="*/ 2766335 w 9662615"/>
              <a:gd name="connsiteY84" fmla="*/ 1527662 h 1692226"/>
              <a:gd name="connsiteX85" fmla="*/ 2757836 w 9662615"/>
              <a:gd name="connsiteY85" fmla="*/ 1531371 h 1692226"/>
              <a:gd name="connsiteX86" fmla="*/ 2691555 w 9662615"/>
              <a:gd name="connsiteY86" fmla="*/ 1530283 h 1692226"/>
              <a:gd name="connsiteX87" fmla="*/ 2491676 w 9662615"/>
              <a:gd name="connsiteY87" fmla="*/ 1500859 h 1692226"/>
              <a:gd name="connsiteX88" fmla="*/ 2378036 w 9662615"/>
              <a:gd name="connsiteY88" fmla="*/ 1520645 h 1692226"/>
              <a:gd name="connsiteX89" fmla="*/ 2284269 w 9662615"/>
              <a:gd name="connsiteY89" fmla="*/ 1503068 h 1692226"/>
              <a:gd name="connsiteX90" fmla="*/ 2207104 w 9662615"/>
              <a:gd name="connsiteY90" fmla="*/ 1508888 h 1692226"/>
              <a:gd name="connsiteX91" fmla="*/ 2149226 w 9662615"/>
              <a:gd name="connsiteY91" fmla="*/ 1523409 h 1692226"/>
              <a:gd name="connsiteX92" fmla="*/ 2084783 w 9662615"/>
              <a:gd name="connsiteY92" fmla="*/ 1524245 h 1692226"/>
              <a:gd name="connsiteX93" fmla="*/ 2070075 w 9662615"/>
              <a:gd name="connsiteY93" fmla="*/ 1511285 h 1692226"/>
              <a:gd name="connsiteX94" fmla="*/ 2001057 w 9662615"/>
              <a:gd name="connsiteY94" fmla="*/ 1516449 h 1692226"/>
              <a:gd name="connsiteX95" fmla="*/ 1896330 w 9662615"/>
              <a:gd name="connsiteY95" fmla="*/ 1525725 h 1692226"/>
              <a:gd name="connsiteX96" fmla="*/ 1835994 w 9662615"/>
              <a:gd name="connsiteY96" fmla="*/ 1527678 h 1692226"/>
              <a:gd name="connsiteX97" fmla="*/ 1671119 w 9662615"/>
              <a:gd name="connsiteY97" fmla="*/ 1536701 h 1692226"/>
              <a:gd name="connsiteX98" fmla="*/ 1601337 w 9662615"/>
              <a:gd name="connsiteY98" fmla="*/ 1548552 h 1692226"/>
              <a:gd name="connsiteX99" fmla="*/ 1407755 w 9662615"/>
              <a:gd name="connsiteY99" fmla="*/ 1571444 h 1692226"/>
              <a:gd name="connsiteX100" fmla="*/ 1271994 w 9662615"/>
              <a:gd name="connsiteY100" fmla="*/ 1579471 h 1692226"/>
              <a:gd name="connsiteX101" fmla="*/ 1249226 w 9662615"/>
              <a:gd name="connsiteY101" fmla="*/ 1583140 h 1692226"/>
              <a:gd name="connsiteX102" fmla="*/ 1217719 w 9662615"/>
              <a:gd name="connsiteY102" fmla="*/ 1580863 h 1692226"/>
              <a:gd name="connsiteX103" fmla="*/ 1091432 w 9662615"/>
              <a:gd name="connsiteY103" fmla="*/ 1571003 h 1692226"/>
              <a:gd name="connsiteX104" fmla="*/ 992039 w 9662615"/>
              <a:gd name="connsiteY104" fmla="*/ 1556662 h 1692226"/>
              <a:gd name="connsiteX105" fmla="*/ 868264 w 9662615"/>
              <a:gd name="connsiteY105" fmla="*/ 1566392 h 1692226"/>
              <a:gd name="connsiteX106" fmla="*/ 792765 w 9662615"/>
              <a:gd name="connsiteY106" fmla="*/ 1563102 h 1692226"/>
              <a:gd name="connsiteX107" fmla="*/ 669055 w 9662615"/>
              <a:gd name="connsiteY107" fmla="*/ 1543638 h 1692226"/>
              <a:gd name="connsiteX108" fmla="*/ 506152 w 9662615"/>
              <a:gd name="connsiteY108" fmla="*/ 1549124 h 1692226"/>
              <a:gd name="connsiteX109" fmla="*/ 472797 w 9662615"/>
              <a:gd name="connsiteY109" fmla="*/ 1568904 h 1692226"/>
              <a:gd name="connsiteX110" fmla="*/ 427864 w 9662615"/>
              <a:gd name="connsiteY110" fmla="*/ 1580848 h 1692226"/>
              <a:gd name="connsiteX111" fmla="*/ 408381 w 9662615"/>
              <a:gd name="connsiteY111" fmla="*/ 1552940 h 1692226"/>
              <a:gd name="connsiteX112" fmla="*/ 267163 w 9662615"/>
              <a:gd name="connsiteY112" fmla="*/ 1531913 h 1692226"/>
              <a:gd name="connsiteX113" fmla="*/ 196644 w 9662615"/>
              <a:gd name="connsiteY113" fmla="*/ 1524565 h 1692226"/>
              <a:gd name="connsiteX114" fmla="*/ 86819 w 9662615"/>
              <a:gd name="connsiteY114" fmla="*/ 1519517 h 1692226"/>
              <a:gd name="connsiteX115" fmla="*/ 53369 w 9662615"/>
              <a:gd name="connsiteY115" fmla="*/ 1516853 h 1692226"/>
              <a:gd name="connsiteX116" fmla="*/ 2359 w 9662615"/>
              <a:gd name="connsiteY116" fmla="*/ 1515247 h 1692226"/>
              <a:gd name="connsiteX117" fmla="*/ 0 w 9662615"/>
              <a:gd name="connsiteY117" fmla="*/ 1514932 h 1692226"/>
              <a:gd name="connsiteX118" fmla="*/ 0 w 9662615"/>
              <a:gd name="connsiteY118" fmla="*/ 0 h 1692226"/>
              <a:gd name="connsiteX0" fmla="*/ 0 w 9662615"/>
              <a:gd name="connsiteY0" fmla="*/ 0 h 1692226"/>
              <a:gd name="connsiteX1" fmla="*/ 9662615 w 9662615"/>
              <a:gd name="connsiteY1" fmla="*/ 0 h 1692226"/>
              <a:gd name="connsiteX2" fmla="*/ 9662615 w 9662615"/>
              <a:gd name="connsiteY2" fmla="*/ 1280346 h 1692226"/>
              <a:gd name="connsiteX3" fmla="*/ 9658420 w 9662615"/>
              <a:gd name="connsiteY3" fmla="*/ 1280106 h 1692226"/>
              <a:gd name="connsiteX4" fmla="*/ 9469546 w 9662615"/>
              <a:gd name="connsiteY4" fmla="*/ 1289837 h 1692226"/>
              <a:gd name="connsiteX5" fmla="*/ 9385895 w 9662615"/>
              <a:gd name="connsiteY5" fmla="*/ 1269203 h 1692226"/>
              <a:gd name="connsiteX6" fmla="*/ 9144767 w 9662615"/>
              <a:gd name="connsiteY6" fmla="*/ 1264120 h 1692226"/>
              <a:gd name="connsiteX7" fmla="*/ 8837252 w 9662615"/>
              <a:gd name="connsiteY7" fmla="*/ 1350515 h 1692226"/>
              <a:gd name="connsiteX8" fmla="*/ 8705466 w 9662615"/>
              <a:gd name="connsiteY8" fmla="*/ 1342419 h 1692226"/>
              <a:gd name="connsiteX9" fmla="*/ 8652221 w 9662615"/>
              <a:gd name="connsiteY9" fmla="*/ 1326906 h 1692226"/>
              <a:gd name="connsiteX10" fmla="*/ 8632312 w 9662615"/>
              <a:gd name="connsiteY10" fmla="*/ 1326025 h 1692226"/>
              <a:gd name="connsiteX11" fmla="*/ 8591582 w 9662615"/>
              <a:gd name="connsiteY11" fmla="*/ 1341666 h 1692226"/>
              <a:gd name="connsiteX12" fmla="*/ 8537336 w 9662615"/>
              <a:gd name="connsiteY12" fmla="*/ 1341684 h 1692226"/>
              <a:gd name="connsiteX13" fmla="*/ 8472508 w 9662615"/>
              <a:gd name="connsiteY13" fmla="*/ 1363109 h 1692226"/>
              <a:gd name="connsiteX14" fmla="*/ 8258477 w 9662615"/>
              <a:gd name="connsiteY14" fmla="*/ 1370666 h 1692226"/>
              <a:gd name="connsiteX15" fmla="*/ 8197961 w 9662615"/>
              <a:gd name="connsiteY15" fmla="*/ 1392804 h 1692226"/>
              <a:gd name="connsiteX16" fmla="*/ 8171196 w 9662615"/>
              <a:gd name="connsiteY16" fmla="*/ 1397216 h 1692226"/>
              <a:gd name="connsiteX17" fmla="*/ 8127667 w 9662615"/>
              <a:gd name="connsiteY17" fmla="*/ 1418254 h 1692226"/>
              <a:gd name="connsiteX18" fmla="*/ 7974579 w 9662615"/>
              <a:gd name="connsiteY18" fmla="*/ 1383439 h 1692226"/>
              <a:gd name="connsiteX19" fmla="*/ 7768351 w 9662615"/>
              <a:gd name="connsiteY19" fmla="*/ 1395051 h 1692226"/>
              <a:gd name="connsiteX20" fmla="*/ 7635985 w 9662615"/>
              <a:gd name="connsiteY20" fmla="*/ 1386363 h 1692226"/>
              <a:gd name="connsiteX21" fmla="*/ 7466069 w 9662615"/>
              <a:gd name="connsiteY21" fmla="*/ 1377654 h 1692226"/>
              <a:gd name="connsiteX22" fmla="*/ 7355642 w 9662615"/>
              <a:gd name="connsiteY22" fmla="*/ 1407761 h 1692226"/>
              <a:gd name="connsiteX23" fmla="*/ 7151610 w 9662615"/>
              <a:gd name="connsiteY23" fmla="*/ 1397856 h 1692226"/>
              <a:gd name="connsiteX24" fmla="*/ 7082147 w 9662615"/>
              <a:gd name="connsiteY24" fmla="*/ 1406113 h 1692226"/>
              <a:gd name="connsiteX25" fmla="*/ 7014958 w 9662615"/>
              <a:gd name="connsiteY25" fmla="*/ 1396883 h 1692226"/>
              <a:gd name="connsiteX26" fmla="*/ 6907567 w 9662615"/>
              <a:gd name="connsiteY26" fmla="*/ 1419149 h 1692226"/>
              <a:gd name="connsiteX27" fmla="*/ 6748428 w 9662615"/>
              <a:gd name="connsiteY27" fmla="*/ 1420308 h 1692226"/>
              <a:gd name="connsiteX28" fmla="*/ 6654257 w 9662615"/>
              <a:gd name="connsiteY28" fmla="*/ 1424143 h 1692226"/>
              <a:gd name="connsiteX29" fmla="*/ 6620123 w 9662615"/>
              <a:gd name="connsiteY29" fmla="*/ 1430535 h 1692226"/>
              <a:gd name="connsiteX30" fmla="*/ 6571355 w 9662615"/>
              <a:gd name="connsiteY30" fmla="*/ 1436144 h 1692226"/>
              <a:gd name="connsiteX31" fmla="*/ 6486557 w 9662615"/>
              <a:gd name="connsiteY31" fmla="*/ 1449861 h 1692226"/>
              <a:gd name="connsiteX32" fmla="*/ 6370419 w 9662615"/>
              <a:gd name="connsiteY32" fmla="*/ 1461649 h 1692226"/>
              <a:gd name="connsiteX33" fmla="*/ 6278839 w 9662615"/>
              <a:gd name="connsiteY33" fmla="*/ 1449160 h 1692226"/>
              <a:gd name="connsiteX34" fmla="*/ 6272455 w 9662615"/>
              <a:gd name="connsiteY34" fmla="*/ 1453191 h 1692226"/>
              <a:gd name="connsiteX35" fmla="*/ 6212659 w 9662615"/>
              <a:gd name="connsiteY35" fmla="*/ 1454850 h 1692226"/>
              <a:gd name="connsiteX36" fmla="*/ 6069317 w 9662615"/>
              <a:gd name="connsiteY36" fmla="*/ 1445838 h 1692226"/>
              <a:gd name="connsiteX37" fmla="*/ 5878477 w 9662615"/>
              <a:gd name="connsiteY37" fmla="*/ 1439180 h 1692226"/>
              <a:gd name="connsiteX38" fmla="*/ 5838387 w 9662615"/>
              <a:gd name="connsiteY38" fmla="*/ 1444679 h 1692226"/>
              <a:gd name="connsiteX39" fmla="*/ 5771136 w 9662615"/>
              <a:gd name="connsiteY39" fmla="*/ 1453639 h 1692226"/>
              <a:gd name="connsiteX40" fmla="*/ 5724081 w 9662615"/>
              <a:gd name="connsiteY40" fmla="*/ 1470431 h 1692226"/>
              <a:gd name="connsiteX41" fmla="*/ 5666577 w 9662615"/>
              <a:gd name="connsiteY41" fmla="*/ 1473921 h 1692226"/>
              <a:gd name="connsiteX42" fmla="*/ 5649068 w 9662615"/>
              <a:gd name="connsiteY42" fmla="*/ 1461676 h 1692226"/>
              <a:gd name="connsiteX43" fmla="*/ 5588902 w 9662615"/>
              <a:gd name="connsiteY43" fmla="*/ 1469647 h 1692226"/>
              <a:gd name="connsiteX44" fmla="*/ 5498090 w 9662615"/>
              <a:gd name="connsiteY44" fmla="*/ 1483173 h 1692226"/>
              <a:gd name="connsiteX45" fmla="*/ 5444641 w 9662615"/>
              <a:gd name="connsiteY45" fmla="*/ 1487602 h 1692226"/>
              <a:gd name="connsiteX46" fmla="*/ 5299812 w 9662615"/>
              <a:gd name="connsiteY46" fmla="*/ 1503362 h 1692226"/>
              <a:gd name="connsiteX47" fmla="*/ 5213947 w 9662615"/>
              <a:gd name="connsiteY47" fmla="*/ 1516637 h 1692226"/>
              <a:gd name="connsiteX48" fmla="*/ 5090342 w 9662615"/>
              <a:gd name="connsiteY48" fmla="*/ 1546680 h 1692226"/>
              <a:gd name="connsiteX49" fmla="*/ 5129812 w 9662615"/>
              <a:gd name="connsiteY49" fmla="*/ 1521277 h 1692226"/>
              <a:gd name="connsiteX50" fmla="*/ 5059484 w 9662615"/>
              <a:gd name="connsiteY50" fmla="*/ 1546802 h 1692226"/>
              <a:gd name="connsiteX51" fmla="*/ 5038524 w 9662615"/>
              <a:gd name="connsiteY51" fmla="*/ 1545675 h 1692226"/>
              <a:gd name="connsiteX52" fmla="*/ 5026564 w 9662615"/>
              <a:gd name="connsiteY52" fmla="*/ 1545376 h 1692226"/>
              <a:gd name="connsiteX53" fmla="*/ 4969433 w 9662615"/>
              <a:gd name="connsiteY53" fmla="*/ 1550865 h 1692226"/>
              <a:gd name="connsiteX54" fmla="*/ 4921303 w 9662615"/>
              <a:gd name="connsiteY54" fmla="*/ 1575379 h 1692226"/>
              <a:gd name="connsiteX55" fmla="*/ 4871726 w 9662615"/>
              <a:gd name="connsiteY55" fmla="*/ 1570584 h 1692226"/>
              <a:gd name="connsiteX56" fmla="*/ 4847242 w 9662615"/>
              <a:gd name="connsiteY56" fmla="*/ 1664826 h 1692226"/>
              <a:gd name="connsiteX57" fmla="*/ 4809131 w 9662615"/>
              <a:gd name="connsiteY57" fmla="*/ 1692226 h 1692226"/>
              <a:gd name="connsiteX58" fmla="*/ 4791466 w 9662615"/>
              <a:gd name="connsiteY58" fmla="*/ 1561324 h 1692226"/>
              <a:gd name="connsiteX59" fmla="*/ 4784247 w 9662615"/>
              <a:gd name="connsiteY59" fmla="*/ 1562342 h 1692226"/>
              <a:gd name="connsiteX60" fmla="*/ 4735334 w 9662615"/>
              <a:gd name="connsiteY60" fmla="*/ 1581778 h 1692226"/>
              <a:gd name="connsiteX61" fmla="*/ 4697562 w 9662615"/>
              <a:gd name="connsiteY61" fmla="*/ 1551206 h 1692226"/>
              <a:gd name="connsiteX62" fmla="*/ 4662664 w 9662615"/>
              <a:gd name="connsiteY62" fmla="*/ 1573162 h 1692226"/>
              <a:gd name="connsiteX63" fmla="*/ 4603028 w 9662615"/>
              <a:gd name="connsiteY63" fmla="*/ 1568821 h 1692226"/>
              <a:gd name="connsiteX64" fmla="*/ 4541612 w 9662615"/>
              <a:gd name="connsiteY64" fmla="*/ 1545262 h 1692226"/>
              <a:gd name="connsiteX65" fmla="*/ 4422155 w 9662615"/>
              <a:gd name="connsiteY65" fmla="*/ 1542059 h 1692226"/>
              <a:gd name="connsiteX66" fmla="*/ 4221826 w 9662615"/>
              <a:gd name="connsiteY66" fmla="*/ 1508923 h 1692226"/>
              <a:gd name="connsiteX67" fmla="*/ 4096601 w 9662615"/>
              <a:gd name="connsiteY67" fmla="*/ 1521563 h 1692226"/>
              <a:gd name="connsiteX68" fmla="*/ 3970635 w 9662615"/>
              <a:gd name="connsiteY68" fmla="*/ 1544815 h 1692226"/>
              <a:gd name="connsiteX69" fmla="*/ 3833906 w 9662615"/>
              <a:gd name="connsiteY69" fmla="*/ 1516637 h 1692226"/>
              <a:gd name="connsiteX70" fmla="*/ 3696258 w 9662615"/>
              <a:gd name="connsiteY70" fmla="*/ 1537563 h 1692226"/>
              <a:gd name="connsiteX71" fmla="*/ 3594070 w 9662615"/>
              <a:gd name="connsiteY71" fmla="*/ 1509422 h 1692226"/>
              <a:gd name="connsiteX72" fmla="*/ 3565233 w 9662615"/>
              <a:gd name="connsiteY72" fmla="*/ 1515122 h 1692226"/>
              <a:gd name="connsiteX73" fmla="*/ 3560267 w 9662615"/>
              <a:gd name="connsiteY73" fmla="*/ 1516288 h 1692226"/>
              <a:gd name="connsiteX74" fmla="*/ 3540258 w 9662615"/>
              <a:gd name="connsiteY74" fmla="*/ 1516976 h 1692226"/>
              <a:gd name="connsiteX75" fmla="*/ 3534780 w 9662615"/>
              <a:gd name="connsiteY75" fmla="*/ 1522141 h 1692226"/>
              <a:gd name="connsiteX76" fmla="*/ 3504783 w 9662615"/>
              <a:gd name="connsiteY76" fmla="*/ 1526739 h 1692226"/>
              <a:gd name="connsiteX77" fmla="*/ 3430805 w 9662615"/>
              <a:gd name="connsiteY77" fmla="*/ 1542521 h 1692226"/>
              <a:gd name="connsiteX78" fmla="*/ 3292707 w 9662615"/>
              <a:gd name="connsiteY78" fmla="*/ 1520490 h 1692226"/>
              <a:gd name="connsiteX79" fmla="*/ 3187872 w 9662615"/>
              <a:gd name="connsiteY79" fmla="*/ 1519991 h 1692226"/>
              <a:gd name="connsiteX80" fmla="*/ 3148026 w 9662615"/>
              <a:gd name="connsiteY80" fmla="*/ 1524777 h 1692226"/>
              <a:gd name="connsiteX81" fmla="*/ 3092394 w 9662615"/>
              <a:gd name="connsiteY81" fmla="*/ 1528115 h 1692226"/>
              <a:gd name="connsiteX82" fmla="*/ 2994200 w 9662615"/>
              <a:gd name="connsiteY82" fmla="*/ 1537857 h 1692226"/>
              <a:gd name="connsiteX83" fmla="*/ 2862301 w 9662615"/>
              <a:gd name="connsiteY83" fmla="*/ 1544250 h 1692226"/>
              <a:gd name="connsiteX84" fmla="*/ 2766335 w 9662615"/>
              <a:gd name="connsiteY84" fmla="*/ 1527662 h 1692226"/>
              <a:gd name="connsiteX85" fmla="*/ 2757836 w 9662615"/>
              <a:gd name="connsiteY85" fmla="*/ 1531371 h 1692226"/>
              <a:gd name="connsiteX86" fmla="*/ 2691555 w 9662615"/>
              <a:gd name="connsiteY86" fmla="*/ 1530283 h 1692226"/>
              <a:gd name="connsiteX87" fmla="*/ 2491676 w 9662615"/>
              <a:gd name="connsiteY87" fmla="*/ 1500859 h 1692226"/>
              <a:gd name="connsiteX88" fmla="*/ 2378036 w 9662615"/>
              <a:gd name="connsiteY88" fmla="*/ 1520645 h 1692226"/>
              <a:gd name="connsiteX89" fmla="*/ 2284269 w 9662615"/>
              <a:gd name="connsiteY89" fmla="*/ 1503068 h 1692226"/>
              <a:gd name="connsiteX90" fmla="*/ 2207104 w 9662615"/>
              <a:gd name="connsiteY90" fmla="*/ 1508888 h 1692226"/>
              <a:gd name="connsiteX91" fmla="*/ 2149226 w 9662615"/>
              <a:gd name="connsiteY91" fmla="*/ 1523409 h 1692226"/>
              <a:gd name="connsiteX92" fmla="*/ 2084783 w 9662615"/>
              <a:gd name="connsiteY92" fmla="*/ 1524245 h 1692226"/>
              <a:gd name="connsiteX93" fmla="*/ 2070075 w 9662615"/>
              <a:gd name="connsiteY93" fmla="*/ 1511285 h 1692226"/>
              <a:gd name="connsiteX94" fmla="*/ 2001057 w 9662615"/>
              <a:gd name="connsiteY94" fmla="*/ 1516449 h 1692226"/>
              <a:gd name="connsiteX95" fmla="*/ 1896330 w 9662615"/>
              <a:gd name="connsiteY95" fmla="*/ 1525725 h 1692226"/>
              <a:gd name="connsiteX96" fmla="*/ 1835994 w 9662615"/>
              <a:gd name="connsiteY96" fmla="*/ 1527678 h 1692226"/>
              <a:gd name="connsiteX97" fmla="*/ 1671119 w 9662615"/>
              <a:gd name="connsiteY97" fmla="*/ 1536701 h 1692226"/>
              <a:gd name="connsiteX98" fmla="*/ 1601337 w 9662615"/>
              <a:gd name="connsiteY98" fmla="*/ 1548552 h 1692226"/>
              <a:gd name="connsiteX99" fmla="*/ 1407755 w 9662615"/>
              <a:gd name="connsiteY99" fmla="*/ 1571444 h 1692226"/>
              <a:gd name="connsiteX100" fmla="*/ 1271994 w 9662615"/>
              <a:gd name="connsiteY100" fmla="*/ 1579471 h 1692226"/>
              <a:gd name="connsiteX101" fmla="*/ 1249226 w 9662615"/>
              <a:gd name="connsiteY101" fmla="*/ 1583140 h 1692226"/>
              <a:gd name="connsiteX102" fmla="*/ 1217719 w 9662615"/>
              <a:gd name="connsiteY102" fmla="*/ 1580863 h 1692226"/>
              <a:gd name="connsiteX103" fmla="*/ 1091432 w 9662615"/>
              <a:gd name="connsiteY103" fmla="*/ 1571003 h 1692226"/>
              <a:gd name="connsiteX104" fmla="*/ 992039 w 9662615"/>
              <a:gd name="connsiteY104" fmla="*/ 1556662 h 1692226"/>
              <a:gd name="connsiteX105" fmla="*/ 868264 w 9662615"/>
              <a:gd name="connsiteY105" fmla="*/ 1566392 h 1692226"/>
              <a:gd name="connsiteX106" fmla="*/ 792765 w 9662615"/>
              <a:gd name="connsiteY106" fmla="*/ 1563102 h 1692226"/>
              <a:gd name="connsiteX107" fmla="*/ 669055 w 9662615"/>
              <a:gd name="connsiteY107" fmla="*/ 1543638 h 1692226"/>
              <a:gd name="connsiteX108" fmla="*/ 506152 w 9662615"/>
              <a:gd name="connsiteY108" fmla="*/ 1549124 h 1692226"/>
              <a:gd name="connsiteX109" fmla="*/ 472797 w 9662615"/>
              <a:gd name="connsiteY109" fmla="*/ 1568904 h 1692226"/>
              <a:gd name="connsiteX110" fmla="*/ 427864 w 9662615"/>
              <a:gd name="connsiteY110" fmla="*/ 1580848 h 1692226"/>
              <a:gd name="connsiteX111" fmla="*/ 408381 w 9662615"/>
              <a:gd name="connsiteY111" fmla="*/ 1552940 h 1692226"/>
              <a:gd name="connsiteX112" fmla="*/ 267163 w 9662615"/>
              <a:gd name="connsiteY112" fmla="*/ 1531913 h 1692226"/>
              <a:gd name="connsiteX113" fmla="*/ 196644 w 9662615"/>
              <a:gd name="connsiteY113" fmla="*/ 1524565 h 1692226"/>
              <a:gd name="connsiteX114" fmla="*/ 86819 w 9662615"/>
              <a:gd name="connsiteY114" fmla="*/ 1519517 h 1692226"/>
              <a:gd name="connsiteX115" fmla="*/ 53369 w 9662615"/>
              <a:gd name="connsiteY115" fmla="*/ 1516853 h 1692226"/>
              <a:gd name="connsiteX116" fmla="*/ 2359 w 9662615"/>
              <a:gd name="connsiteY116" fmla="*/ 1515247 h 1692226"/>
              <a:gd name="connsiteX117" fmla="*/ 0 w 9662615"/>
              <a:gd name="connsiteY117" fmla="*/ 1514932 h 1692226"/>
              <a:gd name="connsiteX118" fmla="*/ 0 w 9662615"/>
              <a:gd name="connsiteY118" fmla="*/ 0 h 1692226"/>
              <a:gd name="connsiteX0" fmla="*/ 0 w 9662615"/>
              <a:gd name="connsiteY0" fmla="*/ 0 h 1692226"/>
              <a:gd name="connsiteX1" fmla="*/ 9662615 w 9662615"/>
              <a:gd name="connsiteY1" fmla="*/ 0 h 1692226"/>
              <a:gd name="connsiteX2" fmla="*/ 9662615 w 9662615"/>
              <a:gd name="connsiteY2" fmla="*/ 1280346 h 1692226"/>
              <a:gd name="connsiteX3" fmla="*/ 9658420 w 9662615"/>
              <a:gd name="connsiteY3" fmla="*/ 1280106 h 1692226"/>
              <a:gd name="connsiteX4" fmla="*/ 9469546 w 9662615"/>
              <a:gd name="connsiteY4" fmla="*/ 1289837 h 1692226"/>
              <a:gd name="connsiteX5" fmla="*/ 9385895 w 9662615"/>
              <a:gd name="connsiteY5" fmla="*/ 1269203 h 1692226"/>
              <a:gd name="connsiteX6" fmla="*/ 9144767 w 9662615"/>
              <a:gd name="connsiteY6" fmla="*/ 1264120 h 1692226"/>
              <a:gd name="connsiteX7" fmla="*/ 8837252 w 9662615"/>
              <a:gd name="connsiteY7" fmla="*/ 1350515 h 1692226"/>
              <a:gd name="connsiteX8" fmla="*/ 8705466 w 9662615"/>
              <a:gd name="connsiteY8" fmla="*/ 1342419 h 1692226"/>
              <a:gd name="connsiteX9" fmla="*/ 8652221 w 9662615"/>
              <a:gd name="connsiteY9" fmla="*/ 1326906 h 1692226"/>
              <a:gd name="connsiteX10" fmla="*/ 8632312 w 9662615"/>
              <a:gd name="connsiteY10" fmla="*/ 1326025 h 1692226"/>
              <a:gd name="connsiteX11" fmla="*/ 8591582 w 9662615"/>
              <a:gd name="connsiteY11" fmla="*/ 1341666 h 1692226"/>
              <a:gd name="connsiteX12" fmla="*/ 8537336 w 9662615"/>
              <a:gd name="connsiteY12" fmla="*/ 1341684 h 1692226"/>
              <a:gd name="connsiteX13" fmla="*/ 8472508 w 9662615"/>
              <a:gd name="connsiteY13" fmla="*/ 1363109 h 1692226"/>
              <a:gd name="connsiteX14" fmla="*/ 8258477 w 9662615"/>
              <a:gd name="connsiteY14" fmla="*/ 1370666 h 1692226"/>
              <a:gd name="connsiteX15" fmla="*/ 8197961 w 9662615"/>
              <a:gd name="connsiteY15" fmla="*/ 1392804 h 1692226"/>
              <a:gd name="connsiteX16" fmla="*/ 8171196 w 9662615"/>
              <a:gd name="connsiteY16" fmla="*/ 1397216 h 1692226"/>
              <a:gd name="connsiteX17" fmla="*/ 8127667 w 9662615"/>
              <a:gd name="connsiteY17" fmla="*/ 1418254 h 1692226"/>
              <a:gd name="connsiteX18" fmla="*/ 7974579 w 9662615"/>
              <a:gd name="connsiteY18" fmla="*/ 1383439 h 1692226"/>
              <a:gd name="connsiteX19" fmla="*/ 7768351 w 9662615"/>
              <a:gd name="connsiteY19" fmla="*/ 1395051 h 1692226"/>
              <a:gd name="connsiteX20" fmla="*/ 7635985 w 9662615"/>
              <a:gd name="connsiteY20" fmla="*/ 1386363 h 1692226"/>
              <a:gd name="connsiteX21" fmla="*/ 7466069 w 9662615"/>
              <a:gd name="connsiteY21" fmla="*/ 1377654 h 1692226"/>
              <a:gd name="connsiteX22" fmla="*/ 7355642 w 9662615"/>
              <a:gd name="connsiteY22" fmla="*/ 1407761 h 1692226"/>
              <a:gd name="connsiteX23" fmla="*/ 7151610 w 9662615"/>
              <a:gd name="connsiteY23" fmla="*/ 1397856 h 1692226"/>
              <a:gd name="connsiteX24" fmla="*/ 7082147 w 9662615"/>
              <a:gd name="connsiteY24" fmla="*/ 1406113 h 1692226"/>
              <a:gd name="connsiteX25" fmla="*/ 7014958 w 9662615"/>
              <a:gd name="connsiteY25" fmla="*/ 1396883 h 1692226"/>
              <a:gd name="connsiteX26" fmla="*/ 6907567 w 9662615"/>
              <a:gd name="connsiteY26" fmla="*/ 1419149 h 1692226"/>
              <a:gd name="connsiteX27" fmla="*/ 6748428 w 9662615"/>
              <a:gd name="connsiteY27" fmla="*/ 1420308 h 1692226"/>
              <a:gd name="connsiteX28" fmla="*/ 6654257 w 9662615"/>
              <a:gd name="connsiteY28" fmla="*/ 1424143 h 1692226"/>
              <a:gd name="connsiteX29" fmla="*/ 6620123 w 9662615"/>
              <a:gd name="connsiteY29" fmla="*/ 1430535 h 1692226"/>
              <a:gd name="connsiteX30" fmla="*/ 6571355 w 9662615"/>
              <a:gd name="connsiteY30" fmla="*/ 1436144 h 1692226"/>
              <a:gd name="connsiteX31" fmla="*/ 6486557 w 9662615"/>
              <a:gd name="connsiteY31" fmla="*/ 1449861 h 1692226"/>
              <a:gd name="connsiteX32" fmla="*/ 6370419 w 9662615"/>
              <a:gd name="connsiteY32" fmla="*/ 1461649 h 1692226"/>
              <a:gd name="connsiteX33" fmla="*/ 6278839 w 9662615"/>
              <a:gd name="connsiteY33" fmla="*/ 1449160 h 1692226"/>
              <a:gd name="connsiteX34" fmla="*/ 6272455 w 9662615"/>
              <a:gd name="connsiteY34" fmla="*/ 1453191 h 1692226"/>
              <a:gd name="connsiteX35" fmla="*/ 6212659 w 9662615"/>
              <a:gd name="connsiteY35" fmla="*/ 1454850 h 1692226"/>
              <a:gd name="connsiteX36" fmla="*/ 6069317 w 9662615"/>
              <a:gd name="connsiteY36" fmla="*/ 1445838 h 1692226"/>
              <a:gd name="connsiteX37" fmla="*/ 5878477 w 9662615"/>
              <a:gd name="connsiteY37" fmla="*/ 1439180 h 1692226"/>
              <a:gd name="connsiteX38" fmla="*/ 5838387 w 9662615"/>
              <a:gd name="connsiteY38" fmla="*/ 1444679 h 1692226"/>
              <a:gd name="connsiteX39" fmla="*/ 5771136 w 9662615"/>
              <a:gd name="connsiteY39" fmla="*/ 1453639 h 1692226"/>
              <a:gd name="connsiteX40" fmla="*/ 5724081 w 9662615"/>
              <a:gd name="connsiteY40" fmla="*/ 1470431 h 1692226"/>
              <a:gd name="connsiteX41" fmla="*/ 5666577 w 9662615"/>
              <a:gd name="connsiteY41" fmla="*/ 1473921 h 1692226"/>
              <a:gd name="connsiteX42" fmla="*/ 5649068 w 9662615"/>
              <a:gd name="connsiteY42" fmla="*/ 1461676 h 1692226"/>
              <a:gd name="connsiteX43" fmla="*/ 5588902 w 9662615"/>
              <a:gd name="connsiteY43" fmla="*/ 1469647 h 1692226"/>
              <a:gd name="connsiteX44" fmla="*/ 5498090 w 9662615"/>
              <a:gd name="connsiteY44" fmla="*/ 1483173 h 1692226"/>
              <a:gd name="connsiteX45" fmla="*/ 5444641 w 9662615"/>
              <a:gd name="connsiteY45" fmla="*/ 1487602 h 1692226"/>
              <a:gd name="connsiteX46" fmla="*/ 5299812 w 9662615"/>
              <a:gd name="connsiteY46" fmla="*/ 1503362 h 1692226"/>
              <a:gd name="connsiteX47" fmla="*/ 5213947 w 9662615"/>
              <a:gd name="connsiteY47" fmla="*/ 1516637 h 1692226"/>
              <a:gd name="connsiteX48" fmla="*/ 5090342 w 9662615"/>
              <a:gd name="connsiteY48" fmla="*/ 1546680 h 1692226"/>
              <a:gd name="connsiteX49" fmla="*/ 5129812 w 9662615"/>
              <a:gd name="connsiteY49" fmla="*/ 1521277 h 1692226"/>
              <a:gd name="connsiteX50" fmla="*/ 5059484 w 9662615"/>
              <a:gd name="connsiteY50" fmla="*/ 1546802 h 1692226"/>
              <a:gd name="connsiteX51" fmla="*/ 5038524 w 9662615"/>
              <a:gd name="connsiteY51" fmla="*/ 1545675 h 1692226"/>
              <a:gd name="connsiteX52" fmla="*/ 5026564 w 9662615"/>
              <a:gd name="connsiteY52" fmla="*/ 1545376 h 1692226"/>
              <a:gd name="connsiteX53" fmla="*/ 4969433 w 9662615"/>
              <a:gd name="connsiteY53" fmla="*/ 1550865 h 1692226"/>
              <a:gd name="connsiteX54" fmla="*/ 4921303 w 9662615"/>
              <a:gd name="connsiteY54" fmla="*/ 1575379 h 1692226"/>
              <a:gd name="connsiteX55" fmla="*/ 4871726 w 9662615"/>
              <a:gd name="connsiteY55" fmla="*/ 1570584 h 1692226"/>
              <a:gd name="connsiteX56" fmla="*/ 4847242 w 9662615"/>
              <a:gd name="connsiteY56" fmla="*/ 1621094 h 1692226"/>
              <a:gd name="connsiteX57" fmla="*/ 4809131 w 9662615"/>
              <a:gd name="connsiteY57" fmla="*/ 1692226 h 1692226"/>
              <a:gd name="connsiteX58" fmla="*/ 4791466 w 9662615"/>
              <a:gd name="connsiteY58" fmla="*/ 1561324 h 1692226"/>
              <a:gd name="connsiteX59" fmla="*/ 4784247 w 9662615"/>
              <a:gd name="connsiteY59" fmla="*/ 1562342 h 1692226"/>
              <a:gd name="connsiteX60" fmla="*/ 4735334 w 9662615"/>
              <a:gd name="connsiteY60" fmla="*/ 1581778 h 1692226"/>
              <a:gd name="connsiteX61" fmla="*/ 4697562 w 9662615"/>
              <a:gd name="connsiteY61" fmla="*/ 1551206 h 1692226"/>
              <a:gd name="connsiteX62" fmla="*/ 4662664 w 9662615"/>
              <a:gd name="connsiteY62" fmla="*/ 1573162 h 1692226"/>
              <a:gd name="connsiteX63" fmla="*/ 4603028 w 9662615"/>
              <a:gd name="connsiteY63" fmla="*/ 1568821 h 1692226"/>
              <a:gd name="connsiteX64" fmla="*/ 4541612 w 9662615"/>
              <a:gd name="connsiteY64" fmla="*/ 1545262 h 1692226"/>
              <a:gd name="connsiteX65" fmla="*/ 4422155 w 9662615"/>
              <a:gd name="connsiteY65" fmla="*/ 1542059 h 1692226"/>
              <a:gd name="connsiteX66" fmla="*/ 4221826 w 9662615"/>
              <a:gd name="connsiteY66" fmla="*/ 1508923 h 1692226"/>
              <a:gd name="connsiteX67" fmla="*/ 4096601 w 9662615"/>
              <a:gd name="connsiteY67" fmla="*/ 1521563 h 1692226"/>
              <a:gd name="connsiteX68" fmla="*/ 3970635 w 9662615"/>
              <a:gd name="connsiteY68" fmla="*/ 1544815 h 1692226"/>
              <a:gd name="connsiteX69" fmla="*/ 3833906 w 9662615"/>
              <a:gd name="connsiteY69" fmla="*/ 1516637 h 1692226"/>
              <a:gd name="connsiteX70" fmla="*/ 3696258 w 9662615"/>
              <a:gd name="connsiteY70" fmla="*/ 1537563 h 1692226"/>
              <a:gd name="connsiteX71" fmla="*/ 3594070 w 9662615"/>
              <a:gd name="connsiteY71" fmla="*/ 1509422 h 1692226"/>
              <a:gd name="connsiteX72" fmla="*/ 3565233 w 9662615"/>
              <a:gd name="connsiteY72" fmla="*/ 1515122 h 1692226"/>
              <a:gd name="connsiteX73" fmla="*/ 3560267 w 9662615"/>
              <a:gd name="connsiteY73" fmla="*/ 1516288 h 1692226"/>
              <a:gd name="connsiteX74" fmla="*/ 3540258 w 9662615"/>
              <a:gd name="connsiteY74" fmla="*/ 1516976 h 1692226"/>
              <a:gd name="connsiteX75" fmla="*/ 3534780 w 9662615"/>
              <a:gd name="connsiteY75" fmla="*/ 1522141 h 1692226"/>
              <a:gd name="connsiteX76" fmla="*/ 3504783 w 9662615"/>
              <a:gd name="connsiteY76" fmla="*/ 1526739 h 1692226"/>
              <a:gd name="connsiteX77" fmla="*/ 3430805 w 9662615"/>
              <a:gd name="connsiteY77" fmla="*/ 1542521 h 1692226"/>
              <a:gd name="connsiteX78" fmla="*/ 3292707 w 9662615"/>
              <a:gd name="connsiteY78" fmla="*/ 1520490 h 1692226"/>
              <a:gd name="connsiteX79" fmla="*/ 3187872 w 9662615"/>
              <a:gd name="connsiteY79" fmla="*/ 1519991 h 1692226"/>
              <a:gd name="connsiteX80" fmla="*/ 3148026 w 9662615"/>
              <a:gd name="connsiteY80" fmla="*/ 1524777 h 1692226"/>
              <a:gd name="connsiteX81" fmla="*/ 3092394 w 9662615"/>
              <a:gd name="connsiteY81" fmla="*/ 1528115 h 1692226"/>
              <a:gd name="connsiteX82" fmla="*/ 2994200 w 9662615"/>
              <a:gd name="connsiteY82" fmla="*/ 1537857 h 1692226"/>
              <a:gd name="connsiteX83" fmla="*/ 2862301 w 9662615"/>
              <a:gd name="connsiteY83" fmla="*/ 1544250 h 1692226"/>
              <a:gd name="connsiteX84" fmla="*/ 2766335 w 9662615"/>
              <a:gd name="connsiteY84" fmla="*/ 1527662 h 1692226"/>
              <a:gd name="connsiteX85" fmla="*/ 2757836 w 9662615"/>
              <a:gd name="connsiteY85" fmla="*/ 1531371 h 1692226"/>
              <a:gd name="connsiteX86" fmla="*/ 2691555 w 9662615"/>
              <a:gd name="connsiteY86" fmla="*/ 1530283 h 1692226"/>
              <a:gd name="connsiteX87" fmla="*/ 2491676 w 9662615"/>
              <a:gd name="connsiteY87" fmla="*/ 1500859 h 1692226"/>
              <a:gd name="connsiteX88" fmla="*/ 2378036 w 9662615"/>
              <a:gd name="connsiteY88" fmla="*/ 1520645 h 1692226"/>
              <a:gd name="connsiteX89" fmla="*/ 2284269 w 9662615"/>
              <a:gd name="connsiteY89" fmla="*/ 1503068 h 1692226"/>
              <a:gd name="connsiteX90" fmla="*/ 2207104 w 9662615"/>
              <a:gd name="connsiteY90" fmla="*/ 1508888 h 1692226"/>
              <a:gd name="connsiteX91" fmla="*/ 2149226 w 9662615"/>
              <a:gd name="connsiteY91" fmla="*/ 1523409 h 1692226"/>
              <a:gd name="connsiteX92" fmla="*/ 2084783 w 9662615"/>
              <a:gd name="connsiteY92" fmla="*/ 1524245 h 1692226"/>
              <a:gd name="connsiteX93" fmla="*/ 2070075 w 9662615"/>
              <a:gd name="connsiteY93" fmla="*/ 1511285 h 1692226"/>
              <a:gd name="connsiteX94" fmla="*/ 2001057 w 9662615"/>
              <a:gd name="connsiteY94" fmla="*/ 1516449 h 1692226"/>
              <a:gd name="connsiteX95" fmla="*/ 1896330 w 9662615"/>
              <a:gd name="connsiteY95" fmla="*/ 1525725 h 1692226"/>
              <a:gd name="connsiteX96" fmla="*/ 1835994 w 9662615"/>
              <a:gd name="connsiteY96" fmla="*/ 1527678 h 1692226"/>
              <a:gd name="connsiteX97" fmla="*/ 1671119 w 9662615"/>
              <a:gd name="connsiteY97" fmla="*/ 1536701 h 1692226"/>
              <a:gd name="connsiteX98" fmla="*/ 1601337 w 9662615"/>
              <a:gd name="connsiteY98" fmla="*/ 1548552 h 1692226"/>
              <a:gd name="connsiteX99" fmla="*/ 1407755 w 9662615"/>
              <a:gd name="connsiteY99" fmla="*/ 1571444 h 1692226"/>
              <a:gd name="connsiteX100" fmla="*/ 1271994 w 9662615"/>
              <a:gd name="connsiteY100" fmla="*/ 1579471 h 1692226"/>
              <a:gd name="connsiteX101" fmla="*/ 1249226 w 9662615"/>
              <a:gd name="connsiteY101" fmla="*/ 1583140 h 1692226"/>
              <a:gd name="connsiteX102" fmla="*/ 1217719 w 9662615"/>
              <a:gd name="connsiteY102" fmla="*/ 1580863 h 1692226"/>
              <a:gd name="connsiteX103" fmla="*/ 1091432 w 9662615"/>
              <a:gd name="connsiteY103" fmla="*/ 1571003 h 1692226"/>
              <a:gd name="connsiteX104" fmla="*/ 992039 w 9662615"/>
              <a:gd name="connsiteY104" fmla="*/ 1556662 h 1692226"/>
              <a:gd name="connsiteX105" fmla="*/ 868264 w 9662615"/>
              <a:gd name="connsiteY105" fmla="*/ 1566392 h 1692226"/>
              <a:gd name="connsiteX106" fmla="*/ 792765 w 9662615"/>
              <a:gd name="connsiteY106" fmla="*/ 1563102 h 1692226"/>
              <a:gd name="connsiteX107" fmla="*/ 669055 w 9662615"/>
              <a:gd name="connsiteY107" fmla="*/ 1543638 h 1692226"/>
              <a:gd name="connsiteX108" fmla="*/ 506152 w 9662615"/>
              <a:gd name="connsiteY108" fmla="*/ 1549124 h 1692226"/>
              <a:gd name="connsiteX109" fmla="*/ 472797 w 9662615"/>
              <a:gd name="connsiteY109" fmla="*/ 1568904 h 1692226"/>
              <a:gd name="connsiteX110" fmla="*/ 427864 w 9662615"/>
              <a:gd name="connsiteY110" fmla="*/ 1580848 h 1692226"/>
              <a:gd name="connsiteX111" fmla="*/ 408381 w 9662615"/>
              <a:gd name="connsiteY111" fmla="*/ 1552940 h 1692226"/>
              <a:gd name="connsiteX112" fmla="*/ 267163 w 9662615"/>
              <a:gd name="connsiteY112" fmla="*/ 1531913 h 1692226"/>
              <a:gd name="connsiteX113" fmla="*/ 196644 w 9662615"/>
              <a:gd name="connsiteY113" fmla="*/ 1524565 h 1692226"/>
              <a:gd name="connsiteX114" fmla="*/ 86819 w 9662615"/>
              <a:gd name="connsiteY114" fmla="*/ 1519517 h 1692226"/>
              <a:gd name="connsiteX115" fmla="*/ 53369 w 9662615"/>
              <a:gd name="connsiteY115" fmla="*/ 1516853 h 1692226"/>
              <a:gd name="connsiteX116" fmla="*/ 2359 w 9662615"/>
              <a:gd name="connsiteY116" fmla="*/ 1515247 h 1692226"/>
              <a:gd name="connsiteX117" fmla="*/ 0 w 9662615"/>
              <a:gd name="connsiteY117" fmla="*/ 1514932 h 1692226"/>
              <a:gd name="connsiteX118" fmla="*/ 0 w 9662615"/>
              <a:gd name="connsiteY118" fmla="*/ 0 h 1692226"/>
              <a:gd name="connsiteX0" fmla="*/ 0 w 9662615"/>
              <a:gd name="connsiteY0" fmla="*/ 0 h 1621094"/>
              <a:gd name="connsiteX1" fmla="*/ 9662615 w 9662615"/>
              <a:gd name="connsiteY1" fmla="*/ 0 h 1621094"/>
              <a:gd name="connsiteX2" fmla="*/ 9662615 w 9662615"/>
              <a:gd name="connsiteY2" fmla="*/ 1280346 h 1621094"/>
              <a:gd name="connsiteX3" fmla="*/ 9658420 w 9662615"/>
              <a:gd name="connsiteY3" fmla="*/ 1280106 h 1621094"/>
              <a:gd name="connsiteX4" fmla="*/ 9469546 w 9662615"/>
              <a:gd name="connsiteY4" fmla="*/ 1289837 h 1621094"/>
              <a:gd name="connsiteX5" fmla="*/ 9385895 w 9662615"/>
              <a:gd name="connsiteY5" fmla="*/ 1269203 h 1621094"/>
              <a:gd name="connsiteX6" fmla="*/ 9144767 w 9662615"/>
              <a:gd name="connsiteY6" fmla="*/ 1264120 h 1621094"/>
              <a:gd name="connsiteX7" fmla="*/ 8837252 w 9662615"/>
              <a:gd name="connsiteY7" fmla="*/ 1350515 h 1621094"/>
              <a:gd name="connsiteX8" fmla="*/ 8705466 w 9662615"/>
              <a:gd name="connsiteY8" fmla="*/ 1342419 h 1621094"/>
              <a:gd name="connsiteX9" fmla="*/ 8652221 w 9662615"/>
              <a:gd name="connsiteY9" fmla="*/ 1326906 h 1621094"/>
              <a:gd name="connsiteX10" fmla="*/ 8632312 w 9662615"/>
              <a:gd name="connsiteY10" fmla="*/ 1326025 h 1621094"/>
              <a:gd name="connsiteX11" fmla="*/ 8591582 w 9662615"/>
              <a:gd name="connsiteY11" fmla="*/ 1341666 h 1621094"/>
              <a:gd name="connsiteX12" fmla="*/ 8537336 w 9662615"/>
              <a:gd name="connsiteY12" fmla="*/ 1341684 h 1621094"/>
              <a:gd name="connsiteX13" fmla="*/ 8472508 w 9662615"/>
              <a:gd name="connsiteY13" fmla="*/ 1363109 h 1621094"/>
              <a:gd name="connsiteX14" fmla="*/ 8258477 w 9662615"/>
              <a:gd name="connsiteY14" fmla="*/ 1370666 h 1621094"/>
              <a:gd name="connsiteX15" fmla="*/ 8197961 w 9662615"/>
              <a:gd name="connsiteY15" fmla="*/ 1392804 h 1621094"/>
              <a:gd name="connsiteX16" fmla="*/ 8171196 w 9662615"/>
              <a:gd name="connsiteY16" fmla="*/ 1397216 h 1621094"/>
              <a:gd name="connsiteX17" fmla="*/ 8127667 w 9662615"/>
              <a:gd name="connsiteY17" fmla="*/ 1418254 h 1621094"/>
              <a:gd name="connsiteX18" fmla="*/ 7974579 w 9662615"/>
              <a:gd name="connsiteY18" fmla="*/ 1383439 h 1621094"/>
              <a:gd name="connsiteX19" fmla="*/ 7768351 w 9662615"/>
              <a:gd name="connsiteY19" fmla="*/ 1395051 h 1621094"/>
              <a:gd name="connsiteX20" fmla="*/ 7635985 w 9662615"/>
              <a:gd name="connsiteY20" fmla="*/ 1386363 h 1621094"/>
              <a:gd name="connsiteX21" fmla="*/ 7466069 w 9662615"/>
              <a:gd name="connsiteY21" fmla="*/ 1377654 h 1621094"/>
              <a:gd name="connsiteX22" fmla="*/ 7355642 w 9662615"/>
              <a:gd name="connsiteY22" fmla="*/ 1407761 h 1621094"/>
              <a:gd name="connsiteX23" fmla="*/ 7151610 w 9662615"/>
              <a:gd name="connsiteY23" fmla="*/ 1397856 h 1621094"/>
              <a:gd name="connsiteX24" fmla="*/ 7082147 w 9662615"/>
              <a:gd name="connsiteY24" fmla="*/ 1406113 h 1621094"/>
              <a:gd name="connsiteX25" fmla="*/ 7014958 w 9662615"/>
              <a:gd name="connsiteY25" fmla="*/ 1396883 h 1621094"/>
              <a:gd name="connsiteX26" fmla="*/ 6907567 w 9662615"/>
              <a:gd name="connsiteY26" fmla="*/ 1419149 h 1621094"/>
              <a:gd name="connsiteX27" fmla="*/ 6748428 w 9662615"/>
              <a:gd name="connsiteY27" fmla="*/ 1420308 h 1621094"/>
              <a:gd name="connsiteX28" fmla="*/ 6654257 w 9662615"/>
              <a:gd name="connsiteY28" fmla="*/ 1424143 h 1621094"/>
              <a:gd name="connsiteX29" fmla="*/ 6620123 w 9662615"/>
              <a:gd name="connsiteY29" fmla="*/ 1430535 h 1621094"/>
              <a:gd name="connsiteX30" fmla="*/ 6571355 w 9662615"/>
              <a:gd name="connsiteY30" fmla="*/ 1436144 h 1621094"/>
              <a:gd name="connsiteX31" fmla="*/ 6486557 w 9662615"/>
              <a:gd name="connsiteY31" fmla="*/ 1449861 h 1621094"/>
              <a:gd name="connsiteX32" fmla="*/ 6370419 w 9662615"/>
              <a:gd name="connsiteY32" fmla="*/ 1461649 h 1621094"/>
              <a:gd name="connsiteX33" fmla="*/ 6278839 w 9662615"/>
              <a:gd name="connsiteY33" fmla="*/ 1449160 h 1621094"/>
              <a:gd name="connsiteX34" fmla="*/ 6272455 w 9662615"/>
              <a:gd name="connsiteY34" fmla="*/ 1453191 h 1621094"/>
              <a:gd name="connsiteX35" fmla="*/ 6212659 w 9662615"/>
              <a:gd name="connsiteY35" fmla="*/ 1454850 h 1621094"/>
              <a:gd name="connsiteX36" fmla="*/ 6069317 w 9662615"/>
              <a:gd name="connsiteY36" fmla="*/ 1445838 h 1621094"/>
              <a:gd name="connsiteX37" fmla="*/ 5878477 w 9662615"/>
              <a:gd name="connsiteY37" fmla="*/ 1439180 h 1621094"/>
              <a:gd name="connsiteX38" fmla="*/ 5838387 w 9662615"/>
              <a:gd name="connsiteY38" fmla="*/ 1444679 h 1621094"/>
              <a:gd name="connsiteX39" fmla="*/ 5771136 w 9662615"/>
              <a:gd name="connsiteY39" fmla="*/ 1453639 h 1621094"/>
              <a:gd name="connsiteX40" fmla="*/ 5724081 w 9662615"/>
              <a:gd name="connsiteY40" fmla="*/ 1470431 h 1621094"/>
              <a:gd name="connsiteX41" fmla="*/ 5666577 w 9662615"/>
              <a:gd name="connsiteY41" fmla="*/ 1473921 h 1621094"/>
              <a:gd name="connsiteX42" fmla="*/ 5649068 w 9662615"/>
              <a:gd name="connsiteY42" fmla="*/ 1461676 h 1621094"/>
              <a:gd name="connsiteX43" fmla="*/ 5588902 w 9662615"/>
              <a:gd name="connsiteY43" fmla="*/ 1469647 h 1621094"/>
              <a:gd name="connsiteX44" fmla="*/ 5498090 w 9662615"/>
              <a:gd name="connsiteY44" fmla="*/ 1483173 h 1621094"/>
              <a:gd name="connsiteX45" fmla="*/ 5444641 w 9662615"/>
              <a:gd name="connsiteY45" fmla="*/ 1487602 h 1621094"/>
              <a:gd name="connsiteX46" fmla="*/ 5299812 w 9662615"/>
              <a:gd name="connsiteY46" fmla="*/ 1503362 h 1621094"/>
              <a:gd name="connsiteX47" fmla="*/ 5213947 w 9662615"/>
              <a:gd name="connsiteY47" fmla="*/ 1516637 h 1621094"/>
              <a:gd name="connsiteX48" fmla="*/ 5090342 w 9662615"/>
              <a:gd name="connsiteY48" fmla="*/ 1546680 h 1621094"/>
              <a:gd name="connsiteX49" fmla="*/ 5129812 w 9662615"/>
              <a:gd name="connsiteY49" fmla="*/ 1521277 h 1621094"/>
              <a:gd name="connsiteX50" fmla="*/ 5059484 w 9662615"/>
              <a:gd name="connsiteY50" fmla="*/ 1546802 h 1621094"/>
              <a:gd name="connsiteX51" fmla="*/ 5038524 w 9662615"/>
              <a:gd name="connsiteY51" fmla="*/ 1545675 h 1621094"/>
              <a:gd name="connsiteX52" fmla="*/ 5026564 w 9662615"/>
              <a:gd name="connsiteY52" fmla="*/ 1545376 h 1621094"/>
              <a:gd name="connsiteX53" fmla="*/ 4969433 w 9662615"/>
              <a:gd name="connsiteY53" fmla="*/ 1550865 h 1621094"/>
              <a:gd name="connsiteX54" fmla="*/ 4921303 w 9662615"/>
              <a:gd name="connsiteY54" fmla="*/ 1575379 h 1621094"/>
              <a:gd name="connsiteX55" fmla="*/ 4871726 w 9662615"/>
              <a:gd name="connsiteY55" fmla="*/ 1570584 h 1621094"/>
              <a:gd name="connsiteX56" fmla="*/ 4847242 w 9662615"/>
              <a:gd name="connsiteY56" fmla="*/ 1621094 h 1621094"/>
              <a:gd name="connsiteX57" fmla="*/ 4821058 w 9662615"/>
              <a:gd name="connsiteY57" fmla="*/ 1553078 h 1621094"/>
              <a:gd name="connsiteX58" fmla="*/ 4791466 w 9662615"/>
              <a:gd name="connsiteY58" fmla="*/ 1561324 h 1621094"/>
              <a:gd name="connsiteX59" fmla="*/ 4784247 w 9662615"/>
              <a:gd name="connsiteY59" fmla="*/ 1562342 h 1621094"/>
              <a:gd name="connsiteX60" fmla="*/ 4735334 w 9662615"/>
              <a:gd name="connsiteY60" fmla="*/ 1581778 h 1621094"/>
              <a:gd name="connsiteX61" fmla="*/ 4697562 w 9662615"/>
              <a:gd name="connsiteY61" fmla="*/ 1551206 h 1621094"/>
              <a:gd name="connsiteX62" fmla="*/ 4662664 w 9662615"/>
              <a:gd name="connsiteY62" fmla="*/ 1573162 h 1621094"/>
              <a:gd name="connsiteX63" fmla="*/ 4603028 w 9662615"/>
              <a:gd name="connsiteY63" fmla="*/ 1568821 h 1621094"/>
              <a:gd name="connsiteX64" fmla="*/ 4541612 w 9662615"/>
              <a:gd name="connsiteY64" fmla="*/ 1545262 h 1621094"/>
              <a:gd name="connsiteX65" fmla="*/ 4422155 w 9662615"/>
              <a:gd name="connsiteY65" fmla="*/ 1542059 h 1621094"/>
              <a:gd name="connsiteX66" fmla="*/ 4221826 w 9662615"/>
              <a:gd name="connsiteY66" fmla="*/ 1508923 h 1621094"/>
              <a:gd name="connsiteX67" fmla="*/ 4096601 w 9662615"/>
              <a:gd name="connsiteY67" fmla="*/ 1521563 h 1621094"/>
              <a:gd name="connsiteX68" fmla="*/ 3970635 w 9662615"/>
              <a:gd name="connsiteY68" fmla="*/ 1544815 h 1621094"/>
              <a:gd name="connsiteX69" fmla="*/ 3833906 w 9662615"/>
              <a:gd name="connsiteY69" fmla="*/ 1516637 h 1621094"/>
              <a:gd name="connsiteX70" fmla="*/ 3696258 w 9662615"/>
              <a:gd name="connsiteY70" fmla="*/ 1537563 h 1621094"/>
              <a:gd name="connsiteX71" fmla="*/ 3594070 w 9662615"/>
              <a:gd name="connsiteY71" fmla="*/ 1509422 h 1621094"/>
              <a:gd name="connsiteX72" fmla="*/ 3565233 w 9662615"/>
              <a:gd name="connsiteY72" fmla="*/ 1515122 h 1621094"/>
              <a:gd name="connsiteX73" fmla="*/ 3560267 w 9662615"/>
              <a:gd name="connsiteY73" fmla="*/ 1516288 h 1621094"/>
              <a:gd name="connsiteX74" fmla="*/ 3540258 w 9662615"/>
              <a:gd name="connsiteY74" fmla="*/ 1516976 h 1621094"/>
              <a:gd name="connsiteX75" fmla="*/ 3534780 w 9662615"/>
              <a:gd name="connsiteY75" fmla="*/ 1522141 h 1621094"/>
              <a:gd name="connsiteX76" fmla="*/ 3504783 w 9662615"/>
              <a:gd name="connsiteY76" fmla="*/ 1526739 h 1621094"/>
              <a:gd name="connsiteX77" fmla="*/ 3430805 w 9662615"/>
              <a:gd name="connsiteY77" fmla="*/ 1542521 h 1621094"/>
              <a:gd name="connsiteX78" fmla="*/ 3292707 w 9662615"/>
              <a:gd name="connsiteY78" fmla="*/ 1520490 h 1621094"/>
              <a:gd name="connsiteX79" fmla="*/ 3187872 w 9662615"/>
              <a:gd name="connsiteY79" fmla="*/ 1519991 h 1621094"/>
              <a:gd name="connsiteX80" fmla="*/ 3148026 w 9662615"/>
              <a:gd name="connsiteY80" fmla="*/ 1524777 h 1621094"/>
              <a:gd name="connsiteX81" fmla="*/ 3092394 w 9662615"/>
              <a:gd name="connsiteY81" fmla="*/ 1528115 h 1621094"/>
              <a:gd name="connsiteX82" fmla="*/ 2994200 w 9662615"/>
              <a:gd name="connsiteY82" fmla="*/ 1537857 h 1621094"/>
              <a:gd name="connsiteX83" fmla="*/ 2862301 w 9662615"/>
              <a:gd name="connsiteY83" fmla="*/ 1544250 h 1621094"/>
              <a:gd name="connsiteX84" fmla="*/ 2766335 w 9662615"/>
              <a:gd name="connsiteY84" fmla="*/ 1527662 h 1621094"/>
              <a:gd name="connsiteX85" fmla="*/ 2757836 w 9662615"/>
              <a:gd name="connsiteY85" fmla="*/ 1531371 h 1621094"/>
              <a:gd name="connsiteX86" fmla="*/ 2691555 w 9662615"/>
              <a:gd name="connsiteY86" fmla="*/ 1530283 h 1621094"/>
              <a:gd name="connsiteX87" fmla="*/ 2491676 w 9662615"/>
              <a:gd name="connsiteY87" fmla="*/ 1500859 h 1621094"/>
              <a:gd name="connsiteX88" fmla="*/ 2378036 w 9662615"/>
              <a:gd name="connsiteY88" fmla="*/ 1520645 h 1621094"/>
              <a:gd name="connsiteX89" fmla="*/ 2284269 w 9662615"/>
              <a:gd name="connsiteY89" fmla="*/ 1503068 h 1621094"/>
              <a:gd name="connsiteX90" fmla="*/ 2207104 w 9662615"/>
              <a:gd name="connsiteY90" fmla="*/ 1508888 h 1621094"/>
              <a:gd name="connsiteX91" fmla="*/ 2149226 w 9662615"/>
              <a:gd name="connsiteY91" fmla="*/ 1523409 h 1621094"/>
              <a:gd name="connsiteX92" fmla="*/ 2084783 w 9662615"/>
              <a:gd name="connsiteY92" fmla="*/ 1524245 h 1621094"/>
              <a:gd name="connsiteX93" fmla="*/ 2070075 w 9662615"/>
              <a:gd name="connsiteY93" fmla="*/ 1511285 h 1621094"/>
              <a:gd name="connsiteX94" fmla="*/ 2001057 w 9662615"/>
              <a:gd name="connsiteY94" fmla="*/ 1516449 h 1621094"/>
              <a:gd name="connsiteX95" fmla="*/ 1896330 w 9662615"/>
              <a:gd name="connsiteY95" fmla="*/ 1525725 h 1621094"/>
              <a:gd name="connsiteX96" fmla="*/ 1835994 w 9662615"/>
              <a:gd name="connsiteY96" fmla="*/ 1527678 h 1621094"/>
              <a:gd name="connsiteX97" fmla="*/ 1671119 w 9662615"/>
              <a:gd name="connsiteY97" fmla="*/ 1536701 h 1621094"/>
              <a:gd name="connsiteX98" fmla="*/ 1601337 w 9662615"/>
              <a:gd name="connsiteY98" fmla="*/ 1548552 h 1621094"/>
              <a:gd name="connsiteX99" fmla="*/ 1407755 w 9662615"/>
              <a:gd name="connsiteY99" fmla="*/ 1571444 h 1621094"/>
              <a:gd name="connsiteX100" fmla="*/ 1271994 w 9662615"/>
              <a:gd name="connsiteY100" fmla="*/ 1579471 h 1621094"/>
              <a:gd name="connsiteX101" fmla="*/ 1249226 w 9662615"/>
              <a:gd name="connsiteY101" fmla="*/ 1583140 h 1621094"/>
              <a:gd name="connsiteX102" fmla="*/ 1217719 w 9662615"/>
              <a:gd name="connsiteY102" fmla="*/ 1580863 h 1621094"/>
              <a:gd name="connsiteX103" fmla="*/ 1091432 w 9662615"/>
              <a:gd name="connsiteY103" fmla="*/ 1571003 h 1621094"/>
              <a:gd name="connsiteX104" fmla="*/ 992039 w 9662615"/>
              <a:gd name="connsiteY104" fmla="*/ 1556662 h 1621094"/>
              <a:gd name="connsiteX105" fmla="*/ 868264 w 9662615"/>
              <a:gd name="connsiteY105" fmla="*/ 1566392 h 1621094"/>
              <a:gd name="connsiteX106" fmla="*/ 792765 w 9662615"/>
              <a:gd name="connsiteY106" fmla="*/ 1563102 h 1621094"/>
              <a:gd name="connsiteX107" fmla="*/ 669055 w 9662615"/>
              <a:gd name="connsiteY107" fmla="*/ 1543638 h 1621094"/>
              <a:gd name="connsiteX108" fmla="*/ 506152 w 9662615"/>
              <a:gd name="connsiteY108" fmla="*/ 1549124 h 1621094"/>
              <a:gd name="connsiteX109" fmla="*/ 472797 w 9662615"/>
              <a:gd name="connsiteY109" fmla="*/ 1568904 h 1621094"/>
              <a:gd name="connsiteX110" fmla="*/ 427864 w 9662615"/>
              <a:gd name="connsiteY110" fmla="*/ 1580848 h 1621094"/>
              <a:gd name="connsiteX111" fmla="*/ 408381 w 9662615"/>
              <a:gd name="connsiteY111" fmla="*/ 1552940 h 1621094"/>
              <a:gd name="connsiteX112" fmla="*/ 267163 w 9662615"/>
              <a:gd name="connsiteY112" fmla="*/ 1531913 h 1621094"/>
              <a:gd name="connsiteX113" fmla="*/ 196644 w 9662615"/>
              <a:gd name="connsiteY113" fmla="*/ 1524565 h 1621094"/>
              <a:gd name="connsiteX114" fmla="*/ 86819 w 9662615"/>
              <a:gd name="connsiteY114" fmla="*/ 1519517 h 1621094"/>
              <a:gd name="connsiteX115" fmla="*/ 53369 w 9662615"/>
              <a:gd name="connsiteY115" fmla="*/ 1516853 h 1621094"/>
              <a:gd name="connsiteX116" fmla="*/ 2359 w 9662615"/>
              <a:gd name="connsiteY116" fmla="*/ 1515247 h 1621094"/>
              <a:gd name="connsiteX117" fmla="*/ 0 w 9662615"/>
              <a:gd name="connsiteY117" fmla="*/ 1514932 h 1621094"/>
              <a:gd name="connsiteX118" fmla="*/ 0 w 9662615"/>
              <a:gd name="connsiteY118" fmla="*/ 0 h 1621094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129812 w 9662615"/>
              <a:gd name="connsiteY49" fmla="*/ 1521277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1303 w 9662615"/>
              <a:gd name="connsiteY54" fmla="*/ 1575379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5334 w 9662615"/>
              <a:gd name="connsiteY60" fmla="*/ 1581778 h 1583140"/>
              <a:gd name="connsiteX61" fmla="*/ 4697562 w 9662615"/>
              <a:gd name="connsiteY61" fmla="*/ 1551206 h 1583140"/>
              <a:gd name="connsiteX62" fmla="*/ 4662664 w 9662615"/>
              <a:gd name="connsiteY62" fmla="*/ 1573162 h 1583140"/>
              <a:gd name="connsiteX63" fmla="*/ 4603028 w 9662615"/>
              <a:gd name="connsiteY63" fmla="*/ 1568821 h 1583140"/>
              <a:gd name="connsiteX64" fmla="*/ 4541612 w 9662615"/>
              <a:gd name="connsiteY64" fmla="*/ 1545262 h 1583140"/>
              <a:gd name="connsiteX65" fmla="*/ 4422155 w 9662615"/>
              <a:gd name="connsiteY65" fmla="*/ 1542059 h 1583140"/>
              <a:gd name="connsiteX66" fmla="*/ 4221826 w 9662615"/>
              <a:gd name="connsiteY66" fmla="*/ 1508923 h 1583140"/>
              <a:gd name="connsiteX67" fmla="*/ 4096601 w 9662615"/>
              <a:gd name="connsiteY67" fmla="*/ 1521563 h 1583140"/>
              <a:gd name="connsiteX68" fmla="*/ 3970635 w 9662615"/>
              <a:gd name="connsiteY68" fmla="*/ 1544815 h 1583140"/>
              <a:gd name="connsiteX69" fmla="*/ 3833906 w 9662615"/>
              <a:gd name="connsiteY69" fmla="*/ 1516637 h 1583140"/>
              <a:gd name="connsiteX70" fmla="*/ 3696258 w 9662615"/>
              <a:gd name="connsiteY70" fmla="*/ 1537563 h 1583140"/>
              <a:gd name="connsiteX71" fmla="*/ 3594070 w 9662615"/>
              <a:gd name="connsiteY71" fmla="*/ 1509422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129812 w 9662615"/>
              <a:gd name="connsiteY49" fmla="*/ 1521277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5334 w 9662615"/>
              <a:gd name="connsiteY60" fmla="*/ 1581778 h 1583140"/>
              <a:gd name="connsiteX61" fmla="*/ 4697562 w 9662615"/>
              <a:gd name="connsiteY61" fmla="*/ 1551206 h 1583140"/>
              <a:gd name="connsiteX62" fmla="*/ 4662664 w 9662615"/>
              <a:gd name="connsiteY62" fmla="*/ 1573162 h 1583140"/>
              <a:gd name="connsiteX63" fmla="*/ 4603028 w 9662615"/>
              <a:gd name="connsiteY63" fmla="*/ 1568821 h 1583140"/>
              <a:gd name="connsiteX64" fmla="*/ 4541612 w 9662615"/>
              <a:gd name="connsiteY64" fmla="*/ 1545262 h 1583140"/>
              <a:gd name="connsiteX65" fmla="*/ 4422155 w 9662615"/>
              <a:gd name="connsiteY65" fmla="*/ 1542059 h 1583140"/>
              <a:gd name="connsiteX66" fmla="*/ 4221826 w 9662615"/>
              <a:gd name="connsiteY66" fmla="*/ 1508923 h 1583140"/>
              <a:gd name="connsiteX67" fmla="*/ 4096601 w 9662615"/>
              <a:gd name="connsiteY67" fmla="*/ 1521563 h 1583140"/>
              <a:gd name="connsiteX68" fmla="*/ 3970635 w 9662615"/>
              <a:gd name="connsiteY68" fmla="*/ 1544815 h 1583140"/>
              <a:gd name="connsiteX69" fmla="*/ 3833906 w 9662615"/>
              <a:gd name="connsiteY69" fmla="*/ 1516637 h 1583140"/>
              <a:gd name="connsiteX70" fmla="*/ 3696258 w 9662615"/>
              <a:gd name="connsiteY70" fmla="*/ 1537563 h 1583140"/>
              <a:gd name="connsiteX71" fmla="*/ 3594070 w 9662615"/>
              <a:gd name="connsiteY71" fmla="*/ 1509422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97680"/>
              <a:gd name="connsiteX1" fmla="*/ 9662615 w 9662615"/>
              <a:gd name="connsiteY1" fmla="*/ 0 h 1597680"/>
              <a:gd name="connsiteX2" fmla="*/ 9662615 w 9662615"/>
              <a:gd name="connsiteY2" fmla="*/ 1280346 h 1597680"/>
              <a:gd name="connsiteX3" fmla="*/ 9658420 w 9662615"/>
              <a:gd name="connsiteY3" fmla="*/ 1280106 h 1597680"/>
              <a:gd name="connsiteX4" fmla="*/ 9469546 w 9662615"/>
              <a:gd name="connsiteY4" fmla="*/ 1289837 h 1597680"/>
              <a:gd name="connsiteX5" fmla="*/ 9385895 w 9662615"/>
              <a:gd name="connsiteY5" fmla="*/ 1269203 h 1597680"/>
              <a:gd name="connsiteX6" fmla="*/ 9144767 w 9662615"/>
              <a:gd name="connsiteY6" fmla="*/ 1264120 h 1597680"/>
              <a:gd name="connsiteX7" fmla="*/ 8837252 w 9662615"/>
              <a:gd name="connsiteY7" fmla="*/ 1350515 h 1597680"/>
              <a:gd name="connsiteX8" fmla="*/ 8705466 w 9662615"/>
              <a:gd name="connsiteY8" fmla="*/ 1342419 h 1597680"/>
              <a:gd name="connsiteX9" fmla="*/ 8652221 w 9662615"/>
              <a:gd name="connsiteY9" fmla="*/ 1326906 h 1597680"/>
              <a:gd name="connsiteX10" fmla="*/ 8632312 w 9662615"/>
              <a:gd name="connsiteY10" fmla="*/ 1326025 h 1597680"/>
              <a:gd name="connsiteX11" fmla="*/ 8591582 w 9662615"/>
              <a:gd name="connsiteY11" fmla="*/ 1341666 h 1597680"/>
              <a:gd name="connsiteX12" fmla="*/ 8537336 w 9662615"/>
              <a:gd name="connsiteY12" fmla="*/ 1341684 h 1597680"/>
              <a:gd name="connsiteX13" fmla="*/ 8472508 w 9662615"/>
              <a:gd name="connsiteY13" fmla="*/ 1363109 h 1597680"/>
              <a:gd name="connsiteX14" fmla="*/ 8258477 w 9662615"/>
              <a:gd name="connsiteY14" fmla="*/ 1370666 h 1597680"/>
              <a:gd name="connsiteX15" fmla="*/ 8197961 w 9662615"/>
              <a:gd name="connsiteY15" fmla="*/ 1392804 h 1597680"/>
              <a:gd name="connsiteX16" fmla="*/ 8171196 w 9662615"/>
              <a:gd name="connsiteY16" fmla="*/ 1397216 h 1597680"/>
              <a:gd name="connsiteX17" fmla="*/ 8127667 w 9662615"/>
              <a:gd name="connsiteY17" fmla="*/ 1418254 h 1597680"/>
              <a:gd name="connsiteX18" fmla="*/ 7974579 w 9662615"/>
              <a:gd name="connsiteY18" fmla="*/ 1383439 h 1597680"/>
              <a:gd name="connsiteX19" fmla="*/ 7768351 w 9662615"/>
              <a:gd name="connsiteY19" fmla="*/ 1395051 h 1597680"/>
              <a:gd name="connsiteX20" fmla="*/ 7635985 w 9662615"/>
              <a:gd name="connsiteY20" fmla="*/ 1386363 h 1597680"/>
              <a:gd name="connsiteX21" fmla="*/ 7466069 w 9662615"/>
              <a:gd name="connsiteY21" fmla="*/ 1377654 h 1597680"/>
              <a:gd name="connsiteX22" fmla="*/ 7355642 w 9662615"/>
              <a:gd name="connsiteY22" fmla="*/ 1407761 h 1597680"/>
              <a:gd name="connsiteX23" fmla="*/ 7151610 w 9662615"/>
              <a:gd name="connsiteY23" fmla="*/ 1397856 h 1597680"/>
              <a:gd name="connsiteX24" fmla="*/ 7082147 w 9662615"/>
              <a:gd name="connsiteY24" fmla="*/ 1406113 h 1597680"/>
              <a:gd name="connsiteX25" fmla="*/ 7014958 w 9662615"/>
              <a:gd name="connsiteY25" fmla="*/ 1396883 h 1597680"/>
              <a:gd name="connsiteX26" fmla="*/ 6907567 w 9662615"/>
              <a:gd name="connsiteY26" fmla="*/ 1419149 h 1597680"/>
              <a:gd name="connsiteX27" fmla="*/ 6748428 w 9662615"/>
              <a:gd name="connsiteY27" fmla="*/ 1420308 h 1597680"/>
              <a:gd name="connsiteX28" fmla="*/ 6654257 w 9662615"/>
              <a:gd name="connsiteY28" fmla="*/ 1424143 h 1597680"/>
              <a:gd name="connsiteX29" fmla="*/ 6620123 w 9662615"/>
              <a:gd name="connsiteY29" fmla="*/ 1430535 h 1597680"/>
              <a:gd name="connsiteX30" fmla="*/ 6571355 w 9662615"/>
              <a:gd name="connsiteY30" fmla="*/ 1436144 h 1597680"/>
              <a:gd name="connsiteX31" fmla="*/ 6486557 w 9662615"/>
              <a:gd name="connsiteY31" fmla="*/ 1449861 h 1597680"/>
              <a:gd name="connsiteX32" fmla="*/ 6370419 w 9662615"/>
              <a:gd name="connsiteY32" fmla="*/ 1461649 h 1597680"/>
              <a:gd name="connsiteX33" fmla="*/ 6278839 w 9662615"/>
              <a:gd name="connsiteY33" fmla="*/ 1449160 h 1597680"/>
              <a:gd name="connsiteX34" fmla="*/ 6272455 w 9662615"/>
              <a:gd name="connsiteY34" fmla="*/ 1453191 h 1597680"/>
              <a:gd name="connsiteX35" fmla="*/ 6212659 w 9662615"/>
              <a:gd name="connsiteY35" fmla="*/ 1454850 h 1597680"/>
              <a:gd name="connsiteX36" fmla="*/ 6069317 w 9662615"/>
              <a:gd name="connsiteY36" fmla="*/ 1445838 h 1597680"/>
              <a:gd name="connsiteX37" fmla="*/ 5878477 w 9662615"/>
              <a:gd name="connsiteY37" fmla="*/ 1439180 h 1597680"/>
              <a:gd name="connsiteX38" fmla="*/ 5838387 w 9662615"/>
              <a:gd name="connsiteY38" fmla="*/ 1444679 h 1597680"/>
              <a:gd name="connsiteX39" fmla="*/ 5771136 w 9662615"/>
              <a:gd name="connsiteY39" fmla="*/ 1453639 h 1597680"/>
              <a:gd name="connsiteX40" fmla="*/ 5724081 w 9662615"/>
              <a:gd name="connsiteY40" fmla="*/ 1470431 h 1597680"/>
              <a:gd name="connsiteX41" fmla="*/ 5666577 w 9662615"/>
              <a:gd name="connsiteY41" fmla="*/ 1473921 h 1597680"/>
              <a:gd name="connsiteX42" fmla="*/ 5649068 w 9662615"/>
              <a:gd name="connsiteY42" fmla="*/ 1461676 h 1597680"/>
              <a:gd name="connsiteX43" fmla="*/ 5588902 w 9662615"/>
              <a:gd name="connsiteY43" fmla="*/ 1469647 h 1597680"/>
              <a:gd name="connsiteX44" fmla="*/ 5498090 w 9662615"/>
              <a:gd name="connsiteY44" fmla="*/ 1483173 h 1597680"/>
              <a:gd name="connsiteX45" fmla="*/ 5444641 w 9662615"/>
              <a:gd name="connsiteY45" fmla="*/ 1487602 h 1597680"/>
              <a:gd name="connsiteX46" fmla="*/ 5299812 w 9662615"/>
              <a:gd name="connsiteY46" fmla="*/ 1503362 h 1597680"/>
              <a:gd name="connsiteX47" fmla="*/ 5213947 w 9662615"/>
              <a:gd name="connsiteY47" fmla="*/ 1516637 h 1597680"/>
              <a:gd name="connsiteX48" fmla="*/ 5090342 w 9662615"/>
              <a:gd name="connsiteY48" fmla="*/ 1546680 h 1597680"/>
              <a:gd name="connsiteX49" fmla="*/ 5129812 w 9662615"/>
              <a:gd name="connsiteY49" fmla="*/ 1521277 h 1597680"/>
              <a:gd name="connsiteX50" fmla="*/ 5059484 w 9662615"/>
              <a:gd name="connsiteY50" fmla="*/ 1546802 h 1597680"/>
              <a:gd name="connsiteX51" fmla="*/ 5038524 w 9662615"/>
              <a:gd name="connsiteY51" fmla="*/ 1545675 h 1597680"/>
              <a:gd name="connsiteX52" fmla="*/ 5026564 w 9662615"/>
              <a:gd name="connsiteY52" fmla="*/ 1545376 h 1597680"/>
              <a:gd name="connsiteX53" fmla="*/ 4969433 w 9662615"/>
              <a:gd name="connsiteY53" fmla="*/ 1550865 h 1597680"/>
              <a:gd name="connsiteX54" fmla="*/ 4929254 w 9662615"/>
              <a:gd name="connsiteY54" fmla="*/ 1563452 h 1597680"/>
              <a:gd name="connsiteX55" fmla="*/ 4871726 w 9662615"/>
              <a:gd name="connsiteY55" fmla="*/ 1570584 h 1597680"/>
              <a:gd name="connsiteX56" fmla="*/ 4843267 w 9662615"/>
              <a:gd name="connsiteY56" fmla="*/ 1561459 h 1597680"/>
              <a:gd name="connsiteX57" fmla="*/ 4821058 w 9662615"/>
              <a:gd name="connsiteY57" fmla="*/ 1553078 h 1597680"/>
              <a:gd name="connsiteX58" fmla="*/ 4791466 w 9662615"/>
              <a:gd name="connsiteY58" fmla="*/ 1561324 h 1597680"/>
              <a:gd name="connsiteX59" fmla="*/ 4784247 w 9662615"/>
              <a:gd name="connsiteY59" fmla="*/ 1562342 h 1597680"/>
              <a:gd name="connsiteX60" fmla="*/ 4743285 w 9662615"/>
              <a:gd name="connsiteY60" fmla="*/ 1597680 h 1597680"/>
              <a:gd name="connsiteX61" fmla="*/ 4697562 w 9662615"/>
              <a:gd name="connsiteY61" fmla="*/ 1551206 h 1597680"/>
              <a:gd name="connsiteX62" fmla="*/ 4662664 w 9662615"/>
              <a:gd name="connsiteY62" fmla="*/ 1573162 h 1597680"/>
              <a:gd name="connsiteX63" fmla="*/ 4603028 w 9662615"/>
              <a:gd name="connsiteY63" fmla="*/ 1568821 h 1597680"/>
              <a:gd name="connsiteX64" fmla="*/ 4541612 w 9662615"/>
              <a:gd name="connsiteY64" fmla="*/ 1545262 h 1597680"/>
              <a:gd name="connsiteX65" fmla="*/ 4422155 w 9662615"/>
              <a:gd name="connsiteY65" fmla="*/ 1542059 h 1597680"/>
              <a:gd name="connsiteX66" fmla="*/ 4221826 w 9662615"/>
              <a:gd name="connsiteY66" fmla="*/ 1508923 h 1597680"/>
              <a:gd name="connsiteX67" fmla="*/ 4096601 w 9662615"/>
              <a:gd name="connsiteY67" fmla="*/ 1521563 h 1597680"/>
              <a:gd name="connsiteX68" fmla="*/ 3970635 w 9662615"/>
              <a:gd name="connsiteY68" fmla="*/ 1544815 h 1597680"/>
              <a:gd name="connsiteX69" fmla="*/ 3833906 w 9662615"/>
              <a:gd name="connsiteY69" fmla="*/ 1516637 h 1597680"/>
              <a:gd name="connsiteX70" fmla="*/ 3696258 w 9662615"/>
              <a:gd name="connsiteY70" fmla="*/ 1537563 h 1597680"/>
              <a:gd name="connsiteX71" fmla="*/ 3594070 w 9662615"/>
              <a:gd name="connsiteY71" fmla="*/ 1509422 h 1597680"/>
              <a:gd name="connsiteX72" fmla="*/ 3565233 w 9662615"/>
              <a:gd name="connsiteY72" fmla="*/ 1515122 h 1597680"/>
              <a:gd name="connsiteX73" fmla="*/ 3560267 w 9662615"/>
              <a:gd name="connsiteY73" fmla="*/ 1516288 h 1597680"/>
              <a:gd name="connsiteX74" fmla="*/ 3540258 w 9662615"/>
              <a:gd name="connsiteY74" fmla="*/ 1516976 h 1597680"/>
              <a:gd name="connsiteX75" fmla="*/ 3534780 w 9662615"/>
              <a:gd name="connsiteY75" fmla="*/ 1522141 h 1597680"/>
              <a:gd name="connsiteX76" fmla="*/ 3504783 w 9662615"/>
              <a:gd name="connsiteY76" fmla="*/ 1526739 h 1597680"/>
              <a:gd name="connsiteX77" fmla="*/ 3430805 w 9662615"/>
              <a:gd name="connsiteY77" fmla="*/ 1542521 h 1597680"/>
              <a:gd name="connsiteX78" fmla="*/ 3292707 w 9662615"/>
              <a:gd name="connsiteY78" fmla="*/ 1520490 h 1597680"/>
              <a:gd name="connsiteX79" fmla="*/ 3187872 w 9662615"/>
              <a:gd name="connsiteY79" fmla="*/ 1519991 h 1597680"/>
              <a:gd name="connsiteX80" fmla="*/ 3148026 w 9662615"/>
              <a:gd name="connsiteY80" fmla="*/ 1524777 h 1597680"/>
              <a:gd name="connsiteX81" fmla="*/ 3092394 w 9662615"/>
              <a:gd name="connsiteY81" fmla="*/ 1528115 h 1597680"/>
              <a:gd name="connsiteX82" fmla="*/ 2994200 w 9662615"/>
              <a:gd name="connsiteY82" fmla="*/ 1537857 h 1597680"/>
              <a:gd name="connsiteX83" fmla="*/ 2862301 w 9662615"/>
              <a:gd name="connsiteY83" fmla="*/ 1544250 h 1597680"/>
              <a:gd name="connsiteX84" fmla="*/ 2766335 w 9662615"/>
              <a:gd name="connsiteY84" fmla="*/ 1527662 h 1597680"/>
              <a:gd name="connsiteX85" fmla="*/ 2757836 w 9662615"/>
              <a:gd name="connsiteY85" fmla="*/ 1531371 h 1597680"/>
              <a:gd name="connsiteX86" fmla="*/ 2691555 w 9662615"/>
              <a:gd name="connsiteY86" fmla="*/ 1530283 h 1597680"/>
              <a:gd name="connsiteX87" fmla="*/ 2491676 w 9662615"/>
              <a:gd name="connsiteY87" fmla="*/ 1500859 h 1597680"/>
              <a:gd name="connsiteX88" fmla="*/ 2378036 w 9662615"/>
              <a:gd name="connsiteY88" fmla="*/ 1520645 h 1597680"/>
              <a:gd name="connsiteX89" fmla="*/ 2284269 w 9662615"/>
              <a:gd name="connsiteY89" fmla="*/ 1503068 h 1597680"/>
              <a:gd name="connsiteX90" fmla="*/ 2207104 w 9662615"/>
              <a:gd name="connsiteY90" fmla="*/ 1508888 h 1597680"/>
              <a:gd name="connsiteX91" fmla="*/ 2149226 w 9662615"/>
              <a:gd name="connsiteY91" fmla="*/ 1523409 h 1597680"/>
              <a:gd name="connsiteX92" fmla="*/ 2084783 w 9662615"/>
              <a:gd name="connsiteY92" fmla="*/ 1524245 h 1597680"/>
              <a:gd name="connsiteX93" fmla="*/ 2070075 w 9662615"/>
              <a:gd name="connsiteY93" fmla="*/ 1511285 h 1597680"/>
              <a:gd name="connsiteX94" fmla="*/ 2001057 w 9662615"/>
              <a:gd name="connsiteY94" fmla="*/ 1516449 h 1597680"/>
              <a:gd name="connsiteX95" fmla="*/ 1896330 w 9662615"/>
              <a:gd name="connsiteY95" fmla="*/ 1525725 h 1597680"/>
              <a:gd name="connsiteX96" fmla="*/ 1835994 w 9662615"/>
              <a:gd name="connsiteY96" fmla="*/ 1527678 h 1597680"/>
              <a:gd name="connsiteX97" fmla="*/ 1671119 w 9662615"/>
              <a:gd name="connsiteY97" fmla="*/ 1536701 h 1597680"/>
              <a:gd name="connsiteX98" fmla="*/ 1601337 w 9662615"/>
              <a:gd name="connsiteY98" fmla="*/ 1548552 h 1597680"/>
              <a:gd name="connsiteX99" fmla="*/ 1407755 w 9662615"/>
              <a:gd name="connsiteY99" fmla="*/ 1571444 h 1597680"/>
              <a:gd name="connsiteX100" fmla="*/ 1271994 w 9662615"/>
              <a:gd name="connsiteY100" fmla="*/ 1579471 h 1597680"/>
              <a:gd name="connsiteX101" fmla="*/ 1249226 w 9662615"/>
              <a:gd name="connsiteY101" fmla="*/ 1583140 h 1597680"/>
              <a:gd name="connsiteX102" fmla="*/ 1217719 w 9662615"/>
              <a:gd name="connsiteY102" fmla="*/ 1580863 h 1597680"/>
              <a:gd name="connsiteX103" fmla="*/ 1091432 w 9662615"/>
              <a:gd name="connsiteY103" fmla="*/ 1571003 h 1597680"/>
              <a:gd name="connsiteX104" fmla="*/ 992039 w 9662615"/>
              <a:gd name="connsiteY104" fmla="*/ 1556662 h 1597680"/>
              <a:gd name="connsiteX105" fmla="*/ 868264 w 9662615"/>
              <a:gd name="connsiteY105" fmla="*/ 1566392 h 1597680"/>
              <a:gd name="connsiteX106" fmla="*/ 792765 w 9662615"/>
              <a:gd name="connsiteY106" fmla="*/ 1563102 h 1597680"/>
              <a:gd name="connsiteX107" fmla="*/ 669055 w 9662615"/>
              <a:gd name="connsiteY107" fmla="*/ 1543638 h 1597680"/>
              <a:gd name="connsiteX108" fmla="*/ 506152 w 9662615"/>
              <a:gd name="connsiteY108" fmla="*/ 1549124 h 1597680"/>
              <a:gd name="connsiteX109" fmla="*/ 472797 w 9662615"/>
              <a:gd name="connsiteY109" fmla="*/ 1568904 h 1597680"/>
              <a:gd name="connsiteX110" fmla="*/ 427864 w 9662615"/>
              <a:gd name="connsiteY110" fmla="*/ 1580848 h 1597680"/>
              <a:gd name="connsiteX111" fmla="*/ 408381 w 9662615"/>
              <a:gd name="connsiteY111" fmla="*/ 1552940 h 1597680"/>
              <a:gd name="connsiteX112" fmla="*/ 267163 w 9662615"/>
              <a:gd name="connsiteY112" fmla="*/ 1531913 h 1597680"/>
              <a:gd name="connsiteX113" fmla="*/ 196644 w 9662615"/>
              <a:gd name="connsiteY113" fmla="*/ 1524565 h 1597680"/>
              <a:gd name="connsiteX114" fmla="*/ 86819 w 9662615"/>
              <a:gd name="connsiteY114" fmla="*/ 1519517 h 1597680"/>
              <a:gd name="connsiteX115" fmla="*/ 53369 w 9662615"/>
              <a:gd name="connsiteY115" fmla="*/ 1516853 h 1597680"/>
              <a:gd name="connsiteX116" fmla="*/ 2359 w 9662615"/>
              <a:gd name="connsiteY116" fmla="*/ 1515247 h 1597680"/>
              <a:gd name="connsiteX117" fmla="*/ 0 w 9662615"/>
              <a:gd name="connsiteY117" fmla="*/ 1514932 h 1597680"/>
              <a:gd name="connsiteX118" fmla="*/ 0 w 9662615"/>
              <a:gd name="connsiteY118" fmla="*/ 0 h 1597680"/>
              <a:gd name="connsiteX0" fmla="*/ 0 w 9662615"/>
              <a:gd name="connsiteY0" fmla="*/ 0 h 1603753"/>
              <a:gd name="connsiteX1" fmla="*/ 9662615 w 9662615"/>
              <a:gd name="connsiteY1" fmla="*/ 0 h 1603753"/>
              <a:gd name="connsiteX2" fmla="*/ 9662615 w 9662615"/>
              <a:gd name="connsiteY2" fmla="*/ 1280346 h 1603753"/>
              <a:gd name="connsiteX3" fmla="*/ 9658420 w 9662615"/>
              <a:gd name="connsiteY3" fmla="*/ 1280106 h 1603753"/>
              <a:gd name="connsiteX4" fmla="*/ 9469546 w 9662615"/>
              <a:gd name="connsiteY4" fmla="*/ 1289837 h 1603753"/>
              <a:gd name="connsiteX5" fmla="*/ 9385895 w 9662615"/>
              <a:gd name="connsiteY5" fmla="*/ 1269203 h 1603753"/>
              <a:gd name="connsiteX6" fmla="*/ 9144767 w 9662615"/>
              <a:gd name="connsiteY6" fmla="*/ 1264120 h 1603753"/>
              <a:gd name="connsiteX7" fmla="*/ 8837252 w 9662615"/>
              <a:gd name="connsiteY7" fmla="*/ 1350515 h 1603753"/>
              <a:gd name="connsiteX8" fmla="*/ 8705466 w 9662615"/>
              <a:gd name="connsiteY8" fmla="*/ 1342419 h 1603753"/>
              <a:gd name="connsiteX9" fmla="*/ 8652221 w 9662615"/>
              <a:gd name="connsiteY9" fmla="*/ 1326906 h 1603753"/>
              <a:gd name="connsiteX10" fmla="*/ 8632312 w 9662615"/>
              <a:gd name="connsiteY10" fmla="*/ 1326025 h 1603753"/>
              <a:gd name="connsiteX11" fmla="*/ 8591582 w 9662615"/>
              <a:gd name="connsiteY11" fmla="*/ 1341666 h 1603753"/>
              <a:gd name="connsiteX12" fmla="*/ 8537336 w 9662615"/>
              <a:gd name="connsiteY12" fmla="*/ 1341684 h 1603753"/>
              <a:gd name="connsiteX13" fmla="*/ 8472508 w 9662615"/>
              <a:gd name="connsiteY13" fmla="*/ 1363109 h 1603753"/>
              <a:gd name="connsiteX14" fmla="*/ 8258477 w 9662615"/>
              <a:gd name="connsiteY14" fmla="*/ 1370666 h 1603753"/>
              <a:gd name="connsiteX15" fmla="*/ 8197961 w 9662615"/>
              <a:gd name="connsiteY15" fmla="*/ 1392804 h 1603753"/>
              <a:gd name="connsiteX16" fmla="*/ 8171196 w 9662615"/>
              <a:gd name="connsiteY16" fmla="*/ 1397216 h 1603753"/>
              <a:gd name="connsiteX17" fmla="*/ 8127667 w 9662615"/>
              <a:gd name="connsiteY17" fmla="*/ 1418254 h 1603753"/>
              <a:gd name="connsiteX18" fmla="*/ 7974579 w 9662615"/>
              <a:gd name="connsiteY18" fmla="*/ 1383439 h 1603753"/>
              <a:gd name="connsiteX19" fmla="*/ 7768351 w 9662615"/>
              <a:gd name="connsiteY19" fmla="*/ 1395051 h 1603753"/>
              <a:gd name="connsiteX20" fmla="*/ 7635985 w 9662615"/>
              <a:gd name="connsiteY20" fmla="*/ 1386363 h 1603753"/>
              <a:gd name="connsiteX21" fmla="*/ 7466069 w 9662615"/>
              <a:gd name="connsiteY21" fmla="*/ 1377654 h 1603753"/>
              <a:gd name="connsiteX22" fmla="*/ 7355642 w 9662615"/>
              <a:gd name="connsiteY22" fmla="*/ 1407761 h 1603753"/>
              <a:gd name="connsiteX23" fmla="*/ 7151610 w 9662615"/>
              <a:gd name="connsiteY23" fmla="*/ 1397856 h 1603753"/>
              <a:gd name="connsiteX24" fmla="*/ 7082147 w 9662615"/>
              <a:gd name="connsiteY24" fmla="*/ 1406113 h 1603753"/>
              <a:gd name="connsiteX25" fmla="*/ 7014958 w 9662615"/>
              <a:gd name="connsiteY25" fmla="*/ 1396883 h 1603753"/>
              <a:gd name="connsiteX26" fmla="*/ 6907567 w 9662615"/>
              <a:gd name="connsiteY26" fmla="*/ 1419149 h 1603753"/>
              <a:gd name="connsiteX27" fmla="*/ 6748428 w 9662615"/>
              <a:gd name="connsiteY27" fmla="*/ 1420308 h 1603753"/>
              <a:gd name="connsiteX28" fmla="*/ 6654257 w 9662615"/>
              <a:gd name="connsiteY28" fmla="*/ 1424143 h 1603753"/>
              <a:gd name="connsiteX29" fmla="*/ 6620123 w 9662615"/>
              <a:gd name="connsiteY29" fmla="*/ 1430535 h 1603753"/>
              <a:gd name="connsiteX30" fmla="*/ 6571355 w 9662615"/>
              <a:gd name="connsiteY30" fmla="*/ 1436144 h 1603753"/>
              <a:gd name="connsiteX31" fmla="*/ 6486557 w 9662615"/>
              <a:gd name="connsiteY31" fmla="*/ 1449861 h 1603753"/>
              <a:gd name="connsiteX32" fmla="*/ 6370419 w 9662615"/>
              <a:gd name="connsiteY32" fmla="*/ 1461649 h 1603753"/>
              <a:gd name="connsiteX33" fmla="*/ 6278839 w 9662615"/>
              <a:gd name="connsiteY33" fmla="*/ 1449160 h 1603753"/>
              <a:gd name="connsiteX34" fmla="*/ 6272455 w 9662615"/>
              <a:gd name="connsiteY34" fmla="*/ 1453191 h 1603753"/>
              <a:gd name="connsiteX35" fmla="*/ 6212659 w 9662615"/>
              <a:gd name="connsiteY35" fmla="*/ 1454850 h 1603753"/>
              <a:gd name="connsiteX36" fmla="*/ 6069317 w 9662615"/>
              <a:gd name="connsiteY36" fmla="*/ 1445838 h 1603753"/>
              <a:gd name="connsiteX37" fmla="*/ 5878477 w 9662615"/>
              <a:gd name="connsiteY37" fmla="*/ 1439180 h 1603753"/>
              <a:gd name="connsiteX38" fmla="*/ 5838387 w 9662615"/>
              <a:gd name="connsiteY38" fmla="*/ 1444679 h 1603753"/>
              <a:gd name="connsiteX39" fmla="*/ 5771136 w 9662615"/>
              <a:gd name="connsiteY39" fmla="*/ 1453639 h 1603753"/>
              <a:gd name="connsiteX40" fmla="*/ 5724081 w 9662615"/>
              <a:gd name="connsiteY40" fmla="*/ 1470431 h 1603753"/>
              <a:gd name="connsiteX41" fmla="*/ 5666577 w 9662615"/>
              <a:gd name="connsiteY41" fmla="*/ 1473921 h 1603753"/>
              <a:gd name="connsiteX42" fmla="*/ 5649068 w 9662615"/>
              <a:gd name="connsiteY42" fmla="*/ 1461676 h 1603753"/>
              <a:gd name="connsiteX43" fmla="*/ 5588902 w 9662615"/>
              <a:gd name="connsiteY43" fmla="*/ 1469647 h 1603753"/>
              <a:gd name="connsiteX44" fmla="*/ 5498090 w 9662615"/>
              <a:gd name="connsiteY44" fmla="*/ 1483173 h 1603753"/>
              <a:gd name="connsiteX45" fmla="*/ 5444641 w 9662615"/>
              <a:gd name="connsiteY45" fmla="*/ 1487602 h 1603753"/>
              <a:gd name="connsiteX46" fmla="*/ 5299812 w 9662615"/>
              <a:gd name="connsiteY46" fmla="*/ 1503362 h 1603753"/>
              <a:gd name="connsiteX47" fmla="*/ 5213947 w 9662615"/>
              <a:gd name="connsiteY47" fmla="*/ 1516637 h 1603753"/>
              <a:gd name="connsiteX48" fmla="*/ 5090342 w 9662615"/>
              <a:gd name="connsiteY48" fmla="*/ 1546680 h 1603753"/>
              <a:gd name="connsiteX49" fmla="*/ 5129812 w 9662615"/>
              <a:gd name="connsiteY49" fmla="*/ 1521277 h 1603753"/>
              <a:gd name="connsiteX50" fmla="*/ 5059484 w 9662615"/>
              <a:gd name="connsiteY50" fmla="*/ 1546802 h 1603753"/>
              <a:gd name="connsiteX51" fmla="*/ 5038524 w 9662615"/>
              <a:gd name="connsiteY51" fmla="*/ 1545675 h 1603753"/>
              <a:gd name="connsiteX52" fmla="*/ 5026564 w 9662615"/>
              <a:gd name="connsiteY52" fmla="*/ 1545376 h 1603753"/>
              <a:gd name="connsiteX53" fmla="*/ 4969433 w 9662615"/>
              <a:gd name="connsiteY53" fmla="*/ 1550865 h 1603753"/>
              <a:gd name="connsiteX54" fmla="*/ 4929254 w 9662615"/>
              <a:gd name="connsiteY54" fmla="*/ 1563452 h 1603753"/>
              <a:gd name="connsiteX55" fmla="*/ 4871726 w 9662615"/>
              <a:gd name="connsiteY55" fmla="*/ 1570584 h 1603753"/>
              <a:gd name="connsiteX56" fmla="*/ 4843267 w 9662615"/>
              <a:gd name="connsiteY56" fmla="*/ 1561459 h 1603753"/>
              <a:gd name="connsiteX57" fmla="*/ 4821058 w 9662615"/>
              <a:gd name="connsiteY57" fmla="*/ 1553078 h 1603753"/>
              <a:gd name="connsiteX58" fmla="*/ 4791466 w 9662615"/>
              <a:gd name="connsiteY58" fmla="*/ 1561324 h 1603753"/>
              <a:gd name="connsiteX59" fmla="*/ 4784247 w 9662615"/>
              <a:gd name="connsiteY59" fmla="*/ 1562342 h 1603753"/>
              <a:gd name="connsiteX60" fmla="*/ 4743285 w 9662615"/>
              <a:gd name="connsiteY60" fmla="*/ 1597680 h 1603753"/>
              <a:gd name="connsiteX61" fmla="*/ 4697562 w 9662615"/>
              <a:gd name="connsiteY61" fmla="*/ 1551206 h 1603753"/>
              <a:gd name="connsiteX62" fmla="*/ 4662664 w 9662615"/>
              <a:gd name="connsiteY62" fmla="*/ 1573162 h 1603753"/>
              <a:gd name="connsiteX63" fmla="*/ 4603028 w 9662615"/>
              <a:gd name="connsiteY63" fmla="*/ 1568821 h 1603753"/>
              <a:gd name="connsiteX64" fmla="*/ 4541612 w 9662615"/>
              <a:gd name="connsiteY64" fmla="*/ 1545262 h 1603753"/>
              <a:gd name="connsiteX65" fmla="*/ 4422155 w 9662615"/>
              <a:gd name="connsiteY65" fmla="*/ 1542059 h 1603753"/>
              <a:gd name="connsiteX66" fmla="*/ 4221826 w 9662615"/>
              <a:gd name="connsiteY66" fmla="*/ 1508923 h 1603753"/>
              <a:gd name="connsiteX67" fmla="*/ 4096601 w 9662615"/>
              <a:gd name="connsiteY67" fmla="*/ 1521563 h 1603753"/>
              <a:gd name="connsiteX68" fmla="*/ 3970635 w 9662615"/>
              <a:gd name="connsiteY68" fmla="*/ 1544815 h 1603753"/>
              <a:gd name="connsiteX69" fmla="*/ 3833906 w 9662615"/>
              <a:gd name="connsiteY69" fmla="*/ 1516637 h 1603753"/>
              <a:gd name="connsiteX70" fmla="*/ 3696258 w 9662615"/>
              <a:gd name="connsiteY70" fmla="*/ 1537563 h 1603753"/>
              <a:gd name="connsiteX71" fmla="*/ 3594070 w 9662615"/>
              <a:gd name="connsiteY71" fmla="*/ 1509422 h 1603753"/>
              <a:gd name="connsiteX72" fmla="*/ 3565233 w 9662615"/>
              <a:gd name="connsiteY72" fmla="*/ 1515122 h 1603753"/>
              <a:gd name="connsiteX73" fmla="*/ 3560267 w 9662615"/>
              <a:gd name="connsiteY73" fmla="*/ 1516288 h 1603753"/>
              <a:gd name="connsiteX74" fmla="*/ 3540258 w 9662615"/>
              <a:gd name="connsiteY74" fmla="*/ 1516976 h 1603753"/>
              <a:gd name="connsiteX75" fmla="*/ 3534780 w 9662615"/>
              <a:gd name="connsiteY75" fmla="*/ 1522141 h 1603753"/>
              <a:gd name="connsiteX76" fmla="*/ 3504783 w 9662615"/>
              <a:gd name="connsiteY76" fmla="*/ 1526739 h 1603753"/>
              <a:gd name="connsiteX77" fmla="*/ 3430805 w 9662615"/>
              <a:gd name="connsiteY77" fmla="*/ 1542521 h 1603753"/>
              <a:gd name="connsiteX78" fmla="*/ 3292707 w 9662615"/>
              <a:gd name="connsiteY78" fmla="*/ 1520490 h 1603753"/>
              <a:gd name="connsiteX79" fmla="*/ 3187872 w 9662615"/>
              <a:gd name="connsiteY79" fmla="*/ 1519991 h 1603753"/>
              <a:gd name="connsiteX80" fmla="*/ 3148026 w 9662615"/>
              <a:gd name="connsiteY80" fmla="*/ 1524777 h 1603753"/>
              <a:gd name="connsiteX81" fmla="*/ 3092394 w 9662615"/>
              <a:gd name="connsiteY81" fmla="*/ 1528115 h 1603753"/>
              <a:gd name="connsiteX82" fmla="*/ 2994200 w 9662615"/>
              <a:gd name="connsiteY82" fmla="*/ 1537857 h 1603753"/>
              <a:gd name="connsiteX83" fmla="*/ 2862301 w 9662615"/>
              <a:gd name="connsiteY83" fmla="*/ 1544250 h 1603753"/>
              <a:gd name="connsiteX84" fmla="*/ 2766335 w 9662615"/>
              <a:gd name="connsiteY84" fmla="*/ 1527662 h 1603753"/>
              <a:gd name="connsiteX85" fmla="*/ 2757836 w 9662615"/>
              <a:gd name="connsiteY85" fmla="*/ 1531371 h 1603753"/>
              <a:gd name="connsiteX86" fmla="*/ 2691555 w 9662615"/>
              <a:gd name="connsiteY86" fmla="*/ 1530283 h 1603753"/>
              <a:gd name="connsiteX87" fmla="*/ 2491676 w 9662615"/>
              <a:gd name="connsiteY87" fmla="*/ 1500859 h 1603753"/>
              <a:gd name="connsiteX88" fmla="*/ 2378036 w 9662615"/>
              <a:gd name="connsiteY88" fmla="*/ 1520645 h 1603753"/>
              <a:gd name="connsiteX89" fmla="*/ 2284269 w 9662615"/>
              <a:gd name="connsiteY89" fmla="*/ 1503068 h 1603753"/>
              <a:gd name="connsiteX90" fmla="*/ 2207104 w 9662615"/>
              <a:gd name="connsiteY90" fmla="*/ 1508888 h 1603753"/>
              <a:gd name="connsiteX91" fmla="*/ 2149226 w 9662615"/>
              <a:gd name="connsiteY91" fmla="*/ 1523409 h 1603753"/>
              <a:gd name="connsiteX92" fmla="*/ 2084783 w 9662615"/>
              <a:gd name="connsiteY92" fmla="*/ 1524245 h 1603753"/>
              <a:gd name="connsiteX93" fmla="*/ 2070075 w 9662615"/>
              <a:gd name="connsiteY93" fmla="*/ 1511285 h 1603753"/>
              <a:gd name="connsiteX94" fmla="*/ 2001057 w 9662615"/>
              <a:gd name="connsiteY94" fmla="*/ 1516449 h 1603753"/>
              <a:gd name="connsiteX95" fmla="*/ 1896330 w 9662615"/>
              <a:gd name="connsiteY95" fmla="*/ 1525725 h 1603753"/>
              <a:gd name="connsiteX96" fmla="*/ 1835994 w 9662615"/>
              <a:gd name="connsiteY96" fmla="*/ 1527678 h 1603753"/>
              <a:gd name="connsiteX97" fmla="*/ 1671119 w 9662615"/>
              <a:gd name="connsiteY97" fmla="*/ 1536701 h 1603753"/>
              <a:gd name="connsiteX98" fmla="*/ 1601337 w 9662615"/>
              <a:gd name="connsiteY98" fmla="*/ 1548552 h 1603753"/>
              <a:gd name="connsiteX99" fmla="*/ 1407755 w 9662615"/>
              <a:gd name="connsiteY99" fmla="*/ 1571444 h 1603753"/>
              <a:gd name="connsiteX100" fmla="*/ 1271994 w 9662615"/>
              <a:gd name="connsiteY100" fmla="*/ 1579471 h 1603753"/>
              <a:gd name="connsiteX101" fmla="*/ 1249226 w 9662615"/>
              <a:gd name="connsiteY101" fmla="*/ 1583140 h 1603753"/>
              <a:gd name="connsiteX102" fmla="*/ 1217719 w 9662615"/>
              <a:gd name="connsiteY102" fmla="*/ 1580863 h 1603753"/>
              <a:gd name="connsiteX103" fmla="*/ 1091432 w 9662615"/>
              <a:gd name="connsiteY103" fmla="*/ 1571003 h 1603753"/>
              <a:gd name="connsiteX104" fmla="*/ 992039 w 9662615"/>
              <a:gd name="connsiteY104" fmla="*/ 1556662 h 1603753"/>
              <a:gd name="connsiteX105" fmla="*/ 868264 w 9662615"/>
              <a:gd name="connsiteY105" fmla="*/ 1566392 h 1603753"/>
              <a:gd name="connsiteX106" fmla="*/ 792765 w 9662615"/>
              <a:gd name="connsiteY106" fmla="*/ 1563102 h 1603753"/>
              <a:gd name="connsiteX107" fmla="*/ 669055 w 9662615"/>
              <a:gd name="connsiteY107" fmla="*/ 1543638 h 1603753"/>
              <a:gd name="connsiteX108" fmla="*/ 506152 w 9662615"/>
              <a:gd name="connsiteY108" fmla="*/ 1549124 h 1603753"/>
              <a:gd name="connsiteX109" fmla="*/ 472797 w 9662615"/>
              <a:gd name="connsiteY109" fmla="*/ 1568904 h 1603753"/>
              <a:gd name="connsiteX110" fmla="*/ 427864 w 9662615"/>
              <a:gd name="connsiteY110" fmla="*/ 1580848 h 1603753"/>
              <a:gd name="connsiteX111" fmla="*/ 408381 w 9662615"/>
              <a:gd name="connsiteY111" fmla="*/ 1552940 h 1603753"/>
              <a:gd name="connsiteX112" fmla="*/ 267163 w 9662615"/>
              <a:gd name="connsiteY112" fmla="*/ 1531913 h 1603753"/>
              <a:gd name="connsiteX113" fmla="*/ 196644 w 9662615"/>
              <a:gd name="connsiteY113" fmla="*/ 1524565 h 1603753"/>
              <a:gd name="connsiteX114" fmla="*/ 86819 w 9662615"/>
              <a:gd name="connsiteY114" fmla="*/ 1519517 h 1603753"/>
              <a:gd name="connsiteX115" fmla="*/ 53369 w 9662615"/>
              <a:gd name="connsiteY115" fmla="*/ 1516853 h 1603753"/>
              <a:gd name="connsiteX116" fmla="*/ 2359 w 9662615"/>
              <a:gd name="connsiteY116" fmla="*/ 1515247 h 1603753"/>
              <a:gd name="connsiteX117" fmla="*/ 0 w 9662615"/>
              <a:gd name="connsiteY117" fmla="*/ 1514932 h 1603753"/>
              <a:gd name="connsiteX118" fmla="*/ 0 w 9662615"/>
              <a:gd name="connsiteY118" fmla="*/ 0 h 1603753"/>
              <a:gd name="connsiteX0" fmla="*/ 0 w 9662615"/>
              <a:gd name="connsiteY0" fmla="*/ 0 h 1603753"/>
              <a:gd name="connsiteX1" fmla="*/ 9662615 w 9662615"/>
              <a:gd name="connsiteY1" fmla="*/ 0 h 1603753"/>
              <a:gd name="connsiteX2" fmla="*/ 9662615 w 9662615"/>
              <a:gd name="connsiteY2" fmla="*/ 1280346 h 1603753"/>
              <a:gd name="connsiteX3" fmla="*/ 9658420 w 9662615"/>
              <a:gd name="connsiteY3" fmla="*/ 1280106 h 1603753"/>
              <a:gd name="connsiteX4" fmla="*/ 9469546 w 9662615"/>
              <a:gd name="connsiteY4" fmla="*/ 1289837 h 1603753"/>
              <a:gd name="connsiteX5" fmla="*/ 9385895 w 9662615"/>
              <a:gd name="connsiteY5" fmla="*/ 1269203 h 1603753"/>
              <a:gd name="connsiteX6" fmla="*/ 9144767 w 9662615"/>
              <a:gd name="connsiteY6" fmla="*/ 1264120 h 1603753"/>
              <a:gd name="connsiteX7" fmla="*/ 8837252 w 9662615"/>
              <a:gd name="connsiteY7" fmla="*/ 1350515 h 1603753"/>
              <a:gd name="connsiteX8" fmla="*/ 8705466 w 9662615"/>
              <a:gd name="connsiteY8" fmla="*/ 1342419 h 1603753"/>
              <a:gd name="connsiteX9" fmla="*/ 8652221 w 9662615"/>
              <a:gd name="connsiteY9" fmla="*/ 1326906 h 1603753"/>
              <a:gd name="connsiteX10" fmla="*/ 8632312 w 9662615"/>
              <a:gd name="connsiteY10" fmla="*/ 1326025 h 1603753"/>
              <a:gd name="connsiteX11" fmla="*/ 8591582 w 9662615"/>
              <a:gd name="connsiteY11" fmla="*/ 1341666 h 1603753"/>
              <a:gd name="connsiteX12" fmla="*/ 8537336 w 9662615"/>
              <a:gd name="connsiteY12" fmla="*/ 1341684 h 1603753"/>
              <a:gd name="connsiteX13" fmla="*/ 8472508 w 9662615"/>
              <a:gd name="connsiteY13" fmla="*/ 1363109 h 1603753"/>
              <a:gd name="connsiteX14" fmla="*/ 8258477 w 9662615"/>
              <a:gd name="connsiteY14" fmla="*/ 1370666 h 1603753"/>
              <a:gd name="connsiteX15" fmla="*/ 8197961 w 9662615"/>
              <a:gd name="connsiteY15" fmla="*/ 1392804 h 1603753"/>
              <a:gd name="connsiteX16" fmla="*/ 8171196 w 9662615"/>
              <a:gd name="connsiteY16" fmla="*/ 1397216 h 1603753"/>
              <a:gd name="connsiteX17" fmla="*/ 8127667 w 9662615"/>
              <a:gd name="connsiteY17" fmla="*/ 1418254 h 1603753"/>
              <a:gd name="connsiteX18" fmla="*/ 7974579 w 9662615"/>
              <a:gd name="connsiteY18" fmla="*/ 1383439 h 1603753"/>
              <a:gd name="connsiteX19" fmla="*/ 7768351 w 9662615"/>
              <a:gd name="connsiteY19" fmla="*/ 1395051 h 1603753"/>
              <a:gd name="connsiteX20" fmla="*/ 7635985 w 9662615"/>
              <a:gd name="connsiteY20" fmla="*/ 1386363 h 1603753"/>
              <a:gd name="connsiteX21" fmla="*/ 7466069 w 9662615"/>
              <a:gd name="connsiteY21" fmla="*/ 1377654 h 1603753"/>
              <a:gd name="connsiteX22" fmla="*/ 7355642 w 9662615"/>
              <a:gd name="connsiteY22" fmla="*/ 1407761 h 1603753"/>
              <a:gd name="connsiteX23" fmla="*/ 7151610 w 9662615"/>
              <a:gd name="connsiteY23" fmla="*/ 1397856 h 1603753"/>
              <a:gd name="connsiteX24" fmla="*/ 7082147 w 9662615"/>
              <a:gd name="connsiteY24" fmla="*/ 1406113 h 1603753"/>
              <a:gd name="connsiteX25" fmla="*/ 7014958 w 9662615"/>
              <a:gd name="connsiteY25" fmla="*/ 1396883 h 1603753"/>
              <a:gd name="connsiteX26" fmla="*/ 6907567 w 9662615"/>
              <a:gd name="connsiteY26" fmla="*/ 1419149 h 1603753"/>
              <a:gd name="connsiteX27" fmla="*/ 6748428 w 9662615"/>
              <a:gd name="connsiteY27" fmla="*/ 1420308 h 1603753"/>
              <a:gd name="connsiteX28" fmla="*/ 6654257 w 9662615"/>
              <a:gd name="connsiteY28" fmla="*/ 1424143 h 1603753"/>
              <a:gd name="connsiteX29" fmla="*/ 6620123 w 9662615"/>
              <a:gd name="connsiteY29" fmla="*/ 1430535 h 1603753"/>
              <a:gd name="connsiteX30" fmla="*/ 6571355 w 9662615"/>
              <a:gd name="connsiteY30" fmla="*/ 1436144 h 1603753"/>
              <a:gd name="connsiteX31" fmla="*/ 6486557 w 9662615"/>
              <a:gd name="connsiteY31" fmla="*/ 1449861 h 1603753"/>
              <a:gd name="connsiteX32" fmla="*/ 6370419 w 9662615"/>
              <a:gd name="connsiteY32" fmla="*/ 1461649 h 1603753"/>
              <a:gd name="connsiteX33" fmla="*/ 6278839 w 9662615"/>
              <a:gd name="connsiteY33" fmla="*/ 1449160 h 1603753"/>
              <a:gd name="connsiteX34" fmla="*/ 6272455 w 9662615"/>
              <a:gd name="connsiteY34" fmla="*/ 1453191 h 1603753"/>
              <a:gd name="connsiteX35" fmla="*/ 6212659 w 9662615"/>
              <a:gd name="connsiteY35" fmla="*/ 1454850 h 1603753"/>
              <a:gd name="connsiteX36" fmla="*/ 6069317 w 9662615"/>
              <a:gd name="connsiteY36" fmla="*/ 1445838 h 1603753"/>
              <a:gd name="connsiteX37" fmla="*/ 5878477 w 9662615"/>
              <a:gd name="connsiteY37" fmla="*/ 1439180 h 1603753"/>
              <a:gd name="connsiteX38" fmla="*/ 5838387 w 9662615"/>
              <a:gd name="connsiteY38" fmla="*/ 1444679 h 1603753"/>
              <a:gd name="connsiteX39" fmla="*/ 5771136 w 9662615"/>
              <a:gd name="connsiteY39" fmla="*/ 1453639 h 1603753"/>
              <a:gd name="connsiteX40" fmla="*/ 5724081 w 9662615"/>
              <a:gd name="connsiteY40" fmla="*/ 1470431 h 1603753"/>
              <a:gd name="connsiteX41" fmla="*/ 5666577 w 9662615"/>
              <a:gd name="connsiteY41" fmla="*/ 1473921 h 1603753"/>
              <a:gd name="connsiteX42" fmla="*/ 5649068 w 9662615"/>
              <a:gd name="connsiteY42" fmla="*/ 1461676 h 1603753"/>
              <a:gd name="connsiteX43" fmla="*/ 5588902 w 9662615"/>
              <a:gd name="connsiteY43" fmla="*/ 1469647 h 1603753"/>
              <a:gd name="connsiteX44" fmla="*/ 5498090 w 9662615"/>
              <a:gd name="connsiteY44" fmla="*/ 1483173 h 1603753"/>
              <a:gd name="connsiteX45" fmla="*/ 5444641 w 9662615"/>
              <a:gd name="connsiteY45" fmla="*/ 1487602 h 1603753"/>
              <a:gd name="connsiteX46" fmla="*/ 5299812 w 9662615"/>
              <a:gd name="connsiteY46" fmla="*/ 1503362 h 1603753"/>
              <a:gd name="connsiteX47" fmla="*/ 5213947 w 9662615"/>
              <a:gd name="connsiteY47" fmla="*/ 1516637 h 1603753"/>
              <a:gd name="connsiteX48" fmla="*/ 5090342 w 9662615"/>
              <a:gd name="connsiteY48" fmla="*/ 1546680 h 1603753"/>
              <a:gd name="connsiteX49" fmla="*/ 5129812 w 9662615"/>
              <a:gd name="connsiteY49" fmla="*/ 1521277 h 1603753"/>
              <a:gd name="connsiteX50" fmla="*/ 5059484 w 9662615"/>
              <a:gd name="connsiteY50" fmla="*/ 1546802 h 1603753"/>
              <a:gd name="connsiteX51" fmla="*/ 5038524 w 9662615"/>
              <a:gd name="connsiteY51" fmla="*/ 1545675 h 1603753"/>
              <a:gd name="connsiteX52" fmla="*/ 5026564 w 9662615"/>
              <a:gd name="connsiteY52" fmla="*/ 1545376 h 1603753"/>
              <a:gd name="connsiteX53" fmla="*/ 4969433 w 9662615"/>
              <a:gd name="connsiteY53" fmla="*/ 1550865 h 1603753"/>
              <a:gd name="connsiteX54" fmla="*/ 4929254 w 9662615"/>
              <a:gd name="connsiteY54" fmla="*/ 1563452 h 1603753"/>
              <a:gd name="connsiteX55" fmla="*/ 4871726 w 9662615"/>
              <a:gd name="connsiteY55" fmla="*/ 1570584 h 1603753"/>
              <a:gd name="connsiteX56" fmla="*/ 4843267 w 9662615"/>
              <a:gd name="connsiteY56" fmla="*/ 1561459 h 1603753"/>
              <a:gd name="connsiteX57" fmla="*/ 4821058 w 9662615"/>
              <a:gd name="connsiteY57" fmla="*/ 1553078 h 1603753"/>
              <a:gd name="connsiteX58" fmla="*/ 4791466 w 9662615"/>
              <a:gd name="connsiteY58" fmla="*/ 1561324 h 1603753"/>
              <a:gd name="connsiteX59" fmla="*/ 4784247 w 9662615"/>
              <a:gd name="connsiteY59" fmla="*/ 1562342 h 1603753"/>
              <a:gd name="connsiteX60" fmla="*/ 4743285 w 9662615"/>
              <a:gd name="connsiteY60" fmla="*/ 1597680 h 1603753"/>
              <a:gd name="connsiteX61" fmla="*/ 4697562 w 9662615"/>
              <a:gd name="connsiteY61" fmla="*/ 1551206 h 1603753"/>
              <a:gd name="connsiteX62" fmla="*/ 4662664 w 9662615"/>
              <a:gd name="connsiteY62" fmla="*/ 1573162 h 1603753"/>
              <a:gd name="connsiteX63" fmla="*/ 4603028 w 9662615"/>
              <a:gd name="connsiteY63" fmla="*/ 1568821 h 1603753"/>
              <a:gd name="connsiteX64" fmla="*/ 4541612 w 9662615"/>
              <a:gd name="connsiteY64" fmla="*/ 1545262 h 1603753"/>
              <a:gd name="connsiteX65" fmla="*/ 4422155 w 9662615"/>
              <a:gd name="connsiteY65" fmla="*/ 1542059 h 1603753"/>
              <a:gd name="connsiteX66" fmla="*/ 4221826 w 9662615"/>
              <a:gd name="connsiteY66" fmla="*/ 1508923 h 1603753"/>
              <a:gd name="connsiteX67" fmla="*/ 4096601 w 9662615"/>
              <a:gd name="connsiteY67" fmla="*/ 1521563 h 1603753"/>
              <a:gd name="connsiteX68" fmla="*/ 3970635 w 9662615"/>
              <a:gd name="connsiteY68" fmla="*/ 1544815 h 1603753"/>
              <a:gd name="connsiteX69" fmla="*/ 3833906 w 9662615"/>
              <a:gd name="connsiteY69" fmla="*/ 1516637 h 1603753"/>
              <a:gd name="connsiteX70" fmla="*/ 3696258 w 9662615"/>
              <a:gd name="connsiteY70" fmla="*/ 1537563 h 1603753"/>
              <a:gd name="connsiteX71" fmla="*/ 3594070 w 9662615"/>
              <a:gd name="connsiteY71" fmla="*/ 1509422 h 1603753"/>
              <a:gd name="connsiteX72" fmla="*/ 3565233 w 9662615"/>
              <a:gd name="connsiteY72" fmla="*/ 1515122 h 1603753"/>
              <a:gd name="connsiteX73" fmla="*/ 3560267 w 9662615"/>
              <a:gd name="connsiteY73" fmla="*/ 1516288 h 1603753"/>
              <a:gd name="connsiteX74" fmla="*/ 3540258 w 9662615"/>
              <a:gd name="connsiteY74" fmla="*/ 1516976 h 1603753"/>
              <a:gd name="connsiteX75" fmla="*/ 3534780 w 9662615"/>
              <a:gd name="connsiteY75" fmla="*/ 1522141 h 1603753"/>
              <a:gd name="connsiteX76" fmla="*/ 3504783 w 9662615"/>
              <a:gd name="connsiteY76" fmla="*/ 1526739 h 1603753"/>
              <a:gd name="connsiteX77" fmla="*/ 3430805 w 9662615"/>
              <a:gd name="connsiteY77" fmla="*/ 1542521 h 1603753"/>
              <a:gd name="connsiteX78" fmla="*/ 3292707 w 9662615"/>
              <a:gd name="connsiteY78" fmla="*/ 1520490 h 1603753"/>
              <a:gd name="connsiteX79" fmla="*/ 3187872 w 9662615"/>
              <a:gd name="connsiteY79" fmla="*/ 1519991 h 1603753"/>
              <a:gd name="connsiteX80" fmla="*/ 3148026 w 9662615"/>
              <a:gd name="connsiteY80" fmla="*/ 1524777 h 1603753"/>
              <a:gd name="connsiteX81" fmla="*/ 3092394 w 9662615"/>
              <a:gd name="connsiteY81" fmla="*/ 1528115 h 1603753"/>
              <a:gd name="connsiteX82" fmla="*/ 2994200 w 9662615"/>
              <a:gd name="connsiteY82" fmla="*/ 1537857 h 1603753"/>
              <a:gd name="connsiteX83" fmla="*/ 2862301 w 9662615"/>
              <a:gd name="connsiteY83" fmla="*/ 1544250 h 1603753"/>
              <a:gd name="connsiteX84" fmla="*/ 2766335 w 9662615"/>
              <a:gd name="connsiteY84" fmla="*/ 1527662 h 1603753"/>
              <a:gd name="connsiteX85" fmla="*/ 2757836 w 9662615"/>
              <a:gd name="connsiteY85" fmla="*/ 1531371 h 1603753"/>
              <a:gd name="connsiteX86" fmla="*/ 2691555 w 9662615"/>
              <a:gd name="connsiteY86" fmla="*/ 1530283 h 1603753"/>
              <a:gd name="connsiteX87" fmla="*/ 2491676 w 9662615"/>
              <a:gd name="connsiteY87" fmla="*/ 1500859 h 1603753"/>
              <a:gd name="connsiteX88" fmla="*/ 2378036 w 9662615"/>
              <a:gd name="connsiteY88" fmla="*/ 1520645 h 1603753"/>
              <a:gd name="connsiteX89" fmla="*/ 2284269 w 9662615"/>
              <a:gd name="connsiteY89" fmla="*/ 1503068 h 1603753"/>
              <a:gd name="connsiteX90" fmla="*/ 2207104 w 9662615"/>
              <a:gd name="connsiteY90" fmla="*/ 1508888 h 1603753"/>
              <a:gd name="connsiteX91" fmla="*/ 2149226 w 9662615"/>
              <a:gd name="connsiteY91" fmla="*/ 1523409 h 1603753"/>
              <a:gd name="connsiteX92" fmla="*/ 2084783 w 9662615"/>
              <a:gd name="connsiteY92" fmla="*/ 1524245 h 1603753"/>
              <a:gd name="connsiteX93" fmla="*/ 2070075 w 9662615"/>
              <a:gd name="connsiteY93" fmla="*/ 1511285 h 1603753"/>
              <a:gd name="connsiteX94" fmla="*/ 2001057 w 9662615"/>
              <a:gd name="connsiteY94" fmla="*/ 1516449 h 1603753"/>
              <a:gd name="connsiteX95" fmla="*/ 1896330 w 9662615"/>
              <a:gd name="connsiteY95" fmla="*/ 1525725 h 1603753"/>
              <a:gd name="connsiteX96" fmla="*/ 1835994 w 9662615"/>
              <a:gd name="connsiteY96" fmla="*/ 1527678 h 1603753"/>
              <a:gd name="connsiteX97" fmla="*/ 1671119 w 9662615"/>
              <a:gd name="connsiteY97" fmla="*/ 1536701 h 1603753"/>
              <a:gd name="connsiteX98" fmla="*/ 1601337 w 9662615"/>
              <a:gd name="connsiteY98" fmla="*/ 1548552 h 1603753"/>
              <a:gd name="connsiteX99" fmla="*/ 1407755 w 9662615"/>
              <a:gd name="connsiteY99" fmla="*/ 1571444 h 1603753"/>
              <a:gd name="connsiteX100" fmla="*/ 1271994 w 9662615"/>
              <a:gd name="connsiteY100" fmla="*/ 1579471 h 1603753"/>
              <a:gd name="connsiteX101" fmla="*/ 1249226 w 9662615"/>
              <a:gd name="connsiteY101" fmla="*/ 1583140 h 1603753"/>
              <a:gd name="connsiteX102" fmla="*/ 1217719 w 9662615"/>
              <a:gd name="connsiteY102" fmla="*/ 1580863 h 1603753"/>
              <a:gd name="connsiteX103" fmla="*/ 1091432 w 9662615"/>
              <a:gd name="connsiteY103" fmla="*/ 1571003 h 1603753"/>
              <a:gd name="connsiteX104" fmla="*/ 992039 w 9662615"/>
              <a:gd name="connsiteY104" fmla="*/ 1556662 h 1603753"/>
              <a:gd name="connsiteX105" fmla="*/ 868264 w 9662615"/>
              <a:gd name="connsiteY105" fmla="*/ 1566392 h 1603753"/>
              <a:gd name="connsiteX106" fmla="*/ 792765 w 9662615"/>
              <a:gd name="connsiteY106" fmla="*/ 1563102 h 1603753"/>
              <a:gd name="connsiteX107" fmla="*/ 669055 w 9662615"/>
              <a:gd name="connsiteY107" fmla="*/ 1543638 h 1603753"/>
              <a:gd name="connsiteX108" fmla="*/ 506152 w 9662615"/>
              <a:gd name="connsiteY108" fmla="*/ 1549124 h 1603753"/>
              <a:gd name="connsiteX109" fmla="*/ 472797 w 9662615"/>
              <a:gd name="connsiteY109" fmla="*/ 1568904 h 1603753"/>
              <a:gd name="connsiteX110" fmla="*/ 427864 w 9662615"/>
              <a:gd name="connsiteY110" fmla="*/ 1580848 h 1603753"/>
              <a:gd name="connsiteX111" fmla="*/ 408381 w 9662615"/>
              <a:gd name="connsiteY111" fmla="*/ 1552940 h 1603753"/>
              <a:gd name="connsiteX112" fmla="*/ 267163 w 9662615"/>
              <a:gd name="connsiteY112" fmla="*/ 1531913 h 1603753"/>
              <a:gd name="connsiteX113" fmla="*/ 196644 w 9662615"/>
              <a:gd name="connsiteY113" fmla="*/ 1524565 h 1603753"/>
              <a:gd name="connsiteX114" fmla="*/ 86819 w 9662615"/>
              <a:gd name="connsiteY114" fmla="*/ 1519517 h 1603753"/>
              <a:gd name="connsiteX115" fmla="*/ 53369 w 9662615"/>
              <a:gd name="connsiteY115" fmla="*/ 1516853 h 1603753"/>
              <a:gd name="connsiteX116" fmla="*/ 2359 w 9662615"/>
              <a:gd name="connsiteY116" fmla="*/ 1515247 h 1603753"/>
              <a:gd name="connsiteX117" fmla="*/ 0 w 9662615"/>
              <a:gd name="connsiteY117" fmla="*/ 1514932 h 1603753"/>
              <a:gd name="connsiteX118" fmla="*/ 0 w 9662615"/>
              <a:gd name="connsiteY118" fmla="*/ 0 h 1603753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129812 w 9662615"/>
              <a:gd name="connsiteY49" fmla="*/ 1521277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62664 w 9662615"/>
              <a:gd name="connsiteY62" fmla="*/ 1573162 h 1583140"/>
              <a:gd name="connsiteX63" fmla="*/ 4603028 w 9662615"/>
              <a:gd name="connsiteY63" fmla="*/ 1568821 h 1583140"/>
              <a:gd name="connsiteX64" fmla="*/ 4541612 w 9662615"/>
              <a:gd name="connsiteY64" fmla="*/ 1545262 h 1583140"/>
              <a:gd name="connsiteX65" fmla="*/ 4422155 w 9662615"/>
              <a:gd name="connsiteY65" fmla="*/ 1542059 h 1583140"/>
              <a:gd name="connsiteX66" fmla="*/ 4221826 w 9662615"/>
              <a:gd name="connsiteY66" fmla="*/ 1508923 h 1583140"/>
              <a:gd name="connsiteX67" fmla="*/ 4096601 w 9662615"/>
              <a:gd name="connsiteY67" fmla="*/ 1521563 h 1583140"/>
              <a:gd name="connsiteX68" fmla="*/ 3970635 w 9662615"/>
              <a:gd name="connsiteY68" fmla="*/ 1544815 h 1583140"/>
              <a:gd name="connsiteX69" fmla="*/ 3833906 w 9662615"/>
              <a:gd name="connsiteY69" fmla="*/ 1516637 h 1583140"/>
              <a:gd name="connsiteX70" fmla="*/ 3696258 w 9662615"/>
              <a:gd name="connsiteY70" fmla="*/ 1537563 h 1583140"/>
              <a:gd name="connsiteX71" fmla="*/ 3594070 w 9662615"/>
              <a:gd name="connsiteY71" fmla="*/ 1509422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129812 w 9662615"/>
              <a:gd name="connsiteY49" fmla="*/ 1521277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62664 w 9662615"/>
              <a:gd name="connsiteY62" fmla="*/ 1573162 h 1583140"/>
              <a:gd name="connsiteX63" fmla="*/ 4603028 w 9662615"/>
              <a:gd name="connsiteY63" fmla="*/ 1568821 h 1583140"/>
              <a:gd name="connsiteX64" fmla="*/ 4541612 w 9662615"/>
              <a:gd name="connsiteY64" fmla="*/ 1545262 h 1583140"/>
              <a:gd name="connsiteX65" fmla="*/ 4382398 w 9662615"/>
              <a:gd name="connsiteY65" fmla="*/ 1534108 h 1583140"/>
              <a:gd name="connsiteX66" fmla="*/ 4221826 w 9662615"/>
              <a:gd name="connsiteY66" fmla="*/ 1508923 h 1583140"/>
              <a:gd name="connsiteX67" fmla="*/ 4096601 w 9662615"/>
              <a:gd name="connsiteY67" fmla="*/ 1521563 h 1583140"/>
              <a:gd name="connsiteX68" fmla="*/ 3970635 w 9662615"/>
              <a:gd name="connsiteY68" fmla="*/ 1544815 h 1583140"/>
              <a:gd name="connsiteX69" fmla="*/ 3833906 w 9662615"/>
              <a:gd name="connsiteY69" fmla="*/ 1516637 h 1583140"/>
              <a:gd name="connsiteX70" fmla="*/ 3696258 w 9662615"/>
              <a:gd name="connsiteY70" fmla="*/ 1537563 h 1583140"/>
              <a:gd name="connsiteX71" fmla="*/ 3594070 w 9662615"/>
              <a:gd name="connsiteY71" fmla="*/ 1509422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129812 w 9662615"/>
              <a:gd name="connsiteY49" fmla="*/ 1521277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62664 w 9662615"/>
              <a:gd name="connsiteY62" fmla="*/ 1573162 h 1583140"/>
              <a:gd name="connsiteX63" fmla="*/ 4603028 w 9662615"/>
              <a:gd name="connsiteY63" fmla="*/ 1568821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8923 h 1583140"/>
              <a:gd name="connsiteX67" fmla="*/ 4096601 w 9662615"/>
              <a:gd name="connsiteY67" fmla="*/ 1521563 h 1583140"/>
              <a:gd name="connsiteX68" fmla="*/ 3970635 w 9662615"/>
              <a:gd name="connsiteY68" fmla="*/ 1544815 h 1583140"/>
              <a:gd name="connsiteX69" fmla="*/ 3833906 w 9662615"/>
              <a:gd name="connsiteY69" fmla="*/ 1516637 h 1583140"/>
              <a:gd name="connsiteX70" fmla="*/ 3696258 w 9662615"/>
              <a:gd name="connsiteY70" fmla="*/ 1537563 h 1583140"/>
              <a:gd name="connsiteX71" fmla="*/ 3594070 w 9662615"/>
              <a:gd name="connsiteY71" fmla="*/ 1509422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129812 w 9662615"/>
              <a:gd name="connsiteY49" fmla="*/ 1521277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62664 w 9662615"/>
              <a:gd name="connsiteY62" fmla="*/ 1573162 h 1583140"/>
              <a:gd name="connsiteX63" fmla="*/ 4603028 w 9662615"/>
              <a:gd name="connsiteY63" fmla="*/ 1568821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8923 h 1583140"/>
              <a:gd name="connsiteX67" fmla="*/ 4096601 w 9662615"/>
              <a:gd name="connsiteY67" fmla="*/ 1521563 h 1583140"/>
              <a:gd name="connsiteX68" fmla="*/ 3970635 w 9662615"/>
              <a:gd name="connsiteY68" fmla="*/ 1544815 h 1583140"/>
              <a:gd name="connsiteX69" fmla="*/ 3833906 w 9662615"/>
              <a:gd name="connsiteY69" fmla="*/ 1516637 h 1583140"/>
              <a:gd name="connsiteX70" fmla="*/ 3696258 w 9662615"/>
              <a:gd name="connsiteY70" fmla="*/ 1537563 h 1583140"/>
              <a:gd name="connsiteX71" fmla="*/ 3594070 w 9662615"/>
              <a:gd name="connsiteY71" fmla="*/ 1509422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129812 w 9662615"/>
              <a:gd name="connsiteY49" fmla="*/ 1521277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62664 w 9662615"/>
              <a:gd name="connsiteY62" fmla="*/ 1573162 h 1583140"/>
              <a:gd name="connsiteX63" fmla="*/ 4595077 w 9662615"/>
              <a:gd name="connsiteY63" fmla="*/ 1552918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8923 h 1583140"/>
              <a:gd name="connsiteX67" fmla="*/ 4096601 w 9662615"/>
              <a:gd name="connsiteY67" fmla="*/ 1521563 h 1583140"/>
              <a:gd name="connsiteX68" fmla="*/ 3970635 w 9662615"/>
              <a:gd name="connsiteY68" fmla="*/ 1544815 h 1583140"/>
              <a:gd name="connsiteX69" fmla="*/ 3833906 w 9662615"/>
              <a:gd name="connsiteY69" fmla="*/ 1516637 h 1583140"/>
              <a:gd name="connsiteX70" fmla="*/ 3696258 w 9662615"/>
              <a:gd name="connsiteY70" fmla="*/ 1537563 h 1583140"/>
              <a:gd name="connsiteX71" fmla="*/ 3594070 w 9662615"/>
              <a:gd name="connsiteY71" fmla="*/ 1509422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129812 w 9662615"/>
              <a:gd name="connsiteY49" fmla="*/ 1521277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62664 w 9662615"/>
              <a:gd name="connsiteY62" fmla="*/ 1573162 h 1583140"/>
              <a:gd name="connsiteX63" fmla="*/ 4595077 w 9662615"/>
              <a:gd name="connsiteY63" fmla="*/ 1552918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8923 h 1583140"/>
              <a:gd name="connsiteX67" fmla="*/ 4096601 w 9662615"/>
              <a:gd name="connsiteY67" fmla="*/ 1521563 h 1583140"/>
              <a:gd name="connsiteX68" fmla="*/ 3970635 w 9662615"/>
              <a:gd name="connsiteY68" fmla="*/ 1544815 h 1583140"/>
              <a:gd name="connsiteX69" fmla="*/ 3833906 w 9662615"/>
              <a:gd name="connsiteY69" fmla="*/ 1516637 h 1583140"/>
              <a:gd name="connsiteX70" fmla="*/ 3696258 w 9662615"/>
              <a:gd name="connsiteY70" fmla="*/ 1537563 h 1583140"/>
              <a:gd name="connsiteX71" fmla="*/ 3594070 w 9662615"/>
              <a:gd name="connsiteY71" fmla="*/ 1509422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129812 w 9662615"/>
              <a:gd name="connsiteY49" fmla="*/ 1521277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62664 w 9662615"/>
              <a:gd name="connsiteY62" fmla="*/ 1573162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8923 h 1583140"/>
              <a:gd name="connsiteX67" fmla="*/ 4096601 w 9662615"/>
              <a:gd name="connsiteY67" fmla="*/ 1521563 h 1583140"/>
              <a:gd name="connsiteX68" fmla="*/ 3970635 w 9662615"/>
              <a:gd name="connsiteY68" fmla="*/ 1544815 h 1583140"/>
              <a:gd name="connsiteX69" fmla="*/ 3833906 w 9662615"/>
              <a:gd name="connsiteY69" fmla="*/ 1516637 h 1583140"/>
              <a:gd name="connsiteX70" fmla="*/ 3696258 w 9662615"/>
              <a:gd name="connsiteY70" fmla="*/ 1537563 h 1583140"/>
              <a:gd name="connsiteX71" fmla="*/ 3594070 w 9662615"/>
              <a:gd name="connsiteY71" fmla="*/ 1509422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129812 w 9662615"/>
              <a:gd name="connsiteY49" fmla="*/ 1521277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8923 h 1583140"/>
              <a:gd name="connsiteX67" fmla="*/ 4096601 w 9662615"/>
              <a:gd name="connsiteY67" fmla="*/ 1521563 h 1583140"/>
              <a:gd name="connsiteX68" fmla="*/ 3970635 w 9662615"/>
              <a:gd name="connsiteY68" fmla="*/ 1544815 h 1583140"/>
              <a:gd name="connsiteX69" fmla="*/ 3833906 w 9662615"/>
              <a:gd name="connsiteY69" fmla="*/ 1516637 h 1583140"/>
              <a:gd name="connsiteX70" fmla="*/ 3696258 w 9662615"/>
              <a:gd name="connsiteY70" fmla="*/ 1537563 h 1583140"/>
              <a:gd name="connsiteX71" fmla="*/ 3594070 w 9662615"/>
              <a:gd name="connsiteY71" fmla="*/ 1509422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129812 w 9662615"/>
              <a:gd name="connsiteY49" fmla="*/ 1521277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3970635 w 9662615"/>
              <a:gd name="connsiteY68" fmla="*/ 1544815 h 1583140"/>
              <a:gd name="connsiteX69" fmla="*/ 3833906 w 9662615"/>
              <a:gd name="connsiteY69" fmla="*/ 1516637 h 1583140"/>
              <a:gd name="connsiteX70" fmla="*/ 3696258 w 9662615"/>
              <a:gd name="connsiteY70" fmla="*/ 1537563 h 1583140"/>
              <a:gd name="connsiteX71" fmla="*/ 3594070 w 9662615"/>
              <a:gd name="connsiteY71" fmla="*/ 1509422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129812 w 9662615"/>
              <a:gd name="connsiteY49" fmla="*/ 1521277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3970635 w 9662615"/>
              <a:gd name="connsiteY68" fmla="*/ 1544815 h 1583140"/>
              <a:gd name="connsiteX69" fmla="*/ 3833906 w 9662615"/>
              <a:gd name="connsiteY69" fmla="*/ 1516637 h 1583140"/>
              <a:gd name="connsiteX70" fmla="*/ 3696258 w 9662615"/>
              <a:gd name="connsiteY70" fmla="*/ 1537563 h 1583140"/>
              <a:gd name="connsiteX71" fmla="*/ 3594070 w 9662615"/>
              <a:gd name="connsiteY71" fmla="*/ 1509422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129812 w 9662615"/>
              <a:gd name="connsiteY49" fmla="*/ 1521277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3970635 w 9662615"/>
              <a:gd name="connsiteY68" fmla="*/ 1544815 h 1583140"/>
              <a:gd name="connsiteX69" fmla="*/ 3833906 w 9662615"/>
              <a:gd name="connsiteY69" fmla="*/ 1516637 h 1583140"/>
              <a:gd name="connsiteX70" fmla="*/ 3696258 w 9662615"/>
              <a:gd name="connsiteY70" fmla="*/ 1537563 h 1583140"/>
              <a:gd name="connsiteX71" fmla="*/ 3594070 w 9662615"/>
              <a:gd name="connsiteY71" fmla="*/ 1509422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129812 w 9662615"/>
              <a:gd name="connsiteY49" fmla="*/ 1521277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3966659 w 9662615"/>
              <a:gd name="connsiteY68" fmla="*/ 1528913 h 1583140"/>
              <a:gd name="connsiteX69" fmla="*/ 3833906 w 9662615"/>
              <a:gd name="connsiteY69" fmla="*/ 1516637 h 1583140"/>
              <a:gd name="connsiteX70" fmla="*/ 3696258 w 9662615"/>
              <a:gd name="connsiteY70" fmla="*/ 1537563 h 1583140"/>
              <a:gd name="connsiteX71" fmla="*/ 3594070 w 9662615"/>
              <a:gd name="connsiteY71" fmla="*/ 1509422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96499"/>
              <a:gd name="connsiteX1" fmla="*/ 9662615 w 9662615"/>
              <a:gd name="connsiteY1" fmla="*/ 0 h 1596499"/>
              <a:gd name="connsiteX2" fmla="*/ 9662615 w 9662615"/>
              <a:gd name="connsiteY2" fmla="*/ 1280346 h 1596499"/>
              <a:gd name="connsiteX3" fmla="*/ 9658420 w 9662615"/>
              <a:gd name="connsiteY3" fmla="*/ 1280106 h 1596499"/>
              <a:gd name="connsiteX4" fmla="*/ 9469546 w 9662615"/>
              <a:gd name="connsiteY4" fmla="*/ 1289837 h 1596499"/>
              <a:gd name="connsiteX5" fmla="*/ 9385895 w 9662615"/>
              <a:gd name="connsiteY5" fmla="*/ 1269203 h 1596499"/>
              <a:gd name="connsiteX6" fmla="*/ 9144767 w 9662615"/>
              <a:gd name="connsiteY6" fmla="*/ 1264120 h 1596499"/>
              <a:gd name="connsiteX7" fmla="*/ 8837252 w 9662615"/>
              <a:gd name="connsiteY7" fmla="*/ 1350515 h 1596499"/>
              <a:gd name="connsiteX8" fmla="*/ 8705466 w 9662615"/>
              <a:gd name="connsiteY8" fmla="*/ 1342419 h 1596499"/>
              <a:gd name="connsiteX9" fmla="*/ 8652221 w 9662615"/>
              <a:gd name="connsiteY9" fmla="*/ 1326906 h 1596499"/>
              <a:gd name="connsiteX10" fmla="*/ 8632312 w 9662615"/>
              <a:gd name="connsiteY10" fmla="*/ 1326025 h 1596499"/>
              <a:gd name="connsiteX11" fmla="*/ 8591582 w 9662615"/>
              <a:gd name="connsiteY11" fmla="*/ 1341666 h 1596499"/>
              <a:gd name="connsiteX12" fmla="*/ 8537336 w 9662615"/>
              <a:gd name="connsiteY12" fmla="*/ 1341684 h 1596499"/>
              <a:gd name="connsiteX13" fmla="*/ 8472508 w 9662615"/>
              <a:gd name="connsiteY13" fmla="*/ 1363109 h 1596499"/>
              <a:gd name="connsiteX14" fmla="*/ 8258477 w 9662615"/>
              <a:gd name="connsiteY14" fmla="*/ 1370666 h 1596499"/>
              <a:gd name="connsiteX15" fmla="*/ 8197961 w 9662615"/>
              <a:gd name="connsiteY15" fmla="*/ 1392804 h 1596499"/>
              <a:gd name="connsiteX16" fmla="*/ 8171196 w 9662615"/>
              <a:gd name="connsiteY16" fmla="*/ 1397216 h 1596499"/>
              <a:gd name="connsiteX17" fmla="*/ 8127667 w 9662615"/>
              <a:gd name="connsiteY17" fmla="*/ 1418254 h 1596499"/>
              <a:gd name="connsiteX18" fmla="*/ 7974579 w 9662615"/>
              <a:gd name="connsiteY18" fmla="*/ 1383439 h 1596499"/>
              <a:gd name="connsiteX19" fmla="*/ 7768351 w 9662615"/>
              <a:gd name="connsiteY19" fmla="*/ 1395051 h 1596499"/>
              <a:gd name="connsiteX20" fmla="*/ 7635985 w 9662615"/>
              <a:gd name="connsiteY20" fmla="*/ 1386363 h 1596499"/>
              <a:gd name="connsiteX21" fmla="*/ 7466069 w 9662615"/>
              <a:gd name="connsiteY21" fmla="*/ 1377654 h 1596499"/>
              <a:gd name="connsiteX22" fmla="*/ 7355642 w 9662615"/>
              <a:gd name="connsiteY22" fmla="*/ 1407761 h 1596499"/>
              <a:gd name="connsiteX23" fmla="*/ 7151610 w 9662615"/>
              <a:gd name="connsiteY23" fmla="*/ 1397856 h 1596499"/>
              <a:gd name="connsiteX24" fmla="*/ 7082147 w 9662615"/>
              <a:gd name="connsiteY24" fmla="*/ 1406113 h 1596499"/>
              <a:gd name="connsiteX25" fmla="*/ 7014958 w 9662615"/>
              <a:gd name="connsiteY25" fmla="*/ 1396883 h 1596499"/>
              <a:gd name="connsiteX26" fmla="*/ 6907567 w 9662615"/>
              <a:gd name="connsiteY26" fmla="*/ 1419149 h 1596499"/>
              <a:gd name="connsiteX27" fmla="*/ 6748428 w 9662615"/>
              <a:gd name="connsiteY27" fmla="*/ 1420308 h 1596499"/>
              <a:gd name="connsiteX28" fmla="*/ 6654257 w 9662615"/>
              <a:gd name="connsiteY28" fmla="*/ 1424143 h 1596499"/>
              <a:gd name="connsiteX29" fmla="*/ 6620123 w 9662615"/>
              <a:gd name="connsiteY29" fmla="*/ 1430535 h 1596499"/>
              <a:gd name="connsiteX30" fmla="*/ 6571355 w 9662615"/>
              <a:gd name="connsiteY30" fmla="*/ 1436144 h 1596499"/>
              <a:gd name="connsiteX31" fmla="*/ 6486557 w 9662615"/>
              <a:gd name="connsiteY31" fmla="*/ 1449861 h 1596499"/>
              <a:gd name="connsiteX32" fmla="*/ 6370419 w 9662615"/>
              <a:gd name="connsiteY32" fmla="*/ 1461649 h 1596499"/>
              <a:gd name="connsiteX33" fmla="*/ 6278839 w 9662615"/>
              <a:gd name="connsiteY33" fmla="*/ 1449160 h 1596499"/>
              <a:gd name="connsiteX34" fmla="*/ 6272455 w 9662615"/>
              <a:gd name="connsiteY34" fmla="*/ 1453191 h 1596499"/>
              <a:gd name="connsiteX35" fmla="*/ 6212659 w 9662615"/>
              <a:gd name="connsiteY35" fmla="*/ 1454850 h 1596499"/>
              <a:gd name="connsiteX36" fmla="*/ 6069317 w 9662615"/>
              <a:gd name="connsiteY36" fmla="*/ 1445838 h 1596499"/>
              <a:gd name="connsiteX37" fmla="*/ 5878477 w 9662615"/>
              <a:gd name="connsiteY37" fmla="*/ 1439180 h 1596499"/>
              <a:gd name="connsiteX38" fmla="*/ 5838387 w 9662615"/>
              <a:gd name="connsiteY38" fmla="*/ 1444679 h 1596499"/>
              <a:gd name="connsiteX39" fmla="*/ 5771136 w 9662615"/>
              <a:gd name="connsiteY39" fmla="*/ 1453639 h 1596499"/>
              <a:gd name="connsiteX40" fmla="*/ 5724081 w 9662615"/>
              <a:gd name="connsiteY40" fmla="*/ 1470431 h 1596499"/>
              <a:gd name="connsiteX41" fmla="*/ 5666577 w 9662615"/>
              <a:gd name="connsiteY41" fmla="*/ 1473921 h 1596499"/>
              <a:gd name="connsiteX42" fmla="*/ 5649068 w 9662615"/>
              <a:gd name="connsiteY42" fmla="*/ 1461676 h 1596499"/>
              <a:gd name="connsiteX43" fmla="*/ 5588902 w 9662615"/>
              <a:gd name="connsiteY43" fmla="*/ 1469647 h 1596499"/>
              <a:gd name="connsiteX44" fmla="*/ 5498090 w 9662615"/>
              <a:gd name="connsiteY44" fmla="*/ 1483173 h 1596499"/>
              <a:gd name="connsiteX45" fmla="*/ 5444641 w 9662615"/>
              <a:gd name="connsiteY45" fmla="*/ 1487602 h 1596499"/>
              <a:gd name="connsiteX46" fmla="*/ 5299812 w 9662615"/>
              <a:gd name="connsiteY46" fmla="*/ 1503362 h 1596499"/>
              <a:gd name="connsiteX47" fmla="*/ 5213947 w 9662615"/>
              <a:gd name="connsiteY47" fmla="*/ 1516637 h 1596499"/>
              <a:gd name="connsiteX48" fmla="*/ 5090342 w 9662615"/>
              <a:gd name="connsiteY48" fmla="*/ 1546680 h 1596499"/>
              <a:gd name="connsiteX49" fmla="*/ 5129812 w 9662615"/>
              <a:gd name="connsiteY49" fmla="*/ 1521277 h 1596499"/>
              <a:gd name="connsiteX50" fmla="*/ 5059484 w 9662615"/>
              <a:gd name="connsiteY50" fmla="*/ 1546802 h 1596499"/>
              <a:gd name="connsiteX51" fmla="*/ 5038524 w 9662615"/>
              <a:gd name="connsiteY51" fmla="*/ 1545675 h 1596499"/>
              <a:gd name="connsiteX52" fmla="*/ 5026564 w 9662615"/>
              <a:gd name="connsiteY52" fmla="*/ 1545376 h 1596499"/>
              <a:gd name="connsiteX53" fmla="*/ 4969433 w 9662615"/>
              <a:gd name="connsiteY53" fmla="*/ 1550865 h 1596499"/>
              <a:gd name="connsiteX54" fmla="*/ 4929254 w 9662615"/>
              <a:gd name="connsiteY54" fmla="*/ 1563452 h 1596499"/>
              <a:gd name="connsiteX55" fmla="*/ 4871726 w 9662615"/>
              <a:gd name="connsiteY55" fmla="*/ 1570584 h 1596499"/>
              <a:gd name="connsiteX56" fmla="*/ 4843267 w 9662615"/>
              <a:gd name="connsiteY56" fmla="*/ 1561459 h 1596499"/>
              <a:gd name="connsiteX57" fmla="*/ 4821058 w 9662615"/>
              <a:gd name="connsiteY57" fmla="*/ 1553078 h 1596499"/>
              <a:gd name="connsiteX58" fmla="*/ 4791466 w 9662615"/>
              <a:gd name="connsiteY58" fmla="*/ 1561324 h 1596499"/>
              <a:gd name="connsiteX59" fmla="*/ 4784247 w 9662615"/>
              <a:gd name="connsiteY59" fmla="*/ 1562342 h 1596499"/>
              <a:gd name="connsiteX60" fmla="*/ 4739309 w 9662615"/>
              <a:gd name="connsiteY60" fmla="*/ 1553948 h 1596499"/>
              <a:gd name="connsiteX61" fmla="*/ 4697562 w 9662615"/>
              <a:gd name="connsiteY61" fmla="*/ 1551206 h 1596499"/>
              <a:gd name="connsiteX62" fmla="*/ 4650737 w 9662615"/>
              <a:gd name="connsiteY62" fmla="*/ 1537381 h 1596499"/>
              <a:gd name="connsiteX63" fmla="*/ 4583150 w 9662615"/>
              <a:gd name="connsiteY63" fmla="*/ 1529064 h 1596499"/>
              <a:gd name="connsiteX64" fmla="*/ 4521734 w 9662615"/>
              <a:gd name="connsiteY64" fmla="*/ 1529359 h 1596499"/>
              <a:gd name="connsiteX65" fmla="*/ 4382398 w 9662615"/>
              <a:gd name="connsiteY65" fmla="*/ 1534108 h 1596499"/>
              <a:gd name="connsiteX66" fmla="*/ 4221826 w 9662615"/>
              <a:gd name="connsiteY66" fmla="*/ 1500972 h 1596499"/>
              <a:gd name="connsiteX67" fmla="*/ 4096601 w 9662615"/>
              <a:gd name="connsiteY67" fmla="*/ 1521563 h 1596499"/>
              <a:gd name="connsiteX68" fmla="*/ 3978586 w 9662615"/>
              <a:gd name="connsiteY68" fmla="*/ 1596499 h 1596499"/>
              <a:gd name="connsiteX69" fmla="*/ 3833906 w 9662615"/>
              <a:gd name="connsiteY69" fmla="*/ 1516637 h 1596499"/>
              <a:gd name="connsiteX70" fmla="*/ 3696258 w 9662615"/>
              <a:gd name="connsiteY70" fmla="*/ 1537563 h 1596499"/>
              <a:gd name="connsiteX71" fmla="*/ 3594070 w 9662615"/>
              <a:gd name="connsiteY71" fmla="*/ 1509422 h 1596499"/>
              <a:gd name="connsiteX72" fmla="*/ 3565233 w 9662615"/>
              <a:gd name="connsiteY72" fmla="*/ 1515122 h 1596499"/>
              <a:gd name="connsiteX73" fmla="*/ 3560267 w 9662615"/>
              <a:gd name="connsiteY73" fmla="*/ 1516288 h 1596499"/>
              <a:gd name="connsiteX74" fmla="*/ 3540258 w 9662615"/>
              <a:gd name="connsiteY74" fmla="*/ 1516976 h 1596499"/>
              <a:gd name="connsiteX75" fmla="*/ 3534780 w 9662615"/>
              <a:gd name="connsiteY75" fmla="*/ 1522141 h 1596499"/>
              <a:gd name="connsiteX76" fmla="*/ 3504783 w 9662615"/>
              <a:gd name="connsiteY76" fmla="*/ 1526739 h 1596499"/>
              <a:gd name="connsiteX77" fmla="*/ 3430805 w 9662615"/>
              <a:gd name="connsiteY77" fmla="*/ 1542521 h 1596499"/>
              <a:gd name="connsiteX78" fmla="*/ 3292707 w 9662615"/>
              <a:gd name="connsiteY78" fmla="*/ 1520490 h 1596499"/>
              <a:gd name="connsiteX79" fmla="*/ 3187872 w 9662615"/>
              <a:gd name="connsiteY79" fmla="*/ 1519991 h 1596499"/>
              <a:gd name="connsiteX80" fmla="*/ 3148026 w 9662615"/>
              <a:gd name="connsiteY80" fmla="*/ 1524777 h 1596499"/>
              <a:gd name="connsiteX81" fmla="*/ 3092394 w 9662615"/>
              <a:gd name="connsiteY81" fmla="*/ 1528115 h 1596499"/>
              <a:gd name="connsiteX82" fmla="*/ 2994200 w 9662615"/>
              <a:gd name="connsiteY82" fmla="*/ 1537857 h 1596499"/>
              <a:gd name="connsiteX83" fmla="*/ 2862301 w 9662615"/>
              <a:gd name="connsiteY83" fmla="*/ 1544250 h 1596499"/>
              <a:gd name="connsiteX84" fmla="*/ 2766335 w 9662615"/>
              <a:gd name="connsiteY84" fmla="*/ 1527662 h 1596499"/>
              <a:gd name="connsiteX85" fmla="*/ 2757836 w 9662615"/>
              <a:gd name="connsiteY85" fmla="*/ 1531371 h 1596499"/>
              <a:gd name="connsiteX86" fmla="*/ 2691555 w 9662615"/>
              <a:gd name="connsiteY86" fmla="*/ 1530283 h 1596499"/>
              <a:gd name="connsiteX87" fmla="*/ 2491676 w 9662615"/>
              <a:gd name="connsiteY87" fmla="*/ 1500859 h 1596499"/>
              <a:gd name="connsiteX88" fmla="*/ 2378036 w 9662615"/>
              <a:gd name="connsiteY88" fmla="*/ 1520645 h 1596499"/>
              <a:gd name="connsiteX89" fmla="*/ 2284269 w 9662615"/>
              <a:gd name="connsiteY89" fmla="*/ 1503068 h 1596499"/>
              <a:gd name="connsiteX90" fmla="*/ 2207104 w 9662615"/>
              <a:gd name="connsiteY90" fmla="*/ 1508888 h 1596499"/>
              <a:gd name="connsiteX91" fmla="*/ 2149226 w 9662615"/>
              <a:gd name="connsiteY91" fmla="*/ 1523409 h 1596499"/>
              <a:gd name="connsiteX92" fmla="*/ 2084783 w 9662615"/>
              <a:gd name="connsiteY92" fmla="*/ 1524245 h 1596499"/>
              <a:gd name="connsiteX93" fmla="*/ 2070075 w 9662615"/>
              <a:gd name="connsiteY93" fmla="*/ 1511285 h 1596499"/>
              <a:gd name="connsiteX94" fmla="*/ 2001057 w 9662615"/>
              <a:gd name="connsiteY94" fmla="*/ 1516449 h 1596499"/>
              <a:gd name="connsiteX95" fmla="*/ 1896330 w 9662615"/>
              <a:gd name="connsiteY95" fmla="*/ 1525725 h 1596499"/>
              <a:gd name="connsiteX96" fmla="*/ 1835994 w 9662615"/>
              <a:gd name="connsiteY96" fmla="*/ 1527678 h 1596499"/>
              <a:gd name="connsiteX97" fmla="*/ 1671119 w 9662615"/>
              <a:gd name="connsiteY97" fmla="*/ 1536701 h 1596499"/>
              <a:gd name="connsiteX98" fmla="*/ 1601337 w 9662615"/>
              <a:gd name="connsiteY98" fmla="*/ 1548552 h 1596499"/>
              <a:gd name="connsiteX99" fmla="*/ 1407755 w 9662615"/>
              <a:gd name="connsiteY99" fmla="*/ 1571444 h 1596499"/>
              <a:gd name="connsiteX100" fmla="*/ 1271994 w 9662615"/>
              <a:gd name="connsiteY100" fmla="*/ 1579471 h 1596499"/>
              <a:gd name="connsiteX101" fmla="*/ 1249226 w 9662615"/>
              <a:gd name="connsiteY101" fmla="*/ 1583140 h 1596499"/>
              <a:gd name="connsiteX102" fmla="*/ 1217719 w 9662615"/>
              <a:gd name="connsiteY102" fmla="*/ 1580863 h 1596499"/>
              <a:gd name="connsiteX103" fmla="*/ 1091432 w 9662615"/>
              <a:gd name="connsiteY103" fmla="*/ 1571003 h 1596499"/>
              <a:gd name="connsiteX104" fmla="*/ 992039 w 9662615"/>
              <a:gd name="connsiteY104" fmla="*/ 1556662 h 1596499"/>
              <a:gd name="connsiteX105" fmla="*/ 868264 w 9662615"/>
              <a:gd name="connsiteY105" fmla="*/ 1566392 h 1596499"/>
              <a:gd name="connsiteX106" fmla="*/ 792765 w 9662615"/>
              <a:gd name="connsiteY106" fmla="*/ 1563102 h 1596499"/>
              <a:gd name="connsiteX107" fmla="*/ 669055 w 9662615"/>
              <a:gd name="connsiteY107" fmla="*/ 1543638 h 1596499"/>
              <a:gd name="connsiteX108" fmla="*/ 506152 w 9662615"/>
              <a:gd name="connsiteY108" fmla="*/ 1549124 h 1596499"/>
              <a:gd name="connsiteX109" fmla="*/ 472797 w 9662615"/>
              <a:gd name="connsiteY109" fmla="*/ 1568904 h 1596499"/>
              <a:gd name="connsiteX110" fmla="*/ 427864 w 9662615"/>
              <a:gd name="connsiteY110" fmla="*/ 1580848 h 1596499"/>
              <a:gd name="connsiteX111" fmla="*/ 408381 w 9662615"/>
              <a:gd name="connsiteY111" fmla="*/ 1552940 h 1596499"/>
              <a:gd name="connsiteX112" fmla="*/ 267163 w 9662615"/>
              <a:gd name="connsiteY112" fmla="*/ 1531913 h 1596499"/>
              <a:gd name="connsiteX113" fmla="*/ 196644 w 9662615"/>
              <a:gd name="connsiteY113" fmla="*/ 1524565 h 1596499"/>
              <a:gd name="connsiteX114" fmla="*/ 86819 w 9662615"/>
              <a:gd name="connsiteY114" fmla="*/ 1519517 h 1596499"/>
              <a:gd name="connsiteX115" fmla="*/ 53369 w 9662615"/>
              <a:gd name="connsiteY115" fmla="*/ 1516853 h 1596499"/>
              <a:gd name="connsiteX116" fmla="*/ 2359 w 9662615"/>
              <a:gd name="connsiteY116" fmla="*/ 1515247 h 1596499"/>
              <a:gd name="connsiteX117" fmla="*/ 0 w 9662615"/>
              <a:gd name="connsiteY117" fmla="*/ 1514932 h 1596499"/>
              <a:gd name="connsiteX118" fmla="*/ 0 w 9662615"/>
              <a:gd name="connsiteY118" fmla="*/ 0 h 1596499"/>
              <a:gd name="connsiteX0" fmla="*/ 0 w 9662615"/>
              <a:gd name="connsiteY0" fmla="*/ 0 h 1600474"/>
              <a:gd name="connsiteX1" fmla="*/ 9662615 w 9662615"/>
              <a:gd name="connsiteY1" fmla="*/ 0 h 1600474"/>
              <a:gd name="connsiteX2" fmla="*/ 9662615 w 9662615"/>
              <a:gd name="connsiteY2" fmla="*/ 1280346 h 1600474"/>
              <a:gd name="connsiteX3" fmla="*/ 9658420 w 9662615"/>
              <a:gd name="connsiteY3" fmla="*/ 1280106 h 1600474"/>
              <a:gd name="connsiteX4" fmla="*/ 9469546 w 9662615"/>
              <a:gd name="connsiteY4" fmla="*/ 1289837 h 1600474"/>
              <a:gd name="connsiteX5" fmla="*/ 9385895 w 9662615"/>
              <a:gd name="connsiteY5" fmla="*/ 1269203 h 1600474"/>
              <a:gd name="connsiteX6" fmla="*/ 9144767 w 9662615"/>
              <a:gd name="connsiteY6" fmla="*/ 1264120 h 1600474"/>
              <a:gd name="connsiteX7" fmla="*/ 8837252 w 9662615"/>
              <a:gd name="connsiteY7" fmla="*/ 1350515 h 1600474"/>
              <a:gd name="connsiteX8" fmla="*/ 8705466 w 9662615"/>
              <a:gd name="connsiteY8" fmla="*/ 1342419 h 1600474"/>
              <a:gd name="connsiteX9" fmla="*/ 8652221 w 9662615"/>
              <a:gd name="connsiteY9" fmla="*/ 1326906 h 1600474"/>
              <a:gd name="connsiteX10" fmla="*/ 8632312 w 9662615"/>
              <a:gd name="connsiteY10" fmla="*/ 1326025 h 1600474"/>
              <a:gd name="connsiteX11" fmla="*/ 8591582 w 9662615"/>
              <a:gd name="connsiteY11" fmla="*/ 1341666 h 1600474"/>
              <a:gd name="connsiteX12" fmla="*/ 8537336 w 9662615"/>
              <a:gd name="connsiteY12" fmla="*/ 1341684 h 1600474"/>
              <a:gd name="connsiteX13" fmla="*/ 8472508 w 9662615"/>
              <a:gd name="connsiteY13" fmla="*/ 1363109 h 1600474"/>
              <a:gd name="connsiteX14" fmla="*/ 8258477 w 9662615"/>
              <a:gd name="connsiteY14" fmla="*/ 1370666 h 1600474"/>
              <a:gd name="connsiteX15" fmla="*/ 8197961 w 9662615"/>
              <a:gd name="connsiteY15" fmla="*/ 1392804 h 1600474"/>
              <a:gd name="connsiteX16" fmla="*/ 8171196 w 9662615"/>
              <a:gd name="connsiteY16" fmla="*/ 1397216 h 1600474"/>
              <a:gd name="connsiteX17" fmla="*/ 8127667 w 9662615"/>
              <a:gd name="connsiteY17" fmla="*/ 1418254 h 1600474"/>
              <a:gd name="connsiteX18" fmla="*/ 7974579 w 9662615"/>
              <a:gd name="connsiteY18" fmla="*/ 1383439 h 1600474"/>
              <a:gd name="connsiteX19" fmla="*/ 7768351 w 9662615"/>
              <a:gd name="connsiteY19" fmla="*/ 1395051 h 1600474"/>
              <a:gd name="connsiteX20" fmla="*/ 7635985 w 9662615"/>
              <a:gd name="connsiteY20" fmla="*/ 1386363 h 1600474"/>
              <a:gd name="connsiteX21" fmla="*/ 7466069 w 9662615"/>
              <a:gd name="connsiteY21" fmla="*/ 1377654 h 1600474"/>
              <a:gd name="connsiteX22" fmla="*/ 7355642 w 9662615"/>
              <a:gd name="connsiteY22" fmla="*/ 1407761 h 1600474"/>
              <a:gd name="connsiteX23" fmla="*/ 7151610 w 9662615"/>
              <a:gd name="connsiteY23" fmla="*/ 1397856 h 1600474"/>
              <a:gd name="connsiteX24" fmla="*/ 7082147 w 9662615"/>
              <a:gd name="connsiteY24" fmla="*/ 1406113 h 1600474"/>
              <a:gd name="connsiteX25" fmla="*/ 7014958 w 9662615"/>
              <a:gd name="connsiteY25" fmla="*/ 1396883 h 1600474"/>
              <a:gd name="connsiteX26" fmla="*/ 6907567 w 9662615"/>
              <a:gd name="connsiteY26" fmla="*/ 1419149 h 1600474"/>
              <a:gd name="connsiteX27" fmla="*/ 6748428 w 9662615"/>
              <a:gd name="connsiteY27" fmla="*/ 1420308 h 1600474"/>
              <a:gd name="connsiteX28" fmla="*/ 6654257 w 9662615"/>
              <a:gd name="connsiteY28" fmla="*/ 1424143 h 1600474"/>
              <a:gd name="connsiteX29" fmla="*/ 6620123 w 9662615"/>
              <a:gd name="connsiteY29" fmla="*/ 1430535 h 1600474"/>
              <a:gd name="connsiteX30" fmla="*/ 6571355 w 9662615"/>
              <a:gd name="connsiteY30" fmla="*/ 1436144 h 1600474"/>
              <a:gd name="connsiteX31" fmla="*/ 6486557 w 9662615"/>
              <a:gd name="connsiteY31" fmla="*/ 1449861 h 1600474"/>
              <a:gd name="connsiteX32" fmla="*/ 6370419 w 9662615"/>
              <a:gd name="connsiteY32" fmla="*/ 1461649 h 1600474"/>
              <a:gd name="connsiteX33" fmla="*/ 6278839 w 9662615"/>
              <a:gd name="connsiteY33" fmla="*/ 1449160 h 1600474"/>
              <a:gd name="connsiteX34" fmla="*/ 6272455 w 9662615"/>
              <a:gd name="connsiteY34" fmla="*/ 1453191 h 1600474"/>
              <a:gd name="connsiteX35" fmla="*/ 6212659 w 9662615"/>
              <a:gd name="connsiteY35" fmla="*/ 1454850 h 1600474"/>
              <a:gd name="connsiteX36" fmla="*/ 6069317 w 9662615"/>
              <a:gd name="connsiteY36" fmla="*/ 1445838 h 1600474"/>
              <a:gd name="connsiteX37" fmla="*/ 5878477 w 9662615"/>
              <a:gd name="connsiteY37" fmla="*/ 1439180 h 1600474"/>
              <a:gd name="connsiteX38" fmla="*/ 5838387 w 9662615"/>
              <a:gd name="connsiteY38" fmla="*/ 1444679 h 1600474"/>
              <a:gd name="connsiteX39" fmla="*/ 5771136 w 9662615"/>
              <a:gd name="connsiteY39" fmla="*/ 1453639 h 1600474"/>
              <a:gd name="connsiteX40" fmla="*/ 5724081 w 9662615"/>
              <a:gd name="connsiteY40" fmla="*/ 1470431 h 1600474"/>
              <a:gd name="connsiteX41" fmla="*/ 5666577 w 9662615"/>
              <a:gd name="connsiteY41" fmla="*/ 1473921 h 1600474"/>
              <a:gd name="connsiteX42" fmla="*/ 5649068 w 9662615"/>
              <a:gd name="connsiteY42" fmla="*/ 1461676 h 1600474"/>
              <a:gd name="connsiteX43" fmla="*/ 5588902 w 9662615"/>
              <a:gd name="connsiteY43" fmla="*/ 1469647 h 1600474"/>
              <a:gd name="connsiteX44" fmla="*/ 5498090 w 9662615"/>
              <a:gd name="connsiteY44" fmla="*/ 1483173 h 1600474"/>
              <a:gd name="connsiteX45" fmla="*/ 5444641 w 9662615"/>
              <a:gd name="connsiteY45" fmla="*/ 1487602 h 1600474"/>
              <a:gd name="connsiteX46" fmla="*/ 5299812 w 9662615"/>
              <a:gd name="connsiteY46" fmla="*/ 1503362 h 1600474"/>
              <a:gd name="connsiteX47" fmla="*/ 5213947 w 9662615"/>
              <a:gd name="connsiteY47" fmla="*/ 1516637 h 1600474"/>
              <a:gd name="connsiteX48" fmla="*/ 5090342 w 9662615"/>
              <a:gd name="connsiteY48" fmla="*/ 1546680 h 1600474"/>
              <a:gd name="connsiteX49" fmla="*/ 5129812 w 9662615"/>
              <a:gd name="connsiteY49" fmla="*/ 1521277 h 1600474"/>
              <a:gd name="connsiteX50" fmla="*/ 5059484 w 9662615"/>
              <a:gd name="connsiteY50" fmla="*/ 1546802 h 1600474"/>
              <a:gd name="connsiteX51" fmla="*/ 5038524 w 9662615"/>
              <a:gd name="connsiteY51" fmla="*/ 1545675 h 1600474"/>
              <a:gd name="connsiteX52" fmla="*/ 5026564 w 9662615"/>
              <a:gd name="connsiteY52" fmla="*/ 1545376 h 1600474"/>
              <a:gd name="connsiteX53" fmla="*/ 4969433 w 9662615"/>
              <a:gd name="connsiteY53" fmla="*/ 1550865 h 1600474"/>
              <a:gd name="connsiteX54" fmla="*/ 4929254 w 9662615"/>
              <a:gd name="connsiteY54" fmla="*/ 1563452 h 1600474"/>
              <a:gd name="connsiteX55" fmla="*/ 4871726 w 9662615"/>
              <a:gd name="connsiteY55" fmla="*/ 1570584 h 1600474"/>
              <a:gd name="connsiteX56" fmla="*/ 4843267 w 9662615"/>
              <a:gd name="connsiteY56" fmla="*/ 1561459 h 1600474"/>
              <a:gd name="connsiteX57" fmla="*/ 4821058 w 9662615"/>
              <a:gd name="connsiteY57" fmla="*/ 1553078 h 1600474"/>
              <a:gd name="connsiteX58" fmla="*/ 4791466 w 9662615"/>
              <a:gd name="connsiteY58" fmla="*/ 1561324 h 1600474"/>
              <a:gd name="connsiteX59" fmla="*/ 4784247 w 9662615"/>
              <a:gd name="connsiteY59" fmla="*/ 1562342 h 1600474"/>
              <a:gd name="connsiteX60" fmla="*/ 4739309 w 9662615"/>
              <a:gd name="connsiteY60" fmla="*/ 1553948 h 1600474"/>
              <a:gd name="connsiteX61" fmla="*/ 4697562 w 9662615"/>
              <a:gd name="connsiteY61" fmla="*/ 1551206 h 1600474"/>
              <a:gd name="connsiteX62" fmla="*/ 4650737 w 9662615"/>
              <a:gd name="connsiteY62" fmla="*/ 1537381 h 1600474"/>
              <a:gd name="connsiteX63" fmla="*/ 4583150 w 9662615"/>
              <a:gd name="connsiteY63" fmla="*/ 1529064 h 1600474"/>
              <a:gd name="connsiteX64" fmla="*/ 4521734 w 9662615"/>
              <a:gd name="connsiteY64" fmla="*/ 1529359 h 1600474"/>
              <a:gd name="connsiteX65" fmla="*/ 4382398 w 9662615"/>
              <a:gd name="connsiteY65" fmla="*/ 1534108 h 1600474"/>
              <a:gd name="connsiteX66" fmla="*/ 4221826 w 9662615"/>
              <a:gd name="connsiteY66" fmla="*/ 1500972 h 1600474"/>
              <a:gd name="connsiteX67" fmla="*/ 4096601 w 9662615"/>
              <a:gd name="connsiteY67" fmla="*/ 1521563 h 1600474"/>
              <a:gd name="connsiteX68" fmla="*/ 4046172 w 9662615"/>
              <a:gd name="connsiteY68" fmla="*/ 1600474 h 1600474"/>
              <a:gd name="connsiteX69" fmla="*/ 3833906 w 9662615"/>
              <a:gd name="connsiteY69" fmla="*/ 1516637 h 1600474"/>
              <a:gd name="connsiteX70" fmla="*/ 3696258 w 9662615"/>
              <a:gd name="connsiteY70" fmla="*/ 1537563 h 1600474"/>
              <a:gd name="connsiteX71" fmla="*/ 3594070 w 9662615"/>
              <a:gd name="connsiteY71" fmla="*/ 1509422 h 1600474"/>
              <a:gd name="connsiteX72" fmla="*/ 3565233 w 9662615"/>
              <a:gd name="connsiteY72" fmla="*/ 1515122 h 1600474"/>
              <a:gd name="connsiteX73" fmla="*/ 3560267 w 9662615"/>
              <a:gd name="connsiteY73" fmla="*/ 1516288 h 1600474"/>
              <a:gd name="connsiteX74" fmla="*/ 3540258 w 9662615"/>
              <a:gd name="connsiteY74" fmla="*/ 1516976 h 1600474"/>
              <a:gd name="connsiteX75" fmla="*/ 3534780 w 9662615"/>
              <a:gd name="connsiteY75" fmla="*/ 1522141 h 1600474"/>
              <a:gd name="connsiteX76" fmla="*/ 3504783 w 9662615"/>
              <a:gd name="connsiteY76" fmla="*/ 1526739 h 1600474"/>
              <a:gd name="connsiteX77" fmla="*/ 3430805 w 9662615"/>
              <a:gd name="connsiteY77" fmla="*/ 1542521 h 1600474"/>
              <a:gd name="connsiteX78" fmla="*/ 3292707 w 9662615"/>
              <a:gd name="connsiteY78" fmla="*/ 1520490 h 1600474"/>
              <a:gd name="connsiteX79" fmla="*/ 3187872 w 9662615"/>
              <a:gd name="connsiteY79" fmla="*/ 1519991 h 1600474"/>
              <a:gd name="connsiteX80" fmla="*/ 3148026 w 9662615"/>
              <a:gd name="connsiteY80" fmla="*/ 1524777 h 1600474"/>
              <a:gd name="connsiteX81" fmla="*/ 3092394 w 9662615"/>
              <a:gd name="connsiteY81" fmla="*/ 1528115 h 1600474"/>
              <a:gd name="connsiteX82" fmla="*/ 2994200 w 9662615"/>
              <a:gd name="connsiteY82" fmla="*/ 1537857 h 1600474"/>
              <a:gd name="connsiteX83" fmla="*/ 2862301 w 9662615"/>
              <a:gd name="connsiteY83" fmla="*/ 1544250 h 1600474"/>
              <a:gd name="connsiteX84" fmla="*/ 2766335 w 9662615"/>
              <a:gd name="connsiteY84" fmla="*/ 1527662 h 1600474"/>
              <a:gd name="connsiteX85" fmla="*/ 2757836 w 9662615"/>
              <a:gd name="connsiteY85" fmla="*/ 1531371 h 1600474"/>
              <a:gd name="connsiteX86" fmla="*/ 2691555 w 9662615"/>
              <a:gd name="connsiteY86" fmla="*/ 1530283 h 1600474"/>
              <a:gd name="connsiteX87" fmla="*/ 2491676 w 9662615"/>
              <a:gd name="connsiteY87" fmla="*/ 1500859 h 1600474"/>
              <a:gd name="connsiteX88" fmla="*/ 2378036 w 9662615"/>
              <a:gd name="connsiteY88" fmla="*/ 1520645 h 1600474"/>
              <a:gd name="connsiteX89" fmla="*/ 2284269 w 9662615"/>
              <a:gd name="connsiteY89" fmla="*/ 1503068 h 1600474"/>
              <a:gd name="connsiteX90" fmla="*/ 2207104 w 9662615"/>
              <a:gd name="connsiteY90" fmla="*/ 1508888 h 1600474"/>
              <a:gd name="connsiteX91" fmla="*/ 2149226 w 9662615"/>
              <a:gd name="connsiteY91" fmla="*/ 1523409 h 1600474"/>
              <a:gd name="connsiteX92" fmla="*/ 2084783 w 9662615"/>
              <a:gd name="connsiteY92" fmla="*/ 1524245 h 1600474"/>
              <a:gd name="connsiteX93" fmla="*/ 2070075 w 9662615"/>
              <a:gd name="connsiteY93" fmla="*/ 1511285 h 1600474"/>
              <a:gd name="connsiteX94" fmla="*/ 2001057 w 9662615"/>
              <a:gd name="connsiteY94" fmla="*/ 1516449 h 1600474"/>
              <a:gd name="connsiteX95" fmla="*/ 1896330 w 9662615"/>
              <a:gd name="connsiteY95" fmla="*/ 1525725 h 1600474"/>
              <a:gd name="connsiteX96" fmla="*/ 1835994 w 9662615"/>
              <a:gd name="connsiteY96" fmla="*/ 1527678 h 1600474"/>
              <a:gd name="connsiteX97" fmla="*/ 1671119 w 9662615"/>
              <a:gd name="connsiteY97" fmla="*/ 1536701 h 1600474"/>
              <a:gd name="connsiteX98" fmla="*/ 1601337 w 9662615"/>
              <a:gd name="connsiteY98" fmla="*/ 1548552 h 1600474"/>
              <a:gd name="connsiteX99" fmla="*/ 1407755 w 9662615"/>
              <a:gd name="connsiteY99" fmla="*/ 1571444 h 1600474"/>
              <a:gd name="connsiteX100" fmla="*/ 1271994 w 9662615"/>
              <a:gd name="connsiteY100" fmla="*/ 1579471 h 1600474"/>
              <a:gd name="connsiteX101" fmla="*/ 1249226 w 9662615"/>
              <a:gd name="connsiteY101" fmla="*/ 1583140 h 1600474"/>
              <a:gd name="connsiteX102" fmla="*/ 1217719 w 9662615"/>
              <a:gd name="connsiteY102" fmla="*/ 1580863 h 1600474"/>
              <a:gd name="connsiteX103" fmla="*/ 1091432 w 9662615"/>
              <a:gd name="connsiteY103" fmla="*/ 1571003 h 1600474"/>
              <a:gd name="connsiteX104" fmla="*/ 992039 w 9662615"/>
              <a:gd name="connsiteY104" fmla="*/ 1556662 h 1600474"/>
              <a:gd name="connsiteX105" fmla="*/ 868264 w 9662615"/>
              <a:gd name="connsiteY105" fmla="*/ 1566392 h 1600474"/>
              <a:gd name="connsiteX106" fmla="*/ 792765 w 9662615"/>
              <a:gd name="connsiteY106" fmla="*/ 1563102 h 1600474"/>
              <a:gd name="connsiteX107" fmla="*/ 669055 w 9662615"/>
              <a:gd name="connsiteY107" fmla="*/ 1543638 h 1600474"/>
              <a:gd name="connsiteX108" fmla="*/ 506152 w 9662615"/>
              <a:gd name="connsiteY108" fmla="*/ 1549124 h 1600474"/>
              <a:gd name="connsiteX109" fmla="*/ 472797 w 9662615"/>
              <a:gd name="connsiteY109" fmla="*/ 1568904 h 1600474"/>
              <a:gd name="connsiteX110" fmla="*/ 427864 w 9662615"/>
              <a:gd name="connsiteY110" fmla="*/ 1580848 h 1600474"/>
              <a:gd name="connsiteX111" fmla="*/ 408381 w 9662615"/>
              <a:gd name="connsiteY111" fmla="*/ 1552940 h 1600474"/>
              <a:gd name="connsiteX112" fmla="*/ 267163 w 9662615"/>
              <a:gd name="connsiteY112" fmla="*/ 1531913 h 1600474"/>
              <a:gd name="connsiteX113" fmla="*/ 196644 w 9662615"/>
              <a:gd name="connsiteY113" fmla="*/ 1524565 h 1600474"/>
              <a:gd name="connsiteX114" fmla="*/ 86819 w 9662615"/>
              <a:gd name="connsiteY114" fmla="*/ 1519517 h 1600474"/>
              <a:gd name="connsiteX115" fmla="*/ 53369 w 9662615"/>
              <a:gd name="connsiteY115" fmla="*/ 1516853 h 1600474"/>
              <a:gd name="connsiteX116" fmla="*/ 2359 w 9662615"/>
              <a:gd name="connsiteY116" fmla="*/ 1515247 h 1600474"/>
              <a:gd name="connsiteX117" fmla="*/ 0 w 9662615"/>
              <a:gd name="connsiteY117" fmla="*/ 1514932 h 1600474"/>
              <a:gd name="connsiteX118" fmla="*/ 0 w 9662615"/>
              <a:gd name="connsiteY118" fmla="*/ 0 h 1600474"/>
              <a:gd name="connsiteX0" fmla="*/ 0 w 9662615"/>
              <a:gd name="connsiteY0" fmla="*/ 0 h 1679987"/>
              <a:gd name="connsiteX1" fmla="*/ 9662615 w 9662615"/>
              <a:gd name="connsiteY1" fmla="*/ 0 h 1679987"/>
              <a:gd name="connsiteX2" fmla="*/ 9662615 w 9662615"/>
              <a:gd name="connsiteY2" fmla="*/ 1280346 h 1679987"/>
              <a:gd name="connsiteX3" fmla="*/ 9658420 w 9662615"/>
              <a:gd name="connsiteY3" fmla="*/ 1280106 h 1679987"/>
              <a:gd name="connsiteX4" fmla="*/ 9469546 w 9662615"/>
              <a:gd name="connsiteY4" fmla="*/ 1289837 h 1679987"/>
              <a:gd name="connsiteX5" fmla="*/ 9385895 w 9662615"/>
              <a:gd name="connsiteY5" fmla="*/ 1269203 h 1679987"/>
              <a:gd name="connsiteX6" fmla="*/ 9144767 w 9662615"/>
              <a:gd name="connsiteY6" fmla="*/ 1264120 h 1679987"/>
              <a:gd name="connsiteX7" fmla="*/ 8837252 w 9662615"/>
              <a:gd name="connsiteY7" fmla="*/ 1350515 h 1679987"/>
              <a:gd name="connsiteX8" fmla="*/ 8705466 w 9662615"/>
              <a:gd name="connsiteY8" fmla="*/ 1342419 h 1679987"/>
              <a:gd name="connsiteX9" fmla="*/ 8652221 w 9662615"/>
              <a:gd name="connsiteY9" fmla="*/ 1326906 h 1679987"/>
              <a:gd name="connsiteX10" fmla="*/ 8632312 w 9662615"/>
              <a:gd name="connsiteY10" fmla="*/ 1326025 h 1679987"/>
              <a:gd name="connsiteX11" fmla="*/ 8591582 w 9662615"/>
              <a:gd name="connsiteY11" fmla="*/ 1341666 h 1679987"/>
              <a:gd name="connsiteX12" fmla="*/ 8537336 w 9662615"/>
              <a:gd name="connsiteY12" fmla="*/ 1341684 h 1679987"/>
              <a:gd name="connsiteX13" fmla="*/ 8472508 w 9662615"/>
              <a:gd name="connsiteY13" fmla="*/ 1363109 h 1679987"/>
              <a:gd name="connsiteX14" fmla="*/ 8258477 w 9662615"/>
              <a:gd name="connsiteY14" fmla="*/ 1370666 h 1679987"/>
              <a:gd name="connsiteX15" fmla="*/ 8197961 w 9662615"/>
              <a:gd name="connsiteY15" fmla="*/ 1392804 h 1679987"/>
              <a:gd name="connsiteX16" fmla="*/ 8171196 w 9662615"/>
              <a:gd name="connsiteY16" fmla="*/ 1397216 h 1679987"/>
              <a:gd name="connsiteX17" fmla="*/ 8127667 w 9662615"/>
              <a:gd name="connsiteY17" fmla="*/ 1418254 h 1679987"/>
              <a:gd name="connsiteX18" fmla="*/ 7974579 w 9662615"/>
              <a:gd name="connsiteY18" fmla="*/ 1383439 h 1679987"/>
              <a:gd name="connsiteX19" fmla="*/ 7768351 w 9662615"/>
              <a:gd name="connsiteY19" fmla="*/ 1395051 h 1679987"/>
              <a:gd name="connsiteX20" fmla="*/ 7635985 w 9662615"/>
              <a:gd name="connsiteY20" fmla="*/ 1386363 h 1679987"/>
              <a:gd name="connsiteX21" fmla="*/ 7466069 w 9662615"/>
              <a:gd name="connsiteY21" fmla="*/ 1377654 h 1679987"/>
              <a:gd name="connsiteX22" fmla="*/ 7355642 w 9662615"/>
              <a:gd name="connsiteY22" fmla="*/ 1407761 h 1679987"/>
              <a:gd name="connsiteX23" fmla="*/ 7151610 w 9662615"/>
              <a:gd name="connsiteY23" fmla="*/ 1397856 h 1679987"/>
              <a:gd name="connsiteX24" fmla="*/ 7082147 w 9662615"/>
              <a:gd name="connsiteY24" fmla="*/ 1406113 h 1679987"/>
              <a:gd name="connsiteX25" fmla="*/ 7014958 w 9662615"/>
              <a:gd name="connsiteY25" fmla="*/ 1396883 h 1679987"/>
              <a:gd name="connsiteX26" fmla="*/ 6907567 w 9662615"/>
              <a:gd name="connsiteY26" fmla="*/ 1419149 h 1679987"/>
              <a:gd name="connsiteX27" fmla="*/ 6748428 w 9662615"/>
              <a:gd name="connsiteY27" fmla="*/ 1420308 h 1679987"/>
              <a:gd name="connsiteX28" fmla="*/ 6654257 w 9662615"/>
              <a:gd name="connsiteY28" fmla="*/ 1424143 h 1679987"/>
              <a:gd name="connsiteX29" fmla="*/ 6620123 w 9662615"/>
              <a:gd name="connsiteY29" fmla="*/ 1430535 h 1679987"/>
              <a:gd name="connsiteX30" fmla="*/ 6571355 w 9662615"/>
              <a:gd name="connsiteY30" fmla="*/ 1436144 h 1679987"/>
              <a:gd name="connsiteX31" fmla="*/ 6486557 w 9662615"/>
              <a:gd name="connsiteY31" fmla="*/ 1449861 h 1679987"/>
              <a:gd name="connsiteX32" fmla="*/ 6370419 w 9662615"/>
              <a:gd name="connsiteY32" fmla="*/ 1461649 h 1679987"/>
              <a:gd name="connsiteX33" fmla="*/ 6278839 w 9662615"/>
              <a:gd name="connsiteY33" fmla="*/ 1449160 h 1679987"/>
              <a:gd name="connsiteX34" fmla="*/ 6272455 w 9662615"/>
              <a:gd name="connsiteY34" fmla="*/ 1453191 h 1679987"/>
              <a:gd name="connsiteX35" fmla="*/ 6212659 w 9662615"/>
              <a:gd name="connsiteY35" fmla="*/ 1454850 h 1679987"/>
              <a:gd name="connsiteX36" fmla="*/ 6069317 w 9662615"/>
              <a:gd name="connsiteY36" fmla="*/ 1445838 h 1679987"/>
              <a:gd name="connsiteX37" fmla="*/ 5878477 w 9662615"/>
              <a:gd name="connsiteY37" fmla="*/ 1439180 h 1679987"/>
              <a:gd name="connsiteX38" fmla="*/ 5838387 w 9662615"/>
              <a:gd name="connsiteY38" fmla="*/ 1444679 h 1679987"/>
              <a:gd name="connsiteX39" fmla="*/ 5771136 w 9662615"/>
              <a:gd name="connsiteY39" fmla="*/ 1453639 h 1679987"/>
              <a:gd name="connsiteX40" fmla="*/ 5724081 w 9662615"/>
              <a:gd name="connsiteY40" fmla="*/ 1470431 h 1679987"/>
              <a:gd name="connsiteX41" fmla="*/ 5666577 w 9662615"/>
              <a:gd name="connsiteY41" fmla="*/ 1473921 h 1679987"/>
              <a:gd name="connsiteX42" fmla="*/ 5649068 w 9662615"/>
              <a:gd name="connsiteY42" fmla="*/ 1461676 h 1679987"/>
              <a:gd name="connsiteX43" fmla="*/ 5588902 w 9662615"/>
              <a:gd name="connsiteY43" fmla="*/ 1469647 h 1679987"/>
              <a:gd name="connsiteX44" fmla="*/ 5498090 w 9662615"/>
              <a:gd name="connsiteY44" fmla="*/ 1483173 h 1679987"/>
              <a:gd name="connsiteX45" fmla="*/ 5444641 w 9662615"/>
              <a:gd name="connsiteY45" fmla="*/ 1487602 h 1679987"/>
              <a:gd name="connsiteX46" fmla="*/ 5299812 w 9662615"/>
              <a:gd name="connsiteY46" fmla="*/ 1503362 h 1679987"/>
              <a:gd name="connsiteX47" fmla="*/ 5213947 w 9662615"/>
              <a:gd name="connsiteY47" fmla="*/ 1516637 h 1679987"/>
              <a:gd name="connsiteX48" fmla="*/ 5090342 w 9662615"/>
              <a:gd name="connsiteY48" fmla="*/ 1546680 h 1679987"/>
              <a:gd name="connsiteX49" fmla="*/ 5129812 w 9662615"/>
              <a:gd name="connsiteY49" fmla="*/ 1521277 h 1679987"/>
              <a:gd name="connsiteX50" fmla="*/ 5059484 w 9662615"/>
              <a:gd name="connsiteY50" fmla="*/ 1546802 h 1679987"/>
              <a:gd name="connsiteX51" fmla="*/ 5038524 w 9662615"/>
              <a:gd name="connsiteY51" fmla="*/ 1545675 h 1679987"/>
              <a:gd name="connsiteX52" fmla="*/ 5026564 w 9662615"/>
              <a:gd name="connsiteY52" fmla="*/ 1545376 h 1679987"/>
              <a:gd name="connsiteX53" fmla="*/ 4969433 w 9662615"/>
              <a:gd name="connsiteY53" fmla="*/ 1550865 h 1679987"/>
              <a:gd name="connsiteX54" fmla="*/ 4929254 w 9662615"/>
              <a:gd name="connsiteY54" fmla="*/ 1563452 h 1679987"/>
              <a:gd name="connsiteX55" fmla="*/ 4871726 w 9662615"/>
              <a:gd name="connsiteY55" fmla="*/ 1570584 h 1679987"/>
              <a:gd name="connsiteX56" fmla="*/ 4843267 w 9662615"/>
              <a:gd name="connsiteY56" fmla="*/ 1561459 h 1679987"/>
              <a:gd name="connsiteX57" fmla="*/ 4821058 w 9662615"/>
              <a:gd name="connsiteY57" fmla="*/ 1553078 h 1679987"/>
              <a:gd name="connsiteX58" fmla="*/ 4791466 w 9662615"/>
              <a:gd name="connsiteY58" fmla="*/ 1561324 h 1679987"/>
              <a:gd name="connsiteX59" fmla="*/ 4784247 w 9662615"/>
              <a:gd name="connsiteY59" fmla="*/ 1562342 h 1679987"/>
              <a:gd name="connsiteX60" fmla="*/ 4739309 w 9662615"/>
              <a:gd name="connsiteY60" fmla="*/ 1553948 h 1679987"/>
              <a:gd name="connsiteX61" fmla="*/ 4697562 w 9662615"/>
              <a:gd name="connsiteY61" fmla="*/ 1551206 h 1679987"/>
              <a:gd name="connsiteX62" fmla="*/ 4650737 w 9662615"/>
              <a:gd name="connsiteY62" fmla="*/ 1537381 h 1679987"/>
              <a:gd name="connsiteX63" fmla="*/ 4583150 w 9662615"/>
              <a:gd name="connsiteY63" fmla="*/ 1529064 h 1679987"/>
              <a:gd name="connsiteX64" fmla="*/ 4521734 w 9662615"/>
              <a:gd name="connsiteY64" fmla="*/ 1529359 h 1679987"/>
              <a:gd name="connsiteX65" fmla="*/ 4382398 w 9662615"/>
              <a:gd name="connsiteY65" fmla="*/ 1534108 h 1679987"/>
              <a:gd name="connsiteX66" fmla="*/ 4221826 w 9662615"/>
              <a:gd name="connsiteY66" fmla="*/ 1500972 h 1679987"/>
              <a:gd name="connsiteX67" fmla="*/ 4096601 w 9662615"/>
              <a:gd name="connsiteY67" fmla="*/ 1521563 h 1679987"/>
              <a:gd name="connsiteX68" fmla="*/ 3879195 w 9662615"/>
              <a:gd name="connsiteY68" fmla="*/ 1679987 h 1679987"/>
              <a:gd name="connsiteX69" fmla="*/ 3833906 w 9662615"/>
              <a:gd name="connsiteY69" fmla="*/ 1516637 h 1679987"/>
              <a:gd name="connsiteX70" fmla="*/ 3696258 w 9662615"/>
              <a:gd name="connsiteY70" fmla="*/ 1537563 h 1679987"/>
              <a:gd name="connsiteX71" fmla="*/ 3594070 w 9662615"/>
              <a:gd name="connsiteY71" fmla="*/ 1509422 h 1679987"/>
              <a:gd name="connsiteX72" fmla="*/ 3565233 w 9662615"/>
              <a:gd name="connsiteY72" fmla="*/ 1515122 h 1679987"/>
              <a:gd name="connsiteX73" fmla="*/ 3560267 w 9662615"/>
              <a:gd name="connsiteY73" fmla="*/ 1516288 h 1679987"/>
              <a:gd name="connsiteX74" fmla="*/ 3540258 w 9662615"/>
              <a:gd name="connsiteY74" fmla="*/ 1516976 h 1679987"/>
              <a:gd name="connsiteX75" fmla="*/ 3534780 w 9662615"/>
              <a:gd name="connsiteY75" fmla="*/ 1522141 h 1679987"/>
              <a:gd name="connsiteX76" fmla="*/ 3504783 w 9662615"/>
              <a:gd name="connsiteY76" fmla="*/ 1526739 h 1679987"/>
              <a:gd name="connsiteX77" fmla="*/ 3430805 w 9662615"/>
              <a:gd name="connsiteY77" fmla="*/ 1542521 h 1679987"/>
              <a:gd name="connsiteX78" fmla="*/ 3292707 w 9662615"/>
              <a:gd name="connsiteY78" fmla="*/ 1520490 h 1679987"/>
              <a:gd name="connsiteX79" fmla="*/ 3187872 w 9662615"/>
              <a:gd name="connsiteY79" fmla="*/ 1519991 h 1679987"/>
              <a:gd name="connsiteX80" fmla="*/ 3148026 w 9662615"/>
              <a:gd name="connsiteY80" fmla="*/ 1524777 h 1679987"/>
              <a:gd name="connsiteX81" fmla="*/ 3092394 w 9662615"/>
              <a:gd name="connsiteY81" fmla="*/ 1528115 h 1679987"/>
              <a:gd name="connsiteX82" fmla="*/ 2994200 w 9662615"/>
              <a:gd name="connsiteY82" fmla="*/ 1537857 h 1679987"/>
              <a:gd name="connsiteX83" fmla="*/ 2862301 w 9662615"/>
              <a:gd name="connsiteY83" fmla="*/ 1544250 h 1679987"/>
              <a:gd name="connsiteX84" fmla="*/ 2766335 w 9662615"/>
              <a:gd name="connsiteY84" fmla="*/ 1527662 h 1679987"/>
              <a:gd name="connsiteX85" fmla="*/ 2757836 w 9662615"/>
              <a:gd name="connsiteY85" fmla="*/ 1531371 h 1679987"/>
              <a:gd name="connsiteX86" fmla="*/ 2691555 w 9662615"/>
              <a:gd name="connsiteY86" fmla="*/ 1530283 h 1679987"/>
              <a:gd name="connsiteX87" fmla="*/ 2491676 w 9662615"/>
              <a:gd name="connsiteY87" fmla="*/ 1500859 h 1679987"/>
              <a:gd name="connsiteX88" fmla="*/ 2378036 w 9662615"/>
              <a:gd name="connsiteY88" fmla="*/ 1520645 h 1679987"/>
              <a:gd name="connsiteX89" fmla="*/ 2284269 w 9662615"/>
              <a:gd name="connsiteY89" fmla="*/ 1503068 h 1679987"/>
              <a:gd name="connsiteX90" fmla="*/ 2207104 w 9662615"/>
              <a:gd name="connsiteY90" fmla="*/ 1508888 h 1679987"/>
              <a:gd name="connsiteX91" fmla="*/ 2149226 w 9662615"/>
              <a:gd name="connsiteY91" fmla="*/ 1523409 h 1679987"/>
              <a:gd name="connsiteX92" fmla="*/ 2084783 w 9662615"/>
              <a:gd name="connsiteY92" fmla="*/ 1524245 h 1679987"/>
              <a:gd name="connsiteX93" fmla="*/ 2070075 w 9662615"/>
              <a:gd name="connsiteY93" fmla="*/ 1511285 h 1679987"/>
              <a:gd name="connsiteX94" fmla="*/ 2001057 w 9662615"/>
              <a:gd name="connsiteY94" fmla="*/ 1516449 h 1679987"/>
              <a:gd name="connsiteX95" fmla="*/ 1896330 w 9662615"/>
              <a:gd name="connsiteY95" fmla="*/ 1525725 h 1679987"/>
              <a:gd name="connsiteX96" fmla="*/ 1835994 w 9662615"/>
              <a:gd name="connsiteY96" fmla="*/ 1527678 h 1679987"/>
              <a:gd name="connsiteX97" fmla="*/ 1671119 w 9662615"/>
              <a:gd name="connsiteY97" fmla="*/ 1536701 h 1679987"/>
              <a:gd name="connsiteX98" fmla="*/ 1601337 w 9662615"/>
              <a:gd name="connsiteY98" fmla="*/ 1548552 h 1679987"/>
              <a:gd name="connsiteX99" fmla="*/ 1407755 w 9662615"/>
              <a:gd name="connsiteY99" fmla="*/ 1571444 h 1679987"/>
              <a:gd name="connsiteX100" fmla="*/ 1271994 w 9662615"/>
              <a:gd name="connsiteY100" fmla="*/ 1579471 h 1679987"/>
              <a:gd name="connsiteX101" fmla="*/ 1249226 w 9662615"/>
              <a:gd name="connsiteY101" fmla="*/ 1583140 h 1679987"/>
              <a:gd name="connsiteX102" fmla="*/ 1217719 w 9662615"/>
              <a:gd name="connsiteY102" fmla="*/ 1580863 h 1679987"/>
              <a:gd name="connsiteX103" fmla="*/ 1091432 w 9662615"/>
              <a:gd name="connsiteY103" fmla="*/ 1571003 h 1679987"/>
              <a:gd name="connsiteX104" fmla="*/ 992039 w 9662615"/>
              <a:gd name="connsiteY104" fmla="*/ 1556662 h 1679987"/>
              <a:gd name="connsiteX105" fmla="*/ 868264 w 9662615"/>
              <a:gd name="connsiteY105" fmla="*/ 1566392 h 1679987"/>
              <a:gd name="connsiteX106" fmla="*/ 792765 w 9662615"/>
              <a:gd name="connsiteY106" fmla="*/ 1563102 h 1679987"/>
              <a:gd name="connsiteX107" fmla="*/ 669055 w 9662615"/>
              <a:gd name="connsiteY107" fmla="*/ 1543638 h 1679987"/>
              <a:gd name="connsiteX108" fmla="*/ 506152 w 9662615"/>
              <a:gd name="connsiteY108" fmla="*/ 1549124 h 1679987"/>
              <a:gd name="connsiteX109" fmla="*/ 472797 w 9662615"/>
              <a:gd name="connsiteY109" fmla="*/ 1568904 h 1679987"/>
              <a:gd name="connsiteX110" fmla="*/ 427864 w 9662615"/>
              <a:gd name="connsiteY110" fmla="*/ 1580848 h 1679987"/>
              <a:gd name="connsiteX111" fmla="*/ 408381 w 9662615"/>
              <a:gd name="connsiteY111" fmla="*/ 1552940 h 1679987"/>
              <a:gd name="connsiteX112" fmla="*/ 267163 w 9662615"/>
              <a:gd name="connsiteY112" fmla="*/ 1531913 h 1679987"/>
              <a:gd name="connsiteX113" fmla="*/ 196644 w 9662615"/>
              <a:gd name="connsiteY113" fmla="*/ 1524565 h 1679987"/>
              <a:gd name="connsiteX114" fmla="*/ 86819 w 9662615"/>
              <a:gd name="connsiteY114" fmla="*/ 1519517 h 1679987"/>
              <a:gd name="connsiteX115" fmla="*/ 53369 w 9662615"/>
              <a:gd name="connsiteY115" fmla="*/ 1516853 h 1679987"/>
              <a:gd name="connsiteX116" fmla="*/ 2359 w 9662615"/>
              <a:gd name="connsiteY116" fmla="*/ 1515247 h 1679987"/>
              <a:gd name="connsiteX117" fmla="*/ 0 w 9662615"/>
              <a:gd name="connsiteY117" fmla="*/ 1514932 h 1679987"/>
              <a:gd name="connsiteX118" fmla="*/ 0 w 9662615"/>
              <a:gd name="connsiteY118" fmla="*/ 0 h 1679987"/>
              <a:gd name="connsiteX0" fmla="*/ 0 w 9662615"/>
              <a:gd name="connsiteY0" fmla="*/ 0 h 1648182"/>
              <a:gd name="connsiteX1" fmla="*/ 9662615 w 9662615"/>
              <a:gd name="connsiteY1" fmla="*/ 0 h 1648182"/>
              <a:gd name="connsiteX2" fmla="*/ 9662615 w 9662615"/>
              <a:gd name="connsiteY2" fmla="*/ 1280346 h 1648182"/>
              <a:gd name="connsiteX3" fmla="*/ 9658420 w 9662615"/>
              <a:gd name="connsiteY3" fmla="*/ 1280106 h 1648182"/>
              <a:gd name="connsiteX4" fmla="*/ 9469546 w 9662615"/>
              <a:gd name="connsiteY4" fmla="*/ 1289837 h 1648182"/>
              <a:gd name="connsiteX5" fmla="*/ 9385895 w 9662615"/>
              <a:gd name="connsiteY5" fmla="*/ 1269203 h 1648182"/>
              <a:gd name="connsiteX6" fmla="*/ 9144767 w 9662615"/>
              <a:gd name="connsiteY6" fmla="*/ 1264120 h 1648182"/>
              <a:gd name="connsiteX7" fmla="*/ 8837252 w 9662615"/>
              <a:gd name="connsiteY7" fmla="*/ 1350515 h 1648182"/>
              <a:gd name="connsiteX8" fmla="*/ 8705466 w 9662615"/>
              <a:gd name="connsiteY8" fmla="*/ 1342419 h 1648182"/>
              <a:gd name="connsiteX9" fmla="*/ 8652221 w 9662615"/>
              <a:gd name="connsiteY9" fmla="*/ 1326906 h 1648182"/>
              <a:gd name="connsiteX10" fmla="*/ 8632312 w 9662615"/>
              <a:gd name="connsiteY10" fmla="*/ 1326025 h 1648182"/>
              <a:gd name="connsiteX11" fmla="*/ 8591582 w 9662615"/>
              <a:gd name="connsiteY11" fmla="*/ 1341666 h 1648182"/>
              <a:gd name="connsiteX12" fmla="*/ 8537336 w 9662615"/>
              <a:gd name="connsiteY12" fmla="*/ 1341684 h 1648182"/>
              <a:gd name="connsiteX13" fmla="*/ 8472508 w 9662615"/>
              <a:gd name="connsiteY13" fmla="*/ 1363109 h 1648182"/>
              <a:gd name="connsiteX14" fmla="*/ 8258477 w 9662615"/>
              <a:gd name="connsiteY14" fmla="*/ 1370666 h 1648182"/>
              <a:gd name="connsiteX15" fmla="*/ 8197961 w 9662615"/>
              <a:gd name="connsiteY15" fmla="*/ 1392804 h 1648182"/>
              <a:gd name="connsiteX16" fmla="*/ 8171196 w 9662615"/>
              <a:gd name="connsiteY16" fmla="*/ 1397216 h 1648182"/>
              <a:gd name="connsiteX17" fmla="*/ 8127667 w 9662615"/>
              <a:gd name="connsiteY17" fmla="*/ 1418254 h 1648182"/>
              <a:gd name="connsiteX18" fmla="*/ 7974579 w 9662615"/>
              <a:gd name="connsiteY18" fmla="*/ 1383439 h 1648182"/>
              <a:gd name="connsiteX19" fmla="*/ 7768351 w 9662615"/>
              <a:gd name="connsiteY19" fmla="*/ 1395051 h 1648182"/>
              <a:gd name="connsiteX20" fmla="*/ 7635985 w 9662615"/>
              <a:gd name="connsiteY20" fmla="*/ 1386363 h 1648182"/>
              <a:gd name="connsiteX21" fmla="*/ 7466069 w 9662615"/>
              <a:gd name="connsiteY21" fmla="*/ 1377654 h 1648182"/>
              <a:gd name="connsiteX22" fmla="*/ 7355642 w 9662615"/>
              <a:gd name="connsiteY22" fmla="*/ 1407761 h 1648182"/>
              <a:gd name="connsiteX23" fmla="*/ 7151610 w 9662615"/>
              <a:gd name="connsiteY23" fmla="*/ 1397856 h 1648182"/>
              <a:gd name="connsiteX24" fmla="*/ 7082147 w 9662615"/>
              <a:gd name="connsiteY24" fmla="*/ 1406113 h 1648182"/>
              <a:gd name="connsiteX25" fmla="*/ 7014958 w 9662615"/>
              <a:gd name="connsiteY25" fmla="*/ 1396883 h 1648182"/>
              <a:gd name="connsiteX26" fmla="*/ 6907567 w 9662615"/>
              <a:gd name="connsiteY26" fmla="*/ 1419149 h 1648182"/>
              <a:gd name="connsiteX27" fmla="*/ 6748428 w 9662615"/>
              <a:gd name="connsiteY27" fmla="*/ 1420308 h 1648182"/>
              <a:gd name="connsiteX28" fmla="*/ 6654257 w 9662615"/>
              <a:gd name="connsiteY28" fmla="*/ 1424143 h 1648182"/>
              <a:gd name="connsiteX29" fmla="*/ 6620123 w 9662615"/>
              <a:gd name="connsiteY29" fmla="*/ 1430535 h 1648182"/>
              <a:gd name="connsiteX30" fmla="*/ 6571355 w 9662615"/>
              <a:gd name="connsiteY30" fmla="*/ 1436144 h 1648182"/>
              <a:gd name="connsiteX31" fmla="*/ 6486557 w 9662615"/>
              <a:gd name="connsiteY31" fmla="*/ 1449861 h 1648182"/>
              <a:gd name="connsiteX32" fmla="*/ 6370419 w 9662615"/>
              <a:gd name="connsiteY32" fmla="*/ 1461649 h 1648182"/>
              <a:gd name="connsiteX33" fmla="*/ 6278839 w 9662615"/>
              <a:gd name="connsiteY33" fmla="*/ 1449160 h 1648182"/>
              <a:gd name="connsiteX34" fmla="*/ 6272455 w 9662615"/>
              <a:gd name="connsiteY34" fmla="*/ 1453191 h 1648182"/>
              <a:gd name="connsiteX35" fmla="*/ 6212659 w 9662615"/>
              <a:gd name="connsiteY35" fmla="*/ 1454850 h 1648182"/>
              <a:gd name="connsiteX36" fmla="*/ 6069317 w 9662615"/>
              <a:gd name="connsiteY36" fmla="*/ 1445838 h 1648182"/>
              <a:gd name="connsiteX37" fmla="*/ 5878477 w 9662615"/>
              <a:gd name="connsiteY37" fmla="*/ 1439180 h 1648182"/>
              <a:gd name="connsiteX38" fmla="*/ 5838387 w 9662615"/>
              <a:gd name="connsiteY38" fmla="*/ 1444679 h 1648182"/>
              <a:gd name="connsiteX39" fmla="*/ 5771136 w 9662615"/>
              <a:gd name="connsiteY39" fmla="*/ 1453639 h 1648182"/>
              <a:gd name="connsiteX40" fmla="*/ 5724081 w 9662615"/>
              <a:gd name="connsiteY40" fmla="*/ 1470431 h 1648182"/>
              <a:gd name="connsiteX41" fmla="*/ 5666577 w 9662615"/>
              <a:gd name="connsiteY41" fmla="*/ 1473921 h 1648182"/>
              <a:gd name="connsiteX42" fmla="*/ 5649068 w 9662615"/>
              <a:gd name="connsiteY42" fmla="*/ 1461676 h 1648182"/>
              <a:gd name="connsiteX43" fmla="*/ 5588902 w 9662615"/>
              <a:gd name="connsiteY43" fmla="*/ 1469647 h 1648182"/>
              <a:gd name="connsiteX44" fmla="*/ 5498090 w 9662615"/>
              <a:gd name="connsiteY44" fmla="*/ 1483173 h 1648182"/>
              <a:gd name="connsiteX45" fmla="*/ 5444641 w 9662615"/>
              <a:gd name="connsiteY45" fmla="*/ 1487602 h 1648182"/>
              <a:gd name="connsiteX46" fmla="*/ 5299812 w 9662615"/>
              <a:gd name="connsiteY46" fmla="*/ 1503362 h 1648182"/>
              <a:gd name="connsiteX47" fmla="*/ 5213947 w 9662615"/>
              <a:gd name="connsiteY47" fmla="*/ 1516637 h 1648182"/>
              <a:gd name="connsiteX48" fmla="*/ 5090342 w 9662615"/>
              <a:gd name="connsiteY48" fmla="*/ 1546680 h 1648182"/>
              <a:gd name="connsiteX49" fmla="*/ 5129812 w 9662615"/>
              <a:gd name="connsiteY49" fmla="*/ 1521277 h 1648182"/>
              <a:gd name="connsiteX50" fmla="*/ 5059484 w 9662615"/>
              <a:gd name="connsiteY50" fmla="*/ 1546802 h 1648182"/>
              <a:gd name="connsiteX51" fmla="*/ 5038524 w 9662615"/>
              <a:gd name="connsiteY51" fmla="*/ 1545675 h 1648182"/>
              <a:gd name="connsiteX52" fmla="*/ 5026564 w 9662615"/>
              <a:gd name="connsiteY52" fmla="*/ 1545376 h 1648182"/>
              <a:gd name="connsiteX53" fmla="*/ 4969433 w 9662615"/>
              <a:gd name="connsiteY53" fmla="*/ 1550865 h 1648182"/>
              <a:gd name="connsiteX54" fmla="*/ 4929254 w 9662615"/>
              <a:gd name="connsiteY54" fmla="*/ 1563452 h 1648182"/>
              <a:gd name="connsiteX55" fmla="*/ 4871726 w 9662615"/>
              <a:gd name="connsiteY55" fmla="*/ 1570584 h 1648182"/>
              <a:gd name="connsiteX56" fmla="*/ 4843267 w 9662615"/>
              <a:gd name="connsiteY56" fmla="*/ 1561459 h 1648182"/>
              <a:gd name="connsiteX57" fmla="*/ 4821058 w 9662615"/>
              <a:gd name="connsiteY57" fmla="*/ 1553078 h 1648182"/>
              <a:gd name="connsiteX58" fmla="*/ 4791466 w 9662615"/>
              <a:gd name="connsiteY58" fmla="*/ 1561324 h 1648182"/>
              <a:gd name="connsiteX59" fmla="*/ 4784247 w 9662615"/>
              <a:gd name="connsiteY59" fmla="*/ 1562342 h 1648182"/>
              <a:gd name="connsiteX60" fmla="*/ 4739309 w 9662615"/>
              <a:gd name="connsiteY60" fmla="*/ 1553948 h 1648182"/>
              <a:gd name="connsiteX61" fmla="*/ 4697562 w 9662615"/>
              <a:gd name="connsiteY61" fmla="*/ 1551206 h 1648182"/>
              <a:gd name="connsiteX62" fmla="*/ 4650737 w 9662615"/>
              <a:gd name="connsiteY62" fmla="*/ 1537381 h 1648182"/>
              <a:gd name="connsiteX63" fmla="*/ 4583150 w 9662615"/>
              <a:gd name="connsiteY63" fmla="*/ 1529064 h 1648182"/>
              <a:gd name="connsiteX64" fmla="*/ 4521734 w 9662615"/>
              <a:gd name="connsiteY64" fmla="*/ 1529359 h 1648182"/>
              <a:gd name="connsiteX65" fmla="*/ 4382398 w 9662615"/>
              <a:gd name="connsiteY65" fmla="*/ 1534108 h 1648182"/>
              <a:gd name="connsiteX66" fmla="*/ 4221826 w 9662615"/>
              <a:gd name="connsiteY66" fmla="*/ 1500972 h 1648182"/>
              <a:gd name="connsiteX67" fmla="*/ 4096601 w 9662615"/>
              <a:gd name="connsiteY67" fmla="*/ 1521563 h 1648182"/>
              <a:gd name="connsiteX68" fmla="*/ 4058099 w 9662615"/>
              <a:gd name="connsiteY68" fmla="*/ 1648182 h 1648182"/>
              <a:gd name="connsiteX69" fmla="*/ 3833906 w 9662615"/>
              <a:gd name="connsiteY69" fmla="*/ 1516637 h 1648182"/>
              <a:gd name="connsiteX70" fmla="*/ 3696258 w 9662615"/>
              <a:gd name="connsiteY70" fmla="*/ 1537563 h 1648182"/>
              <a:gd name="connsiteX71" fmla="*/ 3594070 w 9662615"/>
              <a:gd name="connsiteY71" fmla="*/ 1509422 h 1648182"/>
              <a:gd name="connsiteX72" fmla="*/ 3565233 w 9662615"/>
              <a:gd name="connsiteY72" fmla="*/ 1515122 h 1648182"/>
              <a:gd name="connsiteX73" fmla="*/ 3560267 w 9662615"/>
              <a:gd name="connsiteY73" fmla="*/ 1516288 h 1648182"/>
              <a:gd name="connsiteX74" fmla="*/ 3540258 w 9662615"/>
              <a:gd name="connsiteY74" fmla="*/ 1516976 h 1648182"/>
              <a:gd name="connsiteX75" fmla="*/ 3534780 w 9662615"/>
              <a:gd name="connsiteY75" fmla="*/ 1522141 h 1648182"/>
              <a:gd name="connsiteX76" fmla="*/ 3504783 w 9662615"/>
              <a:gd name="connsiteY76" fmla="*/ 1526739 h 1648182"/>
              <a:gd name="connsiteX77" fmla="*/ 3430805 w 9662615"/>
              <a:gd name="connsiteY77" fmla="*/ 1542521 h 1648182"/>
              <a:gd name="connsiteX78" fmla="*/ 3292707 w 9662615"/>
              <a:gd name="connsiteY78" fmla="*/ 1520490 h 1648182"/>
              <a:gd name="connsiteX79" fmla="*/ 3187872 w 9662615"/>
              <a:gd name="connsiteY79" fmla="*/ 1519991 h 1648182"/>
              <a:gd name="connsiteX80" fmla="*/ 3148026 w 9662615"/>
              <a:gd name="connsiteY80" fmla="*/ 1524777 h 1648182"/>
              <a:gd name="connsiteX81" fmla="*/ 3092394 w 9662615"/>
              <a:gd name="connsiteY81" fmla="*/ 1528115 h 1648182"/>
              <a:gd name="connsiteX82" fmla="*/ 2994200 w 9662615"/>
              <a:gd name="connsiteY82" fmla="*/ 1537857 h 1648182"/>
              <a:gd name="connsiteX83" fmla="*/ 2862301 w 9662615"/>
              <a:gd name="connsiteY83" fmla="*/ 1544250 h 1648182"/>
              <a:gd name="connsiteX84" fmla="*/ 2766335 w 9662615"/>
              <a:gd name="connsiteY84" fmla="*/ 1527662 h 1648182"/>
              <a:gd name="connsiteX85" fmla="*/ 2757836 w 9662615"/>
              <a:gd name="connsiteY85" fmla="*/ 1531371 h 1648182"/>
              <a:gd name="connsiteX86" fmla="*/ 2691555 w 9662615"/>
              <a:gd name="connsiteY86" fmla="*/ 1530283 h 1648182"/>
              <a:gd name="connsiteX87" fmla="*/ 2491676 w 9662615"/>
              <a:gd name="connsiteY87" fmla="*/ 1500859 h 1648182"/>
              <a:gd name="connsiteX88" fmla="*/ 2378036 w 9662615"/>
              <a:gd name="connsiteY88" fmla="*/ 1520645 h 1648182"/>
              <a:gd name="connsiteX89" fmla="*/ 2284269 w 9662615"/>
              <a:gd name="connsiteY89" fmla="*/ 1503068 h 1648182"/>
              <a:gd name="connsiteX90" fmla="*/ 2207104 w 9662615"/>
              <a:gd name="connsiteY90" fmla="*/ 1508888 h 1648182"/>
              <a:gd name="connsiteX91" fmla="*/ 2149226 w 9662615"/>
              <a:gd name="connsiteY91" fmla="*/ 1523409 h 1648182"/>
              <a:gd name="connsiteX92" fmla="*/ 2084783 w 9662615"/>
              <a:gd name="connsiteY92" fmla="*/ 1524245 h 1648182"/>
              <a:gd name="connsiteX93" fmla="*/ 2070075 w 9662615"/>
              <a:gd name="connsiteY93" fmla="*/ 1511285 h 1648182"/>
              <a:gd name="connsiteX94" fmla="*/ 2001057 w 9662615"/>
              <a:gd name="connsiteY94" fmla="*/ 1516449 h 1648182"/>
              <a:gd name="connsiteX95" fmla="*/ 1896330 w 9662615"/>
              <a:gd name="connsiteY95" fmla="*/ 1525725 h 1648182"/>
              <a:gd name="connsiteX96" fmla="*/ 1835994 w 9662615"/>
              <a:gd name="connsiteY96" fmla="*/ 1527678 h 1648182"/>
              <a:gd name="connsiteX97" fmla="*/ 1671119 w 9662615"/>
              <a:gd name="connsiteY97" fmla="*/ 1536701 h 1648182"/>
              <a:gd name="connsiteX98" fmla="*/ 1601337 w 9662615"/>
              <a:gd name="connsiteY98" fmla="*/ 1548552 h 1648182"/>
              <a:gd name="connsiteX99" fmla="*/ 1407755 w 9662615"/>
              <a:gd name="connsiteY99" fmla="*/ 1571444 h 1648182"/>
              <a:gd name="connsiteX100" fmla="*/ 1271994 w 9662615"/>
              <a:gd name="connsiteY100" fmla="*/ 1579471 h 1648182"/>
              <a:gd name="connsiteX101" fmla="*/ 1249226 w 9662615"/>
              <a:gd name="connsiteY101" fmla="*/ 1583140 h 1648182"/>
              <a:gd name="connsiteX102" fmla="*/ 1217719 w 9662615"/>
              <a:gd name="connsiteY102" fmla="*/ 1580863 h 1648182"/>
              <a:gd name="connsiteX103" fmla="*/ 1091432 w 9662615"/>
              <a:gd name="connsiteY103" fmla="*/ 1571003 h 1648182"/>
              <a:gd name="connsiteX104" fmla="*/ 992039 w 9662615"/>
              <a:gd name="connsiteY104" fmla="*/ 1556662 h 1648182"/>
              <a:gd name="connsiteX105" fmla="*/ 868264 w 9662615"/>
              <a:gd name="connsiteY105" fmla="*/ 1566392 h 1648182"/>
              <a:gd name="connsiteX106" fmla="*/ 792765 w 9662615"/>
              <a:gd name="connsiteY106" fmla="*/ 1563102 h 1648182"/>
              <a:gd name="connsiteX107" fmla="*/ 669055 w 9662615"/>
              <a:gd name="connsiteY107" fmla="*/ 1543638 h 1648182"/>
              <a:gd name="connsiteX108" fmla="*/ 506152 w 9662615"/>
              <a:gd name="connsiteY108" fmla="*/ 1549124 h 1648182"/>
              <a:gd name="connsiteX109" fmla="*/ 472797 w 9662615"/>
              <a:gd name="connsiteY109" fmla="*/ 1568904 h 1648182"/>
              <a:gd name="connsiteX110" fmla="*/ 427864 w 9662615"/>
              <a:gd name="connsiteY110" fmla="*/ 1580848 h 1648182"/>
              <a:gd name="connsiteX111" fmla="*/ 408381 w 9662615"/>
              <a:gd name="connsiteY111" fmla="*/ 1552940 h 1648182"/>
              <a:gd name="connsiteX112" fmla="*/ 267163 w 9662615"/>
              <a:gd name="connsiteY112" fmla="*/ 1531913 h 1648182"/>
              <a:gd name="connsiteX113" fmla="*/ 196644 w 9662615"/>
              <a:gd name="connsiteY113" fmla="*/ 1524565 h 1648182"/>
              <a:gd name="connsiteX114" fmla="*/ 86819 w 9662615"/>
              <a:gd name="connsiteY114" fmla="*/ 1519517 h 1648182"/>
              <a:gd name="connsiteX115" fmla="*/ 53369 w 9662615"/>
              <a:gd name="connsiteY115" fmla="*/ 1516853 h 1648182"/>
              <a:gd name="connsiteX116" fmla="*/ 2359 w 9662615"/>
              <a:gd name="connsiteY116" fmla="*/ 1515247 h 1648182"/>
              <a:gd name="connsiteX117" fmla="*/ 0 w 9662615"/>
              <a:gd name="connsiteY117" fmla="*/ 1514932 h 1648182"/>
              <a:gd name="connsiteX118" fmla="*/ 0 w 9662615"/>
              <a:gd name="connsiteY118" fmla="*/ 0 h 1648182"/>
              <a:gd name="connsiteX0" fmla="*/ 0 w 9662615"/>
              <a:gd name="connsiteY0" fmla="*/ 0 h 1648182"/>
              <a:gd name="connsiteX1" fmla="*/ 9662615 w 9662615"/>
              <a:gd name="connsiteY1" fmla="*/ 0 h 1648182"/>
              <a:gd name="connsiteX2" fmla="*/ 9662615 w 9662615"/>
              <a:gd name="connsiteY2" fmla="*/ 1280346 h 1648182"/>
              <a:gd name="connsiteX3" fmla="*/ 9658420 w 9662615"/>
              <a:gd name="connsiteY3" fmla="*/ 1280106 h 1648182"/>
              <a:gd name="connsiteX4" fmla="*/ 9469546 w 9662615"/>
              <a:gd name="connsiteY4" fmla="*/ 1289837 h 1648182"/>
              <a:gd name="connsiteX5" fmla="*/ 9385895 w 9662615"/>
              <a:gd name="connsiteY5" fmla="*/ 1269203 h 1648182"/>
              <a:gd name="connsiteX6" fmla="*/ 9144767 w 9662615"/>
              <a:gd name="connsiteY6" fmla="*/ 1264120 h 1648182"/>
              <a:gd name="connsiteX7" fmla="*/ 8837252 w 9662615"/>
              <a:gd name="connsiteY7" fmla="*/ 1350515 h 1648182"/>
              <a:gd name="connsiteX8" fmla="*/ 8705466 w 9662615"/>
              <a:gd name="connsiteY8" fmla="*/ 1342419 h 1648182"/>
              <a:gd name="connsiteX9" fmla="*/ 8652221 w 9662615"/>
              <a:gd name="connsiteY9" fmla="*/ 1326906 h 1648182"/>
              <a:gd name="connsiteX10" fmla="*/ 8632312 w 9662615"/>
              <a:gd name="connsiteY10" fmla="*/ 1326025 h 1648182"/>
              <a:gd name="connsiteX11" fmla="*/ 8591582 w 9662615"/>
              <a:gd name="connsiteY11" fmla="*/ 1341666 h 1648182"/>
              <a:gd name="connsiteX12" fmla="*/ 8537336 w 9662615"/>
              <a:gd name="connsiteY12" fmla="*/ 1341684 h 1648182"/>
              <a:gd name="connsiteX13" fmla="*/ 8472508 w 9662615"/>
              <a:gd name="connsiteY13" fmla="*/ 1363109 h 1648182"/>
              <a:gd name="connsiteX14" fmla="*/ 8258477 w 9662615"/>
              <a:gd name="connsiteY14" fmla="*/ 1370666 h 1648182"/>
              <a:gd name="connsiteX15" fmla="*/ 8197961 w 9662615"/>
              <a:gd name="connsiteY15" fmla="*/ 1392804 h 1648182"/>
              <a:gd name="connsiteX16" fmla="*/ 8171196 w 9662615"/>
              <a:gd name="connsiteY16" fmla="*/ 1397216 h 1648182"/>
              <a:gd name="connsiteX17" fmla="*/ 8127667 w 9662615"/>
              <a:gd name="connsiteY17" fmla="*/ 1418254 h 1648182"/>
              <a:gd name="connsiteX18" fmla="*/ 7974579 w 9662615"/>
              <a:gd name="connsiteY18" fmla="*/ 1383439 h 1648182"/>
              <a:gd name="connsiteX19" fmla="*/ 7768351 w 9662615"/>
              <a:gd name="connsiteY19" fmla="*/ 1395051 h 1648182"/>
              <a:gd name="connsiteX20" fmla="*/ 7635985 w 9662615"/>
              <a:gd name="connsiteY20" fmla="*/ 1386363 h 1648182"/>
              <a:gd name="connsiteX21" fmla="*/ 7466069 w 9662615"/>
              <a:gd name="connsiteY21" fmla="*/ 1377654 h 1648182"/>
              <a:gd name="connsiteX22" fmla="*/ 7355642 w 9662615"/>
              <a:gd name="connsiteY22" fmla="*/ 1407761 h 1648182"/>
              <a:gd name="connsiteX23" fmla="*/ 7151610 w 9662615"/>
              <a:gd name="connsiteY23" fmla="*/ 1397856 h 1648182"/>
              <a:gd name="connsiteX24" fmla="*/ 7082147 w 9662615"/>
              <a:gd name="connsiteY24" fmla="*/ 1406113 h 1648182"/>
              <a:gd name="connsiteX25" fmla="*/ 7014958 w 9662615"/>
              <a:gd name="connsiteY25" fmla="*/ 1396883 h 1648182"/>
              <a:gd name="connsiteX26" fmla="*/ 6907567 w 9662615"/>
              <a:gd name="connsiteY26" fmla="*/ 1419149 h 1648182"/>
              <a:gd name="connsiteX27" fmla="*/ 6748428 w 9662615"/>
              <a:gd name="connsiteY27" fmla="*/ 1420308 h 1648182"/>
              <a:gd name="connsiteX28" fmla="*/ 6654257 w 9662615"/>
              <a:gd name="connsiteY28" fmla="*/ 1424143 h 1648182"/>
              <a:gd name="connsiteX29" fmla="*/ 6620123 w 9662615"/>
              <a:gd name="connsiteY29" fmla="*/ 1430535 h 1648182"/>
              <a:gd name="connsiteX30" fmla="*/ 6571355 w 9662615"/>
              <a:gd name="connsiteY30" fmla="*/ 1436144 h 1648182"/>
              <a:gd name="connsiteX31" fmla="*/ 6486557 w 9662615"/>
              <a:gd name="connsiteY31" fmla="*/ 1449861 h 1648182"/>
              <a:gd name="connsiteX32" fmla="*/ 6370419 w 9662615"/>
              <a:gd name="connsiteY32" fmla="*/ 1461649 h 1648182"/>
              <a:gd name="connsiteX33" fmla="*/ 6278839 w 9662615"/>
              <a:gd name="connsiteY33" fmla="*/ 1449160 h 1648182"/>
              <a:gd name="connsiteX34" fmla="*/ 6272455 w 9662615"/>
              <a:gd name="connsiteY34" fmla="*/ 1453191 h 1648182"/>
              <a:gd name="connsiteX35" fmla="*/ 6212659 w 9662615"/>
              <a:gd name="connsiteY35" fmla="*/ 1454850 h 1648182"/>
              <a:gd name="connsiteX36" fmla="*/ 6069317 w 9662615"/>
              <a:gd name="connsiteY36" fmla="*/ 1445838 h 1648182"/>
              <a:gd name="connsiteX37" fmla="*/ 5878477 w 9662615"/>
              <a:gd name="connsiteY37" fmla="*/ 1439180 h 1648182"/>
              <a:gd name="connsiteX38" fmla="*/ 5838387 w 9662615"/>
              <a:gd name="connsiteY38" fmla="*/ 1444679 h 1648182"/>
              <a:gd name="connsiteX39" fmla="*/ 5771136 w 9662615"/>
              <a:gd name="connsiteY39" fmla="*/ 1453639 h 1648182"/>
              <a:gd name="connsiteX40" fmla="*/ 5724081 w 9662615"/>
              <a:gd name="connsiteY40" fmla="*/ 1470431 h 1648182"/>
              <a:gd name="connsiteX41" fmla="*/ 5666577 w 9662615"/>
              <a:gd name="connsiteY41" fmla="*/ 1473921 h 1648182"/>
              <a:gd name="connsiteX42" fmla="*/ 5649068 w 9662615"/>
              <a:gd name="connsiteY42" fmla="*/ 1461676 h 1648182"/>
              <a:gd name="connsiteX43" fmla="*/ 5588902 w 9662615"/>
              <a:gd name="connsiteY43" fmla="*/ 1469647 h 1648182"/>
              <a:gd name="connsiteX44" fmla="*/ 5498090 w 9662615"/>
              <a:gd name="connsiteY44" fmla="*/ 1483173 h 1648182"/>
              <a:gd name="connsiteX45" fmla="*/ 5444641 w 9662615"/>
              <a:gd name="connsiteY45" fmla="*/ 1487602 h 1648182"/>
              <a:gd name="connsiteX46" fmla="*/ 5299812 w 9662615"/>
              <a:gd name="connsiteY46" fmla="*/ 1503362 h 1648182"/>
              <a:gd name="connsiteX47" fmla="*/ 5213947 w 9662615"/>
              <a:gd name="connsiteY47" fmla="*/ 1516637 h 1648182"/>
              <a:gd name="connsiteX48" fmla="*/ 5090342 w 9662615"/>
              <a:gd name="connsiteY48" fmla="*/ 1546680 h 1648182"/>
              <a:gd name="connsiteX49" fmla="*/ 5129812 w 9662615"/>
              <a:gd name="connsiteY49" fmla="*/ 1521277 h 1648182"/>
              <a:gd name="connsiteX50" fmla="*/ 5059484 w 9662615"/>
              <a:gd name="connsiteY50" fmla="*/ 1546802 h 1648182"/>
              <a:gd name="connsiteX51" fmla="*/ 5038524 w 9662615"/>
              <a:gd name="connsiteY51" fmla="*/ 1545675 h 1648182"/>
              <a:gd name="connsiteX52" fmla="*/ 5026564 w 9662615"/>
              <a:gd name="connsiteY52" fmla="*/ 1545376 h 1648182"/>
              <a:gd name="connsiteX53" fmla="*/ 4969433 w 9662615"/>
              <a:gd name="connsiteY53" fmla="*/ 1550865 h 1648182"/>
              <a:gd name="connsiteX54" fmla="*/ 4929254 w 9662615"/>
              <a:gd name="connsiteY54" fmla="*/ 1563452 h 1648182"/>
              <a:gd name="connsiteX55" fmla="*/ 4871726 w 9662615"/>
              <a:gd name="connsiteY55" fmla="*/ 1570584 h 1648182"/>
              <a:gd name="connsiteX56" fmla="*/ 4843267 w 9662615"/>
              <a:gd name="connsiteY56" fmla="*/ 1561459 h 1648182"/>
              <a:gd name="connsiteX57" fmla="*/ 4821058 w 9662615"/>
              <a:gd name="connsiteY57" fmla="*/ 1553078 h 1648182"/>
              <a:gd name="connsiteX58" fmla="*/ 4791466 w 9662615"/>
              <a:gd name="connsiteY58" fmla="*/ 1561324 h 1648182"/>
              <a:gd name="connsiteX59" fmla="*/ 4784247 w 9662615"/>
              <a:gd name="connsiteY59" fmla="*/ 1562342 h 1648182"/>
              <a:gd name="connsiteX60" fmla="*/ 4739309 w 9662615"/>
              <a:gd name="connsiteY60" fmla="*/ 1553948 h 1648182"/>
              <a:gd name="connsiteX61" fmla="*/ 4697562 w 9662615"/>
              <a:gd name="connsiteY61" fmla="*/ 1551206 h 1648182"/>
              <a:gd name="connsiteX62" fmla="*/ 4650737 w 9662615"/>
              <a:gd name="connsiteY62" fmla="*/ 1537381 h 1648182"/>
              <a:gd name="connsiteX63" fmla="*/ 4583150 w 9662615"/>
              <a:gd name="connsiteY63" fmla="*/ 1529064 h 1648182"/>
              <a:gd name="connsiteX64" fmla="*/ 4521734 w 9662615"/>
              <a:gd name="connsiteY64" fmla="*/ 1529359 h 1648182"/>
              <a:gd name="connsiteX65" fmla="*/ 4382398 w 9662615"/>
              <a:gd name="connsiteY65" fmla="*/ 1534108 h 1648182"/>
              <a:gd name="connsiteX66" fmla="*/ 4221826 w 9662615"/>
              <a:gd name="connsiteY66" fmla="*/ 1500972 h 1648182"/>
              <a:gd name="connsiteX67" fmla="*/ 4096601 w 9662615"/>
              <a:gd name="connsiteY67" fmla="*/ 1521563 h 1648182"/>
              <a:gd name="connsiteX68" fmla="*/ 4058099 w 9662615"/>
              <a:gd name="connsiteY68" fmla="*/ 1648182 h 1648182"/>
              <a:gd name="connsiteX69" fmla="*/ 3833906 w 9662615"/>
              <a:gd name="connsiteY69" fmla="*/ 1516637 h 1648182"/>
              <a:gd name="connsiteX70" fmla="*/ 3696258 w 9662615"/>
              <a:gd name="connsiteY70" fmla="*/ 1537563 h 1648182"/>
              <a:gd name="connsiteX71" fmla="*/ 3594070 w 9662615"/>
              <a:gd name="connsiteY71" fmla="*/ 1509422 h 1648182"/>
              <a:gd name="connsiteX72" fmla="*/ 3565233 w 9662615"/>
              <a:gd name="connsiteY72" fmla="*/ 1515122 h 1648182"/>
              <a:gd name="connsiteX73" fmla="*/ 3560267 w 9662615"/>
              <a:gd name="connsiteY73" fmla="*/ 1516288 h 1648182"/>
              <a:gd name="connsiteX74" fmla="*/ 3540258 w 9662615"/>
              <a:gd name="connsiteY74" fmla="*/ 1516976 h 1648182"/>
              <a:gd name="connsiteX75" fmla="*/ 3534780 w 9662615"/>
              <a:gd name="connsiteY75" fmla="*/ 1522141 h 1648182"/>
              <a:gd name="connsiteX76" fmla="*/ 3504783 w 9662615"/>
              <a:gd name="connsiteY76" fmla="*/ 1526739 h 1648182"/>
              <a:gd name="connsiteX77" fmla="*/ 3430805 w 9662615"/>
              <a:gd name="connsiteY77" fmla="*/ 1542521 h 1648182"/>
              <a:gd name="connsiteX78" fmla="*/ 3292707 w 9662615"/>
              <a:gd name="connsiteY78" fmla="*/ 1520490 h 1648182"/>
              <a:gd name="connsiteX79" fmla="*/ 3187872 w 9662615"/>
              <a:gd name="connsiteY79" fmla="*/ 1519991 h 1648182"/>
              <a:gd name="connsiteX80" fmla="*/ 3148026 w 9662615"/>
              <a:gd name="connsiteY80" fmla="*/ 1524777 h 1648182"/>
              <a:gd name="connsiteX81" fmla="*/ 3092394 w 9662615"/>
              <a:gd name="connsiteY81" fmla="*/ 1528115 h 1648182"/>
              <a:gd name="connsiteX82" fmla="*/ 2994200 w 9662615"/>
              <a:gd name="connsiteY82" fmla="*/ 1537857 h 1648182"/>
              <a:gd name="connsiteX83" fmla="*/ 2862301 w 9662615"/>
              <a:gd name="connsiteY83" fmla="*/ 1544250 h 1648182"/>
              <a:gd name="connsiteX84" fmla="*/ 2766335 w 9662615"/>
              <a:gd name="connsiteY84" fmla="*/ 1527662 h 1648182"/>
              <a:gd name="connsiteX85" fmla="*/ 2757836 w 9662615"/>
              <a:gd name="connsiteY85" fmla="*/ 1531371 h 1648182"/>
              <a:gd name="connsiteX86" fmla="*/ 2691555 w 9662615"/>
              <a:gd name="connsiteY86" fmla="*/ 1530283 h 1648182"/>
              <a:gd name="connsiteX87" fmla="*/ 2491676 w 9662615"/>
              <a:gd name="connsiteY87" fmla="*/ 1500859 h 1648182"/>
              <a:gd name="connsiteX88" fmla="*/ 2378036 w 9662615"/>
              <a:gd name="connsiteY88" fmla="*/ 1520645 h 1648182"/>
              <a:gd name="connsiteX89" fmla="*/ 2284269 w 9662615"/>
              <a:gd name="connsiteY89" fmla="*/ 1503068 h 1648182"/>
              <a:gd name="connsiteX90" fmla="*/ 2207104 w 9662615"/>
              <a:gd name="connsiteY90" fmla="*/ 1508888 h 1648182"/>
              <a:gd name="connsiteX91" fmla="*/ 2149226 w 9662615"/>
              <a:gd name="connsiteY91" fmla="*/ 1523409 h 1648182"/>
              <a:gd name="connsiteX92" fmla="*/ 2084783 w 9662615"/>
              <a:gd name="connsiteY92" fmla="*/ 1524245 h 1648182"/>
              <a:gd name="connsiteX93" fmla="*/ 2070075 w 9662615"/>
              <a:gd name="connsiteY93" fmla="*/ 1511285 h 1648182"/>
              <a:gd name="connsiteX94" fmla="*/ 2001057 w 9662615"/>
              <a:gd name="connsiteY94" fmla="*/ 1516449 h 1648182"/>
              <a:gd name="connsiteX95" fmla="*/ 1896330 w 9662615"/>
              <a:gd name="connsiteY95" fmla="*/ 1525725 h 1648182"/>
              <a:gd name="connsiteX96" fmla="*/ 1835994 w 9662615"/>
              <a:gd name="connsiteY96" fmla="*/ 1527678 h 1648182"/>
              <a:gd name="connsiteX97" fmla="*/ 1671119 w 9662615"/>
              <a:gd name="connsiteY97" fmla="*/ 1536701 h 1648182"/>
              <a:gd name="connsiteX98" fmla="*/ 1601337 w 9662615"/>
              <a:gd name="connsiteY98" fmla="*/ 1548552 h 1648182"/>
              <a:gd name="connsiteX99" fmla="*/ 1407755 w 9662615"/>
              <a:gd name="connsiteY99" fmla="*/ 1571444 h 1648182"/>
              <a:gd name="connsiteX100" fmla="*/ 1271994 w 9662615"/>
              <a:gd name="connsiteY100" fmla="*/ 1579471 h 1648182"/>
              <a:gd name="connsiteX101" fmla="*/ 1249226 w 9662615"/>
              <a:gd name="connsiteY101" fmla="*/ 1583140 h 1648182"/>
              <a:gd name="connsiteX102" fmla="*/ 1217719 w 9662615"/>
              <a:gd name="connsiteY102" fmla="*/ 1580863 h 1648182"/>
              <a:gd name="connsiteX103" fmla="*/ 1091432 w 9662615"/>
              <a:gd name="connsiteY103" fmla="*/ 1571003 h 1648182"/>
              <a:gd name="connsiteX104" fmla="*/ 992039 w 9662615"/>
              <a:gd name="connsiteY104" fmla="*/ 1556662 h 1648182"/>
              <a:gd name="connsiteX105" fmla="*/ 868264 w 9662615"/>
              <a:gd name="connsiteY105" fmla="*/ 1566392 h 1648182"/>
              <a:gd name="connsiteX106" fmla="*/ 792765 w 9662615"/>
              <a:gd name="connsiteY106" fmla="*/ 1563102 h 1648182"/>
              <a:gd name="connsiteX107" fmla="*/ 669055 w 9662615"/>
              <a:gd name="connsiteY107" fmla="*/ 1543638 h 1648182"/>
              <a:gd name="connsiteX108" fmla="*/ 506152 w 9662615"/>
              <a:gd name="connsiteY108" fmla="*/ 1549124 h 1648182"/>
              <a:gd name="connsiteX109" fmla="*/ 472797 w 9662615"/>
              <a:gd name="connsiteY109" fmla="*/ 1568904 h 1648182"/>
              <a:gd name="connsiteX110" fmla="*/ 427864 w 9662615"/>
              <a:gd name="connsiteY110" fmla="*/ 1580848 h 1648182"/>
              <a:gd name="connsiteX111" fmla="*/ 408381 w 9662615"/>
              <a:gd name="connsiteY111" fmla="*/ 1552940 h 1648182"/>
              <a:gd name="connsiteX112" fmla="*/ 267163 w 9662615"/>
              <a:gd name="connsiteY112" fmla="*/ 1531913 h 1648182"/>
              <a:gd name="connsiteX113" fmla="*/ 196644 w 9662615"/>
              <a:gd name="connsiteY113" fmla="*/ 1524565 h 1648182"/>
              <a:gd name="connsiteX114" fmla="*/ 86819 w 9662615"/>
              <a:gd name="connsiteY114" fmla="*/ 1519517 h 1648182"/>
              <a:gd name="connsiteX115" fmla="*/ 53369 w 9662615"/>
              <a:gd name="connsiteY115" fmla="*/ 1516853 h 1648182"/>
              <a:gd name="connsiteX116" fmla="*/ 2359 w 9662615"/>
              <a:gd name="connsiteY116" fmla="*/ 1515247 h 1648182"/>
              <a:gd name="connsiteX117" fmla="*/ 0 w 9662615"/>
              <a:gd name="connsiteY117" fmla="*/ 1514932 h 1648182"/>
              <a:gd name="connsiteX118" fmla="*/ 0 w 9662615"/>
              <a:gd name="connsiteY118" fmla="*/ 0 h 1648182"/>
              <a:gd name="connsiteX0" fmla="*/ 0 w 9662615"/>
              <a:gd name="connsiteY0" fmla="*/ 0 h 1723719"/>
              <a:gd name="connsiteX1" fmla="*/ 9662615 w 9662615"/>
              <a:gd name="connsiteY1" fmla="*/ 0 h 1723719"/>
              <a:gd name="connsiteX2" fmla="*/ 9662615 w 9662615"/>
              <a:gd name="connsiteY2" fmla="*/ 1280346 h 1723719"/>
              <a:gd name="connsiteX3" fmla="*/ 9658420 w 9662615"/>
              <a:gd name="connsiteY3" fmla="*/ 1280106 h 1723719"/>
              <a:gd name="connsiteX4" fmla="*/ 9469546 w 9662615"/>
              <a:gd name="connsiteY4" fmla="*/ 1289837 h 1723719"/>
              <a:gd name="connsiteX5" fmla="*/ 9385895 w 9662615"/>
              <a:gd name="connsiteY5" fmla="*/ 1269203 h 1723719"/>
              <a:gd name="connsiteX6" fmla="*/ 9144767 w 9662615"/>
              <a:gd name="connsiteY6" fmla="*/ 1264120 h 1723719"/>
              <a:gd name="connsiteX7" fmla="*/ 8837252 w 9662615"/>
              <a:gd name="connsiteY7" fmla="*/ 1350515 h 1723719"/>
              <a:gd name="connsiteX8" fmla="*/ 8705466 w 9662615"/>
              <a:gd name="connsiteY8" fmla="*/ 1342419 h 1723719"/>
              <a:gd name="connsiteX9" fmla="*/ 8652221 w 9662615"/>
              <a:gd name="connsiteY9" fmla="*/ 1326906 h 1723719"/>
              <a:gd name="connsiteX10" fmla="*/ 8632312 w 9662615"/>
              <a:gd name="connsiteY10" fmla="*/ 1326025 h 1723719"/>
              <a:gd name="connsiteX11" fmla="*/ 8591582 w 9662615"/>
              <a:gd name="connsiteY11" fmla="*/ 1341666 h 1723719"/>
              <a:gd name="connsiteX12" fmla="*/ 8537336 w 9662615"/>
              <a:gd name="connsiteY12" fmla="*/ 1341684 h 1723719"/>
              <a:gd name="connsiteX13" fmla="*/ 8472508 w 9662615"/>
              <a:gd name="connsiteY13" fmla="*/ 1363109 h 1723719"/>
              <a:gd name="connsiteX14" fmla="*/ 8258477 w 9662615"/>
              <a:gd name="connsiteY14" fmla="*/ 1370666 h 1723719"/>
              <a:gd name="connsiteX15" fmla="*/ 8197961 w 9662615"/>
              <a:gd name="connsiteY15" fmla="*/ 1392804 h 1723719"/>
              <a:gd name="connsiteX16" fmla="*/ 8171196 w 9662615"/>
              <a:gd name="connsiteY16" fmla="*/ 1397216 h 1723719"/>
              <a:gd name="connsiteX17" fmla="*/ 8127667 w 9662615"/>
              <a:gd name="connsiteY17" fmla="*/ 1418254 h 1723719"/>
              <a:gd name="connsiteX18" fmla="*/ 7974579 w 9662615"/>
              <a:gd name="connsiteY18" fmla="*/ 1383439 h 1723719"/>
              <a:gd name="connsiteX19" fmla="*/ 7768351 w 9662615"/>
              <a:gd name="connsiteY19" fmla="*/ 1395051 h 1723719"/>
              <a:gd name="connsiteX20" fmla="*/ 7635985 w 9662615"/>
              <a:gd name="connsiteY20" fmla="*/ 1386363 h 1723719"/>
              <a:gd name="connsiteX21" fmla="*/ 7466069 w 9662615"/>
              <a:gd name="connsiteY21" fmla="*/ 1377654 h 1723719"/>
              <a:gd name="connsiteX22" fmla="*/ 7355642 w 9662615"/>
              <a:gd name="connsiteY22" fmla="*/ 1407761 h 1723719"/>
              <a:gd name="connsiteX23" fmla="*/ 7151610 w 9662615"/>
              <a:gd name="connsiteY23" fmla="*/ 1397856 h 1723719"/>
              <a:gd name="connsiteX24" fmla="*/ 7082147 w 9662615"/>
              <a:gd name="connsiteY24" fmla="*/ 1406113 h 1723719"/>
              <a:gd name="connsiteX25" fmla="*/ 7014958 w 9662615"/>
              <a:gd name="connsiteY25" fmla="*/ 1396883 h 1723719"/>
              <a:gd name="connsiteX26" fmla="*/ 6907567 w 9662615"/>
              <a:gd name="connsiteY26" fmla="*/ 1419149 h 1723719"/>
              <a:gd name="connsiteX27" fmla="*/ 6748428 w 9662615"/>
              <a:gd name="connsiteY27" fmla="*/ 1420308 h 1723719"/>
              <a:gd name="connsiteX28" fmla="*/ 6654257 w 9662615"/>
              <a:gd name="connsiteY28" fmla="*/ 1424143 h 1723719"/>
              <a:gd name="connsiteX29" fmla="*/ 6620123 w 9662615"/>
              <a:gd name="connsiteY29" fmla="*/ 1430535 h 1723719"/>
              <a:gd name="connsiteX30" fmla="*/ 6571355 w 9662615"/>
              <a:gd name="connsiteY30" fmla="*/ 1436144 h 1723719"/>
              <a:gd name="connsiteX31" fmla="*/ 6486557 w 9662615"/>
              <a:gd name="connsiteY31" fmla="*/ 1449861 h 1723719"/>
              <a:gd name="connsiteX32" fmla="*/ 6370419 w 9662615"/>
              <a:gd name="connsiteY32" fmla="*/ 1461649 h 1723719"/>
              <a:gd name="connsiteX33" fmla="*/ 6278839 w 9662615"/>
              <a:gd name="connsiteY33" fmla="*/ 1449160 h 1723719"/>
              <a:gd name="connsiteX34" fmla="*/ 6272455 w 9662615"/>
              <a:gd name="connsiteY34" fmla="*/ 1453191 h 1723719"/>
              <a:gd name="connsiteX35" fmla="*/ 6212659 w 9662615"/>
              <a:gd name="connsiteY35" fmla="*/ 1454850 h 1723719"/>
              <a:gd name="connsiteX36" fmla="*/ 6069317 w 9662615"/>
              <a:gd name="connsiteY36" fmla="*/ 1445838 h 1723719"/>
              <a:gd name="connsiteX37" fmla="*/ 5878477 w 9662615"/>
              <a:gd name="connsiteY37" fmla="*/ 1439180 h 1723719"/>
              <a:gd name="connsiteX38" fmla="*/ 5838387 w 9662615"/>
              <a:gd name="connsiteY38" fmla="*/ 1444679 h 1723719"/>
              <a:gd name="connsiteX39" fmla="*/ 5771136 w 9662615"/>
              <a:gd name="connsiteY39" fmla="*/ 1453639 h 1723719"/>
              <a:gd name="connsiteX40" fmla="*/ 5724081 w 9662615"/>
              <a:gd name="connsiteY40" fmla="*/ 1470431 h 1723719"/>
              <a:gd name="connsiteX41" fmla="*/ 5666577 w 9662615"/>
              <a:gd name="connsiteY41" fmla="*/ 1473921 h 1723719"/>
              <a:gd name="connsiteX42" fmla="*/ 5649068 w 9662615"/>
              <a:gd name="connsiteY42" fmla="*/ 1461676 h 1723719"/>
              <a:gd name="connsiteX43" fmla="*/ 5588902 w 9662615"/>
              <a:gd name="connsiteY43" fmla="*/ 1469647 h 1723719"/>
              <a:gd name="connsiteX44" fmla="*/ 5498090 w 9662615"/>
              <a:gd name="connsiteY44" fmla="*/ 1483173 h 1723719"/>
              <a:gd name="connsiteX45" fmla="*/ 5444641 w 9662615"/>
              <a:gd name="connsiteY45" fmla="*/ 1487602 h 1723719"/>
              <a:gd name="connsiteX46" fmla="*/ 5299812 w 9662615"/>
              <a:gd name="connsiteY46" fmla="*/ 1503362 h 1723719"/>
              <a:gd name="connsiteX47" fmla="*/ 5213947 w 9662615"/>
              <a:gd name="connsiteY47" fmla="*/ 1516637 h 1723719"/>
              <a:gd name="connsiteX48" fmla="*/ 5090342 w 9662615"/>
              <a:gd name="connsiteY48" fmla="*/ 1546680 h 1723719"/>
              <a:gd name="connsiteX49" fmla="*/ 5129812 w 9662615"/>
              <a:gd name="connsiteY49" fmla="*/ 1521277 h 1723719"/>
              <a:gd name="connsiteX50" fmla="*/ 5059484 w 9662615"/>
              <a:gd name="connsiteY50" fmla="*/ 1546802 h 1723719"/>
              <a:gd name="connsiteX51" fmla="*/ 5038524 w 9662615"/>
              <a:gd name="connsiteY51" fmla="*/ 1545675 h 1723719"/>
              <a:gd name="connsiteX52" fmla="*/ 5026564 w 9662615"/>
              <a:gd name="connsiteY52" fmla="*/ 1545376 h 1723719"/>
              <a:gd name="connsiteX53" fmla="*/ 4969433 w 9662615"/>
              <a:gd name="connsiteY53" fmla="*/ 1550865 h 1723719"/>
              <a:gd name="connsiteX54" fmla="*/ 4929254 w 9662615"/>
              <a:gd name="connsiteY54" fmla="*/ 1563452 h 1723719"/>
              <a:gd name="connsiteX55" fmla="*/ 4871726 w 9662615"/>
              <a:gd name="connsiteY55" fmla="*/ 1570584 h 1723719"/>
              <a:gd name="connsiteX56" fmla="*/ 4843267 w 9662615"/>
              <a:gd name="connsiteY56" fmla="*/ 1561459 h 1723719"/>
              <a:gd name="connsiteX57" fmla="*/ 4821058 w 9662615"/>
              <a:gd name="connsiteY57" fmla="*/ 1553078 h 1723719"/>
              <a:gd name="connsiteX58" fmla="*/ 4791466 w 9662615"/>
              <a:gd name="connsiteY58" fmla="*/ 1561324 h 1723719"/>
              <a:gd name="connsiteX59" fmla="*/ 4784247 w 9662615"/>
              <a:gd name="connsiteY59" fmla="*/ 1562342 h 1723719"/>
              <a:gd name="connsiteX60" fmla="*/ 4739309 w 9662615"/>
              <a:gd name="connsiteY60" fmla="*/ 1553948 h 1723719"/>
              <a:gd name="connsiteX61" fmla="*/ 4697562 w 9662615"/>
              <a:gd name="connsiteY61" fmla="*/ 1551206 h 1723719"/>
              <a:gd name="connsiteX62" fmla="*/ 4650737 w 9662615"/>
              <a:gd name="connsiteY62" fmla="*/ 1537381 h 1723719"/>
              <a:gd name="connsiteX63" fmla="*/ 4583150 w 9662615"/>
              <a:gd name="connsiteY63" fmla="*/ 1529064 h 1723719"/>
              <a:gd name="connsiteX64" fmla="*/ 4521734 w 9662615"/>
              <a:gd name="connsiteY64" fmla="*/ 1529359 h 1723719"/>
              <a:gd name="connsiteX65" fmla="*/ 4382398 w 9662615"/>
              <a:gd name="connsiteY65" fmla="*/ 1534108 h 1723719"/>
              <a:gd name="connsiteX66" fmla="*/ 4221826 w 9662615"/>
              <a:gd name="connsiteY66" fmla="*/ 1500972 h 1723719"/>
              <a:gd name="connsiteX67" fmla="*/ 4096601 w 9662615"/>
              <a:gd name="connsiteY67" fmla="*/ 1521563 h 1723719"/>
              <a:gd name="connsiteX68" fmla="*/ 3970635 w 9662615"/>
              <a:gd name="connsiteY68" fmla="*/ 1723719 h 1723719"/>
              <a:gd name="connsiteX69" fmla="*/ 3833906 w 9662615"/>
              <a:gd name="connsiteY69" fmla="*/ 1516637 h 1723719"/>
              <a:gd name="connsiteX70" fmla="*/ 3696258 w 9662615"/>
              <a:gd name="connsiteY70" fmla="*/ 1537563 h 1723719"/>
              <a:gd name="connsiteX71" fmla="*/ 3594070 w 9662615"/>
              <a:gd name="connsiteY71" fmla="*/ 1509422 h 1723719"/>
              <a:gd name="connsiteX72" fmla="*/ 3565233 w 9662615"/>
              <a:gd name="connsiteY72" fmla="*/ 1515122 h 1723719"/>
              <a:gd name="connsiteX73" fmla="*/ 3560267 w 9662615"/>
              <a:gd name="connsiteY73" fmla="*/ 1516288 h 1723719"/>
              <a:gd name="connsiteX74" fmla="*/ 3540258 w 9662615"/>
              <a:gd name="connsiteY74" fmla="*/ 1516976 h 1723719"/>
              <a:gd name="connsiteX75" fmla="*/ 3534780 w 9662615"/>
              <a:gd name="connsiteY75" fmla="*/ 1522141 h 1723719"/>
              <a:gd name="connsiteX76" fmla="*/ 3504783 w 9662615"/>
              <a:gd name="connsiteY76" fmla="*/ 1526739 h 1723719"/>
              <a:gd name="connsiteX77" fmla="*/ 3430805 w 9662615"/>
              <a:gd name="connsiteY77" fmla="*/ 1542521 h 1723719"/>
              <a:gd name="connsiteX78" fmla="*/ 3292707 w 9662615"/>
              <a:gd name="connsiteY78" fmla="*/ 1520490 h 1723719"/>
              <a:gd name="connsiteX79" fmla="*/ 3187872 w 9662615"/>
              <a:gd name="connsiteY79" fmla="*/ 1519991 h 1723719"/>
              <a:gd name="connsiteX80" fmla="*/ 3148026 w 9662615"/>
              <a:gd name="connsiteY80" fmla="*/ 1524777 h 1723719"/>
              <a:gd name="connsiteX81" fmla="*/ 3092394 w 9662615"/>
              <a:gd name="connsiteY81" fmla="*/ 1528115 h 1723719"/>
              <a:gd name="connsiteX82" fmla="*/ 2994200 w 9662615"/>
              <a:gd name="connsiteY82" fmla="*/ 1537857 h 1723719"/>
              <a:gd name="connsiteX83" fmla="*/ 2862301 w 9662615"/>
              <a:gd name="connsiteY83" fmla="*/ 1544250 h 1723719"/>
              <a:gd name="connsiteX84" fmla="*/ 2766335 w 9662615"/>
              <a:gd name="connsiteY84" fmla="*/ 1527662 h 1723719"/>
              <a:gd name="connsiteX85" fmla="*/ 2757836 w 9662615"/>
              <a:gd name="connsiteY85" fmla="*/ 1531371 h 1723719"/>
              <a:gd name="connsiteX86" fmla="*/ 2691555 w 9662615"/>
              <a:gd name="connsiteY86" fmla="*/ 1530283 h 1723719"/>
              <a:gd name="connsiteX87" fmla="*/ 2491676 w 9662615"/>
              <a:gd name="connsiteY87" fmla="*/ 1500859 h 1723719"/>
              <a:gd name="connsiteX88" fmla="*/ 2378036 w 9662615"/>
              <a:gd name="connsiteY88" fmla="*/ 1520645 h 1723719"/>
              <a:gd name="connsiteX89" fmla="*/ 2284269 w 9662615"/>
              <a:gd name="connsiteY89" fmla="*/ 1503068 h 1723719"/>
              <a:gd name="connsiteX90" fmla="*/ 2207104 w 9662615"/>
              <a:gd name="connsiteY90" fmla="*/ 1508888 h 1723719"/>
              <a:gd name="connsiteX91" fmla="*/ 2149226 w 9662615"/>
              <a:gd name="connsiteY91" fmla="*/ 1523409 h 1723719"/>
              <a:gd name="connsiteX92" fmla="*/ 2084783 w 9662615"/>
              <a:gd name="connsiteY92" fmla="*/ 1524245 h 1723719"/>
              <a:gd name="connsiteX93" fmla="*/ 2070075 w 9662615"/>
              <a:gd name="connsiteY93" fmla="*/ 1511285 h 1723719"/>
              <a:gd name="connsiteX94" fmla="*/ 2001057 w 9662615"/>
              <a:gd name="connsiteY94" fmla="*/ 1516449 h 1723719"/>
              <a:gd name="connsiteX95" fmla="*/ 1896330 w 9662615"/>
              <a:gd name="connsiteY95" fmla="*/ 1525725 h 1723719"/>
              <a:gd name="connsiteX96" fmla="*/ 1835994 w 9662615"/>
              <a:gd name="connsiteY96" fmla="*/ 1527678 h 1723719"/>
              <a:gd name="connsiteX97" fmla="*/ 1671119 w 9662615"/>
              <a:gd name="connsiteY97" fmla="*/ 1536701 h 1723719"/>
              <a:gd name="connsiteX98" fmla="*/ 1601337 w 9662615"/>
              <a:gd name="connsiteY98" fmla="*/ 1548552 h 1723719"/>
              <a:gd name="connsiteX99" fmla="*/ 1407755 w 9662615"/>
              <a:gd name="connsiteY99" fmla="*/ 1571444 h 1723719"/>
              <a:gd name="connsiteX100" fmla="*/ 1271994 w 9662615"/>
              <a:gd name="connsiteY100" fmla="*/ 1579471 h 1723719"/>
              <a:gd name="connsiteX101" fmla="*/ 1249226 w 9662615"/>
              <a:gd name="connsiteY101" fmla="*/ 1583140 h 1723719"/>
              <a:gd name="connsiteX102" fmla="*/ 1217719 w 9662615"/>
              <a:gd name="connsiteY102" fmla="*/ 1580863 h 1723719"/>
              <a:gd name="connsiteX103" fmla="*/ 1091432 w 9662615"/>
              <a:gd name="connsiteY103" fmla="*/ 1571003 h 1723719"/>
              <a:gd name="connsiteX104" fmla="*/ 992039 w 9662615"/>
              <a:gd name="connsiteY104" fmla="*/ 1556662 h 1723719"/>
              <a:gd name="connsiteX105" fmla="*/ 868264 w 9662615"/>
              <a:gd name="connsiteY105" fmla="*/ 1566392 h 1723719"/>
              <a:gd name="connsiteX106" fmla="*/ 792765 w 9662615"/>
              <a:gd name="connsiteY106" fmla="*/ 1563102 h 1723719"/>
              <a:gd name="connsiteX107" fmla="*/ 669055 w 9662615"/>
              <a:gd name="connsiteY107" fmla="*/ 1543638 h 1723719"/>
              <a:gd name="connsiteX108" fmla="*/ 506152 w 9662615"/>
              <a:gd name="connsiteY108" fmla="*/ 1549124 h 1723719"/>
              <a:gd name="connsiteX109" fmla="*/ 472797 w 9662615"/>
              <a:gd name="connsiteY109" fmla="*/ 1568904 h 1723719"/>
              <a:gd name="connsiteX110" fmla="*/ 427864 w 9662615"/>
              <a:gd name="connsiteY110" fmla="*/ 1580848 h 1723719"/>
              <a:gd name="connsiteX111" fmla="*/ 408381 w 9662615"/>
              <a:gd name="connsiteY111" fmla="*/ 1552940 h 1723719"/>
              <a:gd name="connsiteX112" fmla="*/ 267163 w 9662615"/>
              <a:gd name="connsiteY112" fmla="*/ 1531913 h 1723719"/>
              <a:gd name="connsiteX113" fmla="*/ 196644 w 9662615"/>
              <a:gd name="connsiteY113" fmla="*/ 1524565 h 1723719"/>
              <a:gd name="connsiteX114" fmla="*/ 86819 w 9662615"/>
              <a:gd name="connsiteY114" fmla="*/ 1519517 h 1723719"/>
              <a:gd name="connsiteX115" fmla="*/ 53369 w 9662615"/>
              <a:gd name="connsiteY115" fmla="*/ 1516853 h 1723719"/>
              <a:gd name="connsiteX116" fmla="*/ 2359 w 9662615"/>
              <a:gd name="connsiteY116" fmla="*/ 1515247 h 1723719"/>
              <a:gd name="connsiteX117" fmla="*/ 0 w 9662615"/>
              <a:gd name="connsiteY117" fmla="*/ 1514932 h 1723719"/>
              <a:gd name="connsiteX118" fmla="*/ 0 w 9662615"/>
              <a:gd name="connsiteY118" fmla="*/ 0 h 1723719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129812 w 9662615"/>
              <a:gd name="connsiteY49" fmla="*/ 1521277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696258 w 9662615"/>
              <a:gd name="connsiteY70" fmla="*/ 1537563 h 1583140"/>
              <a:gd name="connsiteX71" fmla="*/ 3594070 w 9662615"/>
              <a:gd name="connsiteY71" fmla="*/ 1509422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129812 w 9662615"/>
              <a:gd name="connsiteY49" fmla="*/ 1521277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696258 w 9662615"/>
              <a:gd name="connsiteY70" fmla="*/ 1537563 h 1583140"/>
              <a:gd name="connsiteX71" fmla="*/ 3594070 w 9662615"/>
              <a:gd name="connsiteY71" fmla="*/ 1509422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129812 w 9662615"/>
              <a:gd name="connsiteY49" fmla="*/ 1521277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696258 w 9662615"/>
              <a:gd name="connsiteY70" fmla="*/ 1537563 h 1583140"/>
              <a:gd name="connsiteX71" fmla="*/ 3594070 w 9662615"/>
              <a:gd name="connsiteY71" fmla="*/ 1509422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129812 w 9662615"/>
              <a:gd name="connsiteY49" fmla="*/ 1521277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696258 w 9662615"/>
              <a:gd name="connsiteY70" fmla="*/ 1537563 h 1583140"/>
              <a:gd name="connsiteX71" fmla="*/ 3594070 w 9662615"/>
              <a:gd name="connsiteY71" fmla="*/ 1509422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129812 w 9662615"/>
              <a:gd name="connsiteY49" fmla="*/ 1521277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594070 w 9662615"/>
              <a:gd name="connsiteY71" fmla="*/ 1509422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129812 w 9662615"/>
              <a:gd name="connsiteY49" fmla="*/ 1521277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090342 w 9662615"/>
              <a:gd name="connsiteY48" fmla="*/ 1546680 h 1583140"/>
              <a:gd name="connsiteX49" fmla="*/ 5137764 w 9662615"/>
              <a:gd name="connsiteY49" fmla="*/ 1481521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177807 w 9662615"/>
              <a:gd name="connsiteY48" fmla="*/ 1526802 h 1583140"/>
              <a:gd name="connsiteX49" fmla="*/ 5137764 w 9662615"/>
              <a:gd name="connsiteY49" fmla="*/ 1481521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13947 w 9662615"/>
              <a:gd name="connsiteY47" fmla="*/ 1516637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15161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215220 w 9662615"/>
              <a:gd name="connsiteY23" fmla="*/ 1397856 h 1583140"/>
              <a:gd name="connsiteX24" fmla="*/ 7082147 w 9662615"/>
              <a:gd name="connsiteY24" fmla="*/ 1406113 h 1583140"/>
              <a:gd name="connsiteX25" fmla="*/ 7014958 w 9662615"/>
              <a:gd name="connsiteY25" fmla="*/ 1396883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215220 w 9662615"/>
              <a:gd name="connsiteY23" fmla="*/ 1397856 h 1583140"/>
              <a:gd name="connsiteX24" fmla="*/ 7082147 w 9662615"/>
              <a:gd name="connsiteY24" fmla="*/ 1406113 h 1583140"/>
              <a:gd name="connsiteX25" fmla="*/ 6987129 w 9662615"/>
              <a:gd name="connsiteY25" fmla="*/ 1404834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215220 w 9662615"/>
              <a:gd name="connsiteY23" fmla="*/ 1397856 h 1583140"/>
              <a:gd name="connsiteX24" fmla="*/ 7082147 w 9662615"/>
              <a:gd name="connsiteY24" fmla="*/ 1406113 h 1583140"/>
              <a:gd name="connsiteX25" fmla="*/ 6987129 w 9662615"/>
              <a:gd name="connsiteY25" fmla="*/ 1404834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127667 w 9662615"/>
              <a:gd name="connsiteY17" fmla="*/ 1418254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215220 w 9662615"/>
              <a:gd name="connsiteY23" fmla="*/ 1397856 h 1583140"/>
              <a:gd name="connsiteX24" fmla="*/ 7082147 w 9662615"/>
              <a:gd name="connsiteY24" fmla="*/ 1406113 h 1583140"/>
              <a:gd name="connsiteX25" fmla="*/ 6987129 w 9662615"/>
              <a:gd name="connsiteY25" fmla="*/ 1404834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58477 w 9662615"/>
              <a:gd name="connsiteY14" fmla="*/ 1370666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087910 w 9662615"/>
              <a:gd name="connsiteY17" fmla="*/ 1386449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215220 w 9662615"/>
              <a:gd name="connsiteY23" fmla="*/ 1397856 h 1583140"/>
              <a:gd name="connsiteX24" fmla="*/ 7082147 w 9662615"/>
              <a:gd name="connsiteY24" fmla="*/ 1406113 h 1583140"/>
              <a:gd name="connsiteX25" fmla="*/ 6987129 w 9662615"/>
              <a:gd name="connsiteY25" fmla="*/ 1404834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78355 w 9662615"/>
              <a:gd name="connsiteY14" fmla="*/ 1386569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087910 w 9662615"/>
              <a:gd name="connsiteY17" fmla="*/ 1386449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215220 w 9662615"/>
              <a:gd name="connsiteY23" fmla="*/ 1397856 h 1583140"/>
              <a:gd name="connsiteX24" fmla="*/ 7082147 w 9662615"/>
              <a:gd name="connsiteY24" fmla="*/ 1406113 h 1583140"/>
              <a:gd name="connsiteX25" fmla="*/ 6987129 w 9662615"/>
              <a:gd name="connsiteY25" fmla="*/ 1404834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78355 w 9662615"/>
              <a:gd name="connsiteY14" fmla="*/ 1386569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087910 w 9662615"/>
              <a:gd name="connsiteY17" fmla="*/ 1386449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215220 w 9662615"/>
              <a:gd name="connsiteY23" fmla="*/ 1397856 h 1583140"/>
              <a:gd name="connsiteX24" fmla="*/ 7082147 w 9662615"/>
              <a:gd name="connsiteY24" fmla="*/ 1406113 h 1583140"/>
              <a:gd name="connsiteX25" fmla="*/ 6987129 w 9662615"/>
              <a:gd name="connsiteY25" fmla="*/ 1404834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78355 w 9662615"/>
              <a:gd name="connsiteY14" fmla="*/ 1386569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087910 w 9662615"/>
              <a:gd name="connsiteY17" fmla="*/ 1386449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215220 w 9662615"/>
              <a:gd name="connsiteY23" fmla="*/ 1397856 h 1583140"/>
              <a:gd name="connsiteX24" fmla="*/ 7082147 w 9662615"/>
              <a:gd name="connsiteY24" fmla="*/ 1406113 h 1583140"/>
              <a:gd name="connsiteX25" fmla="*/ 6987129 w 9662615"/>
              <a:gd name="connsiteY25" fmla="*/ 1404834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837252 w 9662615"/>
              <a:gd name="connsiteY7" fmla="*/ 1350515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78355 w 9662615"/>
              <a:gd name="connsiteY14" fmla="*/ 1386569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087910 w 9662615"/>
              <a:gd name="connsiteY17" fmla="*/ 1386449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215220 w 9662615"/>
              <a:gd name="connsiteY23" fmla="*/ 1397856 h 1583140"/>
              <a:gd name="connsiteX24" fmla="*/ 7082147 w 9662615"/>
              <a:gd name="connsiteY24" fmla="*/ 1406113 h 1583140"/>
              <a:gd name="connsiteX25" fmla="*/ 6987129 w 9662615"/>
              <a:gd name="connsiteY25" fmla="*/ 1404834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976400 w 9662615"/>
              <a:gd name="connsiteY7" fmla="*/ 1326661 h 1583140"/>
              <a:gd name="connsiteX8" fmla="*/ 8705466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78355 w 9662615"/>
              <a:gd name="connsiteY14" fmla="*/ 1386569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087910 w 9662615"/>
              <a:gd name="connsiteY17" fmla="*/ 1386449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215220 w 9662615"/>
              <a:gd name="connsiteY23" fmla="*/ 1397856 h 1583140"/>
              <a:gd name="connsiteX24" fmla="*/ 7082147 w 9662615"/>
              <a:gd name="connsiteY24" fmla="*/ 1406113 h 1583140"/>
              <a:gd name="connsiteX25" fmla="*/ 6987129 w 9662615"/>
              <a:gd name="connsiteY25" fmla="*/ 1404834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976400 w 9662615"/>
              <a:gd name="connsiteY7" fmla="*/ 1326661 h 1583140"/>
              <a:gd name="connsiteX8" fmla="*/ 8784979 w 9662615"/>
              <a:gd name="connsiteY8" fmla="*/ 1342419 h 1583140"/>
              <a:gd name="connsiteX9" fmla="*/ 8652221 w 9662615"/>
              <a:gd name="connsiteY9" fmla="*/ 1326906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78355 w 9662615"/>
              <a:gd name="connsiteY14" fmla="*/ 1386569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087910 w 9662615"/>
              <a:gd name="connsiteY17" fmla="*/ 1386449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215220 w 9662615"/>
              <a:gd name="connsiteY23" fmla="*/ 1397856 h 1583140"/>
              <a:gd name="connsiteX24" fmla="*/ 7082147 w 9662615"/>
              <a:gd name="connsiteY24" fmla="*/ 1406113 h 1583140"/>
              <a:gd name="connsiteX25" fmla="*/ 6987129 w 9662615"/>
              <a:gd name="connsiteY25" fmla="*/ 1404834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976400 w 9662615"/>
              <a:gd name="connsiteY7" fmla="*/ 1326661 h 1583140"/>
              <a:gd name="connsiteX8" fmla="*/ 8784979 w 9662615"/>
              <a:gd name="connsiteY8" fmla="*/ 1342419 h 1583140"/>
              <a:gd name="connsiteX9" fmla="*/ 8695953 w 9662615"/>
              <a:gd name="connsiteY9" fmla="*/ 1346784 h 1583140"/>
              <a:gd name="connsiteX10" fmla="*/ 8632312 w 9662615"/>
              <a:gd name="connsiteY10" fmla="*/ 1326025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78355 w 9662615"/>
              <a:gd name="connsiteY14" fmla="*/ 1386569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087910 w 9662615"/>
              <a:gd name="connsiteY17" fmla="*/ 1386449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215220 w 9662615"/>
              <a:gd name="connsiteY23" fmla="*/ 1397856 h 1583140"/>
              <a:gd name="connsiteX24" fmla="*/ 7082147 w 9662615"/>
              <a:gd name="connsiteY24" fmla="*/ 1406113 h 1583140"/>
              <a:gd name="connsiteX25" fmla="*/ 6987129 w 9662615"/>
              <a:gd name="connsiteY25" fmla="*/ 1404834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976400 w 9662615"/>
              <a:gd name="connsiteY7" fmla="*/ 1326661 h 1583140"/>
              <a:gd name="connsiteX8" fmla="*/ 8784979 w 9662615"/>
              <a:gd name="connsiteY8" fmla="*/ 1342419 h 1583140"/>
              <a:gd name="connsiteX9" fmla="*/ 8695953 w 9662615"/>
              <a:gd name="connsiteY9" fmla="*/ 1346784 h 1583140"/>
              <a:gd name="connsiteX10" fmla="*/ 8652191 w 9662615"/>
              <a:gd name="connsiteY10" fmla="*/ 1345903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72508 w 9662615"/>
              <a:gd name="connsiteY13" fmla="*/ 1363109 h 1583140"/>
              <a:gd name="connsiteX14" fmla="*/ 8278355 w 9662615"/>
              <a:gd name="connsiteY14" fmla="*/ 1386569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087910 w 9662615"/>
              <a:gd name="connsiteY17" fmla="*/ 1386449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215220 w 9662615"/>
              <a:gd name="connsiteY23" fmla="*/ 1397856 h 1583140"/>
              <a:gd name="connsiteX24" fmla="*/ 7082147 w 9662615"/>
              <a:gd name="connsiteY24" fmla="*/ 1406113 h 1583140"/>
              <a:gd name="connsiteX25" fmla="*/ 6987129 w 9662615"/>
              <a:gd name="connsiteY25" fmla="*/ 1404834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976400 w 9662615"/>
              <a:gd name="connsiteY7" fmla="*/ 1326661 h 1583140"/>
              <a:gd name="connsiteX8" fmla="*/ 8784979 w 9662615"/>
              <a:gd name="connsiteY8" fmla="*/ 1342419 h 1583140"/>
              <a:gd name="connsiteX9" fmla="*/ 8695953 w 9662615"/>
              <a:gd name="connsiteY9" fmla="*/ 1346784 h 1583140"/>
              <a:gd name="connsiteX10" fmla="*/ 8652191 w 9662615"/>
              <a:gd name="connsiteY10" fmla="*/ 1345903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16849 w 9662615"/>
              <a:gd name="connsiteY13" fmla="*/ 1367085 h 1583140"/>
              <a:gd name="connsiteX14" fmla="*/ 8278355 w 9662615"/>
              <a:gd name="connsiteY14" fmla="*/ 1386569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087910 w 9662615"/>
              <a:gd name="connsiteY17" fmla="*/ 1386449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215220 w 9662615"/>
              <a:gd name="connsiteY23" fmla="*/ 1397856 h 1583140"/>
              <a:gd name="connsiteX24" fmla="*/ 7082147 w 9662615"/>
              <a:gd name="connsiteY24" fmla="*/ 1406113 h 1583140"/>
              <a:gd name="connsiteX25" fmla="*/ 6987129 w 9662615"/>
              <a:gd name="connsiteY25" fmla="*/ 1404834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85895 w 9662615"/>
              <a:gd name="connsiteY5" fmla="*/ 1269203 h 1583140"/>
              <a:gd name="connsiteX6" fmla="*/ 9144767 w 9662615"/>
              <a:gd name="connsiteY6" fmla="*/ 1264120 h 1583140"/>
              <a:gd name="connsiteX7" fmla="*/ 8976400 w 9662615"/>
              <a:gd name="connsiteY7" fmla="*/ 1326661 h 1583140"/>
              <a:gd name="connsiteX8" fmla="*/ 8784979 w 9662615"/>
              <a:gd name="connsiteY8" fmla="*/ 1342419 h 1583140"/>
              <a:gd name="connsiteX9" fmla="*/ 8695953 w 9662615"/>
              <a:gd name="connsiteY9" fmla="*/ 1346784 h 1583140"/>
              <a:gd name="connsiteX10" fmla="*/ 8652191 w 9662615"/>
              <a:gd name="connsiteY10" fmla="*/ 1345903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16849 w 9662615"/>
              <a:gd name="connsiteY13" fmla="*/ 1367085 h 1583140"/>
              <a:gd name="connsiteX14" fmla="*/ 8278355 w 9662615"/>
              <a:gd name="connsiteY14" fmla="*/ 1386569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087910 w 9662615"/>
              <a:gd name="connsiteY17" fmla="*/ 1386449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215220 w 9662615"/>
              <a:gd name="connsiteY23" fmla="*/ 1397856 h 1583140"/>
              <a:gd name="connsiteX24" fmla="*/ 7082147 w 9662615"/>
              <a:gd name="connsiteY24" fmla="*/ 1406113 h 1583140"/>
              <a:gd name="connsiteX25" fmla="*/ 6987129 w 9662615"/>
              <a:gd name="connsiteY25" fmla="*/ 1404834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26260 w 9662615"/>
              <a:gd name="connsiteY5" fmla="*/ 1277155 h 1583140"/>
              <a:gd name="connsiteX6" fmla="*/ 9144767 w 9662615"/>
              <a:gd name="connsiteY6" fmla="*/ 1264120 h 1583140"/>
              <a:gd name="connsiteX7" fmla="*/ 8976400 w 9662615"/>
              <a:gd name="connsiteY7" fmla="*/ 1326661 h 1583140"/>
              <a:gd name="connsiteX8" fmla="*/ 8784979 w 9662615"/>
              <a:gd name="connsiteY8" fmla="*/ 1342419 h 1583140"/>
              <a:gd name="connsiteX9" fmla="*/ 8695953 w 9662615"/>
              <a:gd name="connsiteY9" fmla="*/ 1346784 h 1583140"/>
              <a:gd name="connsiteX10" fmla="*/ 8652191 w 9662615"/>
              <a:gd name="connsiteY10" fmla="*/ 1345903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16849 w 9662615"/>
              <a:gd name="connsiteY13" fmla="*/ 1367085 h 1583140"/>
              <a:gd name="connsiteX14" fmla="*/ 8278355 w 9662615"/>
              <a:gd name="connsiteY14" fmla="*/ 1386569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087910 w 9662615"/>
              <a:gd name="connsiteY17" fmla="*/ 1386449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215220 w 9662615"/>
              <a:gd name="connsiteY23" fmla="*/ 1397856 h 1583140"/>
              <a:gd name="connsiteX24" fmla="*/ 7082147 w 9662615"/>
              <a:gd name="connsiteY24" fmla="*/ 1406113 h 1583140"/>
              <a:gd name="connsiteX25" fmla="*/ 6987129 w 9662615"/>
              <a:gd name="connsiteY25" fmla="*/ 1404834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26260 w 9662615"/>
              <a:gd name="connsiteY5" fmla="*/ 1277155 h 1583140"/>
              <a:gd name="connsiteX6" fmla="*/ 9144767 w 9662615"/>
              <a:gd name="connsiteY6" fmla="*/ 1264120 h 1583140"/>
              <a:gd name="connsiteX7" fmla="*/ 8976400 w 9662615"/>
              <a:gd name="connsiteY7" fmla="*/ 1326661 h 1583140"/>
              <a:gd name="connsiteX8" fmla="*/ 8828711 w 9662615"/>
              <a:gd name="connsiteY8" fmla="*/ 1346394 h 1583140"/>
              <a:gd name="connsiteX9" fmla="*/ 8695953 w 9662615"/>
              <a:gd name="connsiteY9" fmla="*/ 1346784 h 1583140"/>
              <a:gd name="connsiteX10" fmla="*/ 8652191 w 9662615"/>
              <a:gd name="connsiteY10" fmla="*/ 1345903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16849 w 9662615"/>
              <a:gd name="connsiteY13" fmla="*/ 1367085 h 1583140"/>
              <a:gd name="connsiteX14" fmla="*/ 8278355 w 9662615"/>
              <a:gd name="connsiteY14" fmla="*/ 1386569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087910 w 9662615"/>
              <a:gd name="connsiteY17" fmla="*/ 1386449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215220 w 9662615"/>
              <a:gd name="connsiteY23" fmla="*/ 1397856 h 1583140"/>
              <a:gd name="connsiteX24" fmla="*/ 7082147 w 9662615"/>
              <a:gd name="connsiteY24" fmla="*/ 1406113 h 1583140"/>
              <a:gd name="connsiteX25" fmla="*/ 6987129 w 9662615"/>
              <a:gd name="connsiteY25" fmla="*/ 1404834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26260 w 9662615"/>
              <a:gd name="connsiteY5" fmla="*/ 1277155 h 1583140"/>
              <a:gd name="connsiteX6" fmla="*/ 9144767 w 9662615"/>
              <a:gd name="connsiteY6" fmla="*/ 1264120 h 1583140"/>
              <a:gd name="connsiteX7" fmla="*/ 8976400 w 9662615"/>
              <a:gd name="connsiteY7" fmla="*/ 1326661 h 1583140"/>
              <a:gd name="connsiteX8" fmla="*/ 8828711 w 9662615"/>
              <a:gd name="connsiteY8" fmla="*/ 1346394 h 1583140"/>
              <a:gd name="connsiteX9" fmla="*/ 8695953 w 9662615"/>
              <a:gd name="connsiteY9" fmla="*/ 1346784 h 1583140"/>
              <a:gd name="connsiteX10" fmla="*/ 8652191 w 9662615"/>
              <a:gd name="connsiteY10" fmla="*/ 1345903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16849 w 9662615"/>
              <a:gd name="connsiteY13" fmla="*/ 1367085 h 1583140"/>
              <a:gd name="connsiteX14" fmla="*/ 8278355 w 9662615"/>
              <a:gd name="connsiteY14" fmla="*/ 1386569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087910 w 9662615"/>
              <a:gd name="connsiteY17" fmla="*/ 1386449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215220 w 9662615"/>
              <a:gd name="connsiteY23" fmla="*/ 1397856 h 1583140"/>
              <a:gd name="connsiteX24" fmla="*/ 7082147 w 9662615"/>
              <a:gd name="connsiteY24" fmla="*/ 1406113 h 1583140"/>
              <a:gd name="connsiteX25" fmla="*/ 6987129 w 9662615"/>
              <a:gd name="connsiteY25" fmla="*/ 1404834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26260 w 9662615"/>
              <a:gd name="connsiteY5" fmla="*/ 1277155 h 1583140"/>
              <a:gd name="connsiteX6" fmla="*/ 9144767 w 9662615"/>
              <a:gd name="connsiteY6" fmla="*/ 1264120 h 1583140"/>
              <a:gd name="connsiteX7" fmla="*/ 8976400 w 9662615"/>
              <a:gd name="connsiteY7" fmla="*/ 1326661 h 1583140"/>
              <a:gd name="connsiteX8" fmla="*/ 8828711 w 9662615"/>
              <a:gd name="connsiteY8" fmla="*/ 1346394 h 1583140"/>
              <a:gd name="connsiteX9" fmla="*/ 8695953 w 9662615"/>
              <a:gd name="connsiteY9" fmla="*/ 1346784 h 1583140"/>
              <a:gd name="connsiteX10" fmla="*/ 8652191 w 9662615"/>
              <a:gd name="connsiteY10" fmla="*/ 1345903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16849 w 9662615"/>
              <a:gd name="connsiteY13" fmla="*/ 1367085 h 1583140"/>
              <a:gd name="connsiteX14" fmla="*/ 8278355 w 9662615"/>
              <a:gd name="connsiteY14" fmla="*/ 1386569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087910 w 9662615"/>
              <a:gd name="connsiteY17" fmla="*/ 1386449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215220 w 9662615"/>
              <a:gd name="connsiteY23" fmla="*/ 1397856 h 1583140"/>
              <a:gd name="connsiteX24" fmla="*/ 7082147 w 9662615"/>
              <a:gd name="connsiteY24" fmla="*/ 1406113 h 1583140"/>
              <a:gd name="connsiteX25" fmla="*/ 6987129 w 9662615"/>
              <a:gd name="connsiteY25" fmla="*/ 1404834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58420 w 9662615"/>
              <a:gd name="connsiteY3" fmla="*/ 1280106 h 1583140"/>
              <a:gd name="connsiteX4" fmla="*/ 9469546 w 9662615"/>
              <a:gd name="connsiteY4" fmla="*/ 1289837 h 1583140"/>
              <a:gd name="connsiteX5" fmla="*/ 9326260 w 9662615"/>
              <a:gd name="connsiteY5" fmla="*/ 1277155 h 1583140"/>
              <a:gd name="connsiteX6" fmla="*/ 9144767 w 9662615"/>
              <a:gd name="connsiteY6" fmla="*/ 1264120 h 1583140"/>
              <a:gd name="connsiteX7" fmla="*/ 8976400 w 9662615"/>
              <a:gd name="connsiteY7" fmla="*/ 1326661 h 1583140"/>
              <a:gd name="connsiteX8" fmla="*/ 8828711 w 9662615"/>
              <a:gd name="connsiteY8" fmla="*/ 1346394 h 1583140"/>
              <a:gd name="connsiteX9" fmla="*/ 8695953 w 9662615"/>
              <a:gd name="connsiteY9" fmla="*/ 1346784 h 1583140"/>
              <a:gd name="connsiteX10" fmla="*/ 8652191 w 9662615"/>
              <a:gd name="connsiteY10" fmla="*/ 1345903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16849 w 9662615"/>
              <a:gd name="connsiteY13" fmla="*/ 1367085 h 1583140"/>
              <a:gd name="connsiteX14" fmla="*/ 8278355 w 9662615"/>
              <a:gd name="connsiteY14" fmla="*/ 1386569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087910 w 9662615"/>
              <a:gd name="connsiteY17" fmla="*/ 1386449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215220 w 9662615"/>
              <a:gd name="connsiteY23" fmla="*/ 1397856 h 1583140"/>
              <a:gd name="connsiteX24" fmla="*/ 7082147 w 9662615"/>
              <a:gd name="connsiteY24" fmla="*/ 1406113 h 1583140"/>
              <a:gd name="connsiteX25" fmla="*/ 6987129 w 9662615"/>
              <a:gd name="connsiteY25" fmla="*/ 1404834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618664 w 9662615"/>
              <a:gd name="connsiteY3" fmla="*/ 1331789 h 1583140"/>
              <a:gd name="connsiteX4" fmla="*/ 9469546 w 9662615"/>
              <a:gd name="connsiteY4" fmla="*/ 1289837 h 1583140"/>
              <a:gd name="connsiteX5" fmla="*/ 9326260 w 9662615"/>
              <a:gd name="connsiteY5" fmla="*/ 1277155 h 1583140"/>
              <a:gd name="connsiteX6" fmla="*/ 9144767 w 9662615"/>
              <a:gd name="connsiteY6" fmla="*/ 1264120 h 1583140"/>
              <a:gd name="connsiteX7" fmla="*/ 8976400 w 9662615"/>
              <a:gd name="connsiteY7" fmla="*/ 1326661 h 1583140"/>
              <a:gd name="connsiteX8" fmla="*/ 8828711 w 9662615"/>
              <a:gd name="connsiteY8" fmla="*/ 1346394 h 1583140"/>
              <a:gd name="connsiteX9" fmla="*/ 8695953 w 9662615"/>
              <a:gd name="connsiteY9" fmla="*/ 1346784 h 1583140"/>
              <a:gd name="connsiteX10" fmla="*/ 8652191 w 9662615"/>
              <a:gd name="connsiteY10" fmla="*/ 1345903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16849 w 9662615"/>
              <a:gd name="connsiteY13" fmla="*/ 1367085 h 1583140"/>
              <a:gd name="connsiteX14" fmla="*/ 8278355 w 9662615"/>
              <a:gd name="connsiteY14" fmla="*/ 1386569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087910 w 9662615"/>
              <a:gd name="connsiteY17" fmla="*/ 1386449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215220 w 9662615"/>
              <a:gd name="connsiteY23" fmla="*/ 1397856 h 1583140"/>
              <a:gd name="connsiteX24" fmla="*/ 7082147 w 9662615"/>
              <a:gd name="connsiteY24" fmla="*/ 1406113 h 1583140"/>
              <a:gd name="connsiteX25" fmla="*/ 6987129 w 9662615"/>
              <a:gd name="connsiteY25" fmla="*/ 1404834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551077 w 9662615"/>
              <a:gd name="connsiteY3" fmla="*/ 1292033 h 1583140"/>
              <a:gd name="connsiteX4" fmla="*/ 9469546 w 9662615"/>
              <a:gd name="connsiteY4" fmla="*/ 1289837 h 1583140"/>
              <a:gd name="connsiteX5" fmla="*/ 9326260 w 9662615"/>
              <a:gd name="connsiteY5" fmla="*/ 1277155 h 1583140"/>
              <a:gd name="connsiteX6" fmla="*/ 9144767 w 9662615"/>
              <a:gd name="connsiteY6" fmla="*/ 1264120 h 1583140"/>
              <a:gd name="connsiteX7" fmla="*/ 8976400 w 9662615"/>
              <a:gd name="connsiteY7" fmla="*/ 1326661 h 1583140"/>
              <a:gd name="connsiteX8" fmla="*/ 8828711 w 9662615"/>
              <a:gd name="connsiteY8" fmla="*/ 1346394 h 1583140"/>
              <a:gd name="connsiteX9" fmla="*/ 8695953 w 9662615"/>
              <a:gd name="connsiteY9" fmla="*/ 1346784 h 1583140"/>
              <a:gd name="connsiteX10" fmla="*/ 8652191 w 9662615"/>
              <a:gd name="connsiteY10" fmla="*/ 1345903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16849 w 9662615"/>
              <a:gd name="connsiteY13" fmla="*/ 1367085 h 1583140"/>
              <a:gd name="connsiteX14" fmla="*/ 8278355 w 9662615"/>
              <a:gd name="connsiteY14" fmla="*/ 1386569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087910 w 9662615"/>
              <a:gd name="connsiteY17" fmla="*/ 1386449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215220 w 9662615"/>
              <a:gd name="connsiteY23" fmla="*/ 1397856 h 1583140"/>
              <a:gd name="connsiteX24" fmla="*/ 7082147 w 9662615"/>
              <a:gd name="connsiteY24" fmla="*/ 1406113 h 1583140"/>
              <a:gd name="connsiteX25" fmla="*/ 6987129 w 9662615"/>
              <a:gd name="connsiteY25" fmla="*/ 1404834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929254 w 9662615"/>
              <a:gd name="connsiteY54" fmla="*/ 1563452 h 1583140"/>
              <a:gd name="connsiteX55" fmla="*/ 4871726 w 9662615"/>
              <a:gd name="connsiteY55" fmla="*/ 1570584 h 1583140"/>
              <a:gd name="connsiteX56" fmla="*/ 4843267 w 9662615"/>
              <a:gd name="connsiteY56" fmla="*/ 1561459 h 1583140"/>
              <a:gd name="connsiteX57" fmla="*/ 4821058 w 9662615"/>
              <a:gd name="connsiteY57" fmla="*/ 1553078 h 1583140"/>
              <a:gd name="connsiteX58" fmla="*/ 4791466 w 9662615"/>
              <a:gd name="connsiteY58" fmla="*/ 1561324 h 1583140"/>
              <a:gd name="connsiteX59" fmla="*/ 4784247 w 9662615"/>
              <a:gd name="connsiteY59" fmla="*/ 1562342 h 1583140"/>
              <a:gd name="connsiteX60" fmla="*/ 4739309 w 9662615"/>
              <a:gd name="connsiteY60" fmla="*/ 1553948 h 1583140"/>
              <a:gd name="connsiteX61" fmla="*/ 4697562 w 9662615"/>
              <a:gd name="connsiteY61" fmla="*/ 1551206 h 1583140"/>
              <a:gd name="connsiteX62" fmla="*/ 4650737 w 9662615"/>
              <a:gd name="connsiteY62" fmla="*/ 1537381 h 1583140"/>
              <a:gd name="connsiteX63" fmla="*/ 4583150 w 9662615"/>
              <a:gd name="connsiteY63" fmla="*/ 1529064 h 1583140"/>
              <a:gd name="connsiteX64" fmla="*/ 4521734 w 9662615"/>
              <a:gd name="connsiteY64" fmla="*/ 1529359 h 1583140"/>
              <a:gd name="connsiteX65" fmla="*/ 4382398 w 9662615"/>
              <a:gd name="connsiteY65" fmla="*/ 1534108 h 1583140"/>
              <a:gd name="connsiteX66" fmla="*/ 4221826 w 9662615"/>
              <a:gd name="connsiteY66" fmla="*/ 1500972 h 1583140"/>
              <a:gd name="connsiteX67" fmla="*/ 4096601 w 9662615"/>
              <a:gd name="connsiteY67" fmla="*/ 1521563 h 1583140"/>
              <a:gd name="connsiteX68" fmla="*/ 4002441 w 9662615"/>
              <a:gd name="connsiteY68" fmla="*/ 1528912 h 1583140"/>
              <a:gd name="connsiteX69" fmla="*/ 3833906 w 9662615"/>
              <a:gd name="connsiteY69" fmla="*/ 1516637 h 1583140"/>
              <a:gd name="connsiteX70" fmla="*/ 3763845 w 9662615"/>
              <a:gd name="connsiteY70" fmla="*/ 1501782 h 1583140"/>
              <a:gd name="connsiteX71" fmla="*/ 3641778 w 9662615"/>
              <a:gd name="connsiteY71" fmla="*/ 1505446 h 1583140"/>
              <a:gd name="connsiteX72" fmla="*/ 3565233 w 9662615"/>
              <a:gd name="connsiteY72" fmla="*/ 1515122 h 1583140"/>
              <a:gd name="connsiteX73" fmla="*/ 3560267 w 9662615"/>
              <a:gd name="connsiteY73" fmla="*/ 1516288 h 1583140"/>
              <a:gd name="connsiteX74" fmla="*/ 3540258 w 9662615"/>
              <a:gd name="connsiteY74" fmla="*/ 1516976 h 1583140"/>
              <a:gd name="connsiteX75" fmla="*/ 3534780 w 9662615"/>
              <a:gd name="connsiteY75" fmla="*/ 1522141 h 1583140"/>
              <a:gd name="connsiteX76" fmla="*/ 3504783 w 9662615"/>
              <a:gd name="connsiteY76" fmla="*/ 1526739 h 1583140"/>
              <a:gd name="connsiteX77" fmla="*/ 3430805 w 9662615"/>
              <a:gd name="connsiteY77" fmla="*/ 1542521 h 1583140"/>
              <a:gd name="connsiteX78" fmla="*/ 3292707 w 9662615"/>
              <a:gd name="connsiteY78" fmla="*/ 1520490 h 1583140"/>
              <a:gd name="connsiteX79" fmla="*/ 3187872 w 9662615"/>
              <a:gd name="connsiteY79" fmla="*/ 1519991 h 1583140"/>
              <a:gd name="connsiteX80" fmla="*/ 3148026 w 9662615"/>
              <a:gd name="connsiteY80" fmla="*/ 1524777 h 1583140"/>
              <a:gd name="connsiteX81" fmla="*/ 3092394 w 9662615"/>
              <a:gd name="connsiteY81" fmla="*/ 1528115 h 1583140"/>
              <a:gd name="connsiteX82" fmla="*/ 2994200 w 9662615"/>
              <a:gd name="connsiteY82" fmla="*/ 1537857 h 1583140"/>
              <a:gd name="connsiteX83" fmla="*/ 2862301 w 9662615"/>
              <a:gd name="connsiteY83" fmla="*/ 1544250 h 1583140"/>
              <a:gd name="connsiteX84" fmla="*/ 2766335 w 9662615"/>
              <a:gd name="connsiteY84" fmla="*/ 1527662 h 1583140"/>
              <a:gd name="connsiteX85" fmla="*/ 2757836 w 9662615"/>
              <a:gd name="connsiteY85" fmla="*/ 1531371 h 1583140"/>
              <a:gd name="connsiteX86" fmla="*/ 2691555 w 9662615"/>
              <a:gd name="connsiteY86" fmla="*/ 1530283 h 1583140"/>
              <a:gd name="connsiteX87" fmla="*/ 2491676 w 9662615"/>
              <a:gd name="connsiteY87" fmla="*/ 1500859 h 1583140"/>
              <a:gd name="connsiteX88" fmla="*/ 2378036 w 9662615"/>
              <a:gd name="connsiteY88" fmla="*/ 1520645 h 1583140"/>
              <a:gd name="connsiteX89" fmla="*/ 2284269 w 9662615"/>
              <a:gd name="connsiteY89" fmla="*/ 1503068 h 1583140"/>
              <a:gd name="connsiteX90" fmla="*/ 2207104 w 9662615"/>
              <a:gd name="connsiteY90" fmla="*/ 1508888 h 1583140"/>
              <a:gd name="connsiteX91" fmla="*/ 2149226 w 9662615"/>
              <a:gd name="connsiteY91" fmla="*/ 1523409 h 1583140"/>
              <a:gd name="connsiteX92" fmla="*/ 2084783 w 9662615"/>
              <a:gd name="connsiteY92" fmla="*/ 1524245 h 1583140"/>
              <a:gd name="connsiteX93" fmla="*/ 2070075 w 9662615"/>
              <a:gd name="connsiteY93" fmla="*/ 1511285 h 1583140"/>
              <a:gd name="connsiteX94" fmla="*/ 2001057 w 9662615"/>
              <a:gd name="connsiteY94" fmla="*/ 1516449 h 1583140"/>
              <a:gd name="connsiteX95" fmla="*/ 1896330 w 9662615"/>
              <a:gd name="connsiteY95" fmla="*/ 1525725 h 1583140"/>
              <a:gd name="connsiteX96" fmla="*/ 1835994 w 9662615"/>
              <a:gd name="connsiteY96" fmla="*/ 1527678 h 1583140"/>
              <a:gd name="connsiteX97" fmla="*/ 1671119 w 9662615"/>
              <a:gd name="connsiteY97" fmla="*/ 1536701 h 1583140"/>
              <a:gd name="connsiteX98" fmla="*/ 1601337 w 9662615"/>
              <a:gd name="connsiteY98" fmla="*/ 1548552 h 1583140"/>
              <a:gd name="connsiteX99" fmla="*/ 1407755 w 9662615"/>
              <a:gd name="connsiteY99" fmla="*/ 1571444 h 1583140"/>
              <a:gd name="connsiteX100" fmla="*/ 1271994 w 9662615"/>
              <a:gd name="connsiteY100" fmla="*/ 1579471 h 1583140"/>
              <a:gd name="connsiteX101" fmla="*/ 1249226 w 9662615"/>
              <a:gd name="connsiteY101" fmla="*/ 1583140 h 1583140"/>
              <a:gd name="connsiteX102" fmla="*/ 1217719 w 9662615"/>
              <a:gd name="connsiteY102" fmla="*/ 1580863 h 1583140"/>
              <a:gd name="connsiteX103" fmla="*/ 1091432 w 9662615"/>
              <a:gd name="connsiteY103" fmla="*/ 1571003 h 1583140"/>
              <a:gd name="connsiteX104" fmla="*/ 992039 w 9662615"/>
              <a:gd name="connsiteY104" fmla="*/ 1556662 h 1583140"/>
              <a:gd name="connsiteX105" fmla="*/ 868264 w 9662615"/>
              <a:gd name="connsiteY105" fmla="*/ 1566392 h 1583140"/>
              <a:gd name="connsiteX106" fmla="*/ 792765 w 9662615"/>
              <a:gd name="connsiteY106" fmla="*/ 1563102 h 1583140"/>
              <a:gd name="connsiteX107" fmla="*/ 669055 w 9662615"/>
              <a:gd name="connsiteY107" fmla="*/ 1543638 h 1583140"/>
              <a:gd name="connsiteX108" fmla="*/ 506152 w 9662615"/>
              <a:gd name="connsiteY108" fmla="*/ 1549124 h 1583140"/>
              <a:gd name="connsiteX109" fmla="*/ 472797 w 9662615"/>
              <a:gd name="connsiteY109" fmla="*/ 1568904 h 1583140"/>
              <a:gd name="connsiteX110" fmla="*/ 427864 w 9662615"/>
              <a:gd name="connsiteY110" fmla="*/ 1580848 h 1583140"/>
              <a:gd name="connsiteX111" fmla="*/ 408381 w 9662615"/>
              <a:gd name="connsiteY111" fmla="*/ 1552940 h 1583140"/>
              <a:gd name="connsiteX112" fmla="*/ 267163 w 9662615"/>
              <a:gd name="connsiteY112" fmla="*/ 1531913 h 1583140"/>
              <a:gd name="connsiteX113" fmla="*/ 196644 w 9662615"/>
              <a:gd name="connsiteY113" fmla="*/ 1524565 h 1583140"/>
              <a:gd name="connsiteX114" fmla="*/ 86819 w 9662615"/>
              <a:gd name="connsiteY114" fmla="*/ 1519517 h 1583140"/>
              <a:gd name="connsiteX115" fmla="*/ 53369 w 9662615"/>
              <a:gd name="connsiteY115" fmla="*/ 1516853 h 1583140"/>
              <a:gd name="connsiteX116" fmla="*/ 2359 w 9662615"/>
              <a:gd name="connsiteY116" fmla="*/ 1515247 h 1583140"/>
              <a:gd name="connsiteX117" fmla="*/ 0 w 9662615"/>
              <a:gd name="connsiteY117" fmla="*/ 1514932 h 1583140"/>
              <a:gd name="connsiteX118" fmla="*/ 0 w 9662615"/>
              <a:gd name="connsiteY118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551077 w 9662615"/>
              <a:gd name="connsiteY3" fmla="*/ 1292033 h 1583140"/>
              <a:gd name="connsiteX4" fmla="*/ 9469546 w 9662615"/>
              <a:gd name="connsiteY4" fmla="*/ 1289837 h 1583140"/>
              <a:gd name="connsiteX5" fmla="*/ 9326260 w 9662615"/>
              <a:gd name="connsiteY5" fmla="*/ 1277155 h 1583140"/>
              <a:gd name="connsiteX6" fmla="*/ 9144767 w 9662615"/>
              <a:gd name="connsiteY6" fmla="*/ 1264120 h 1583140"/>
              <a:gd name="connsiteX7" fmla="*/ 8976400 w 9662615"/>
              <a:gd name="connsiteY7" fmla="*/ 1326661 h 1583140"/>
              <a:gd name="connsiteX8" fmla="*/ 8828711 w 9662615"/>
              <a:gd name="connsiteY8" fmla="*/ 1346394 h 1583140"/>
              <a:gd name="connsiteX9" fmla="*/ 8695953 w 9662615"/>
              <a:gd name="connsiteY9" fmla="*/ 1346784 h 1583140"/>
              <a:gd name="connsiteX10" fmla="*/ 8652191 w 9662615"/>
              <a:gd name="connsiteY10" fmla="*/ 1345903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16849 w 9662615"/>
              <a:gd name="connsiteY13" fmla="*/ 1367085 h 1583140"/>
              <a:gd name="connsiteX14" fmla="*/ 8278355 w 9662615"/>
              <a:gd name="connsiteY14" fmla="*/ 1386569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087910 w 9662615"/>
              <a:gd name="connsiteY17" fmla="*/ 1386449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215220 w 9662615"/>
              <a:gd name="connsiteY23" fmla="*/ 1397856 h 1583140"/>
              <a:gd name="connsiteX24" fmla="*/ 7082147 w 9662615"/>
              <a:gd name="connsiteY24" fmla="*/ 1406113 h 1583140"/>
              <a:gd name="connsiteX25" fmla="*/ 6987129 w 9662615"/>
              <a:gd name="connsiteY25" fmla="*/ 1404834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871726 w 9662615"/>
              <a:gd name="connsiteY54" fmla="*/ 1570584 h 1583140"/>
              <a:gd name="connsiteX55" fmla="*/ 4843267 w 9662615"/>
              <a:gd name="connsiteY55" fmla="*/ 1561459 h 1583140"/>
              <a:gd name="connsiteX56" fmla="*/ 4821058 w 9662615"/>
              <a:gd name="connsiteY56" fmla="*/ 1553078 h 1583140"/>
              <a:gd name="connsiteX57" fmla="*/ 4791466 w 9662615"/>
              <a:gd name="connsiteY57" fmla="*/ 1561324 h 1583140"/>
              <a:gd name="connsiteX58" fmla="*/ 4784247 w 9662615"/>
              <a:gd name="connsiteY58" fmla="*/ 1562342 h 1583140"/>
              <a:gd name="connsiteX59" fmla="*/ 4739309 w 9662615"/>
              <a:gd name="connsiteY59" fmla="*/ 1553948 h 1583140"/>
              <a:gd name="connsiteX60" fmla="*/ 4697562 w 9662615"/>
              <a:gd name="connsiteY60" fmla="*/ 1551206 h 1583140"/>
              <a:gd name="connsiteX61" fmla="*/ 4650737 w 9662615"/>
              <a:gd name="connsiteY61" fmla="*/ 1537381 h 1583140"/>
              <a:gd name="connsiteX62" fmla="*/ 4583150 w 9662615"/>
              <a:gd name="connsiteY62" fmla="*/ 1529064 h 1583140"/>
              <a:gd name="connsiteX63" fmla="*/ 4521734 w 9662615"/>
              <a:gd name="connsiteY63" fmla="*/ 1529359 h 1583140"/>
              <a:gd name="connsiteX64" fmla="*/ 4382398 w 9662615"/>
              <a:gd name="connsiteY64" fmla="*/ 1534108 h 1583140"/>
              <a:gd name="connsiteX65" fmla="*/ 4221826 w 9662615"/>
              <a:gd name="connsiteY65" fmla="*/ 1500972 h 1583140"/>
              <a:gd name="connsiteX66" fmla="*/ 4096601 w 9662615"/>
              <a:gd name="connsiteY66" fmla="*/ 1521563 h 1583140"/>
              <a:gd name="connsiteX67" fmla="*/ 4002441 w 9662615"/>
              <a:gd name="connsiteY67" fmla="*/ 1528912 h 1583140"/>
              <a:gd name="connsiteX68" fmla="*/ 3833906 w 9662615"/>
              <a:gd name="connsiteY68" fmla="*/ 1516637 h 1583140"/>
              <a:gd name="connsiteX69" fmla="*/ 3763845 w 9662615"/>
              <a:gd name="connsiteY69" fmla="*/ 1501782 h 1583140"/>
              <a:gd name="connsiteX70" fmla="*/ 3641778 w 9662615"/>
              <a:gd name="connsiteY70" fmla="*/ 1505446 h 1583140"/>
              <a:gd name="connsiteX71" fmla="*/ 3565233 w 9662615"/>
              <a:gd name="connsiteY71" fmla="*/ 1515122 h 1583140"/>
              <a:gd name="connsiteX72" fmla="*/ 3560267 w 9662615"/>
              <a:gd name="connsiteY72" fmla="*/ 1516288 h 1583140"/>
              <a:gd name="connsiteX73" fmla="*/ 3540258 w 9662615"/>
              <a:gd name="connsiteY73" fmla="*/ 1516976 h 1583140"/>
              <a:gd name="connsiteX74" fmla="*/ 3534780 w 9662615"/>
              <a:gd name="connsiteY74" fmla="*/ 1522141 h 1583140"/>
              <a:gd name="connsiteX75" fmla="*/ 3504783 w 9662615"/>
              <a:gd name="connsiteY75" fmla="*/ 1526739 h 1583140"/>
              <a:gd name="connsiteX76" fmla="*/ 3430805 w 9662615"/>
              <a:gd name="connsiteY76" fmla="*/ 1542521 h 1583140"/>
              <a:gd name="connsiteX77" fmla="*/ 3292707 w 9662615"/>
              <a:gd name="connsiteY77" fmla="*/ 1520490 h 1583140"/>
              <a:gd name="connsiteX78" fmla="*/ 3187872 w 9662615"/>
              <a:gd name="connsiteY78" fmla="*/ 1519991 h 1583140"/>
              <a:gd name="connsiteX79" fmla="*/ 3148026 w 9662615"/>
              <a:gd name="connsiteY79" fmla="*/ 1524777 h 1583140"/>
              <a:gd name="connsiteX80" fmla="*/ 3092394 w 9662615"/>
              <a:gd name="connsiteY80" fmla="*/ 1528115 h 1583140"/>
              <a:gd name="connsiteX81" fmla="*/ 2994200 w 9662615"/>
              <a:gd name="connsiteY81" fmla="*/ 1537857 h 1583140"/>
              <a:gd name="connsiteX82" fmla="*/ 2862301 w 9662615"/>
              <a:gd name="connsiteY82" fmla="*/ 1544250 h 1583140"/>
              <a:gd name="connsiteX83" fmla="*/ 2766335 w 9662615"/>
              <a:gd name="connsiteY83" fmla="*/ 1527662 h 1583140"/>
              <a:gd name="connsiteX84" fmla="*/ 2757836 w 9662615"/>
              <a:gd name="connsiteY84" fmla="*/ 1531371 h 1583140"/>
              <a:gd name="connsiteX85" fmla="*/ 2691555 w 9662615"/>
              <a:gd name="connsiteY85" fmla="*/ 1530283 h 1583140"/>
              <a:gd name="connsiteX86" fmla="*/ 2491676 w 9662615"/>
              <a:gd name="connsiteY86" fmla="*/ 1500859 h 1583140"/>
              <a:gd name="connsiteX87" fmla="*/ 2378036 w 9662615"/>
              <a:gd name="connsiteY87" fmla="*/ 1520645 h 1583140"/>
              <a:gd name="connsiteX88" fmla="*/ 2284269 w 9662615"/>
              <a:gd name="connsiteY88" fmla="*/ 1503068 h 1583140"/>
              <a:gd name="connsiteX89" fmla="*/ 2207104 w 9662615"/>
              <a:gd name="connsiteY89" fmla="*/ 1508888 h 1583140"/>
              <a:gd name="connsiteX90" fmla="*/ 2149226 w 9662615"/>
              <a:gd name="connsiteY90" fmla="*/ 1523409 h 1583140"/>
              <a:gd name="connsiteX91" fmla="*/ 2084783 w 9662615"/>
              <a:gd name="connsiteY91" fmla="*/ 1524245 h 1583140"/>
              <a:gd name="connsiteX92" fmla="*/ 2070075 w 9662615"/>
              <a:gd name="connsiteY92" fmla="*/ 1511285 h 1583140"/>
              <a:gd name="connsiteX93" fmla="*/ 2001057 w 9662615"/>
              <a:gd name="connsiteY93" fmla="*/ 1516449 h 1583140"/>
              <a:gd name="connsiteX94" fmla="*/ 1896330 w 9662615"/>
              <a:gd name="connsiteY94" fmla="*/ 1525725 h 1583140"/>
              <a:gd name="connsiteX95" fmla="*/ 1835994 w 9662615"/>
              <a:gd name="connsiteY95" fmla="*/ 1527678 h 1583140"/>
              <a:gd name="connsiteX96" fmla="*/ 1671119 w 9662615"/>
              <a:gd name="connsiteY96" fmla="*/ 1536701 h 1583140"/>
              <a:gd name="connsiteX97" fmla="*/ 1601337 w 9662615"/>
              <a:gd name="connsiteY97" fmla="*/ 1548552 h 1583140"/>
              <a:gd name="connsiteX98" fmla="*/ 1407755 w 9662615"/>
              <a:gd name="connsiteY98" fmla="*/ 1571444 h 1583140"/>
              <a:gd name="connsiteX99" fmla="*/ 1271994 w 9662615"/>
              <a:gd name="connsiteY99" fmla="*/ 1579471 h 1583140"/>
              <a:gd name="connsiteX100" fmla="*/ 1249226 w 9662615"/>
              <a:gd name="connsiteY100" fmla="*/ 1583140 h 1583140"/>
              <a:gd name="connsiteX101" fmla="*/ 1217719 w 9662615"/>
              <a:gd name="connsiteY101" fmla="*/ 1580863 h 1583140"/>
              <a:gd name="connsiteX102" fmla="*/ 1091432 w 9662615"/>
              <a:gd name="connsiteY102" fmla="*/ 1571003 h 1583140"/>
              <a:gd name="connsiteX103" fmla="*/ 992039 w 9662615"/>
              <a:gd name="connsiteY103" fmla="*/ 1556662 h 1583140"/>
              <a:gd name="connsiteX104" fmla="*/ 868264 w 9662615"/>
              <a:gd name="connsiteY104" fmla="*/ 1566392 h 1583140"/>
              <a:gd name="connsiteX105" fmla="*/ 792765 w 9662615"/>
              <a:gd name="connsiteY105" fmla="*/ 1563102 h 1583140"/>
              <a:gd name="connsiteX106" fmla="*/ 669055 w 9662615"/>
              <a:gd name="connsiteY106" fmla="*/ 1543638 h 1583140"/>
              <a:gd name="connsiteX107" fmla="*/ 506152 w 9662615"/>
              <a:gd name="connsiteY107" fmla="*/ 1549124 h 1583140"/>
              <a:gd name="connsiteX108" fmla="*/ 472797 w 9662615"/>
              <a:gd name="connsiteY108" fmla="*/ 1568904 h 1583140"/>
              <a:gd name="connsiteX109" fmla="*/ 427864 w 9662615"/>
              <a:gd name="connsiteY109" fmla="*/ 1580848 h 1583140"/>
              <a:gd name="connsiteX110" fmla="*/ 408381 w 9662615"/>
              <a:gd name="connsiteY110" fmla="*/ 1552940 h 1583140"/>
              <a:gd name="connsiteX111" fmla="*/ 267163 w 9662615"/>
              <a:gd name="connsiteY111" fmla="*/ 1531913 h 1583140"/>
              <a:gd name="connsiteX112" fmla="*/ 196644 w 9662615"/>
              <a:gd name="connsiteY112" fmla="*/ 1524565 h 1583140"/>
              <a:gd name="connsiteX113" fmla="*/ 86819 w 9662615"/>
              <a:gd name="connsiteY113" fmla="*/ 1519517 h 1583140"/>
              <a:gd name="connsiteX114" fmla="*/ 53369 w 9662615"/>
              <a:gd name="connsiteY114" fmla="*/ 1516853 h 1583140"/>
              <a:gd name="connsiteX115" fmla="*/ 2359 w 9662615"/>
              <a:gd name="connsiteY115" fmla="*/ 1515247 h 1583140"/>
              <a:gd name="connsiteX116" fmla="*/ 0 w 9662615"/>
              <a:gd name="connsiteY116" fmla="*/ 1514932 h 1583140"/>
              <a:gd name="connsiteX117" fmla="*/ 0 w 9662615"/>
              <a:gd name="connsiteY117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551077 w 9662615"/>
              <a:gd name="connsiteY3" fmla="*/ 1292033 h 1583140"/>
              <a:gd name="connsiteX4" fmla="*/ 9469546 w 9662615"/>
              <a:gd name="connsiteY4" fmla="*/ 1289837 h 1583140"/>
              <a:gd name="connsiteX5" fmla="*/ 9326260 w 9662615"/>
              <a:gd name="connsiteY5" fmla="*/ 1277155 h 1583140"/>
              <a:gd name="connsiteX6" fmla="*/ 9144767 w 9662615"/>
              <a:gd name="connsiteY6" fmla="*/ 1264120 h 1583140"/>
              <a:gd name="connsiteX7" fmla="*/ 8976400 w 9662615"/>
              <a:gd name="connsiteY7" fmla="*/ 1326661 h 1583140"/>
              <a:gd name="connsiteX8" fmla="*/ 8828711 w 9662615"/>
              <a:gd name="connsiteY8" fmla="*/ 1346394 h 1583140"/>
              <a:gd name="connsiteX9" fmla="*/ 8695953 w 9662615"/>
              <a:gd name="connsiteY9" fmla="*/ 1346784 h 1583140"/>
              <a:gd name="connsiteX10" fmla="*/ 8652191 w 9662615"/>
              <a:gd name="connsiteY10" fmla="*/ 1345903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16849 w 9662615"/>
              <a:gd name="connsiteY13" fmla="*/ 1367085 h 1583140"/>
              <a:gd name="connsiteX14" fmla="*/ 8278355 w 9662615"/>
              <a:gd name="connsiteY14" fmla="*/ 1386569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087910 w 9662615"/>
              <a:gd name="connsiteY17" fmla="*/ 1386449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215220 w 9662615"/>
              <a:gd name="connsiteY23" fmla="*/ 1397856 h 1583140"/>
              <a:gd name="connsiteX24" fmla="*/ 7082147 w 9662615"/>
              <a:gd name="connsiteY24" fmla="*/ 1406113 h 1583140"/>
              <a:gd name="connsiteX25" fmla="*/ 6987129 w 9662615"/>
              <a:gd name="connsiteY25" fmla="*/ 1404834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871726 w 9662615"/>
              <a:gd name="connsiteY54" fmla="*/ 1570584 h 1583140"/>
              <a:gd name="connsiteX55" fmla="*/ 4843267 w 9662615"/>
              <a:gd name="connsiteY55" fmla="*/ 1561459 h 1583140"/>
              <a:gd name="connsiteX56" fmla="*/ 4821058 w 9662615"/>
              <a:gd name="connsiteY56" fmla="*/ 1553078 h 1583140"/>
              <a:gd name="connsiteX57" fmla="*/ 4791466 w 9662615"/>
              <a:gd name="connsiteY57" fmla="*/ 1561324 h 1583140"/>
              <a:gd name="connsiteX58" fmla="*/ 4784247 w 9662615"/>
              <a:gd name="connsiteY58" fmla="*/ 1562342 h 1583140"/>
              <a:gd name="connsiteX59" fmla="*/ 4739309 w 9662615"/>
              <a:gd name="connsiteY59" fmla="*/ 1553948 h 1583140"/>
              <a:gd name="connsiteX60" fmla="*/ 4697562 w 9662615"/>
              <a:gd name="connsiteY60" fmla="*/ 1551206 h 1583140"/>
              <a:gd name="connsiteX61" fmla="*/ 4650737 w 9662615"/>
              <a:gd name="connsiteY61" fmla="*/ 1537381 h 1583140"/>
              <a:gd name="connsiteX62" fmla="*/ 4583150 w 9662615"/>
              <a:gd name="connsiteY62" fmla="*/ 1529064 h 1583140"/>
              <a:gd name="connsiteX63" fmla="*/ 4521734 w 9662615"/>
              <a:gd name="connsiteY63" fmla="*/ 1529359 h 1583140"/>
              <a:gd name="connsiteX64" fmla="*/ 4382398 w 9662615"/>
              <a:gd name="connsiteY64" fmla="*/ 1534108 h 1583140"/>
              <a:gd name="connsiteX65" fmla="*/ 4221826 w 9662615"/>
              <a:gd name="connsiteY65" fmla="*/ 1500972 h 1583140"/>
              <a:gd name="connsiteX66" fmla="*/ 4096601 w 9662615"/>
              <a:gd name="connsiteY66" fmla="*/ 1521563 h 1583140"/>
              <a:gd name="connsiteX67" fmla="*/ 4002441 w 9662615"/>
              <a:gd name="connsiteY67" fmla="*/ 1528912 h 1583140"/>
              <a:gd name="connsiteX68" fmla="*/ 3833906 w 9662615"/>
              <a:gd name="connsiteY68" fmla="*/ 1516637 h 1583140"/>
              <a:gd name="connsiteX69" fmla="*/ 3763845 w 9662615"/>
              <a:gd name="connsiteY69" fmla="*/ 1501782 h 1583140"/>
              <a:gd name="connsiteX70" fmla="*/ 3641778 w 9662615"/>
              <a:gd name="connsiteY70" fmla="*/ 1505446 h 1583140"/>
              <a:gd name="connsiteX71" fmla="*/ 3565233 w 9662615"/>
              <a:gd name="connsiteY71" fmla="*/ 1515122 h 1583140"/>
              <a:gd name="connsiteX72" fmla="*/ 3560267 w 9662615"/>
              <a:gd name="connsiteY72" fmla="*/ 1516288 h 1583140"/>
              <a:gd name="connsiteX73" fmla="*/ 3540258 w 9662615"/>
              <a:gd name="connsiteY73" fmla="*/ 1516976 h 1583140"/>
              <a:gd name="connsiteX74" fmla="*/ 3534780 w 9662615"/>
              <a:gd name="connsiteY74" fmla="*/ 1522141 h 1583140"/>
              <a:gd name="connsiteX75" fmla="*/ 3504783 w 9662615"/>
              <a:gd name="connsiteY75" fmla="*/ 1526739 h 1583140"/>
              <a:gd name="connsiteX76" fmla="*/ 3430805 w 9662615"/>
              <a:gd name="connsiteY76" fmla="*/ 1542521 h 1583140"/>
              <a:gd name="connsiteX77" fmla="*/ 3292707 w 9662615"/>
              <a:gd name="connsiteY77" fmla="*/ 1520490 h 1583140"/>
              <a:gd name="connsiteX78" fmla="*/ 3187872 w 9662615"/>
              <a:gd name="connsiteY78" fmla="*/ 1519991 h 1583140"/>
              <a:gd name="connsiteX79" fmla="*/ 3148026 w 9662615"/>
              <a:gd name="connsiteY79" fmla="*/ 1524777 h 1583140"/>
              <a:gd name="connsiteX80" fmla="*/ 3092394 w 9662615"/>
              <a:gd name="connsiteY80" fmla="*/ 1528115 h 1583140"/>
              <a:gd name="connsiteX81" fmla="*/ 2994200 w 9662615"/>
              <a:gd name="connsiteY81" fmla="*/ 1537857 h 1583140"/>
              <a:gd name="connsiteX82" fmla="*/ 2862301 w 9662615"/>
              <a:gd name="connsiteY82" fmla="*/ 1544250 h 1583140"/>
              <a:gd name="connsiteX83" fmla="*/ 2766335 w 9662615"/>
              <a:gd name="connsiteY83" fmla="*/ 1527662 h 1583140"/>
              <a:gd name="connsiteX84" fmla="*/ 2757836 w 9662615"/>
              <a:gd name="connsiteY84" fmla="*/ 1531371 h 1583140"/>
              <a:gd name="connsiteX85" fmla="*/ 2691555 w 9662615"/>
              <a:gd name="connsiteY85" fmla="*/ 1530283 h 1583140"/>
              <a:gd name="connsiteX86" fmla="*/ 2491676 w 9662615"/>
              <a:gd name="connsiteY86" fmla="*/ 1500859 h 1583140"/>
              <a:gd name="connsiteX87" fmla="*/ 2378036 w 9662615"/>
              <a:gd name="connsiteY87" fmla="*/ 1520645 h 1583140"/>
              <a:gd name="connsiteX88" fmla="*/ 2284269 w 9662615"/>
              <a:gd name="connsiteY88" fmla="*/ 1503068 h 1583140"/>
              <a:gd name="connsiteX89" fmla="*/ 2207104 w 9662615"/>
              <a:gd name="connsiteY89" fmla="*/ 1508888 h 1583140"/>
              <a:gd name="connsiteX90" fmla="*/ 2149226 w 9662615"/>
              <a:gd name="connsiteY90" fmla="*/ 1523409 h 1583140"/>
              <a:gd name="connsiteX91" fmla="*/ 2084783 w 9662615"/>
              <a:gd name="connsiteY91" fmla="*/ 1524245 h 1583140"/>
              <a:gd name="connsiteX92" fmla="*/ 2070075 w 9662615"/>
              <a:gd name="connsiteY92" fmla="*/ 1511285 h 1583140"/>
              <a:gd name="connsiteX93" fmla="*/ 2001057 w 9662615"/>
              <a:gd name="connsiteY93" fmla="*/ 1516449 h 1583140"/>
              <a:gd name="connsiteX94" fmla="*/ 1896330 w 9662615"/>
              <a:gd name="connsiteY94" fmla="*/ 1525725 h 1583140"/>
              <a:gd name="connsiteX95" fmla="*/ 1835994 w 9662615"/>
              <a:gd name="connsiteY95" fmla="*/ 1527678 h 1583140"/>
              <a:gd name="connsiteX96" fmla="*/ 1671119 w 9662615"/>
              <a:gd name="connsiteY96" fmla="*/ 1536701 h 1583140"/>
              <a:gd name="connsiteX97" fmla="*/ 1601337 w 9662615"/>
              <a:gd name="connsiteY97" fmla="*/ 1548552 h 1583140"/>
              <a:gd name="connsiteX98" fmla="*/ 1407755 w 9662615"/>
              <a:gd name="connsiteY98" fmla="*/ 1571444 h 1583140"/>
              <a:gd name="connsiteX99" fmla="*/ 1271994 w 9662615"/>
              <a:gd name="connsiteY99" fmla="*/ 1579471 h 1583140"/>
              <a:gd name="connsiteX100" fmla="*/ 1249226 w 9662615"/>
              <a:gd name="connsiteY100" fmla="*/ 1583140 h 1583140"/>
              <a:gd name="connsiteX101" fmla="*/ 1217719 w 9662615"/>
              <a:gd name="connsiteY101" fmla="*/ 1580863 h 1583140"/>
              <a:gd name="connsiteX102" fmla="*/ 1091432 w 9662615"/>
              <a:gd name="connsiteY102" fmla="*/ 1571003 h 1583140"/>
              <a:gd name="connsiteX103" fmla="*/ 992039 w 9662615"/>
              <a:gd name="connsiteY103" fmla="*/ 1556662 h 1583140"/>
              <a:gd name="connsiteX104" fmla="*/ 868264 w 9662615"/>
              <a:gd name="connsiteY104" fmla="*/ 1566392 h 1583140"/>
              <a:gd name="connsiteX105" fmla="*/ 792765 w 9662615"/>
              <a:gd name="connsiteY105" fmla="*/ 1563102 h 1583140"/>
              <a:gd name="connsiteX106" fmla="*/ 669055 w 9662615"/>
              <a:gd name="connsiteY106" fmla="*/ 1543638 h 1583140"/>
              <a:gd name="connsiteX107" fmla="*/ 506152 w 9662615"/>
              <a:gd name="connsiteY107" fmla="*/ 1549124 h 1583140"/>
              <a:gd name="connsiteX108" fmla="*/ 472797 w 9662615"/>
              <a:gd name="connsiteY108" fmla="*/ 1568904 h 1583140"/>
              <a:gd name="connsiteX109" fmla="*/ 427864 w 9662615"/>
              <a:gd name="connsiteY109" fmla="*/ 1580848 h 1583140"/>
              <a:gd name="connsiteX110" fmla="*/ 336819 w 9662615"/>
              <a:gd name="connsiteY110" fmla="*/ 1560892 h 1583140"/>
              <a:gd name="connsiteX111" fmla="*/ 267163 w 9662615"/>
              <a:gd name="connsiteY111" fmla="*/ 1531913 h 1583140"/>
              <a:gd name="connsiteX112" fmla="*/ 196644 w 9662615"/>
              <a:gd name="connsiteY112" fmla="*/ 1524565 h 1583140"/>
              <a:gd name="connsiteX113" fmla="*/ 86819 w 9662615"/>
              <a:gd name="connsiteY113" fmla="*/ 1519517 h 1583140"/>
              <a:gd name="connsiteX114" fmla="*/ 53369 w 9662615"/>
              <a:gd name="connsiteY114" fmla="*/ 1516853 h 1583140"/>
              <a:gd name="connsiteX115" fmla="*/ 2359 w 9662615"/>
              <a:gd name="connsiteY115" fmla="*/ 1515247 h 1583140"/>
              <a:gd name="connsiteX116" fmla="*/ 0 w 9662615"/>
              <a:gd name="connsiteY116" fmla="*/ 1514932 h 1583140"/>
              <a:gd name="connsiteX117" fmla="*/ 0 w 9662615"/>
              <a:gd name="connsiteY117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551077 w 9662615"/>
              <a:gd name="connsiteY3" fmla="*/ 1292033 h 1583140"/>
              <a:gd name="connsiteX4" fmla="*/ 9469546 w 9662615"/>
              <a:gd name="connsiteY4" fmla="*/ 1289837 h 1583140"/>
              <a:gd name="connsiteX5" fmla="*/ 9326260 w 9662615"/>
              <a:gd name="connsiteY5" fmla="*/ 1277155 h 1583140"/>
              <a:gd name="connsiteX6" fmla="*/ 9144767 w 9662615"/>
              <a:gd name="connsiteY6" fmla="*/ 1264120 h 1583140"/>
              <a:gd name="connsiteX7" fmla="*/ 8976400 w 9662615"/>
              <a:gd name="connsiteY7" fmla="*/ 1326661 h 1583140"/>
              <a:gd name="connsiteX8" fmla="*/ 8828711 w 9662615"/>
              <a:gd name="connsiteY8" fmla="*/ 1346394 h 1583140"/>
              <a:gd name="connsiteX9" fmla="*/ 8695953 w 9662615"/>
              <a:gd name="connsiteY9" fmla="*/ 1346784 h 1583140"/>
              <a:gd name="connsiteX10" fmla="*/ 8652191 w 9662615"/>
              <a:gd name="connsiteY10" fmla="*/ 1345903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16849 w 9662615"/>
              <a:gd name="connsiteY13" fmla="*/ 1367085 h 1583140"/>
              <a:gd name="connsiteX14" fmla="*/ 8278355 w 9662615"/>
              <a:gd name="connsiteY14" fmla="*/ 1386569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087910 w 9662615"/>
              <a:gd name="connsiteY17" fmla="*/ 1386449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215220 w 9662615"/>
              <a:gd name="connsiteY23" fmla="*/ 1397856 h 1583140"/>
              <a:gd name="connsiteX24" fmla="*/ 7082147 w 9662615"/>
              <a:gd name="connsiteY24" fmla="*/ 1406113 h 1583140"/>
              <a:gd name="connsiteX25" fmla="*/ 6987129 w 9662615"/>
              <a:gd name="connsiteY25" fmla="*/ 1404834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871726 w 9662615"/>
              <a:gd name="connsiteY54" fmla="*/ 1570584 h 1583140"/>
              <a:gd name="connsiteX55" fmla="*/ 4843267 w 9662615"/>
              <a:gd name="connsiteY55" fmla="*/ 1561459 h 1583140"/>
              <a:gd name="connsiteX56" fmla="*/ 4821058 w 9662615"/>
              <a:gd name="connsiteY56" fmla="*/ 1553078 h 1583140"/>
              <a:gd name="connsiteX57" fmla="*/ 4791466 w 9662615"/>
              <a:gd name="connsiteY57" fmla="*/ 1561324 h 1583140"/>
              <a:gd name="connsiteX58" fmla="*/ 4784247 w 9662615"/>
              <a:gd name="connsiteY58" fmla="*/ 1562342 h 1583140"/>
              <a:gd name="connsiteX59" fmla="*/ 4739309 w 9662615"/>
              <a:gd name="connsiteY59" fmla="*/ 1553948 h 1583140"/>
              <a:gd name="connsiteX60" fmla="*/ 4697562 w 9662615"/>
              <a:gd name="connsiteY60" fmla="*/ 1551206 h 1583140"/>
              <a:gd name="connsiteX61" fmla="*/ 4650737 w 9662615"/>
              <a:gd name="connsiteY61" fmla="*/ 1537381 h 1583140"/>
              <a:gd name="connsiteX62" fmla="*/ 4583150 w 9662615"/>
              <a:gd name="connsiteY62" fmla="*/ 1529064 h 1583140"/>
              <a:gd name="connsiteX63" fmla="*/ 4521734 w 9662615"/>
              <a:gd name="connsiteY63" fmla="*/ 1529359 h 1583140"/>
              <a:gd name="connsiteX64" fmla="*/ 4382398 w 9662615"/>
              <a:gd name="connsiteY64" fmla="*/ 1534108 h 1583140"/>
              <a:gd name="connsiteX65" fmla="*/ 4221826 w 9662615"/>
              <a:gd name="connsiteY65" fmla="*/ 1500972 h 1583140"/>
              <a:gd name="connsiteX66" fmla="*/ 4096601 w 9662615"/>
              <a:gd name="connsiteY66" fmla="*/ 1521563 h 1583140"/>
              <a:gd name="connsiteX67" fmla="*/ 4002441 w 9662615"/>
              <a:gd name="connsiteY67" fmla="*/ 1528912 h 1583140"/>
              <a:gd name="connsiteX68" fmla="*/ 3833906 w 9662615"/>
              <a:gd name="connsiteY68" fmla="*/ 1516637 h 1583140"/>
              <a:gd name="connsiteX69" fmla="*/ 3763845 w 9662615"/>
              <a:gd name="connsiteY69" fmla="*/ 1501782 h 1583140"/>
              <a:gd name="connsiteX70" fmla="*/ 3641778 w 9662615"/>
              <a:gd name="connsiteY70" fmla="*/ 1505446 h 1583140"/>
              <a:gd name="connsiteX71" fmla="*/ 3565233 w 9662615"/>
              <a:gd name="connsiteY71" fmla="*/ 1515122 h 1583140"/>
              <a:gd name="connsiteX72" fmla="*/ 3560267 w 9662615"/>
              <a:gd name="connsiteY72" fmla="*/ 1516288 h 1583140"/>
              <a:gd name="connsiteX73" fmla="*/ 3540258 w 9662615"/>
              <a:gd name="connsiteY73" fmla="*/ 1516976 h 1583140"/>
              <a:gd name="connsiteX74" fmla="*/ 3534780 w 9662615"/>
              <a:gd name="connsiteY74" fmla="*/ 1522141 h 1583140"/>
              <a:gd name="connsiteX75" fmla="*/ 3504783 w 9662615"/>
              <a:gd name="connsiteY75" fmla="*/ 1526739 h 1583140"/>
              <a:gd name="connsiteX76" fmla="*/ 3430805 w 9662615"/>
              <a:gd name="connsiteY76" fmla="*/ 1542521 h 1583140"/>
              <a:gd name="connsiteX77" fmla="*/ 3292707 w 9662615"/>
              <a:gd name="connsiteY77" fmla="*/ 1520490 h 1583140"/>
              <a:gd name="connsiteX78" fmla="*/ 3187872 w 9662615"/>
              <a:gd name="connsiteY78" fmla="*/ 1519991 h 1583140"/>
              <a:gd name="connsiteX79" fmla="*/ 3148026 w 9662615"/>
              <a:gd name="connsiteY79" fmla="*/ 1524777 h 1583140"/>
              <a:gd name="connsiteX80" fmla="*/ 3092394 w 9662615"/>
              <a:gd name="connsiteY80" fmla="*/ 1528115 h 1583140"/>
              <a:gd name="connsiteX81" fmla="*/ 2994200 w 9662615"/>
              <a:gd name="connsiteY81" fmla="*/ 1537857 h 1583140"/>
              <a:gd name="connsiteX82" fmla="*/ 2862301 w 9662615"/>
              <a:gd name="connsiteY82" fmla="*/ 1544250 h 1583140"/>
              <a:gd name="connsiteX83" fmla="*/ 2766335 w 9662615"/>
              <a:gd name="connsiteY83" fmla="*/ 1527662 h 1583140"/>
              <a:gd name="connsiteX84" fmla="*/ 2757836 w 9662615"/>
              <a:gd name="connsiteY84" fmla="*/ 1531371 h 1583140"/>
              <a:gd name="connsiteX85" fmla="*/ 2691555 w 9662615"/>
              <a:gd name="connsiteY85" fmla="*/ 1530283 h 1583140"/>
              <a:gd name="connsiteX86" fmla="*/ 2491676 w 9662615"/>
              <a:gd name="connsiteY86" fmla="*/ 1500859 h 1583140"/>
              <a:gd name="connsiteX87" fmla="*/ 2378036 w 9662615"/>
              <a:gd name="connsiteY87" fmla="*/ 1520645 h 1583140"/>
              <a:gd name="connsiteX88" fmla="*/ 2284269 w 9662615"/>
              <a:gd name="connsiteY88" fmla="*/ 1503068 h 1583140"/>
              <a:gd name="connsiteX89" fmla="*/ 2207104 w 9662615"/>
              <a:gd name="connsiteY89" fmla="*/ 1508888 h 1583140"/>
              <a:gd name="connsiteX90" fmla="*/ 2149226 w 9662615"/>
              <a:gd name="connsiteY90" fmla="*/ 1523409 h 1583140"/>
              <a:gd name="connsiteX91" fmla="*/ 2084783 w 9662615"/>
              <a:gd name="connsiteY91" fmla="*/ 1524245 h 1583140"/>
              <a:gd name="connsiteX92" fmla="*/ 2070075 w 9662615"/>
              <a:gd name="connsiteY92" fmla="*/ 1511285 h 1583140"/>
              <a:gd name="connsiteX93" fmla="*/ 2001057 w 9662615"/>
              <a:gd name="connsiteY93" fmla="*/ 1516449 h 1583140"/>
              <a:gd name="connsiteX94" fmla="*/ 1896330 w 9662615"/>
              <a:gd name="connsiteY94" fmla="*/ 1525725 h 1583140"/>
              <a:gd name="connsiteX95" fmla="*/ 1835994 w 9662615"/>
              <a:gd name="connsiteY95" fmla="*/ 1527678 h 1583140"/>
              <a:gd name="connsiteX96" fmla="*/ 1671119 w 9662615"/>
              <a:gd name="connsiteY96" fmla="*/ 1536701 h 1583140"/>
              <a:gd name="connsiteX97" fmla="*/ 1601337 w 9662615"/>
              <a:gd name="connsiteY97" fmla="*/ 1548552 h 1583140"/>
              <a:gd name="connsiteX98" fmla="*/ 1407755 w 9662615"/>
              <a:gd name="connsiteY98" fmla="*/ 1571444 h 1583140"/>
              <a:gd name="connsiteX99" fmla="*/ 1271994 w 9662615"/>
              <a:gd name="connsiteY99" fmla="*/ 1579471 h 1583140"/>
              <a:gd name="connsiteX100" fmla="*/ 1249226 w 9662615"/>
              <a:gd name="connsiteY100" fmla="*/ 1583140 h 1583140"/>
              <a:gd name="connsiteX101" fmla="*/ 1217719 w 9662615"/>
              <a:gd name="connsiteY101" fmla="*/ 1580863 h 1583140"/>
              <a:gd name="connsiteX102" fmla="*/ 1091432 w 9662615"/>
              <a:gd name="connsiteY102" fmla="*/ 1571003 h 1583140"/>
              <a:gd name="connsiteX103" fmla="*/ 992039 w 9662615"/>
              <a:gd name="connsiteY103" fmla="*/ 1556662 h 1583140"/>
              <a:gd name="connsiteX104" fmla="*/ 868264 w 9662615"/>
              <a:gd name="connsiteY104" fmla="*/ 1566392 h 1583140"/>
              <a:gd name="connsiteX105" fmla="*/ 792765 w 9662615"/>
              <a:gd name="connsiteY105" fmla="*/ 1563102 h 1583140"/>
              <a:gd name="connsiteX106" fmla="*/ 669055 w 9662615"/>
              <a:gd name="connsiteY106" fmla="*/ 1543638 h 1583140"/>
              <a:gd name="connsiteX107" fmla="*/ 506152 w 9662615"/>
              <a:gd name="connsiteY107" fmla="*/ 1549124 h 1583140"/>
              <a:gd name="connsiteX108" fmla="*/ 472797 w 9662615"/>
              <a:gd name="connsiteY108" fmla="*/ 1568904 h 1583140"/>
              <a:gd name="connsiteX109" fmla="*/ 396059 w 9662615"/>
              <a:gd name="connsiteY109" fmla="*/ 1560970 h 1583140"/>
              <a:gd name="connsiteX110" fmla="*/ 336819 w 9662615"/>
              <a:gd name="connsiteY110" fmla="*/ 1560892 h 1583140"/>
              <a:gd name="connsiteX111" fmla="*/ 267163 w 9662615"/>
              <a:gd name="connsiteY111" fmla="*/ 1531913 h 1583140"/>
              <a:gd name="connsiteX112" fmla="*/ 196644 w 9662615"/>
              <a:gd name="connsiteY112" fmla="*/ 1524565 h 1583140"/>
              <a:gd name="connsiteX113" fmla="*/ 86819 w 9662615"/>
              <a:gd name="connsiteY113" fmla="*/ 1519517 h 1583140"/>
              <a:gd name="connsiteX114" fmla="*/ 53369 w 9662615"/>
              <a:gd name="connsiteY114" fmla="*/ 1516853 h 1583140"/>
              <a:gd name="connsiteX115" fmla="*/ 2359 w 9662615"/>
              <a:gd name="connsiteY115" fmla="*/ 1515247 h 1583140"/>
              <a:gd name="connsiteX116" fmla="*/ 0 w 9662615"/>
              <a:gd name="connsiteY116" fmla="*/ 1514932 h 1583140"/>
              <a:gd name="connsiteX117" fmla="*/ 0 w 9662615"/>
              <a:gd name="connsiteY117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551077 w 9662615"/>
              <a:gd name="connsiteY3" fmla="*/ 1292033 h 1583140"/>
              <a:gd name="connsiteX4" fmla="*/ 9469546 w 9662615"/>
              <a:gd name="connsiteY4" fmla="*/ 1289837 h 1583140"/>
              <a:gd name="connsiteX5" fmla="*/ 9326260 w 9662615"/>
              <a:gd name="connsiteY5" fmla="*/ 1277155 h 1583140"/>
              <a:gd name="connsiteX6" fmla="*/ 9144767 w 9662615"/>
              <a:gd name="connsiteY6" fmla="*/ 1264120 h 1583140"/>
              <a:gd name="connsiteX7" fmla="*/ 8976400 w 9662615"/>
              <a:gd name="connsiteY7" fmla="*/ 1326661 h 1583140"/>
              <a:gd name="connsiteX8" fmla="*/ 8828711 w 9662615"/>
              <a:gd name="connsiteY8" fmla="*/ 1346394 h 1583140"/>
              <a:gd name="connsiteX9" fmla="*/ 8695953 w 9662615"/>
              <a:gd name="connsiteY9" fmla="*/ 1346784 h 1583140"/>
              <a:gd name="connsiteX10" fmla="*/ 8652191 w 9662615"/>
              <a:gd name="connsiteY10" fmla="*/ 1345903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16849 w 9662615"/>
              <a:gd name="connsiteY13" fmla="*/ 1367085 h 1583140"/>
              <a:gd name="connsiteX14" fmla="*/ 8278355 w 9662615"/>
              <a:gd name="connsiteY14" fmla="*/ 1386569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087910 w 9662615"/>
              <a:gd name="connsiteY17" fmla="*/ 1386449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215220 w 9662615"/>
              <a:gd name="connsiteY23" fmla="*/ 1397856 h 1583140"/>
              <a:gd name="connsiteX24" fmla="*/ 7082147 w 9662615"/>
              <a:gd name="connsiteY24" fmla="*/ 1406113 h 1583140"/>
              <a:gd name="connsiteX25" fmla="*/ 6987129 w 9662615"/>
              <a:gd name="connsiteY25" fmla="*/ 1404834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871726 w 9662615"/>
              <a:gd name="connsiteY54" fmla="*/ 1570584 h 1583140"/>
              <a:gd name="connsiteX55" fmla="*/ 4843267 w 9662615"/>
              <a:gd name="connsiteY55" fmla="*/ 1561459 h 1583140"/>
              <a:gd name="connsiteX56" fmla="*/ 4821058 w 9662615"/>
              <a:gd name="connsiteY56" fmla="*/ 1553078 h 1583140"/>
              <a:gd name="connsiteX57" fmla="*/ 4791466 w 9662615"/>
              <a:gd name="connsiteY57" fmla="*/ 1561324 h 1583140"/>
              <a:gd name="connsiteX58" fmla="*/ 4784247 w 9662615"/>
              <a:gd name="connsiteY58" fmla="*/ 1562342 h 1583140"/>
              <a:gd name="connsiteX59" fmla="*/ 4739309 w 9662615"/>
              <a:gd name="connsiteY59" fmla="*/ 1553948 h 1583140"/>
              <a:gd name="connsiteX60" fmla="*/ 4697562 w 9662615"/>
              <a:gd name="connsiteY60" fmla="*/ 1551206 h 1583140"/>
              <a:gd name="connsiteX61" fmla="*/ 4650737 w 9662615"/>
              <a:gd name="connsiteY61" fmla="*/ 1537381 h 1583140"/>
              <a:gd name="connsiteX62" fmla="*/ 4583150 w 9662615"/>
              <a:gd name="connsiteY62" fmla="*/ 1529064 h 1583140"/>
              <a:gd name="connsiteX63" fmla="*/ 4521734 w 9662615"/>
              <a:gd name="connsiteY63" fmla="*/ 1529359 h 1583140"/>
              <a:gd name="connsiteX64" fmla="*/ 4382398 w 9662615"/>
              <a:gd name="connsiteY64" fmla="*/ 1534108 h 1583140"/>
              <a:gd name="connsiteX65" fmla="*/ 4221826 w 9662615"/>
              <a:gd name="connsiteY65" fmla="*/ 1500972 h 1583140"/>
              <a:gd name="connsiteX66" fmla="*/ 4096601 w 9662615"/>
              <a:gd name="connsiteY66" fmla="*/ 1521563 h 1583140"/>
              <a:gd name="connsiteX67" fmla="*/ 4002441 w 9662615"/>
              <a:gd name="connsiteY67" fmla="*/ 1528912 h 1583140"/>
              <a:gd name="connsiteX68" fmla="*/ 3833906 w 9662615"/>
              <a:gd name="connsiteY68" fmla="*/ 1516637 h 1583140"/>
              <a:gd name="connsiteX69" fmla="*/ 3763845 w 9662615"/>
              <a:gd name="connsiteY69" fmla="*/ 1501782 h 1583140"/>
              <a:gd name="connsiteX70" fmla="*/ 3641778 w 9662615"/>
              <a:gd name="connsiteY70" fmla="*/ 1505446 h 1583140"/>
              <a:gd name="connsiteX71" fmla="*/ 3565233 w 9662615"/>
              <a:gd name="connsiteY71" fmla="*/ 1515122 h 1583140"/>
              <a:gd name="connsiteX72" fmla="*/ 3560267 w 9662615"/>
              <a:gd name="connsiteY72" fmla="*/ 1516288 h 1583140"/>
              <a:gd name="connsiteX73" fmla="*/ 3540258 w 9662615"/>
              <a:gd name="connsiteY73" fmla="*/ 1516976 h 1583140"/>
              <a:gd name="connsiteX74" fmla="*/ 3534780 w 9662615"/>
              <a:gd name="connsiteY74" fmla="*/ 1522141 h 1583140"/>
              <a:gd name="connsiteX75" fmla="*/ 3504783 w 9662615"/>
              <a:gd name="connsiteY75" fmla="*/ 1526739 h 1583140"/>
              <a:gd name="connsiteX76" fmla="*/ 3430805 w 9662615"/>
              <a:gd name="connsiteY76" fmla="*/ 1542521 h 1583140"/>
              <a:gd name="connsiteX77" fmla="*/ 3292707 w 9662615"/>
              <a:gd name="connsiteY77" fmla="*/ 1520490 h 1583140"/>
              <a:gd name="connsiteX78" fmla="*/ 3187872 w 9662615"/>
              <a:gd name="connsiteY78" fmla="*/ 1519991 h 1583140"/>
              <a:gd name="connsiteX79" fmla="*/ 3148026 w 9662615"/>
              <a:gd name="connsiteY79" fmla="*/ 1524777 h 1583140"/>
              <a:gd name="connsiteX80" fmla="*/ 3092394 w 9662615"/>
              <a:gd name="connsiteY80" fmla="*/ 1528115 h 1583140"/>
              <a:gd name="connsiteX81" fmla="*/ 2994200 w 9662615"/>
              <a:gd name="connsiteY81" fmla="*/ 1537857 h 1583140"/>
              <a:gd name="connsiteX82" fmla="*/ 2862301 w 9662615"/>
              <a:gd name="connsiteY82" fmla="*/ 1544250 h 1583140"/>
              <a:gd name="connsiteX83" fmla="*/ 2766335 w 9662615"/>
              <a:gd name="connsiteY83" fmla="*/ 1527662 h 1583140"/>
              <a:gd name="connsiteX84" fmla="*/ 2757836 w 9662615"/>
              <a:gd name="connsiteY84" fmla="*/ 1531371 h 1583140"/>
              <a:gd name="connsiteX85" fmla="*/ 2691555 w 9662615"/>
              <a:gd name="connsiteY85" fmla="*/ 1530283 h 1583140"/>
              <a:gd name="connsiteX86" fmla="*/ 2491676 w 9662615"/>
              <a:gd name="connsiteY86" fmla="*/ 1500859 h 1583140"/>
              <a:gd name="connsiteX87" fmla="*/ 2378036 w 9662615"/>
              <a:gd name="connsiteY87" fmla="*/ 1520645 h 1583140"/>
              <a:gd name="connsiteX88" fmla="*/ 2284269 w 9662615"/>
              <a:gd name="connsiteY88" fmla="*/ 1503068 h 1583140"/>
              <a:gd name="connsiteX89" fmla="*/ 2207104 w 9662615"/>
              <a:gd name="connsiteY89" fmla="*/ 1508888 h 1583140"/>
              <a:gd name="connsiteX90" fmla="*/ 2149226 w 9662615"/>
              <a:gd name="connsiteY90" fmla="*/ 1523409 h 1583140"/>
              <a:gd name="connsiteX91" fmla="*/ 2084783 w 9662615"/>
              <a:gd name="connsiteY91" fmla="*/ 1524245 h 1583140"/>
              <a:gd name="connsiteX92" fmla="*/ 2070075 w 9662615"/>
              <a:gd name="connsiteY92" fmla="*/ 1511285 h 1583140"/>
              <a:gd name="connsiteX93" fmla="*/ 2001057 w 9662615"/>
              <a:gd name="connsiteY93" fmla="*/ 1516449 h 1583140"/>
              <a:gd name="connsiteX94" fmla="*/ 1896330 w 9662615"/>
              <a:gd name="connsiteY94" fmla="*/ 1525725 h 1583140"/>
              <a:gd name="connsiteX95" fmla="*/ 1835994 w 9662615"/>
              <a:gd name="connsiteY95" fmla="*/ 1527678 h 1583140"/>
              <a:gd name="connsiteX96" fmla="*/ 1671119 w 9662615"/>
              <a:gd name="connsiteY96" fmla="*/ 1536701 h 1583140"/>
              <a:gd name="connsiteX97" fmla="*/ 1601337 w 9662615"/>
              <a:gd name="connsiteY97" fmla="*/ 1548552 h 1583140"/>
              <a:gd name="connsiteX98" fmla="*/ 1407755 w 9662615"/>
              <a:gd name="connsiteY98" fmla="*/ 1571444 h 1583140"/>
              <a:gd name="connsiteX99" fmla="*/ 1271994 w 9662615"/>
              <a:gd name="connsiteY99" fmla="*/ 1579471 h 1583140"/>
              <a:gd name="connsiteX100" fmla="*/ 1249226 w 9662615"/>
              <a:gd name="connsiteY100" fmla="*/ 1583140 h 1583140"/>
              <a:gd name="connsiteX101" fmla="*/ 1217719 w 9662615"/>
              <a:gd name="connsiteY101" fmla="*/ 1580863 h 1583140"/>
              <a:gd name="connsiteX102" fmla="*/ 1091432 w 9662615"/>
              <a:gd name="connsiteY102" fmla="*/ 1571003 h 1583140"/>
              <a:gd name="connsiteX103" fmla="*/ 992039 w 9662615"/>
              <a:gd name="connsiteY103" fmla="*/ 1556662 h 1583140"/>
              <a:gd name="connsiteX104" fmla="*/ 868264 w 9662615"/>
              <a:gd name="connsiteY104" fmla="*/ 1566392 h 1583140"/>
              <a:gd name="connsiteX105" fmla="*/ 792765 w 9662615"/>
              <a:gd name="connsiteY105" fmla="*/ 1563102 h 1583140"/>
              <a:gd name="connsiteX106" fmla="*/ 669055 w 9662615"/>
              <a:gd name="connsiteY106" fmla="*/ 1543638 h 1583140"/>
              <a:gd name="connsiteX107" fmla="*/ 541933 w 9662615"/>
              <a:gd name="connsiteY107" fmla="*/ 1561051 h 1583140"/>
              <a:gd name="connsiteX108" fmla="*/ 472797 w 9662615"/>
              <a:gd name="connsiteY108" fmla="*/ 1568904 h 1583140"/>
              <a:gd name="connsiteX109" fmla="*/ 396059 w 9662615"/>
              <a:gd name="connsiteY109" fmla="*/ 1560970 h 1583140"/>
              <a:gd name="connsiteX110" fmla="*/ 336819 w 9662615"/>
              <a:gd name="connsiteY110" fmla="*/ 1560892 h 1583140"/>
              <a:gd name="connsiteX111" fmla="*/ 267163 w 9662615"/>
              <a:gd name="connsiteY111" fmla="*/ 1531913 h 1583140"/>
              <a:gd name="connsiteX112" fmla="*/ 196644 w 9662615"/>
              <a:gd name="connsiteY112" fmla="*/ 1524565 h 1583140"/>
              <a:gd name="connsiteX113" fmla="*/ 86819 w 9662615"/>
              <a:gd name="connsiteY113" fmla="*/ 1519517 h 1583140"/>
              <a:gd name="connsiteX114" fmla="*/ 53369 w 9662615"/>
              <a:gd name="connsiteY114" fmla="*/ 1516853 h 1583140"/>
              <a:gd name="connsiteX115" fmla="*/ 2359 w 9662615"/>
              <a:gd name="connsiteY115" fmla="*/ 1515247 h 1583140"/>
              <a:gd name="connsiteX116" fmla="*/ 0 w 9662615"/>
              <a:gd name="connsiteY116" fmla="*/ 1514932 h 1583140"/>
              <a:gd name="connsiteX117" fmla="*/ 0 w 9662615"/>
              <a:gd name="connsiteY117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551077 w 9662615"/>
              <a:gd name="connsiteY3" fmla="*/ 1292033 h 1583140"/>
              <a:gd name="connsiteX4" fmla="*/ 9469546 w 9662615"/>
              <a:gd name="connsiteY4" fmla="*/ 1289837 h 1583140"/>
              <a:gd name="connsiteX5" fmla="*/ 9326260 w 9662615"/>
              <a:gd name="connsiteY5" fmla="*/ 1277155 h 1583140"/>
              <a:gd name="connsiteX6" fmla="*/ 9144767 w 9662615"/>
              <a:gd name="connsiteY6" fmla="*/ 1264120 h 1583140"/>
              <a:gd name="connsiteX7" fmla="*/ 8976400 w 9662615"/>
              <a:gd name="connsiteY7" fmla="*/ 1326661 h 1583140"/>
              <a:gd name="connsiteX8" fmla="*/ 8828711 w 9662615"/>
              <a:gd name="connsiteY8" fmla="*/ 1346394 h 1583140"/>
              <a:gd name="connsiteX9" fmla="*/ 8695953 w 9662615"/>
              <a:gd name="connsiteY9" fmla="*/ 1346784 h 1583140"/>
              <a:gd name="connsiteX10" fmla="*/ 8652191 w 9662615"/>
              <a:gd name="connsiteY10" fmla="*/ 1345903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16849 w 9662615"/>
              <a:gd name="connsiteY13" fmla="*/ 1367085 h 1583140"/>
              <a:gd name="connsiteX14" fmla="*/ 8278355 w 9662615"/>
              <a:gd name="connsiteY14" fmla="*/ 1386569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087910 w 9662615"/>
              <a:gd name="connsiteY17" fmla="*/ 1386449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215220 w 9662615"/>
              <a:gd name="connsiteY23" fmla="*/ 1397856 h 1583140"/>
              <a:gd name="connsiteX24" fmla="*/ 7082147 w 9662615"/>
              <a:gd name="connsiteY24" fmla="*/ 1406113 h 1583140"/>
              <a:gd name="connsiteX25" fmla="*/ 6987129 w 9662615"/>
              <a:gd name="connsiteY25" fmla="*/ 1404834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871726 w 9662615"/>
              <a:gd name="connsiteY54" fmla="*/ 1570584 h 1583140"/>
              <a:gd name="connsiteX55" fmla="*/ 4843267 w 9662615"/>
              <a:gd name="connsiteY55" fmla="*/ 1561459 h 1583140"/>
              <a:gd name="connsiteX56" fmla="*/ 4821058 w 9662615"/>
              <a:gd name="connsiteY56" fmla="*/ 1553078 h 1583140"/>
              <a:gd name="connsiteX57" fmla="*/ 4791466 w 9662615"/>
              <a:gd name="connsiteY57" fmla="*/ 1561324 h 1583140"/>
              <a:gd name="connsiteX58" fmla="*/ 4784247 w 9662615"/>
              <a:gd name="connsiteY58" fmla="*/ 1562342 h 1583140"/>
              <a:gd name="connsiteX59" fmla="*/ 4739309 w 9662615"/>
              <a:gd name="connsiteY59" fmla="*/ 1553948 h 1583140"/>
              <a:gd name="connsiteX60" fmla="*/ 4697562 w 9662615"/>
              <a:gd name="connsiteY60" fmla="*/ 1551206 h 1583140"/>
              <a:gd name="connsiteX61" fmla="*/ 4650737 w 9662615"/>
              <a:gd name="connsiteY61" fmla="*/ 1537381 h 1583140"/>
              <a:gd name="connsiteX62" fmla="*/ 4583150 w 9662615"/>
              <a:gd name="connsiteY62" fmla="*/ 1529064 h 1583140"/>
              <a:gd name="connsiteX63" fmla="*/ 4521734 w 9662615"/>
              <a:gd name="connsiteY63" fmla="*/ 1529359 h 1583140"/>
              <a:gd name="connsiteX64" fmla="*/ 4382398 w 9662615"/>
              <a:gd name="connsiteY64" fmla="*/ 1534108 h 1583140"/>
              <a:gd name="connsiteX65" fmla="*/ 4221826 w 9662615"/>
              <a:gd name="connsiteY65" fmla="*/ 1500972 h 1583140"/>
              <a:gd name="connsiteX66" fmla="*/ 4096601 w 9662615"/>
              <a:gd name="connsiteY66" fmla="*/ 1521563 h 1583140"/>
              <a:gd name="connsiteX67" fmla="*/ 4002441 w 9662615"/>
              <a:gd name="connsiteY67" fmla="*/ 1528912 h 1583140"/>
              <a:gd name="connsiteX68" fmla="*/ 3833906 w 9662615"/>
              <a:gd name="connsiteY68" fmla="*/ 1516637 h 1583140"/>
              <a:gd name="connsiteX69" fmla="*/ 3763845 w 9662615"/>
              <a:gd name="connsiteY69" fmla="*/ 1501782 h 1583140"/>
              <a:gd name="connsiteX70" fmla="*/ 3641778 w 9662615"/>
              <a:gd name="connsiteY70" fmla="*/ 1505446 h 1583140"/>
              <a:gd name="connsiteX71" fmla="*/ 3565233 w 9662615"/>
              <a:gd name="connsiteY71" fmla="*/ 1515122 h 1583140"/>
              <a:gd name="connsiteX72" fmla="*/ 3560267 w 9662615"/>
              <a:gd name="connsiteY72" fmla="*/ 1516288 h 1583140"/>
              <a:gd name="connsiteX73" fmla="*/ 3540258 w 9662615"/>
              <a:gd name="connsiteY73" fmla="*/ 1516976 h 1583140"/>
              <a:gd name="connsiteX74" fmla="*/ 3534780 w 9662615"/>
              <a:gd name="connsiteY74" fmla="*/ 1522141 h 1583140"/>
              <a:gd name="connsiteX75" fmla="*/ 3504783 w 9662615"/>
              <a:gd name="connsiteY75" fmla="*/ 1526739 h 1583140"/>
              <a:gd name="connsiteX76" fmla="*/ 3430805 w 9662615"/>
              <a:gd name="connsiteY76" fmla="*/ 1542521 h 1583140"/>
              <a:gd name="connsiteX77" fmla="*/ 3292707 w 9662615"/>
              <a:gd name="connsiteY77" fmla="*/ 1520490 h 1583140"/>
              <a:gd name="connsiteX78" fmla="*/ 3187872 w 9662615"/>
              <a:gd name="connsiteY78" fmla="*/ 1519991 h 1583140"/>
              <a:gd name="connsiteX79" fmla="*/ 3148026 w 9662615"/>
              <a:gd name="connsiteY79" fmla="*/ 1524777 h 1583140"/>
              <a:gd name="connsiteX80" fmla="*/ 3092394 w 9662615"/>
              <a:gd name="connsiteY80" fmla="*/ 1528115 h 1583140"/>
              <a:gd name="connsiteX81" fmla="*/ 2994200 w 9662615"/>
              <a:gd name="connsiteY81" fmla="*/ 1537857 h 1583140"/>
              <a:gd name="connsiteX82" fmla="*/ 2862301 w 9662615"/>
              <a:gd name="connsiteY82" fmla="*/ 1544250 h 1583140"/>
              <a:gd name="connsiteX83" fmla="*/ 2766335 w 9662615"/>
              <a:gd name="connsiteY83" fmla="*/ 1527662 h 1583140"/>
              <a:gd name="connsiteX84" fmla="*/ 2757836 w 9662615"/>
              <a:gd name="connsiteY84" fmla="*/ 1531371 h 1583140"/>
              <a:gd name="connsiteX85" fmla="*/ 2691555 w 9662615"/>
              <a:gd name="connsiteY85" fmla="*/ 1530283 h 1583140"/>
              <a:gd name="connsiteX86" fmla="*/ 2491676 w 9662615"/>
              <a:gd name="connsiteY86" fmla="*/ 1500859 h 1583140"/>
              <a:gd name="connsiteX87" fmla="*/ 2378036 w 9662615"/>
              <a:gd name="connsiteY87" fmla="*/ 1520645 h 1583140"/>
              <a:gd name="connsiteX88" fmla="*/ 2284269 w 9662615"/>
              <a:gd name="connsiteY88" fmla="*/ 1503068 h 1583140"/>
              <a:gd name="connsiteX89" fmla="*/ 2207104 w 9662615"/>
              <a:gd name="connsiteY89" fmla="*/ 1508888 h 1583140"/>
              <a:gd name="connsiteX90" fmla="*/ 2149226 w 9662615"/>
              <a:gd name="connsiteY90" fmla="*/ 1523409 h 1583140"/>
              <a:gd name="connsiteX91" fmla="*/ 2084783 w 9662615"/>
              <a:gd name="connsiteY91" fmla="*/ 1524245 h 1583140"/>
              <a:gd name="connsiteX92" fmla="*/ 2070075 w 9662615"/>
              <a:gd name="connsiteY92" fmla="*/ 1511285 h 1583140"/>
              <a:gd name="connsiteX93" fmla="*/ 2001057 w 9662615"/>
              <a:gd name="connsiteY93" fmla="*/ 1516449 h 1583140"/>
              <a:gd name="connsiteX94" fmla="*/ 1896330 w 9662615"/>
              <a:gd name="connsiteY94" fmla="*/ 1525725 h 1583140"/>
              <a:gd name="connsiteX95" fmla="*/ 1835994 w 9662615"/>
              <a:gd name="connsiteY95" fmla="*/ 1527678 h 1583140"/>
              <a:gd name="connsiteX96" fmla="*/ 1671119 w 9662615"/>
              <a:gd name="connsiteY96" fmla="*/ 1536701 h 1583140"/>
              <a:gd name="connsiteX97" fmla="*/ 1601337 w 9662615"/>
              <a:gd name="connsiteY97" fmla="*/ 1548552 h 1583140"/>
              <a:gd name="connsiteX98" fmla="*/ 1407755 w 9662615"/>
              <a:gd name="connsiteY98" fmla="*/ 1571444 h 1583140"/>
              <a:gd name="connsiteX99" fmla="*/ 1271994 w 9662615"/>
              <a:gd name="connsiteY99" fmla="*/ 1579471 h 1583140"/>
              <a:gd name="connsiteX100" fmla="*/ 1249226 w 9662615"/>
              <a:gd name="connsiteY100" fmla="*/ 1583140 h 1583140"/>
              <a:gd name="connsiteX101" fmla="*/ 1217719 w 9662615"/>
              <a:gd name="connsiteY101" fmla="*/ 1580863 h 1583140"/>
              <a:gd name="connsiteX102" fmla="*/ 1091432 w 9662615"/>
              <a:gd name="connsiteY102" fmla="*/ 1571003 h 1583140"/>
              <a:gd name="connsiteX103" fmla="*/ 992039 w 9662615"/>
              <a:gd name="connsiteY103" fmla="*/ 1556662 h 1583140"/>
              <a:gd name="connsiteX104" fmla="*/ 868264 w 9662615"/>
              <a:gd name="connsiteY104" fmla="*/ 1566392 h 1583140"/>
              <a:gd name="connsiteX105" fmla="*/ 792765 w 9662615"/>
              <a:gd name="connsiteY105" fmla="*/ 1563102 h 1583140"/>
              <a:gd name="connsiteX106" fmla="*/ 653153 w 9662615"/>
              <a:gd name="connsiteY106" fmla="*/ 1563516 h 1583140"/>
              <a:gd name="connsiteX107" fmla="*/ 541933 w 9662615"/>
              <a:gd name="connsiteY107" fmla="*/ 1561051 h 1583140"/>
              <a:gd name="connsiteX108" fmla="*/ 472797 w 9662615"/>
              <a:gd name="connsiteY108" fmla="*/ 1568904 h 1583140"/>
              <a:gd name="connsiteX109" fmla="*/ 396059 w 9662615"/>
              <a:gd name="connsiteY109" fmla="*/ 1560970 h 1583140"/>
              <a:gd name="connsiteX110" fmla="*/ 336819 w 9662615"/>
              <a:gd name="connsiteY110" fmla="*/ 1560892 h 1583140"/>
              <a:gd name="connsiteX111" fmla="*/ 267163 w 9662615"/>
              <a:gd name="connsiteY111" fmla="*/ 1531913 h 1583140"/>
              <a:gd name="connsiteX112" fmla="*/ 196644 w 9662615"/>
              <a:gd name="connsiteY112" fmla="*/ 1524565 h 1583140"/>
              <a:gd name="connsiteX113" fmla="*/ 86819 w 9662615"/>
              <a:gd name="connsiteY113" fmla="*/ 1519517 h 1583140"/>
              <a:gd name="connsiteX114" fmla="*/ 53369 w 9662615"/>
              <a:gd name="connsiteY114" fmla="*/ 1516853 h 1583140"/>
              <a:gd name="connsiteX115" fmla="*/ 2359 w 9662615"/>
              <a:gd name="connsiteY115" fmla="*/ 1515247 h 1583140"/>
              <a:gd name="connsiteX116" fmla="*/ 0 w 9662615"/>
              <a:gd name="connsiteY116" fmla="*/ 1514932 h 1583140"/>
              <a:gd name="connsiteX117" fmla="*/ 0 w 9662615"/>
              <a:gd name="connsiteY117" fmla="*/ 0 h 1583140"/>
              <a:gd name="connsiteX0" fmla="*/ 0 w 9662615"/>
              <a:gd name="connsiteY0" fmla="*/ 0 h 1583140"/>
              <a:gd name="connsiteX1" fmla="*/ 9662615 w 9662615"/>
              <a:gd name="connsiteY1" fmla="*/ 0 h 1583140"/>
              <a:gd name="connsiteX2" fmla="*/ 9662615 w 9662615"/>
              <a:gd name="connsiteY2" fmla="*/ 1280346 h 1583140"/>
              <a:gd name="connsiteX3" fmla="*/ 9551077 w 9662615"/>
              <a:gd name="connsiteY3" fmla="*/ 1292033 h 1583140"/>
              <a:gd name="connsiteX4" fmla="*/ 9469546 w 9662615"/>
              <a:gd name="connsiteY4" fmla="*/ 1289837 h 1583140"/>
              <a:gd name="connsiteX5" fmla="*/ 9326260 w 9662615"/>
              <a:gd name="connsiteY5" fmla="*/ 1277155 h 1583140"/>
              <a:gd name="connsiteX6" fmla="*/ 9144767 w 9662615"/>
              <a:gd name="connsiteY6" fmla="*/ 1264120 h 1583140"/>
              <a:gd name="connsiteX7" fmla="*/ 8976400 w 9662615"/>
              <a:gd name="connsiteY7" fmla="*/ 1326661 h 1583140"/>
              <a:gd name="connsiteX8" fmla="*/ 8828711 w 9662615"/>
              <a:gd name="connsiteY8" fmla="*/ 1346394 h 1583140"/>
              <a:gd name="connsiteX9" fmla="*/ 8695953 w 9662615"/>
              <a:gd name="connsiteY9" fmla="*/ 1346784 h 1583140"/>
              <a:gd name="connsiteX10" fmla="*/ 8652191 w 9662615"/>
              <a:gd name="connsiteY10" fmla="*/ 1345903 h 1583140"/>
              <a:gd name="connsiteX11" fmla="*/ 8591582 w 9662615"/>
              <a:gd name="connsiteY11" fmla="*/ 1341666 h 1583140"/>
              <a:gd name="connsiteX12" fmla="*/ 8537336 w 9662615"/>
              <a:gd name="connsiteY12" fmla="*/ 1341684 h 1583140"/>
              <a:gd name="connsiteX13" fmla="*/ 8416849 w 9662615"/>
              <a:gd name="connsiteY13" fmla="*/ 1367085 h 1583140"/>
              <a:gd name="connsiteX14" fmla="*/ 8278355 w 9662615"/>
              <a:gd name="connsiteY14" fmla="*/ 1386569 h 1583140"/>
              <a:gd name="connsiteX15" fmla="*/ 8197961 w 9662615"/>
              <a:gd name="connsiteY15" fmla="*/ 1392804 h 1583140"/>
              <a:gd name="connsiteX16" fmla="*/ 8171196 w 9662615"/>
              <a:gd name="connsiteY16" fmla="*/ 1397216 h 1583140"/>
              <a:gd name="connsiteX17" fmla="*/ 8087910 w 9662615"/>
              <a:gd name="connsiteY17" fmla="*/ 1386449 h 1583140"/>
              <a:gd name="connsiteX18" fmla="*/ 7974579 w 9662615"/>
              <a:gd name="connsiteY18" fmla="*/ 1383439 h 1583140"/>
              <a:gd name="connsiteX19" fmla="*/ 7768351 w 9662615"/>
              <a:gd name="connsiteY19" fmla="*/ 1395051 h 1583140"/>
              <a:gd name="connsiteX20" fmla="*/ 7635985 w 9662615"/>
              <a:gd name="connsiteY20" fmla="*/ 1386363 h 1583140"/>
              <a:gd name="connsiteX21" fmla="*/ 7466069 w 9662615"/>
              <a:gd name="connsiteY21" fmla="*/ 1377654 h 1583140"/>
              <a:gd name="connsiteX22" fmla="*/ 7355642 w 9662615"/>
              <a:gd name="connsiteY22" fmla="*/ 1407761 h 1583140"/>
              <a:gd name="connsiteX23" fmla="*/ 7215220 w 9662615"/>
              <a:gd name="connsiteY23" fmla="*/ 1397856 h 1583140"/>
              <a:gd name="connsiteX24" fmla="*/ 7082147 w 9662615"/>
              <a:gd name="connsiteY24" fmla="*/ 1406113 h 1583140"/>
              <a:gd name="connsiteX25" fmla="*/ 6987129 w 9662615"/>
              <a:gd name="connsiteY25" fmla="*/ 1404834 h 1583140"/>
              <a:gd name="connsiteX26" fmla="*/ 6907567 w 9662615"/>
              <a:gd name="connsiteY26" fmla="*/ 1419149 h 1583140"/>
              <a:gd name="connsiteX27" fmla="*/ 6748428 w 9662615"/>
              <a:gd name="connsiteY27" fmla="*/ 1420308 h 1583140"/>
              <a:gd name="connsiteX28" fmla="*/ 6654257 w 9662615"/>
              <a:gd name="connsiteY28" fmla="*/ 1424143 h 1583140"/>
              <a:gd name="connsiteX29" fmla="*/ 6620123 w 9662615"/>
              <a:gd name="connsiteY29" fmla="*/ 1430535 h 1583140"/>
              <a:gd name="connsiteX30" fmla="*/ 6571355 w 9662615"/>
              <a:gd name="connsiteY30" fmla="*/ 1436144 h 1583140"/>
              <a:gd name="connsiteX31" fmla="*/ 6486557 w 9662615"/>
              <a:gd name="connsiteY31" fmla="*/ 1449861 h 1583140"/>
              <a:gd name="connsiteX32" fmla="*/ 6370419 w 9662615"/>
              <a:gd name="connsiteY32" fmla="*/ 1461649 h 1583140"/>
              <a:gd name="connsiteX33" fmla="*/ 6278839 w 9662615"/>
              <a:gd name="connsiteY33" fmla="*/ 1449160 h 1583140"/>
              <a:gd name="connsiteX34" fmla="*/ 6272455 w 9662615"/>
              <a:gd name="connsiteY34" fmla="*/ 1453191 h 1583140"/>
              <a:gd name="connsiteX35" fmla="*/ 6212659 w 9662615"/>
              <a:gd name="connsiteY35" fmla="*/ 1454850 h 1583140"/>
              <a:gd name="connsiteX36" fmla="*/ 6069317 w 9662615"/>
              <a:gd name="connsiteY36" fmla="*/ 1445838 h 1583140"/>
              <a:gd name="connsiteX37" fmla="*/ 5878477 w 9662615"/>
              <a:gd name="connsiteY37" fmla="*/ 1439180 h 1583140"/>
              <a:gd name="connsiteX38" fmla="*/ 5838387 w 9662615"/>
              <a:gd name="connsiteY38" fmla="*/ 1444679 h 1583140"/>
              <a:gd name="connsiteX39" fmla="*/ 5771136 w 9662615"/>
              <a:gd name="connsiteY39" fmla="*/ 1453639 h 1583140"/>
              <a:gd name="connsiteX40" fmla="*/ 5724081 w 9662615"/>
              <a:gd name="connsiteY40" fmla="*/ 1470431 h 1583140"/>
              <a:gd name="connsiteX41" fmla="*/ 5666577 w 9662615"/>
              <a:gd name="connsiteY41" fmla="*/ 1473921 h 1583140"/>
              <a:gd name="connsiteX42" fmla="*/ 5649068 w 9662615"/>
              <a:gd name="connsiteY42" fmla="*/ 1461676 h 1583140"/>
              <a:gd name="connsiteX43" fmla="*/ 5588902 w 9662615"/>
              <a:gd name="connsiteY43" fmla="*/ 1469647 h 1583140"/>
              <a:gd name="connsiteX44" fmla="*/ 5498090 w 9662615"/>
              <a:gd name="connsiteY44" fmla="*/ 1483173 h 1583140"/>
              <a:gd name="connsiteX45" fmla="*/ 5444641 w 9662615"/>
              <a:gd name="connsiteY45" fmla="*/ 1487602 h 1583140"/>
              <a:gd name="connsiteX46" fmla="*/ 5299812 w 9662615"/>
              <a:gd name="connsiteY46" fmla="*/ 1503362 h 1583140"/>
              <a:gd name="connsiteX47" fmla="*/ 5245752 w 9662615"/>
              <a:gd name="connsiteY47" fmla="*/ 1520612 h 1583140"/>
              <a:gd name="connsiteX48" fmla="*/ 5177807 w 9662615"/>
              <a:gd name="connsiteY48" fmla="*/ 1526802 h 1583140"/>
              <a:gd name="connsiteX49" fmla="*/ 5113910 w 9662615"/>
              <a:gd name="connsiteY49" fmla="*/ 1533205 h 1583140"/>
              <a:gd name="connsiteX50" fmla="*/ 5059484 w 9662615"/>
              <a:gd name="connsiteY50" fmla="*/ 1546802 h 1583140"/>
              <a:gd name="connsiteX51" fmla="*/ 5038524 w 9662615"/>
              <a:gd name="connsiteY51" fmla="*/ 1545675 h 1583140"/>
              <a:gd name="connsiteX52" fmla="*/ 5026564 w 9662615"/>
              <a:gd name="connsiteY52" fmla="*/ 1545376 h 1583140"/>
              <a:gd name="connsiteX53" fmla="*/ 4969433 w 9662615"/>
              <a:gd name="connsiteY53" fmla="*/ 1550865 h 1583140"/>
              <a:gd name="connsiteX54" fmla="*/ 4871726 w 9662615"/>
              <a:gd name="connsiteY54" fmla="*/ 1570584 h 1583140"/>
              <a:gd name="connsiteX55" fmla="*/ 4843267 w 9662615"/>
              <a:gd name="connsiteY55" fmla="*/ 1561459 h 1583140"/>
              <a:gd name="connsiteX56" fmla="*/ 4821058 w 9662615"/>
              <a:gd name="connsiteY56" fmla="*/ 1553078 h 1583140"/>
              <a:gd name="connsiteX57" fmla="*/ 4791466 w 9662615"/>
              <a:gd name="connsiteY57" fmla="*/ 1561324 h 1583140"/>
              <a:gd name="connsiteX58" fmla="*/ 4784247 w 9662615"/>
              <a:gd name="connsiteY58" fmla="*/ 1562342 h 1583140"/>
              <a:gd name="connsiteX59" fmla="*/ 4739309 w 9662615"/>
              <a:gd name="connsiteY59" fmla="*/ 1553948 h 1583140"/>
              <a:gd name="connsiteX60" fmla="*/ 4697562 w 9662615"/>
              <a:gd name="connsiteY60" fmla="*/ 1551206 h 1583140"/>
              <a:gd name="connsiteX61" fmla="*/ 4650737 w 9662615"/>
              <a:gd name="connsiteY61" fmla="*/ 1537381 h 1583140"/>
              <a:gd name="connsiteX62" fmla="*/ 4583150 w 9662615"/>
              <a:gd name="connsiteY62" fmla="*/ 1529064 h 1583140"/>
              <a:gd name="connsiteX63" fmla="*/ 4521734 w 9662615"/>
              <a:gd name="connsiteY63" fmla="*/ 1529359 h 1583140"/>
              <a:gd name="connsiteX64" fmla="*/ 4382398 w 9662615"/>
              <a:gd name="connsiteY64" fmla="*/ 1534108 h 1583140"/>
              <a:gd name="connsiteX65" fmla="*/ 4221826 w 9662615"/>
              <a:gd name="connsiteY65" fmla="*/ 1500972 h 1583140"/>
              <a:gd name="connsiteX66" fmla="*/ 4096601 w 9662615"/>
              <a:gd name="connsiteY66" fmla="*/ 1521563 h 1583140"/>
              <a:gd name="connsiteX67" fmla="*/ 4002441 w 9662615"/>
              <a:gd name="connsiteY67" fmla="*/ 1528912 h 1583140"/>
              <a:gd name="connsiteX68" fmla="*/ 3833906 w 9662615"/>
              <a:gd name="connsiteY68" fmla="*/ 1516637 h 1583140"/>
              <a:gd name="connsiteX69" fmla="*/ 3763845 w 9662615"/>
              <a:gd name="connsiteY69" fmla="*/ 1501782 h 1583140"/>
              <a:gd name="connsiteX70" fmla="*/ 3641778 w 9662615"/>
              <a:gd name="connsiteY70" fmla="*/ 1505446 h 1583140"/>
              <a:gd name="connsiteX71" fmla="*/ 3565233 w 9662615"/>
              <a:gd name="connsiteY71" fmla="*/ 1515122 h 1583140"/>
              <a:gd name="connsiteX72" fmla="*/ 3560267 w 9662615"/>
              <a:gd name="connsiteY72" fmla="*/ 1516288 h 1583140"/>
              <a:gd name="connsiteX73" fmla="*/ 3540258 w 9662615"/>
              <a:gd name="connsiteY73" fmla="*/ 1516976 h 1583140"/>
              <a:gd name="connsiteX74" fmla="*/ 3534780 w 9662615"/>
              <a:gd name="connsiteY74" fmla="*/ 1522141 h 1583140"/>
              <a:gd name="connsiteX75" fmla="*/ 3504783 w 9662615"/>
              <a:gd name="connsiteY75" fmla="*/ 1526739 h 1583140"/>
              <a:gd name="connsiteX76" fmla="*/ 3430805 w 9662615"/>
              <a:gd name="connsiteY76" fmla="*/ 1542521 h 1583140"/>
              <a:gd name="connsiteX77" fmla="*/ 3292707 w 9662615"/>
              <a:gd name="connsiteY77" fmla="*/ 1520490 h 1583140"/>
              <a:gd name="connsiteX78" fmla="*/ 3187872 w 9662615"/>
              <a:gd name="connsiteY78" fmla="*/ 1519991 h 1583140"/>
              <a:gd name="connsiteX79" fmla="*/ 3148026 w 9662615"/>
              <a:gd name="connsiteY79" fmla="*/ 1524777 h 1583140"/>
              <a:gd name="connsiteX80" fmla="*/ 3092394 w 9662615"/>
              <a:gd name="connsiteY80" fmla="*/ 1528115 h 1583140"/>
              <a:gd name="connsiteX81" fmla="*/ 2994200 w 9662615"/>
              <a:gd name="connsiteY81" fmla="*/ 1537857 h 1583140"/>
              <a:gd name="connsiteX82" fmla="*/ 2862301 w 9662615"/>
              <a:gd name="connsiteY82" fmla="*/ 1544250 h 1583140"/>
              <a:gd name="connsiteX83" fmla="*/ 2766335 w 9662615"/>
              <a:gd name="connsiteY83" fmla="*/ 1527662 h 1583140"/>
              <a:gd name="connsiteX84" fmla="*/ 2757836 w 9662615"/>
              <a:gd name="connsiteY84" fmla="*/ 1531371 h 1583140"/>
              <a:gd name="connsiteX85" fmla="*/ 2691555 w 9662615"/>
              <a:gd name="connsiteY85" fmla="*/ 1530283 h 1583140"/>
              <a:gd name="connsiteX86" fmla="*/ 2491676 w 9662615"/>
              <a:gd name="connsiteY86" fmla="*/ 1500859 h 1583140"/>
              <a:gd name="connsiteX87" fmla="*/ 2378036 w 9662615"/>
              <a:gd name="connsiteY87" fmla="*/ 1520645 h 1583140"/>
              <a:gd name="connsiteX88" fmla="*/ 2284269 w 9662615"/>
              <a:gd name="connsiteY88" fmla="*/ 1503068 h 1583140"/>
              <a:gd name="connsiteX89" fmla="*/ 2207104 w 9662615"/>
              <a:gd name="connsiteY89" fmla="*/ 1508888 h 1583140"/>
              <a:gd name="connsiteX90" fmla="*/ 2149226 w 9662615"/>
              <a:gd name="connsiteY90" fmla="*/ 1523409 h 1583140"/>
              <a:gd name="connsiteX91" fmla="*/ 2084783 w 9662615"/>
              <a:gd name="connsiteY91" fmla="*/ 1524245 h 1583140"/>
              <a:gd name="connsiteX92" fmla="*/ 2070075 w 9662615"/>
              <a:gd name="connsiteY92" fmla="*/ 1511285 h 1583140"/>
              <a:gd name="connsiteX93" fmla="*/ 2001057 w 9662615"/>
              <a:gd name="connsiteY93" fmla="*/ 1516449 h 1583140"/>
              <a:gd name="connsiteX94" fmla="*/ 1896330 w 9662615"/>
              <a:gd name="connsiteY94" fmla="*/ 1525725 h 1583140"/>
              <a:gd name="connsiteX95" fmla="*/ 1835994 w 9662615"/>
              <a:gd name="connsiteY95" fmla="*/ 1527678 h 1583140"/>
              <a:gd name="connsiteX96" fmla="*/ 1671119 w 9662615"/>
              <a:gd name="connsiteY96" fmla="*/ 1536701 h 1583140"/>
              <a:gd name="connsiteX97" fmla="*/ 1601337 w 9662615"/>
              <a:gd name="connsiteY97" fmla="*/ 1548552 h 1583140"/>
              <a:gd name="connsiteX98" fmla="*/ 1407755 w 9662615"/>
              <a:gd name="connsiteY98" fmla="*/ 1571444 h 1583140"/>
              <a:gd name="connsiteX99" fmla="*/ 1271994 w 9662615"/>
              <a:gd name="connsiteY99" fmla="*/ 1579471 h 1583140"/>
              <a:gd name="connsiteX100" fmla="*/ 1249226 w 9662615"/>
              <a:gd name="connsiteY100" fmla="*/ 1583140 h 1583140"/>
              <a:gd name="connsiteX101" fmla="*/ 1217719 w 9662615"/>
              <a:gd name="connsiteY101" fmla="*/ 1580863 h 1583140"/>
              <a:gd name="connsiteX102" fmla="*/ 1091432 w 9662615"/>
              <a:gd name="connsiteY102" fmla="*/ 1571003 h 1583140"/>
              <a:gd name="connsiteX103" fmla="*/ 940355 w 9662615"/>
              <a:gd name="connsiteY103" fmla="*/ 1560638 h 1583140"/>
              <a:gd name="connsiteX104" fmla="*/ 868264 w 9662615"/>
              <a:gd name="connsiteY104" fmla="*/ 1566392 h 1583140"/>
              <a:gd name="connsiteX105" fmla="*/ 792765 w 9662615"/>
              <a:gd name="connsiteY105" fmla="*/ 1563102 h 1583140"/>
              <a:gd name="connsiteX106" fmla="*/ 653153 w 9662615"/>
              <a:gd name="connsiteY106" fmla="*/ 1563516 h 1583140"/>
              <a:gd name="connsiteX107" fmla="*/ 541933 w 9662615"/>
              <a:gd name="connsiteY107" fmla="*/ 1561051 h 1583140"/>
              <a:gd name="connsiteX108" fmla="*/ 472797 w 9662615"/>
              <a:gd name="connsiteY108" fmla="*/ 1568904 h 1583140"/>
              <a:gd name="connsiteX109" fmla="*/ 396059 w 9662615"/>
              <a:gd name="connsiteY109" fmla="*/ 1560970 h 1583140"/>
              <a:gd name="connsiteX110" fmla="*/ 336819 w 9662615"/>
              <a:gd name="connsiteY110" fmla="*/ 1560892 h 1583140"/>
              <a:gd name="connsiteX111" fmla="*/ 267163 w 9662615"/>
              <a:gd name="connsiteY111" fmla="*/ 1531913 h 1583140"/>
              <a:gd name="connsiteX112" fmla="*/ 196644 w 9662615"/>
              <a:gd name="connsiteY112" fmla="*/ 1524565 h 1583140"/>
              <a:gd name="connsiteX113" fmla="*/ 86819 w 9662615"/>
              <a:gd name="connsiteY113" fmla="*/ 1519517 h 1583140"/>
              <a:gd name="connsiteX114" fmla="*/ 53369 w 9662615"/>
              <a:gd name="connsiteY114" fmla="*/ 1516853 h 1583140"/>
              <a:gd name="connsiteX115" fmla="*/ 2359 w 9662615"/>
              <a:gd name="connsiteY115" fmla="*/ 1515247 h 1583140"/>
              <a:gd name="connsiteX116" fmla="*/ 0 w 9662615"/>
              <a:gd name="connsiteY116" fmla="*/ 1514932 h 1583140"/>
              <a:gd name="connsiteX117" fmla="*/ 0 w 9662615"/>
              <a:gd name="connsiteY117" fmla="*/ 0 h 1583140"/>
              <a:gd name="connsiteX0" fmla="*/ 0 w 9662615"/>
              <a:gd name="connsiteY0" fmla="*/ 0 h 1592811"/>
              <a:gd name="connsiteX1" fmla="*/ 9662615 w 9662615"/>
              <a:gd name="connsiteY1" fmla="*/ 0 h 1592811"/>
              <a:gd name="connsiteX2" fmla="*/ 9662615 w 9662615"/>
              <a:gd name="connsiteY2" fmla="*/ 1280346 h 1592811"/>
              <a:gd name="connsiteX3" fmla="*/ 9551077 w 9662615"/>
              <a:gd name="connsiteY3" fmla="*/ 1292033 h 1592811"/>
              <a:gd name="connsiteX4" fmla="*/ 9469546 w 9662615"/>
              <a:gd name="connsiteY4" fmla="*/ 1289837 h 1592811"/>
              <a:gd name="connsiteX5" fmla="*/ 9326260 w 9662615"/>
              <a:gd name="connsiteY5" fmla="*/ 1277155 h 1592811"/>
              <a:gd name="connsiteX6" fmla="*/ 9144767 w 9662615"/>
              <a:gd name="connsiteY6" fmla="*/ 1264120 h 1592811"/>
              <a:gd name="connsiteX7" fmla="*/ 8976400 w 9662615"/>
              <a:gd name="connsiteY7" fmla="*/ 1326661 h 1592811"/>
              <a:gd name="connsiteX8" fmla="*/ 8828711 w 9662615"/>
              <a:gd name="connsiteY8" fmla="*/ 1346394 h 1592811"/>
              <a:gd name="connsiteX9" fmla="*/ 8695953 w 9662615"/>
              <a:gd name="connsiteY9" fmla="*/ 1346784 h 1592811"/>
              <a:gd name="connsiteX10" fmla="*/ 8652191 w 9662615"/>
              <a:gd name="connsiteY10" fmla="*/ 1345903 h 1592811"/>
              <a:gd name="connsiteX11" fmla="*/ 8591582 w 9662615"/>
              <a:gd name="connsiteY11" fmla="*/ 1341666 h 1592811"/>
              <a:gd name="connsiteX12" fmla="*/ 8537336 w 9662615"/>
              <a:gd name="connsiteY12" fmla="*/ 1341684 h 1592811"/>
              <a:gd name="connsiteX13" fmla="*/ 8416849 w 9662615"/>
              <a:gd name="connsiteY13" fmla="*/ 1367085 h 1592811"/>
              <a:gd name="connsiteX14" fmla="*/ 8278355 w 9662615"/>
              <a:gd name="connsiteY14" fmla="*/ 1386569 h 1592811"/>
              <a:gd name="connsiteX15" fmla="*/ 8197961 w 9662615"/>
              <a:gd name="connsiteY15" fmla="*/ 1392804 h 1592811"/>
              <a:gd name="connsiteX16" fmla="*/ 8171196 w 9662615"/>
              <a:gd name="connsiteY16" fmla="*/ 1397216 h 1592811"/>
              <a:gd name="connsiteX17" fmla="*/ 8087910 w 9662615"/>
              <a:gd name="connsiteY17" fmla="*/ 1386449 h 1592811"/>
              <a:gd name="connsiteX18" fmla="*/ 7974579 w 9662615"/>
              <a:gd name="connsiteY18" fmla="*/ 1383439 h 1592811"/>
              <a:gd name="connsiteX19" fmla="*/ 7768351 w 9662615"/>
              <a:gd name="connsiteY19" fmla="*/ 1395051 h 1592811"/>
              <a:gd name="connsiteX20" fmla="*/ 7635985 w 9662615"/>
              <a:gd name="connsiteY20" fmla="*/ 1386363 h 1592811"/>
              <a:gd name="connsiteX21" fmla="*/ 7466069 w 9662615"/>
              <a:gd name="connsiteY21" fmla="*/ 1377654 h 1592811"/>
              <a:gd name="connsiteX22" fmla="*/ 7355642 w 9662615"/>
              <a:gd name="connsiteY22" fmla="*/ 1407761 h 1592811"/>
              <a:gd name="connsiteX23" fmla="*/ 7215220 w 9662615"/>
              <a:gd name="connsiteY23" fmla="*/ 1397856 h 1592811"/>
              <a:gd name="connsiteX24" fmla="*/ 7082147 w 9662615"/>
              <a:gd name="connsiteY24" fmla="*/ 1406113 h 1592811"/>
              <a:gd name="connsiteX25" fmla="*/ 6987129 w 9662615"/>
              <a:gd name="connsiteY25" fmla="*/ 1404834 h 1592811"/>
              <a:gd name="connsiteX26" fmla="*/ 6907567 w 9662615"/>
              <a:gd name="connsiteY26" fmla="*/ 1419149 h 1592811"/>
              <a:gd name="connsiteX27" fmla="*/ 6748428 w 9662615"/>
              <a:gd name="connsiteY27" fmla="*/ 1420308 h 1592811"/>
              <a:gd name="connsiteX28" fmla="*/ 6654257 w 9662615"/>
              <a:gd name="connsiteY28" fmla="*/ 1424143 h 1592811"/>
              <a:gd name="connsiteX29" fmla="*/ 6620123 w 9662615"/>
              <a:gd name="connsiteY29" fmla="*/ 1430535 h 1592811"/>
              <a:gd name="connsiteX30" fmla="*/ 6571355 w 9662615"/>
              <a:gd name="connsiteY30" fmla="*/ 1436144 h 1592811"/>
              <a:gd name="connsiteX31" fmla="*/ 6486557 w 9662615"/>
              <a:gd name="connsiteY31" fmla="*/ 1449861 h 1592811"/>
              <a:gd name="connsiteX32" fmla="*/ 6370419 w 9662615"/>
              <a:gd name="connsiteY32" fmla="*/ 1461649 h 1592811"/>
              <a:gd name="connsiteX33" fmla="*/ 6278839 w 9662615"/>
              <a:gd name="connsiteY33" fmla="*/ 1449160 h 1592811"/>
              <a:gd name="connsiteX34" fmla="*/ 6272455 w 9662615"/>
              <a:gd name="connsiteY34" fmla="*/ 1453191 h 1592811"/>
              <a:gd name="connsiteX35" fmla="*/ 6212659 w 9662615"/>
              <a:gd name="connsiteY35" fmla="*/ 1454850 h 1592811"/>
              <a:gd name="connsiteX36" fmla="*/ 6069317 w 9662615"/>
              <a:gd name="connsiteY36" fmla="*/ 1445838 h 1592811"/>
              <a:gd name="connsiteX37" fmla="*/ 5878477 w 9662615"/>
              <a:gd name="connsiteY37" fmla="*/ 1439180 h 1592811"/>
              <a:gd name="connsiteX38" fmla="*/ 5838387 w 9662615"/>
              <a:gd name="connsiteY38" fmla="*/ 1444679 h 1592811"/>
              <a:gd name="connsiteX39" fmla="*/ 5771136 w 9662615"/>
              <a:gd name="connsiteY39" fmla="*/ 1453639 h 1592811"/>
              <a:gd name="connsiteX40" fmla="*/ 5724081 w 9662615"/>
              <a:gd name="connsiteY40" fmla="*/ 1470431 h 1592811"/>
              <a:gd name="connsiteX41" fmla="*/ 5666577 w 9662615"/>
              <a:gd name="connsiteY41" fmla="*/ 1473921 h 1592811"/>
              <a:gd name="connsiteX42" fmla="*/ 5649068 w 9662615"/>
              <a:gd name="connsiteY42" fmla="*/ 1461676 h 1592811"/>
              <a:gd name="connsiteX43" fmla="*/ 5588902 w 9662615"/>
              <a:gd name="connsiteY43" fmla="*/ 1469647 h 1592811"/>
              <a:gd name="connsiteX44" fmla="*/ 5498090 w 9662615"/>
              <a:gd name="connsiteY44" fmla="*/ 1483173 h 1592811"/>
              <a:gd name="connsiteX45" fmla="*/ 5444641 w 9662615"/>
              <a:gd name="connsiteY45" fmla="*/ 1487602 h 1592811"/>
              <a:gd name="connsiteX46" fmla="*/ 5299812 w 9662615"/>
              <a:gd name="connsiteY46" fmla="*/ 1503362 h 1592811"/>
              <a:gd name="connsiteX47" fmla="*/ 5245752 w 9662615"/>
              <a:gd name="connsiteY47" fmla="*/ 1520612 h 1592811"/>
              <a:gd name="connsiteX48" fmla="*/ 5177807 w 9662615"/>
              <a:gd name="connsiteY48" fmla="*/ 1526802 h 1592811"/>
              <a:gd name="connsiteX49" fmla="*/ 5113910 w 9662615"/>
              <a:gd name="connsiteY49" fmla="*/ 1533205 h 1592811"/>
              <a:gd name="connsiteX50" fmla="*/ 5059484 w 9662615"/>
              <a:gd name="connsiteY50" fmla="*/ 1546802 h 1592811"/>
              <a:gd name="connsiteX51" fmla="*/ 5038524 w 9662615"/>
              <a:gd name="connsiteY51" fmla="*/ 1545675 h 1592811"/>
              <a:gd name="connsiteX52" fmla="*/ 5026564 w 9662615"/>
              <a:gd name="connsiteY52" fmla="*/ 1545376 h 1592811"/>
              <a:gd name="connsiteX53" fmla="*/ 4969433 w 9662615"/>
              <a:gd name="connsiteY53" fmla="*/ 1550865 h 1592811"/>
              <a:gd name="connsiteX54" fmla="*/ 4871726 w 9662615"/>
              <a:gd name="connsiteY54" fmla="*/ 1570584 h 1592811"/>
              <a:gd name="connsiteX55" fmla="*/ 4843267 w 9662615"/>
              <a:gd name="connsiteY55" fmla="*/ 1561459 h 1592811"/>
              <a:gd name="connsiteX56" fmla="*/ 4821058 w 9662615"/>
              <a:gd name="connsiteY56" fmla="*/ 1553078 h 1592811"/>
              <a:gd name="connsiteX57" fmla="*/ 4791466 w 9662615"/>
              <a:gd name="connsiteY57" fmla="*/ 1561324 h 1592811"/>
              <a:gd name="connsiteX58" fmla="*/ 4784247 w 9662615"/>
              <a:gd name="connsiteY58" fmla="*/ 1562342 h 1592811"/>
              <a:gd name="connsiteX59" fmla="*/ 4739309 w 9662615"/>
              <a:gd name="connsiteY59" fmla="*/ 1553948 h 1592811"/>
              <a:gd name="connsiteX60" fmla="*/ 4697562 w 9662615"/>
              <a:gd name="connsiteY60" fmla="*/ 1551206 h 1592811"/>
              <a:gd name="connsiteX61" fmla="*/ 4650737 w 9662615"/>
              <a:gd name="connsiteY61" fmla="*/ 1537381 h 1592811"/>
              <a:gd name="connsiteX62" fmla="*/ 4583150 w 9662615"/>
              <a:gd name="connsiteY62" fmla="*/ 1529064 h 1592811"/>
              <a:gd name="connsiteX63" fmla="*/ 4521734 w 9662615"/>
              <a:gd name="connsiteY63" fmla="*/ 1529359 h 1592811"/>
              <a:gd name="connsiteX64" fmla="*/ 4382398 w 9662615"/>
              <a:gd name="connsiteY64" fmla="*/ 1534108 h 1592811"/>
              <a:gd name="connsiteX65" fmla="*/ 4221826 w 9662615"/>
              <a:gd name="connsiteY65" fmla="*/ 1500972 h 1592811"/>
              <a:gd name="connsiteX66" fmla="*/ 4096601 w 9662615"/>
              <a:gd name="connsiteY66" fmla="*/ 1521563 h 1592811"/>
              <a:gd name="connsiteX67" fmla="*/ 4002441 w 9662615"/>
              <a:gd name="connsiteY67" fmla="*/ 1528912 h 1592811"/>
              <a:gd name="connsiteX68" fmla="*/ 3833906 w 9662615"/>
              <a:gd name="connsiteY68" fmla="*/ 1516637 h 1592811"/>
              <a:gd name="connsiteX69" fmla="*/ 3763845 w 9662615"/>
              <a:gd name="connsiteY69" fmla="*/ 1501782 h 1592811"/>
              <a:gd name="connsiteX70" fmla="*/ 3641778 w 9662615"/>
              <a:gd name="connsiteY70" fmla="*/ 1505446 h 1592811"/>
              <a:gd name="connsiteX71" fmla="*/ 3565233 w 9662615"/>
              <a:gd name="connsiteY71" fmla="*/ 1515122 h 1592811"/>
              <a:gd name="connsiteX72" fmla="*/ 3560267 w 9662615"/>
              <a:gd name="connsiteY72" fmla="*/ 1516288 h 1592811"/>
              <a:gd name="connsiteX73" fmla="*/ 3540258 w 9662615"/>
              <a:gd name="connsiteY73" fmla="*/ 1516976 h 1592811"/>
              <a:gd name="connsiteX74" fmla="*/ 3534780 w 9662615"/>
              <a:gd name="connsiteY74" fmla="*/ 1522141 h 1592811"/>
              <a:gd name="connsiteX75" fmla="*/ 3504783 w 9662615"/>
              <a:gd name="connsiteY75" fmla="*/ 1526739 h 1592811"/>
              <a:gd name="connsiteX76" fmla="*/ 3430805 w 9662615"/>
              <a:gd name="connsiteY76" fmla="*/ 1542521 h 1592811"/>
              <a:gd name="connsiteX77" fmla="*/ 3292707 w 9662615"/>
              <a:gd name="connsiteY77" fmla="*/ 1520490 h 1592811"/>
              <a:gd name="connsiteX78" fmla="*/ 3187872 w 9662615"/>
              <a:gd name="connsiteY78" fmla="*/ 1519991 h 1592811"/>
              <a:gd name="connsiteX79" fmla="*/ 3148026 w 9662615"/>
              <a:gd name="connsiteY79" fmla="*/ 1524777 h 1592811"/>
              <a:gd name="connsiteX80" fmla="*/ 3092394 w 9662615"/>
              <a:gd name="connsiteY80" fmla="*/ 1528115 h 1592811"/>
              <a:gd name="connsiteX81" fmla="*/ 2994200 w 9662615"/>
              <a:gd name="connsiteY81" fmla="*/ 1537857 h 1592811"/>
              <a:gd name="connsiteX82" fmla="*/ 2862301 w 9662615"/>
              <a:gd name="connsiteY82" fmla="*/ 1544250 h 1592811"/>
              <a:gd name="connsiteX83" fmla="*/ 2766335 w 9662615"/>
              <a:gd name="connsiteY83" fmla="*/ 1527662 h 1592811"/>
              <a:gd name="connsiteX84" fmla="*/ 2757836 w 9662615"/>
              <a:gd name="connsiteY84" fmla="*/ 1531371 h 1592811"/>
              <a:gd name="connsiteX85" fmla="*/ 2691555 w 9662615"/>
              <a:gd name="connsiteY85" fmla="*/ 1530283 h 1592811"/>
              <a:gd name="connsiteX86" fmla="*/ 2491676 w 9662615"/>
              <a:gd name="connsiteY86" fmla="*/ 1500859 h 1592811"/>
              <a:gd name="connsiteX87" fmla="*/ 2378036 w 9662615"/>
              <a:gd name="connsiteY87" fmla="*/ 1520645 h 1592811"/>
              <a:gd name="connsiteX88" fmla="*/ 2284269 w 9662615"/>
              <a:gd name="connsiteY88" fmla="*/ 1503068 h 1592811"/>
              <a:gd name="connsiteX89" fmla="*/ 2207104 w 9662615"/>
              <a:gd name="connsiteY89" fmla="*/ 1508888 h 1592811"/>
              <a:gd name="connsiteX90" fmla="*/ 2149226 w 9662615"/>
              <a:gd name="connsiteY90" fmla="*/ 1523409 h 1592811"/>
              <a:gd name="connsiteX91" fmla="*/ 2084783 w 9662615"/>
              <a:gd name="connsiteY91" fmla="*/ 1524245 h 1592811"/>
              <a:gd name="connsiteX92" fmla="*/ 2070075 w 9662615"/>
              <a:gd name="connsiteY92" fmla="*/ 1511285 h 1592811"/>
              <a:gd name="connsiteX93" fmla="*/ 2001057 w 9662615"/>
              <a:gd name="connsiteY93" fmla="*/ 1516449 h 1592811"/>
              <a:gd name="connsiteX94" fmla="*/ 1896330 w 9662615"/>
              <a:gd name="connsiteY94" fmla="*/ 1525725 h 1592811"/>
              <a:gd name="connsiteX95" fmla="*/ 1835994 w 9662615"/>
              <a:gd name="connsiteY95" fmla="*/ 1527678 h 1592811"/>
              <a:gd name="connsiteX96" fmla="*/ 1671119 w 9662615"/>
              <a:gd name="connsiteY96" fmla="*/ 1536701 h 1592811"/>
              <a:gd name="connsiteX97" fmla="*/ 1601337 w 9662615"/>
              <a:gd name="connsiteY97" fmla="*/ 1548552 h 1592811"/>
              <a:gd name="connsiteX98" fmla="*/ 1407755 w 9662615"/>
              <a:gd name="connsiteY98" fmla="*/ 1571444 h 1592811"/>
              <a:gd name="connsiteX99" fmla="*/ 1271994 w 9662615"/>
              <a:gd name="connsiteY99" fmla="*/ 1579471 h 1592811"/>
              <a:gd name="connsiteX100" fmla="*/ 1249226 w 9662615"/>
              <a:gd name="connsiteY100" fmla="*/ 1583140 h 1592811"/>
              <a:gd name="connsiteX101" fmla="*/ 1181938 w 9662615"/>
              <a:gd name="connsiteY101" fmla="*/ 1592789 h 1592811"/>
              <a:gd name="connsiteX102" fmla="*/ 1091432 w 9662615"/>
              <a:gd name="connsiteY102" fmla="*/ 1571003 h 1592811"/>
              <a:gd name="connsiteX103" fmla="*/ 940355 w 9662615"/>
              <a:gd name="connsiteY103" fmla="*/ 1560638 h 1592811"/>
              <a:gd name="connsiteX104" fmla="*/ 868264 w 9662615"/>
              <a:gd name="connsiteY104" fmla="*/ 1566392 h 1592811"/>
              <a:gd name="connsiteX105" fmla="*/ 792765 w 9662615"/>
              <a:gd name="connsiteY105" fmla="*/ 1563102 h 1592811"/>
              <a:gd name="connsiteX106" fmla="*/ 653153 w 9662615"/>
              <a:gd name="connsiteY106" fmla="*/ 1563516 h 1592811"/>
              <a:gd name="connsiteX107" fmla="*/ 541933 w 9662615"/>
              <a:gd name="connsiteY107" fmla="*/ 1561051 h 1592811"/>
              <a:gd name="connsiteX108" fmla="*/ 472797 w 9662615"/>
              <a:gd name="connsiteY108" fmla="*/ 1568904 h 1592811"/>
              <a:gd name="connsiteX109" fmla="*/ 396059 w 9662615"/>
              <a:gd name="connsiteY109" fmla="*/ 1560970 h 1592811"/>
              <a:gd name="connsiteX110" fmla="*/ 336819 w 9662615"/>
              <a:gd name="connsiteY110" fmla="*/ 1560892 h 1592811"/>
              <a:gd name="connsiteX111" fmla="*/ 267163 w 9662615"/>
              <a:gd name="connsiteY111" fmla="*/ 1531913 h 1592811"/>
              <a:gd name="connsiteX112" fmla="*/ 196644 w 9662615"/>
              <a:gd name="connsiteY112" fmla="*/ 1524565 h 1592811"/>
              <a:gd name="connsiteX113" fmla="*/ 86819 w 9662615"/>
              <a:gd name="connsiteY113" fmla="*/ 1519517 h 1592811"/>
              <a:gd name="connsiteX114" fmla="*/ 53369 w 9662615"/>
              <a:gd name="connsiteY114" fmla="*/ 1516853 h 1592811"/>
              <a:gd name="connsiteX115" fmla="*/ 2359 w 9662615"/>
              <a:gd name="connsiteY115" fmla="*/ 1515247 h 1592811"/>
              <a:gd name="connsiteX116" fmla="*/ 0 w 9662615"/>
              <a:gd name="connsiteY116" fmla="*/ 1514932 h 1592811"/>
              <a:gd name="connsiteX117" fmla="*/ 0 w 9662615"/>
              <a:gd name="connsiteY117" fmla="*/ 0 h 1592811"/>
              <a:gd name="connsiteX0" fmla="*/ 0 w 9662615"/>
              <a:gd name="connsiteY0" fmla="*/ 0 h 1592811"/>
              <a:gd name="connsiteX1" fmla="*/ 9662615 w 9662615"/>
              <a:gd name="connsiteY1" fmla="*/ 0 h 1592811"/>
              <a:gd name="connsiteX2" fmla="*/ 9662615 w 9662615"/>
              <a:gd name="connsiteY2" fmla="*/ 1280346 h 1592811"/>
              <a:gd name="connsiteX3" fmla="*/ 9551077 w 9662615"/>
              <a:gd name="connsiteY3" fmla="*/ 1292033 h 1592811"/>
              <a:gd name="connsiteX4" fmla="*/ 9469546 w 9662615"/>
              <a:gd name="connsiteY4" fmla="*/ 1289837 h 1592811"/>
              <a:gd name="connsiteX5" fmla="*/ 9326260 w 9662615"/>
              <a:gd name="connsiteY5" fmla="*/ 1277155 h 1592811"/>
              <a:gd name="connsiteX6" fmla="*/ 9144767 w 9662615"/>
              <a:gd name="connsiteY6" fmla="*/ 1264120 h 1592811"/>
              <a:gd name="connsiteX7" fmla="*/ 8976400 w 9662615"/>
              <a:gd name="connsiteY7" fmla="*/ 1326661 h 1592811"/>
              <a:gd name="connsiteX8" fmla="*/ 8828711 w 9662615"/>
              <a:gd name="connsiteY8" fmla="*/ 1346394 h 1592811"/>
              <a:gd name="connsiteX9" fmla="*/ 8695953 w 9662615"/>
              <a:gd name="connsiteY9" fmla="*/ 1346784 h 1592811"/>
              <a:gd name="connsiteX10" fmla="*/ 8652191 w 9662615"/>
              <a:gd name="connsiteY10" fmla="*/ 1345903 h 1592811"/>
              <a:gd name="connsiteX11" fmla="*/ 8591582 w 9662615"/>
              <a:gd name="connsiteY11" fmla="*/ 1341666 h 1592811"/>
              <a:gd name="connsiteX12" fmla="*/ 8537336 w 9662615"/>
              <a:gd name="connsiteY12" fmla="*/ 1341684 h 1592811"/>
              <a:gd name="connsiteX13" fmla="*/ 8416849 w 9662615"/>
              <a:gd name="connsiteY13" fmla="*/ 1367085 h 1592811"/>
              <a:gd name="connsiteX14" fmla="*/ 8278355 w 9662615"/>
              <a:gd name="connsiteY14" fmla="*/ 1386569 h 1592811"/>
              <a:gd name="connsiteX15" fmla="*/ 8197961 w 9662615"/>
              <a:gd name="connsiteY15" fmla="*/ 1392804 h 1592811"/>
              <a:gd name="connsiteX16" fmla="*/ 8171196 w 9662615"/>
              <a:gd name="connsiteY16" fmla="*/ 1397216 h 1592811"/>
              <a:gd name="connsiteX17" fmla="*/ 8087910 w 9662615"/>
              <a:gd name="connsiteY17" fmla="*/ 1386449 h 1592811"/>
              <a:gd name="connsiteX18" fmla="*/ 7974579 w 9662615"/>
              <a:gd name="connsiteY18" fmla="*/ 1383439 h 1592811"/>
              <a:gd name="connsiteX19" fmla="*/ 7768351 w 9662615"/>
              <a:gd name="connsiteY19" fmla="*/ 1395051 h 1592811"/>
              <a:gd name="connsiteX20" fmla="*/ 7635985 w 9662615"/>
              <a:gd name="connsiteY20" fmla="*/ 1386363 h 1592811"/>
              <a:gd name="connsiteX21" fmla="*/ 7466069 w 9662615"/>
              <a:gd name="connsiteY21" fmla="*/ 1377654 h 1592811"/>
              <a:gd name="connsiteX22" fmla="*/ 7355642 w 9662615"/>
              <a:gd name="connsiteY22" fmla="*/ 1407761 h 1592811"/>
              <a:gd name="connsiteX23" fmla="*/ 7215220 w 9662615"/>
              <a:gd name="connsiteY23" fmla="*/ 1397856 h 1592811"/>
              <a:gd name="connsiteX24" fmla="*/ 7082147 w 9662615"/>
              <a:gd name="connsiteY24" fmla="*/ 1406113 h 1592811"/>
              <a:gd name="connsiteX25" fmla="*/ 6987129 w 9662615"/>
              <a:gd name="connsiteY25" fmla="*/ 1404834 h 1592811"/>
              <a:gd name="connsiteX26" fmla="*/ 6907567 w 9662615"/>
              <a:gd name="connsiteY26" fmla="*/ 1419149 h 1592811"/>
              <a:gd name="connsiteX27" fmla="*/ 6748428 w 9662615"/>
              <a:gd name="connsiteY27" fmla="*/ 1420308 h 1592811"/>
              <a:gd name="connsiteX28" fmla="*/ 6654257 w 9662615"/>
              <a:gd name="connsiteY28" fmla="*/ 1424143 h 1592811"/>
              <a:gd name="connsiteX29" fmla="*/ 6620123 w 9662615"/>
              <a:gd name="connsiteY29" fmla="*/ 1430535 h 1592811"/>
              <a:gd name="connsiteX30" fmla="*/ 6571355 w 9662615"/>
              <a:gd name="connsiteY30" fmla="*/ 1436144 h 1592811"/>
              <a:gd name="connsiteX31" fmla="*/ 6486557 w 9662615"/>
              <a:gd name="connsiteY31" fmla="*/ 1449861 h 1592811"/>
              <a:gd name="connsiteX32" fmla="*/ 6370419 w 9662615"/>
              <a:gd name="connsiteY32" fmla="*/ 1461649 h 1592811"/>
              <a:gd name="connsiteX33" fmla="*/ 6278839 w 9662615"/>
              <a:gd name="connsiteY33" fmla="*/ 1449160 h 1592811"/>
              <a:gd name="connsiteX34" fmla="*/ 6272455 w 9662615"/>
              <a:gd name="connsiteY34" fmla="*/ 1453191 h 1592811"/>
              <a:gd name="connsiteX35" fmla="*/ 6212659 w 9662615"/>
              <a:gd name="connsiteY35" fmla="*/ 1454850 h 1592811"/>
              <a:gd name="connsiteX36" fmla="*/ 6069317 w 9662615"/>
              <a:gd name="connsiteY36" fmla="*/ 1445838 h 1592811"/>
              <a:gd name="connsiteX37" fmla="*/ 5878477 w 9662615"/>
              <a:gd name="connsiteY37" fmla="*/ 1439180 h 1592811"/>
              <a:gd name="connsiteX38" fmla="*/ 5838387 w 9662615"/>
              <a:gd name="connsiteY38" fmla="*/ 1444679 h 1592811"/>
              <a:gd name="connsiteX39" fmla="*/ 5771136 w 9662615"/>
              <a:gd name="connsiteY39" fmla="*/ 1453639 h 1592811"/>
              <a:gd name="connsiteX40" fmla="*/ 5724081 w 9662615"/>
              <a:gd name="connsiteY40" fmla="*/ 1470431 h 1592811"/>
              <a:gd name="connsiteX41" fmla="*/ 5666577 w 9662615"/>
              <a:gd name="connsiteY41" fmla="*/ 1473921 h 1592811"/>
              <a:gd name="connsiteX42" fmla="*/ 5649068 w 9662615"/>
              <a:gd name="connsiteY42" fmla="*/ 1461676 h 1592811"/>
              <a:gd name="connsiteX43" fmla="*/ 5588902 w 9662615"/>
              <a:gd name="connsiteY43" fmla="*/ 1469647 h 1592811"/>
              <a:gd name="connsiteX44" fmla="*/ 5498090 w 9662615"/>
              <a:gd name="connsiteY44" fmla="*/ 1483173 h 1592811"/>
              <a:gd name="connsiteX45" fmla="*/ 5444641 w 9662615"/>
              <a:gd name="connsiteY45" fmla="*/ 1487602 h 1592811"/>
              <a:gd name="connsiteX46" fmla="*/ 5299812 w 9662615"/>
              <a:gd name="connsiteY46" fmla="*/ 1503362 h 1592811"/>
              <a:gd name="connsiteX47" fmla="*/ 5245752 w 9662615"/>
              <a:gd name="connsiteY47" fmla="*/ 1520612 h 1592811"/>
              <a:gd name="connsiteX48" fmla="*/ 5177807 w 9662615"/>
              <a:gd name="connsiteY48" fmla="*/ 1526802 h 1592811"/>
              <a:gd name="connsiteX49" fmla="*/ 5113910 w 9662615"/>
              <a:gd name="connsiteY49" fmla="*/ 1533205 h 1592811"/>
              <a:gd name="connsiteX50" fmla="*/ 5059484 w 9662615"/>
              <a:gd name="connsiteY50" fmla="*/ 1546802 h 1592811"/>
              <a:gd name="connsiteX51" fmla="*/ 5038524 w 9662615"/>
              <a:gd name="connsiteY51" fmla="*/ 1545675 h 1592811"/>
              <a:gd name="connsiteX52" fmla="*/ 5026564 w 9662615"/>
              <a:gd name="connsiteY52" fmla="*/ 1545376 h 1592811"/>
              <a:gd name="connsiteX53" fmla="*/ 4969433 w 9662615"/>
              <a:gd name="connsiteY53" fmla="*/ 1550865 h 1592811"/>
              <a:gd name="connsiteX54" fmla="*/ 4871726 w 9662615"/>
              <a:gd name="connsiteY54" fmla="*/ 1570584 h 1592811"/>
              <a:gd name="connsiteX55" fmla="*/ 4843267 w 9662615"/>
              <a:gd name="connsiteY55" fmla="*/ 1561459 h 1592811"/>
              <a:gd name="connsiteX56" fmla="*/ 4821058 w 9662615"/>
              <a:gd name="connsiteY56" fmla="*/ 1553078 h 1592811"/>
              <a:gd name="connsiteX57" fmla="*/ 4791466 w 9662615"/>
              <a:gd name="connsiteY57" fmla="*/ 1561324 h 1592811"/>
              <a:gd name="connsiteX58" fmla="*/ 4784247 w 9662615"/>
              <a:gd name="connsiteY58" fmla="*/ 1562342 h 1592811"/>
              <a:gd name="connsiteX59" fmla="*/ 4739309 w 9662615"/>
              <a:gd name="connsiteY59" fmla="*/ 1553948 h 1592811"/>
              <a:gd name="connsiteX60" fmla="*/ 4697562 w 9662615"/>
              <a:gd name="connsiteY60" fmla="*/ 1551206 h 1592811"/>
              <a:gd name="connsiteX61" fmla="*/ 4650737 w 9662615"/>
              <a:gd name="connsiteY61" fmla="*/ 1537381 h 1592811"/>
              <a:gd name="connsiteX62" fmla="*/ 4583150 w 9662615"/>
              <a:gd name="connsiteY62" fmla="*/ 1529064 h 1592811"/>
              <a:gd name="connsiteX63" fmla="*/ 4521734 w 9662615"/>
              <a:gd name="connsiteY63" fmla="*/ 1529359 h 1592811"/>
              <a:gd name="connsiteX64" fmla="*/ 4382398 w 9662615"/>
              <a:gd name="connsiteY64" fmla="*/ 1534108 h 1592811"/>
              <a:gd name="connsiteX65" fmla="*/ 4221826 w 9662615"/>
              <a:gd name="connsiteY65" fmla="*/ 1500972 h 1592811"/>
              <a:gd name="connsiteX66" fmla="*/ 4096601 w 9662615"/>
              <a:gd name="connsiteY66" fmla="*/ 1521563 h 1592811"/>
              <a:gd name="connsiteX67" fmla="*/ 4002441 w 9662615"/>
              <a:gd name="connsiteY67" fmla="*/ 1528912 h 1592811"/>
              <a:gd name="connsiteX68" fmla="*/ 3833906 w 9662615"/>
              <a:gd name="connsiteY68" fmla="*/ 1516637 h 1592811"/>
              <a:gd name="connsiteX69" fmla="*/ 3763845 w 9662615"/>
              <a:gd name="connsiteY69" fmla="*/ 1501782 h 1592811"/>
              <a:gd name="connsiteX70" fmla="*/ 3641778 w 9662615"/>
              <a:gd name="connsiteY70" fmla="*/ 1505446 h 1592811"/>
              <a:gd name="connsiteX71" fmla="*/ 3565233 w 9662615"/>
              <a:gd name="connsiteY71" fmla="*/ 1515122 h 1592811"/>
              <a:gd name="connsiteX72" fmla="*/ 3560267 w 9662615"/>
              <a:gd name="connsiteY72" fmla="*/ 1516288 h 1592811"/>
              <a:gd name="connsiteX73" fmla="*/ 3540258 w 9662615"/>
              <a:gd name="connsiteY73" fmla="*/ 1516976 h 1592811"/>
              <a:gd name="connsiteX74" fmla="*/ 3534780 w 9662615"/>
              <a:gd name="connsiteY74" fmla="*/ 1522141 h 1592811"/>
              <a:gd name="connsiteX75" fmla="*/ 3504783 w 9662615"/>
              <a:gd name="connsiteY75" fmla="*/ 1526739 h 1592811"/>
              <a:gd name="connsiteX76" fmla="*/ 3430805 w 9662615"/>
              <a:gd name="connsiteY76" fmla="*/ 1542521 h 1592811"/>
              <a:gd name="connsiteX77" fmla="*/ 3292707 w 9662615"/>
              <a:gd name="connsiteY77" fmla="*/ 1520490 h 1592811"/>
              <a:gd name="connsiteX78" fmla="*/ 3187872 w 9662615"/>
              <a:gd name="connsiteY78" fmla="*/ 1519991 h 1592811"/>
              <a:gd name="connsiteX79" fmla="*/ 3148026 w 9662615"/>
              <a:gd name="connsiteY79" fmla="*/ 1524777 h 1592811"/>
              <a:gd name="connsiteX80" fmla="*/ 3092394 w 9662615"/>
              <a:gd name="connsiteY80" fmla="*/ 1528115 h 1592811"/>
              <a:gd name="connsiteX81" fmla="*/ 2994200 w 9662615"/>
              <a:gd name="connsiteY81" fmla="*/ 1537857 h 1592811"/>
              <a:gd name="connsiteX82" fmla="*/ 2862301 w 9662615"/>
              <a:gd name="connsiteY82" fmla="*/ 1544250 h 1592811"/>
              <a:gd name="connsiteX83" fmla="*/ 2766335 w 9662615"/>
              <a:gd name="connsiteY83" fmla="*/ 1527662 h 1592811"/>
              <a:gd name="connsiteX84" fmla="*/ 2757836 w 9662615"/>
              <a:gd name="connsiteY84" fmla="*/ 1531371 h 1592811"/>
              <a:gd name="connsiteX85" fmla="*/ 2691555 w 9662615"/>
              <a:gd name="connsiteY85" fmla="*/ 1530283 h 1592811"/>
              <a:gd name="connsiteX86" fmla="*/ 2491676 w 9662615"/>
              <a:gd name="connsiteY86" fmla="*/ 1500859 h 1592811"/>
              <a:gd name="connsiteX87" fmla="*/ 2378036 w 9662615"/>
              <a:gd name="connsiteY87" fmla="*/ 1520645 h 1592811"/>
              <a:gd name="connsiteX88" fmla="*/ 2284269 w 9662615"/>
              <a:gd name="connsiteY88" fmla="*/ 1503068 h 1592811"/>
              <a:gd name="connsiteX89" fmla="*/ 2207104 w 9662615"/>
              <a:gd name="connsiteY89" fmla="*/ 1508888 h 1592811"/>
              <a:gd name="connsiteX90" fmla="*/ 2149226 w 9662615"/>
              <a:gd name="connsiteY90" fmla="*/ 1523409 h 1592811"/>
              <a:gd name="connsiteX91" fmla="*/ 2084783 w 9662615"/>
              <a:gd name="connsiteY91" fmla="*/ 1524245 h 1592811"/>
              <a:gd name="connsiteX92" fmla="*/ 2070075 w 9662615"/>
              <a:gd name="connsiteY92" fmla="*/ 1511285 h 1592811"/>
              <a:gd name="connsiteX93" fmla="*/ 2001057 w 9662615"/>
              <a:gd name="connsiteY93" fmla="*/ 1516449 h 1592811"/>
              <a:gd name="connsiteX94" fmla="*/ 1896330 w 9662615"/>
              <a:gd name="connsiteY94" fmla="*/ 1525725 h 1592811"/>
              <a:gd name="connsiteX95" fmla="*/ 1835994 w 9662615"/>
              <a:gd name="connsiteY95" fmla="*/ 1527678 h 1592811"/>
              <a:gd name="connsiteX96" fmla="*/ 1671119 w 9662615"/>
              <a:gd name="connsiteY96" fmla="*/ 1536701 h 1592811"/>
              <a:gd name="connsiteX97" fmla="*/ 1601337 w 9662615"/>
              <a:gd name="connsiteY97" fmla="*/ 1548552 h 1592811"/>
              <a:gd name="connsiteX98" fmla="*/ 1407755 w 9662615"/>
              <a:gd name="connsiteY98" fmla="*/ 1571444 h 1592811"/>
              <a:gd name="connsiteX99" fmla="*/ 1291872 w 9662615"/>
              <a:gd name="connsiteY99" fmla="*/ 1579471 h 1592811"/>
              <a:gd name="connsiteX100" fmla="*/ 1249226 w 9662615"/>
              <a:gd name="connsiteY100" fmla="*/ 1583140 h 1592811"/>
              <a:gd name="connsiteX101" fmla="*/ 1181938 w 9662615"/>
              <a:gd name="connsiteY101" fmla="*/ 1592789 h 1592811"/>
              <a:gd name="connsiteX102" fmla="*/ 1091432 w 9662615"/>
              <a:gd name="connsiteY102" fmla="*/ 1571003 h 1592811"/>
              <a:gd name="connsiteX103" fmla="*/ 940355 w 9662615"/>
              <a:gd name="connsiteY103" fmla="*/ 1560638 h 1592811"/>
              <a:gd name="connsiteX104" fmla="*/ 868264 w 9662615"/>
              <a:gd name="connsiteY104" fmla="*/ 1566392 h 1592811"/>
              <a:gd name="connsiteX105" fmla="*/ 792765 w 9662615"/>
              <a:gd name="connsiteY105" fmla="*/ 1563102 h 1592811"/>
              <a:gd name="connsiteX106" fmla="*/ 653153 w 9662615"/>
              <a:gd name="connsiteY106" fmla="*/ 1563516 h 1592811"/>
              <a:gd name="connsiteX107" fmla="*/ 541933 w 9662615"/>
              <a:gd name="connsiteY107" fmla="*/ 1561051 h 1592811"/>
              <a:gd name="connsiteX108" fmla="*/ 472797 w 9662615"/>
              <a:gd name="connsiteY108" fmla="*/ 1568904 h 1592811"/>
              <a:gd name="connsiteX109" fmla="*/ 396059 w 9662615"/>
              <a:gd name="connsiteY109" fmla="*/ 1560970 h 1592811"/>
              <a:gd name="connsiteX110" fmla="*/ 336819 w 9662615"/>
              <a:gd name="connsiteY110" fmla="*/ 1560892 h 1592811"/>
              <a:gd name="connsiteX111" fmla="*/ 267163 w 9662615"/>
              <a:gd name="connsiteY111" fmla="*/ 1531913 h 1592811"/>
              <a:gd name="connsiteX112" fmla="*/ 196644 w 9662615"/>
              <a:gd name="connsiteY112" fmla="*/ 1524565 h 1592811"/>
              <a:gd name="connsiteX113" fmla="*/ 86819 w 9662615"/>
              <a:gd name="connsiteY113" fmla="*/ 1519517 h 1592811"/>
              <a:gd name="connsiteX114" fmla="*/ 53369 w 9662615"/>
              <a:gd name="connsiteY114" fmla="*/ 1516853 h 1592811"/>
              <a:gd name="connsiteX115" fmla="*/ 2359 w 9662615"/>
              <a:gd name="connsiteY115" fmla="*/ 1515247 h 1592811"/>
              <a:gd name="connsiteX116" fmla="*/ 0 w 9662615"/>
              <a:gd name="connsiteY116" fmla="*/ 1514932 h 1592811"/>
              <a:gd name="connsiteX117" fmla="*/ 0 w 9662615"/>
              <a:gd name="connsiteY117" fmla="*/ 0 h 1592811"/>
              <a:gd name="connsiteX0" fmla="*/ 0 w 9662615"/>
              <a:gd name="connsiteY0" fmla="*/ 0 h 1603018"/>
              <a:gd name="connsiteX1" fmla="*/ 9662615 w 9662615"/>
              <a:gd name="connsiteY1" fmla="*/ 0 h 1603018"/>
              <a:gd name="connsiteX2" fmla="*/ 9662615 w 9662615"/>
              <a:gd name="connsiteY2" fmla="*/ 1280346 h 1603018"/>
              <a:gd name="connsiteX3" fmla="*/ 9551077 w 9662615"/>
              <a:gd name="connsiteY3" fmla="*/ 1292033 h 1603018"/>
              <a:gd name="connsiteX4" fmla="*/ 9469546 w 9662615"/>
              <a:gd name="connsiteY4" fmla="*/ 1289837 h 1603018"/>
              <a:gd name="connsiteX5" fmla="*/ 9326260 w 9662615"/>
              <a:gd name="connsiteY5" fmla="*/ 1277155 h 1603018"/>
              <a:gd name="connsiteX6" fmla="*/ 9144767 w 9662615"/>
              <a:gd name="connsiteY6" fmla="*/ 1264120 h 1603018"/>
              <a:gd name="connsiteX7" fmla="*/ 8976400 w 9662615"/>
              <a:gd name="connsiteY7" fmla="*/ 1326661 h 1603018"/>
              <a:gd name="connsiteX8" fmla="*/ 8828711 w 9662615"/>
              <a:gd name="connsiteY8" fmla="*/ 1346394 h 1603018"/>
              <a:gd name="connsiteX9" fmla="*/ 8695953 w 9662615"/>
              <a:gd name="connsiteY9" fmla="*/ 1346784 h 1603018"/>
              <a:gd name="connsiteX10" fmla="*/ 8652191 w 9662615"/>
              <a:gd name="connsiteY10" fmla="*/ 1345903 h 1603018"/>
              <a:gd name="connsiteX11" fmla="*/ 8591582 w 9662615"/>
              <a:gd name="connsiteY11" fmla="*/ 1341666 h 1603018"/>
              <a:gd name="connsiteX12" fmla="*/ 8537336 w 9662615"/>
              <a:gd name="connsiteY12" fmla="*/ 1341684 h 1603018"/>
              <a:gd name="connsiteX13" fmla="*/ 8416849 w 9662615"/>
              <a:gd name="connsiteY13" fmla="*/ 1367085 h 1603018"/>
              <a:gd name="connsiteX14" fmla="*/ 8278355 w 9662615"/>
              <a:gd name="connsiteY14" fmla="*/ 1386569 h 1603018"/>
              <a:gd name="connsiteX15" fmla="*/ 8197961 w 9662615"/>
              <a:gd name="connsiteY15" fmla="*/ 1392804 h 1603018"/>
              <a:gd name="connsiteX16" fmla="*/ 8171196 w 9662615"/>
              <a:gd name="connsiteY16" fmla="*/ 1397216 h 1603018"/>
              <a:gd name="connsiteX17" fmla="*/ 8087910 w 9662615"/>
              <a:gd name="connsiteY17" fmla="*/ 1386449 h 1603018"/>
              <a:gd name="connsiteX18" fmla="*/ 7974579 w 9662615"/>
              <a:gd name="connsiteY18" fmla="*/ 1383439 h 1603018"/>
              <a:gd name="connsiteX19" fmla="*/ 7768351 w 9662615"/>
              <a:gd name="connsiteY19" fmla="*/ 1395051 h 1603018"/>
              <a:gd name="connsiteX20" fmla="*/ 7635985 w 9662615"/>
              <a:gd name="connsiteY20" fmla="*/ 1386363 h 1603018"/>
              <a:gd name="connsiteX21" fmla="*/ 7466069 w 9662615"/>
              <a:gd name="connsiteY21" fmla="*/ 1377654 h 1603018"/>
              <a:gd name="connsiteX22" fmla="*/ 7355642 w 9662615"/>
              <a:gd name="connsiteY22" fmla="*/ 1407761 h 1603018"/>
              <a:gd name="connsiteX23" fmla="*/ 7215220 w 9662615"/>
              <a:gd name="connsiteY23" fmla="*/ 1397856 h 1603018"/>
              <a:gd name="connsiteX24" fmla="*/ 7082147 w 9662615"/>
              <a:gd name="connsiteY24" fmla="*/ 1406113 h 1603018"/>
              <a:gd name="connsiteX25" fmla="*/ 6987129 w 9662615"/>
              <a:gd name="connsiteY25" fmla="*/ 1404834 h 1603018"/>
              <a:gd name="connsiteX26" fmla="*/ 6907567 w 9662615"/>
              <a:gd name="connsiteY26" fmla="*/ 1419149 h 1603018"/>
              <a:gd name="connsiteX27" fmla="*/ 6748428 w 9662615"/>
              <a:gd name="connsiteY27" fmla="*/ 1420308 h 1603018"/>
              <a:gd name="connsiteX28" fmla="*/ 6654257 w 9662615"/>
              <a:gd name="connsiteY28" fmla="*/ 1424143 h 1603018"/>
              <a:gd name="connsiteX29" fmla="*/ 6620123 w 9662615"/>
              <a:gd name="connsiteY29" fmla="*/ 1430535 h 1603018"/>
              <a:gd name="connsiteX30" fmla="*/ 6571355 w 9662615"/>
              <a:gd name="connsiteY30" fmla="*/ 1436144 h 1603018"/>
              <a:gd name="connsiteX31" fmla="*/ 6486557 w 9662615"/>
              <a:gd name="connsiteY31" fmla="*/ 1449861 h 1603018"/>
              <a:gd name="connsiteX32" fmla="*/ 6370419 w 9662615"/>
              <a:gd name="connsiteY32" fmla="*/ 1461649 h 1603018"/>
              <a:gd name="connsiteX33" fmla="*/ 6278839 w 9662615"/>
              <a:gd name="connsiteY33" fmla="*/ 1449160 h 1603018"/>
              <a:gd name="connsiteX34" fmla="*/ 6272455 w 9662615"/>
              <a:gd name="connsiteY34" fmla="*/ 1453191 h 1603018"/>
              <a:gd name="connsiteX35" fmla="*/ 6212659 w 9662615"/>
              <a:gd name="connsiteY35" fmla="*/ 1454850 h 1603018"/>
              <a:gd name="connsiteX36" fmla="*/ 6069317 w 9662615"/>
              <a:gd name="connsiteY36" fmla="*/ 1445838 h 1603018"/>
              <a:gd name="connsiteX37" fmla="*/ 5878477 w 9662615"/>
              <a:gd name="connsiteY37" fmla="*/ 1439180 h 1603018"/>
              <a:gd name="connsiteX38" fmla="*/ 5838387 w 9662615"/>
              <a:gd name="connsiteY38" fmla="*/ 1444679 h 1603018"/>
              <a:gd name="connsiteX39" fmla="*/ 5771136 w 9662615"/>
              <a:gd name="connsiteY39" fmla="*/ 1453639 h 1603018"/>
              <a:gd name="connsiteX40" fmla="*/ 5724081 w 9662615"/>
              <a:gd name="connsiteY40" fmla="*/ 1470431 h 1603018"/>
              <a:gd name="connsiteX41" fmla="*/ 5666577 w 9662615"/>
              <a:gd name="connsiteY41" fmla="*/ 1473921 h 1603018"/>
              <a:gd name="connsiteX42" fmla="*/ 5649068 w 9662615"/>
              <a:gd name="connsiteY42" fmla="*/ 1461676 h 1603018"/>
              <a:gd name="connsiteX43" fmla="*/ 5588902 w 9662615"/>
              <a:gd name="connsiteY43" fmla="*/ 1469647 h 1603018"/>
              <a:gd name="connsiteX44" fmla="*/ 5498090 w 9662615"/>
              <a:gd name="connsiteY44" fmla="*/ 1483173 h 1603018"/>
              <a:gd name="connsiteX45" fmla="*/ 5444641 w 9662615"/>
              <a:gd name="connsiteY45" fmla="*/ 1487602 h 1603018"/>
              <a:gd name="connsiteX46" fmla="*/ 5299812 w 9662615"/>
              <a:gd name="connsiteY46" fmla="*/ 1503362 h 1603018"/>
              <a:gd name="connsiteX47" fmla="*/ 5245752 w 9662615"/>
              <a:gd name="connsiteY47" fmla="*/ 1520612 h 1603018"/>
              <a:gd name="connsiteX48" fmla="*/ 5177807 w 9662615"/>
              <a:gd name="connsiteY48" fmla="*/ 1526802 h 1603018"/>
              <a:gd name="connsiteX49" fmla="*/ 5113910 w 9662615"/>
              <a:gd name="connsiteY49" fmla="*/ 1533205 h 1603018"/>
              <a:gd name="connsiteX50" fmla="*/ 5059484 w 9662615"/>
              <a:gd name="connsiteY50" fmla="*/ 1546802 h 1603018"/>
              <a:gd name="connsiteX51" fmla="*/ 5038524 w 9662615"/>
              <a:gd name="connsiteY51" fmla="*/ 1545675 h 1603018"/>
              <a:gd name="connsiteX52" fmla="*/ 5026564 w 9662615"/>
              <a:gd name="connsiteY52" fmla="*/ 1545376 h 1603018"/>
              <a:gd name="connsiteX53" fmla="*/ 4969433 w 9662615"/>
              <a:gd name="connsiteY53" fmla="*/ 1550865 h 1603018"/>
              <a:gd name="connsiteX54" fmla="*/ 4871726 w 9662615"/>
              <a:gd name="connsiteY54" fmla="*/ 1570584 h 1603018"/>
              <a:gd name="connsiteX55" fmla="*/ 4843267 w 9662615"/>
              <a:gd name="connsiteY55" fmla="*/ 1561459 h 1603018"/>
              <a:gd name="connsiteX56" fmla="*/ 4821058 w 9662615"/>
              <a:gd name="connsiteY56" fmla="*/ 1553078 h 1603018"/>
              <a:gd name="connsiteX57" fmla="*/ 4791466 w 9662615"/>
              <a:gd name="connsiteY57" fmla="*/ 1561324 h 1603018"/>
              <a:gd name="connsiteX58" fmla="*/ 4784247 w 9662615"/>
              <a:gd name="connsiteY58" fmla="*/ 1562342 h 1603018"/>
              <a:gd name="connsiteX59" fmla="*/ 4739309 w 9662615"/>
              <a:gd name="connsiteY59" fmla="*/ 1553948 h 1603018"/>
              <a:gd name="connsiteX60" fmla="*/ 4697562 w 9662615"/>
              <a:gd name="connsiteY60" fmla="*/ 1551206 h 1603018"/>
              <a:gd name="connsiteX61" fmla="*/ 4650737 w 9662615"/>
              <a:gd name="connsiteY61" fmla="*/ 1537381 h 1603018"/>
              <a:gd name="connsiteX62" fmla="*/ 4583150 w 9662615"/>
              <a:gd name="connsiteY62" fmla="*/ 1529064 h 1603018"/>
              <a:gd name="connsiteX63" fmla="*/ 4521734 w 9662615"/>
              <a:gd name="connsiteY63" fmla="*/ 1529359 h 1603018"/>
              <a:gd name="connsiteX64" fmla="*/ 4382398 w 9662615"/>
              <a:gd name="connsiteY64" fmla="*/ 1534108 h 1603018"/>
              <a:gd name="connsiteX65" fmla="*/ 4221826 w 9662615"/>
              <a:gd name="connsiteY65" fmla="*/ 1500972 h 1603018"/>
              <a:gd name="connsiteX66" fmla="*/ 4096601 w 9662615"/>
              <a:gd name="connsiteY66" fmla="*/ 1521563 h 1603018"/>
              <a:gd name="connsiteX67" fmla="*/ 4002441 w 9662615"/>
              <a:gd name="connsiteY67" fmla="*/ 1528912 h 1603018"/>
              <a:gd name="connsiteX68" fmla="*/ 3833906 w 9662615"/>
              <a:gd name="connsiteY68" fmla="*/ 1516637 h 1603018"/>
              <a:gd name="connsiteX69" fmla="*/ 3763845 w 9662615"/>
              <a:gd name="connsiteY69" fmla="*/ 1501782 h 1603018"/>
              <a:gd name="connsiteX70" fmla="*/ 3641778 w 9662615"/>
              <a:gd name="connsiteY70" fmla="*/ 1505446 h 1603018"/>
              <a:gd name="connsiteX71" fmla="*/ 3565233 w 9662615"/>
              <a:gd name="connsiteY71" fmla="*/ 1515122 h 1603018"/>
              <a:gd name="connsiteX72" fmla="*/ 3560267 w 9662615"/>
              <a:gd name="connsiteY72" fmla="*/ 1516288 h 1603018"/>
              <a:gd name="connsiteX73" fmla="*/ 3540258 w 9662615"/>
              <a:gd name="connsiteY73" fmla="*/ 1516976 h 1603018"/>
              <a:gd name="connsiteX74" fmla="*/ 3534780 w 9662615"/>
              <a:gd name="connsiteY74" fmla="*/ 1522141 h 1603018"/>
              <a:gd name="connsiteX75" fmla="*/ 3504783 w 9662615"/>
              <a:gd name="connsiteY75" fmla="*/ 1526739 h 1603018"/>
              <a:gd name="connsiteX76" fmla="*/ 3430805 w 9662615"/>
              <a:gd name="connsiteY76" fmla="*/ 1542521 h 1603018"/>
              <a:gd name="connsiteX77" fmla="*/ 3292707 w 9662615"/>
              <a:gd name="connsiteY77" fmla="*/ 1520490 h 1603018"/>
              <a:gd name="connsiteX78" fmla="*/ 3187872 w 9662615"/>
              <a:gd name="connsiteY78" fmla="*/ 1519991 h 1603018"/>
              <a:gd name="connsiteX79" fmla="*/ 3148026 w 9662615"/>
              <a:gd name="connsiteY79" fmla="*/ 1524777 h 1603018"/>
              <a:gd name="connsiteX80" fmla="*/ 3092394 w 9662615"/>
              <a:gd name="connsiteY80" fmla="*/ 1528115 h 1603018"/>
              <a:gd name="connsiteX81" fmla="*/ 2994200 w 9662615"/>
              <a:gd name="connsiteY81" fmla="*/ 1537857 h 1603018"/>
              <a:gd name="connsiteX82" fmla="*/ 2862301 w 9662615"/>
              <a:gd name="connsiteY82" fmla="*/ 1544250 h 1603018"/>
              <a:gd name="connsiteX83" fmla="*/ 2766335 w 9662615"/>
              <a:gd name="connsiteY83" fmla="*/ 1527662 h 1603018"/>
              <a:gd name="connsiteX84" fmla="*/ 2757836 w 9662615"/>
              <a:gd name="connsiteY84" fmla="*/ 1531371 h 1603018"/>
              <a:gd name="connsiteX85" fmla="*/ 2691555 w 9662615"/>
              <a:gd name="connsiteY85" fmla="*/ 1530283 h 1603018"/>
              <a:gd name="connsiteX86" fmla="*/ 2491676 w 9662615"/>
              <a:gd name="connsiteY86" fmla="*/ 1500859 h 1603018"/>
              <a:gd name="connsiteX87" fmla="*/ 2378036 w 9662615"/>
              <a:gd name="connsiteY87" fmla="*/ 1520645 h 1603018"/>
              <a:gd name="connsiteX88" fmla="*/ 2284269 w 9662615"/>
              <a:gd name="connsiteY88" fmla="*/ 1503068 h 1603018"/>
              <a:gd name="connsiteX89" fmla="*/ 2207104 w 9662615"/>
              <a:gd name="connsiteY89" fmla="*/ 1508888 h 1603018"/>
              <a:gd name="connsiteX90" fmla="*/ 2149226 w 9662615"/>
              <a:gd name="connsiteY90" fmla="*/ 1523409 h 1603018"/>
              <a:gd name="connsiteX91" fmla="*/ 2084783 w 9662615"/>
              <a:gd name="connsiteY91" fmla="*/ 1524245 h 1603018"/>
              <a:gd name="connsiteX92" fmla="*/ 2070075 w 9662615"/>
              <a:gd name="connsiteY92" fmla="*/ 1511285 h 1603018"/>
              <a:gd name="connsiteX93" fmla="*/ 2001057 w 9662615"/>
              <a:gd name="connsiteY93" fmla="*/ 1516449 h 1603018"/>
              <a:gd name="connsiteX94" fmla="*/ 1896330 w 9662615"/>
              <a:gd name="connsiteY94" fmla="*/ 1525725 h 1603018"/>
              <a:gd name="connsiteX95" fmla="*/ 1835994 w 9662615"/>
              <a:gd name="connsiteY95" fmla="*/ 1527678 h 1603018"/>
              <a:gd name="connsiteX96" fmla="*/ 1671119 w 9662615"/>
              <a:gd name="connsiteY96" fmla="*/ 1536701 h 1603018"/>
              <a:gd name="connsiteX97" fmla="*/ 1601337 w 9662615"/>
              <a:gd name="connsiteY97" fmla="*/ 1548552 h 1603018"/>
              <a:gd name="connsiteX98" fmla="*/ 1407755 w 9662615"/>
              <a:gd name="connsiteY98" fmla="*/ 1571444 h 1603018"/>
              <a:gd name="connsiteX99" fmla="*/ 1291872 w 9662615"/>
              <a:gd name="connsiteY99" fmla="*/ 1579471 h 1603018"/>
              <a:gd name="connsiteX100" fmla="*/ 1245251 w 9662615"/>
              <a:gd name="connsiteY100" fmla="*/ 1603018 h 1603018"/>
              <a:gd name="connsiteX101" fmla="*/ 1181938 w 9662615"/>
              <a:gd name="connsiteY101" fmla="*/ 1592789 h 1603018"/>
              <a:gd name="connsiteX102" fmla="*/ 1091432 w 9662615"/>
              <a:gd name="connsiteY102" fmla="*/ 1571003 h 1603018"/>
              <a:gd name="connsiteX103" fmla="*/ 940355 w 9662615"/>
              <a:gd name="connsiteY103" fmla="*/ 1560638 h 1603018"/>
              <a:gd name="connsiteX104" fmla="*/ 868264 w 9662615"/>
              <a:gd name="connsiteY104" fmla="*/ 1566392 h 1603018"/>
              <a:gd name="connsiteX105" fmla="*/ 792765 w 9662615"/>
              <a:gd name="connsiteY105" fmla="*/ 1563102 h 1603018"/>
              <a:gd name="connsiteX106" fmla="*/ 653153 w 9662615"/>
              <a:gd name="connsiteY106" fmla="*/ 1563516 h 1603018"/>
              <a:gd name="connsiteX107" fmla="*/ 541933 w 9662615"/>
              <a:gd name="connsiteY107" fmla="*/ 1561051 h 1603018"/>
              <a:gd name="connsiteX108" fmla="*/ 472797 w 9662615"/>
              <a:gd name="connsiteY108" fmla="*/ 1568904 h 1603018"/>
              <a:gd name="connsiteX109" fmla="*/ 396059 w 9662615"/>
              <a:gd name="connsiteY109" fmla="*/ 1560970 h 1603018"/>
              <a:gd name="connsiteX110" fmla="*/ 336819 w 9662615"/>
              <a:gd name="connsiteY110" fmla="*/ 1560892 h 1603018"/>
              <a:gd name="connsiteX111" fmla="*/ 267163 w 9662615"/>
              <a:gd name="connsiteY111" fmla="*/ 1531913 h 1603018"/>
              <a:gd name="connsiteX112" fmla="*/ 196644 w 9662615"/>
              <a:gd name="connsiteY112" fmla="*/ 1524565 h 1603018"/>
              <a:gd name="connsiteX113" fmla="*/ 86819 w 9662615"/>
              <a:gd name="connsiteY113" fmla="*/ 1519517 h 1603018"/>
              <a:gd name="connsiteX114" fmla="*/ 53369 w 9662615"/>
              <a:gd name="connsiteY114" fmla="*/ 1516853 h 1603018"/>
              <a:gd name="connsiteX115" fmla="*/ 2359 w 9662615"/>
              <a:gd name="connsiteY115" fmla="*/ 1515247 h 1603018"/>
              <a:gd name="connsiteX116" fmla="*/ 0 w 9662615"/>
              <a:gd name="connsiteY116" fmla="*/ 1514932 h 1603018"/>
              <a:gd name="connsiteX117" fmla="*/ 0 w 9662615"/>
              <a:gd name="connsiteY117" fmla="*/ 0 h 1603018"/>
              <a:gd name="connsiteX0" fmla="*/ 0 w 9662615"/>
              <a:gd name="connsiteY0" fmla="*/ 0 h 1603018"/>
              <a:gd name="connsiteX1" fmla="*/ 9662615 w 9662615"/>
              <a:gd name="connsiteY1" fmla="*/ 0 h 1603018"/>
              <a:gd name="connsiteX2" fmla="*/ 9662615 w 9662615"/>
              <a:gd name="connsiteY2" fmla="*/ 1280346 h 1603018"/>
              <a:gd name="connsiteX3" fmla="*/ 9551077 w 9662615"/>
              <a:gd name="connsiteY3" fmla="*/ 1292033 h 1603018"/>
              <a:gd name="connsiteX4" fmla="*/ 9469546 w 9662615"/>
              <a:gd name="connsiteY4" fmla="*/ 1289837 h 1603018"/>
              <a:gd name="connsiteX5" fmla="*/ 9326260 w 9662615"/>
              <a:gd name="connsiteY5" fmla="*/ 1277155 h 1603018"/>
              <a:gd name="connsiteX6" fmla="*/ 9144767 w 9662615"/>
              <a:gd name="connsiteY6" fmla="*/ 1264120 h 1603018"/>
              <a:gd name="connsiteX7" fmla="*/ 8976400 w 9662615"/>
              <a:gd name="connsiteY7" fmla="*/ 1326661 h 1603018"/>
              <a:gd name="connsiteX8" fmla="*/ 8828711 w 9662615"/>
              <a:gd name="connsiteY8" fmla="*/ 1346394 h 1603018"/>
              <a:gd name="connsiteX9" fmla="*/ 8695953 w 9662615"/>
              <a:gd name="connsiteY9" fmla="*/ 1346784 h 1603018"/>
              <a:gd name="connsiteX10" fmla="*/ 8652191 w 9662615"/>
              <a:gd name="connsiteY10" fmla="*/ 1345903 h 1603018"/>
              <a:gd name="connsiteX11" fmla="*/ 8591582 w 9662615"/>
              <a:gd name="connsiteY11" fmla="*/ 1341666 h 1603018"/>
              <a:gd name="connsiteX12" fmla="*/ 8537336 w 9662615"/>
              <a:gd name="connsiteY12" fmla="*/ 1341684 h 1603018"/>
              <a:gd name="connsiteX13" fmla="*/ 8416849 w 9662615"/>
              <a:gd name="connsiteY13" fmla="*/ 1367085 h 1603018"/>
              <a:gd name="connsiteX14" fmla="*/ 8278355 w 9662615"/>
              <a:gd name="connsiteY14" fmla="*/ 1386569 h 1603018"/>
              <a:gd name="connsiteX15" fmla="*/ 8197961 w 9662615"/>
              <a:gd name="connsiteY15" fmla="*/ 1392804 h 1603018"/>
              <a:gd name="connsiteX16" fmla="*/ 8171196 w 9662615"/>
              <a:gd name="connsiteY16" fmla="*/ 1397216 h 1603018"/>
              <a:gd name="connsiteX17" fmla="*/ 8087910 w 9662615"/>
              <a:gd name="connsiteY17" fmla="*/ 1386449 h 1603018"/>
              <a:gd name="connsiteX18" fmla="*/ 7974579 w 9662615"/>
              <a:gd name="connsiteY18" fmla="*/ 1383439 h 1603018"/>
              <a:gd name="connsiteX19" fmla="*/ 7768351 w 9662615"/>
              <a:gd name="connsiteY19" fmla="*/ 1395051 h 1603018"/>
              <a:gd name="connsiteX20" fmla="*/ 7635985 w 9662615"/>
              <a:gd name="connsiteY20" fmla="*/ 1386363 h 1603018"/>
              <a:gd name="connsiteX21" fmla="*/ 7466069 w 9662615"/>
              <a:gd name="connsiteY21" fmla="*/ 1377654 h 1603018"/>
              <a:gd name="connsiteX22" fmla="*/ 7355642 w 9662615"/>
              <a:gd name="connsiteY22" fmla="*/ 1407761 h 1603018"/>
              <a:gd name="connsiteX23" fmla="*/ 7215220 w 9662615"/>
              <a:gd name="connsiteY23" fmla="*/ 1397856 h 1603018"/>
              <a:gd name="connsiteX24" fmla="*/ 7082147 w 9662615"/>
              <a:gd name="connsiteY24" fmla="*/ 1406113 h 1603018"/>
              <a:gd name="connsiteX25" fmla="*/ 6987129 w 9662615"/>
              <a:gd name="connsiteY25" fmla="*/ 1404834 h 1603018"/>
              <a:gd name="connsiteX26" fmla="*/ 6907567 w 9662615"/>
              <a:gd name="connsiteY26" fmla="*/ 1419149 h 1603018"/>
              <a:gd name="connsiteX27" fmla="*/ 6748428 w 9662615"/>
              <a:gd name="connsiteY27" fmla="*/ 1420308 h 1603018"/>
              <a:gd name="connsiteX28" fmla="*/ 6654257 w 9662615"/>
              <a:gd name="connsiteY28" fmla="*/ 1424143 h 1603018"/>
              <a:gd name="connsiteX29" fmla="*/ 6620123 w 9662615"/>
              <a:gd name="connsiteY29" fmla="*/ 1430535 h 1603018"/>
              <a:gd name="connsiteX30" fmla="*/ 6571355 w 9662615"/>
              <a:gd name="connsiteY30" fmla="*/ 1436144 h 1603018"/>
              <a:gd name="connsiteX31" fmla="*/ 6486557 w 9662615"/>
              <a:gd name="connsiteY31" fmla="*/ 1449861 h 1603018"/>
              <a:gd name="connsiteX32" fmla="*/ 6370419 w 9662615"/>
              <a:gd name="connsiteY32" fmla="*/ 1461649 h 1603018"/>
              <a:gd name="connsiteX33" fmla="*/ 6278839 w 9662615"/>
              <a:gd name="connsiteY33" fmla="*/ 1449160 h 1603018"/>
              <a:gd name="connsiteX34" fmla="*/ 6272455 w 9662615"/>
              <a:gd name="connsiteY34" fmla="*/ 1453191 h 1603018"/>
              <a:gd name="connsiteX35" fmla="*/ 6212659 w 9662615"/>
              <a:gd name="connsiteY35" fmla="*/ 1454850 h 1603018"/>
              <a:gd name="connsiteX36" fmla="*/ 6069317 w 9662615"/>
              <a:gd name="connsiteY36" fmla="*/ 1445838 h 1603018"/>
              <a:gd name="connsiteX37" fmla="*/ 5878477 w 9662615"/>
              <a:gd name="connsiteY37" fmla="*/ 1439180 h 1603018"/>
              <a:gd name="connsiteX38" fmla="*/ 5838387 w 9662615"/>
              <a:gd name="connsiteY38" fmla="*/ 1444679 h 1603018"/>
              <a:gd name="connsiteX39" fmla="*/ 5771136 w 9662615"/>
              <a:gd name="connsiteY39" fmla="*/ 1453639 h 1603018"/>
              <a:gd name="connsiteX40" fmla="*/ 5724081 w 9662615"/>
              <a:gd name="connsiteY40" fmla="*/ 1470431 h 1603018"/>
              <a:gd name="connsiteX41" fmla="*/ 5666577 w 9662615"/>
              <a:gd name="connsiteY41" fmla="*/ 1473921 h 1603018"/>
              <a:gd name="connsiteX42" fmla="*/ 5649068 w 9662615"/>
              <a:gd name="connsiteY42" fmla="*/ 1461676 h 1603018"/>
              <a:gd name="connsiteX43" fmla="*/ 5588902 w 9662615"/>
              <a:gd name="connsiteY43" fmla="*/ 1469647 h 1603018"/>
              <a:gd name="connsiteX44" fmla="*/ 5498090 w 9662615"/>
              <a:gd name="connsiteY44" fmla="*/ 1483173 h 1603018"/>
              <a:gd name="connsiteX45" fmla="*/ 5444641 w 9662615"/>
              <a:gd name="connsiteY45" fmla="*/ 1487602 h 1603018"/>
              <a:gd name="connsiteX46" fmla="*/ 5299812 w 9662615"/>
              <a:gd name="connsiteY46" fmla="*/ 1503362 h 1603018"/>
              <a:gd name="connsiteX47" fmla="*/ 5245752 w 9662615"/>
              <a:gd name="connsiteY47" fmla="*/ 1520612 h 1603018"/>
              <a:gd name="connsiteX48" fmla="*/ 5177807 w 9662615"/>
              <a:gd name="connsiteY48" fmla="*/ 1526802 h 1603018"/>
              <a:gd name="connsiteX49" fmla="*/ 5113910 w 9662615"/>
              <a:gd name="connsiteY49" fmla="*/ 1533205 h 1603018"/>
              <a:gd name="connsiteX50" fmla="*/ 5059484 w 9662615"/>
              <a:gd name="connsiteY50" fmla="*/ 1546802 h 1603018"/>
              <a:gd name="connsiteX51" fmla="*/ 5038524 w 9662615"/>
              <a:gd name="connsiteY51" fmla="*/ 1545675 h 1603018"/>
              <a:gd name="connsiteX52" fmla="*/ 5026564 w 9662615"/>
              <a:gd name="connsiteY52" fmla="*/ 1545376 h 1603018"/>
              <a:gd name="connsiteX53" fmla="*/ 4969433 w 9662615"/>
              <a:gd name="connsiteY53" fmla="*/ 1550865 h 1603018"/>
              <a:gd name="connsiteX54" fmla="*/ 4871726 w 9662615"/>
              <a:gd name="connsiteY54" fmla="*/ 1570584 h 1603018"/>
              <a:gd name="connsiteX55" fmla="*/ 4843267 w 9662615"/>
              <a:gd name="connsiteY55" fmla="*/ 1561459 h 1603018"/>
              <a:gd name="connsiteX56" fmla="*/ 4821058 w 9662615"/>
              <a:gd name="connsiteY56" fmla="*/ 1553078 h 1603018"/>
              <a:gd name="connsiteX57" fmla="*/ 4791466 w 9662615"/>
              <a:gd name="connsiteY57" fmla="*/ 1561324 h 1603018"/>
              <a:gd name="connsiteX58" fmla="*/ 4784247 w 9662615"/>
              <a:gd name="connsiteY58" fmla="*/ 1562342 h 1603018"/>
              <a:gd name="connsiteX59" fmla="*/ 4739309 w 9662615"/>
              <a:gd name="connsiteY59" fmla="*/ 1553948 h 1603018"/>
              <a:gd name="connsiteX60" fmla="*/ 4697562 w 9662615"/>
              <a:gd name="connsiteY60" fmla="*/ 1551206 h 1603018"/>
              <a:gd name="connsiteX61" fmla="*/ 4650737 w 9662615"/>
              <a:gd name="connsiteY61" fmla="*/ 1537381 h 1603018"/>
              <a:gd name="connsiteX62" fmla="*/ 4583150 w 9662615"/>
              <a:gd name="connsiteY62" fmla="*/ 1529064 h 1603018"/>
              <a:gd name="connsiteX63" fmla="*/ 4521734 w 9662615"/>
              <a:gd name="connsiteY63" fmla="*/ 1529359 h 1603018"/>
              <a:gd name="connsiteX64" fmla="*/ 4382398 w 9662615"/>
              <a:gd name="connsiteY64" fmla="*/ 1534108 h 1603018"/>
              <a:gd name="connsiteX65" fmla="*/ 4221826 w 9662615"/>
              <a:gd name="connsiteY65" fmla="*/ 1500972 h 1603018"/>
              <a:gd name="connsiteX66" fmla="*/ 4096601 w 9662615"/>
              <a:gd name="connsiteY66" fmla="*/ 1521563 h 1603018"/>
              <a:gd name="connsiteX67" fmla="*/ 4002441 w 9662615"/>
              <a:gd name="connsiteY67" fmla="*/ 1528912 h 1603018"/>
              <a:gd name="connsiteX68" fmla="*/ 3833906 w 9662615"/>
              <a:gd name="connsiteY68" fmla="*/ 1516637 h 1603018"/>
              <a:gd name="connsiteX69" fmla="*/ 3763845 w 9662615"/>
              <a:gd name="connsiteY69" fmla="*/ 1501782 h 1603018"/>
              <a:gd name="connsiteX70" fmla="*/ 3641778 w 9662615"/>
              <a:gd name="connsiteY70" fmla="*/ 1505446 h 1603018"/>
              <a:gd name="connsiteX71" fmla="*/ 3565233 w 9662615"/>
              <a:gd name="connsiteY71" fmla="*/ 1515122 h 1603018"/>
              <a:gd name="connsiteX72" fmla="*/ 3560267 w 9662615"/>
              <a:gd name="connsiteY72" fmla="*/ 1516288 h 1603018"/>
              <a:gd name="connsiteX73" fmla="*/ 3540258 w 9662615"/>
              <a:gd name="connsiteY73" fmla="*/ 1516976 h 1603018"/>
              <a:gd name="connsiteX74" fmla="*/ 3534780 w 9662615"/>
              <a:gd name="connsiteY74" fmla="*/ 1522141 h 1603018"/>
              <a:gd name="connsiteX75" fmla="*/ 3504783 w 9662615"/>
              <a:gd name="connsiteY75" fmla="*/ 1526739 h 1603018"/>
              <a:gd name="connsiteX76" fmla="*/ 3430805 w 9662615"/>
              <a:gd name="connsiteY76" fmla="*/ 1542521 h 1603018"/>
              <a:gd name="connsiteX77" fmla="*/ 3292707 w 9662615"/>
              <a:gd name="connsiteY77" fmla="*/ 1520490 h 1603018"/>
              <a:gd name="connsiteX78" fmla="*/ 3187872 w 9662615"/>
              <a:gd name="connsiteY78" fmla="*/ 1519991 h 1603018"/>
              <a:gd name="connsiteX79" fmla="*/ 3148026 w 9662615"/>
              <a:gd name="connsiteY79" fmla="*/ 1524777 h 1603018"/>
              <a:gd name="connsiteX80" fmla="*/ 3092394 w 9662615"/>
              <a:gd name="connsiteY80" fmla="*/ 1528115 h 1603018"/>
              <a:gd name="connsiteX81" fmla="*/ 2994200 w 9662615"/>
              <a:gd name="connsiteY81" fmla="*/ 1537857 h 1603018"/>
              <a:gd name="connsiteX82" fmla="*/ 2862301 w 9662615"/>
              <a:gd name="connsiteY82" fmla="*/ 1544250 h 1603018"/>
              <a:gd name="connsiteX83" fmla="*/ 2766335 w 9662615"/>
              <a:gd name="connsiteY83" fmla="*/ 1527662 h 1603018"/>
              <a:gd name="connsiteX84" fmla="*/ 2757836 w 9662615"/>
              <a:gd name="connsiteY84" fmla="*/ 1531371 h 1603018"/>
              <a:gd name="connsiteX85" fmla="*/ 2691555 w 9662615"/>
              <a:gd name="connsiteY85" fmla="*/ 1530283 h 1603018"/>
              <a:gd name="connsiteX86" fmla="*/ 2491676 w 9662615"/>
              <a:gd name="connsiteY86" fmla="*/ 1500859 h 1603018"/>
              <a:gd name="connsiteX87" fmla="*/ 2378036 w 9662615"/>
              <a:gd name="connsiteY87" fmla="*/ 1520645 h 1603018"/>
              <a:gd name="connsiteX88" fmla="*/ 2284269 w 9662615"/>
              <a:gd name="connsiteY88" fmla="*/ 1503068 h 1603018"/>
              <a:gd name="connsiteX89" fmla="*/ 2207104 w 9662615"/>
              <a:gd name="connsiteY89" fmla="*/ 1508888 h 1603018"/>
              <a:gd name="connsiteX90" fmla="*/ 2149226 w 9662615"/>
              <a:gd name="connsiteY90" fmla="*/ 1523409 h 1603018"/>
              <a:gd name="connsiteX91" fmla="*/ 2084783 w 9662615"/>
              <a:gd name="connsiteY91" fmla="*/ 1524245 h 1603018"/>
              <a:gd name="connsiteX92" fmla="*/ 2070075 w 9662615"/>
              <a:gd name="connsiteY92" fmla="*/ 1511285 h 1603018"/>
              <a:gd name="connsiteX93" fmla="*/ 2001057 w 9662615"/>
              <a:gd name="connsiteY93" fmla="*/ 1516449 h 1603018"/>
              <a:gd name="connsiteX94" fmla="*/ 1896330 w 9662615"/>
              <a:gd name="connsiteY94" fmla="*/ 1525725 h 1603018"/>
              <a:gd name="connsiteX95" fmla="*/ 1835994 w 9662615"/>
              <a:gd name="connsiteY95" fmla="*/ 1527678 h 1603018"/>
              <a:gd name="connsiteX96" fmla="*/ 1671119 w 9662615"/>
              <a:gd name="connsiteY96" fmla="*/ 1536701 h 1603018"/>
              <a:gd name="connsiteX97" fmla="*/ 1565556 w 9662615"/>
              <a:gd name="connsiteY97" fmla="*/ 1556503 h 1603018"/>
              <a:gd name="connsiteX98" fmla="*/ 1407755 w 9662615"/>
              <a:gd name="connsiteY98" fmla="*/ 1571444 h 1603018"/>
              <a:gd name="connsiteX99" fmla="*/ 1291872 w 9662615"/>
              <a:gd name="connsiteY99" fmla="*/ 1579471 h 1603018"/>
              <a:gd name="connsiteX100" fmla="*/ 1245251 w 9662615"/>
              <a:gd name="connsiteY100" fmla="*/ 1603018 h 1603018"/>
              <a:gd name="connsiteX101" fmla="*/ 1181938 w 9662615"/>
              <a:gd name="connsiteY101" fmla="*/ 1592789 h 1603018"/>
              <a:gd name="connsiteX102" fmla="*/ 1091432 w 9662615"/>
              <a:gd name="connsiteY102" fmla="*/ 1571003 h 1603018"/>
              <a:gd name="connsiteX103" fmla="*/ 940355 w 9662615"/>
              <a:gd name="connsiteY103" fmla="*/ 1560638 h 1603018"/>
              <a:gd name="connsiteX104" fmla="*/ 868264 w 9662615"/>
              <a:gd name="connsiteY104" fmla="*/ 1566392 h 1603018"/>
              <a:gd name="connsiteX105" fmla="*/ 792765 w 9662615"/>
              <a:gd name="connsiteY105" fmla="*/ 1563102 h 1603018"/>
              <a:gd name="connsiteX106" fmla="*/ 653153 w 9662615"/>
              <a:gd name="connsiteY106" fmla="*/ 1563516 h 1603018"/>
              <a:gd name="connsiteX107" fmla="*/ 541933 w 9662615"/>
              <a:gd name="connsiteY107" fmla="*/ 1561051 h 1603018"/>
              <a:gd name="connsiteX108" fmla="*/ 472797 w 9662615"/>
              <a:gd name="connsiteY108" fmla="*/ 1568904 h 1603018"/>
              <a:gd name="connsiteX109" fmla="*/ 396059 w 9662615"/>
              <a:gd name="connsiteY109" fmla="*/ 1560970 h 1603018"/>
              <a:gd name="connsiteX110" fmla="*/ 336819 w 9662615"/>
              <a:gd name="connsiteY110" fmla="*/ 1560892 h 1603018"/>
              <a:gd name="connsiteX111" fmla="*/ 267163 w 9662615"/>
              <a:gd name="connsiteY111" fmla="*/ 1531913 h 1603018"/>
              <a:gd name="connsiteX112" fmla="*/ 196644 w 9662615"/>
              <a:gd name="connsiteY112" fmla="*/ 1524565 h 1603018"/>
              <a:gd name="connsiteX113" fmla="*/ 86819 w 9662615"/>
              <a:gd name="connsiteY113" fmla="*/ 1519517 h 1603018"/>
              <a:gd name="connsiteX114" fmla="*/ 53369 w 9662615"/>
              <a:gd name="connsiteY114" fmla="*/ 1516853 h 1603018"/>
              <a:gd name="connsiteX115" fmla="*/ 2359 w 9662615"/>
              <a:gd name="connsiteY115" fmla="*/ 1515247 h 1603018"/>
              <a:gd name="connsiteX116" fmla="*/ 0 w 9662615"/>
              <a:gd name="connsiteY116" fmla="*/ 1514932 h 1603018"/>
              <a:gd name="connsiteX117" fmla="*/ 0 w 9662615"/>
              <a:gd name="connsiteY117" fmla="*/ 0 h 1603018"/>
              <a:gd name="connsiteX0" fmla="*/ 0 w 9662615"/>
              <a:gd name="connsiteY0" fmla="*/ 0 h 1603018"/>
              <a:gd name="connsiteX1" fmla="*/ 9662615 w 9662615"/>
              <a:gd name="connsiteY1" fmla="*/ 0 h 1603018"/>
              <a:gd name="connsiteX2" fmla="*/ 9662615 w 9662615"/>
              <a:gd name="connsiteY2" fmla="*/ 1280346 h 1603018"/>
              <a:gd name="connsiteX3" fmla="*/ 9551077 w 9662615"/>
              <a:gd name="connsiteY3" fmla="*/ 1292033 h 1603018"/>
              <a:gd name="connsiteX4" fmla="*/ 9469546 w 9662615"/>
              <a:gd name="connsiteY4" fmla="*/ 1289837 h 1603018"/>
              <a:gd name="connsiteX5" fmla="*/ 9326260 w 9662615"/>
              <a:gd name="connsiteY5" fmla="*/ 1277155 h 1603018"/>
              <a:gd name="connsiteX6" fmla="*/ 9144767 w 9662615"/>
              <a:gd name="connsiteY6" fmla="*/ 1264120 h 1603018"/>
              <a:gd name="connsiteX7" fmla="*/ 8976400 w 9662615"/>
              <a:gd name="connsiteY7" fmla="*/ 1326661 h 1603018"/>
              <a:gd name="connsiteX8" fmla="*/ 8828711 w 9662615"/>
              <a:gd name="connsiteY8" fmla="*/ 1346394 h 1603018"/>
              <a:gd name="connsiteX9" fmla="*/ 8695953 w 9662615"/>
              <a:gd name="connsiteY9" fmla="*/ 1346784 h 1603018"/>
              <a:gd name="connsiteX10" fmla="*/ 8652191 w 9662615"/>
              <a:gd name="connsiteY10" fmla="*/ 1345903 h 1603018"/>
              <a:gd name="connsiteX11" fmla="*/ 8591582 w 9662615"/>
              <a:gd name="connsiteY11" fmla="*/ 1341666 h 1603018"/>
              <a:gd name="connsiteX12" fmla="*/ 8537336 w 9662615"/>
              <a:gd name="connsiteY12" fmla="*/ 1341684 h 1603018"/>
              <a:gd name="connsiteX13" fmla="*/ 8416849 w 9662615"/>
              <a:gd name="connsiteY13" fmla="*/ 1367085 h 1603018"/>
              <a:gd name="connsiteX14" fmla="*/ 8278355 w 9662615"/>
              <a:gd name="connsiteY14" fmla="*/ 1386569 h 1603018"/>
              <a:gd name="connsiteX15" fmla="*/ 8197961 w 9662615"/>
              <a:gd name="connsiteY15" fmla="*/ 1392804 h 1603018"/>
              <a:gd name="connsiteX16" fmla="*/ 8171196 w 9662615"/>
              <a:gd name="connsiteY16" fmla="*/ 1397216 h 1603018"/>
              <a:gd name="connsiteX17" fmla="*/ 8087910 w 9662615"/>
              <a:gd name="connsiteY17" fmla="*/ 1386449 h 1603018"/>
              <a:gd name="connsiteX18" fmla="*/ 7974579 w 9662615"/>
              <a:gd name="connsiteY18" fmla="*/ 1383439 h 1603018"/>
              <a:gd name="connsiteX19" fmla="*/ 7768351 w 9662615"/>
              <a:gd name="connsiteY19" fmla="*/ 1395051 h 1603018"/>
              <a:gd name="connsiteX20" fmla="*/ 7635985 w 9662615"/>
              <a:gd name="connsiteY20" fmla="*/ 1386363 h 1603018"/>
              <a:gd name="connsiteX21" fmla="*/ 7466069 w 9662615"/>
              <a:gd name="connsiteY21" fmla="*/ 1377654 h 1603018"/>
              <a:gd name="connsiteX22" fmla="*/ 7355642 w 9662615"/>
              <a:gd name="connsiteY22" fmla="*/ 1407761 h 1603018"/>
              <a:gd name="connsiteX23" fmla="*/ 7215220 w 9662615"/>
              <a:gd name="connsiteY23" fmla="*/ 1397856 h 1603018"/>
              <a:gd name="connsiteX24" fmla="*/ 7082147 w 9662615"/>
              <a:gd name="connsiteY24" fmla="*/ 1406113 h 1603018"/>
              <a:gd name="connsiteX25" fmla="*/ 6987129 w 9662615"/>
              <a:gd name="connsiteY25" fmla="*/ 1404834 h 1603018"/>
              <a:gd name="connsiteX26" fmla="*/ 6907567 w 9662615"/>
              <a:gd name="connsiteY26" fmla="*/ 1419149 h 1603018"/>
              <a:gd name="connsiteX27" fmla="*/ 6748428 w 9662615"/>
              <a:gd name="connsiteY27" fmla="*/ 1420308 h 1603018"/>
              <a:gd name="connsiteX28" fmla="*/ 6654257 w 9662615"/>
              <a:gd name="connsiteY28" fmla="*/ 1424143 h 1603018"/>
              <a:gd name="connsiteX29" fmla="*/ 6620123 w 9662615"/>
              <a:gd name="connsiteY29" fmla="*/ 1430535 h 1603018"/>
              <a:gd name="connsiteX30" fmla="*/ 6571355 w 9662615"/>
              <a:gd name="connsiteY30" fmla="*/ 1436144 h 1603018"/>
              <a:gd name="connsiteX31" fmla="*/ 6486557 w 9662615"/>
              <a:gd name="connsiteY31" fmla="*/ 1449861 h 1603018"/>
              <a:gd name="connsiteX32" fmla="*/ 6370419 w 9662615"/>
              <a:gd name="connsiteY32" fmla="*/ 1461649 h 1603018"/>
              <a:gd name="connsiteX33" fmla="*/ 6278839 w 9662615"/>
              <a:gd name="connsiteY33" fmla="*/ 1449160 h 1603018"/>
              <a:gd name="connsiteX34" fmla="*/ 6272455 w 9662615"/>
              <a:gd name="connsiteY34" fmla="*/ 1453191 h 1603018"/>
              <a:gd name="connsiteX35" fmla="*/ 6212659 w 9662615"/>
              <a:gd name="connsiteY35" fmla="*/ 1454850 h 1603018"/>
              <a:gd name="connsiteX36" fmla="*/ 6069317 w 9662615"/>
              <a:gd name="connsiteY36" fmla="*/ 1445838 h 1603018"/>
              <a:gd name="connsiteX37" fmla="*/ 5878477 w 9662615"/>
              <a:gd name="connsiteY37" fmla="*/ 1439180 h 1603018"/>
              <a:gd name="connsiteX38" fmla="*/ 5838387 w 9662615"/>
              <a:gd name="connsiteY38" fmla="*/ 1444679 h 1603018"/>
              <a:gd name="connsiteX39" fmla="*/ 5771136 w 9662615"/>
              <a:gd name="connsiteY39" fmla="*/ 1453639 h 1603018"/>
              <a:gd name="connsiteX40" fmla="*/ 5724081 w 9662615"/>
              <a:gd name="connsiteY40" fmla="*/ 1470431 h 1603018"/>
              <a:gd name="connsiteX41" fmla="*/ 5666577 w 9662615"/>
              <a:gd name="connsiteY41" fmla="*/ 1473921 h 1603018"/>
              <a:gd name="connsiteX42" fmla="*/ 5649068 w 9662615"/>
              <a:gd name="connsiteY42" fmla="*/ 1461676 h 1603018"/>
              <a:gd name="connsiteX43" fmla="*/ 5588902 w 9662615"/>
              <a:gd name="connsiteY43" fmla="*/ 1469647 h 1603018"/>
              <a:gd name="connsiteX44" fmla="*/ 5498090 w 9662615"/>
              <a:gd name="connsiteY44" fmla="*/ 1483173 h 1603018"/>
              <a:gd name="connsiteX45" fmla="*/ 5444641 w 9662615"/>
              <a:gd name="connsiteY45" fmla="*/ 1487602 h 1603018"/>
              <a:gd name="connsiteX46" fmla="*/ 5299812 w 9662615"/>
              <a:gd name="connsiteY46" fmla="*/ 1503362 h 1603018"/>
              <a:gd name="connsiteX47" fmla="*/ 5245752 w 9662615"/>
              <a:gd name="connsiteY47" fmla="*/ 1520612 h 1603018"/>
              <a:gd name="connsiteX48" fmla="*/ 5177807 w 9662615"/>
              <a:gd name="connsiteY48" fmla="*/ 1526802 h 1603018"/>
              <a:gd name="connsiteX49" fmla="*/ 5113910 w 9662615"/>
              <a:gd name="connsiteY49" fmla="*/ 1533205 h 1603018"/>
              <a:gd name="connsiteX50" fmla="*/ 5059484 w 9662615"/>
              <a:gd name="connsiteY50" fmla="*/ 1546802 h 1603018"/>
              <a:gd name="connsiteX51" fmla="*/ 5038524 w 9662615"/>
              <a:gd name="connsiteY51" fmla="*/ 1545675 h 1603018"/>
              <a:gd name="connsiteX52" fmla="*/ 5026564 w 9662615"/>
              <a:gd name="connsiteY52" fmla="*/ 1545376 h 1603018"/>
              <a:gd name="connsiteX53" fmla="*/ 4969433 w 9662615"/>
              <a:gd name="connsiteY53" fmla="*/ 1550865 h 1603018"/>
              <a:gd name="connsiteX54" fmla="*/ 4871726 w 9662615"/>
              <a:gd name="connsiteY54" fmla="*/ 1570584 h 1603018"/>
              <a:gd name="connsiteX55" fmla="*/ 4843267 w 9662615"/>
              <a:gd name="connsiteY55" fmla="*/ 1561459 h 1603018"/>
              <a:gd name="connsiteX56" fmla="*/ 4821058 w 9662615"/>
              <a:gd name="connsiteY56" fmla="*/ 1553078 h 1603018"/>
              <a:gd name="connsiteX57" fmla="*/ 4791466 w 9662615"/>
              <a:gd name="connsiteY57" fmla="*/ 1561324 h 1603018"/>
              <a:gd name="connsiteX58" fmla="*/ 4784247 w 9662615"/>
              <a:gd name="connsiteY58" fmla="*/ 1562342 h 1603018"/>
              <a:gd name="connsiteX59" fmla="*/ 4739309 w 9662615"/>
              <a:gd name="connsiteY59" fmla="*/ 1553948 h 1603018"/>
              <a:gd name="connsiteX60" fmla="*/ 4697562 w 9662615"/>
              <a:gd name="connsiteY60" fmla="*/ 1551206 h 1603018"/>
              <a:gd name="connsiteX61" fmla="*/ 4650737 w 9662615"/>
              <a:gd name="connsiteY61" fmla="*/ 1537381 h 1603018"/>
              <a:gd name="connsiteX62" fmla="*/ 4583150 w 9662615"/>
              <a:gd name="connsiteY62" fmla="*/ 1529064 h 1603018"/>
              <a:gd name="connsiteX63" fmla="*/ 4521734 w 9662615"/>
              <a:gd name="connsiteY63" fmla="*/ 1529359 h 1603018"/>
              <a:gd name="connsiteX64" fmla="*/ 4382398 w 9662615"/>
              <a:gd name="connsiteY64" fmla="*/ 1534108 h 1603018"/>
              <a:gd name="connsiteX65" fmla="*/ 4221826 w 9662615"/>
              <a:gd name="connsiteY65" fmla="*/ 1500972 h 1603018"/>
              <a:gd name="connsiteX66" fmla="*/ 4096601 w 9662615"/>
              <a:gd name="connsiteY66" fmla="*/ 1521563 h 1603018"/>
              <a:gd name="connsiteX67" fmla="*/ 4002441 w 9662615"/>
              <a:gd name="connsiteY67" fmla="*/ 1528912 h 1603018"/>
              <a:gd name="connsiteX68" fmla="*/ 3833906 w 9662615"/>
              <a:gd name="connsiteY68" fmla="*/ 1516637 h 1603018"/>
              <a:gd name="connsiteX69" fmla="*/ 3763845 w 9662615"/>
              <a:gd name="connsiteY69" fmla="*/ 1501782 h 1603018"/>
              <a:gd name="connsiteX70" fmla="*/ 3641778 w 9662615"/>
              <a:gd name="connsiteY70" fmla="*/ 1505446 h 1603018"/>
              <a:gd name="connsiteX71" fmla="*/ 3565233 w 9662615"/>
              <a:gd name="connsiteY71" fmla="*/ 1515122 h 1603018"/>
              <a:gd name="connsiteX72" fmla="*/ 3560267 w 9662615"/>
              <a:gd name="connsiteY72" fmla="*/ 1516288 h 1603018"/>
              <a:gd name="connsiteX73" fmla="*/ 3540258 w 9662615"/>
              <a:gd name="connsiteY73" fmla="*/ 1516976 h 1603018"/>
              <a:gd name="connsiteX74" fmla="*/ 3534780 w 9662615"/>
              <a:gd name="connsiteY74" fmla="*/ 1522141 h 1603018"/>
              <a:gd name="connsiteX75" fmla="*/ 3480929 w 9662615"/>
              <a:gd name="connsiteY75" fmla="*/ 1526739 h 1603018"/>
              <a:gd name="connsiteX76" fmla="*/ 3430805 w 9662615"/>
              <a:gd name="connsiteY76" fmla="*/ 1542521 h 1603018"/>
              <a:gd name="connsiteX77" fmla="*/ 3292707 w 9662615"/>
              <a:gd name="connsiteY77" fmla="*/ 1520490 h 1603018"/>
              <a:gd name="connsiteX78" fmla="*/ 3187872 w 9662615"/>
              <a:gd name="connsiteY78" fmla="*/ 1519991 h 1603018"/>
              <a:gd name="connsiteX79" fmla="*/ 3148026 w 9662615"/>
              <a:gd name="connsiteY79" fmla="*/ 1524777 h 1603018"/>
              <a:gd name="connsiteX80" fmla="*/ 3092394 w 9662615"/>
              <a:gd name="connsiteY80" fmla="*/ 1528115 h 1603018"/>
              <a:gd name="connsiteX81" fmla="*/ 2994200 w 9662615"/>
              <a:gd name="connsiteY81" fmla="*/ 1537857 h 1603018"/>
              <a:gd name="connsiteX82" fmla="*/ 2862301 w 9662615"/>
              <a:gd name="connsiteY82" fmla="*/ 1544250 h 1603018"/>
              <a:gd name="connsiteX83" fmla="*/ 2766335 w 9662615"/>
              <a:gd name="connsiteY83" fmla="*/ 1527662 h 1603018"/>
              <a:gd name="connsiteX84" fmla="*/ 2757836 w 9662615"/>
              <a:gd name="connsiteY84" fmla="*/ 1531371 h 1603018"/>
              <a:gd name="connsiteX85" fmla="*/ 2691555 w 9662615"/>
              <a:gd name="connsiteY85" fmla="*/ 1530283 h 1603018"/>
              <a:gd name="connsiteX86" fmla="*/ 2491676 w 9662615"/>
              <a:gd name="connsiteY86" fmla="*/ 1500859 h 1603018"/>
              <a:gd name="connsiteX87" fmla="*/ 2378036 w 9662615"/>
              <a:gd name="connsiteY87" fmla="*/ 1520645 h 1603018"/>
              <a:gd name="connsiteX88" fmla="*/ 2284269 w 9662615"/>
              <a:gd name="connsiteY88" fmla="*/ 1503068 h 1603018"/>
              <a:gd name="connsiteX89" fmla="*/ 2207104 w 9662615"/>
              <a:gd name="connsiteY89" fmla="*/ 1508888 h 1603018"/>
              <a:gd name="connsiteX90" fmla="*/ 2149226 w 9662615"/>
              <a:gd name="connsiteY90" fmla="*/ 1523409 h 1603018"/>
              <a:gd name="connsiteX91" fmla="*/ 2084783 w 9662615"/>
              <a:gd name="connsiteY91" fmla="*/ 1524245 h 1603018"/>
              <a:gd name="connsiteX92" fmla="*/ 2070075 w 9662615"/>
              <a:gd name="connsiteY92" fmla="*/ 1511285 h 1603018"/>
              <a:gd name="connsiteX93" fmla="*/ 2001057 w 9662615"/>
              <a:gd name="connsiteY93" fmla="*/ 1516449 h 1603018"/>
              <a:gd name="connsiteX94" fmla="*/ 1896330 w 9662615"/>
              <a:gd name="connsiteY94" fmla="*/ 1525725 h 1603018"/>
              <a:gd name="connsiteX95" fmla="*/ 1835994 w 9662615"/>
              <a:gd name="connsiteY95" fmla="*/ 1527678 h 1603018"/>
              <a:gd name="connsiteX96" fmla="*/ 1671119 w 9662615"/>
              <a:gd name="connsiteY96" fmla="*/ 1536701 h 1603018"/>
              <a:gd name="connsiteX97" fmla="*/ 1565556 w 9662615"/>
              <a:gd name="connsiteY97" fmla="*/ 1556503 h 1603018"/>
              <a:gd name="connsiteX98" fmla="*/ 1407755 w 9662615"/>
              <a:gd name="connsiteY98" fmla="*/ 1571444 h 1603018"/>
              <a:gd name="connsiteX99" fmla="*/ 1291872 w 9662615"/>
              <a:gd name="connsiteY99" fmla="*/ 1579471 h 1603018"/>
              <a:gd name="connsiteX100" fmla="*/ 1245251 w 9662615"/>
              <a:gd name="connsiteY100" fmla="*/ 1603018 h 1603018"/>
              <a:gd name="connsiteX101" fmla="*/ 1181938 w 9662615"/>
              <a:gd name="connsiteY101" fmla="*/ 1592789 h 1603018"/>
              <a:gd name="connsiteX102" fmla="*/ 1091432 w 9662615"/>
              <a:gd name="connsiteY102" fmla="*/ 1571003 h 1603018"/>
              <a:gd name="connsiteX103" fmla="*/ 940355 w 9662615"/>
              <a:gd name="connsiteY103" fmla="*/ 1560638 h 1603018"/>
              <a:gd name="connsiteX104" fmla="*/ 868264 w 9662615"/>
              <a:gd name="connsiteY104" fmla="*/ 1566392 h 1603018"/>
              <a:gd name="connsiteX105" fmla="*/ 792765 w 9662615"/>
              <a:gd name="connsiteY105" fmla="*/ 1563102 h 1603018"/>
              <a:gd name="connsiteX106" fmla="*/ 653153 w 9662615"/>
              <a:gd name="connsiteY106" fmla="*/ 1563516 h 1603018"/>
              <a:gd name="connsiteX107" fmla="*/ 541933 w 9662615"/>
              <a:gd name="connsiteY107" fmla="*/ 1561051 h 1603018"/>
              <a:gd name="connsiteX108" fmla="*/ 472797 w 9662615"/>
              <a:gd name="connsiteY108" fmla="*/ 1568904 h 1603018"/>
              <a:gd name="connsiteX109" fmla="*/ 396059 w 9662615"/>
              <a:gd name="connsiteY109" fmla="*/ 1560970 h 1603018"/>
              <a:gd name="connsiteX110" fmla="*/ 336819 w 9662615"/>
              <a:gd name="connsiteY110" fmla="*/ 1560892 h 1603018"/>
              <a:gd name="connsiteX111" fmla="*/ 267163 w 9662615"/>
              <a:gd name="connsiteY111" fmla="*/ 1531913 h 1603018"/>
              <a:gd name="connsiteX112" fmla="*/ 196644 w 9662615"/>
              <a:gd name="connsiteY112" fmla="*/ 1524565 h 1603018"/>
              <a:gd name="connsiteX113" fmla="*/ 86819 w 9662615"/>
              <a:gd name="connsiteY113" fmla="*/ 1519517 h 1603018"/>
              <a:gd name="connsiteX114" fmla="*/ 53369 w 9662615"/>
              <a:gd name="connsiteY114" fmla="*/ 1516853 h 1603018"/>
              <a:gd name="connsiteX115" fmla="*/ 2359 w 9662615"/>
              <a:gd name="connsiteY115" fmla="*/ 1515247 h 1603018"/>
              <a:gd name="connsiteX116" fmla="*/ 0 w 9662615"/>
              <a:gd name="connsiteY116" fmla="*/ 1514932 h 1603018"/>
              <a:gd name="connsiteX117" fmla="*/ 0 w 9662615"/>
              <a:gd name="connsiteY117" fmla="*/ 0 h 1603018"/>
              <a:gd name="connsiteX0" fmla="*/ 0 w 9662615"/>
              <a:gd name="connsiteY0" fmla="*/ 0 h 1603018"/>
              <a:gd name="connsiteX1" fmla="*/ 9662615 w 9662615"/>
              <a:gd name="connsiteY1" fmla="*/ 0 h 1603018"/>
              <a:gd name="connsiteX2" fmla="*/ 9662615 w 9662615"/>
              <a:gd name="connsiteY2" fmla="*/ 1280346 h 1603018"/>
              <a:gd name="connsiteX3" fmla="*/ 9551077 w 9662615"/>
              <a:gd name="connsiteY3" fmla="*/ 1292033 h 1603018"/>
              <a:gd name="connsiteX4" fmla="*/ 9469546 w 9662615"/>
              <a:gd name="connsiteY4" fmla="*/ 1289837 h 1603018"/>
              <a:gd name="connsiteX5" fmla="*/ 9326260 w 9662615"/>
              <a:gd name="connsiteY5" fmla="*/ 1277155 h 1603018"/>
              <a:gd name="connsiteX6" fmla="*/ 9144767 w 9662615"/>
              <a:gd name="connsiteY6" fmla="*/ 1264120 h 1603018"/>
              <a:gd name="connsiteX7" fmla="*/ 8976400 w 9662615"/>
              <a:gd name="connsiteY7" fmla="*/ 1326661 h 1603018"/>
              <a:gd name="connsiteX8" fmla="*/ 8828711 w 9662615"/>
              <a:gd name="connsiteY8" fmla="*/ 1346394 h 1603018"/>
              <a:gd name="connsiteX9" fmla="*/ 8695953 w 9662615"/>
              <a:gd name="connsiteY9" fmla="*/ 1346784 h 1603018"/>
              <a:gd name="connsiteX10" fmla="*/ 8652191 w 9662615"/>
              <a:gd name="connsiteY10" fmla="*/ 1345903 h 1603018"/>
              <a:gd name="connsiteX11" fmla="*/ 8591582 w 9662615"/>
              <a:gd name="connsiteY11" fmla="*/ 1341666 h 1603018"/>
              <a:gd name="connsiteX12" fmla="*/ 8537336 w 9662615"/>
              <a:gd name="connsiteY12" fmla="*/ 1341684 h 1603018"/>
              <a:gd name="connsiteX13" fmla="*/ 8416849 w 9662615"/>
              <a:gd name="connsiteY13" fmla="*/ 1367085 h 1603018"/>
              <a:gd name="connsiteX14" fmla="*/ 8278355 w 9662615"/>
              <a:gd name="connsiteY14" fmla="*/ 1386569 h 1603018"/>
              <a:gd name="connsiteX15" fmla="*/ 8197961 w 9662615"/>
              <a:gd name="connsiteY15" fmla="*/ 1392804 h 1603018"/>
              <a:gd name="connsiteX16" fmla="*/ 8171196 w 9662615"/>
              <a:gd name="connsiteY16" fmla="*/ 1397216 h 1603018"/>
              <a:gd name="connsiteX17" fmla="*/ 8087910 w 9662615"/>
              <a:gd name="connsiteY17" fmla="*/ 1386449 h 1603018"/>
              <a:gd name="connsiteX18" fmla="*/ 7974579 w 9662615"/>
              <a:gd name="connsiteY18" fmla="*/ 1383439 h 1603018"/>
              <a:gd name="connsiteX19" fmla="*/ 7768351 w 9662615"/>
              <a:gd name="connsiteY19" fmla="*/ 1395051 h 1603018"/>
              <a:gd name="connsiteX20" fmla="*/ 7635985 w 9662615"/>
              <a:gd name="connsiteY20" fmla="*/ 1386363 h 1603018"/>
              <a:gd name="connsiteX21" fmla="*/ 7466069 w 9662615"/>
              <a:gd name="connsiteY21" fmla="*/ 1377654 h 1603018"/>
              <a:gd name="connsiteX22" fmla="*/ 7355642 w 9662615"/>
              <a:gd name="connsiteY22" fmla="*/ 1407761 h 1603018"/>
              <a:gd name="connsiteX23" fmla="*/ 7215220 w 9662615"/>
              <a:gd name="connsiteY23" fmla="*/ 1397856 h 1603018"/>
              <a:gd name="connsiteX24" fmla="*/ 7082147 w 9662615"/>
              <a:gd name="connsiteY24" fmla="*/ 1406113 h 1603018"/>
              <a:gd name="connsiteX25" fmla="*/ 6987129 w 9662615"/>
              <a:gd name="connsiteY25" fmla="*/ 1404834 h 1603018"/>
              <a:gd name="connsiteX26" fmla="*/ 6907567 w 9662615"/>
              <a:gd name="connsiteY26" fmla="*/ 1419149 h 1603018"/>
              <a:gd name="connsiteX27" fmla="*/ 6748428 w 9662615"/>
              <a:gd name="connsiteY27" fmla="*/ 1420308 h 1603018"/>
              <a:gd name="connsiteX28" fmla="*/ 6654257 w 9662615"/>
              <a:gd name="connsiteY28" fmla="*/ 1424143 h 1603018"/>
              <a:gd name="connsiteX29" fmla="*/ 6620123 w 9662615"/>
              <a:gd name="connsiteY29" fmla="*/ 1430535 h 1603018"/>
              <a:gd name="connsiteX30" fmla="*/ 6571355 w 9662615"/>
              <a:gd name="connsiteY30" fmla="*/ 1436144 h 1603018"/>
              <a:gd name="connsiteX31" fmla="*/ 6486557 w 9662615"/>
              <a:gd name="connsiteY31" fmla="*/ 1449861 h 1603018"/>
              <a:gd name="connsiteX32" fmla="*/ 6370419 w 9662615"/>
              <a:gd name="connsiteY32" fmla="*/ 1461649 h 1603018"/>
              <a:gd name="connsiteX33" fmla="*/ 6278839 w 9662615"/>
              <a:gd name="connsiteY33" fmla="*/ 1449160 h 1603018"/>
              <a:gd name="connsiteX34" fmla="*/ 6272455 w 9662615"/>
              <a:gd name="connsiteY34" fmla="*/ 1453191 h 1603018"/>
              <a:gd name="connsiteX35" fmla="*/ 6212659 w 9662615"/>
              <a:gd name="connsiteY35" fmla="*/ 1454850 h 1603018"/>
              <a:gd name="connsiteX36" fmla="*/ 6069317 w 9662615"/>
              <a:gd name="connsiteY36" fmla="*/ 1445838 h 1603018"/>
              <a:gd name="connsiteX37" fmla="*/ 5878477 w 9662615"/>
              <a:gd name="connsiteY37" fmla="*/ 1439180 h 1603018"/>
              <a:gd name="connsiteX38" fmla="*/ 5838387 w 9662615"/>
              <a:gd name="connsiteY38" fmla="*/ 1444679 h 1603018"/>
              <a:gd name="connsiteX39" fmla="*/ 5771136 w 9662615"/>
              <a:gd name="connsiteY39" fmla="*/ 1453639 h 1603018"/>
              <a:gd name="connsiteX40" fmla="*/ 5724081 w 9662615"/>
              <a:gd name="connsiteY40" fmla="*/ 1470431 h 1603018"/>
              <a:gd name="connsiteX41" fmla="*/ 5666577 w 9662615"/>
              <a:gd name="connsiteY41" fmla="*/ 1473921 h 1603018"/>
              <a:gd name="connsiteX42" fmla="*/ 5649068 w 9662615"/>
              <a:gd name="connsiteY42" fmla="*/ 1461676 h 1603018"/>
              <a:gd name="connsiteX43" fmla="*/ 5588902 w 9662615"/>
              <a:gd name="connsiteY43" fmla="*/ 1469647 h 1603018"/>
              <a:gd name="connsiteX44" fmla="*/ 5498090 w 9662615"/>
              <a:gd name="connsiteY44" fmla="*/ 1483173 h 1603018"/>
              <a:gd name="connsiteX45" fmla="*/ 5444641 w 9662615"/>
              <a:gd name="connsiteY45" fmla="*/ 1487602 h 1603018"/>
              <a:gd name="connsiteX46" fmla="*/ 5299812 w 9662615"/>
              <a:gd name="connsiteY46" fmla="*/ 1503362 h 1603018"/>
              <a:gd name="connsiteX47" fmla="*/ 5245752 w 9662615"/>
              <a:gd name="connsiteY47" fmla="*/ 1520612 h 1603018"/>
              <a:gd name="connsiteX48" fmla="*/ 5177807 w 9662615"/>
              <a:gd name="connsiteY48" fmla="*/ 1526802 h 1603018"/>
              <a:gd name="connsiteX49" fmla="*/ 5113910 w 9662615"/>
              <a:gd name="connsiteY49" fmla="*/ 1533205 h 1603018"/>
              <a:gd name="connsiteX50" fmla="*/ 5059484 w 9662615"/>
              <a:gd name="connsiteY50" fmla="*/ 1546802 h 1603018"/>
              <a:gd name="connsiteX51" fmla="*/ 5038524 w 9662615"/>
              <a:gd name="connsiteY51" fmla="*/ 1545675 h 1603018"/>
              <a:gd name="connsiteX52" fmla="*/ 5026564 w 9662615"/>
              <a:gd name="connsiteY52" fmla="*/ 1545376 h 1603018"/>
              <a:gd name="connsiteX53" fmla="*/ 4969433 w 9662615"/>
              <a:gd name="connsiteY53" fmla="*/ 1550865 h 1603018"/>
              <a:gd name="connsiteX54" fmla="*/ 4871726 w 9662615"/>
              <a:gd name="connsiteY54" fmla="*/ 1570584 h 1603018"/>
              <a:gd name="connsiteX55" fmla="*/ 4843267 w 9662615"/>
              <a:gd name="connsiteY55" fmla="*/ 1561459 h 1603018"/>
              <a:gd name="connsiteX56" fmla="*/ 4821058 w 9662615"/>
              <a:gd name="connsiteY56" fmla="*/ 1553078 h 1603018"/>
              <a:gd name="connsiteX57" fmla="*/ 4791466 w 9662615"/>
              <a:gd name="connsiteY57" fmla="*/ 1561324 h 1603018"/>
              <a:gd name="connsiteX58" fmla="*/ 4784247 w 9662615"/>
              <a:gd name="connsiteY58" fmla="*/ 1562342 h 1603018"/>
              <a:gd name="connsiteX59" fmla="*/ 4739309 w 9662615"/>
              <a:gd name="connsiteY59" fmla="*/ 1553948 h 1603018"/>
              <a:gd name="connsiteX60" fmla="*/ 4697562 w 9662615"/>
              <a:gd name="connsiteY60" fmla="*/ 1551206 h 1603018"/>
              <a:gd name="connsiteX61" fmla="*/ 4650737 w 9662615"/>
              <a:gd name="connsiteY61" fmla="*/ 1537381 h 1603018"/>
              <a:gd name="connsiteX62" fmla="*/ 4583150 w 9662615"/>
              <a:gd name="connsiteY62" fmla="*/ 1529064 h 1603018"/>
              <a:gd name="connsiteX63" fmla="*/ 4521734 w 9662615"/>
              <a:gd name="connsiteY63" fmla="*/ 1529359 h 1603018"/>
              <a:gd name="connsiteX64" fmla="*/ 4382398 w 9662615"/>
              <a:gd name="connsiteY64" fmla="*/ 1534108 h 1603018"/>
              <a:gd name="connsiteX65" fmla="*/ 4221826 w 9662615"/>
              <a:gd name="connsiteY65" fmla="*/ 1500972 h 1603018"/>
              <a:gd name="connsiteX66" fmla="*/ 4096601 w 9662615"/>
              <a:gd name="connsiteY66" fmla="*/ 1521563 h 1603018"/>
              <a:gd name="connsiteX67" fmla="*/ 4002441 w 9662615"/>
              <a:gd name="connsiteY67" fmla="*/ 1528912 h 1603018"/>
              <a:gd name="connsiteX68" fmla="*/ 3833906 w 9662615"/>
              <a:gd name="connsiteY68" fmla="*/ 1516637 h 1603018"/>
              <a:gd name="connsiteX69" fmla="*/ 3763845 w 9662615"/>
              <a:gd name="connsiteY69" fmla="*/ 1501782 h 1603018"/>
              <a:gd name="connsiteX70" fmla="*/ 3641778 w 9662615"/>
              <a:gd name="connsiteY70" fmla="*/ 1505446 h 1603018"/>
              <a:gd name="connsiteX71" fmla="*/ 3565233 w 9662615"/>
              <a:gd name="connsiteY71" fmla="*/ 1515122 h 1603018"/>
              <a:gd name="connsiteX72" fmla="*/ 3560267 w 9662615"/>
              <a:gd name="connsiteY72" fmla="*/ 1516288 h 1603018"/>
              <a:gd name="connsiteX73" fmla="*/ 3540258 w 9662615"/>
              <a:gd name="connsiteY73" fmla="*/ 1516976 h 1603018"/>
              <a:gd name="connsiteX74" fmla="*/ 3522853 w 9662615"/>
              <a:gd name="connsiteY74" fmla="*/ 1538044 h 1603018"/>
              <a:gd name="connsiteX75" fmla="*/ 3480929 w 9662615"/>
              <a:gd name="connsiteY75" fmla="*/ 1526739 h 1603018"/>
              <a:gd name="connsiteX76" fmla="*/ 3430805 w 9662615"/>
              <a:gd name="connsiteY76" fmla="*/ 1542521 h 1603018"/>
              <a:gd name="connsiteX77" fmla="*/ 3292707 w 9662615"/>
              <a:gd name="connsiteY77" fmla="*/ 1520490 h 1603018"/>
              <a:gd name="connsiteX78" fmla="*/ 3187872 w 9662615"/>
              <a:gd name="connsiteY78" fmla="*/ 1519991 h 1603018"/>
              <a:gd name="connsiteX79" fmla="*/ 3148026 w 9662615"/>
              <a:gd name="connsiteY79" fmla="*/ 1524777 h 1603018"/>
              <a:gd name="connsiteX80" fmla="*/ 3092394 w 9662615"/>
              <a:gd name="connsiteY80" fmla="*/ 1528115 h 1603018"/>
              <a:gd name="connsiteX81" fmla="*/ 2994200 w 9662615"/>
              <a:gd name="connsiteY81" fmla="*/ 1537857 h 1603018"/>
              <a:gd name="connsiteX82" fmla="*/ 2862301 w 9662615"/>
              <a:gd name="connsiteY82" fmla="*/ 1544250 h 1603018"/>
              <a:gd name="connsiteX83" fmla="*/ 2766335 w 9662615"/>
              <a:gd name="connsiteY83" fmla="*/ 1527662 h 1603018"/>
              <a:gd name="connsiteX84" fmla="*/ 2757836 w 9662615"/>
              <a:gd name="connsiteY84" fmla="*/ 1531371 h 1603018"/>
              <a:gd name="connsiteX85" fmla="*/ 2691555 w 9662615"/>
              <a:gd name="connsiteY85" fmla="*/ 1530283 h 1603018"/>
              <a:gd name="connsiteX86" fmla="*/ 2491676 w 9662615"/>
              <a:gd name="connsiteY86" fmla="*/ 1500859 h 1603018"/>
              <a:gd name="connsiteX87" fmla="*/ 2378036 w 9662615"/>
              <a:gd name="connsiteY87" fmla="*/ 1520645 h 1603018"/>
              <a:gd name="connsiteX88" fmla="*/ 2284269 w 9662615"/>
              <a:gd name="connsiteY88" fmla="*/ 1503068 h 1603018"/>
              <a:gd name="connsiteX89" fmla="*/ 2207104 w 9662615"/>
              <a:gd name="connsiteY89" fmla="*/ 1508888 h 1603018"/>
              <a:gd name="connsiteX90" fmla="*/ 2149226 w 9662615"/>
              <a:gd name="connsiteY90" fmla="*/ 1523409 h 1603018"/>
              <a:gd name="connsiteX91" fmla="*/ 2084783 w 9662615"/>
              <a:gd name="connsiteY91" fmla="*/ 1524245 h 1603018"/>
              <a:gd name="connsiteX92" fmla="*/ 2070075 w 9662615"/>
              <a:gd name="connsiteY92" fmla="*/ 1511285 h 1603018"/>
              <a:gd name="connsiteX93" fmla="*/ 2001057 w 9662615"/>
              <a:gd name="connsiteY93" fmla="*/ 1516449 h 1603018"/>
              <a:gd name="connsiteX94" fmla="*/ 1896330 w 9662615"/>
              <a:gd name="connsiteY94" fmla="*/ 1525725 h 1603018"/>
              <a:gd name="connsiteX95" fmla="*/ 1835994 w 9662615"/>
              <a:gd name="connsiteY95" fmla="*/ 1527678 h 1603018"/>
              <a:gd name="connsiteX96" fmla="*/ 1671119 w 9662615"/>
              <a:gd name="connsiteY96" fmla="*/ 1536701 h 1603018"/>
              <a:gd name="connsiteX97" fmla="*/ 1565556 w 9662615"/>
              <a:gd name="connsiteY97" fmla="*/ 1556503 h 1603018"/>
              <a:gd name="connsiteX98" fmla="*/ 1407755 w 9662615"/>
              <a:gd name="connsiteY98" fmla="*/ 1571444 h 1603018"/>
              <a:gd name="connsiteX99" fmla="*/ 1291872 w 9662615"/>
              <a:gd name="connsiteY99" fmla="*/ 1579471 h 1603018"/>
              <a:gd name="connsiteX100" fmla="*/ 1245251 w 9662615"/>
              <a:gd name="connsiteY100" fmla="*/ 1603018 h 1603018"/>
              <a:gd name="connsiteX101" fmla="*/ 1181938 w 9662615"/>
              <a:gd name="connsiteY101" fmla="*/ 1592789 h 1603018"/>
              <a:gd name="connsiteX102" fmla="*/ 1091432 w 9662615"/>
              <a:gd name="connsiteY102" fmla="*/ 1571003 h 1603018"/>
              <a:gd name="connsiteX103" fmla="*/ 940355 w 9662615"/>
              <a:gd name="connsiteY103" fmla="*/ 1560638 h 1603018"/>
              <a:gd name="connsiteX104" fmla="*/ 868264 w 9662615"/>
              <a:gd name="connsiteY104" fmla="*/ 1566392 h 1603018"/>
              <a:gd name="connsiteX105" fmla="*/ 792765 w 9662615"/>
              <a:gd name="connsiteY105" fmla="*/ 1563102 h 1603018"/>
              <a:gd name="connsiteX106" fmla="*/ 653153 w 9662615"/>
              <a:gd name="connsiteY106" fmla="*/ 1563516 h 1603018"/>
              <a:gd name="connsiteX107" fmla="*/ 541933 w 9662615"/>
              <a:gd name="connsiteY107" fmla="*/ 1561051 h 1603018"/>
              <a:gd name="connsiteX108" fmla="*/ 472797 w 9662615"/>
              <a:gd name="connsiteY108" fmla="*/ 1568904 h 1603018"/>
              <a:gd name="connsiteX109" fmla="*/ 396059 w 9662615"/>
              <a:gd name="connsiteY109" fmla="*/ 1560970 h 1603018"/>
              <a:gd name="connsiteX110" fmla="*/ 336819 w 9662615"/>
              <a:gd name="connsiteY110" fmla="*/ 1560892 h 1603018"/>
              <a:gd name="connsiteX111" fmla="*/ 267163 w 9662615"/>
              <a:gd name="connsiteY111" fmla="*/ 1531913 h 1603018"/>
              <a:gd name="connsiteX112" fmla="*/ 196644 w 9662615"/>
              <a:gd name="connsiteY112" fmla="*/ 1524565 h 1603018"/>
              <a:gd name="connsiteX113" fmla="*/ 86819 w 9662615"/>
              <a:gd name="connsiteY113" fmla="*/ 1519517 h 1603018"/>
              <a:gd name="connsiteX114" fmla="*/ 53369 w 9662615"/>
              <a:gd name="connsiteY114" fmla="*/ 1516853 h 1603018"/>
              <a:gd name="connsiteX115" fmla="*/ 2359 w 9662615"/>
              <a:gd name="connsiteY115" fmla="*/ 1515247 h 1603018"/>
              <a:gd name="connsiteX116" fmla="*/ 0 w 9662615"/>
              <a:gd name="connsiteY116" fmla="*/ 1514932 h 1603018"/>
              <a:gd name="connsiteX117" fmla="*/ 0 w 9662615"/>
              <a:gd name="connsiteY117" fmla="*/ 0 h 1603018"/>
              <a:gd name="connsiteX0" fmla="*/ 0 w 9662615"/>
              <a:gd name="connsiteY0" fmla="*/ 0 h 1603018"/>
              <a:gd name="connsiteX1" fmla="*/ 9662615 w 9662615"/>
              <a:gd name="connsiteY1" fmla="*/ 0 h 1603018"/>
              <a:gd name="connsiteX2" fmla="*/ 9662615 w 9662615"/>
              <a:gd name="connsiteY2" fmla="*/ 1280346 h 1603018"/>
              <a:gd name="connsiteX3" fmla="*/ 9551077 w 9662615"/>
              <a:gd name="connsiteY3" fmla="*/ 1292033 h 1603018"/>
              <a:gd name="connsiteX4" fmla="*/ 9469546 w 9662615"/>
              <a:gd name="connsiteY4" fmla="*/ 1289837 h 1603018"/>
              <a:gd name="connsiteX5" fmla="*/ 9326260 w 9662615"/>
              <a:gd name="connsiteY5" fmla="*/ 1277155 h 1603018"/>
              <a:gd name="connsiteX6" fmla="*/ 9144767 w 9662615"/>
              <a:gd name="connsiteY6" fmla="*/ 1264120 h 1603018"/>
              <a:gd name="connsiteX7" fmla="*/ 8976400 w 9662615"/>
              <a:gd name="connsiteY7" fmla="*/ 1326661 h 1603018"/>
              <a:gd name="connsiteX8" fmla="*/ 8828711 w 9662615"/>
              <a:gd name="connsiteY8" fmla="*/ 1346394 h 1603018"/>
              <a:gd name="connsiteX9" fmla="*/ 8695953 w 9662615"/>
              <a:gd name="connsiteY9" fmla="*/ 1346784 h 1603018"/>
              <a:gd name="connsiteX10" fmla="*/ 8652191 w 9662615"/>
              <a:gd name="connsiteY10" fmla="*/ 1345903 h 1603018"/>
              <a:gd name="connsiteX11" fmla="*/ 8591582 w 9662615"/>
              <a:gd name="connsiteY11" fmla="*/ 1341666 h 1603018"/>
              <a:gd name="connsiteX12" fmla="*/ 8537336 w 9662615"/>
              <a:gd name="connsiteY12" fmla="*/ 1341684 h 1603018"/>
              <a:gd name="connsiteX13" fmla="*/ 8416849 w 9662615"/>
              <a:gd name="connsiteY13" fmla="*/ 1367085 h 1603018"/>
              <a:gd name="connsiteX14" fmla="*/ 8278355 w 9662615"/>
              <a:gd name="connsiteY14" fmla="*/ 1386569 h 1603018"/>
              <a:gd name="connsiteX15" fmla="*/ 8197961 w 9662615"/>
              <a:gd name="connsiteY15" fmla="*/ 1392804 h 1603018"/>
              <a:gd name="connsiteX16" fmla="*/ 8171196 w 9662615"/>
              <a:gd name="connsiteY16" fmla="*/ 1397216 h 1603018"/>
              <a:gd name="connsiteX17" fmla="*/ 8087910 w 9662615"/>
              <a:gd name="connsiteY17" fmla="*/ 1386449 h 1603018"/>
              <a:gd name="connsiteX18" fmla="*/ 7974579 w 9662615"/>
              <a:gd name="connsiteY18" fmla="*/ 1383439 h 1603018"/>
              <a:gd name="connsiteX19" fmla="*/ 7768351 w 9662615"/>
              <a:gd name="connsiteY19" fmla="*/ 1395051 h 1603018"/>
              <a:gd name="connsiteX20" fmla="*/ 7635985 w 9662615"/>
              <a:gd name="connsiteY20" fmla="*/ 1386363 h 1603018"/>
              <a:gd name="connsiteX21" fmla="*/ 7466069 w 9662615"/>
              <a:gd name="connsiteY21" fmla="*/ 1377654 h 1603018"/>
              <a:gd name="connsiteX22" fmla="*/ 7355642 w 9662615"/>
              <a:gd name="connsiteY22" fmla="*/ 1407761 h 1603018"/>
              <a:gd name="connsiteX23" fmla="*/ 7215220 w 9662615"/>
              <a:gd name="connsiteY23" fmla="*/ 1397856 h 1603018"/>
              <a:gd name="connsiteX24" fmla="*/ 7082147 w 9662615"/>
              <a:gd name="connsiteY24" fmla="*/ 1406113 h 1603018"/>
              <a:gd name="connsiteX25" fmla="*/ 6987129 w 9662615"/>
              <a:gd name="connsiteY25" fmla="*/ 1404834 h 1603018"/>
              <a:gd name="connsiteX26" fmla="*/ 6907567 w 9662615"/>
              <a:gd name="connsiteY26" fmla="*/ 1419149 h 1603018"/>
              <a:gd name="connsiteX27" fmla="*/ 6748428 w 9662615"/>
              <a:gd name="connsiteY27" fmla="*/ 1420308 h 1603018"/>
              <a:gd name="connsiteX28" fmla="*/ 6654257 w 9662615"/>
              <a:gd name="connsiteY28" fmla="*/ 1424143 h 1603018"/>
              <a:gd name="connsiteX29" fmla="*/ 6620123 w 9662615"/>
              <a:gd name="connsiteY29" fmla="*/ 1430535 h 1603018"/>
              <a:gd name="connsiteX30" fmla="*/ 6571355 w 9662615"/>
              <a:gd name="connsiteY30" fmla="*/ 1436144 h 1603018"/>
              <a:gd name="connsiteX31" fmla="*/ 6486557 w 9662615"/>
              <a:gd name="connsiteY31" fmla="*/ 1449861 h 1603018"/>
              <a:gd name="connsiteX32" fmla="*/ 6370419 w 9662615"/>
              <a:gd name="connsiteY32" fmla="*/ 1461649 h 1603018"/>
              <a:gd name="connsiteX33" fmla="*/ 6278839 w 9662615"/>
              <a:gd name="connsiteY33" fmla="*/ 1449160 h 1603018"/>
              <a:gd name="connsiteX34" fmla="*/ 6272455 w 9662615"/>
              <a:gd name="connsiteY34" fmla="*/ 1453191 h 1603018"/>
              <a:gd name="connsiteX35" fmla="*/ 6212659 w 9662615"/>
              <a:gd name="connsiteY35" fmla="*/ 1454850 h 1603018"/>
              <a:gd name="connsiteX36" fmla="*/ 6069317 w 9662615"/>
              <a:gd name="connsiteY36" fmla="*/ 1445838 h 1603018"/>
              <a:gd name="connsiteX37" fmla="*/ 5878477 w 9662615"/>
              <a:gd name="connsiteY37" fmla="*/ 1439180 h 1603018"/>
              <a:gd name="connsiteX38" fmla="*/ 5838387 w 9662615"/>
              <a:gd name="connsiteY38" fmla="*/ 1444679 h 1603018"/>
              <a:gd name="connsiteX39" fmla="*/ 5771136 w 9662615"/>
              <a:gd name="connsiteY39" fmla="*/ 1453639 h 1603018"/>
              <a:gd name="connsiteX40" fmla="*/ 5724081 w 9662615"/>
              <a:gd name="connsiteY40" fmla="*/ 1470431 h 1603018"/>
              <a:gd name="connsiteX41" fmla="*/ 5666577 w 9662615"/>
              <a:gd name="connsiteY41" fmla="*/ 1473921 h 1603018"/>
              <a:gd name="connsiteX42" fmla="*/ 5649068 w 9662615"/>
              <a:gd name="connsiteY42" fmla="*/ 1461676 h 1603018"/>
              <a:gd name="connsiteX43" fmla="*/ 5588902 w 9662615"/>
              <a:gd name="connsiteY43" fmla="*/ 1469647 h 1603018"/>
              <a:gd name="connsiteX44" fmla="*/ 5498090 w 9662615"/>
              <a:gd name="connsiteY44" fmla="*/ 1483173 h 1603018"/>
              <a:gd name="connsiteX45" fmla="*/ 5444641 w 9662615"/>
              <a:gd name="connsiteY45" fmla="*/ 1487602 h 1603018"/>
              <a:gd name="connsiteX46" fmla="*/ 5299812 w 9662615"/>
              <a:gd name="connsiteY46" fmla="*/ 1503362 h 1603018"/>
              <a:gd name="connsiteX47" fmla="*/ 5245752 w 9662615"/>
              <a:gd name="connsiteY47" fmla="*/ 1520612 h 1603018"/>
              <a:gd name="connsiteX48" fmla="*/ 5177807 w 9662615"/>
              <a:gd name="connsiteY48" fmla="*/ 1526802 h 1603018"/>
              <a:gd name="connsiteX49" fmla="*/ 5113910 w 9662615"/>
              <a:gd name="connsiteY49" fmla="*/ 1533205 h 1603018"/>
              <a:gd name="connsiteX50" fmla="*/ 5059484 w 9662615"/>
              <a:gd name="connsiteY50" fmla="*/ 1546802 h 1603018"/>
              <a:gd name="connsiteX51" fmla="*/ 5038524 w 9662615"/>
              <a:gd name="connsiteY51" fmla="*/ 1545675 h 1603018"/>
              <a:gd name="connsiteX52" fmla="*/ 5026564 w 9662615"/>
              <a:gd name="connsiteY52" fmla="*/ 1545376 h 1603018"/>
              <a:gd name="connsiteX53" fmla="*/ 4969433 w 9662615"/>
              <a:gd name="connsiteY53" fmla="*/ 1550865 h 1603018"/>
              <a:gd name="connsiteX54" fmla="*/ 4871726 w 9662615"/>
              <a:gd name="connsiteY54" fmla="*/ 1570584 h 1603018"/>
              <a:gd name="connsiteX55" fmla="*/ 4843267 w 9662615"/>
              <a:gd name="connsiteY55" fmla="*/ 1561459 h 1603018"/>
              <a:gd name="connsiteX56" fmla="*/ 4821058 w 9662615"/>
              <a:gd name="connsiteY56" fmla="*/ 1553078 h 1603018"/>
              <a:gd name="connsiteX57" fmla="*/ 4791466 w 9662615"/>
              <a:gd name="connsiteY57" fmla="*/ 1561324 h 1603018"/>
              <a:gd name="connsiteX58" fmla="*/ 4784247 w 9662615"/>
              <a:gd name="connsiteY58" fmla="*/ 1562342 h 1603018"/>
              <a:gd name="connsiteX59" fmla="*/ 4739309 w 9662615"/>
              <a:gd name="connsiteY59" fmla="*/ 1553948 h 1603018"/>
              <a:gd name="connsiteX60" fmla="*/ 4697562 w 9662615"/>
              <a:gd name="connsiteY60" fmla="*/ 1551206 h 1603018"/>
              <a:gd name="connsiteX61" fmla="*/ 4650737 w 9662615"/>
              <a:gd name="connsiteY61" fmla="*/ 1537381 h 1603018"/>
              <a:gd name="connsiteX62" fmla="*/ 4583150 w 9662615"/>
              <a:gd name="connsiteY62" fmla="*/ 1529064 h 1603018"/>
              <a:gd name="connsiteX63" fmla="*/ 4521734 w 9662615"/>
              <a:gd name="connsiteY63" fmla="*/ 1529359 h 1603018"/>
              <a:gd name="connsiteX64" fmla="*/ 4382398 w 9662615"/>
              <a:gd name="connsiteY64" fmla="*/ 1534108 h 1603018"/>
              <a:gd name="connsiteX65" fmla="*/ 4221826 w 9662615"/>
              <a:gd name="connsiteY65" fmla="*/ 1500972 h 1603018"/>
              <a:gd name="connsiteX66" fmla="*/ 4096601 w 9662615"/>
              <a:gd name="connsiteY66" fmla="*/ 1521563 h 1603018"/>
              <a:gd name="connsiteX67" fmla="*/ 4002441 w 9662615"/>
              <a:gd name="connsiteY67" fmla="*/ 1528912 h 1603018"/>
              <a:gd name="connsiteX68" fmla="*/ 3833906 w 9662615"/>
              <a:gd name="connsiteY68" fmla="*/ 1516637 h 1603018"/>
              <a:gd name="connsiteX69" fmla="*/ 3763845 w 9662615"/>
              <a:gd name="connsiteY69" fmla="*/ 1501782 h 1603018"/>
              <a:gd name="connsiteX70" fmla="*/ 3641778 w 9662615"/>
              <a:gd name="connsiteY70" fmla="*/ 1505446 h 1603018"/>
              <a:gd name="connsiteX71" fmla="*/ 3612941 w 9662615"/>
              <a:gd name="connsiteY71" fmla="*/ 1411755 h 1603018"/>
              <a:gd name="connsiteX72" fmla="*/ 3560267 w 9662615"/>
              <a:gd name="connsiteY72" fmla="*/ 1516288 h 1603018"/>
              <a:gd name="connsiteX73" fmla="*/ 3540258 w 9662615"/>
              <a:gd name="connsiteY73" fmla="*/ 1516976 h 1603018"/>
              <a:gd name="connsiteX74" fmla="*/ 3522853 w 9662615"/>
              <a:gd name="connsiteY74" fmla="*/ 1538044 h 1603018"/>
              <a:gd name="connsiteX75" fmla="*/ 3480929 w 9662615"/>
              <a:gd name="connsiteY75" fmla="*/ 1526739 h 1603018"/>
              <a:gd name="connsiteX76" fmla="*/ 3430805 w 9662615"/>
              <a:gd name="connsiteY76" fmla="*/ 1542521 h 1603018"/>
              <a:gd name="connsiteX77" fmla="*/ 3292707 w 9662615"/>
              <a:gd name="connsiteY77" fmla="*/ 1520490 h 1603018"/>
              <a:gd name="connsiteX78" fmla="*/ 3187872 w 9662615"/>
              <a:gd name="connsiteY78" fmla="*/ 1519991 h 1603018"/>
              <a:gd name="connsiteX79" fmla="*/ 3148026 w 9662615"/>
              <a:gd name="connsiteY79" fmla="*/ 1524777 h 1603018"/>
              <a:gd name="connsiteX80" fmla="*/ 3092394 w 9662615"/>
              <a:gd name="connsiteY80" fmla="*/ 1528115 h 1603018"/>
              <a:gd name="connsiteX81" fmla="*/ 2994200 w 9662615"/>
              <a:gd name="connsiteY81" fmla="*/ 1537857 h 1603018"/>
              <a:gd name="connsiteX82" fmla="*/ 2862301 w 9662615"/>
              <a:gd name="connsiteY82" fmla="*/ 1544250 h 1603018"/>
              <a:gd name="connsiteX83" fmla="*/ 2766335 w 9662615"/>
              <a:gd name="connsiteY83" fmla="*/ 1527662 h 1603018"/>
              <a:gd name="connsiteX84" fmla="*/ 2757836 w 9662615"/>
              <a:gd name="connsiteY84" fmla="*/ 1531371 h 1603018"/>
              <a:gd name="connsiteX85" fmla="*/ 2691555 w 9662615"/>
              <a:gd name="connsiteY85" fmla="*/ 1530283 h 1603018"/>
              <a:gd name="connsiteX86" fmla="*/ 2491676 w 9662615"/>
              <a:gd name="connsiteY86" fmla="*/ 1500859 h 1603018"/>
              <a:gd name="connsiteX87" fmla="*/ 2378036 w 9662615"/>
              <a:gd name="connsiteY87" fmla="*/ 1520645 h 1603018"/>
              <a:gd name="connsiteX88" fmla="*/ 2284269 w 9662615"/>
              <a:gd name="connsiteY88" fmla="*/ 1503068 h 1603018"/>
              <a:gd name="connsiteX89" fmla="*/ 2207104 w 9662615"/>
              <a:gd name="connsiteY89" fmla="*/ 1508888 h 1603018"/>
              <a:gd name="connsiteX90" fmla="*/ 2149226 w 9662615"/>
              <a:gd name="connsiteY90" fmla="*/ 1523409 h 1603018"/>
              <a:gd name="connsiteX91" fmla="*/ 2084783 w 9662615"/>
              <a:gd name="connsiteY91" fmla="*/ 1524245 h 1603018"/>
              <a:gd name="connsiteX92" fmla="*/ 2070075 w 9662615"/>
              <a:gd name="connsiteY92" fmla="*/ 1511285 h 1603018"/>
              <a:gd name="connsiteX93" fmla="*/ 2001057 w 9662615"/>
              <a:gd name="connsiteY93" fmla="*/ 1516449 h 1603018"/>
              <a:gd name="connsiteX94" fmla="*/ 1896330 w 9662615"/>
              <a:gd name="connsiteY94" fmla="*/ 1525725 h 1603018"/>
              <a:gd name="connsiteX95" fmla="*/ 1835994 w 9662615"/>
              <a:gd name="connsiteY95" fmla="*/ 1527678 h 1603018"/>
              <a:gd name="connsiteX96" fmla="*/ 1671119 w 9662615"/>
              <a:gd name="connsiteY96" fmla="*/ 1536701 h 1603018"/>
              <a:gd name="connsiteX97" fmla="*/ 1565556 w 9662615"/>
              <a:gd name="connsiteY97" fmla="*/ 1556503 h 1603018"/>
              <a:gd name="connsiteX98" fmla="*/ 1407755 w 9662615"/>
              <a:gd name="connsiteY98" fmla="*/ 1571444 h 1603018"/>
              <a:gd name="connsiteX99" fmla="*/ 1291872 w 9662615"/>
              <a:gd name="connsiteY99" fmla="*/ 1579471 h 1603018"/>
              <a:gd name="connsiteX100" fmla="*/ 1245251 w 9662615"/>
              <a:gd name="connsiteY100" fmla="*/ 1603018 h 1603018"/>
              <a:gd name="connsiteX101" fmla="*/ 1181938 w 9662615"/>
              <a:gd name="connsiteY101" fmla="*/ 1592789 h 1603018"/>
              <a:gd name="connsiteX102" fmla="*/ 1091432 w 9662615"/>
              <a:gd name="connsiteY102" fmla="*/ 1571003 h 1603018"/>
              <a:gd name="connsiteX103" fmla="*/ 940355 w 9662615"/>
              <a:gd name="connsiteY103" fmla="*/ 1560638 h 1603018"/>
              <a:gd name="connsiteX104" fmla="*/ 868264 w 9662615"/>
              <a:gd name="connsiteY104" fmla="*/ 1566392 h 1603018"/>
              <a:gd name="connsiteX105" fmla="*/ 792765 w 9662615"/>
              <a:gd name="connsiteY105" fmla="*/ 1563102 h 1603018"/>
              <a:gd name="connsiteX106" fmla="*/ 653153 w 9662615"/>
              <a:gd name="connsiteY106" fmla="*/ 1563516 h 1603018"/>
              <a:gd name="connsiteX107" fmla="*/ 541933 w 9662615"/>
              <a:gd name="connsiteY107" fmla="*/ 1561051 h 1603018"/>
              <a:gd name="connsiteX108" fmla="*/ 472797 w 9662615"/>
              <a:gd name="connsiteY108" fmla="*/ 1568904 h 1603018"/>
              <a:gd name="connsiteX109" fmla="*/ 396059 w 9662615"/>
              <a:gd name="connsiteY109" fmla="*/ 1560970 h 1603018"/>
              <a:gd name="connsiteX110" fmla="*/ 336819 w 9662615"/>
              <a:gd name="connsiteY110" fmla="*/ 1560892 h 1603018"/>
              <a:gd name="connsiteX111" fmla="*/ 267163 w 9662615"/>
              <a:gd name="connsiteY111" fmla="*/ 1531913 h 1603018"/>
              <a:gd name="connsiteX112" fmla="*/ 196644 w 9662615"/>
              <a:gd name="connsiteY112" fmla="*/ 1524565 h 1603018"/>
              <a:gd name="connsiteX113" fmla="*/ 86819 w 9662615"/>
              <a:gd name="connsiteY113" fmla="*/ 1519517 h 1603018"/>
              <a:gd name="connsiteX114" fmla="*/ 53369 w 9662615"/>
              <a:gd name="connsiteY114" fmla="*/ 1516853 h 1603018"/>
              <a:gd name="connsiteX115" fmla="*/ 2359 w 9662615"/>
              <a:gd name="connsiteY115" fmla="*/ 1515247 h 1603018"/>
              <a:gd name="connsiteX116" fmla="*/ 0 w 9662615"/>
              <a:gd name="connsiteY116" fmla="*/ 1514932 h 1603018"/>
              <a:gd name="connsiteX117" fmla="*/ 0 w 9662615"/>
              <a:gd name="connsiteY117" fmla="*/ 0 h 1603018"/>
              <a:gd name="connsiteX0" fmla="*/ 0 w 9662615"/>
              <a:gd name="connsiteY0" fmla="*/ 0 h 1603018"/>
              <a:gd name="connsiteX1" fmla="*/ 9662615 w 9662615"/>
              <a:gd name="connsiteY1" fmla="*/ 0 h 1603018"/>
              <a:gd name="connsiteX2" fmla="*/ 9662615 w 9662615"/>
              <a:gd name="connsiteY2" fmla="*/ 1280346 h 1603018"/>
              <a:gd name="connsiteX3" fmla="*/ 9551077 w 9662615"/>
              <a:gd name="connsiteY3" fmla="*/ 1292033 h 1603018"/>
              <a:gd name="connsiteX4" fmla="*/ 9469546 w 9662615"/>
              <a:gd name="connsiteY4" fmla="*/ 1289837 h 1603018"/>
              <a:gd name="connsiteX5" fmla="*/ 9326260 w 9662615"/>
              <a:gd name="connsiteY5" fmla="*/ 1277155 h 1603018"/>
              <a:gd name="connsiteX6" fmla="*/ 9144767 w 9662615"/>
              <a:gd name="connsiteY6" fmla="*/ 1264120 h 1603018"/>
              <a:gd name="connsiteX7" fmla="*/ 8976400 w 9662615"/>
              <a:gd name="connsiteY7" fmla="*/ 1326661 h 1603018"/>
              <a:gd name="connsiteX8" fmla="*/ 8828711 w 9662615"/>
              <a:gd name="connsiteY8" fmla="*/ 1346394 h 1603018"/>
              <a:gd name="connsiteX9" fmla="*/ 8695953 w 9662615"/>
              <a:gd name="connsiteY9" fmla="*/ 1346784 h 1603018"/>
              <a:gd name="connsiteX10" fmla="*/ 8652191 w 9662615"/>
              <a:gd name="connsiteY10" fmla="*/ 1345903 h 1603018"/>
              <a:gd name="connsiteX11" fmla="*/ 8591582 w 9662615"/>
              <a:gd name="connsiteY11" fmla="*/ 1341666 h 1603018"/>
              <a:gd name="connsiteX12" fmla="*/ 8537336 w 9662615"/>
              <a:gd name="connsiteY12" fmla="*/ 1341684 h 1603018"/>
              <a:gd name="connsiteX13" fmla="*/ 8416849 w 9662615"/>
              <a:gd name="connsiteY13" fmla="*/ 1367085 h 1603018"/>
              <a:gd name="connsiteX14" fmla="*/ 8278355 w 9662615"/>
              <a:gd name="connsiteY14" fmla="*/ 1386569 h 1603018"/>
              <a:gd name="connsiteX15" fmla="*/ 8197961 w 9662615"/>
              <a:gd name="connsiteY15" fmla="*/ 1392804 h 1603018"/>
              <a:gd name="connsiteX16" fmla="*/ 8171196 w 9662615"/>
              <a:gd name="connsiteY16" fmla="*/ 1397216 h 1603018"/>
              <a:gd name="connsiteX17" fmla="*/ 8087910 w 9662615"/>
              <a:gd name="connsiteY17" fmla="*/ 1386449 h 1603018"/>
              <a:gd name="connsiteX18" fmla="*/ 7974579 w 9662615"/>
              <a:gd name="connsiteY18" fmla="*/ 1383439 h 1603018"/>
              <a:gd name="connsiteX19" fmla="*/ 7768351 w 9662615"/>
              <a:gd name="connsiteY19" fmla="*/ 1395051 h 1603018"/>
              <a:gd name="connsiteX20" fmla="*/ 7635985 w 9662615"/>
              <a:gd name="connsiteY20" fmla="*/ 1386363 h 1603018"/>
              <a:gd name="connsiteX21" fmla="*/ 7466069 w 9662615"/>
              <a:gd name="connsiteY21" fmla="*/ 1377654 h 1603018"/>
              <a:gd name="connsiteX22" fmla="*/ 7355642 w 9662615"/>
              <a:gd name="connsiteY22" fmla="*/ 1407761 h 1603018"/>
              <a:gd name="connsiteX23" fmla="*/ 7215220 w 9662615"/>
              <a:gd name="connsiteY23" fmla="*/ 1397856 h 1603018"/>
              <a:gd name="connsiteX24" fmla="*/ 7082147 w 9662615"/>
              <a:gd name="connsiteY24" fmla="*/ 1406113 h 1603018"/>
              <a:gd name="connsiteX25" fmla="*/ 6987129 w 9662615"/>
              <a:gd name="connsiteY25" fmla="*/ 1404834 h 1603018"/>
              <a:gd name="connsiteX26" fmla="*/ 6907567 w 9662615"/>
              <a:gd name="connsiteY26" fmla="*/ 1419149 h 1603018"/>
              <a:gd name="connsiteX27" fmla="*/ 6748428 w 9662615"/>
              <a:gd name="connsiteY27" fmla="*/ 1420308 h 1603018"/>
              <a:gd name="connsiteX28" fmla="*/ 6654257 w 9662615"/>
              <a:gd name="connsiteY28" fmla="*/ 1424143 h 1603018"/>
              <a:gd name="connsiteX29" fmla="*/ 6620123 w 9662615"/>
              <a:gd name="connsiteY29" fmla="*/ 1430535 h 1603018"/>
              <a:gd name="connsiteX30" fmla="*/ 6571355 w 9662615"/>
              <a:gd name="connsiteY30" fmla="*/ 1436144 h 1603018"/>
              <a:gd name="connsiteX31" fmla="*/ 6486557 w 9662615"/>
              <a:gd name="connsiteY31" fmla="*/ 1449861 h 1603018"/>
              <a:gd name="connsiteX32" fmla="*/ 6370419 w 9662615"/>
              <a:gd name="connsiteY32" fmla="*/ 1461649 h 1603018"/>
              <a:gd name="connsiteX33" fmla="*/ 6278839 w 9662615"/>
              <a:gd name="connsiteY33" fmla="*/ 1449160 h 1603018"/>
              <a:gd name="connsiteX34" fmla="*/ 6272455 w 9662615"/>
              <a:gd name="connsiteY34" fmla="*/ 1453191 h 1603018"/>
              <a:gd name="connsiteX35" fmla="*/ 6212659 w 9662615"/>
              <a:gd name="connsiteY35" fmla="*/ 1454850 h 1603018"/>
              <a:gd name="connsiteX36" fmla="*/ 6069317 w 9662615"/>
              <a:gd name="connsiteY36" fmla="*/ 1445838 h 1603018"/>
              <a:gd name="connsiteX37" fmla="*/ 5878477 w 9662615"/>
              <a:gd name="connsiteY37" fmla="*/ 1439180 h 1603018"/>
              <a:gd name="connsiteX38" fmla="*/ 5838387 w 9662615"/>
              <a:gd name="connsiteY38" fmla="*/ 1444679 h 1603018"/>
              <a:gd name="connsiteX39" fmla="*/ 5771136 w 9662615"/>
              <a:gd name="connsiteY39" fmla="*/ 1453639 h 1603018"/>
              <a:gd name="connsiteX40" fmla="*/ 5724081 w 9662615"/>
              <a:gd name="connsiteY40" fmla="*/ 1470431 h 1603018"/>
              <a:gd name="connsiteX41" fmla="*/ 5666577 w 9662615"/>
              <a:gd name="connsiteY41" fmla="*/ 1473921 h 1603018"/>
              <a:gd name="connsiteX42" fmla="*/ 5649068 w 9662615"/>
              <a:gd name="connsiteY42" fmla="*/ 1461676 h 1603018"/>
              <a:gd name="connsiteX43" fmla="*/ 5588902 w 9662615"/>
              <a:gd name="connsiteY43" fmla="*/ 1469647 h 1603018"/>
              <a:gd name="connsiteX44" fmla="*/ 5498090 w 9662615"/>
              <a:gd name="connsiteY44" fmla="*/ 1483173 h 1603018"/>
              <a:gd name="connsiteX45" fmla="*/ 5444641 w 9662615"/>
              <a:gd name="connsiteY45" fmla="*/ 1487602 h 1603018"/>
              <a:gd name="connsiteX46" fmla="*/ 5299812 w 9662615"/>
              <a:gd name="connsiteY46" fmla="*/ 1503362 h 1603018"/>
              <a:gd name="connsiteX47" fmla="*/ 5245752 w 9662615"/>
              <a:gd name="connsiteY47" fmla="*/ 1520612 h 1603018"/>
              <a:gd name="connsiteX48" fmla="*/ 5177807 w 9662615"/>
              <a:gd name="connsiteY48" fmla="*/ 1526802 h 1603018"/>
              <a:gd name="connsiteX49" fmla="*/ 5113910 w 9662615"/>
              <a:gd name="connsiteY49" fmla="*/ 1533205 h 1603018"/>
              <a:gd name="connsiteX50" fmla="*/ 5059484 w 9662615"/>
              <a:gd name="connsiteY50" fmla="*/ 1546802 h 1603018"/>
              <a:gd name="connsiteX51" fmla="*/ 5038524 w 9662615"/>
              <a:gd name="connsiteY51" fmla="*/ 1545675 h 1603018"/>
              <a:gd name="connsiteX52" fmla="*/ 5026564 w 9662615"/>
              <a:gd name="connsiteY52" fmla="*/ 1545376 h 1603018"/>
              <a:gd name="connsiteX53" fmla="*/ 4969433 w 9662615"/>
              <a:gd name="connsiteY53" fmla="*/ 1550865 h 1603018"/>
              <a:gd name="connsiteX54" fmla="*/ 4871726 w 9662615"/>
              <a:gd name="connsiteY54" fmla="*/ 1570584 h 1603018"/>
              <a:gd name="connsiteX55" fmla="*/ 4843267 w 9662615"/>
              <a:gd name="connsiteY55" fmla="*/ 1561459 h 1603018"/>
              <a:gd name="connsiteX56" fmla="*/ 4821058 w 9662615"/>
              <a:gd name="connsiteY56" fmla="*/ 1553078 h 1603018"/>
              <a:gd name="connsiteX57" fmla="*/ 4791466 w 9662615"/>
              <a:gd name="connsiteY57" fmla="*/ 1561324 h 1603018"/>
              <a:gd name="connsiteX58" fmla="*/ 4784247 w 9662615"/>
              <a:gd name="connsiteY58" fmla="*/ 1562342 h 1603018"/>
              <a:gd name="connsiteX59" fmla="*/ 4739309 w 9662615"/>
              <a:gd name="connsiteY59" fmla="*/ 1553948 h 1603018"/>
              <a:gd name="connsiteX60" fmla="*/ 4697562 w 9662615"/>
              <a:gd name="connsiteY60" fmla="*/ 1551206 h 1603018"/>
              <a:gd name="connsiteX61" fmla="*/ 4650737 w 9662615"/>
              <a:gd name="connsiteY61" fmla="*/ 1537381 h 1603018"/>
              <a:gd name="connsiteX62" fmla="*/ 4583150 w 9662615"/>
              <a:gd name="connsiteY62" fmla="*/ 1529064 h 1603018"/>
              <a:gd name="connsiteX63" fmla="*/ 4521734 w 9662615"/>
              <a:gd name="connsiteY63" fmla="*/ 1529359 h 1603018"/>
              <a:gd name="connsiteX64" fmla="*/ 4382398 w 9662615"/>
              <a:gd name="connsiteY64" fmla="*/ 1534108 h 1603018"/>
              <a:gd name="connsiteX65" fmla="*/ 4221826 w 9662615"/>
              <a:gd name="connsiteY65" fmla="*/ 1500972 h 1603018"/>
              <a:gd name="connsiteX66" fmla="*/ 4096601 w 9662615"/>
              <a:gd name="connsiteY66" fmla="*/ 1521563 h 1603018"/>
              <a:gd name="connsiteX67" fmla="*/ 4002441 w 9662615"/>
              <a:gd name="connsiteY67" fmla="*/ 1528912 h 1603018"/>
              <a:gd name="connsiteX68" fmla="*/ 3833906 w 9662615"/>
              <a:gd name="connsiteY68" fmla="*/ 1516637 h 1603018"/>
              <a:gd name="connsiteX69" fmla="*/ 3763845 w 9662615"/>
              <a:gd name="connsiteY69" fmla="*/ 1501782 h 1603018"/>
              <a:gd name="connsiteX70" fmla="*/ 3641778 w 9662615"/>
              <a:gd name="connsiteY70" fmla="*/ 1505446 h 1603018"/>
              <a:gd name="connsiteX71" fmla="*/ 3612941 w 9662615"/>
              <a:gd name="connsiteY71" fmla="*/ 1411755 h 1603018"/>
              <a:gd name="connsiteX72" fmla="*/ 3576170 w 9662615"/>
              <a:gd name="connsiteY72" fmla="*/ 1516288 h 1603018"/>
              <a:gd name="connsiteX73" fmla="*/ 3540258 w 9662615"/>
              <a:gd name="connsiteY73" fmla="*/ 1516976 h 1603018"/>
              <a:gd name="connsiteX74" fmla="*/ 3522853 w 9662615"/>
              <a:gd name="connsiteY74" fmla="*/ 1538044 h 1603018"/>
              <a:gd name="connsiteX75" fmla="*/ 3480929 w 9662615"/>
              <a:gd name="connsiteY75" fmla="*/ 1526739 h 1603018"/>
              <a:gd name="connsiteX76" fmla="*/ 3430805 w 9662615"/>
              <a:gd name="connsiteY76" fmla="*/ 1542521 h 1603018"/>
              <a:gd name="connsiteX77" fmla="*/ 3292707 w 9662615"/>
              <a:gd name="connsiteY77" fmla="*/ 1520490 h 1603018"/>
              <a:gd name="connsiteX78" fmla="*/ 3187872 w 9662615"/>
              <a:gd name="connsiteY78" fmla="*/ 1519991 h 1603018"/>
              <a:gd name="connsiteX79" fmla="*/ 3148026 w 9662615"/>
              <a:gd name="connsiteY79" fmla="*/ 1524777 h 1603018"/>
              <a:gd name="connsiteX80" fmla="*/ 3092394 w 9662615"/>
              <a:gd name="connsiteY80" fmla="*/ 1528115 h 1603018"/>
              <a:gd name="connsiteX81" fmla="*/ 2994200 w 9662615"/>
              <a:gd name="connsiteY81" fmla="*/ 1537857 h 1603018"/>
              <a:gd name="connsiteX82" fmla="*/ 2862301 w 9662615"/>
              <a:gd name="connsiteY82" fmla="*/ 1544250 h 1603018"/>
              <a:gd name="connsiteX83" fmla="*/ 2766335 w 9662615"/>
              <a:gd name="connsiteY83" fmla="*/ 1527662 h 1603018"/>
              <a:gd name="connsiteX84" fmla="*/ 2757836 w 9662615"/>
              <a:gd name="connsiteY84" fmla="*/ 1531371 h 1603018"/>
              <a:gd name="connsiteX85" fmla="*/ 2691555 w 9662615"/>
              <a:gd name="connsiteY85" fmla="*/ 1530283 h 1603018"/>
              <a:gd name="connsiteX86" fmla="*/ 2491676 w 9662615"/>
              <a:gd name="connsiteY86" fmla="*/ 1500859 h 1603018"/>
              <a:gd name="connsiteX87" fmla="*/ 2378036 w 9662615"/>
              <a:gd name="connsiteY87" fmla="*/ 1520645 h 1603018"/>
              <a:gd name="connsiteX88" fmla="*/ 2284269 w 9662615"/>
              <a:gd name="connsiteY88" fmla="*/ 1503068 h 1603018"/>
              <a:gd name="connsiteX89" fmla="*/ 2207104 w 9662615"/>
              <a:gd name="connsiteY89" fmla="*/ 1508888 h 1603018"/>
              <a:gd name="connsiteX90" fmla="*/ 2149226 w 9662615"/>
              <a:gd name="connsiteY90" fmla="*/ 1523409 h 1603018"/>
              <a:gd name="connsiteX91" fmla="*/ 2084783 w 9662615"/>
              <a:gd name="connsiteY91" fmla="*/ 1524245 h 1603018"/>
              <a:gd name="connsiteX92" fmla="*/ 2070075 w 9662615"/>
              <a:gd name="connsiteY92" fmla="*/ 1511285 h 1603018"/>
              <a:gd name="connsiteX93" fmla="*/ 2001057 w 9662615"/>
              <a:gd name="connsiteY93" fmla="*/ 1516449 h 1603018"/>
              <a:gd name="connsiteX94" fmla="*/ 1896330 w 9662615"/>
              <a:gd name="connsiteY94" fmla="*/ 1525725 h 1603018"/>
              <a:gd name="connsiteX95" fmla="*/ 1835994 w 9662615"/>
              <a:gd name="connsiteY95" fmla="*/ 1527678 h 1603018"/>
              <a:gd name="connsiteX96" fmla="*/ 1671119 w 9662615"/>
              <a:gd name="connsiteY96" fmla="*/ 1536701 h 1603018"/>
              <a:gd name="connsiteX97" fmla="*/ 1565556 w 9662615"/>
              <a:gd name="connsiteY97" fmla="*/ 1556503 h 1603018"/>
              <a:gd name="connsiteX98" fmla="*/ 1407755 w 9662615"/>
              <a:gd name="connsiteY98" fmla="*/ 1571444 h 1603018"/>
              <a:gd name="connsiteX99" fmla="*/ 1291872 w 9662615"/>
              <a:gd name="connsiteY99" fmla="*/ 1579471 h 1603018"/>
              <a:gd name="connsiteX100" fmla="*/ 1245251 w 9662615"/>
              <a:gd name="connsiteY100" fmla="*/ 1603018 h 1603018"/>
              <a:gd name="connsiteX101" fmla="*/ 1181938 w 9662615"/>
              <a:gd name="connsiteY101" fmla="*/ 1592789 h 1603018"/>
              <a:gd name="connsiteX102" fmla="*/ 1091432 w 9662615"/>
              <a:gd name="connsiteY102" fmla="*/ 1571003 h 1603018"/>
              <a:gd name="connsiteX103" fmla="*/ 940355 w 9662615"/>
              <a:gd name="connsiteY103" fmla="*/ 1560638 h 1603018"/>
              <a:gd name="connsiteX104" fmla="*/ 868264 w 9662615"/>
              <a:gd name="connsiteY104" fmla="*/ 1566392 h 1603018"/>
              <a:gd name="connsiteX105" fmla="*/ 792765 w 9662615"/>
              <a:gd name="connsiteY105" fmla="*/ 1563102 h 1603018"/>
              <a:gd name="connsiteX106" fmla="*/ 653153 w 9662615"/>
              <a:gd name="connsiteY106" fmla="*/ 1563516 h 1603018"/>
              <a:gd name="connsiteX107" fmla="*/ 541933 w 9662615"/>
              <a:gd name="connsiteY107" fmla="*/ 1561051 h 1603018"/>
              <a:gd name="connsiteX108" fmla="*/ 472797 w 9662615"/>
              <a:gd name="connsiteY108" fmla="*/ 1568904 h 1603018"/>
              <a:gd name="connsiteX109" fmla="*/ 396059 w 9662615"/>
              <a:gd name="connsiteY109" fmla="*/ 1560970 h 1603018"/>
              <a:gd name="connsiteX110" fmla="*/ 336819 w 9662615"/>
              <a:gd name="connsiteY110" fmla="*/ 1560892 h 1603018"/>
              <a:gd name="connsiteX111" fmla="*/ 267163 w 9662615"/>
              <a:gd name="connsiteY111" fmla="*/ 1531913 h 1603018"/>
              <a:gd name="connsiteX112" fmla="*/ 196644 w 9662615"/>
              <a:gd name="connsiteY112" fmla="*/ 1524565 h 1603018"/>
              <a:gd name="connsiteX113" fmla="*/ 86819 w 9662615"/>
              <a:gd name="connsiteY113" fmla="*/ 1519517 h 1603018"/>
              <a:gd name="connsiteX114" fmla="*/ 53369 w 9662615"/>
              <a:gd name="connsiteY114" fmla="*/ 1516853 h 1603018"/>
              <a:gd name="connsiteX115" fmla="*/ 2359 w 9662615"/>
              <a:gd name="connsiteY115" fmla="*/ 1515247 h 1603018"/>
              <a:gd name="connsiteX116" fmla="*/ 0 w 9662615"/>
              <a:gd name="connsiteY116" fmla="*/ 1514932 h 1603018"/>
              <a:gd name="connsiteX117" fmla="*/ 0 w 9662615"/>
              <a:gd name="connsiteY117" fmla="*/ 0 h 1603018"/>
              <a:gd name="connsiteX0" fmla="*/ 0 w 9662615"/>
              <a:gd name="connsiteY0" fmla="*/ 0 h 1603018"/>
              <a:gd name="connsiteX1" fmla="*/ 9662615 w 9662615"/>
              <a:gd name="connsiteY1" fmla="*/ 0 h 1603018"/>
              <a:gd name="connsiteX2" fmla="*/ 9662615 w 9662615"/>
              <a:gd name="connsiteY2" fmla="*/ 1280346 h 1603018"/>
              <a:gd name="connsiteX3" fmla="*/ 9551077 w 9662615"/>
              <a:gd name="connsiteY3" fmla="*/ 1292033 h 1603018"/>
              <a:gd name="connsiteX4" fmla="*/ 9469546 w 9662615"/>
              <a:gd name="connsiteY4" fmla="*/ 1289837 h 1603018"/>
              <a:gd name="connsiteX5" fmla="*/ 9326260 w 9662615"/>
              <a:gd name="connsiteY5" fmla="*/ 1277155 h 1603018"/>
              <a:gd name="connsiteX6" fmla="*/ 9144767 w 9662615"/>
              <a:gd name="connsiteY6" fmla="*/ 1264120 h 1603018"/>
              <a:gd name="connsiteX7" fmla="*/ 8976400 w 9662615"/>
              <a:gd name="connsiteY7" fmla="*/ 1326661 h 1603018"/>
              <a:gd name="connsiteX8" fmla="*/ 8828711 w 9662615"/>
              <a:gd name="connsiteY8" fmla="*/ 1346394 h 1603018"/>
              <a:gd name="connsiteX9" fmla="*/ 8695953 w 9662615"/>
              <a:gd name="connsiteY9" fmla="*/ 1346784 h 1603018"/>
              <a:gd name="connsiteX10" fmla="*/ 8652191 w 9662615"/>
              <a:gd name="connsiteY10" fmla="*/ 1345903 h 1603018"/>
              <a:gd name="connsiteX11" fmla="*/ 8591582 w 9662615"/>
              <a:gd name="connsiteY11" fmla="*/ 1341666 h 1603018"/>
              <a:gd name="connsiteX12" fmla="*/ 8537336 w 9662615"/>
              <a:gd name="connsiteY12" fmla="*/ 1341684 h 1603018"/>
              <a:gd name="connsiteX13" fmla="*/ 8416849 w 9662615"/>
              <a:gd name="connsiteY13" fmla="*/ 1367085 h 1603018"/>
              <a:gd name="connsiteX14" fmla="*/ 8278355 w 9662615"/>
              <a:gd name="connsiteY14" fmla="*/ 1386569 h 1603018"/>
              <a:gd name="connsiteX15" fmla="*/ 8197961 w 9662615"/>
              <a:gd name="connsiteY15" fmla="*/ 1392804 h 1603018"/>
              <a:gd name="connsiteX16" fmla="*/ 8171196 w 9662615"/>
              <a:gd name="connsiteY16" fmla="*/ 1397216 h 1603018"/>
              <a:gd name="connsiteX17" fmla="*/ 8087910 w 9662615"/>
              <a:gd name="connsiteY17" fmla="*/ 1386449 h 1603018"/>
              <a:gd name="connsiteX18" fmla="*/ 7974579 w 9662615"/>
              <a:gd name="connsiteY18" fmla="*/ 1383439 h 1603018"/>
              <a:gd name="connsiteX19" fmla="*/ 7768351 w 9662615"/>
              <a:gd name="connsiteY19" fmla="*/ 1395051 h 1603018"/>
              <a:gd name="connsiteX20" fmla="*/ 7635985 w 9662615"/>
              <a:gd name="connsiteY20" fmla="*/ 1386363 h 1603018"/>
              <a:gd name="connsiteX21" fmla="*/ 7466069 w 9662615"/>
              <a:gd name="connsiteY21" fmla="*/ 1377654 h 1603018"/>
              <a:gd name="connsiteX22" fmla="*/ 7355642 w 9662615"/>
              <a:gd name="connsiteY22" fmla="*/ 1407761 h 1603018"/>
              <a:gd name="connsiteX23" fmla="*/ 7215220 w 9662615"/>
              <a:gd name="connsiteY23" fmla="*/ 1397856 h 1603018"/>
              <a:gd name="connsiteX24" fmla="*/ 7082147 w 9662615"/>
              <a:gd name="connsiteY24" fmla="*/ 1406113 h 1603018"/>
              <a:gd name="connsiteX25" fmla="*/ 6987129 w 9662615"/>
              <a:gd name="connsiteY25" fmla="*/ 1404834 h 1603018"/>
              <a:gd name="connsiteX26" fmla="*/ 6907567 w 9662615"/>
              <a:gd name="connsiteY26" fmla="*/ 1419149 h 1603018"/>
              <a:gd name="connsiteX27" fmla="*/ 6748428 w 9662615"/>
              <a:gd name="connsiteY27" fmla="*/ 1420308 h 1603018"/>
              <a:gd name="connsiteX28" fmla="*/ 6654257 w 9662615"/>
              <a:gd name="connsiteY28" fmla="*/ 1424143 h 1603018"/>
              <a:gd name="connsiteX29" fmla="*/ 6620123 w 9662615"/>
              <a:gd name="connsiteY29" fmla="*/ 1430535 h 1603018"/>
              <a:gd name="connsiteX30" fmla="*/ 6571355 w 9662615"/>
              <a:gd name="connsiteY30" fmla="*/ 1436144 h 1603018"/>
              <a:gd name="connsiteX31" fmla="*/ 6486557 w 9662615"/>
              <a:gd name="connsiteY31" fmla="*/ 1449861 h 1603018"/>
              <a:gd name="connsiteX32" fmla="*/ 6370419 w 9662615"/>
              <a:gd name="connsiteY32" fmla="*/ 1461649 h 1603018"/>
              <a:gd name="connsiteX33" fmla="*/ 6278839 w 9662615"/>
              <a:gd name="connsiteY33" fmla="*/ 1449160 h 1603018"/>
              <a:gd name="connsiteX34" fmla="*/ 6272455 w 9662615"/>
              <a:gd name="connsiteY34" fmla="*/ 1453191 h 1603018"/>
              <a:gd name="connsiteX35" fmla="*/ 6212659 w 9662615"/>
              <a:gd name="connsiteY35" fmla="*/ 1454850 h 1603018"/>
              <a:gd name="connsiteX36" fmla="*/ 6069317 w 9662615"/>
              <a:gd name="connsiteY36" fmla="*/ 1445838 h 1603018"/>
              <a:gd name="connsiteX37" fmla="*/ 5878477 w 9662615"/>
              <a:gd name="connsiteY37" fmla="*/ 1439180 h 1603018"/>
              <a:gd name="connsiteX38" fmla="*/ 5838387 w 9662615"/>
              <a:gd name="connsiteY38" fmla="*/ 1444679 h 1603018"/>
              <a:gd name="connsiteX39" fmla="*/ 5771136 w 9662615"/>
              <a:gd name="connsiteY39" fmla="*/ 1453639 h 1603018"/>
              <a:gd name="connsiteX40" fmla="*/ 5724081 w 9662615"/>
              <a:gd name="connsiteY40" fmla="*/ 1470431 h 1603018"/>
              <a:gd name="connsiteX41" fmla="*/ 5666577 w 9662615"/>
              <a:gd name="connsiteY41" fmla="*/ 1473921 h 1603018"/>
              <a:gd name="connsiteX42" fmla="*/ 5649068 w 9662615"/>
              <a:gd name="connsiteY42" fmla="*/ 1461676 h 1603018"/>
              <a:gd name="connsiteX43" fmla="*/ 5588902 w 9662615"/>
              <a:gd name="connsiteY43" fmla="*/ 1469647 h 1603018"/>
              <a:gd name="connsiteX44" fmla="*/ 5498090 w 9662615"/>
              <a:gd name="connsiteY44" fmla="*/ 1483173 h 1603018"/>
              <a:gd name="connsiteX45" fmla="*/ 5444641 w 9662615"/>
              <a:gd name="connsiteY45" fmla="*/ 1487602 h 1603018"/>
              <a:gd name="connsiteX46" fmla="*/ 5299812 w 9662615"/>
              <a:gd name="connsiteY46" fmla="*/ 1503362 h 1603018"/>
              <a:gd name="connsiteX47" fmla="*/ 5245752 w 9662615"/>
              <a:gd name="connsiteY47" fmla="*/ 1520612 h 1603018"/>
              <a:gd name="connsiteX48" fmla="*/ 5177807 w 9662615"/>
              <a:gd name="connsiteY48" fmla="*/ 1526802 h 1603018"/>
              <a:gd name="connsiteX49" fmla="*/ 5113910 w 9662615"/>
              <a:gd name="connsiteY49" fmla="*/ 1533205 h 1603018"/>
              <a:gd name="connsiteX50" fmla="*/ 5059484 w 9662615"/>
              <a:gd name="connsiteY50" fmla="*/ 1546802 h 1603018"/>
              <a:gd name="connsiteX51" fmla="*/ 5038524 w 9662615"/>
              <a:gd name="connsiteY51" fmla="*/ 1545675 h 1603018"/>
              <a:gd name="connsiteX52" fmla="*/ 5026564 w 9662615"/>
              <a:gd name="connsiteY52" fmla="*/ 1545376 h 1603018"/>
              <a:gd name="connsiteX53" fmla="*/ 4969433 w 9662615"/>
              <a:gd name="connsiteY53" fmla="*/ 1550865 h 1603018"/>
              <a:gd name="connsiteX54" fmla="*/ 4871726 w 9662615"/>
              <a:gd name="connsiteY54" fmla="*/ 1570584 h 1603018"/>
              <a:gd name="connsiteX55" fmla="*/ 4843267 w 9662615"/>
              <a:gd name="connsiteY55" fmla="*/ 1561459 h 1603018"/>
              <a:gd name="connsiteX56" fmla="*/ 4821058 w 9662615"/>
              <a:gd name="connsiteY56" fmla="*/ 1553078 h 1603018"/>
              <a:gd name="connsiteX57" fmla="*/ 4791466 w 9662615"/>
              <a:gd name="connsiteY57" fmla="*/ 1561324 h 1603018"/>
              <a:gd name="connsiteX58" fmla="*/ 4784247 w 9662615"/>
              <a:gd name="connsiteY58" fmla="*/ 1562342 h 1603018"/>
              <a:gd name="connsiteX59" fmla="*/ 4739309 w 9662615"/>
              <a:gd name="connsiteY59" fmla="*/ 1553948 h 1603018"/>
              <a:gd name="connsiteX60" fmla="*/ 4697562 w 9662615"/>
              <a:gd name="connsiteY60" fmla="*/ 1551206 h 1603018"/>
              <a:gd name="connsiteX61" fmla="*/ 4650737 w 9662615"/>
              <a:gd name="connsiteY61" fmla="*/ 1537381 h 1603018"/>
              <a:gd name="connsiteX62" fmla="*/ 4583150 w 9662615"/>
              <a:gd name="connsiteY62" fmla="*/ 1529064 h 1603018"/>
              <a:gd name="connsiteX63" fmla="*/ 4521734 w 9662615"/>
              <a:gd name="connsiteY63" fmla="*/ 1529359 h 1603018"/>
              <a:gd name="connsiteX64" fmla="*/ 4382398 w 9662615"/>
              <a:gd name="connsiteY64" fmla="*/ 1534108 h 1603018"/>
              <a:gd name="connsiteX65" fmla="*/ 4221826 w 9662615"/>
              <a:gd name="connsiteY65" fmla="*/ 1500972 h 1603018"/>
              <a:gd name="connsiteX66" fmla="*/ 4096601 w 9662615"/>
              <a:gd name="connsiteY66" fmla="*/ 1521563 h 1603018"/>
              <a:gd name="connsiteX67" fmla="*/ 4002441 w 9662615"/>
              <a:gd name="connsiteY67" fmla="*/ 1528912 h 1603018"/>
              <a:gd name="connsiteX68" fmla="*/ 3833906 w 9662615"/>
              <a:gd name="connsiteY68" fmla="*/ 1516637 h 1603018"/>
              <a:gd name="connsiteX69" fmla="*/ 3763845 w 9662615"/>
              <a:gd name="connsiteY69" fmla="*/ 1501782 h 1603018"/>
              <a:gd name="connsiteX70" fmla="*/ 3673583 w 9662615"/>
              <a:gd name="connsiteY70" fmla="*/ 1501471 h 1603018"/>
              <a:gd name="connsiteX71" fmla="*/ 3612941 w 9662615"/>
              <a:gd name="connsiteY71" fmla="*/ 1411755 h 1603018"/>
              <a:gd name="connsiteX72" fmla="*/ 3576170 w 9662615"/>
              <a:gd name="connsiteY72" fmla="*/ 1516288 h 1603018"/>
              <a:gd name="connsiteX73" fmla="*/ 3540258 w 9662615"/>
              <a:gd name="connsiteY73" fmla="*/ 1516976 h 1603018"/>
              <a:gd name="connsiteX74" fmla="*/ 3522853 w 9662615"/>
              <a:gd name="connsiteY74" fmla="*/ 1538044 h 1603018"/>
              <a:gd name="connsiteX75" fmla="*/ 3480929 w 9662615"/>
              <a:gd name="connsiteY75" fmla="*/ 1526739 h 1603018"/>
              <a:gd name="connsiteX76" fmla="*/ 3430805 w 9662615"/>
              <a:gd name="connsiteY76" fmla="*/ 1542521 h 1603018"/>
              <a:gd name="connsiteX77" fmla="*/ 3292707 w 9662615"/>
              <a:gd name="connsiteY77" fmla="*/ 1520490 h 1603018"/>
              <a:gd name="connsiteX78" fmla="*/ 3187872 w 9662615"/>
              <a:gd name="connsiteY78" fmla="*/ 1519991 h 1603018"/>
              <a:gd name="connsiteX79" fmla="*/ 3148026 w 9662615"/>
              <a:gd name="connsiteY79" fmla="*/ 1524777 h 1603018"/>
              <a:gd name="connsiteX80" fmla="*/ 3092394 w 9662615"/>
              <a:gd name="connsiteY80" fmla="*/ 1528115 h 1603018"/>
              <a:gd name="connsiteX81" fmla="*/ 2994200 w 9662615"/>
              <a:gd name="connsiteY81" fmla="*/ 1537857 h 1603018"/>
              <a:gd name="connsiteX82" fmla="*/ 2862301 w 9662615"/>
              <a:gd name="connsiteY82" fmla="*/ 1544250 h 1603018"/>
              <a:gd name="connsiteX83" fmla="*/ 2766335 w 9662615"/>
              <a:gd name="connsiteY83" fmla="*/ 1527662 h 1603018"/>
              <a:gd name="connsiteX84" fmla="*/ 2757836 w 9662615"/>
              <a:gd name="connsiteY84" fmla="*/ 1531371 h 1603018"/>
              <a:gd name="connsiteX85" fmla="*/ 2691555 w 9662615"/>
              <a:gd name="connsiteY85" fmla="*/ 1530283 h 1603018"/>
              <a:gd name="connsiteX86" fmla="*/ 2491676 w 9662615"/>
              <a:gd name="connsiteY86" fmla="*/ 1500859 h 1603018"/>
              <a:gd name="connsiteX87" fmla="*/ 2378036 w 9662615"/>
              <a:gd name="connsiteY87" fmla="*/ 1520645 h 1603018"/>
              <a:gd name="connsiteX88" fmla="*/ 2284269 w 9662615"/>
              <a:gd name="connsiteY88" fmla="*/ 1503068 h 1603018"/>
              <a:gd name="connsiteX89" fmla="*/ 2207104 w 9662615"/>
              <a:gd name="connsiteY89" fmla="*/ 1508888 h 1603018"/>
              <a:gd name="connsiteX90" fmla="*/ 2149226 w 9662615"/>
              <a:gd name="connsiteY90" fmla="*/ 1523409 h 1603018"/>
              <a:gd name="connsiteX91" fmla="*/ 2084783 w 9662615"/>
              <a:gd name="connsiteY91" fmla="*/ 1524245 h 1603018"/>
              <a:gd name="connsiteX92" fmla="*/ 2070075 w 9662615"/>
              <a:gd name="connsiteY92" fmla="*/ 1511285 h 1603018"/>
              <a:gd name="connsiteX93" fmla="*/ 2001057 w 9662615"/>
              <a:gd name="connsiteY93" fmla="*/ 1516449 h 1603018"/>
              <a:gd name="connsiteX94" fmla="*/ 1896330 w 9662615"/>
              <a:gd name="connsiteY94" fmla="*/ 1525725 h 1603018"/>
              <a:gd name="connsiteX95" fmla="*/ 1835994 w 9662615"/>
              <a:gd name="connsiteY95" fmla="*/ 1527678 h 1603018"/>
              <a:gd name="connsiteX96" fmla="*/ 1671119 w 9662615"/>
              <a:gd name="connsiteY96" fmla="*/ 1536701 h 1603018"/>
              <a:gd name="connsiteX97" fmla="*/ 1565556 w 9662615"/>
              <a:gd name="connsiteY97" fmla="*/ 1556503 h 1603018"/>
              <a:gd name="connsiteX98" fmla="*/ 1407755 w 9662615"/>
              <a:gd name="connsiteY98" fmla="*/ 1571444 h 1603018"/>
              <a:gd name="connsiteX99" fmla="*/ 1291872 w 9662615"/>
              <a:gd name="connsiteY99" fmla="*/ 1579471 h 1603018"/>
              <a:gd name="connsiteX100" fmla="*/ 1245251 w 9662615"/>
              <a:gd name="connsiteY100" fmla="*/ 1603018 h 1603018"/>
              <a:gd name="connsiteX101" fmla="*/ 1181938 w 9662615"/>
              <a:gd name="connsiteY101" fmla="*/ 1592789 h 1603018"/>
              <a:gd name="connsiteX102" fmla="*/ 1091432 w 9662615"/>
              <a:gd name="connsiteY102" fmla="*/ 1571003 h 1603018"/>
              <a:gd name="connsiteX103" fmla="*/ 940355 w 9662615"/>
              <a:gd name="connsiteY103" fmla="*/ 1560638 h 1603018"/>
              <a:gd name="connsiteX104" fmla="*/ 868264 w 9662615"/>
              <a:gd name="connsiteY104" fmla="*/ 1566392 h 1603018"/>
              <a:gd name="connsiteX105" fmla="*/ 792765 w 9662615"/>
              <a:gd name="connsiteY105" fmla="*/ 1563102 h 1603018"/>
              <a:gd name="connsiteX106" fmla="*/ 653153 w 9662615"/>
              <a:gd name="connsiteY106" fmla="*/ 1563516 h 1603018"/>
              <a:gd name="connsiteX107" fmla="*/ 541933 w 9662615"/>
              <a:gd name="connsiteY107" fmla="*/ 1561051 h 1603018"/>
              <a:gd name="connsiteX108" fmla="*/ 472797 w 9662615"/>
              <a:gd name="connsiteY108" fmla="*/ 1568904 h 1603018"/>
              <a:gd name="connsiteX109" fmla="*/ 396059 w 9662615"/>
              <a:gd name="connsiteY109" fmla="*/ 1560970 h 1603018"/>
              <a:gd name="connsiteX110" fmla="*/ 336819 w 9662615"/>
              <a:gd name="connsiteY110" fmla="*/ 1560892 h 1603018"/>
              <a:gd name="connsiteX111" fmla="*/ 267163 w 9662615"/>
              <a:gd name="connsiteY111" fmla="*/ 1531913 h 1603018"/>
              <a:gd name="connsiteX112" fmla="*/ 196644 w 9662615"/>
              <a:gd name="connsiteY112" fmla="*/ 1524565 h 1603018"/>
              <a:gd name="connsiteX113" fmla="*/ 86819 w 9662615"/>
              <a:gd name="connsiteY113" fmla="*/ 1519517 h 1603018"/>
              <a:gd name="connsiteX114" fmla="*/ 53369 w 9662615"/>
              <a:gd name="connsiteY114" fmla="*/ 1516853 h 1603018"/>
              <a:gd name="connsiteX115" fmla="*/ 2359 w 9662615"/>
              <a:gd name="connsiteY115" fmla="*/ 1515247 h 1603018"/>
              <a:gd name="connsiteX116" fmla="*/ 0 w 9662615"/>
              <a:gd name="connsiteY116" fmla="*/ 1514932 h 1603018"/>
              <a:gd name="connsiteX117" fmla="*/ 0 w 9662615"/>
              <a:gd name="connsiteY117" fmla="*/ 0 h 1603018"/>
              <a:gd name="connsiteX0" fmla="*/ 0 w 9662615"/>
              <a:gd name="connsiteY0" fmla="*/ 0 h 1603018"/>
              <a:gd name="connsiteX1" fmla="*/ 9662615 w 9662615"/>
              <a:gd name="connsiteY1" fmla="*/ 0 h 1603018"/>
              <a:gd name="connsiteX2" fmla="*/ 9662615 w 9662615"/>
              <a:gd name="connsiteY2" fmla="*/ 1280346 h 1603018"/>
              <a:gd name="connsiteX3" fmla="*/ 9551077 w 9662615"/>
              <a:gd name="connsiteY3" fmla="*/ 1292033 h 1603018"/>
              <a:gd name="connsiteX4" fmla="*/ 9469546 w 9662615"/>
              <a:gd name="connsiteY4" fmla="*/ 1289837 h 1603018"/>
              <a:gd name="connsiteX5" fmla="*/ 9326260 w 9662615"/>
              <a:gd name="connsiteY5" fmla="*/ 1277155 h 1603018"/>
              <a:gd name="connsiteX6" fmla="*/ 9144767 w 9662615"/>
              <a:gd name="connsiteY6" fmla="*/ 1264120 h 1603018"/>
              <a:gd name="connsiteX7" fmla="*/ 8976400 w 9662615"/>
              <a:gd name="connsiteY7" fmla="*/ 1326661 h 1603018"/>
              <a:gd name="connsiteX8" fmla="*/ 8828711 w 9662615"/>
              <a:gd name="connsiteY8" fmla="*/ 1346394 h 1603018"/>
              <a:gd name="connsiteX9" fmla="*/ 8695953 w 9662615"/>
              <a:gd name="connsiteY9" fmla="*/ 1346784 h 1603018"/>
              <a:gd name="connsiteX10" fmla="*/ 8652191 w 9662615"/>
              <a:gd name="connsiteY10" fmla="*/ 1345903 h 1603018"/>
              <a:gd name="connsiteX11" fmla="*/ 8591582 w 9662615"/>
              <a:gd name="connsiteY11" fmla="*/ 1341666 h 1603018"/>
              <a:gd name="connsiteX12" fmla="*/ 8537336 w 9662615"/>
              <a:gd name="connsiteY12" fmla="*/ 1341684 h 1603018"/>
              <a:gd name="connsiteX13" fmla="*/ 8416849 w 9662615"/>
              <a:gd name="connsiteY13" fmla="*/ 1367085 h 1603018"/>
              <a:gd name="connsiteX14" fmla="*/ 8278355 w 9662615"/>
              <a:gd name="connsiteY14" fmla="*/ 1386569 h 1603018"/>
              <a:gd name="connsiteX15" fmla="*/ 8197961 w 9662615"/>
              <a:gd name="connsiteY15" fmla="*/ 1392804 h 1603018"/>
              <a:gd name="connsiteX16" fmla="*/ 8171196 w 9662615"/>
              <a:gd name="connsiteY16" fmla="*/ 1397216 h 1603018"/>
              <a:gd name="connsiteX17" fmla="*/ 8087910 w 9662615"/>
              <a:gd name="connsiteY17" fmla="*/ 1386449 h 1603018"/>
              <a:gd name="connsiteX18" fmla="*/ 7974579 w 9662615"/>
              <a:gd name="connsiteY18" fmla="*/ 1383439 h 1603018"/>
              <a:gd name="connsiteX19" fmla="*/ 7768351 w 9662615"/>
              <a:gd name="connsiteY19" fmla="*/ 1395051 h 1603018"/>
              <a:gd name="connsiteX20" fmla="*/ 7635985 w 9662615"/>
              <a:gd name="connsiteY20" fmla="*/ 1386363 h 1603018"/>
              <a:gd name="connsiteX21" fmla="*/ 7466069 w 9662615"/>
              <a:gd name="connsiteY21" fmla="*/ 1377654 h 1603018"/>
              <a:gd name="connsiteX22" fmla="*/ 7355642 w 9662615"/>
              <a:gd name="connsiteY22" fmla="*/ 1407761 h 1603018"/>
              <a:gd name="connsiteX23" fmla="*/ 7215220 w 9662615"/>
              <a:gd name="connsiteY23" fmla="*/ 1397856 h 1603018"/>
              <a:gd name="connsiteX24" fmla="*/ 7082147 w 9662615"/>
              <a:gd name="connsiteY24" fmla="*/ 1406113 h 1603018"/>
              <a:gd name="connsiteX25" fmla="*/ 6987129 w 9662615"/>
              <a:gd name="connsiteY25" fmla="*/ 1404834 h 1603018"/>
              <a:gd name="connsiteX26" fmla="*/ 6907567 w 9662615"/>
              <a:gd name="connsiteY26" fmla="*/ 1419149 h 1603018"/>
              <a:gd name="connsiteX27" fmla="*/ 6748428 w 9662615"/>
              <a:gd name="connsiteY27" fmla="*/ 1420308 h 1603018"/>
              <a:gd name="connsiteX28" fmla="*/ 6654257 w 9662615"/>
              <a:gd name="connsiteY28" fmla="*/ 1424143 h 1603018"/>
              <a:gd name="connsiteX29" fmla="*/ 6620123 w 9662615"/>
              <a:gd name="connsiteY29" fmla="*/ 1430535 h 1603018"/>
              <a:gd name="connsiteX30" fmla="*/ 6571355 w 9662615"/>
              <a:gd name="connsiteY30" fmla="*/ 1436144 h 1603018"/>
              <a:gd name="connsiteX31" fmla="*/ 6486557 w 9662615"/>
              <a:gd name="connsiteY31" fmla="*/ 1449861 h 1603018"/>
              <a:gd name="connsiteX32" fmla="*/ 6370419 w 9662615"/>
              <a:gd name="connsiteY32" fmla="*/ 1461649 h 1603018"/>
              <a:gd name="connsiteX33" fmla="*/ 6278839 w 9662615"/>
              <a:gd name="connsiteY33" fmla="*/ 1449160 h 1603018"/>
              <a:gd name="connsiteX34" fmla="*/ 6272455 w 9662615"/>
              <a:gd name="connsiteY34" fmla="*/ 1453191 h 1603018"/>
              <a:gd name="connsiteX35" fmla="*/ 6212659 w 9662615"/>
              <a:gd name="connsiteY35" fmla="*/ 1454850 h 1603018"/>
              <a:gd name="connsiteX36" fmla="*/ 6069317 w 9662615"/>
              <a:gd name="connsiteY36" fmla="*/ 1445838 h 1603018"/>
              <a:gd name="connsiteX37" fmla="*/ 5878477 w 9662615"/>
              <a:gd name="connsiteY37" fmla="*/ 1439180 h 1603018"/>
              <a:gd name="connsiteX38" fmla="*/ 5838387 w 9662615"/>
              <a:gd name="connsiteY38" fmla="*/ 1444679 h 1603018"/>
              <a:gd name="connsiteX39" fmla="*/ 5771136 w 9662615"/>
              <a:gd name="connsiteY39" fmla="*/ 1453639 h 1603018"/>
              <a:gd name="connsiteX40" fmla="*/ 5724081 w 9662615"/>
              <a:gd name="connsiteY40" fmla="*/ 1470431 h 1603018"/>
              <a:gd name="connsiteX41" fmla="*/ 5666577 w 9662615"/>
              <a:gd name="connsiteY41" fmla="*/ 1473921 h 1603018"/>
              <a:gd name="connsiteX42" fmla="*/ 5649068 w 9662615"/>
              <a:gd name="connsiteY42" fmla="*/ 1461676 h 1603018"/>
              <a:gd name="connsiteX43" fmla="*/ 5588902 w 9662615"/>
              <a:gd name="connsiteY43" fmla="*/ 1469647 h 1603018"/>
              <a:gd name="connsiteX44" fmla="*/ 5498090 w 9662615"/>
              <a:gd name="connsiteY44" fmla="*/ 1483173 h 1603018"/>
              <a:gd name="connsiteX45" fmla="*/ 5444641 w 9662615"/>
              <a:gd name="connsiteY45" fmla="*/ 1487602 h 1603018"/>
              <a:gd name="connsiteX46" fmla="*/ 5299812 w 9662615"/>
              <a:gd name="connsiteY46" fmla="*/ 1503362 h 1603018"/>
              <a:gd name="connsiteX47" fmla="*/ 5245752 w 9662615"/>
              <a:gd name="connsiteY47" fmla="*/ 1520612 h 1603018"/>
              <a:gd name="connsiteX48" fmla="*/ 5177807 w 9662615"/>
              <a:gd name="connsiteY48" fmla="*/ 1526802 h 1603018"/>
              <a:gd name="connsiteX49" fmla="*/ 5113910 w 9662615"/>
              <a:gd name="connsiteY49" fmla="*/ 1533205 h 1603018"/>
              <a:gd name="connsiteX50" fmla="*/ 5059484 w 9662615"/>
              <a:gd name="connsiteY50" fmla="*/ 1546802 h 1603018"/>
              <a:gd name="connsiteX51" fmla="*/ 5038524 w 9662615"/>
              <a:gd name="connsiteY51" fmla="*/ 1545675 h 1603018"/>
              <a:gd name="connsiteX52" fmla="*/ 5026564 w 9662615"/>
              <a:gd name="connsiteY52" fmla="*/ 1545376 h 1603018"/>
              <a:gd name="connsiteX53" fmla="*/ 4969433 w 9662615"/>
              <a:gd name="connsiteY53" fmla="*/ 1550865 h 1603018"/>
              <a:gd name="connsiteX54" fmla="*/ 4871726 w 9662615"/>
              <a:gd name="connsiteY54" fmla="*/ 1570584 h 1603018"/>
              <a:gd name="connsiteX55" fmla="*/ 4843267 w 9662615"/>
              <a:gd name="connsiteY55" fmla="*/ 1561459 h 1603018"/>
              <a:gd name="connsiteX56" fmla="*/ 4821058 w 9662615"/>
              <a:gd name="connsiteY56" fmla="*/ 1553078 h 1603018"/>
              <a:gd name="connsiteX57" fmla="*/ 4791466 w 9662615"/>
              <a:gd name="connsiteY57" fmla="*/ 1561324 h 1603018"/>
              <a:gd name="connsiteX58" fmla="*/ 4784247 w 9662615"/>
              <a:gd name="connsiteY58" fmla="*/ 1562342 h 1603018"/>
              <a:gd name="connsiteX59" fmla="*/ 4739309 w 9662615"/>
              <a:gd name="connsiteY59" fmla="*/ 1553948 h 1603018"/>
              <a:gd name="connsiteX60" fmla="*/ 4697562 w 9662615"/>
              <a:gd name="connsiteY60" fmla="*/ 1551206 h 1603018"/>
              <a:gd name="connsiteX61" fmla="*/ 4650737 w 9662615"/>
              <a:gd name="connsiteY61" fmla="*/ 1537381 h 1603018"/>
              <a:gd name="connsiteX62" fmla="*/ 4583150 w 9662615"/>
              <a:gd name="connsiteY62" fmla="*/ 1529064 h 1603018"/>
              <a:gd name="connsiteX63" fmla="*/ 4521734 w 9662615"/>
              <a:gd name="connsiteY63" fmla="*/ 1529359 h 1603018"/>
              <a:gd name="connsiteX64" fmla="*/ 4382398 w 9662615"/>
              <a:gd name="connsiteY64" fmla="*/ 1534108 h 1603018"/>
              <a:gd name="connsiteX65" fmla="*/ 4221826 w 9662615"/>
              <a:gd name="connsiteY65" fmla="*/ 1500972 h 1603018"/>
              <a:gd name="connsiteX66" fmla="*/ 4096601 w 9662615"/>
              <a:gd name="connsiteY66" fmla="*/ 1521563 h 1603018"/>
              <a:gd name="connsiteX67" fmla="*/ 4002441 w 9662615"/>
              <a:gd name="connsiteY67" fmla="*/ 1528912 h 1603018"/>
              <a:gd name="connsiteX68" fmla="*/ 3833906 w 9662615"/>
              <a:gd name="connsiteY68" fmla="*/ 1516637 h 1603018"/>
              <a:gd name="connsiteX69" fmla="*/ 3763845 w 9662615"/>
              <a:gd name="connsiteY69" fmla="*/ 1501782 h 1603018"/>
              <a:gd name="connsiteX70" fmla="*/ 3673583 w 9662615"/>
              <a:gd name="connsiteY70" fmla="*/ 1501471 h 1603018"/>
              <a:gd name="connsiteX71" fmla="*/ 3640771 w 9662615"/>
              <a:gd name="connsiteY71" fmla="*/ 1531025 h 1603018"/>
              <a:gd name="connsiteX72" fmla="*/ 3576170 w 9662615"/>
              <a:gd name="connsiteY72" fmla="*/ 1516288 h 1603018"/>
              <a:gd name="connsiteX73" fmla="*/ 3540258 w 9662615"/>
              <a:gd name="connsiteY73" fmla="*/ 1516976 h 1603018"/>
              <a:gd name="connsiteX74" fmla="*/ 3522853 w 9662615"/>
              <a:gd name="connsiteY74" fmla="*/ 1538044 h 1603018"/>
              <a:gd name="connsiteX75" fmla="*/ 3480929 w 9662615"/>
              <a:gd name="connsiteY75" fmla="*/ 1526739 h 1603018"/>
              <a:gd name="connsiteX76" fmla="*/ 3430805 w 9662615"/>
              <a:gd name="connsiteY76" fmla="*/ 1542521 h 1603018"/>
              <a:gd name="connsiteX77" fmla="*/ 3292707 w 9662615"/>
              <a:gd name="connsiteY77" fmla="*/ 1520490 h 1603018"/>
              <a:gd name="connsiteX78" fmla="*/ 3187872 w 9662615"/>
              <a:gd name="connsiteY78" fmla="*/ 1519991 h 1603018"/>
              <a:gd name="connsiteX79" fmla="*/ 3148026 w 9662615"/>
              <a:gd name="connsiteY79" fmla="*/ 1524777 h 1603018"/>
              <a:gd name="connsiteX80" fmla="*/ 3092394 w 9662615"/>
              <a:gd name="connsiteY80" fmla="*/ 1528115 h 1603018"/>
              <a:gd name="connsiteX81" fmla="*/ 2994200 w 9662615"/>
              <a:gd name="connsiteY81" fmla="*/ 1537857 h 1603018"/>
              <a:gd name="connsiteX82" fmla="*/ 2862301 w 9662615"/>
              <a:gd name="connsiteY82" fmla="*/ 1544250 h 1603018"/>
              <a:gd name="connsiteX83" fmla="*/ 2766335 w 9662615"/>
              <a:gd name="connsiteY83" fmla="*/ 1527662 h 1603018"/>
              <a:gd name="connsiteX84" fmla="*/ 2757836 w 9662615"/>
              <a:gd name="connsiteY84" fmla="*/ 1531371 h 1603018"/>
              <a:gd name="connsiteX85" fmla="*/ 2691555 w 9662615"/>
              <a:gd name="connsiteY85" fmla="*/ 1530283 h 1603018"/>
              <a:gd name="connsiteX86" fmla="*/ 2491676 w 9662615"/>
              <a:gd name="connsiteY86" fmla="*/ 1500859 h 1603018"/>
              <a:gd name="connsiteX87" fmla="*/ 2378036 w 9662615"/>
              <a:gd name="connsiteY87" fmla="*/ 1520645 h 1603018"/>
              <a:gd name="connsiteX88" fmla="*/ 2284269 w 9662615"/>
              <a:gd name="connsiteY88" fmla="*/ 1503068 h 1603018"/>
              <a:gd name="connsiteX89" fmla="*/ 2207104 w 9662615"/>
              <a:gd name="connsiteY89" fmla="*/ 1508888 h 1603018"/>
              <a:gd name="connsiteX90" fmla="*/ 2149226 w 9662615"/>
              <a:gd name="connsiteY90" fmla="*/ 1523409 h 1603018"/>
              <a:gd name="connsiteX91" fmla="*/ 2084783 w 9662615"/>
              <a:gd name="connsiteY91" fmla="*/ 1524245 h 1603018"/>
              <a:gd name="connsiteX92" fmla="*/ 2070075 w 9662615"/>
              <a:gd name="connsiteY92" fmla="*/ 1511285 h 1603018"/>
              <a:gd name="connsiteX93" fmla="*/ 2001057 w 9662615"/>
              <a:gd name="connsiteY93" fmla="*/ 1516449 h 1603018"/>
              <a:gd name="connsiteX94" fmla="*/ 1896330 w 9662615"/>
              <a:gd name="connsiteY94" fmla="*/ 1525725 h 1603018"/>
              <a:gd name="connsiteX95" fmla="*/ 1835994 w 9662615"/>
              <a:gd name="connsiteY95" fmla="*/ 1527678 h 1603018"/>
              <a:gd name="connsiteX96" fmla="*/ 1671119 w 9662615"/>
              <a:gd name="connsiteY96" fmla="*/ 1536701 h 1603018"/>
              <a:gd name="connsiteX97" fmla="*/ 1565556 w 9662615"/>
              <a:gd name="connsiteY97" fmla="*/ 1556503 h 1603018"/>
              <a:gd name="connsiteX98" fmla="*/ 1407755 w 9662615"/>
              <a:gd name="connsiteY98" fmla="*/ 1571444 h 1603018"/>
              <a:gd name="connsiteX99" fmla="*/ 1291872 w 9662615"/>
              <a:gd name="connsiteY99" fmla="*/ 1579471 h 1603018"/>
              <a:gd name="connsiteX100" fmla="*/ 1245251 w 9662615"/>
              <a:gd name="connsiteY100" fmla="*/ 1603018 h 1603018"/>
              <a:gd name="connsiteX101" fmla="*/ 1181938 w 9662615"/>
              <a:gd name="connsiteY101" fmla="*/ 1592789 h 1603018"/>
              <a:gd name="connsiteX102" fmla="*/ 1091432 w 9662615"/>
              <a:gd name="connsiteY102" fmla="*/ 1571003 h 1603018"/>
              <a:gd name="connsiteX103" fmla="*/ 940355 w 9662615"/>
              <a:gd name="connsiteY103" fmla="*/ 1560638 h 1603018"/>
              <a:gd name="connsiteX104" fmla="*/ 868264 w 9662615"/>
              <a:gd name="connsiteY104" fmla="*/ 1566392 h 1603018"/>
              <a:gd name="connsiteX105" fmla="*/ 792765 w 9662615"/>
              <a:gd name="connsiteY105" fmla="*/ 1563102 h 1603018"/>
              <a:gd name="connsiteX106" fmla="*/ 653153 w 9662615"/>
              <a:gd name="connsiteY106" fmla="*/ 1563516 h 1603018"/>
              <a:gd name="connsiteX107" fmla="*/ 541933 w 9662615"/>
              <a:gd name="connsiteY107" fmla="*/ 1561051 h 1603018"/>
              <a:gd name="connsiteX108" fmla="*/ 472797 w 9662615"/>
              <a:gd name="connsiteY108" fmla="*/ 1568904 h 1603018"/>
              <a:gd name="connsiteX109" fmla="*/ 396059 w 9662615"/>
              <a:gd name="connsiteY109" fmla="*/ 1560970 h 1603018"/>
              <a:gd name="connsiteX110" fmla="*/ 336819 w 9662615"/>
              <a:gd name="connsiteY110" fmla="*/ 1560892 h 1603018"/>
              <a:gd name="connsiteX111" fmla="*/ 267163 w 9662615"/>
              <a:gd name="connsiteY111" fmla="*/ 1531913 h 1603018"/>
              <a:gd name="connsiteX112" fmla="*/ 196644 w 9662615"/>
              <a:gd name="connsiteY112" fmla="*/ 1524565 h 1603018"/>
              <a:gd name="connsiteX113" fmla="*/ 86819 w 9662615"/>
              <a:gd name="connsiteY113" fmla="*/ 1519517 h 1603018"/>
              <a:gd name="connsiteX114" fmla="*/ 53369 w 9662615"/>
              <a:gd name="connsiteY114" fmla="*/ 1516853 h 1603018"/>
              <a:gd name="connsiteX115" fmla="*/ 2359 w 9662615"/>
              <a:gd name="connsiteY115" fmla="*/ 1515247 h 1603018"/>
              <a:gd name="connsiteX116" fmla="*/ 0 w 9662615"/>
              <a:gd name="connsiteY116" fmla="*/ 1514932 h 1603018"/>
              <a:gd name="connsiteX117" fmla="*/ 0 w 9662615"/>
              <a:gd name="connsiteY117" fmla="*/ 0 h 1603018"/>
              <a:gd name="connsiteX0" fmla="*/ 0 w 9662615"/>
              <a:gd name="connsiteY0" fmla="*/ 0 h 1603018"/>
              <a:gd name="connsiteX1" fmla="*/ 9662615 w 9662615"/>
              <a:gd name="connsiteY1" fmla="*/ 0 h 1603018"/>
              <a:gd name="connsiteX2" fmla="*/ 9662615 w 9662615"/>
              <a:gd name="connsiteY2" fmla="*/ 1280346 h 1603018"/>
              <a:gd name="connsiteX3" fmla="*/ 9551077 w 9662615"/>
              <a:gd name="connsiteY3" fmla="*/ 1292033 h 1603018"/>
              <a:gd name="connsiteX4" fmla="*/ 9469546 w 9662615"/>
              <a:gd name="connsiteY4" fmla="*/ 1289837 h 1603018"/>
              <a:gd name="connsiteX5" fmla="*/ 9326260 w 9662615"/>
              <a:gd name="connsiteY5" fmla="*/ 1277155 h 1603018"/>
              <a:gd name="connsiteX6" fmla="*/ 9144767 w 9662615"/>
              <a:gd name="connsiteY6" fmla="*/ 1264120 h 1603018"/>
              <a:gd name="connsiteX7" fmla="*/ 8976400 w 9662615"/>
              <a:gd name="connsiteY7" fmla="*/ 1326661 h 1603018"/>
              <a:gd name="connsiteX8" fmla="*/ 8828711 w 9662615"/>
              <a:gd name="connsiteY8" fmla="*/ 1346394 h 1603018"/>
              <a:gd name="connsiteX9" fmla="*/ 8695953 w 9662615"/>
              <a:gd name="connsiteY9" fmla="*/ 1346784 h 1603018"/>
              <a:gd name="connsiteX10" fmla="*/ 8652191 w 9662615"/>
              <a:gd name="connsiteY10" fmla="*/ 1345903 h 1603018"/>
              <a:gd name="connsiteX11" fmla="*/ 8591582 w 9662615"/>
              <a:gd name="connsiteY11" fmla="*/ 1341666 h 1603018"/>
              <a:gd name="connsiteX12" fmla="*/ 8537336 w 9662615"/>
              <a:gd name="connsiteY12" fmla="*/ 1341684 h 1603018"/>
              <a:gd name="connsiteX13" fmla="*/ 8416849 w 9662615"/>
              <a:gd name="connsiteY13" fmla="*/ 1367085 h 1603018"/>
              <a:gd name="connsiteX14" fmla="*/ 8278355 w 9662615"/>
              <a:gd name="connsiteY14" fmla="*/ 1386569 h 1603018"/>
              <a:gd name="connsiteX15" fmla="*/ 8197961 w 9662615"/>
              <a:gd name="connsiteY15" fmla="*/ 1392804 h 1603018"/>
              <a:gd name="connsiteX16" fmla="*/ 8171196 w 9662615"/>
              <a:gd name="connsiteY16" fmla="*/ 1397216 h 1603018"/>
              <a:gd name="connsiteX17" fmla="*/ 8087910 w 9662615"/>
              <a:gd name="connsiteY17" fmla="*/ 1386449 h 1603018"/>
              <a:gd name="connsiteX18" fmla="*/ 7974579 w 9662615"/>
              <a:gd name="connsiteY18" fmla="*/ 1383439 h 1603018"/>
              <a:gd name="connsiteX19" fmla="*/ 7768351 w 9662615"/>
              <a:gd name="connsiteY19" fmla="*/ 1395051 h 1603018"/>
              <a:gd name="connsiteX20" fmla="*/ 7635985 w 9662615"/>
              <a:gd name="connsiteY20" fmla="*/ 1386363 h 1603018"/>
              <a:gd name="connsiteX21" fmla="*/ 7466069 w 9662615"/>
              <a:gd name="connsiteY21" fmla="*/ 1377654 h 1603018"/>
              <a:gd name="connsiteX22" fmla="*/ 7355642 w 9662615"/>
              <a:gd name="connsiteY22" fmla="*/ 1407761 h 1603018"/>
              <a:gd name="connsiteX23" fmla="*/ 7215220 w 9662615"/>
              <a:gd name="connsiteY23" fmla="*/ 1397856 h 1603018"/>
              <a:gd name="connsiteX24" fmla="*/ 7082147 w 9662615"/>
              <a:gd name="connsiteY24" fmla="*/ 1406113 h 1603018"/>
              <a:gd name="connsiteX25" fmla="*/ 6987129 w 9662615"/>
              <a:gd name="connsiteY25" fmla="*/ 1404834 h 1603018"/>
              <a:gd name="connsiteX26" fmla="*/ 6907567 w 9662615"/>
              <a:gd name="connsiteY26" fmla="*/ 1419149 h 1603018"/>
              <a:gd name="connsiteX27" fmla="*/ 6748428 w 9662615"/>
              <a:gd name="connsiteY27" fmla="*/ 1420308 h 1603018"/>
              <a:gd name="connsiteX28" fmla="*/ 6654257 w 9662615"/>
              <a:gd name="connsiteY28" fmla="*/ 1424143 h 1603018"/>
              <a:gd name="connsiteX29" fmla="*/ 6620123 w 9662615"/>
              <a:gd name="connsiteY29" fmla="*/ 1430535 h 1603018"/>
              <a:gd name="connsiteX30" fmla="*/ 6571355 w 9662615"/>
              <a:gd name="connsiteY30" fmla="*/ 1436144 h 1603018"/>
              <a:gd name="connsiteX31" fmla="*/ 6486557 w 9662615"/>
              <a:gd name="connsiteY31" fmla="*/ 1449861 h 1603018"/>
              <a:gd name="connsiteX32" fmla="*/ 6370419 w 9662615"/>
              <a:gd name="connsiteY32" fmla="*/ 1461649 h 1603018"/>
              <a:gd name="connsiteX33" fmla="*/ 6278839 w 9662615"/>
              <a:gd name="connsiteY33" fmla="*/ 1449160 h 1603018"/>
              <a:gd name="connsiteX34" fmla="*/ 6272455 w 9662615"/>
              <a:gd name="connsiteY34" fmla="*/ 1453191 h 1603018"/>
              <a:gd name="connsiteX35" fmla="*/ 6212659 w 9662615"/>
              <a:gd name="connsiteY35" fmla="*/ 1454850 h 1603018"/>
              <a:gd name="connsiteX36" fmla="*/ 6069317 w 9662615"/>
              <a:gd name="connsiteY36" fmla="*/ 1445838 h 1603018"/>
              <a:gd name="connsiteX37" fmla="*/ 5878477 w 9662615"/>
              <a:gd name="connsiteY37" fmla="*/ 1439180 h 1603018"/>
              <a:gd name="connsiteX38" fmla="*/ 5838387 w 9662615"/>
              <a:gd name="connsiteY38" fmla="*/ 1444679 h 1603018"/>
              <a:gd name="connsiteX39" fmla="*/ 5771136 w 9662615"/>
              <a:gd name="connsiteY39" fmla="*/ 1453639 h 1603018"/>
              <a:gd name="connsiteX40" fmla="*/ 5724081 w 9662615"/>
              <a:gd name="connsiteY40" fmla="*/ 1470431 h 1603018"/>
              <a:gd name="connsiteX41" fmla="*/ 5666577 w 9662615"/>
              <a:gd name="connsiteY41" fmla="*/ 1473921 h 1603018"/>
              <a:gd name="connsiteX42" fmla="*/ 5649068 w 9662615"/>
              <a:gd name="connsiteY42" fmla="*/ 1461676 h 1603018"/>
              <a:gd name="connsiteX43" fmla="*/ 5588902 w 9662615"/>
              <a:gd name="connsiteY43" fmla="*/ 1469647 h 1603018"/>
              <a:gd name="connsiteX44" fmla="*/ 5498090 w 9662615"/>
              <a:gd name="connsiteY44" fmla="*/ 1483173 h 1603018"/>
              <a:gd name="connsiteX45" fmla="*/ 5444641 w 9662615"/>
              <a:gd name="connsiteY45" fmla="*/ 1487602 h 1603018"/>
              <a:gd name="connsiteX46" fmla="*/ 5299812 w 9662615"/>
              <a:gd name="connsiteY46" fmla="*/ 1503362 h 1603018"/>
              <a:gd name="connsiteX47" fmla="*/ 5245752 w 9662615"/>
              <a:gd name="connsiteY47" fmla="*/ 1520612 h 1603018"/>
              <a:gd name="connsiteX48" fmla="*/ 5177807 w 9662615"/>
              <a:gd name="connsiteY48" fmla="*/ 1526802 h 1603018"/>
              <a:gd name="connsiteX49" fmla="*/ 5113910 w 9662615"/>
              <a:gd name="connsiteY49" fmla="*/ 1533205 h 1603018"/>
              <a:gd name="connsiteX50" fmla="*/ 5059484 w 9662615"/>
              <a:gd name="connsiteY50" fmla="*/ 1546802 h 1603018"/>
              <a:gd name="connsiteX51" fmla="*/ 5038524 w 9662615"/>
              <a:gd name="connsiteY51" fmla="*/ 1545675 h 1603018"/>
              <a:gd name="connsiteX52" fmla="*/ 5026564 w 9662615"/>
              <a:gd name="connsiteY52" fmla="*/ 1545376 h 1603018"/>
              <a:gd name="connsiteX53" fmla="*/ 4969433 w 9662615"/>
              <a:gd name="connsiteY53" fmla="*/ 1550865 h 1603018"/>
              <a:gd name="connsiteX54" fmla="*/ 4871726 w 9662615"/>
              <a:gd name="connsiteY54" fmla="*/ 1570584 h 1603018"/>
              <a:gd name="connsiteX55" fmla="*/ 4843267 w 9662615"/>
              <a:gd name="connsiteY55" fmla="*/ 1561459 h 1603018"/>
              <a:gd name="connsiteX56" fmla="*/ 4821058 w 9662615"/>
              <a:gd name="connsiteY56" fmla="*/ 1553078 h 1603018"/>
              <a:gd name="connsiteX57" fmla="*/ 4791466 w 9662615"/>
              <a:gd name="connsiteY57" fmla="*/ 1561324 h 1603018"/>
              <a:gd name="connsiteX58" fmla="*/ 4784247 w 9662615"/>
              <a:gd name="connsiteY58" fmla="*/ 1562342 h 1603018"/>
              <a:gd name="connsiteX59" fmla="*/ 4739309 w 9662615"/>
              <a:gd name="connsiteY59" fmla="*/ 1553948 h 1603018"/>
              <a:gd name="connsiteX60" fmla="*/ 4697562 w 9662615"/>
              <a:gd name="connsiteY60" fmla="*/ 1551206 h 1603018"/>
              <a:gd name="connsiteX61" fmla="*/ 4650737 w 9662615"/>
              <a:gd name="connsiteY61" fmla="*/ 1537381 h 1603018"/>
              <a:gd name="connsiteX62" fmla="*/ 4583150 w 9662615"/>
              <a:gd name="connsiteY62" fmla="*/ 1529064 h 1603018"/>
              <a:gd name="connsiteX63" fmla="*/ 4521734 w 9662615"/>
              <a:gd name="connsiteY63" fmla="*/ 1529359 h 1603018"/>
              <a:gd name="connsiteX64" fmla="*/ 4382398 w 9662615"/>
              <a:gd name="connsiteY64" fmla="*/ 1534108 h 1603018"/>
              <a:gd name="connsiteX65" fmla="*/ 4221826 w 9662615"/>
              <a:gd name="connsiteY65" fmla="*/ 1500972 h 1603018"/>
              <a:gd name="connsiteX66" fmla="*/ 4096601 w 9662615"/>
              <a:gd name="connsiteY66" fmla="*/ 1521563 h 1603018"/>
              <a:gd name="connsiteX67" fmla="*/ 4002441 w 9662615"/>
              <a:gd name="connsiteY67" fmla="*/ 1528912 h 1603018"/>
              <a:gd name="connsiteX68" fmla="*/ 3833906 w 9662615"/>
              <a:gd name="connsiteY68" fmla="*/ 1516637 h 1603018"/>
              <a:gd name="connsiteX69" fmla="*/ 3763845 w 9662615"/>
              <a:gd name="connsiteY69" fmla="*/ 1501782 h 1603018"/>
              <a:gd name="connsiteX70" fmla="*/ 3673583 w 9662615"/>
              <a:gd name="connsiteY70" fmla="*/ 1501471 h 1603018"/>
              <a:gd name="connsiteX71" fmla="*/ 3640771 w 9662615"/>
              <a:gd name="connsiteY71" fmla="*/ 1531025 h 1603018"/>
              <a:gd name="connsiteX72" fmla="*/ 3576170 w 9662615"/>
              <a:gd name="connsiteY72" fmla="*/ 1516288 h 1603018"/>
              <a:gd name="connsiteX73" fmla="*/ 3540258 w 9662615"/>
              <a:gd name="connsiteY73" fmla="*/ 1516976 h 1603018"/>
              <a:gd name="connsiteX74" fmla="*/ 3522853 w 9662615"/>
              <a:gd name="connsiteY74" fmla="*/ 1538044 h 1603018"/>
              <a:gd name="connsiteX75" fmla="*/ 3480929 w 9662615"/>
              <a:gd name="connsiteY75" fmla="*/ 1526739 h 1603018"/>
              <a:gd name="connsiteX76" fmla="*/ 3430805 w 9662615"/>
              <a:gd name="connsiteY76" fmla="*/ 1542521 h 1603018"/>
              <a:gd name="connsiteX77" fmla="*/ 3292707 w 9662615"/>
              <a:gd name="connsiteY77" fmla="*/ 1520490 h 1603018"/>
              <a:gd name="connsiteX78" fmla="*/ 3187872 w 9662615"/>
              <a:gd name="connsiteY78" fmla="*/ 1519991 h 1603018"/>
              <a:gd name="connsiteX79" fmla="*/ 3148026 w 9662615"/>
              <a:gd name="connsiteY79" fmla="*/ 1524777 h 1603018"/>
              <a:gd name="connsiteX80" fmla="*/ 3092394 w 9662615"/>
              <a:gd name="connsiteY80" fmla="*/ 1528115 h 1603018"/>
              <a:gd name="connsiteX81" fmla="*/ 2994200 w 9662615"/>
              <a:gd name="connsiteY81" fmla="*/ 1537857 h 1603018"/>
              <a:gd name="connsiteX82" fmla="*/ 2862301 w 9662615"/>
              <a:gd name="connsiteY82" fmla="*/ 1544250 h 1603018"/>
              <a:gd name="connsiteX83" fmla="*/ 2766335 w 9662615"/>
              <a:gd name="connsiteY83" fmla="*/ 1527662 h 1603018"/>
              <a:gd name="connsiteX84" fmla="*/ 2757836 w 9662615"/>
              <a:gd name="connsiteY84" fmla="*/ 1531371 h 1603018"/>
              <a:gd name="connsiteX85" fmla="*/ 2691555 w 9662615"/>
              <a:gd name="connsiteY85" fmla="*/ 1530283 h 1603018"/>
              <a:gd name="connsiteX86" fmla="*/ 2539383 w 9662615"/>
              <a:gd name="connsiteY86" fmla="*/ 1504835 h 1603018"/>
              <a:gd name="connsiteX87" fmla="*/ 2378036 w 9662615"/>
              <a:gd name="connsiteY87" fmla="*/ 1520645 h 1603018"/>
              <a:gd name="connsiteX88" fmla="*/ 2284269 w 9662615"/>
              <a:gd name="connsiteY88" fmla="*/ 1503068 h 1603018"/>
              <a:gd name="connsiteX89" fmla="*/ 2207104 w 9662615"/>
              <a:gd name="connsiteY89" fmla="*/ 1508888 h 1603018"/>
              <a:gd name="connsiteX90" fmla="*/ 2149226 w 9662615"/>
              <a:gd name="connsiteY90" fmla="*/ 1523409 h 1603018"/>
              <a:gd name="connsiteX91" fmla="*/ 2084783 w 9662615"/>
              <a:gd name="connsiteY91" fmla="*/ 1524245 h 1603018"/>
              <a:gd name="connsiteX92" fmla="*/ 2070075 w 9662615"/>
              <a:gd name="connsiteY92" fmla="*/ 1511285 h 1603018"/>
              <a:gd name="connsiteX93" fmla="*/ 2001057 w 9662615"/>
              <a:gd name="connsiteY93" fmla="*/ 1516449 h 1603018"/>
              <a:gd name="connsiteX94" fmla="*/ 1896330 w 9662615"/>
              <a:gd name="connsiteY94" fmla="*/ 1525725 h 1603018"/>
              <a:gd name="connsiteX95" fmla="*/ 1835994 w 9662615"/>
              <a:gd name="connsiteY95" fmla="*/ 1527678 h 1603018"/>
              <a:gd name="connsiteX96" fmla="*/ 1671119 w 9662615"/>
              <a:gd name="connsiteY96" fmla="*/ 1536701 h 1603018"/>
              <a:gd name="connsiteX97" fmla="*/ 1565556 w 9662615"/>
              <a:gd name="connsiteY97" fmla="*/ 1556503 h 1603018"/>
              <a:gd name="connsiteX98" fmla="*/ 1407755 w 9662615"/>
              <a:gd name="connsiteY98" fmla="*/ 1571444 h 1603018"/>
              <a:gd name="connsiteX99" fmla="*/ 1291872 w 9662615"/>
              <a:gd name="connsiteY99" fmla="*/ 1579471 h 1603018"/>
              <a:gd name="connsiteX100" fmla="*/ 1245251 w 9662615"/>
              <a:gd name="connsiteY100" fmla="*/ 1603018 h 1603018"/>
              <a:gd name="connsiteX101" fmla="*/ 1181938 w 9662615"/>
              <a:gd name="connsiteY101" fmla="*/ 1592789 h 1603018"/>
              <a:gd name="connsiteX102" fmla="*/ 1091432 w 9662615"/>
              <a:gd name="connsiteY102" fmla="*/ 1571003 h 1603018"/>
              <a:gd name="connsiteX103" fmla="*/ 940355 w 9662615"/>
              <a:gd name="connsiteY103" fmla="*/ 1560638 h 1603018"/>
              <a:gd name="connsiteX104" fmla="*/ 868264 w 9662615"/>
              <a:gd name="connsiteY104" fmla="*/ 1566392 h 1603018"/>
              <a:gd name="connsiteX105" fmla="*/ 792765 w 9662615"/>
              <a:gd name="connsiteY105" fmla="*/ 1563102 h 1603018"/>
              <a:gd name="connsiteX106" fmla="*/ 653153 w 9662615"/>
              <a:gd name="connsiteY106" fmla="*/ 1563516 h 1603018"/>
              <a:gd name="connsiteX107" fmla="*/ 541933 w 9662615"/>
              <a:gd name="connsiteY107" fmla="*/ 1561051 h 1603018"/>
              <a:gd name="connsiteX108" fmla="*/ 472797 w 9662615"/>
              <a:gd name="connsiteY108" fmla="*/ 1568904 h 1603018"/>
              <a:gd name="connsiteX109" fmla="*/ 396059 w 9662615"/>
              <a:gd name="connsiteY109" fmla="*/ 1560970 h 1603018"/>
              <a:gd name="connsiteX110" fmla="*/ 336819 w 9662615"/>
              <a:gd name="connsiteY110" fmla="*/ 1560892 h 1603018"/>
              <a:gd name="connsiteX111" fmla="*/ 267163 w 9662615"/>
              <a:gd name="connsiteY111" fmla="*/ 1531913 h 1603018"/>
              <a:gd name="connsiteX112" fmla="*/ 196644 w 9662615"/>
              <a:gd name="connsiteY112" fmla="*/ 1524565 h 1603018"/>
              <a:gd name="connsiteX113" fmla="*/ 86819 w 9662615"/>
              <a:gd name="connsiteY113" fmla="*/ 1519517 h 1603018"/>
              <a:gd name="connsiteX114" fmla="*/ 53369 w 9662615"/>
              <a:gd name="connsiteY114" fmla="*/ 1516853 h 1603018"/>
              <a:gd name="connsiteX115" fmla="*/ 2359 w 9662615"/>
              <a:gd name="connsiteY115" fmla="*/ 1515247 h 1603018"/>
              <a:gd name="connsiteX116" fmla="*/ 0 w 9662615"/>
              <a:gd name="connsiteY116" fmla="*/ 1514932 h 1603018"/>
              <a:gd name="connsiteX117" fmla="*/ 0 w 9662615"/>
              <a:gd name="connsiteY117" fmla="*/ 0 h 1603018"/>
              <a:gd name="connsiteX0" fmla="*/ 0 w 9662615"/>
              <a:gd name="connsiteY0" fmla="*/ 0 h 1603018"/>
              <a:gd name="connsiteX1" fmla="*/ 9662615 w 9662615"/>
              <a:gd name="connsiteY1" fmla="*/ 0 h 1603018"/>
              <a:gd name="connsiteX2" fmla="*/ 9662615 w 9662615"/>
              <a:gd name="connsiteY2" fmla="*/ 1280346 h 1603018"/>
              <a:gd name="connsiteX3" fmla="*/ 9551077 w 9662615"/>
              <a:gd name="connsiteY3" fmla="*/ 1292033 h 1603018"/>
              <a:gd name="connsiteX4" fmla="*/ 9469546 w 9662615"/>
              <a:gd name="connsiteY4" fmla="*/ 1289837 h 1603018"/>
              <a:gd name="connsiteX5" fmla="*/ 9326260 w 9662615"/>
              <a:gd name="connsiteY5" fmla="*/ 1277155 h 1603018"/>
              <a:gd name="connsiteX6" fmla="*/ 9144767 w 9662615"/>
              <a:gd name="connsiteY6" fmla="*/ 1264120 h 1603018"/>
              <a:gd name="connsiteX7" fmla="*/ 8976400 w 9662615"/>
              <a:gd name="connsiteY7" fmla="*/ 1326661 h 1603018"/>
              <a:gd name="connsiteX8" fmla="*/ 8828711 w 9662615"/>
              <a:gd name="connsiteY8" fmla="*/ 1346394 h 1603018"/>
              <a:gd name="connsiteX9" fmla="*/ 8695953 w 9662615"/>
              <a:gd name="connsiteY9" fmla="*/ 1346784 h 1603018"/>
              <a:gd name="connsiteX10" fmla="*/ 8652191 w 9662615"/>
              <a:gd name="connsiteY10" fmla="*/ 1345903 h 1603018"/>
              <a:gd name="connsiteX11" fmla="*/ 8591582 w 9662615"/>
              <a:gd name="connsiteY11" fmla="*/ 1341666 h 1603018"/>
              <a:gd name="connsiteX12" fmla="*/ 8537336 w 9662615"/>
              <a:gd name="connsiteY12" fmla="*/ 1341684 h 1603018"/>
              <a:gd name="connsiteX13" fmla="*/ 8416849 w 9662615"/>
              <a:gd name="connsiteY13" fmla="*/ 1367085 h 1603018"/>
              <a:gd name="connsiteX14" fmla="*/ 8278355 w 9662615"/>
              <a:gd name="connsiteY14" fmla="*/ 1386569 h 1603018"/>
              <a:gd name="connsiteX15" fmla="*/ 8197961 w 9662615"/>
              <a:gd name="connsiteY15" fmla="*/ 1392804 h 1603018"/>
              <a:gd name="connsiteX16" fmla="*/ 8171196 w 9662615"/>
              <a:gd name="connsiteY16" fmla="*/ 1397216 h 1603018"/>
              <a:gd name="connsiteX17" fmla="*/ 8087910 w 9662615"/>
              <a:gd name="connsiteY17" fmla="*/ 1386449 h 1603018"/>
              <a:gd name="connsiteX18" fmla="*/ 7974579 w 9662615"/>
              <a:gd name="connsiteY18" fmla="*/ 1383439 h 1603018"/>
              <a:gd name="connsiteX19" fmla="*/ 7768351 w 9662615"/>
              <a:gd name="connsiteY19" fmla="*/ 1395051 h 1603018"/>
              <a:gd name="connsiteX20" fmla="*/ 7635985 w 9662615"/>
              <a:gd name="connsiteY20" fmla="*/ 1386363 h 1603018"/>
              <a:gd name="connsiteX21" fmla="*/ 7466069 w 9662615"/>
              <a:gd name="connsiteY21" fmla="*/ 1377654 h 1603018"/>
              <a:gd name="connsiteX22" fmla="*/ 7355642 w 9662615"/>
              <a:gd name="connsiteY22" fmla="*/ 1407761 h 1603018"/>
              <a:gd name="connsiteX23" fmla="*/ 7215220 w 9662615"/>
              <a:gd name="connsiteY23" fmla="*/ 1397856 h 1603018"/>
              <a:gd name="connsiteX24" fmla="*/ 7082147 w 9662615"/>
              <a:gd name="connsiteY24" fmla="*/ 1406113 h 1603018"/>
              <a:gd name="connsiteX25" fmla="*/ 6987129 w 9662615"/>
              <a:gd name="connsiteY25" fmla="*/ 1404834 h 1603018"/>
              <a:gd name="connsiteX26" fmla="*/ 6907567 w 9662615"/>
              <a:gd name="connsiteY26" fmla="*/ 1419149 h 1603018"/>
              <a:gd name="connsiteX27" fmla="*/ 6748428 w 9662615"/>
              <a:gd name="connsiteY27" fmla="*/ 1420308 h 1603018"/>
              <a:gd name="connsiteX28" fmla="*/ 6654257 w 9662615"/>
              <a:gd name="connsiteY28" fmla="*/ 1424143 h 1603018"/>
              <a:gd name="connsiteX29" fmla="*/ 6620123 w 9662615"/>
              <a:gd name="connsiteY29" fmla="*/ 1430535 h 1603018"/>
              <a:gd name="connsiteX30" fmla="*/ 6571355 w 9662615"/>
              <a:gd name="connsiteY30" fmla="*/ 1436144 h 1603018"/>
              <a:gd name="connsiteX31" fmla="*/ 6486557 w 9662615"/>
              <a:gd name="connsiteY31" fmla="*/ 1449861 h 1603018"/>
              <a:gd name="connsiteX32" fmla="*/ 6370419 w 9662615"/>
              <a:gd name="connsiteY32" fmla="*/ 1461649 h 1603018"/>
              <a:gd name="connsiteX33" fmla="*/ 6278839 w 9662615"/>
              <a:gd name="connsiteY33" fmla="*/ 1449160 h 1603018"/>
              <a:gd name="connsiteX34" fmla="*/ 6272455 w 9662615"/>
              <a:gd name="connsiteY34" fmla="*/ 1453191 h 1603018"/>
              <a:gd name="connsiteX35" fmla="*/ 6212659 w 9662615"/>
              <a:gd name="connsiteY35" fmla="*/ 1454850 h 1603018"/>
              <a:gd name="connsiteX36" fmla="*/ 6069317 w 9662615"/>
              <a:gd name="connsiteY36" fmla="*/ 1445838 h 1603018"/>
              <a:gd name="connsiteX37" fmla="*/ 5878477 w 9662615"/>
              <a:gd name="connsiteY37" fmla="*/ 1439180 h 1603018"/>
              <a:gd name="connsiteX38" fmla="*/ 5838387 w 9662615"/>
              <a:gd name="connsiteY38" fmla="*/ 1444679 h 1603018"/>
              <a:gd name="connsiteX39" fmla="*/ 5771136 w 9662615"/>
              <a:gd name="connsiteY39" fmla="*/ 1453639 h 1603018"/>
              <a:gd name="connsiteX40" fmla="*/ 5724081 w 9662615"/>
              <a:gd name="connsiteY40" fmla="*/ 1470431 h 1603018"/>
              <a:gd name="connsiteX41" fmla="*/ 5666577 w 9662615"/>
              <a:gd name="connsiteY41" fmla="*/ 1473921 h 1603018"/>
              <a:gd name="connsiteX42" fmla="*/ 5649068 w 9662615"/>
              <a:gd name="connsiteY42" fmla="*/ 1461676 h 1603018"/>
              <a:gd name="connsiteX43" fmla="*/ 5588902 w 9662615"/>
              <a:gd name="connsiteY43" fmla="*/ 1469647 h 1603018"/>
              <a:gd name="connsiteX44" fmla="*/ 5498090 w 9662615"/>
              <a:gd name="connsiteY44" fmla="*/ 1483173 h 1603018"/>
              <a:gd name="connsiteX45" fmla="*/ 5444641 w 9662615"/>
              <a:gd name="connsiteY45" fmla="*/ 1487602 h 1603018"/>
              <a:gd name="connsiteX46" fmla="*/ 5299812 w 9662615"/>
              <a:gd name="connsiteY46" fmla="*/ 1503362 h 1603018"/>
              <a:gd name="connsiteX47" fmla="*/ 5245752 w 9662615"/>
              <a:gd name="connsiteY47" fmla="*/ 1520612 h 1603018"/>
              <a:gd name="connsiteX48" fmla="*/ 5177807 w 9662615"/>
              <a:gd name="connsiteY48" fmla="*/ 1526802 h 1603018"/>
              <a:gd name="connsiteX49" fmla="*/ 5113910 w 9662615"/>
              <a:gd name="connsiteY49" fmla="*/ 1533205 h 1603018"/>
              <a:gd name="connsiteX50" fmla="*/ 5059484 w 9662615"/>
              <a:gd name="connsiteY50" fmla="*/ 1546802 h 1603018"/>
              <a:gd name="connsiteX51" fmla="*/ 5038524 w 9662615"/>
              <a:gd name="connsiteY51" fmla="*/ 1545675 h 1603018"/>
              <a:gd name="connsiteX52" fmla="*/ 5026564 w 9662615"/>
              <a:gd name="connsiteY52" fmla="*/ 1545376 h 1603018"/>
              <a:gd name="connsiteX53" fmla="*/ 4969433 w 9662615"/>
              <a:gd name="connsiteY53" fmla="*/ 1550865 h 1603018"/>
              <a:gd name="connsiteX54" fmla="*/ 4871726 w 9662615"/>
              <a:gd name="connsiteY54" fmla="*/ 1570584 h 1603018"/>
              <a:gd name="connsiteX55" fmla="*/ 4843267 w 9662615"/>
              <a:gd name="connsiteY55" fmla="*/ 1561459 h 1603018"/>
              <a:gd name="connsiteX56" fmla="*/ 4821058 w 9662615"/>
              <a:gd name="connsiteY56" fmla="*/ 1553078 h 1603018"/>
              <a:gd name="connsiteX57" fmla="*/ 4791466 w 9662615"/>
              <a:gd name="connsiteY57" fmla="*/ 1561324 h 1603018"/>
              <a:gd name="connsiteX58" fmla="*/ 4784247 w 9662615"/>
              <a:gd name="connsiteY58" fmla="*/ 1562342 h 1603018"/>
              <a:gd name="connsiteX59" fmla="*/ 4739309 w 9662615"/>
              <a:gd name="connsiteY59" fmla="*/ 1553948 h 1603018"/>
              <a:gd name="connsiteX60" fmla="*/ 4697562 w 9662615"/>
              <a:gd name="connsiteY60" fmla="*/ 1551206 h 1603018"/>
              <a:gd name="connsiteX61" fmla="*/ 4650737 w 9662615"/>
              <a:gd name="connsiteY61" fmla="*/ 1537381 h 1603018"/>
              <a:gd name="connsiteX62" fmla="*/ 4583150 w 9662615"/>
              <a:gd name="connsiteY62" fmla="*/ 1529064 h 1603018"/>
              <a:gd name="connsiteX63" fmla="*/ 4521734 w 9662615"/>
              <a:gd name="connsiteY63" fmla="*/ 1529359 h 1603018"/>
              <a:gd name="connsiteX64" fmla="*/ 4382398 w 9662615"/>
              <a:gd name="connsiteY64" fmla="*/ 1534108 h 1603018"/>
              <a:gd name="connsiteX65" fmla="*/ 4221826 w 9662615"/>
              <a:gd name="connsiteY65" fmla="*/ 1500972 h 1603018"/>
              <a:gd name="connsiteX66" fmla="*/ 4096601 w 9662615"/>
              <a:gd name="connsiteY66" fmla="*/ 1521563 h 1603018"/>
              <a:gd name="connsiteX67" fmla="*/ 4002441 w 9662615"/>
              <a:gd name="connsiteY67" fmla="*/ 1528912 h 1603018"/>
              <a:gd name="connsiteX68" fmla="*/ 3833906 w 9662615"/>
              <a:gd name="connsiteY68" fmla="*/ 1516637 h 1603018"/>
              <a:gd name="connsiteX69" fmla="*/ 3763845 w 9662615"/>
              <a:gd name="connsiteY69" fmla="*/ 1501782 h 1603018"/>
              <a:gd name="connsiteX70" fmla="*/ 3673583 w 9662615"/>
              <a:gd name="connsiteY70" fmla="*/ 1501471 h 1603018"/>
              <a:gd name="connsiteX71" fmla="*/ 3640771 w 9662615"/>
              <a:gd name="connsiteY71" fmla="*/ 1531025 h 1603018"/>
              <a:gd name="connsiteX72" fmla="*/ 3576170 w 9662615"/>
              <a:gd name="connsiteY72" fmla="*/ 1516288 h 1603018"/>
              <a:gd name="connsiteX73" fmla="*/ 3540258 w 9662615"/>
              <a:gd name="connsiteY73" fmla="*/ 1516976 h 1603018"/>
              <a:gd name="connsiteX74" fmla="*/ 3522853 w 9662615"/>
              <a:gd name="connsiteY74" fmla="*/ 1538044 h 1603018"/>
              <a:gd name="connsiteX75" fmla="*/ 3480929 w 9662615"/>
              <a:gd name="connsiteY75" fmla="*/ 1526739 h 1603018"/>
              <a:gd name="connsiteX76" fmla="*/ 3430805 w 9662615"/>
              <a:gd name="connsiteY76" fmla="*/ 1542521 h 1603018"/>
              <a:gd name="connsiteX77" fmla="*/ 3292707 w 9662615"/>
              <a:gd name="connsiteY77" fmla="*/ 1520490 h 1603018"/>
              <a:gd name="connsiteX78" fmla="*/ 3187872 w 9662615"/>
              <a:gd name="connsiteY78" fmla="*/ 1519991 h 1603018"/>
              <a:gd name="connsiteX79" fmla="*/ 3148026 w 9662615"/>
              <a:gd name="connsiteY79" fmla="*/ 1524777 h 1603018"/>
              <a:gd name="connsiteX80" fmla="*/ 3092394 w 9662615"/>
              <a:gd name="connsiteY80" fmla="*/ 1528115 h 1603018"/>
              <a:gd name="connsiteX81" fmla="*/ 2994200 w 9662615"/>
              <a:gd name="connsiteY81" fmla="*/ 1537857 h 1603018"/>
              <a:gd name="connsiteX82" fmla="*/ 2862301 w 9662615"/>
              <a:gd name="connsiteY82" fmla="*/ 1544250 h 1603018"/>
              <a:gd name="connsiteX83" fmla="*/ 2766335 w 9662615"/>
              <a:gd name="connsiteY83" fmla="*/ 1527662 h 1603018"/>
              <a:gd name="connsiteX84" fmla="*/ 2757836 w 9662615"/>
              <a:gd name="connsiteY84" fmla="*/ 1531371 h 1603018"/>
              <a:gd name="connsiteX85" fmla="*/ 2691555 w 9662615"/>
              <a:gd name="connsiteY85" fmla="*/ 1530283 h 1603018"/>
              <a:gd name="connsiteX86" fmla="*/ 2539383 w 9662615"/>
              <a:gd name="connsiteY86" fmla="*/ 1504835 h 1603018"/>
              <a:gd name="connsiteX87" fmla="*/ 2378036 w 9662615"/>
              <a:gd name="connsiteY87" fmla="*/ 1520645 h 1603018"/>
              <a:gd name="connsiteX88" fmla="*/ 2320049 w 9662615"/>
              <a:gd name="connsiteY88" fmla="*/ 1511019 h 1603018"/>
              <a:gd name="connsiteX89" fmla="*/ 2207104 w 9662615"/>
              <a:gd name="connsiteY89" fmla="*/ 1508888 h 1603018"/>
              <a:gd name="connsiteX90" fmla="*/ 2149226 w 9662615"/>
              <a:gd name="connsiteY90" fmla="*/ 1523409 h 1603018"/>
              <a:gd name="connsiteX91" fmla="*/ 2084783 w 9662615"/>
              <a:gd name="connsiteY91" fmla="*/ 1524245 h 1603018"/>
              <a:gd name="connsiteX92" fmla="*/ 2070075 w 9662615"/>
              <a:gd name="connsiteY92" fmla="*/ 1511285 h 1603018"/>
              <a:gd name="connsiteX93" fmla="*/ 2001057 w 9662615"/>
              <a:gd name="connsiteY93" fmla="*/ 1516449 h 1603018"/>
              <a:gd name="connsiteX94" fmla="*/ 1896330 w 9662615"/>
              <a:gd name="connsiteY94" fmla="*/ 1525725 h 1603018"/>
              <a:gd name="connsiteX95" fmla="*/ 1835994 w 9662615"/>
              <a:gd name="connsiteY95" fmla="*/ 1527678 h 1603018"/>
              <a:gd name="connsiteX96" fmla="*/ 1671119 w 9662615"/>
              <a:gd name="connsiteY96" fmla="*/ 1536701 h 1603018"/>
              <a:gd name="connsiteX97" fmla="*/ 1565556 w 9662615"/>
              <a:gd name="connsiteY97" fmla="*/ 1556503 h 1603018"/>
              <a:gd name="connsiteX98" fmla="*/ 1407755 w 9662615"/>
              <a:gd name="connsiteY98" fmla="*/ 1571444 h 1603018"/>
              <a:gd name="connsiteX99" fmla="*/ 1291872 w 9662615"/>
              <a:gd name="connsiteY99" fmla="*/ 1579471 h 1603018"/>
              <a:gd name="connsiteX100" fmla="*/ 1245251 w 9662615"/>
              <a:gd name="connsiteY100" fmla="*/ 1603018 h 1603018"/>
              <a:gd name="connsiteX101" fmla="*/ 1181938 w 9662615"/>
              <a:gd name="connsiteY101" fmla="*/ 1592789 h 1603018"/>
              <a:gd name="connsiteX102" fmla="*/ 1091432 w 9662615"/>
              <a:gd name="connsiteY102" fmla="*/ 1571003 h 1603018"/>
              <a:gd name="connsiteX103" fmla="*/ 940355 w 9662615"/>
              <a:gd name="connsiteY103" fmla="*/ 1560638 h 1603018"/>
              <a:gd name="connsiteX104" fmla="*/ 868264 w 9662615"/>
              <a:gd name="connsiteY104" fmla="*/ 1566392 h 1603018"/>
              <a:gd name="connsiteX105" fmla="*/ 792765 w 9662615"/>
              <a:gd name="connsiteY105" fmla="*/ 1563102 h 1603018"/>
              <a:gd name="connsiteX106" fmla="*/ 653153 w 9662615"/>
              <a:gd name="connsiteY106" fmla="*/ 1563516 h 1603018"/>
              <a:gd name="connsiteX107" fmla="*/ 541933 w 9662615"/>
              <a:gd name="connsiteY107" fmla="*/ 1561051 h 1603018"/>
              <a:gd name="connsiteX108" fmla="*/ 472797 w 9662615"/>
              <a:gd name="connsiteY108" fmla="*/ 1568904 h 1603018"/>
              <a:gd name="connsiteX109" fmla="*/ 396059 w 9662615"/>
              <a:gd name="connsiteY109" fmla="*/ 1560970 h 1603018"/>
              <a:gd name="connsiteX110" fmla="*/ 336819 w 9662615"/>
              <a:gd name="connsiteY110" fmla="*/ 1560892 h 1603018"/>
              <a:gd name="connsiteX111" fmla="*/ 267163 w 9662615"/>
              <a:gd name="connsiteY111" fmla="*/ 1531913 h 1603018"/>
              <a:gd name="connsiteX112" fmla="*/ 196644 w 9662615"/>
              <a:gd name="connsiteY112" fmla="*/ 1524565 h 1603018"/>
              <a:gd name="connsiteX113" fmla="*/ 86819 w 9662615"/>
              <a:gd name="connsiteY113" fmla="*/ 1519517 h 1603018"/>
              <a:gd name="connsiteX114" fmla="*/ 53369 w 9662615"/>
              <a:gd name="connsiteY114" fmla="*/ 1516853 h 1603018"/>
              <a:gd name="connsiteX115" fmla="*/ 2359 w 9662615"/>
              <a:gd name="connsiteY115" fmla="*/ 1515247 h 1603018"/>
              <a:gd name="connsiteX116" fmla="*/ 0 w 9662615"/>
              <a:gd name="connsiteY116" fmla="*/ 1514932 h 1603018"/>
              <a:gd name="connsiteX117" fmla="*/ 0 w 9662615"/>
              <a:gd name="connsiteY117" fmla="*/ 0 h 1603018"/>
              <a:gd name="connsiteX0" fmla="*/ 0 w 9662615"/>
              <a:gd name="connsiteY0" fmla="*/ 0 h 1603018"/>
              <a:gd name="connsiteX1" fmla="*/ 9662615 w 9662615"/>
              <a:gd name="connsiteY1" fmla="*/ 0 h 1603018"/>
              <a:gd name="connsiteX2" fmla="*/ 9662615 w 9662615"/>
              <a:gd name="connsiteY2" fmla="*/ 1280346 h 1603018"/>
              <a:gd name="connsiteX3" fmla="*/ 9551077 w 9662615"/>
              <a:gd name="connsiteY3" fmla="*/ 1292033 h 1603018"/>
              <a:gd name="connsiteX4" fmla="*/ 9469546 w 9662615"/>
              <a:gd name="connsiteY4" fmla="*/ 1289837 h 1603018"/>
              <a:gd name="connsiteX5" fmla="*/ 9326260 w 9662615"/>
              <a:gd name="connsiteY5" fmla="*/ 1277155 h 1603018"/>
              <a:gd name="connsiteX6" fmla="*/ 9144767 w 9662615"/>
              <a:gd name="connsiteY6" fmla="*/ 1264120 h 1603018"/>
              <a:gd name="connsiteX7" fmla="*/ 8976400 w 9662615"/>
              <a:gd name="connsiteY7" fmla="*/ 1326661 h 1603018"/>
              <a:gd name="connsiteX8" fmla="*/ 8828711 w 9662615"/>
              <a:gd name="connsiteY8" fmla="*/ 1346394 h 1603018"/>
              <a:gd name="connsiteX9" fmla="*/ 8695953 w 9662615"/>
              <a:gd name="connsiteY9" fmla="*/ 1346784 h 1603018"/>
              <a:gd name="connsiteX10" fmla="*/ 8652191 w 9662615"/>
              <a:gd name="connsiteY10" fmla="*/ 1345903 h 1603018"/>
              <a:gd name="connsiteX11" fmla="*/ 8591582 w 9662615"/>
              <a:gd name="connsiteY11" fmla="*/ 1341666 h 1603018"/>
              <a:gd name="connsiteX12" fmla="*/ 8537336 w 9662615"/>
              <a:gd name="connsiteY12" fmla="*/ 1341684 h 1603018"/>
              <a:gd name="connsiteX13" fmla="*/ 8416849 w 9662615"/>
              <a:gd name="connsiteY13" fmla="*/ 1367085 h 1603018"/>
              <a:gd name="connsiteX14" fmla="*/ 8278355 w 9662615"/>
              <a:gd name="connsiteY14" fmla="*/ 1386569 h 1603018"/>
              <a:gd name="connsiteX15" fmla="*/ 8197961 w 9662615"/>
              <a:gd name="connsiteY15" fmla="*/ 1392804 h 1603018"/>
              <a:gd name="connsiteX16" fmla="*/ 8171196 w 9662615"/>
              <a:gd name="connsiteY16" fmla="*/ 1397216 h 1603018"/>
              <a:gd name="connsiteX17" fmla="*/ 8087910 w 9662615"/>
              <a:gd name="connsiteY17" fmla="*/ 1386449 h 1603018"/>
              <a:gd name="connsiteX18" fmla="*/ 7974579 w 9662615"/>
              <a:gd name="connsiteY18" fmla="*/ 1383439 h 1603018"/>
              <a:gd name="connsiteX19" fmla="*/ 7768351 w 9662615"/>
              <a:gd name="connsiteY19" fmla="*/ 1395051 h 1603018"/>
              <a:gd name="connsiteX20" fmla="*/ 7635985 w 9662615"/>
              <a:gd name="connsiteY20" fmla="*/ 1386363 h 1603018"/>
              <a:gd name="connsiteX21" fmla="*/ 7466069 w 9662615"/>
              <a:gd name="connsiteY21" fmla="*/ 1377654 h 1603018"/>
              <a:gd name="connsiteX22" fmla="*/ 7355642 w 9662615"/>
              <a:gd name="connsiteY22" fmla="*/ 1407761 h 1603018"/>
              <a:gd name="connsiteX23" fmla="*/ 7215220 w 9662615"/>
              <a:gd name="connsiteY23" fmla="*/ 1397856 h 1603018"/>
              <a:gd name="connsiteX24" fmla="*/ 7082147 w 9662615"/>
              <a:gd name="connsiteY24" fmla="*/ 1406113 h 1603018"/>
              <a:gd name="connsiteX25" fmla="*/ 6987129 w 9662615"/>
              <a:gd name="connsiteY25" fmla="*/ 1404834 h 1603018"/>
              <a:gd name="connsiteX26" fmla="*/ 6907567 w 9662615"/>
              <a:gd name="connsiteY26" fmla="*/ 1419149 h 1603018"/>
              <a:gd name="connsiteX27" fmla="*/ 6748428 w 9662615"/>
              <a:gd name="connsiteY27" fmla="*/ 1420308 h 1603018"/>
              <a:gd name="connsiteX28" fmla="*/ 6654257 w 9662615"/>
              <a:gd name="connsiteY28" fmla="*/ 1424143 h 1603018"/>
              <a:gd name="connsiteX29" fmla="*/ 6620123 w 9662615"/>
              <a:gd name="connsiteY29" fmla="*/ 1430535 h 1603018"/>
              <a:gd name="connsiteX30" fmla="*/ 6571355 w 9662615"/>
              <a:gd name="connsiteY30" fmla="*/ 1436144 h 1603018"/>
              <a:gd name="connsiteX31" fmla="*/ 6486557 w 9662615"/>
              <a:gd name="connsiteY31" fmla="*/ 1449861 h 1603018"/>
              <a:gd name="connsiteX32" fmla="*/ 6370419 w 9662615"/>
              <a:gd name="connsiteY32" fmla="*/ 1461649 h 1603018"/>
              <a:gd name="connsiteX33" fmla="*/ 6278839 w 9662615"/>
              <a:gd name="connsiteY33" fmla="*/ 1449160 h 1603018"/>
              <a:gd name="connsiteX34" fmla="*/ 6272455 w 9662615"/>
              <a:gd name="connsiteY34" fmla="*/ 1453191 h 1603018"/>
              <a:gd name="connsiteX35" fmla="*/ 6212659 w 9662615"/>
              <a:gd name="connsiteY35" fmla="*/ 1454850 h 1603018"/>
              <a:gd name="connsiteX36" fmla="*/ 6069317 w 9662615"/>
              <a:gd name="connsiteY36" fmla="*/ 1445838 h 1603018"/>
              <a:gd name="connsiteX37" fmla="*/ 5878477 w 9662615"/>
              <a:gd name="connsiteY37" fmla="*/ 1439180 h 1603018"/>
              <a:gd name="connsiteX38" fmla="*/ 5838387 w 9662615"/>
              <a:gd name="connsiteY38" fmla="*/ 1444679 h 1603018"/>
              <a:gd name="connsiteX39" fmla="*/ 5771136 w 9662615"/>
              <a:gd name="connsiteY39" fmla="*/ 1453639 h 1603018"/>
              <a:gd name="connsiteX40" fmla="*/ 5724081 w 9662615"/>
              <a:gd name="connsiteY40" fmla="*/ 1470431 h 1603018"/>
              <a:gd name="connsiteX41" fmla="*/ 5666577 w 9662615"/>
              <a:gd name="connsiteY41" fmla="*/ 1473921 h 1603018"/>
              <a:gd name="connsiteX42" fmla="*/ 5649068 w 9662615"/>
              <a:gd name="connsiteY42" fmla="*/ 1461676 h 1603018"/>
              <a:gd name="connsiteX43" fmla="*/ 5588902 w 9662615"/>
              <a:gd name="connsiteY43" fmla="*/ 1469647 h 1603018"/>
              <a:gd name="connsiteX44" fmla="*/ 5498090 w 9662615"/>
              <a:gd name="connsiteY44" fmla="*/ 1483173 h 1603018"/>
              <a:gd name="connsiteX45" fmla="*/ 5444641 w 9662615"/>
              <a:gd name="connsiteY45" fmla="*/ 1487602 h 1603018"/>
              <a:gd name="connsiteX46" fmla="*/ 5299812 w 9662615"/>
              <a:gd name="connsiteY46" fmla="*/ 1503362 h 1603018"/>
              <a:gd name="connsiteX47" fmla="*/ 5245752 w 9662615"/>
              <a:gd name="connsiteY47" fmla="*/ 1520612 h 1603018"/>
              <a:gd name="connsiteX48" fmla="*/ 5177807 w 9662615"/>
              <a:gd name="connsiteY48" fmla="*/ 1526802 h 1603018"/>
              <a:gd name="connsiteX49" fmla="*/ 5113910 w 9662615"/>
              <a:gd name="connsiteY49" fmla="*/ 1533205 h 1603018"/>
              <a:gd name="connsiteX50" fmla="*/ 5059484 w 9662615"/>
              <a:gd name="connsiteY50" fmla="*/ 1546802 h 1603018"/>
              <a:gd name="connsiteX51" fmla="*/ 5038524 w 9662615"/>
              <a:gd name="connsiteY51" fmla="*/ 1545675 h 1603018"/>
              <a:gd name="connsiteX52" fmla="*/ 5026564 w 9662615"/>
              <a:gd name="connsiteY52" fmla="*/ 1545376 h 1603018"/>
              <a:gd name="connsiteX53" fmla="*/ 4969433 w 9662615"/>
              <a:gd name="connsiteY53" fmla="*/ 1550865 h 1603018"/>
              <a:gd name="connsiteX54" fmla="*/ 4871726 w 9662615"/>
              <a:gd name="connsiteY54" fmla="*/ 1570584 h 1603018"/>
              <a:gd name="connsiteX55" fmla="*/ 4843267 w 9662615"/>
              <a:gd name="connsiteY55" fmla="*/ 1561459 h 1603018"/>
              <a:gd name="connsiteX56" fmla="*/ 4821058 w 9662615"/>
              <a:gd name="connsiteY56" fmla="*/ 1553078 h 1603018"/>
              <a:gd name="connsiteX57" fmla="*/ 4791466 w 9662615"/>
              <a:gd name="connsiteY57" fmla="*/ 1561324 h 1603018"/>
              <a:gd name="connsiteX58" fmla="*/ 4784247 w 9662615"/>
              <a:gd name="connsiteY58" fmla="*/ 1562342 h 1603018"/>
              <a:gd name="connsiteX59" fmla="*/ 4739309 w 9662615"/>
              <a:gd name="connsiteY59" fmla="*/ 1553948 h 1603018"/>
              <a:gd name="connsiteX60" fmla="*/ 4697562 w 9662615"/>
              <a:gd name="connsiteY60" fmla="*/ 1551206 h 1603018"/>
              <a:gd name="connsiteX61" fmla="*/ 4650737 w 9662615"/>
              <a:gd name="connsiteY61" fmla="*/ 1537381 h 1603018"/>
              <a:gd name="connsiteX62" fmla="*/ 4583150 w 9662615"/>
              <a:gd name="connsiteY62" fmla="*/ 1529064 h 1603018"/>
              <a:gd name="connsiteX63" fmla="*/ 4521734 w 9662615"/>
              <a:gd name="connsiteY63" fmla="*/ 1529359 h 1603018"/>
              <a:gd name="connsiteX64" fmla="*/ 4382398 w 9662615"/>
              <a:gd name="connsiteY64" fmla="*/ 1534108 h 1603018"/>
              <a:gd name="connsiteX65" fmla="*/ 4221826 w 9662615"/>
              <a:gd name="connsiteY65" fmla="*/ 1500972 h 1603018"/>
              <a:gd name="connsiteX66" fmla="*/ 4096601 w 9662615"/>
              <a:gd name="connsiteY66" fmla="*/ 1521563 h 1603018"/>
              <a:gd name="connsiteX67" fmla="*/ 4002441 w 9662615"/>
              <a:gd name="connsiteY67" fmla="*/ 1528912 h 1603018"/>
              <a:gd name="connsiteX68" fmla="*/ 3833906 w 9662615"/>
              <a:gd name="connsiteY68" fmla="*/ 1516637 h 1603018"/>
              <a:gd name="connsiteX69" fmla="*/ 3763845 w 9662615"/>
              <a:gd name="connsiteY69" fmla="*/ 1501782 h 1603018"/>
              <a:gd name="connsiteX70" fmla="*/ 3673583 w 9662615"/>
              <a:gd name="connsiteY70" fmla="*/ 1501471 h 1603018"/>
              <a:gd name="connsiteX71" fmla="*/ 3640771 w 9662615"/>
              <a:gd name="connsiteY71" fmla="*/ 1531025 h 1603018"/>
              <a:gd name="connsiteX72" fmla="*/ 3576170 w 9662615"/>
              <a:gd name="connsiteY72" fmla="*/ 1516288 h 1603018"/>
              <a:gd name="connsiteX73" fmla="*/ 3540258 w 9662615"/>
              <a:gd name="connsiteY73" fmla="*/ 1516976 h 1603018"/>
              <a:gd name="connsiteX74" fmla="*/ 3522853 w 9662615"/>
              <a:gd name="connsiteY74" fmla="*/ 1538044 h 1603018"/>
              <a:gd name="connsiteX75" fmla="*/ 3480929 w 9662615"/>
              <a:gd name="connsiteY75" fmla="*/ 1526739 h 1603018"/>
              <a:gd name="connsiteX76" fmla="*/ 3430805 w 9662615"/>
              <a:gd name="connsiteY76" fmla="*/ 1542521 h 1603018"/>
              <a:gd name="connsiteX77" fmla="*/ 3292707 w 9662615"/>
              <a:gd name="connsiteY77" fmla="*/ 1520490 h 1603018"/>
              <a:gd name="connsiteX78" fmla="*/ 3187872 w 9662615"/>
              <a:gd name="connsiteY78" fmla="*/ 1519991 h 1603018"/>
              <a:gd name="connsiteX79" fmla="*/ 3148026 w 9662615"/>
              <a:gd name="connsiteY79" fmla="*/ 1524777 h 1603018"/>
              <a:gd name="connsiteX80" fmla="*/ 3092394 w 9662615"/>
              <a:gd name="connsiteY80" fmla="*/ 1528115 h 1603018"/>
              <a:gd name="connsiteX81" fmla="*/ 2994200 w 9662615"/>
              <a:gd name="connsiteY81" fmla="*/ 1537857 h 1603018"/>
              <a:gd name="connsiteX82" fmla="*/ 2862301 w 9662615"/>
              <a:gd name="connsiteY82" fmla="*/ 1544250 h 1603018"/>
              <a:gd name="connsiteX83" fmla="*/ 2766335 w 9662615"/>
              <a:gd name="connsiteY83" fmla="*/ 1527662 h 1603018"/>
              <a:gd name="connsiteX84" fmla="*/ 2757836 w 9662615"/>
              <a:gd name="connsiteY84" fmla="*/ 1531371 h 1603018"/>
              <a:gd name="connsiteX85" fmla="*/ 2691555 w 9662615"/>
              <a:gd name="connsiteY85" fmla="*/ 1530283 h 1603018"/>
              <a:gd name="connsiteX86" fmla="*/ 2539383 w 9662615"/>
              <a:gd name="connsiteY86" fmla="*/ 1504835 h 1603018"/>
              <a:gd name="connsiteX87" fmla="*/ 2378036 w 9662615"/>
              <a:gd name="connsiteY87" fmla="*/ 1520645 h 1603018"/>
              <a:gd name="connsiteX88" fmla="*/ 2320049 w 9662615"/>
              <a:gd name="connsiteY88" fmla="*/ 1511019 h 1603018"/>
              <a:gd name="connsiteX89" fmla="*/ 2238909 w 9662615"/>
              <a:gd name="connsiteY89" fmla="*/ 1508888 h 1603018"/>
              <a:gd name="connsiteX90" fmla="*/ 2149226 w 9662615"/>
              <a:gd name="connsiteY90" fmla="*/ 1523409 h 1603018"/>
              <a:gd name="connsiteX91" fmla="*/ 2084783 w 9662615"/>
              <a:gd name="connsiteY91" fmla="*/ 1524245 h 1603018"/>
              <a:gd name="connsiteX92" fmla="*/ 2070075 w 9662615"/>
              <a:gd name="connsiteY92" fmla="*/ 1511285 h 1603018"/>
              <a:gd name="connsiteX93" fmla="*/ 2001057 w 9662615"/>
              <a:gd name="connsiteY93" fmla="*/ 1516449 h 1603018"/>
              <a:gd name="connsiteX94" fmla="*/ 1896330 w 9662615"/>
              <a:gd name="connsiteY94" fmla="*/ 1525725 h 1603018"/>
              <a:gd name="connsiteX95" fmla="*/ 1835994 w 9662615"/>
              <a:gd name="connsiteY95" fmla="*/ 1527678 h 1603018"/>
              <a:gd name="connsiteX96" fmla="*/ 1671119 w 9662615"/>
              <a:gd name="connsiteY96" fmla="*/ 1536701 h 1603018"/>
              <a:gd name="connsiteX97" fmla="*/ 1565556 w 9662615"/>
              <a:gd name="connsiteY97" fmla="*/ 1556503 h 1603018"/>
              <a:gd name="connsiteX98" fmla="*/ 1407755 w 9662615"/>
              <a:gd name="connsiteY98" fmla="*/ 1571444 h 1603018"/>
              <a:gd name="connsiteX99" fmla="*/ 1291872 w 9662615"/>
              <a:gd name="connsiteY99" fmla="*/ 1579471 h 1603018"/>
              <a:gd name="connsiteX100" fmla="*/ 1245251 w 9662615"/>
              <a:gd name="connsiteY100" fmla="*/ 1603018 h 1603018"/>
              <a:gd name="connsiteX101" fmla="*/ 1181938 w 9662615"/>
              <a:gd name="connsiteY101" fmla="*/ 1592789 h 1603018"/>
              <a:gd name="connsiteX102" fmla="*/ 1091432 w 9662615"/>
              <a:gd name="connsiteY102" fmla="*/ 1571003 h 1603018"/>
              <a:gd name="connsiteX103" fmla="*/ 940355 w 9662615"/>
              <a:gd name="connsiteY103" fmla="*/ 1560638 h 1603018"/>
              <a:gd name="connsiteX104" fmla="*/ 868264 w 9662615"/>
              <a:gd name="connsiteY104" fmla="*/ 1566392 h 1603018"/>
              <a:gd name="connsiteX105" fmla="*/ 792765 w 9662615"/>
              <a:gd name="connsiteY105" fmla="*/ 1563102 h 1603018"/>
              <a:gd name="connsiteX106" fmla="*/ 653153 w 9662615"/>
              <a:gd name="connsiteY106" fmla="*/ 1563516 h 1603018"/>
              <a:gd name="connsiteX107" fmla="*/ 541933 w 9662615"/>
              <a:gd name="connsiteY107" fmla="*/ 1561051 h 1603018"/>
              <a:gd name="connsiteX108" fmla="*/ 472797 w 9662615"/>
              <a:gd name="connsiteY108" fmla="*/ 1568904 h 1603018"/>
              <a:gd name="connsiteX109" fmla="*/ 396059 w 9662615"/>
              <a:gd name="connsiteY109" fmla="*/ 1560970 h 1603018"/>
              <a:gd name="connsiteX110" fmla="*/ 336819 w 9662615"/>
              <a:gd name="connsiteY110" fmla="*/ 1560892 h 1603018"/>
              <a:gd name="connsiteX111" fmla="*/ 267163 w 9662615"/>
              <a:gd name="connsiteY111" fmla="*/ 1531913 h 1603018"/>
              <a:gd name="connsiteX112" fmla="*/ 196644 w 9662615"/>
              <a:gd name="connsiteY112" fmla="*/ 1524565 h 1603018"/>
              <a:gd name="connsiteX113" fmla="*/ 86819 w 9662615"/>
              <a:gd name="connsiteY113" fmla="*/ 1519517 h 1603018"/>
              <a:gd name="connsiteX114" fmla="*/ 53369 w 9662615"/>
              <a:gd name="connsiteY114" fmla="*/ 1516853 h 1603018"/>
              <a:gd name="connsiteX115" fmla="*/ 2359 w 9662615"/>
              <a:gd name="connsiteY115" fmla="*/ 1515247 h 1603018"/>
              <a:gd name="connsiteX116" fmla="*/ 0 w 9662615"/>
              <a:gd name="connsiteY116" fmla="*/ 1514932 h 1603018"/>
              <a:gd name="connsiteX117" fmla="*/ 0 w 9662615"/>
              <a:gd name="connsiteY117" fmla="*/ 0 h 1603018"/>
              <a:gd name="connsiteX0" fmla="*/ 0 w 9662615"/>
              <a:gd name="connsiteY0" fmla="*/ 0 h 1603018"/>
              <a:gd name="connsiteX1" fmla="*/ 9662615 w 9662615"/>
              <a:gd name="connsiteY1" fmla="*/ 0 h 1603018"/>
              <a:gd name="connsiteX2" fmla="*/ 9662615 w 9662615"/>
              <a:gd name="connsiteY2" fmla="*/ 1280346 h 1603018"/>
              <a:gd name="connsiteX3" fmla="*/ 9551077 w 9662615"/>
              <a:gd name="connsiteY3" fmla="*/ 1292033 h 1603018"/>
              <a:gd name="connsiteX4" fmla="*/ 9469546 w 9662615"/>
              <a:gd name="connsiteY4" fmla="*/ 1289837 h 1603018"/>
              <a:gd name="connsiteX5" fmla="*/ 9326260 w 9662615"/>
              <a:gd name="connsiteY5" fmla="*/ 1277155 h 1603018"/>
              <a:gd name="connsiteX6" fmla="*/ 9144767 w 9662615"/>
              <a:gd name="connsiteY6" fmla="*/ 1264120 h 1603018"/>
              <a:gd name="connsiteX7" fmla="*/ 8976400 w 9662615"/>
              <a:gd name="connsiteY7" fmla="*/ 1326661 h 1603018"/>
              <a:gd name="connsiteX8" fmla="*/ 8828711 w 9662615"/>
              <a:gd name="connsiteY8" fmla="*/ 1346394 h 1603018"/>
              <a:gd name="connsiteX9" fmla="*/ 8695953 w 9662615"/>
              <a:gd name="connsiteY9" fmla="*/ 1346784 h 1603018"/>
              <a:gd name="connsiteX10" fmla="*/ 8652191 w 9662615"/>
              <a:gd name="connsiteY10" fmla="*/ 1345903 h 1603018"/>
              <a:gd name="connsiteX11" fmla="*/ 8591582 w 9662615"/>
              <a:gd name="connsiteY11" fmla="*/ 1341666 h 1603018"/>
              <a:gd name="connsiteX12" fmla="*/ 8537336 w 9662615"/>
              <a:gd name="connsiteY12" fmla="*/ 1341684 h 1603018"/>
              <a:gd name="connsiteX13" fmla="*/ 8416849 w 9662615"/>
              <a:gd name="connsiteY13" fmla="*/ 1367085 h 1603018"/>
              <a:gd name="connsiteX14" fmla="*/ 8278355 w 9662615"/>
              <a:gd name="connsiteY14" fmla="*/ 1386569 h 1603018"/>
              <a:gd name="connsiteX15" fmla="*/ 8197961 w 9662615"/>
              <a:gd name="connsiteY15" fmla="*/ 1392804 h 1603018"/>
              <a:gd name="connsiteX16" fmla="*/ 8171196 w 9662615"/>
              <a:gd name="connsiteY16" fmla="*/ 1397216 h 1603018"/>
              <a:gd name="connsiteX17" fmla="*/ 8087910 w 9662615"/>
              <a:gd name="connsiteY17" fmla="*/ 1386449 h 1603018"/>
              <a:gd name="connsiteX18" fmla="*/ 7974579 w 9662615"/>
              <a:gd name="connsiteY18" fmla="*/ 1383439 h 1603018"/>
              <a:gd name="connsiteX19" fmla="*/ 7768351 w 9662615"/>
              <a:gd name="connsiteY19" fmla="*/ 1395051 h 1603018"/>
              <a:gd name="connsiteX20" fmla="*/ 7635985 w 9662615"/>
              <a:gd name="connsiteY20" fmla="*/ 1386363 h 1603018"/>
              <a:gd name="connsiteX21" fmla="*/ 7466069 w 9662615"/>
              <a:gd name="connsiteY21" fmla="*/ 1377654 h 1603018"/>
              <a:gd name="connsiteX22" fmla="*/ 7355642 w 9662615"/>
              <a:gd name="connsiteY22" fmla="*/ 1407761 h 1603018"/>
              <a:gd name="connsiteX23" fmla="*/ 7215220 w 9662615"/>
              <a:gd name="connsiteY23" fmla="*/ 1397856 h 1603018"/>
              <a:gd name="connsiteX24" fmla="*/ 7082147 w 9662615"/>
              <a:gd name="connsiteY24" fmla="*/ 1406113 h 1603018"/>
              <a:gd name="connsiteX25" fmla="*/ 6987129 w 9662615"/>
              <a:gd name="connsiteY25" fmla="*/ 1404834 h 1603018"/>
              <a:gd name="connsiteX26" fmla="*/ 6907567 w 9662615"/>
              <a:gd name="connsiteY26" fmla="*/ 1419149 h 1603018"/>
              <a:gd name="connsiteX27" fmla="*/ 6748428 w 9662615"/>
              <a:gd name="connsiteY27" fmla="*/ 1420308 h 1603018"/>
              <a:gd name="connsiteX28" fmla="*/ 6654257 w 9662615"/>
              <a:gd name="connsiteY28" fmla="*/ 1424143 h 1603018"/>
              <a:gd name="connsiteX29" fmla="*/ 6620123 w 9662615"/>
              <a:gd name="connsiteY29" fmla="*/ 1430535 h 1603018"/>
              <a:gd name="connsiteX30" fmla="*/ 6571355 w 9662615"/>
              <a:gd name="connsiteY30" fmla="*/ 1436144 h 1603018"/>
              <a:gd name="connsiteX31" fmla="*/ 6486557 w 9662615"/>
              <a:gd name="connsiteY31" fmla="*/ 1449861 h 1603018"/>
              <a:gd name="connsiteX32" fmla="*/ 6370419 w 9662615"/>
              <a:gd name="connsiteY32" fmla="*/ 1461649 h 1603018"/>
              <a:gd name="connsiteX33" fmla="*/ 6278839 w 9662615"/>
              <a:gd name="connsiteY33" fmla="*/ 1449160 h 1603018"/>
              <a:gd name="connsiteX34" fmla="*/ 6272455 w 9662615"/>
              <a:gd name="connsiteY34" fmla="*/ 1453191 h 1603018"/>
              <a:gd name="connsiteX35" fmla="*/ 6212659 w 9662615"/>
              <a:gd name="connsiteY35" fmla="*/ 1454850 h 1603018"/>
              <a:gd name="connsiteX36" fmla="*/ 6069317 w 9662615"/>
              <a:gd name="connsiteY36" fmla="*/ 1445838 h 1603018"/>
              <a:gd name="connsiteX37" fmla="*/ 5878477 w 9662615"/>
              <a:gd name="connsiteY37" fmla="*/ 1439180 h 1603018"/>
              <a:gd name="connsiteX38" fmla="*/ 5838387 w 9662615"/>
              <a:gd name="connsiteY38" fmla="*/ 1444679 h 1603018"/>
              <a:gd name="connsiteX39" fmla="*/ 5771136 w 9662615"/>
              <a:gd name="connsiteY39" fmla="*/ 1453639 h 1603018"/>
              <a:gd name="connsiteX40" fmla="*/ 5724081 w 9662615"/>
              <a:gd name="connsiteY40" fmla="*/ 1470431 h 1603018"/>
              <a:gd name="connsiteX41" fmla="*/ 5666577 w 9662615"/>
              <a:gd name="connsiteY41" fmla="*/ 1473921 h 1603018"/>
              <a:gd name="connsiteX42" fmla="*/ 5649068 w 9662615"/>
              <a:gd name="connsiteY42" fmla="*/ 1461676 h 1603018"/>
              <a:gd name="connsiteX43" fmla="*/ 5588902 w 9662615"/>
              <a:gd name="connsiteY43" fmla="*/ 1469647 h 1603018"/>
              <a:gd name="connsiteX44" fmla="*/ 5498090 w 9662615"/>
              <a:gd name="connsiteY44" fmla="*/ 1483173 h 1603018"/>
              <a:gd name="connsiteX45" fmla="*/ 5444641 w 9662615"/>
              <a:gd name="connsiteY45" fmla="*/ 1487602 h 1603018"/>
              <a:gd name="connsiteX46" fmla="*/ 5299812 w 9662615"/>
              <a:gd name="connsiteY46" fmla="*/ 1503362 h 1603018"/>
              <a:gd name="connsiteX47" fmla="*/ 5245752 w 9662615"/>
              <a:gd name="connsiteY47" fmla="*/ 1520612 h 1603018"/>
              <a:gd name="connsiteX48" fmla="*/ 5177807 w 9662615"/>
              <a:gd name="connsiteY48" fmla="*/ 1526802 h 1603018"/>
              <a:gd name="connsiteX49" fmla="*/ 5113910 w 9662615"/>
              <a:gd name="connsiteY49" fmla="*/ 1533205 h 1603018"/>
              <a:gd name="connsiteX50" fmla="*/ 5059484 w 9662615"/>
              <a:gd name="connsiteY50" fmla="*/ 1546802 h 1603018"/>
              <a:gd name="connsiteX51" fmla="*/ 5038524 w 9662615"/>
              <a:gd name="connsiteY51" fmla="*/ 1545675 h 1603018"/>
              <a:gd name="connsiteX52" fmla="*/ 5026564 w 9662615"/>
              <a:gd name="connsiteY52" fmla="*/ 1545376 h 1603018"/>
              <a:gd name="connsiteX53" fmla="*/ 4969433 w 9662615"/>
              <a:gd name="connsiteY53" fmla="*/ 1550865 h 1603018"/>
              <a:gd name="connsiteX54" fmla="*/ 4871726 w 9662615"/>
              <a:gd name="connsiteY54" fmla="*/ 1570584 h 1603018"/>
              <a:gd name="connsiteX55" fmla="*/ 4843267 w 9662615"/>
              <a:gd name="connsiteY55" fmla="*/ 1561459 h 1603018"/>
              <a:gd name="connsiteX56" fmla="*/ 4821058 w 9662615"/>
              <a:gd name="connsiteY56" fmla="*/ 1553078 h 1603018"/>
              <a:gd name="connsiteX57" fmla="*/ 4791466 w 9662615"/>
              <a:gd name="connsiteY57" fmla="*/ 1561324 h 1603018"/>
              <a:gd name="connsiteX58" fmla="*/ 4784247 w 9662615"/>
              <a:gd name="connsiteY58" fmla="*/ 1562342 h 1603018"/>
              <a:gd name="connsiteX59" fmla="*/ 4739309 w 9662615"/>
              <a:gd name="connsiteY59" fmla="*/ 1553948 h 1603018"/>
              <a:gd name="connsiteX60" fmla="*/ 4697562 w 9662615"/>
              <a:gd name="connsiteY60" fmla="*/ 1551206 h 1603018"/>
              <a:gd name="connsiteX61" fmla="*/ 4650737 w 9662615"/>
              <a:gd name="connsiteY61" fmla="*/ 1537381 h 1603018"/>
              <a:gd name="connsiteX62" fmla="*/ 4583150 w 9662615"/>
              <a:gd name="connsiteY62" fmla="*/ 1529064 h 1603018"/>
              <a:gd name="connsiteX63" fmla="*/ 4521734 w 9662615"/>
              <a:gd name="connsiteY63" fmla="*/ 1529359 h 1603018"/>
              <a:gd name="connsiteX64" fmla="*/ 4382398 w 9662615"/>
              <a:gd name="connsiteY64" fmla="*/ 1534108 h 1603018"/>
              <a:gd name="connsiteX65" fmla="*/ 4221826 w 9662615"/>
              <a:gd name="connsiteY65" fmla="*/ 1500972 h 1603018"/>
              <a:gd name="connsiteX66" fmla="*/ 4096601 w 9662615"/>
              <a:gd name="connsiteY66" fmla="*/ 1521563 h 1603018"/>
              <a:gd name="connsiteX67" fmla="*/ 4002441 w 9662615"/>
              <a:gd name="connsiteY67" fmla="*/ 1528912 h 1603018"/>
              <a:gd name="connsiteX68" fmla="*/ 3833906 w 9662615"/>
              <a:gd name="connsiteY68" fmla="*/ 1516637 h 1603018"/>
              <a:gd name="connsiteX69" fmla="*/ 3763845 w 9662615"/>
              <a:gd name="connsiteY69" fmla="*/ 1501782 h 1603018"/>
              <a:gd name="connsiteX70" fmla="*/ 3673583 w 9662615"/>
              <a:gd name="connsiteY70" fmla="*/ 1501471 h 1603018"/>
              <a:gd name="connsiteX71" fmla="*/ 3640771 w 9662615"/>
              <a:gd name="connsiteY71" fmla="*/ 1531025 h 1603018"/>
              <a:gd name="connsiteX72" fmla="*/ 3576170 w 9662615"/>
              <a:gd name="connsiteY72" fmla="*/ 1516288 h 1603018"/>
              <a:gd name="connsiteX73" fmla="*/ 3540258 w 9662615"/>
              <a:gd name="connsiteY73" fmla="*/ 1516976 h 1603018"/>
              <a:gd name="connsiteX74" fmla="*/ 3522853 w 9662615"/>
              <a:gd name="connsiteY74" fmla="*/ 1538044 h 1603018"/>
              <a:gd name="connsiteX75" fmla="*/ 3480929 w 9662615"/>
              <a:gd name="connsiteY75" fmla="*/ 1526739 h 1603018"/>
              <a:gd name="connsiteX76" fmla="*/ 3430805 w 9662615"/>
              <a:gd name="connsiteY76" fmla="*/ 1542521 h 1603018"/>
              <a:gd name="connsiteX77" fmla="*/ 3292707 w 9662615"/>
              <a:gd name="connsiteY77" fmla="*/ 1520490 h 1603018"/>
              <a:gd name="connsiteX78" fmla="*/ 3187872 w 9662615"/>
              <a:gd name="connsiteY78" fmla="*/ 1519991 h 1603018"/>
              <a:gd name="connsiteX79" fmla="*/ 3148026 w 9662615"/>
              <a:gd name="connsiteY79" fmla="*/ 1524777 h 1603018"/>
              <a:gd name="connsiteX80" fmla="*/ 3092394 w 9662615"/>
              <a:gd name="connsiteY80" fmla="*/ 1528115 h 1603018"/>
              <a:gd name="connsiteX81" fmla="*/ 2994200 w 9662615"/>
              <a:gd name="connsiteY81" fmla="*/ 1537857 h 1603018"/>
              <a:gd name="connsiteX82" fmla="*/ 2862301 w 9662615"/>
              <a:gd name="connsiteY82" fmla="*/ 1544250 h 1603018"/>
              <a:gd name="connsiteX83" fmla="*/ 2766335 w 9662615"/>
              <a:gd name="connsiteY83" fmla="*/ 1527662 h 1603018"/>
              <a:gd name="connsiteX84" fmla="*/ 2757836 w 9662615"/>
              <a:gd name="connsiteY84" fmla="*/ 1531371 h 1603018"/>
              <a:gd name="connsiteX85" fmla="*/ 2691555 w 9662615"/>
              <a:gd name="connsiteY85" fmla="*/ 1530283 h 1603018"/>
              <a:gd name="connsiteX86" fmla="*/ 2539383 w 9662615"/>
              <a:gd name="connsiteY86" fmla="*/ 1504835 h 1603018"/>
              <a:gd name="connsiteX87" fmla="*/ 2378036 w 9662615"/>
              <a:gd name="connsiteY87" fmla="*/ 1520645 h 1603018"/>
              <a:gd name="connsiteX88" fmla="*/ 2320049 w 9662615"/>
              <a:gd name="connsiteY88" fmla="*/ 1511019 h 1603018"/>
              <a:gd name="connsiteX89" fmla="*/ 2238909 w 9662615"/>
              <a:gd name="connsiteY89" fmla="*/ 1508888 h 1603018"/>
              <a:gd name="connsiteX90" fmla="*/ 2181031 w 9662615"/>
              <a:gd name="connsiteY90" fmla="*/ 1531361 h 1603018"/>
              <a:gd name="connsiteX91" fmla="*/ 2084783 w 9662615"/>
              <a:gd name="connsiteY91" fmla="*/ 1524245 h 1603018"/>
              <a:gd name="connsiteX92" fmla="*/ 2070075 w 9662615"/>
              <a:gd name="connsiteY92" fmla="*/ 1511285 h 1603018"/>
              <a:gd name="connsiteX93" fmla="*/ 2001057 w 9662615"/>
              <a:gd name="connsiteY93" fmla="*/ 1516449 h 1603018"/>
              <a:gd name="connsiteX94" fmla="*/ 1896330 w 9662615"/>
              <a:gd name="connsiteY94" fmla="*/ 1525725 h 1603018"/>
              <a:gd name="connsiteX95" fmla="*/ 1835994 w 9662615"/>
              <a:gd name="connsiteY95" fmla="*/ 1527678 h 1603018"/>
              <a:gd name="connsiteX96" fmla="*/ 1671119 w 9662615"/>
              <a:gd name="connsiteY96" fmla="*/ 1536701 h 1603018"/>
              <a:gd name="connsiteX97" fmla="*/ 1565556 w 9662615"/>
              <a:gd name="connsiteY97" fmla="*/ 1556503 h 1603018"/>
              <a:gd name="connsiteX98" fmla="*/ 1407755 w 9662615"/>
              <a:gd name="connsiteY98" fmla="*/ 1571444 h 1603018"/>
              <a:gd name="connsiteX99" fmla="*/ 1291872 w 9662615"/>
              <a:gd name="connsiteY99" fmla="*/ 1579471 h 1603018"/>
              <a:gd name="connsiteX100" fmla="*/ 1245251 w 9662615"/>
              <a:gd name="connsiteY100" fmla="*/ 1603018 h 1603018"/>
              <a:gd name="connsiteX101" fmla="*/ 1181938 w 9662615"/>
              <a:gd name="connsiteY101" fmla="*/ 1592789 h 1603018"/>
              <a:gd name="connsiteX102" fmla="*/ 1091432 w 9662615"/>
              <a:gd name="connsiteY102" fmla="*/ 1571003 h 1603018"/>
              <a:gd name="connsiteX103" fmla="*/ 940355 w 9662615"/>
              <a:gd name="connsiteY103" fmla="*/ 1560638 h 1603018"/>
              <a:gd name="connsiteX104" fmla="*/ 868264 w 9662615"/>
              <a:gd name="connsiteY104" fmla="*/ 1566392 h 1603018"/>
              <a:gd name="connsiteX105" fmla="*/ 792765 w 9662615"/>
              <a:gd name="connsiteY105" fmla="*/ 1563102 h 1603018"/>
              <a:gd name="connsiteX106" fmla="*/ 653153 w 9662615"/>
              <a:gd name="connsiteY106" fmla="*/ 1563516 h 1603018"/>
              <a:gd name="connsiteX107" fmla="*/ 541933 w 9662615"/>
              <a:gd name="connsiteY107" fmla="*/ 1561051 h 1603018"/>
              <a:gd name="connsiteX108" fmla="*/ 472797 w 9662615"/>
              <a:gd name="connsiteY108" fmla="*/ 1568904 h 1603018"/>
              <a:gd name="connsiteX109" fmla="*/ 396059 w 9662615"/>
              <a:gd name="connsiteY109" fmla="*/ 1560970 h 1603018"/>
              <a:gd name="connsiteX110" fmla="*/ 336819 w 9662615"/>
              <a:gd name="connsiteY110" fmla="*/ 1560892 h 1603018"/>
              <a:gd name="connsiteX111" fmla="*/ 267163 w 9662615"/>
              <a:gd name="connsiteY111" fmla="*/ 1531913 h 1603018"/>
              <a:gd name="connsiteX112" fmla="*/ 196644 w 9662615"/>
              <a:gd name="connsiteY112" fmla="*/ 1524565 h 1603018"/>
              <a:gd name="connsiteX113" fmla="*/ 86819 w 9662615"/>
              <a:gd name="connsiteY113" fmla="*/ 1519517 h 1603018"/>
              <a:gd name="connsiteX114" fmla="*/ 53369 w 9662615"/>
              <a:gd name="connsiteY114" fmla="*/ 1516853 h 1603018"/>
              <a:gd name="connsiteX115" fmla="*/ 2359 w 9662615"/>
              <a:gd name="connsiteY115" fmla="*/ 1515247 h 1603018"/>
              <a:gd name="connsiteX116" fmla="*/ 0 w 9662615"/>
              <a:gd name="connsiteY116" fmla="*/ 1514932 h 1603018"/>
              <a:gd name="connsiteX117" fmla="*/ 0 w 9662615"/>
              <a:gd name="connsiteY117" fmla="*/ 0 h 1603018"/>
              <a:gd name="connsiteX0" fmla="*/ 0 w 9662615"/>
              <a:gd name="connsiteY0" fmla="*/ 0 h 1603018"/>
              <a:gd name="connsiteX1" fmla="*/ 9662615 w 9662615"/>
              <a:gd name="connsiteY1" fmla="*/ 0 h 1603018"/>
              <a:gd name="connsiteX2" fmla="*/ 9662615 w 9662615"/>
              <a:gd name="connsiteY2" fmla="*/ 1280346 h 1603018"/>
              <a:gd name="connsiteX3" fmla="*/ 9551077 w 9662615"/>
              <a:gd name="connsiteY3" fmla="*/ 1292033 h 1603018"/>
              <a:gd name="connsiteX4" fmla="*/ 9469546 w 9662615"/>
              <a:gd name="connsiteY4" fmla="*/ 1289837 h 1603018"/>
              <a:gd name="connsiteX5" fmla="*/ 9326260 w 9662615"/>
              <a:gd name="connsiteY5" fmla="*/ 1277155 h 1603018"/>
              <a:gd name="connsiteX6" fmla="*/ 9144767 w 9662615"/>
              <a:gd name="connsiteY6" fmla="*/ 1264120 h 1603018"/>
              <a:gd name="connsiteX7" fmla="*/ 8976400 w 9662615"/>
              <a:gd name="connsiteY7" fmla="*/ 1326661 h 1603018"/>
              <a:gd name="connsiteX8" fmla="*/ 8828711 w 9662615"/>
              <a:gd name="connsiteY8" fmla="*/ 1346394 h 1603018"/>
              <a:gd name="connsiteX9" fmla="*/ 8695953 w 9662615"/>
              <a:gd name="connsiteY9" fmla="*/ 1346784 h 1603018"/>
              <a:gd name="connsiteX10" fmla="*/ 8652191 w 9662615"/>
              <a:gd name="connsiteY10" fmla="*/ 1345903 h 1603018"/>
              <a:gd name="connsiteX11" fmla="*/ 8591582 w 9662615"/>
              <a:gd name="connsiteY11" fmla="*/ 1341666 h 1603018"/>
              <a:gd name="connsiteX12" fmla="*/ 8537336 w 9662615"/>
              <a:gd name="connsiteY12" fmla="*/ 1341684 h 1603018"/>
              <a:gd name="connsiteX13" fmla="*/ 8416849 w 9662615"/>
              <a:gd name="connsiteY13" fmla="*/ 1367085 h 1603018"/>
              <a:gd name="connsiteX14" fmla="*/ 8278355 w 9662615"/>
              <a:gd name="connsiteY14" fmla="*/ 1386569 h 1603018"/>
              <a:gd name="connsiteX15" fmla="*/ 8197961 w 9662615"/>
              <a:gd name="connsiteY15" fmla="*/ 1392804 h 1603018"/>
              <a:gd name="connsiteX16" fmla="*/ 8171196 w 9662615"/>
              <a:gd name="connsiteY16" fmla="*/ 1397216 h 1603018"/>
              <a:gd name="connsiteX17" fmla="*/ 8087910 w 9662615"/>
              <a:gd name="connsiteY17" fmla="*/ 1386449 h 1603018"/>
              <a:gd name="connsiteX18" fmla="*/ 7974579 w 9662615"/>
              <a:gd name="connsiteY18" fmla="*/ 1383439 h 1603018"/>
              <a:gd name="connsiteX19" fmla="*/ 7768351 w 9662615"/>
              <a:gd name="connsiteY19" fmla="*/ 1395051 h 1603018"/>
              <a:gd name="connsiteX20" fmla="*/ 7635985 w 9662615"/>
              <a:gd name="connsiteY20" fmla="*/ 1386363 h 1603018"/>
              <a:gd name="connsiteX21" fmla="*/ 7466069 w 9662615"/>
              <a:gd name="connsiteY21" fmla="*/ 1377654 h 1603018"/>
              <a:gd name="connsiteX22" fmla="*/ 7355642 w 9662615"/>
              <a:gd name="connsiteY22" fmla="*/ 1407761 h 1603018"/>
              <a:gd name="connsiteX23" fmla="*/ 7215220 w 9662615"/>
              <a:gd name="connsiteY23" fmla="*/ 1397856 h 1603018"/>
              <a:gd name="connsiteX24" fmla="*/ 7082147 w 9662615"/>
              <a:gd name="connsiteY24" fmla="*/ 1406113 h 1603018"/>
              <a:gd name="connsiteX25" fmla="*/ 6987129 w 9662615"/>
              <a:gd name="connsiteY25" fmla="*/ 1404834 h 1603018"/>
              <a:gd name="connsiteX26" fmla="*/ 6907567 w 9662615"/>
              <a:gd name="connsiteY26" fmla="*/ 1419149 h 1603018"/>
              <a:gd name="connsiteX27" fmla="*/ 6748428 w 9662615"/>
              <a:gd name="connsiteY27" fmla="*/ 1420308 h 1603018"/>
              <a:gd name="connsiteX28" fmla="*/ 6654257 w 9662615"/>
              <a:gd name="connsiteY28" fmla="*/ 1424143 h 1603018"/>
              <a:gd name="connsiteX29" fmla="*/ 6620123 w 9662615"/>
              <a:gd name="connsiteY29" fmla="*/ 1430535 h 1603018"/>
              <a:gd name="connsiteX30" fmla="*/ 6571355 w 9662615"/>
              <a:gd name="connsiteY30" fmla="*/ 1436144 h 1603018"/>
              <a:gd name="connsiteX31" fmla="*/ 6486557 w 9662615"/>
              <a:gd name="connsiteY31" fmla="*/ 1449861 h 1603018"/>
              <a:gd name="connsiteX32" fmla="*/ 6370419 w 9662615"/>
              <a:gd name="connsiteY32" fmla="*/ 1461649 h 1603018"/>
              <a:gd name="connsiteX33" fmla="*/ 6278839 w 9662615"/>
              <a:gd name="connsiteY33" fmla="*/ 1449160 h 1603018"/>
              <a:gd name="connsiteX34" fmla="*/ 6272455 w 9662615"/>
              <a:gd name="connsiteY34" fmla="*/ 1453191 h 1603018"/>
              <a:gd name="connsiteX35" fmla="*/ 6212659 w 9662615"/>
              <a:gd name="connsiteY35" fmla="*/ 1454850 h 1603018"/>
              <a:gd name="connsiteX36" fmla="*/ 6069317 w 9662615"/>
              <a:gd name="connsiteY36" fmla="*/ 1445838 h 1603018"/>
              <a:gd name="connsiteX37" fmla="*/ 5878477 w 9662615"/>
              <a:gd name="connsiteY37" fmla="*/ 1439180 h 1603018"/>
              <a:gd name="connsiteX38" fmla="*/ 5838387 w 9662615"/>
              <a:gd name="connsiteY38" fmla="*/ 1444679 h 1603018"/>
              <a:gd name="connsiteX39" fmla="*/ 5771136 w 9662615"/>
              <a:gd name="connsiteY39" fmla="*/ 1453639 h 1603018"/>
              <a:gd name="connsiteX40" fmla="*/ 5724081 w 9662615"/>
              <a:gd name="connsiteY40" fmla="*/ 1470431 h 1603018"/>
              <a:gd name="connsiteX41" fmla="*/ 5666577 w 9662615"/>
              <a:gd name="connsiteY41" fmla="*/ 1473921 h 1603018"/>
              <a:gd name="connsiteX42" fmla="*/ 5649068 w 9662615"/>
              <a:gd name="connsiteY42" fmla="*/ 1461676 h 1603018"/>
              <a:gd name="connsiteX43" fmla="*/ 5588902 w 9662615"/>
              <a:gd name="connsiteY43" fmla="*/ 1469647 h 1603018"/>
              <a:gd name="connsiteX44" fmla="*/ 5498090 w 9662615"/>
              <a:gd name="connsiteY44" fmla="*/ 1483173 h 1603018"/>
              <a:gd name="connsiteX45" fmla="*/ 5444641 w 9662615"/>
              <a:gd name="connsiteY45" fmla="*/ 1487602 h 1603018"/>
              <a:gd name="connsiteX46" fmla="*/ 5299812 w 9662615"/>
              <a:gd name="connsiteY46" fmla="*/ 1503362 h 1603018"/>
              <a:gd name="connsiteX47" fmla="*/ 5245752 w 9662615"/>
              <a:gd name="connsiteY47" fmla="*/ 1520612 h 1603018"/>
              <a:gd name="connsiteX48" fmla="*/ 5177807 w 9662615"/>
              <a:gd name="connsiteY48" fmla="*/ 1526802 h 1603018"/>
              <a:gd name="connsiteX49" fmla="*/ 5113910 w 9662615"/>
              <a:gd name="connsiteY49" fmla="*/ 1533205 h 1603018"/>
              <a:gd name="connsiteX50" fmla="*/ 5059484 w 9662615"/>
              <a:gd name="connsiteY50" fmla="*/ 1546802 h 1603018"/>
              <a:gd name="connsiteX51" fmla="*/ 5038524 w 9662615"/>
              <a:gd name="connsiteY51" fmla="*/ 1545675 h 1603018"/>
              <a:gd name="connsiteX52" fmla="*/ 5026564 w 9662615"/>
              <a:gd name="connsiteY52" fmla="*/ 1545376 h 1603018"/>
              <a:gd name="connsiteX53" fmla="*/ 4969433 w 9662615"/>
              <a:gd name="connsiteY53" fmla="*/ 1550865 h 1603018"/>
              <a:gd name="connsiteX54" fmla="*/ 4871726 w 9662615"/>
              <a:gd name="connsiteY54" fmla="*/ 1570584 h 1603018"/>
              <a:gd name="connsiteX55" fmla="*/ 4843267 w 9662615"/>
              <a:gd name="connsiteY55" fmla="*/ 1561459 h 1603018"/>
              <a:gd name="connsiteX56" fmla="*/ 4821058 w 9662615"/>
              <a:gd name="connsiteY56" fmla="*/ 1553078 h 1603018"/>
              <a:gd name="connsiteX57" fmla="*/ 4791466 w 9662615"/>
              <a:gd name="connsiteY57" fmla="*/ 1561324 h 1603018"/>
              <a:gd name="connsiteX58" fmla="*/ 4784247 w 9662615"/>
              <a:gd name="connsiteY58" fmla="*/ 1562342 h 1603018"/>
              <a:gd name="connsiteX59" fmla="*/ 4739309 w 9662615"/>
              <a:gd name="connsiteY59" fmla="*/ 1553948 h 1603018"/>
              <a:gd name="connsiteX60" fmla="*/ 4697562 w 9662615"/>
              <a:gd name="connsiteY60" fmla="*/ 1551206 h 1603018"/>
              <a:gd name="connsiteX61" fmla="*/ 4650737 w 9662615"/>
              <a:gd name="connsiteY61" fmla="*/ 1537381 h 1603018"/>
              <a:gd name="connsiteX62" fmla="*/ 4583150 w 9662615"/>
              <a:gd name="connsiteY62" fmla="*/ 1529064 h 1603018"/>
              <a:gd name="connsiteX63" fmla="*/ 4521734 w 9662615"/>
              <a:gd name="connsiteY63" fmla="*/ 1529359 h 1603018"/>
              <a:gd name="connsiteX64" fmla="*/ 4382398 w 9662615"/>
              <a:gd name="connsiteY64" fmla="*/ 1534108 h 1603018"/>
              <a:gd name="connsiteX65" fmla="*/ 4221826 w 9662615"/>
              <a:gd name="connsiteY65" fmla="*/ 1500972 h 1603018"/>
              <a:gd name="connsiteX66" fmla="*/ 4096601 w 9662615"/>
              <a:gd name="connsiteY66" fmla="*/ 1521563 h 1603018"/>
              <a:gd name="connsiteX67" fmla="*/ 4002441 w 9662615"/>
              <a:gd name="connsiteY67" fmla="*/ 1528912 h 1603018"/>
              <a:gd name="connsiteX68" fmla="*/ 3833906 w 9662615"/>
              <a:gd name="connsiteY68" fmla="*/ 1516637 h 1603018"/>
              <a:gd name="connsiteX69" fmla="*/ 3763845 w 9662615"/>
              <a:gd name="connsiteY69" fmla="*/ 1501782 h 1603018"/>
              <a:gd name="connsiteX70" fmla="*/ 3673583 w 9662615"/>
              <a:gd name="connsiteY70" fmla="*/ 1501471 h 1603018"/>
              <a:gd name="connsiteX71" fmla="*/ 3640771 w 9662615"/>
              <a:gd name="connsiteY71" fmla="*/ 1531025 h 1603018"/>
              <a:gd name="connsiteX72" fmla="*/ 3576170 w 9662615"/>
              <a:gd name="connsiteY72" fmla="*/ 1516288 h 1603018"/>
              <a:gd name="connsiteX73" fmla="*/ 3540258 w 9662615"/>
              <a:gd name="connsiteY73" fmla="*/ 1516976 h 1603018"/>
              <a:gd name="connsiteX74" fmla="*/ 3522853 w 9662615"/>
              <a:gd name="connsiteY74" fmla="*/ 1538044 h 1603018"/>
              <a:gd name="connsiteX75" fmla="*/ 3480929 w 9662615"/>
              <a:gd name="connsiteY75" fmla="*/ 1526739 h 1603018"/>
              <a:gd name="connsiteX76" fmla="*/ 3430805 w 9662615"/>
              <a:gd name="connsiteY76" fmla="*/ 1542521 h 1603018"/>
              <a:gd name="connsiteX77" fmla="*/ 3292707 w 9662615"/>
              <a:gd name="connsiteY77" fmla="*/ 1520490 h 1603018"/>
              <a:gd name="connsiteX78" fmla="*/ 3187872 w 9662615"/>
              <a:gd name="connsiteY78" fmla="*/ 1519991 h 1603018"/>
              <a:gd name="connsiteX79" fmla="*/ 3148026 w 9662615"/>
              <a:gd name="connsiteY79" fmla="*/ 1524777 h 1603018"/>
              <a:gd name="connsiteX80" fmla="*/ 3092394 w 9662615"/>
              <a:gd name="connsiteY80" fmla="*/ 1528115 h 1603018"/>
              <a:gd name="connsiteX81" fmla="*/ 2994200 w 9662615"/>
              <a:gd name="connsiteY81" fmla="*/ 1537857 h 1603018"/>
              <a:gd name="connsiteX82" fmla="*/ 2862301 w 9662615"/>
              <a:gd name="connsiteY82" fmla="*/ 1544250 h 1603018"/>
              <a:gd name="connsiteX83" fmla="*/ 2766335 w 9662615"/>
              <a:gd name="connsiteY83" fmla="*/ 1527662 h 1603018"/>
              <a:gd name="connsiteX84" fmla="*/ 2757836 w 9662615"/>
              <a:gd name="connsiteY84" fmla="*/ 1531371 h 1603018"/>
              <a:gd name="connsiteX85" fmla="*/ 2691555 w 9662615"/>
              <a:gd name="connsiteY85" fmla="*/ 1530283 h 1603018"/>
              <a:gd name="connsiteX86" fmla="*/ 2539383 w 9662615"/>
              <a:gd name="connsiteY86" fmla="*/ 1504835 h 1603018"/>
              <a:gd name="connsiteX87" fmla="*/ 2378036 w 9662615"/>
              <a:gd name="connsiteY87" fmla="*/ 1520645 h 1603018"/>
              <a:gd name="connsiteX88" fmla="*/ 2320049 w 9662615"/>
              <a:gd name="connsiteY88" fmla="*/ 1511019 h 1603018"/>
              <a:gd name="connsiteX89" fmla="*/ 2238909 w 9662615"/>
              <a:gd name="connsiteY89" fmla="*/ 1508888 h 1603018"/>
              <a:gd name="connsiteX90" fmla="*/ 2181031 w 9662615"/>
              <a:gd name="connsiteY90" fmla="*/ 1531361 h 1603018"/>
              <a:gd name="connsiteX91" fmla="*/ 2112613 w 9662615"/>
              <a:gd name="connsiteY91" fmla="*/ 1524245 h 1603018"/>
              <a:gd name="connsiteX92" fmla="*/ 2070075 w 9662615"/>
              <a:gd name="connsiteY92" fmla="*/ 1511285 h 1603018"/>
              <a:gd name="connsiteX93" fmla="*/ 2001057 w 9662615"/>
              <a:gd name="connsiteY93" fmla="*/ 1516449 h 1603018"/>
              <a:gd name="connsiteX94" fmla="*/ 1896330 w 9662615"/>
              <a:gd name="connsiteY94" fmla="*/ 1525725 h 1603018"/>
              <a:gd name="connsiteX95" fmla="*/ 1835994 w 9662615"/>
              <a:gd name="connsiteY95" fmla="*/ 1527678 h 1603018"/>
              <a:gd name="connsiteX96" fmla="*/ 1671119 w 9662615"/>
              <a:gd name="connsiteY96" fmla="*/ 1536701 h 1603018"/>
              <a:gd name="connsiteX97" fmla="*/ 1565556 w 9662615"/>
              <a:gd name="connsiteY97" fmla="*/ 1556503 h 1603018"/>
              <a:gd name="connsiteX98" fmla="*/ 1407755 w 9662615"/>
              <a:gd name="connsiteY98" fmla="*/ 1571444 h 1603018"/>
              <a:gd name="connsiteX99" fmla="*/ 1291872 w 9662615"/>
              <a:gd name="connsiteY99" fmla="*/ 1579471 h 1603018"/>
              <a:gd name="connsiteX100" fmla="*/ 1245251 w 9662615"/>
              <a:gd name="connsiteY100" fmla="*/ 1603018 h 1603018"/>
              <a:gd name="connsiteX101" fmla="*/ 1181938 w 9662615"/>
              <a:gd name="connsiteY101" fmla="*/ 1592789 h 1603018"/>
              <a:gd name="connsiteX102" fmla="*/ 1091432 w 9662615"/>
              <a:gd name="connsiteY102" fmla="*/ 1571003 h 1603018"/>
              <a:gd name="connsiteX103" fmla="*/ 940355 w 9662615"/>
              <a:gd name="connsiteY103" fmla="*/ 1560638 h 1603018"/>
              <a:gd name="connsiteX104" fmla="*/ 868264 w 9662615"/>
              <a:gd name="connsiteY104" fmla="*/ 1566392 h 1603018"/>
              <a:gd name="connsiteX105" fmla="*/ 792765 w 9662615"/>
              <a:gd name="connsiteY105" fmla="*/ 1563102 h 1603018"/>
              <a:gd name="connsiteX106" fmla="*/ 653153 w 9662615"/>
              <a:gd name="connsiteY106" fmla="*/ 1563516 h 1603018"/>
              <a:gd name="connsiteX107" fmla="*/ 541933 w 9662615"/>
              <a:gd name="connsiteY107" fmla="*/ 1561051 h 1603018"/>
              <a:gd name="connsiteX108" fmla="*/ 472797 w 9662615"/>
              <a:gd name="connsiteY108" fmla="*/ 1568904 h 1603018"/>
              <a:gd name="connsiteX109" fmla="*/ 396059 w 9662615"/>
              <a:gd name="connsiteY109" fmla="*/ 1560970 h 1603018"/>
              <a:gd name="connsiteX110" fmla="*/ 336819 w 9662615"/>
              <a:gd name="connsiteY110" fmla="*/ 1560892 h 1603018"/>
              <a:gd name="connsiteX111" fmla="*/ 267163 w 9662615"/>
              <a:gd name="connsiteY111" fmla="*/ 1531913 h 1603018"/>
              <a:gd name="connsiteX112" fmla="*/ 196644 w 9662615"/>
              <a:gd name="connsiteY112" fmla="*/ 1524565 h 1603018"/>
              <a:gd name="connsiteX113" fmla="*/ 86819 w 9662615"/>
              <a:gd name="connsiteY113" fmla="*/ 1519517 h 1603018"/>
              <a:gd name="connsiteX114" fmla="*/ 53369 w 9662615"/>
              <a:gd name="connsiteY114" fmla="*/ 1516853 h 1603018"/>
              <a:gd name="connsiteX115" fmla="*/ 2359 w 9662615"/>
              <a:gd name="connsiteY115" fmla="*/ 1515247 h 1603018"/>
              <a:gd name="connsiteX116" fmla="*/ 0 w 9662615"/>
              <a:gd name="connsiteY116" fmla="*/ 1514932 h 1603018"/>
              <a:gd name="connsiteX117" fmla="*/ 0 w 9662615"/>
              <a:gd name="connsiteY117" fmla="*/ 0 h 1603018"/>
              <a:gd name="connsiteX0" fmla="*/ 0 w 9662615"/>
              <a:gd name="connsiteY0" fmla="*/ 0 h 1603018"/>
              <a:gd name="connsiteX1" fmla="*/ 9662615 w 9662615"/>
              <a:gd name="connsiteY1" fmla="*/ 0 h 1603018"/>
              <a:gd name="connsiteX2" fmla="*/ 9662615 w 9662615"/>
              <a:gd name="connsiteY2" fmla="*/ 1280346 h 1603018"/>
              <a:gd name="connsiteX3" fmla="*/ 9551077 w 9662615"/>
              <a:gd name="connsiteY3" fmla="*/ 1292033 h 1603018"/>
              <a:gd name="connsiteX4" fmla="*/ 9469546 w 9662615"/>
              <a:gd name="connsiteY4" fmla="*/ 1289837 h 1603018"/>
              <a:gd name="connsiteX5" fmla="*/ 9326260 w 9662615"/>
              <a:gd name="connsiteY5" fmla="*/ 1277155 h 1603018"/>
              <a:gd name="connsiteX6" fmla="*/ 9144767 w 9662615"/>
              <a:gd name="connsiteY6" fmla="*/ 1264120 h 1603018"/>
              <a:gd name="connsiteX7" fmla="*/ 8976400 w 9662615"/>
              <a:gd name="connsiteY7" fmla="*/ 1326661 h 1603018"/>
              <a:gd name="connsiteX8" fmla="*/ 8828711 w 9662615"/>
              <a:gd name="connsiteY8" fmla="*/ 1346394 h 1603018"/>
              <a:gd name="connsiteX9" fmla="*/ 8695953 w 9662615"/>
              <a:gd name="connsiteY9" fmla="*/ 1346784 h 1603018"/>
              <a:gd name="connsiteX10" fmla="*/ 8652191 w 9662615"/>
              <a:gd name="connsiteY10" fmla="*/ 1345903 h 1603018"/>
              <a:gd name="connsiteX11" fmla="*/ 8591582 w 9662615"/>
              <a:gd name="connsiteY11" fmla="*/ 1341666 h 1603018"/>
              <a:gd name="connsiteX12" fmla="*/ 8537336 w 9662615"/>
              <a:gd name="connsiteY12" fmla="*/ 1341684 h 1603018"/>
              <a:gd name="connsiteX13" fmla="*/ 8416849 w 9662615"/>
              <a:gd name="connsiteY13" fmla="*/ 1367085 h 1603018"/>
              <a:gd name="connsiteX14" fmla="*/ 8278355 w 9662615"/>
              <a:gd name="connsiteY14" fmla="*/ 1386569 h 1603018"/>
              <a:gd name="connsiteX15" fmla="*/ 8197961 w 9662615"/>
              <a:gd name="connsiteY15" fmla="*/ 1392804 h 1603018"/>
              <a:gd name="connsiteX16" fmla="*/ 8171196 w 9662615"/>
              <a:gd name="connsiteY16" fmla="*/ 1397216 h 1603018"/>
              <a:gd name="connsiteX17" fmla="*/ 8087910 w 9662615"/>
              <a:gd name="connsiteY17" fmla="*/ 1386449 h 1603018"/>
              <a:gd name="connsiteX18" fmla="*/ 7974579 w 9662615"/>
              <a:gd name="connsiteY18" fmla="*/ 1383439 h 1603018"/>
              <a:gd name="connsiteX19" fmla="*/ 7768351 w 9662615"/>
              <a:gd name="connsiteY19" fmla="*/ 1395051 h 1603018"/>
              <a:gd name="connsiteX20" fmla="*/ 7635985 w 9662615"/>
              <a:gd name="connsiteY20" fmla="*/ 1386363 h 1603018"/>
              <a:gd name="connsiteX21" fmla="*/ 7466069 w 9662615"/>
              <a:gd name="connsiteY21" fmla="*/ 1377654 h 1603018"/>
              <a:gd name="connsiteX22" fmla="*/ 7355642 w 9662615"/>
              <a:gd name="connsiteY22" fmla="*/ 1407761 h 1603018"/>
              <a:gd name="connsiteX23" fmla="*/ 7215220 w 9662615"/>
              <a:gd name="connsiteY23" fmla="*/ 1397856 h 1603018"/>
              <a:gd name="connsiteX24" fmla="*/ 7082147 w 9662615"/>
              <a:gd name="connsiteY24" fmla="*/ 1406113 h 1603018"/>
              <a:gd name="connsiteX25" fmla="*/ 6987129 w 9662615"/>
              <a:gd name="connsiteY25" fmla="*/ 1404834 h 1603018"/>
              <a:gd name="connsiteX26" fmla="*/ 6907567 w 9662615"/>
              <a:gd name="connsiteY26" fmla="*/ 1419149 h 1603018"/>
              <a:gd name="connsiteX27" fmla="*/ 6748428 w 9662615"/>
              <a:gd name="connsiteY27" fmla="*/ 1420308 h 1603018"/>
              <a:gd name="connsiteX28" fmla="*/ 6654257 w 9662615"/>
              <a:gd name="connsiteY28" fmla="*/ 1424143 h 1603018"/>
              <a:gd name="connsiteX29" fmla="*/ 6620123 w 9662615"/>
              <a:gd name="connsiteY29" fmla="*/ 1430535 h 1603018"/>
              <a:gd name="connsiteX30" fmla="*/ 6571355 w 9662615"/>
              <a:gd name="connsiteY30" fmla="*/ 1436144 h 1603018"/>
              <a:gd name="connsiteX31" fmla="*/ 6486557 w 9662615"/>
              <a:gd name="connsiteY31" fmla="*/ 1449861 h 1603018"/>
              <a:gd name="connsiteX32" fmla="*/ 6370419 w 9662615"/>
              <a:gd name="connsiteY32" fmla="*/ 1461649 h 1603018"/>
              <a:gd name="connsiteX33" fmla="*/ 6278839 w 9662615"/>
              <a:gd name="connsiteY33" fmla="*/ 1449160 h 1603018"/>
              <a:gd name="connsiteX34" fmla="*/ 6272455 w 9662615"/>
              <a:gd name="connsiteY34" fmla="*/ 1453191 h 1603018"/>
              <a:gd name="connsiteX35" fmla="*/ 6212659 w 9662615"/>
              <a:gd name="connsiteY35" fmla="*/ 1454850 h 1603018"/>
              <a:gd name="connsiteX36" fmla="*/ 6069317 w 9662615"/>
              <a:gd name="connsiteY36" fmla="*/ 1445838 h 1603018"/>
              <a:gd name="connsiteX37" fmla="*/ 5878477 w 9662615"/>
              <a:gd name="connsiteY37" fmla="*/ 1439180 h 1603018"/>
              <a:gd name="connsiteX38" fmla="*/ 5838387 w 9662615"/>
              <a:gd name="connsiteY38" fmla="*/ 1444679 h 1603018"/>
              <a:gd name="connsiteX39" fmla="*/ 5771136 w 9662615"/>
              <a:gd name="connsiteY39" fmla="*/ 1453639 h 1603018"/>
              <a:gd name="connsiteX40" fmla="*/ 5724081 w 9662615"/>
              <a:gd name="connsiteY40" fmla="*/ 1470431 h 1603018"/>
              <a:gd name="connsiteX41" fmla="*/ 5666577 w 9662615"/>
              <a:gd name="connsiteY41" fmla="*/ 1473921 h 1603018"/>
              <a:gd name="connsiteX42" fmla="*/ 5649068 w 9662615"/>
              <a:gd name="connsiteY42" fmla="*/ 1461676 h 1603018"/>
              <a:gd name="connsiteX43" fmla="*/ 5588902 w 9662615"/>
              <a:gd name="connsiteY43" fmla="*/ 1469647 h 1603018"/>
              <a:gd name="connsiteX44" fmla="*/ 5498090 w 9662615"/>
              <a:gd name="connsiteY44" fmla="*/ 1483173 h 1603018"/>
              <a:gd name="connsiteX45" fmla="*/ 5444641 w 9662615"/>
              <a:gd name="connsiteY45" fmla="*/ 1487602 h 1603018"/>
              <a:gd name="connsiteX46" fmla="*/ 5299812 w 9662615"/>
              <a:gd name="connsiteY46" fmla="*/ 1503362 h 1603018"/>
              <a:gd name="connsiteX47" fmla="*/ 5245752 w 9662615"/>
              <a:gd name="connsiteY47" fmla="*/ 1520612 h 1603018"/>
              <a:gd name="connsiteX48" fmla="*/ 5177807 w 9662615"/>
              <a:gd name="connsiteY48" fmla="*/ 1526802 h 1603018"/>
              <a:gd name="connsiteX49" fmla="*/ 5113910 w 9662615"/>
              <a:gd name="connsiteY49" fmla="*/ 1533205 h 1603018"/>
              <a:gd name="connsiteX50" fmla="*/ 5059484 w 9662615"/>
              <a:gd name="connsiteY50" fmla="*/ 1546802 h 1603018"/>
              <a:gd name="connsiteX51" fmla="*/ 5038524 w 9662615"/>
              <a:gd name="connsiteY51" fmla="*/ 1545675 h 1603018"/>
              <a:gd name="connsiteX52" fmla="*/ 5026564 w 9662615"/>
              <a:gd name="connsiteY52" fmla="*/ 1545376 h 1603018"/>
              <a:gd name="connsiteX53" fmla="*/ 4969433 w 9662615"/>
              <a:gd name="connsiteY53" fmla="*/ 1550865 h 1603018"/>
              <a:gd name="connsiteX54" fmla="*/ 4871726 w 9662615"/>
              <a:gd name="connsiteY54" fmla="*/ 1570584 h 1603018"/>
              <a:gd name="connsiteX55" fmla="*/ 4843267 w 9662615"/>
              <a:gd name="connsiteY55" fmla="*/ 1561459 h 1603018"/>
              <a:gd name="connsiteX56" fmla="*/ 4821058 w 9662615"/>
              <a:gd name="connsiteY56" fmla="*/ 1553078 h 1603018"/>
              <a:gd name="connsiteX57" fmla="*/ 4791466 w 9662615"/>
              <a:gd name="connsiteY57" fmla="*/ 1561324 h 1603018"/>
              <a:gd name="connsiteX58" fmla="*/ 4784247 w 9662615"/>
              <a:gd name="connsiteY58" fmla="*/ 1562342 h 1603018"/>
              <a:gd name="connsiteX59" fmla="*/ 4739309 w 9662615"/>
              <a:gd name="connsiteY59" fmla="*/ 1553948 h 1603018"/>
              <a:gd name="connsiteX60" fmla="*/ 4697562 w 9662615"/>
              <a:gd name="connsiteY60" fmla="*/ 1551206 h 1603018"/>
              <a:gd name="connsiteX61" fmla="*/ 4650737 w 9662615"/>
              <a:gd name="connsiteY61" fmla="*/ 1537381 h 1603018"/>
              <a:gd name="connsiteX62" fmla="*/ 4583150 w 9662615"/>
              <a:gd name="connsiteY62" fmla="*/ 1529064 h 1603018"/>
              <a:gd name="connsiteX63" fmla="*/ 4521734 w 9662615"/>
              <a:gd name="connsiteY63" fmla="*/ 1529359 h 1603018"/>
              <a:gd name="connsiteX64" fmla="*/ 4382398 w 9662615"/>
              <a:gd name="connsiteY64" fmla="*/ 1534108 h 1603018"/>
              <a:gd name="connsiteX65" fmla="*/ 4221826 w 9662615"/>
              <a:gd name="connsiteY65" fmla="*/ 1500972 h 1603018"/>
              <a:gd name="connsiteX66" fmla="*/ 4096601 w 9662615"/>
              <a:gd name="connsiteY66" fmla="*/ 1521563 h 1603018"/>
              <a:gd name="connsiteX67" fmla="*/ 4002441 w 9662615"/>
              <a:gd name="connsiteY67" fmla="*/ 1528912 h 1603018"/>
              <a:gd name="connsiteX68" fmla="*/ 3833906 w 9662615"/>
              <a:gd name="connsiteY68" fmla="*/ 1516637 h 1603018"/>
              <a:gd name="connsiteX69" fmla="*/ 3763845 w 9662615"/>
              <a:gd name="connsiteY69" fmla="*/ 1501782 h 1603018"/>
              <a:gd name="connsiteX70" fmla="*/ 3673583 w 9662615"/>
              <a:gd name="connsiteY70" fmla="*/ 1501471 h 1603018"/>
              <a:gd name="connsiteX71" fmla="*/ 3640771 w 9662615"/>
              <a:gd name="connsiteY71" fmla="*/ 1531025 h 1603018"/>
              <a:gd name="connsiteX72" fmla="*/ 3576170 w 9662615"/>
              <a:gd name="connsiteY72" fmla="*/ 1516288 h 1603018"/>
              <a:gd name="connsiteX73" fmla="*/ 3540258 w 9662615"/>
              <a:gd name="connsiteY73" fmla="*/ 1516976 h 1603018"/>
              <a:gd name="connsiteX74" fmla="*/ 3522853 w 9662615"/>
              <a:gd name="connsiteY74" fmla="*/ 1538044 h 1603018"/>
              <a:gd name="connsiteX75" fmla="*/ 3480929 w 9662615"/>
              <a:gd name="connsiteY75" fmla="*/ 1526739 h 1603018"/>
              <a:gd name="connsiteX76" fmla="*/ 3430805 w 9662615"/>
              <a:gd name="connsiteY76" fmla="*/ 1542521 h 1603018"/>
              <a:gd name="connsiteX77" fmla="*/ 3292707 w 9662615"/>
              <a:gd name="connsiteY77" fmla="*/ 1520490 h 1603018"/>
              <a:gd name="connsiteX78" fmla="*/ 3187872 w 9662615"/>
              <a:gd name="connsiteY78" fmla="*/ 1519991 h 1603018"/>
              <a:gd name="connsiteX79" fmla="*/ 3148026 w 9662615"/>
              <a:gd name="connsiteY79" fmla="*/ 1524777 h 1603018"/>
              <a:gd name="connsiteX80" fmla="*/ 3092394 w 9662615"/>
              <a:gd name="connsiteY80" fmla="*/ 1528115 h 1603018"/>
              <a:gd name="connsiteX81" fmla="*/ 2994200 w 9662615"/>
              <a:gd name="connsiteY81" fmla="*/ 1537857 h 1603018"/>
              <a:gd name="connsiteX82" fmla="*/ 2862301 w 9662615"/>
              <a:gd name="connsiteY82" fmla="*/ 1544250 h 1603018"/>
              <a:gd name="connsiteX83" fmla="*/ 2766335 w 9662615"/>
              <a:gd name="connsiteY83" fmla="*/ 1527662 h 1603018"/>
              <a:gd name="connsiteX84" fmla="*/ 2757836 w 9662615"/>
              <a:gd name="connsiteY84" fmla="*/ 1531371 h 1603018"/>
              <a:gd name="connsiteX85" fmla="*/ 2691555 w 9662615"/>
              <a:gd name="connsiteY85" fmla="*/ 1530283 h 1603018"/>
              <a:gd name="connsiteX86" fmla="*/ 2539383 w 9662615"/>
              <a:gd name="connsiteY86" fmla="*/ 1504835 h 1603018"/>
              <a:gd name="connsiteX87" fmla="*/ 2378036 w 9662615"/>
              <a:gd name="connsiteY87" fmla="*/ 1520645 h 1603018"/>
              <a:gd name="connsiteX88" fmla="*/ 2320049 w 9662615"/>
              <a:gd name="connsiteY88" fmla="*/ 1511019 h 1603018"/>
              <a:gd name="connsiteX89" fmla="*/ 2238909 w 9662615"/>
              <a:gd name="connsiteY89" fmla="*/ 1508888 h 1603018"/>
              <a:gd name="connsiteX90" fmla="*/ 2181031 w 9662615"/>
              <a:gd name="connsiteY90" fmla="*/ 1531361 h 1603018"/>
              <a:gd name="connsiteX91" fmla="*/ 2112613 w 9662615"/>
              <a:gd name="connsiteY91" fmla="*/ 1524245 h 1603018"/>
              <a:gd name="connsiteX92" fmla="*/ 2046221 w 9662615"/>
              <a:gd name="connsiteY92" fmla="*/ 1523212 h 1603018"/>
              <a:gd name="connsiteX93" fmla="*/ 2001057 w 9662615"/>
              <a:gd name="connsiteY93" fmla="*/ 1516449 h 1603018"/>
              <a:gd name="connsiteX94" fmla="*/ 1896330 w 9662615"/>
              <a:gd name="connsiteY94" fmla="*/ 1525725 h 1603018"/>
              <a:gd name="connsiteX95" fmla="*/ 1835994 w 9662615"/>
              <a:gd name="connsiteY95" fmla="*/ 1527678 h 1603018"/>
              <a:gd name="connsiteX96" fmla="*/ 1671119 w 9662615"/>
              <a:gd name="connsiteY96" fmla="*/ 1536701 h 1603018"/>
              <a:gd name="connsiteX97" fmla="*/ 1565556 w 9662615"/>
              <a:gd name="connsiteY97" fmla="*/ 1556503 h 1603018"/>
              <a:gd name="connsiteX98" fmla="*/ 1407755 w 9662615"/>
              <a:gd name="connsiteY98" fmla="*/ 1571444 h 1603018"/>
              <a:gd name="connsiteX99" fmla="*/ 1291872 w 9662615"/>
              <a:gd name="connsiteY99" fmla="*/ 1579471 h 1603018"/>
              <a:gd name="connsiteX100" fmla="*/ 1245251 w 9662615"/>
              <a:gd name="connsiteY100" fmla="*/ 1603018 h 1603018"/>
              <a:gd name="connsiteX101" fmla="*/ 1181938 w 9662615"/>
              <a:gd name="connsiteY101" fmla="*/ 1592789 h 1603018"/>
              <a:gd name="connsiteX102" fmla="*/ 1091432 w 9662615"/>
              <a:gd name="connsiteY102" fmla="*/ 1571003 h 1603018"/>
              <a:gd name="connsiteX103" fmla="*/ 940355 w 9662615"/>
              <a:gd name="connsiteY103" fmla="*/ 1560638 h 1603018"/>
              <a:gd name="connsiteX104" fmla="*/ 868264 w 9662615"/>
              <a:gd name="connsiteY104" fmla="*/ 1566392 h 1603018"/>
              <a:gd name="connsiteX105" fmla="*/ 792765 w 9662615"/>
              <a:gd name="connsiteY105" fmla="*/ 1563102 h 1603018"/>
              <a:gd name="connsiteX106" fmla="*/ 653153 w 9662615"/>
              <a:gd name="connsiteY106" fmla="*/ 1563516 h 1603018"/>
              <a:gd name="connsiteX107" fmla="*/ 541933 w 9662615"/>
              <a:gd name="connsiteY107" fmla="*/ 1561051 h 1603018"/>
              <a:gd name="connsiteX108" fmla="*/ 472797 w 9662615"/>
              <a:gd name="connsiteY108" fmla="*/ 1568904 h 1603018"/>
              <a:gd name="connsiteX109" fmla="*/ 396059 w 9662615"/>
              <a:gd name="connsiteY109" fmla="*/ 1560970 h 1603018"/>
              <a:gd name="connsiteX110" fmla="*/ 336819 w 9662615"/>
              <a:gd name="connsiteY110" fmla="*/ 1560892 h 1603018"/>
              <a:gd name="connsiteX111" fmla="*/ 267163 w 9662615"/>
              <a:gd name="connsiteY111" fmla="*/ 1531913 h 1603018"/>
              <a:gd name="connsiteX112" fmla="*/ 196644 w 9662615"/>
              <a:gd name="connsiteY112" fmla="*/ 1524565 h 1603018"/>
              <a:gd name="connsiteX113" fmla="*/ 86819 w 9662615"/>
              <a:gd name="connsiteY113" fmla="*/ 1519517 h 1603018"/>
              <a:gd name="connsiteX114" fmla="*/ 53369 w 9662615"/>
              <a:gd name="connsiteY114" fmla="*/ 1516853 h 1603018"/>
              <a:gd name="connsiteX115" fmla="*/ 2359 w 9662615"/>
              <a:gd name="connsiteY115" fmla="*/ 1515247 h 1603018"/>
              <a:gd name="connsiteX116" fmla="*/ 0 w 9662615"/>
              <a:gd name="connsiteY116" fmla="*/ 1514932 h 1603018"/>
              <a:gd name="connsiteX117" fmla="*/ 0 w 9662615"/>
              <a:gd name="connsiteY117" fmla="*/ 0 h 1603018"/>
              <a:gd name="connsiteX0" fmla="*/ 0 w 9662615"/>
              <a:gd name="connsiteY0" fmla="*/ 0 h 1603018"/>
              <a:gd name="connsiteX1" fmla="*/ 9662615 w 9662615"/>
              <a:gd name="connsiteY1" fmla="*/ 0 h 1603018"/>
              <a:gd name="connsiteX2" fmla="*/ 9662615 w 9662615"/>
              <a:gd name="connsiteY2" fmla="*/ 1280346 h 1603018"/>
              <a:gd name="connsiteX3" fmla="*/ 9551077 w 9662615"/>
              <a:gd name="connsiteY3" fmla="*/ 1292033 h 1603018"/>
              <a:gd name="connsiteX4" fmla="*/ 9469546 w 9662615"/>
              <a:gd name="connsiteY4" fmla="*/ 1289837 h 1603018"/>
              <a:gd name="connsiteX5" fmla="*/ 9326260 w 9662615"/>
              <a:gd name="connsiteY5" fmla="*/ 1277155 h 1603018"/>
              <a:gd name="connsiteX6" fmla="*/ 9144767 w 9662615"/>
              <a:gd name="connsiteY6" fmla="*/ 1264120 h 1603018"/>
              <a:gd name="connsiteX7" fmla="*/ 8976400 w 9662615"/>
              <a:gd name="connsiteY7" fmla="*/ 1326661 h 1603018"/>
              <a:gd name="connsiteX8" fmla="*/ 8828711 w 9662615"/>
              <a:gd name="connsiteY8" fmla="*/ 1346394 h 1603018"/>
              <a:gd name="connsiteX9" fmla="*/ 8695953 w 9662615"/>
              <a:gd name="connsiteY9" fmla="*/ 1346784 h 1603018"/>
              <a:gd name="connsiteX10" fmla="*/ 8652191 w 9662615"/>
              <a:gd name="connsiteY10" fmla="*/ 1345903 h 1603018"/>
              <a:gd name="connsiteX11" fmla="*/ 8591582 w 9662615"/>
              <a:gd name="connsiteY11" fmla="*/ 1341666 h 1603018"/>
              <a:gd name="connsiteX12" fmla="*/ 8537336 w 9662615"/>
              <a:gd name="connsiteY12" fmla="*/ 1341684 h 1603018"/>
              <a:gd name="connsiteX13" fmla="*/ 8416849 w 9662615"/>
              <a:gd name="connsiteY13" fmla="*/ 1367085 h 1603018"/>
              <a:gd name="connsiteX14" fmla="*/ 8278355 w 9662615"/>
              <a:gd name="connsiteY14" fmla="*/ 1386569 h 1603018"/>
              <a:gd name="connsiteX15" fmla="*/ 8197961 w 9662615"/>
              <a:gd name="connsiteY15" fmla="*/ 1392804 h 1603018"/>
              <a:gd name="connsiteX16" fmla="*/ 8171196 w 9662615"/>
              <a:gd name="connsiteY16" fmla="*/ 1397216 h 1603018"/>
              <a:gd name="connsiteX17" fmla="*/ 8087910 w 9662615"/>
              <a:gd name="connsiteY17" fmla="*/ 1386449 h 1603018"/>
              <a:gd name="connsiteX18" fmla="*/ 7974579 w 9662615"/>
              <a:gd name="connsiteY18" fmla="*/ 1383439 h 1603018"/>
              <a:gd name="connsiteX19" fmla="*/ 7768351 w 9662615"/>
              <a:gd name="connsiteY19" fmla="*/ 1395051 h 1603018"/>
              <a:gd name="connsiteX20" fmla="*/ 7635985 w 9662615"/>
              <a:gd name="connsiteY20" fmla="*/ 1386363 h 1603018"/>
              <a:gd name="connsiteX21" fmla="*/ 7466069 w 9662615"/>
              <a:gd name="connsiteY21" fmla="*/ 1377654 h 1603018"/>
              <a:gd name="connsiteX22" fmla="*/ 7355642 w 9662615"/>
              <a:gd name="connsiteY22" fmla="*/ 1407761 h 1603018"/>
              <a:gd name="connsiteX23" fmla="*/ 7215220 w 9662615"/>
              <a:gd name="connsiteY23" fmla="*/ 1397856 h 1603018"/>
              <a:gd name="connsiteX24" fmla="*/ 7082147 w 9662615"/>
              <a:gd name="connsiteY24" fmla="*/ 1406113 h 1603018"/>
              <a:gd name="connsiteX25" fmla="*/ 6987129 w 9662615"/>
              <a:gd name="connsiteY25" fmla="*/ 1404834 h 1603018"/>
              <a:gd name="connsiteX26" fmla="*/ 6907567 w 9662615"/>
              <a:gd name="connsiteY26" fmla="*/ 1419149 h 1603018"/>
              <a:gd name="connsiteX27" fmla="*/ 6748428 w 9662615"/>
              <a:gd name="connsiteY27" fmla="*/ 1420308 h 1603018"/>
              <a:gd name="connsiteX28" fmla="*/ 6654257 w 9662615"/>
              <a:gd name="connsiteY28" fmla="*/ 1424143 h 1603018"/>
              <a:gd name="connsiteX29" fmla="*/ 6620123 w 9662615"/>
              <a:gd name="connsiteY29" fmla="*/ 1430535 h 1603018"/>
              <a:gd name="connsiteX30" fmla="*/ 6571355 w 9662615"/>
              <a:gd name="connsiteY30" fmla="*/ 1436144 h 1603018"/>
              <a:gd name="connsiteX31" fmla="*/ 6486557 w 9662615"/>
              <a:gd name="connsiteY31" fmla="*/ 1449861 h 1603018"/>
              <a:gd name="connsiteX32" fmla="*/ 6370419 w 9662615"/>
              <a:gd name="connsiteY32" fmla="*/ 1461649 h 1603018"/>
              <a:gd name="connsiteX33" fmla="*/ 6278839 w 9662615"/>
              <a:gd name="connsiteY33" fmla="*/ 1449160 h 1603018"/>
              <a:gd name="connsiteX34" fmla="*/ 6272455 w 9662615"/>
              <a:gd name="connsiteY34" fmla="*/ 1453191 h 1603018"/>
              <a:gd name="connsiteX35" fmla="*/ 6212659 w 9662615"/>
              <a:gd name="connsiteY35" fmla="*/ 1454850 h 1603018"/>
              <a:gd name="connsiteX36" fmla="*/ 6069317 w 9662615"/>
              <a:gd name="connsiteY36" fmla="*/ 1445838 h 1603018"/>
              <a:gd name="connsiteX37" fmla="*/ 5878477 w 9662615"/>
              <a:gd name="connsiteY37" fmla="*/ 1439180 h 1603018"/>
              <a:gd name="connsiteX38" fmla="*/ 5838387 w 9662615"/>
              <a:gd name="connsiteY38" fmla="*/ 1444679 h 1603018"/>
              <a:gd name="connsiteX39" fmla="*/ 5771136 w 9662615"/>
              <a:gd name="connsiteY39" fmla="*/ 1453639 h 1603018"/>
              <a:gd name="connsiteX40" fmla="*/ 5724081 w 9662615"/>
              <a:gd name="connsiteY40" fmla="*/ 1470431 h 1603018"/>
              <a:gd name="connsiteX41" fmla="*/ 5666577 w 9662615"/>
              <a:gd name="connsiteY41" fmla="*/ 1473921 h 1603018"/>
              <a:gd name="connsiteX42" fmla="*/ 5649068 w 9662615"/>
              <a:gd name="connsiteY42" fmla="*/ 1461676 h 1603018"/>
              <a:gd name="connsiteX43" fmla="*/ 5588902 w 9662615"/>
              <a:gd name="connsiteY43" fmla="*/ 1469647 h 1603018"/>
              <a:gd name="connsiteX44" fmla="*/ 5498090 w 9662615"/>
              <a:gd name="connsiteY44" fmla="*/ 1483173 h 1603018"/>
              <a:gd name="connsiteX45" fmla="*/ 5444641 w 9662615"/>
              <a:gd name="connsiteY45" fmla="*/ 1487602 h 1603018"/>
              <a:gd name="connsiteX46" fmla="*/ 5299812 w 9662615"/>
              <a:gd name="connsiteY46" fmla="*/ 1503362 h 1603018"/>
              <a:gd name="connsiteX47" fmla="*/ 5245752 w 9662615"/>
              <a:gd name="connsiteY47" fmla="*/ 1520612 h 1603018"/>
              <a:gd name="connsiteX48" fmla="*/ 5177807 w 9662615"/>
              <a:gd name="connsiteY48" fmla="*/ 1526802 h 1603018"/>
              <a:gd name="connsiteX49" fmla="*/ 5113910 w 9662615"/>
              <a:gd name="connsiteY49" fmla="*/ 1533205 h 1603018"/>
              <a:gd name="connsiteX50" fmla="*/ 5059484 w 9662615"/>
              <a:gd name="connsiteY50" fmla="*/ 1546802 h 1603018"/>
              <a:gd name="connsiteX51" fmla="*/ 5038524 w 9662615"/>
              <a:gd name="connsiteY51" fmla="*/ 1545675 h 1603018"/>
              <a:gd name="connsiteX52" fmla="*/ 5026564 w 9662615"/>
              <a:gd name="connsiteY52" fmla="*/ 1545376 h 1603018"/>
              <a:gd name="connsiteX53" fmla="*/ 4969433 w 9662615"/>
              <a:gd name="connsiteY53" fmla="*/ 1550865 h 1603018"/>
              <a:gd name="connsiteX54" fmla="*/ 4871726 w 9662615"/>
              <a:gd name="connsiteY54" fmla="*/ 1570584 h 1603018"/>
              <a:gd name="connsiteX55" fmla="*/ 4843267 w 9662615"/>
              <a:gd name="connsiteY55" fmla="*/ 1561459 h 1603018"/>
              <a:gd name="connsiteX56" fmla="*/ 4821058 w 9662615"/>
              <a:gd name="connsiteY56" fmla="*/ 1553078 h 1603018"/>
              <a:gd name="connsiteX57" fmla="*/ 4791466 w 9662615"/>
              <a:gd name="connsiteY57" fmla="*/ 1561324 h 1603018"/>
              <a:gd name="connsiteX58" fmla="*/ 4784247 w 9662615"/>
              <a:gd name="connsiteY58" fmla="*/ 1562342 h 1603018"/>
              <a:gd name="connsiteX59" fmla="*/ 4739309 w 9662615"/>
              <a:gd name="connsiteY59" fmla="*/ 1553948 h 1603018"/>
              <a:gd name="connsiteX60" fmla="*/ 4697562 w 9662615"/>
              <a:gd name="connsiteY60" fmla="*/ 1551206 h 1603018"/>
              <a:gd name="connsiteX61" fmla="*/ 4650737 w 9662615"/>
              <a:gd name="connsiteY61" fmla="*/ 1537381 h 1603018"/>
              <a:gd name="connsiteX62" fmla="*/ 4583150 w 9662615"/>
              <a:gd name="connsiteY62" fmla="*/ 1529064 h 1603018"/>
              <a:gd name="connsiteX63" fmla="*/ 4521734 w 9662615"/>
              <a:gd name="connsiteY63" fmla="*/ 1529359 h 1603018"/>
              <a:gd name="connsiteX64" fmla="*/ 4382398 w 9662615"/>
              <a:gd name="connsiteY64" fmla="*/ 1534108 h 1603018"/>
              <a:gd name="connsiteX65" fmla="*/ 4221826 w 9662615"/>
              <a:gd name="connsiteY65" fmla="*/ 1500972 h 1603018"/>
              <a:gd name="connsiteX66" fmla="*/ 4096601 w 9662615"/>
              <a:gd name="connsiteY66" fmla="*/ 1521563 h 1603018"/>
              <a:gd name="connsiteX67" fmla="*/ 4002441 w 9662615"/>
              <a:gd name="connsiteY67" fmla="*/ 1528912 h 1603018"/>
              <a:gd name="connsiteX68" fmla="*/ 3833906 w 9662615"/>
              <a:gd name="connsiteY68" fmla="*/ 1516637 h 1603018"/>
              <a:gd name="connsiteX69" fmla="*/ 3763845 w 9662615"/>
              <a:gd name="connsiteY69" fmla="*/ 1501782 h 1603018"/>
              <a:gd name="connsiteX70" fmla="*/ 3673583 w 9662615"/>
              <a:gd name="connsiteY70" fmla="*/ 1501471 h 1603018"/>
              <a:gd name="connsiteX71" fmla="*/ 3640771 w 9662615"/>
              <a:gd name="connsiteY71" fmla="*/ 1531025 h 1603018"/>
              <a:gd name="connsiteX72" fmla="*/ 3576170 w 9662615"/>
              <a:gd name="connsiteY72" fmla="*/ 1516288 h 1603018"/>
              <a:gd name="connsiteX73" fmla="*/ 3540258 w 9662615"/>
              <a:gd name="connsiteY73" fmla="*/ 1516976 h 1603018"/>
              <a:gd name="connsiteX74" fmla="*/ 3522853 w 9662615"/>
              <a:gd name="connsiteY74" fmla="*/ 1538044 h 1603018"/>
              <a:gd name="connsiteX75" fmla="*/ 3480929 w 9662615"/>
              <a:gd name="connsiteY75" fmla="*/ 1526739 h 1603018"/>
              <a:gd name="connsiteX76" fmla="*/ 3430805 w 9662615"/>
              <a:gd name="connsiteY76" fmla="*/ 1542521 h 1603018"/>
              <a:gd name="connsiteX77" fmla="*/ 3292707 w 9662615"/>
              <a:gd name="connsiteY77" fmla="*/ 1520490 h 1603018"/>
              <a:gd name="connsiteX78" fmla="*/ 3187872 w 9662615"/>
              <a:gd name="connsiteY78" fmla="*/ 1519991 h 1603018"/>
              <a:gd name="connsiteX79" fmla="*/ 3148026 w 9662615"/>
              <a:gd name="connsiteY79" fmla="*/ 1524777 h 1603018"/>
              <a:gd name="connsiteX80" fmla="*/ 3092394 w 9662615"/>
              <a:gd name="connsiteY80" fmla="*/ 1528115 h 1603018"/>
              <a:gd name="connsiteX81" fmla="*/ 2994200 w 9662615"/>
              <a:gd name="connsiteY81" fmla="*/ 1537857 h 1603018"/>
              <a:gd name="connsiteX82" fmla="*/ 2862301 w 9662615"/>
              <a:gd name="connsiteY82" fmla="*/ 1544250 h 1603018"/>
              <a:gd name="connsiteX83" fmla="*/ 2766335 w 9662615"/>
              <a:gd name="connsiteY83" fmla="*/ 1527662 h 1603018"/>
              <a:gd name="connsiteX84" fmla="*/ 2757836 w 9662615"/>
              <a:gd name="connsiteY84" fmla="*/ 1531371 h 1603018"/>
              <a:gd name="connsiteX85" fmla="*/ 2691555 w 9662615"/>
              <a:gd name="connsiteY85" fmla="*/ 1530283 h 1603018"/>
              <a:gd name="connsiteX86" fmla="*/ 2539383 w 9662615"/>
              <a:gd name="connsiteY86" fmla="*/ 1504835 h 1603018"/>
              <a:gd name="connsiteX87" fmla="*/ 2378036 w 9662615"/>
              <a:gd name="connsiteY87" fmla="*/ 1520645 h 1603018"/>
              <a:gd name="connsiteX88" fmla="*/ 2320049 w 9662615"/>
              <a:gd name="connsiteY88" fmla="*/ 1511019 h 1603018"/>
              <a:gd name="connsiteX89" fmla="*/ 2238909 w 9662615"/>
              <a:gd name="connsiteY89" fmla="*/ 1508888 h 1603018"/>
              <a:gd name="connsiteX90" fmla="*/ 2181031 w 9662615"/>
              <a:gd name="connsiteY90" fmla="*/ 1531361 h 1603018"/>
              <a:gd name="connsiteX91" fmla="*/ 2112613 w 9662615"/>
              <a:gd name="connsiteY91" fmla="*/ 1524245 h 1603018"/>
              <a:gd name="connsiteX92" fmla="*/ 2046221 w 9662615"/>
              <a:gd name="connsiteY92" fmla="*/ 1523212 h 1603018"/>
              <a:gd name="connsiteX93" fmla="*/ 2001057 w 9662615"/>
              <a:gd name="connsiteY93" fmla="*/ 1516449 h 1603018"/>
              <a:gd name="connsiteX94" fmla="*/ 1920184 w 9662615"/>
              <a:gd name="connsiteY94" fmla="*/ 1533676 h 1603018"/>
              <a:gd name="connsiteX95" fmla="*/ 1835994 w 9662615"/>
              <a:gd name="connsiteY95" fmla="*/ 1527678 h 1603018"/>
              <a:gd name="connsiteX96" fmla="*/ 1671119 w 9662615"/>
              <a:gd name="connsiteY96" fmla="*/ 1536701 h 1603018"/>
              <a:gd name="connsiteX97" fmla="*/ 1565556 w 9662615"/>
              <a:gd name="connsiteY97" fmla="*/ 1556503 h 1603018"/>
              <a:gd name="connsiteX98" fmla="*/ 1407755 w 9662615"/>
              <a:gd name="connsiteY98" fmla="*/ 1571444 h 1603018"/>
              <a:gd name="connsiteX99" fmla="*/ 1291872 w 9662615"/>
              <a:gd name="connsiteY99" fmla="*/ 1579471 h 1603018"/>
              <a:gd name="connsiteX100" fmla="*/ 1245251 w 9662615"/>
              <a:gd name="connsiteY100" fmla="*/ 1603018 h 1603018"/>
              <a:gd name="connsiteX101" fmla="*/ 1181938 w 9662615"/>
              <a:gd name="connsiteY101" fmla="*/ 1592789 h 1603018"/>
              <a:gd name="connsiteX102" fmla="*/ 1091432 w 9662615"/>
              <a:gd name="connsiteY102" fmla="*/ 1571003 h 1603018"/>
              <a:gd name="connsiteX103" fmla="*/ 940355 w 9662615"/>
              <a:gd name="connsiteY103" fmla="*/ 1560638 h 1603018"/>
              <a:gd name="connsiteX104" fmla="*/ 868264 w 9662615"/>
              <a:gd name="connsiteY104" fmla="*/ 1566392 h 1603018"/>
              <a:gd name="connsiteX105" fmla="*/ 792765 w 9662615"/>
              <a:gd name="connsiteY105" fmla="*/ 1563102 h 1603018"/>
              <a:gd name="connsiteX106" fmla="*/ 653153 w 9662615"/>
              <a:gd name="connsiteY106" fmla="*/ 1563516 h 1603018"/>
              <a:gd name="connsiteX107" fmla="*/ 541933 w 9662615"/>
              <a:gd name="connsiteY107" fmla="*/ 1561051 h 1603018"/>
              <a:gd name="connsiteX108" fmla="*/ 472797 w 9662615"/>
              <a:gd name="connsiteY108" fmla="*/ 1568904 h 1603018"/>
              <a:gd name="connsiteX109" fmla="*/ 396059 w 9662615"/>
              <a:gd name="connsiteY109" fmla="*/ 1560970 h 1603018"/>
              <a:gd name="connsiteX110" fmla="*/ 336819 w 9662615"/>
              <a:gd name="connsiteY110" fmla="*/ 1560892 h 1603018"/>
              <a:gd name="connsiteX111" fmla="*/ 267163 w 9662615"/>
              <a:gd name="connsiteY111" fmla="*/ 1531913 h 1603018"/>
              <a:gd name="connsiteX112" fmla="*/ 196644 w 9662615"/>
              <a:gd name="connsiteY112" fmla="*/ 1524565 h 1603018"/>
              <a:gd name="connsiteX113" fmla="*/ 86819 w 9662615"/>
              <a:gd name="connsiteY113" fmla="*/ 1519517 h 1603018"/>
              <a:gd name="connsiteX114" fmla="*/ 53369 w 9662615"/>
              <a:gd name="connsiteY114" fmla="*/ 1516853 h 1603018"/>
              <a:gd name="connsiteX115" fmla="*/ 2359 w 9662615"/>
              <a:gd name="connsiteY115" fmla="*/ 1515247 h 1603018"/>
              <a:gd name="connsiteX116" fmla="*/ 0 w 9662615"/>
              <a:gd name="connsiteY116" fmla="*/ 1514932 h 1603018"/>
              <a:gd name="connsiteX117" fmla="*/ 0 w 9662615"/>
              <a:gd name="connsiteY117" fmla="*/ 0 h 16030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</a:cxnLst>
            <a:rect l="l" t="t" r="r" b="b"/>
            <a:pathLst>
              <a:path w="9662615" h="1603018">
                <a:moveTo>
                  <a:pt x="0" y="0"/>
                </a:moveTo>
                <a:lnTo>
                  <a:pt x="9662615" y="0"/>
                </a:lnTo>
                <a:lnTo>
                  <a:pt x="9662615" y="1280346"/>
                </a:lnTo>
                <a:lnTo>
                  <a:pt x="9551077" y="1292033"/>
                </a:lnTo>
                <a:cubicBezTo>
                  <a:pt x="9489925" y="1291588"/>
                  <a:pt x="9543615" y="1296257"/>
                  <a:pt x="9469546" y="1289837"/>
                </a:cubicBezTo>
                <a:cubicBezTo>
                  <a:pt x="9413040" y="1331485"/>
                  <a:pt x="9340031" y="1268376"/>
                  <a:pt x="9326260" y="1277155"/>
                </a:cubicBezTo>
                <a:cubicBezTo>
                  <a:pt x="9234251" y="1284900"/>
                  <a:pt x="9225377" y="1258935"/>
                  <a:pt x="9144767" y="1264120"/>
                </a:cubicBezTo>
                <a:cubicBezTo>
                  <a:pt x="9159115" y="1310075"/>
                  <a:pt x="9066692" y="1304806"/>
                  <a:pt x="8976400" y="1326661"/>
                </a:cubicBezTo>
                <a:cubicBezTo>
                  <a:pt x="8931920" y="1325947"/>
                  <a:pt x="8871807" y="1351060"/>
                  <a:pt x="8828711" y="1346394"/>
                </a:cubicBezTo>
                <a:cubicBezTo>
                  <a:pt x="8809650" y="1326213"/>
                  <a:pt x="8718313" y="1358527"/>
                  <a:pt x="8695953" y="1346784"/>
                </a:cubicBezTo>
                <a:cubicBezTo>
                  <a:pt x="8694290" y="1355317"/>
                  <a:pt x="8661526" y="1349865"/>
                  <a:pt x="8652191" y="1345903"/>
                </a:cubicBezTo>
                <a:cubicBezTo>
                  <a:pt x="8641363" y="1349626"/>
                  <a:pt x="8603292" y="1341304"/>
                  <a:pt x="8591582" y="1341666"/>
                </a:cubicBezTo>
                <a:cubicBezTo>
                  <a:pt x="8568421" y="1323004"/>
                  <a:pt x="8565847" y="1352287"/>
                  <a:pt x="8537336" y="1341684"/>
                </a:cubicBezTo>
                <a:cubicBezTo>
                  <a:pt x="8524809" y="1348019"/>
                  <a:pt x="8445703" y="1377667"/>
                  <a:pt x="8416849" y="1367085"/>
                </a:cubicBezTo>
                <a:cubicBezTo>
                  <a:pt x="8350736" y="1379599"/>
                  <a:pt x="8346589" y="1391624"/>
                  <a:pt x="8278355" y="1386569"/>
                </a:cubicBezTo>
                <a:cubicBezTo>
                  <a:pt x="8268756" y="1398649"/>
                  <a:pt x="8183331" y="1371185"/>
                  <a:pt x="8197961" y="1392804"/>
                </a:cubicBezTo>
                <a:cubicBezTo>
                  <a:pt x="8175189" y="1391748"/>
                  <a:pt x="8158503" y="1383145"/>
                  <a:pt x="8171196" y="1397216"/>
                </a:cubicBezTo>
                <a:cubicBezTo>
                  <a:pt x="8141821" y="1397466"/>
                  <a:pt x="8125626" y="1386947"/>
                  <a:pt x="8087910" y="1386449"/>
                </a:cubicBezTo>
                <a:cubicBezTo>
                  <a:pt x="8029319" y="1362701"/>
                  <a:pt x="8020916" y="1407035"/>
                  <a:pt x="7974579" y="1383439"/>
                </a:cubicBezTo>
                <a:cubicBezTo>
                  <a:pt x="7912074" y="1402493"/>
                  <a:pt x="7841761" y="1389550"/>
                  <a:pt x="7768351" y="1395051"/>
                </a:cubicBezTo>
                <a:cubicBezTo>
                  <a:pt x="7741665" y="1390266"/>
                  <a:pt x="7663663" y="1410813"/>
                  <a:pt x="7635985" y="1386363"/>
                </a:cubicBezTo>
                <a:cubicBezTo>
                  <a:pt x="7646173" y="1415707"/>
                  <a:pt x="7542198" y="1378410"/>
                  <a:pt x="7466069" y="1377654"/>
                </a:cubicBezTo>
                <a:cubicBezTo>
                  <a:pt x="7427626" y="1403818"/>
                  <a:pt x="7337822" y="1398948"/>
                  <a:pt x="7355642" y="1407761"/>
                </a:cubicBezTo>
                <a:cubicBezTo>
                  <a:pt x="7270634" y="1390553"/>
                  <a:pt x="7306340" y="1403822"/>
                  <a:pt x="7215220" y="1397856"/>
                </a:cubicBezTo>
                <a:cubicBezTo>
                  <a:pt x="7175381" y="1421457"/>
                  <a:pt x="7122339" y="1428094"/>
                  <a:pt x="7082147" y="1406113"/>
                </a:cubicBezTo>
                <a:cubicBezTo>
                  <a:pt x="7040624" y="1425217"/>
                  <a:pt x="7029993" y="1391726"/>
                  <a:pt x="6987129" y="1404834"/>
                </a:cubicBezTo>
                <a:cubicBezTo>
                  <a:pt x="6953477" y="1411964"/>
                  <a:pt x="6957479" y="1421694"/>
                  <a:pt x="6907567" y="1419149"/>
                </a:cubicBezTo>
                <a:cubicBezTo>
                  <a:pt x="6863513" y="1408514"/>
                  <a:pt x="6803088" y="1434619"/>
                  <a:pt x="6748428" y="1420308"/>
                </a:cubicBezTo>
                <a:cubicBezTo>
                  <a:pt x="6728317" y="1416860"/>
                  <a:pt x="6666046" y="1417296"/>
                  <a:pt x="6654257" y="1424143"/>
                </a:cubicBezTo>
                <a:cubicBezTo>
                  <a:pt x="6641271" y="1425628"/>
                  <a:pt x="6626125" y="1423202"/>
                  <a:pt x="6620123" y="1430535"/>
                </a:cubicBezTo>
                <a:cubicBezTo>
                  <a:pt x="6610208" y="1439359"/>
                  <a:pt x="6564906" y="1425734"/>
                  <a:pt x="6571355" y="1436144"/>
                </a:cubicBezTo>
                <a:cubicBezTo>
                  <a:pt x="6539188" y="1426808"/>
                  <a:pt x="6513602" y="1445293"/>
                  <a:pt x="6486557" y="1449861"/>
                </a:cubicBezTo>
                <a:cubicBezTo>
                  <a:pt x="6461221" y="1440598"/>
                  <a:pt x="6429457" y="1459319"/>
                  <a:pt x="6370419" y="1461649"/>
                </a:cubicBezTo>
                <a:cubicBezTo>
                  <a:pt x="6342558" y="1450937"/>
                  <a:pt x="6330664" y="1463365"/>
                  <a:pt x="6278839" y="1449160"/>
                </a:cubicBezTo>
                <a:cubicBezTo>
                  <a:pt x="6277206" y="1450621"/>
                  <a:pt x="6275057" y="1451978"/>
                  <a:pt x="6272455" y="1453191"/>
                </a:cubicBezTo>
                <a:cubicBezTo>
                  <a:pt x="6257338" y="1460236"/>
                  <a:pt x="6230567" y="1460979"/>
                  <a:pt x="6212659" y="1454850"/>
                </a:cubicBezTo>
                <a:cubicBezTo>
                  <a:pt x="6130994" y="1436046"/>
                  <a:pt x="6135790" y="1448771"/>
                  <a:pt x="6069317" y="1445838"/>
                </a:cubicBezTo>
                <a:cubicBezTo>
                  <a:pt x="5994738" y="1444791"/>
                  <a:pt x="5975991" y="1456673"/>
                  <a:pt x="5878477" y="1439180"/>
                </a:cubicBezTo>
                <a:cubicBezTo>
                  <a:pt x="5870803" y="1447519"/>
                  <a:pt x="5859206" y="1448153"/>
                  <a:pt x="5838387" y="1444679"/>
                </a:cubicBezTo>
                <a:cubicBezTo>
                  <a:pt x="5802317" y="1444778"/>
                  <a:pt x="5810848" y="1465165"/>
                  <a:pt x="5771136" y="1453639"/>
                </a:cubicBezTo>
                <a:cubicBezTo>
                  <a:pt x="5780732" y="1464484"/>
                  <a:pt x="5704275" y="1459369"/>
                  <a:pt x="5724081" y="1470431"/>
                </a:cubicBezTo>
                <a:cubicBezTo>
                  <a:pt x="5703536" y="1480946"/>
                  <a:pt x="5687323" y="1464719"/>
                  <a:pt x="5666577" y="1473921"/>
                </a:cubicBezTo>
                <a:cubicBezTo>
                  <a:pt x="5640974" y="1476520"/>
                  <a:pt x="5678275" y="1461854"/>
                  <a:pt x="5649068" y="1461676"/>
                </a:cubicBezTo>
                <a:cubicBezTo>
                  <a:pt x="5614218" y="1463443"/>
                  <a:pt x="5608578" y="1443299"/>
                  <a:pt x="5588902" y="1469647"/>
                </a:cubicBezTo>
                <a:cubicBezTo>
                  <a:pt x="5550386" y="1464321"/>
                  <a:pt x="5546573" y="1476049"/>
                  <a:pt x="5498090" y="1483173"/>
                </a:cubicBezTo>
                <a:cubicBezTo>
                  <a:pt x="5475226" y="1477314"/>
                  <a:pt x="5459293" y="1480930"/>
                  <a:pt x="5444641" y="1487602"/>
                </a:cubicBezTo>
                <a:cubicBezTo>
                  <a:pt x="5395328" y="1487320"/>
                  <a:pt x="5353572" y="1498007"/>
                  <a:pt x="5299812" y="1503362"/>
                </a:cubicBezTo>
                <a:cubicBezTo>
                  <a:pt x="5238326" y="1497756"/>
                  <a:pt x="5303225" y="1514963"/>
                  <a:pt x="5245752" y="1520612"/>
                </a:cubicBezTo>
                <a:cubicBezTo>
                  <a:pt x="5190753" y="1507732"/>
                  <a:pt x="5205712" y="1518627"/>
                  <a:pt x="5177807" y="1526802"/>
                </a:cubicBezTo>
                <a:lnTo>
                  <a:pt x="5113910" y="1533205"/>
                </a:lnTo>
                <a:lnTo>
                  <a:pt x="5059484" y="1546802"/>
                </a:lnTo>
                <a:lnTo>
                  <a:pt x="5038524" y="1545675"/>
                </a:lnTo>
                <a:lnTo>
                  <a:pt x="5026564" y="1545376"/>
                </a:lnTo>
                <a:cubicBezTo>
                  <a:pt x="5006873" y="1544046"/>
                  <a:pt x="4987701" y="1552900"/>
                  <a:pt x="4969433" y="1550865"/>
                </a:cubicBezTo>
                <a:cubicBezTo>
                  <a:pt x="4943627" y="1555066"/>
                  <a:pt x="4892754" y="1568818"/>
                  <a:pt x="4871726" y="1570584"/>
                </a:cubicBezTo>
                <a:cubicBezTo>
                  <a:pt x="4863638" y="1570310"/>
                  <a:pt x="4846771" y="1559566"/>
                  <a:pt x="4843267" y="1561459"/>
                </a:cubicBezTo>
                <a:lnTo>
                  <a:pt x="4821058" y="1553078"/>
                </a:lnTo>
                <a:lnTo>
                  <a:pt x="4791466" y="1561324"/>
                </a:lnTo>
                <a:lnTo>
                  <a:pt x="4784247" y="1562342"/>
                </a:lnTo>
                <a:cubicBezTo>
                  <a:pt x="4770593" y="1574121"/>
                  <a:pt x="4776816" y="1558072"/>
                  <a:pt x="4739309" y="1553948"/>
                </a:cubicBezTo>
                <a:cubicBezTo>
                  <a:pt x="4684311" y="1578213"/>
                  <a:pt x="4712803" y="1566697"/>
                  <a:pt x="4697562" y="1551206"/>
                </a:cubicBezTo>
                <a:lnTo>
                  <a:pt x="4650737" y="1537381"/>
                </a:lnTo>
                <a:cubicBezTo>
                  <a:pt x="4628208" y="1530633"/>
                  <a:pt x="4609654" y="1567617"/>
                  <a:pt x="4583150" y="1529064"/>
                </a:cubicBezTo>
                <a:cubicBezTo>
                  <a:pt x="4575879" y="1527088"/>
                  <a:pt x="4527005" y="1532552"/>
                  <a:pt x="4521734" y="1529359"/>
                </a:cubicBezTo>
                <a:cubicBezTo>
                  <a:pt x="4457980" y="1517590"/>
                  <a:pt x="4465052" y="1532003"/>
                  <a:pt x="4382398" y="1534108"/>
                </a:cubicBezTo>
                <a:cubicBezTo>
                  <a:pt x="4347480" y="1506889"/>
                  <a:pt x="4310783" y="1494709"/>
                  <a:pt x="4221826" y="1500972"/>
                </a:cubicBezTo>
                <a:cubicBezTo>
                  <a:pt x="4174471" y="1526598"/>
                  <a:pt x="4136675" y="1542031"/>
                  <a:pt x="4096601" y="1521563"/>
                </a:cubicBezTo>
                <a:cubicBezTo>
                  <a:pt x="4015086" y="1550501"/>
                  <a:pt x="3986123" y="1519347"/>
                  <a:pt x="4002441" y="1528912"/>
                </a:cubicBezTo>
                <a:cubicBezTo>
                  <a:pt x="3967120" y="1539744"/>
                  <a:pt x="3931774" y="1526729"/>
                  <a:pt x="3833906" y="1516637"/>
                </a:cubicBezTo>
                <a:cubicBezTo>
                  <a:pt x="3781438" y="1538249"/>
                  <a:pt x="3822855" y="1526006"/>
                  <a:pt x="3763845" y="1501782"/>
                </a:cubicBezTo>
                <a:cubicBezTo>
                  <a:pt x="3734533" y="1525292"/>
                  <a:pt x="3677359" y="1524487"/>
                  <a:pt x="3673583" y="1501471"/>
                </a:cubicBezTo>
                <a:cubicBezTo>
                  <a:pt x="3663687" y="1502855"/>
                  <a:pt x="3650245" y="1528777"/>
                  <a:pt x="3640771" y="1531025"/>
                </a:cubicBezTo>
                <a:lnTo>
                  <a:pt x="3576170" y="1516288"/>
                </a:lnTo>
                <a:lnTo>
                  <a:pt x="3540258" y="1516976"/>
                </a:lnTo>
                <a:lnTo>
                  <a:pt x="3522853" y="1538044"/>
                </a:lnTo>
                <a:lnTo>
                  <a:pt x="3480929" y="1526739"/>
                </a:lnTo>
                <a:cubicBezTo>
                  <a:pt x="3469671" y="1527693"/>
                  <a:pt x="3444273" y="1543724"/>
                  <a:pt x="3430805" y="1542521"/>
                </a:cubicBezTo>
                <a:cubicBezTo>
                  <a:pt x="3386352" y="1529947"/>
                  <a:pt x="3347457" y="1537200"/>
                  <a:pt x="3292707" y="1520490"/>
                </a:cubicBezTo>
                <a:cubicBezTo>
                  <a:pt x="3271897" y="1516147"/>
                  <a:pt x="3203347" y="1513732"/>
                  <a:pt x="3187872" y="1519991"/>
                </a:cubicBezTo>
                <a:cubicBezTo>
                  <a:pt x="3173062" y="1520872"/>
                  <a:pt x="3157325" y="1517771"/>
                  <a:pt x="3148026" y="1524777"/>
                </a:cubicBezTo>
                <a:cubicBezTo>
                  <a:pt x="3133878" y="1533085"/>
                  <a:pt x="3089156" y="1517485"/>
                  <a:pt x="3092394" y="1528115"/>
                </a:cubicBezTo>
                <a:cubicBezTo>
                  <a:pt x="3060512" y="1517374"/>
                  <a:pt x="3025593" y="1534558"/>
                  <a:pt x="2994200" y="1537857"/>
                </a:cubicBezTo>
                <a:cubicBezTo>
                  <a:pt x="2969798" y="1527501"/>
                  <a:pt x="2927999" y="1544636"/>
                  <a:pt x="2862301" y="1544250"/>
                </a:cubicBezTo>
                <a:cubicBezTo>
                  <a:pt x="2835658" y="1532340"/>
                  <a:pt x="2818008" y="1544135"/>
                  <a:pt x="2766335" y="1527662"/>
                </a:cubicBezTo>
                <a:cubicBezTo>
                  <a:pt x="2764004" y="1529036"/>
                  <a:pt x="2761142" y="1530285"/>
                  <a:pt x="2757836" y="1531371"/>
                </a:cubicBezTo>
                <a:cubicBezTo>
                  <a:pt x="2738633" y="1537675"/>
                  <a:pt x="2708957" y="1537188"/>
                  <a:pt x="2691555" y="1530283"/>
                </a:cubicBezTo>
                <a:cubicBezTo>
                  <a:pt x="2608810" y="1507878"/>
                  <a:pt x="2611304" y="1510787"/>
                  <a:pt x="2539383" y="1504835"/>
                </a:cubicBezTo>
                <a:cubicBezTo>
                  <a:pt x="2457862" y="1500384"/>
                  <a:pt x="2478670" y="1542474"/>
                  <a:pt x="2378036" y="1520645"/>
                </a:cubicBezTo>
                <a:cubicBezTo>
                  <a:pt x="2366529" y="1528574"/>
                  <a:pt x="2341629" y="1515421"/>
                  <a:pt x="2320049" y="1511019"/>
                </a:cubicBezTo>
                <a:cubicBezTo>
                  <a:pt x="2280399" y="1509467"/>
                  <a:pt x="2278267" y="1522148"/>
                  <a:pt x="2238909" y="1508888"/>
                </a:cubicBezTo>
                <a:cubicBezTo>
                  <a:pt x="2245444" y="1520095"/>
                  <a:pt x="2163364" y="1519472"/>
                  <a:pt x="2181031" y="1531361"/>
                </a:cubicBezTo>
                <a:cubicBezTo>
                  <a:pt x="2154585" y="1540861"/>
                  <a:pt x="2138796" y="1516056"/>
                  <a:pt x="2112613" y="1524245"/>
                </a:cubicBezTo>
                <a:cubicBezTo>
                  <a:pt x="2083537" y="1525655"/>
                  <a:pt x="2078233" y="1524725"/>
                  <a:pt x="2046221" y="1523212"/>
                </a:cubicBezTo>
                <a:cubicBezTo>
                  <a:pt x="2007296" y="1523373"/>
                  <a:pt x="2032394" y="1491187"/>
                  <a:pt x="2001057" y="1516449"/>
                </a:cubicBezTo>
                <a:cubicBezTo>
                  <a:pt x="1960724" y="1509398"/>
                  <a:pt x="1976058" y="1528820"/>
                  <a:pt x="1920184" y="1533676"/>
                </a:cubicBezTo>
                <a:cubicBezTo>
                  <a:pt x="1897238" y="1526813"/>
                  <a:pt x="1877505" y="1527174"/>
                  <a:pt x="1835994" y="1527678"/>
                </a:cubicBezTo>
                <a:cubicBezTo>
                  <a:pt x="1794483" y="1528182"/>
                  <a:pt x="1726077" y="1533693"/>
                  <a:pt x="1671119" y="1536701"/>
                </a:cubicBezTo>
                <a:cubicBezTo>
                  <a:pt x="1605663" y="1528324"/>
                  <a:pt x="1630763" y="1553523"/>
                  <a:pt x="1565556" y="1556503"/>
                </a:cubicBezTo>
                <a:cubicBezTo>
                  <a:pt x="1501959" y="1539013"/>
                  <a:pt x="1462468" y="1572800"/>
                  <a:pt x="1407755" y="1571444"/>
                </a:cubicBezTo>
                <a:cubicBezTo>
                  <a:pt x="1319286" y="1555448"/>
                  <a:pt x="1429251" y="1585263"/>
                  <a:pt x="1291872" y="1579471"/>
                </a:cubicBezTo>
                <a:cubicBezTo>
                  <a:pt x="1284192" y="1576816"/>
                  <a:pt x="1243590" y="1599390"/>
                  <a:pt x="1245251" y="1603018"/>
                </a:cubicBezTo>
                <a:cubicBezTo>
                  <a:pt x="1236562" y="1601891"/>
                  <a:pt x="1184091" y="1586977"/>
                  <a:pt x="1181938" y="1592789"/>
                </a:cubicBezTo>
                <a:cubicBezTo>
                  <a:pt x="1138153" y="1593474"/>
                  <a:pt x="1130439" y="1578153"/>
                  <a:pt x="1091432" y="1571003"/>
                </a:cubicBezTo>
                <a:cubicBezTo>
                  <a:pt x="1007000" y="1580980"/>
                  <a:pt x="1001377" y="1557850"/>
                  <a:pt x="940355" y="1560638"/>
                </a:cubicBezTo>
                <a:cubicBezTo>
                  <a:pt x="891367" y="1572083"/>
                  <a:pt x="924846" y="1558773"/>
                  <a:pt x="868264" y="1566392"/>
                </a:cubicBezTo>
                <a:cubicBezTo>
                  <a:pt x="848640" y="1547574"/>
                  <a:pt x="814997" y="1568391"/>
                  <a:pt x="792765" y="1563102"/>
                </a:cubicBezTo>
                <a:cubicBezTo>
                  <a:pt x="758082" y="1585102"/>
                  <a:pt x="689950" y="1563038"/>
                  <a:pt x="653153" y="1563516"/>
                </a:cubicBezTo>
                <a:cubicBezTo>
                  <a:pt x="591300" y="1567692"/>
                  <a:pt x="576686" y="1582565"/>
                  <a:pt x="541933" y="1561051"/>
                </a:cubicBezTo>
                <a:cubicBezTo>
                  <a:pt x="537775" y="1570056"/>
                  <a:pt x="508236" y="1570304"/>
                  <a:pt x="472797" y="1568904"/>
                </a:cubicBezTo>
                <a:cubicBezTo>
                  <a:pt x="458898" y="1573560"/>
                  <a:pt x="425270" y="1567476"/>
                  <a:pt x="396059" y="1560970"/>
                </a:cubicBezTo>
                <a:cubicBezTo>
                  <a:pt x="431016" y="1548467"/>
                  <a:pt x="332180" y="1575204"/>
                  <a:pt x="336819" y="1560892"/>
                </a:cubicBezTo>
                <a:cubicBezTo>
                  <a:pt x="292157" y="1552383"/>
                  <a:pt x="263346" y="1557575"/>
                  <a:pt x="267163" y="1531913"/>
                </a:cubicBezTo>
                <a:cubicBezTo>
                  <a:pt x="253228" y="1516946"/>
                  <a:pt x="198100" y="1540864"/>
                  <a:pt x="196644" y="1524565"/>
                </a:cubicBezTo>
                <a:cubicBezTo>
                  <a:pt x="172602" y="1535342"/>
                  <a:pt x="127394" y="1518578"/>
                  <a:pt x="86819" y="1519517"/>
                </a:cubicBezTo>
                <a:cubicBezTo>
                  <a:pt x="78537" y="1512257"/>
                  <a:pt x="69224" y="1512723"/>
                  <a:pt x="53369" y="1516853"/>
                </a:cubicBezTo>
                <a:cubicBezTo>
                  <a:pt x="37131" y="1517503"/>
                  <a:pt x="19976" y="1516838"/>
                  <a:pt x="2359" y="1515247"/>
                </a:cubicBezTo>
                <a:lnTo>
                  <a:pt x="0" y="1514932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8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A5A121A-E8DF-7BA8-EFE7-EFE22627D5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29751" y="1118473"/>
            <a:ext cx="8924392" cy="1037867"/>
          </a:xfrm>
        </p:spPr>
        <p:txBody>
          <a:bodyPr>
            <a:normAutofit/>
          </a:bodyPr>
          <a:lstStyle/>
          <a:p>
            <a:pPr algn="ctr"/>
            <a:r>
              <a:rPr lang="en-GB" b="1"/>
              <a:t>Psychological and Feedback Barriers</a:t>
            </a:r>
            <a:endParaRPr lang="en-US" b="1"/>
          </a:p>
        </p:txBody>
      </p:sp>
      <p:sp>
        <p:nvSpPr>
          <p:cNvPr id="14" name="Rectangle 6">
            <a:extLst>
              <a:ext uri="{FF2B5EF4-FFF2-40B4-BE49-F238E27FC236}">
                <a16:creationId xmlns:a16="http://schemas.microsoft.com/office/drawing/2014/main" id="{B24A3A03-2C4E-45B5-B388-FAD638CDF0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96548" y="662268"/>
            <a:ext cx="1707751" cy="428984"/>
          </a:xfrm>
          <a:custGeom>
            <a:avLst/>
            <a:gdLst>
              <a:gd name="connsiteX0" fmla="*/ 0 w 2142503"/>
              <a:gd name="connsiteY0" fmla="*/ 0 h 571500"/>
              <a:gd name="connsiteX1" fmla="*/ 2142503 w 2142503"/>
              <a:gd name="connsiteY1" fmla="*/ 0 h 571500"/>
              <a:gd name="connsiteX2" fmla="*/ 2142503 w 2142503"/>
              <a:gd name="connsiteY2" fmla="*/ 571500 h 571500"/>
              <a:gd name="connsiteX3" fmla="*/ 0 w 2142503"/>
              <a:gd name="connsiteY3" fmla="*/ 571500 h 571500"/>
              <a:gd name="connsiteX4" fmla="*/ 0 w 2142503"/>
              <a:gd name="connsiteY4" fmla="*/ 0 h 571500"/>
              <a:gd name="connsiteX0" fmla="*/ 0 w 2142503"/>
              <a:gd name="connsiteY0" fmla="*/ 0 h 582145"/>
              <a:gd name="connsiteX1" fmla="*/ 2142503 w 2142503"/>
              <a:gd name="connsiteY1" fmla="*/ 0 h 582145"/>
              <a:gd name="connsiteX2" fmla="*/ 2142503 w 2142503"/>
              <a:gd name="connsiteY2" fmla="*/ 571500 h 582145"/>
              <a:gd name="connsiteX3" fmla="*/ 2050917 w 2142503"/>
              <a:gd name="connsiteY3" fmla="*/ 582088 h 582145"/>
              <a:gd name="connsiteX4" fmla="*/ 0 w 2142503"/>
              <a:gd name="connsiteY4" fmla="*/ 571500 h 582145"/>
              <a:gd name="connsiteX5" fmla="*/ 0 w 2142503"/>
              <a:gd name="connsiteY5" fmla="*/ 0 h 582145"/>
              <a:gd name="connsiteX0" fmla="*/ 0 w 2159832"/>
              <a:gd name="connsiteY0" fmla="*/ 0 h 582145"/>
              <a:gd name="connsiteX1" fmla="*/ 2142503 w 2159832"/>
              <a:gd name="connsiteY1" fmla="*/ 0 h 582145"/>
              <a:gd name="connsiteX2" fmla="*/ 2159829 w 2159832"/>
              <a:gd name="connsiteY2" fmla="*/ 96526 h 582145"/>
              <a:gd name="connsiteX3" fmla="*/ 2142503 w 2159832"/>
              <a:gd name="connsiteY3" fmla="*/ 571500 h 582145"/>
              <a:gd name="connsiteX4" fmla="*/ 2050917 w 2159832"/>
              <a:gd name="connsiteY4" fmla="*/ 582088 h 582145"/>
              <a:gd name="connsiteX5" fmla="*/ 0 w 2159832"/>
              <a:gd name="connsiteY5" fmla="*/ 571500 h 582145"/>
              <a:gd name="connsiteX6" fmla="*/ 0 w 2159832"/>
              <a:gd name="connsiteY6" fmla="*/ 0 h 582145"/>
              <a:gd name="connsiteX0" fmla="*/ 0 w 2159832"/>
              <a:gd name="connsiteY0" fmla="*/ 12386 h 594531"/>
              <a:gd name="connsiteX1" fmla="*/ 67826 w 2159832"/>
              <a:gd name="connsiteY1" fmla="*/ 0 h 594531"/>
              <a:gd name="connsiteX2" fmla="*/ 2142503 w 2159832"/>
              <a:gd name="connsiteY2" fmla="*/ 12386 h 594531"/>
              <a:gd name="connsiteX3" fmla="*/ 2159829 w 2159832"/>
              <a:gd name="connsiteY3" fmla="*/ 108912 h 594531"/>
              <a:gd name="connsiteX4" fmla="*/ 2142503 w 2159832"/>
              <a:gd name="connsiteY4" fmla="*/ 583886 h 594531"/>
              <a:gd name="connsiteX5" fmla="*/ 2050917 w 2159832"/>
              <a:gd name="connsiteY5" fmla="*/ 594474 h 594531"/>
              <a:gd name="connsiteX6" fmla="*/ 0 w 2159832"/>
              <a:gd name="connsiteY6" fmla="*/ 583886 h 594531"/>
              <a:gd name="connsiteX7" fmla="*/ 0 w 2159832"/>
              <a:gd name="connsiteY7" fmla="*/ 12386 h 594531"/>
              <a:gd name="connsiteX0" fmla="*/ 0 w 2168908"/>
              <a:gd name="connsiteY0" fmla="*/ 26000 h 594531"/>
              <a:gd name="connsiteX1" fmla="*/ 76902 w 2168908"/>
              <a:gd name="connsiteY1" fmla="*/ 0 h 594531"/>
              <a:gd name="connsiteX2" fmla="*/ 2151579 w 2168908"/>
              <a:gd name="connsiteY2" fmla="*/ 12386 h 594531"/>
              <a:gd name="connsiteX3" fmla="*/ 2168905 w 2168908"/>
              <a:gd name="connsiteY3" fmla="*/ 108912 h 594531"/>
              <a:gd name="connsiteX4" fmla="*/ 2151579 w 2168908"/>
              <a:gd name="connsiteY4" fmla="*/ 583886 h 594531"/>
              <a:gd name="connsiteX5" fmla="*/ 2059993 w 2168908"/>
              <a:gd name="connsiteY5" fmla="*/ 594474 h 594531"/>
              <a:gd name="connsiteX6" fmla="*/ 9076 w 2168908"/>
              <a:gd name="connsiteY6" fmla="*/ 583886 h 594531"/>
              <a:gd name="connsiteX7" fmla="*/ 0 w 2168908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147197 w 2316105"/>
              <a:gd name="connsiteY0" fmla="*/ 26000 h 594531"/>
              <a:gd name="connsiteX1" fmla="*/ 224099 w 2316105"/>
              <a:gd name="connsiteY1" fmla="*/ 0 h 594531"/>
              <a:gd name="connsiteX2" fmla="*/ 2298776 w 2316105"/>
              <a:gd name="connsiteY2" fmla="*/ 12386 h 594531"/>
              <a:gd name="connsiteX3" fmla="*/ 2316102 w 2316105"/>
              <a:gd name="connsiteY3" fmla="*/ 108912 h 594531"/>
              <a:gd name="connsiteX4" fmla="*/ 2298776 w 2316105"/>
              <a:gd name="connsiteY4" fmla="*/ 583886 h 594531"/>
              <a:gd name="connsiteX5" fmla="*/ 2207190 w 2316105"/>
              <a:gd name="connsiteY5" fmla="*/ 594474 h 594531"/>
              <a:gd name="connsiteX6" fmla="*/ 156273 w 2316105"/>
              <a:gd name="connsiteY6" fmla="*/ 583886 h 594531"/>
              <a:gd name="connsiteX7" fmla="*/ 142416 w 2316105"/>
              <a:gd name="connsiteY7" fmla="*/ 235975 h 594531"/>
              <a:gd name="connsiteX8" fmla="*/ 147197 w 2316105"/>
              <a:gd name="connsiteY8" fmla="*/ 26000 h 594531"/>
              <a:gd name="connsiteX0" fmla="*/ 154684 w 2323592"/>
              <a:gd name="connsiteY0" fmla="*/ 26000 h 594531"/>
              <a:gd name="connsiteX1" fmla="*/ 231586 w 2323592"/>
              <a:gd name="connsiteY1" fmla="*/ 0 h 594531"/>
              <a:gd name="connsiteX2" fmla="*/ 2306263 w 2323592"/>
              <a:gd name="connsiteY2" fmla="*/ 12386 h 594531"/>
              <a:gd name="connsiteX3" fmla="*/ 2323589 w 2323592"/>
              <a:gd name="connsiteY3" fmla="*/ 108912 h 594531"/>
              <a:gd name="connsiteX4" fmla="*/ 2306263 w 2323592"/>
              <a:gd name="connsiteY4" fmla="*/ 583886 h 594531"/>
              <a:gd name="connsiteX5" fmla="*/ 2214677 w 2323592"/>
              <a:gd name="connsiteY5" fmla="*/ 594474 h 594531"/>
              <a:gd name="connsiteX6" fmla="*/ 163760 w 2323592"/>
              <a:gd name="connsiteY6" fmla="*/ 583886 h 594531"/>
              <a:gd name="connsiteX7" fmla="*/ 158979 w 2323592"/>
              <a:gd name="connsiteY7" fmla="*/ 403879 h 594531"/>
              <a:gd name="connsiteX8" fmla="*/ 149903 w 2323592"/>
              <a:gd name="connsiteY8" fmla="*/ 235975 h 594531"/>
              <a:gd name="connsiteX9" fmla="*/ 154684 w 2323592"/>
              <a:gd name="connsiteY9" fmla="*/ 26000 h 594531"/>
              <a:gd name="connsiteX0" fmla="*/ 13665 w 2182573"/>
              <a:gd name="connsiteY0" fmla="*/ 26000 h 594531"/>
              <a:gd name="connsiteX1" fmla="*/ 90567 w 2182573"/>
              <a:gd name="connsiteY1" fmla="*/ 0 h 594531"/>
              <a:gd name="connsiteX2" fmla="*/ 2165244 w 2182573"/>
              <a:gd name="connsiteY2" fmla="*/ 12386 h 594531"/>
              <a:gd name="connsiteX3" fmla="*/ 2182570 w 2182573"/>
              <a:gd name="connsiteY3" fmla="*/ 108912 h 594531"/>
              <a:gd name="connsiteX4" fmla="*/ 2165244 w 2182573"/>
              <a:gd name="connsiteY4" fmla="*/ 583886 h 594531"/>
              <a:gd name="connsiteX5" fmla="*/ 2073658 w 2182573"/>
              <a:gd name="connsiteY5" fmla="*/ 594474 h 594531"/>
              <a:gd name="connsiteX6" fmla="*/ 22741 w 2182573"/>
              <a:gd name="connsiteY6" fmla="*/ 583886 h 594531"/>
              <a:gd name="connsiteX7" fmla="*/ 17960 w 2182573"/>
              <a:gd name="connsiteY7" fmla="*/ 403879 h 594531"/>
              <a:gd name="connsiteX8" fmla="*/ 8884 w 2182573"/>
              <a:gd name="connsiteY8" fmla="*/ 235975 h 594531"/>
              <a:gd name="connsiteX9" fmla="*/ 13665 w 2182573"/>
              <a:gd name="connsiteY9" fmla="*/ 26000 h 594531"/>
              <a:gd name="connsiteX0" fmla="*/ 13665 w 2202120"/>
              <a:gd name="connsiteY0" fmla="*/ 26000 h 594531"/>
              <a:gd name="connsiteX1" fmla="*/ 90567 w 2202120"/>
              <a:gd name="connsiteY1" fmla="*/ 0 h 594531"/>
              <a:gd name="connsiteX2" fmla="*/ 2165244 w 2202120"/>
              <a:gd name="connsiteY2" fmla="*/ 12386 h 594531"/>
              <a:gd name="connsiteX3" fmla="*/ 2182570 w 2202120"/>
              <a:gd name="connsiteY3" fmla="*/ 108912 h 594531"/>
              <a:gd name="connsiteX4" fmla="*/ 2192471 w 2202120"/>
              <a:gd name="connsiteY4" fmla="*/ 583886 h 594531"/>
              <a:gd name="connsiteX5" fmla="*/ 2073658 w 2202120"/>
              <a:gd name="connsiteY5" fmla="*/ 594474 h 594531"/>
              <a:gd name="connsiteX6" fmla="*/ 22741 w 2202120"/>
              <a:gd name="connsiteY6" fmla="*/ 583886 h 594531"/>
              <a:gd name="connsiteX7" fmla="*/ 17960 w 2202120"/>
              <a:gd name="connsiteY7" fmla="*/ 403879 h 594531"/>
              <a:gd name="connsiteX8" fmla="*/ 8884 w 2202120"/>
              <a:gd name="connsiteY8" fmla="*/ 235975 h 594531"/>
              <a:gd name="connsiteX9" fmla="*/ 13665 w 2202120"/>
              <a:gd name="connsiteY9" fmla="*/ 26000 h 594531"/>
              <a:gd name="connsiteX0" fmla="*/ 13665 w 2202036"/>
              <a:gd name="connsiteY0" fmla="*/ 26000 h 594531"/>
              <a:gd name="connsiteX1" fmla="*/ 90567 w 2202036"/>
              <a:gd name="connsiteY1" fmla="*/ 0 h 594531"/>
              <a:gd name="connsiteX2" fmla="*/ 2165244 w 2202036"/>
              <a:gd name="connsiteY2" fmla="*/ 12386 h 594531"/>
              <a:gd name="connsiteX3" fmla="*/ 2182570 w 2202036"/>
              <a:gd name="connsiteY3" fmla="*/ 108912 h 594531"/>
              <a:gd name="connsiteX4" fmla="*/ 2191645 w 2202036"/>
              <a:gd name="connsiteY4" fmla="*/ 422031 h 594531"/>
              <a:gd name="connsiteX5" fmla="*/ 2192471 w 2202036"/>
              <a:gd name="connsiteY5" fmla="*/ 583886 h 594531"/>
              <a:gd name="connsiteX6" fmla="*/ 2073658 w 2202036"/>
              <a:gd name="connsiteY6" fmla="*/ 594474 h 594531"/>
              <a:gd name="connsiteX7" fmla="*/ 22741 w 2202036"/>
              <a:gd name="connsiteY7" fmla="*/ 583886 h 594531"/>
              <a:gd name="connsiteX8" fmla="*/ 17960 w 2202036"/>
              <a:gd name="connsiteY8" fmla="*/ 403879 h 594531"/>
              <a:gd name="connsiteX9" fmla="*/ 8884 w 2202036"/>
              <a:gd name="connsiteY9" fmla="*/ 235975 h 594531"/>
              <a:gd name="connsiteX10" fmla="*/ 13665 w 2202036"/>
              <a:gd name="connsiteY10" fmla="*/ 26000 h 594531"/>
              <a:gd name="connsiteX0" fmla="*/ 142254 w 2330625"/>
              <a:gd name="connsiteY0" fmla="*/ 26000 h 594531"/>
              <a:gd name="connsiteX1" fmla="*/ 219156 w 2330625"/>
              <a:gd name="connsiteY1" fmla="*/ 0 h 594531"/>
              <a:gd name="connsiteX2" fmla="*/ 2293833 w 2330625"/>
              <a:gd name="connsiteY2" fmla="*/ 12386 h 594531"/>
              <a:gd name="connsiteX3" fmla="*/ 2311159 w 2330625"/>
              <a:gd name="connsiteY3" fmla="*/ 108912 h 594531"/>
              <a:gd name="connsiteX4" fmla="*/ 2320234 w 2330625"/>
              <a:gd name="connsiteY4" fmla="*/ 422031 h 594531"/>
              <a:gd name="connsiteX5" fmla="*/ 2321060 w 2330625"/>
              <a:gd name="connsiteY5" fmla="*/ 583886 h 594531"/>
              <a:gd name="connsiteX6" fmla="*/ 2202247 w 2330625"/>
              <a:gd name="connsiteY6" fmla="*/ 594474 h 594531"/>
              <a:gd name="connsiteX7" fmla="*/ 151330 w 2330625"/>
              <a:gd name="connsiteY7" fmla="*/ 583886 h 594531"/>
              <a:gd name="connsiteX8" fmla="*/ 155624 w 2330625"/>
              <a:gd name="connsiteY8" fmla="*/ 512790 h 594531"/>
              <a:gd name="connsiteX9" fmla="*/ 146549 w 2330625"/>
              <a:gd name="connsiteY9" fmla="*/ 403879 h 594531"/>
              <a:gd name="connsiteX10" fmla="*/ 137473 w 2330625"/>
              <a:gd name="connsiteY10" fmla="*/ 235975 h 594531"/>
              <a:gd name="connsiteX11" fmla="*/ 142254 w 2330625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64992 w 2201784"/>
              <a:gd name="connsiteY2" fmla="*/ 12386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201784" h="594531">
                <a:moveTo>
                  <a:pt x="13413" y="26000"/>
                </a:moveTo>
                <a:cubicBezTo>
                  <a:pt x="37534" y="24897"/>
                  <a:pt x="66194" y="1103"/>
                  <a:pt x="90315" y="0"/>
                </a:cubicBezTo>
                <a:lnTo>
                  <a:pt x="2164992" y="12386"/>
                </a:lnTo>
                <a:cubicBezTo>
                  <a:pt x="2164717" y="43049"/>
                  <a:pt x="2182593" y="78249"/>
                  <a:pt x="2182318" y="108912"/>
                </a:cubicBezTo>
                <a:cubicBezTo>
                  <a:pt x="2188231" y="177186"/>
                  <a:pt x="2189743" y="342869"/>
                  <a:pt x="2191393" y="422031"/>
                </a:cubicBezTo>
                <a:cubicBezTo>
                  <a:pt x="2193043" y="501193"/>
                  <a:pt x="2213396" y="555146"/>
                  <a:pt x="2192219" y="583886"/>
                </a:cubicBezTo>
                <a:cubicBezTo>
                  <a:pt x="2172279" y="582877"/>
                  <a:pt x="2093346" y="595483"/>
                  <a:pt x="2073406" y="594474"/>
                </a:cubicBezTo>
                <a:lnTo>
                  <a:pt x="22489" y="583886"/>
                </a:lnTo>
                <a:cubicBezTo>
                  <a:pt x="5849" y="592962"/>
                  <a:pt x="27580" y="542791"/>
                  <a:pt x="26783" y="512790"/>
                </a:cubicBezTo>
                <a:cubicBezTo>
                  <a:pt x="25986" y="482789"/>
                  <a:pt x="18464" y="450015"/>
                  <a:pt x="17708" y="403879"/>
                </a:cubicBezTo>
                <a:cubicBezTo>
                  <a:pt x="16952" y="357743"/>
                  <a:pt x="-14855" y="308787"/>
                  <a:pt x="8632" y="235975"/>
                </a:cubicBezTo>
                <a:cubicBezTo>
                  <a:pt x="7119" y="142994"/>
                  <a:pt x="-201" y="65329"/>
                  <a:pt x="13413" y="26000"/>
                </a:cubicBezTo>
                <a:close/>
              </a:path>
            </a:pathLst>
          </a:custGeom>
          <a:solidFill>
            <a:srgbClr val="D9D4D0">
              <a:alpha val="60000"/>
            </a:srgbClr>
          </a:solidFill>
          <a:ln>
            <a:noFill/>
          </a:ln>
          <a:effectLst>
            <a:softEdge rad="63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0FD896-6FC5-AD88-BC6C-7550CF4F32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59310" y="2924174"/>
            <a:ext cx="8273380" cy="2828925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400">
                <a:latin typeface="Arial"/>
                <a:cs typeface="Arial"/>
              </a:rPr>
              <a:t>Stress and frustration affect both manager and staff.</a:t>
            </a:r>
          </a:p>
          <a:p>
            <a:r>
              <a:rPr lang="en-GB" sz="2400">
                <a:latin typeface="Arial"/>
                <a:cs typeface="Arial"/>
              </a:rPr>
              <a:t>Gary feels overworked and unsupported; staff feel misunderstood.</a:t>
            </a:r>
          </a:p>
          <a:p>
            <a:r>
              <a:rPr lang="en-GB" sz="2400">
                <a:latin typeface="Arial"/>
                <a:cs typeface="Arial"/>
              </a:rPr>
              <a:t>Low morale leads to poor listening, carelessness, and mistakes.</a:t>
            </a:r>
          </a:p>
          <a:p>
            <a:r>
              <a:rPr lang="en-GB" sz="2400">
                <a:latin typeface="Arial"/>
                <a:cs typeface="Arial"/>
              </a:rPr>
              <a:t>Lack of feedback loop – Gary gives instructions but rarely receives confirmation or clarification.</a:t>
            </a:r>
          </a:p>
          <a:p>
            <a:r>
              <a:rPr lang="en-GB" sz="2400">
                <a:latin typeface="Arial"/>
                <a:cs typeface="Arial"/>
              </a:rPr>
              <a:t>Results in repeated errors and weak team relationships.</a:t>
            </a:r>
          </a:p>
          <a:p>
            <a:pPr marL="0" indent="0">
              <a:buNone/>
            </a:pPr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48675731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C799903-48D5-4A31-A1A2-541072D977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Freeform: Shape 9">
            <a:extLst>
              <a:ext uri="{FF2B5EF4-FFF2-40B4-BE49-F238E27FC236}">
                <a16:creationId xmlns:a16="http://schemas.microsoft.com/office/drawing/2014/main" id="{8EFFF109-FC58-4FD3-BE05-9775A1310F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6E6E6"/>
            </a:solidFill>
          </a:ln>
          <a:effectLst>
            <a:outerShdw blurRad="508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2" name="Freeform: Shape 11">
            <a:extLst>
              <a:ext uri="{FF2B5EF4-FFF2-40B4-BE49-F238E27FC236}">
                <a16:creationId xmlns:a16="http://schemas.microsoft.com/office/drawing/2014/main" id="{E1B96AD6-92A9-4273-A62B-96A1C3E0BA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13C05A-9C47-89A4-2FA7-0C2B45D24C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>
            <a:normAutofit/>
          </a:bodyPr>
          <a:lstStyle/>
          <a:p>
            <a:r>
              <a:rPr lang="en-GB" sz="3700" b="1"/>
              <a:t>Communication Theory: Shannon and Weaver Model </a:t>
            </a:r>
            <a:endParaRPr lang="en-US" sz="370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102049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CCB5DA-9A23-C5D6-AD52-FF1A913E22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34149" y="932688"/>
            <a:ext cx="5916603" cy="499262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2000"/>
              <a:t>Describes communication as a linear process between Sender → Message → Channel → Receiver → Feedback.</a:t>
            </a:r>
            <a:endParaRPr lang="en-US" sz="2000"/>
          </a:p>
          <a:p>
            <a:pPr marL="0" indent="0">
              <a:buNone/>
            </a:pPr>
            <a:r>
              <a:rPr lang="en-GB" sz="2000"/>
              <a:t>Highlights the role of “noise” — anything that distorts or blocks the message.</a:t>
            </a:r>
          </a:p>
          <a:p>
            <a:pPr marL="0" indent="0">
              <a:buNone/>
            </a:pPr>
            <a:r>
              <a:rPr lang="en-GB" sz="2000"/>
              <a:t>At Flight Foods Ltd:</a:t>
            </a:r>
          </a:p>
          <a:p>
            <a:r>
              <a:rPr lang="en-GB" sz="2000"/>
              <a:t>Sender: Gary (the manager)</a:t>
            </a:r>
          </a:p>
          <a:p>
            <a:r>
              <a:rPr lang="en-GB" sz="2000"/>
              <a:t>Message: Hygiene and safety instructions</a:t>
            </a:r>
          </a:p>
          <a:p>
            <a:r>
              <a:rPr lang="en-GB" sz="2000"/>
              <a:t>Channel: Verbal instructions, signs, posters</a:t>
            </a:r>
          </a:p>
          <a:p>
            <a:r>
              <a:rPr lang="en-GB" sz="2000"/>
              <a:t>Receiver: Factory staff (with limited English)</a:t>
            </a:r>
          </a:p>
          <a:p>
            <a:r>
              <a:rPr lang="en-GB" sz="2000"/>
              <a:t>Noise: Language barriers, loud machines, cultural misunderstandings</a:t>
            </a:r>
          </a:p>
          <a:p>
            <a:r>
              <a:rPr lang="en-GB" sz="2000"/>
              <a:t>Feedback: Often missing or unclear</a:t>
            </a:r>
          </a:p>
          <a:p>
            <a:endParaRPr lang="en-GB" sz="200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62C014-C84D-C868-9A91-E2ED2A10D8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241331"/>
            <a:ext cx="4114800" cy="365125"/>
          </a:xfrm>
        </p:spPr>
        <p:txBody>
          <a:bodyPr/>
          <a:lstStyle/>
          <a:p>
            <a:r>
              <a:rPr lang="en-US" sz="1400">
                <a:solidFill>
                  <a:schemeClr val="bg2">
                    <a:lumMod val="49000"/>
                  </a:schemeClr>
                </a:solidFill>
              </a:rPr>
              <a:t>Shannon &amp; Weaver Model (1949)</a:t>
            </a:r>
          </a:p>
        </p:txBody>
      </p:sp>
    </p:spTree>
    <p:extLst>
      <p:ext uri="{BB962C8B-B14F-4D97-AF65-F5344CB8AC3E}">
        <p14:creationId xmlns:p14="http://schemas.microsoft.com/office/powerpoint/2010/main" val="117274385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05CBC3C-2E5A-4839-8B9B-2E5A6ADF0F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27FF362-FC97-4BF5-949B-D4ADFA26E4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8888549">
            <a:off x="-1059473" y="-1108988"/>
            <a:ext cx="7179830" cy="5226565"/>
          </a:xfrm>
          <a:custGeom>
            <a:avLst/>
            <a:gdLst>
              <a:gd name="connsiteX0" fmla="*/ 5217841 w 7179830"/>
              <a:gd name="connsiteY0" fmla="*/ 464824 h 5226565"/>
              <a:gd name="connsiteX1" fmla="*/ 5222490 w 7179830"/>
              <a:gd name="connsiteY1" fmla="*/ 464289 h 5226565"/>
              <a:gd name="connsiteX2" fmla="*/ 5216768 w 7179830"/>
              <a:gd name="connsiteY2" fmla="*/ 463394 h 5226565"/>
              <a:gd name="connsiteX3" fmla="*/ 5217841 w 7179830"/>
              <a:gd name="connsiteY3" fmla="*/ 464824 h 5226565"/>
              <a:gd name="connsiteX4" fmla="*/ 4945201 w 7179830"/>
              <a:gd name="connsiteY4" fmla="*/ 5226565 h 5226565"/>
              <a:gd name="connsiteX5" fmla="*/ 140449 w 7179830"/>
              <a:gd name="connsiteY5" fmla="*/ 2240811 h 5226565"/>
              <a:gd name="connsiteX6" fmla="*/ 232913 w 7179830"/>
              <a:gd name="connsiteY6" fmla="*/ 2052782 h 5226565"/>
              <a:gd name="connsiteX7" fmla="*/ 375714 w 7179830"/>
              <a:gd name="connsiteY7" fmla="*/ 1803205 h 5226565"/>
              <a:gd name="connsiteX8" fmla="*/ 1512756 w 7179830"/>
              <a:gd name="connsiteY8" fmla="*/ 638448 h 5226565"/>
              <a:gd name="connsiteX9" fmla="*/ 2902095 w 7179830"/>
              <a:gd name="connsiteY9" fmla="*/ 120440 h 5226565"/>
              <a:gd name="connsiteX10" fmla="*/ 2848453 w 7179830"/>
              <a:gd name="connsiteY10" fmla="*/ 125626 h 5226565"/>
              <a:gd name="connsiteX11" fmla="*/ 1837830 w 7179830"/>
              <a:gd name="connsiteY11" fmla="*/ 426203 h 5226565"/>
              <a:gd name="connsiteX12" fmla="*/ 214608 w 7179830"/>
              <a:gd name="connsiteY12" fmla="*/ 1882239 h 5226565"/>
              <a:gd name="connsiteX13" fmla="*/ 91317 w 7179830"/>
              <a:gd name="connsiteY13" fmla="*/ 2123701 h 5226565"/>
              <a:gd name="connsiteX14" fmla="*/ 64092 w 7179830"/>
              <a:gd name="connsiteY14" fmla="*/ 2193361 h 5226565"/>
              <a:gd name="connsiteX15" fmla="*/ 0 w 7179830"/>
              <a:gd name="connsiteY15" fmla="*/ 2153533 h 5226565"/>
              <a:gd name="connsiteX16" fmla="*/ 42834 w 7179830"/>
              <a:gd name="connsiteY16" fmla="*/ 2047277 h 5226565"/>
              <a:gd name="connsiteX17" fmla="*/ 923582 w 7179830"/>
              <a:gd name="connsiteY17" fmla="*/ 915600 h 5226565"/>
              <a:gd name="connsiteX18" fmla="*/ 2686989 w 7179830"/>
              <a:gd name="connsiteY18" fmla="*/ 73950 h 5226565"/>
              <a:gd name="connsiteX19" fmla="*/ 3059983 w 7179830"/>
              <a:gd name="connsiteY19" fmla="*/ 20308 h 5226565"/>
              <a:gd name="connsiteX20" fmla="*/ 3454435 w 7179830"/>
              <a:gd name="connsiteY20" fmla="*/ 1176 h 5226565"/>
              <a:gd name="connsiteX21" fmla="*/ 3923806 w 7179830"/>
              <a:gd name="connsiteY21" fmla="*/ 49990 h 5226565"/>
              <a:gd name="connsiteX22" fmla="*/ 5350874 w 7179830"/>
              <a:gd name="connsiteY22" fmla="*/ 426917 h 5226565"/>
              <a:gd name="connsiteX23" fmla="*/ 6607360 w 7179830"/>
              <a:gd name="connsiteY23" fmla="*/ 1075097 h 5226565"/>
              <a:gd name="connsiteX24" fmla="*/ 7110534 w 7179830"/>
              <a:gd name="connsiteY24" fmla="*/ 1541421 h 5226565"/>
              <a:gd name="connsiteX25" fmla="*/ 7179830 w 7179830"/>
              <a:gd name="connsiteY25" fmla="*/ 1630542 h 5226565"/>
              <a:gd name="connsiteX26" fmla="*/ 7136295 w 7179830"/>
              <a:gd name="connsiteY26" fmla="*/ 1700600 h 5226565"/>
              <a:gd name="connsiteX27" fmla="*/ 7131140 w 7179830"/>
              <a:gd name="connsiteY27" fmla="*/ 1693045 h 5226565"/>
              <a:gd name="connsiteX28" fmla="*/ 6577499 w 7179830"/>
              <a:gd name="connsiteY28" fmla="*/ 1148230 h 5226565"/>
              <a:gd name="connsiteX29" fmla="*/ 5494816 w 7179830"/>
              <a:gd name="connsiteY29" fmla="*/ 563527 h 5226565"/>
              <a:gd name="connsiteX30" fmla="*/ 5366967 w 7179830"/>
              <a:gd name="connsiteY30" fmla="*/ 514176 h 5226565"/>
              <a:gd name="connsiteX31" fmla="*/ 5244661 w 7179830"/>
              <a:gd name="connsiteY31" fmla="*/ 470725 h 5226565"/>
              <a:gd name="connsiteX32" fmla="*/ 5904822 w 7179830"/>
              <a:gd name="connsiteY32" fmla="*/ 815468 h 5226565"/>
              <a:gd name="connsiteX33" fmla="*/ 7015222 w 7179830"/>
              <a:gd name="connsiteY33" fmla="*/ 1815185 h 5226565"/>
              <a:gd name="connsiteX34" fmla="*/ 7040454 w 7179830"/>
              <a:gd name="connsiteY34" fmla="*/ 1854830 h 52265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7179830" h="5226565">
                <a:moveTo>
                  <a:pt x="5217841" y="464824"/>
                </a:moveTo>
                <a:lnTo>
                  <a:pt x="5222490" y="464289"/>
                </a:lnTo>
                <a:lnTo>
                  <a:pt x="5216768" y="463394"/>
                </a:lnTo>
                <a:cubicBezTo>
                  <a:pt x="5216768" y="463394"/>
                  <a:pt x="5216768" y="464646"/>
                  <a:pt x="5217841" y="464824"/>
                </a:cubicBezTo>
                <a:close/>
                <a:moveTo>
                  <a:pt x="4945201" y="5226565"/>
                </a:moveTo>
                <a:lnTo>
                  <a:pt x="140449" y="2240811"/>
                </a:lnTo>
                <a:lnTo>
                  <a:pt x="232913" y="2052782"/>
                </a:lnTo>
                <a:cubicBezTo>
                  <a:pt x="277693" y="1968290"/>
                  <a:pt x="325201" y="1885054"/>
                  <a:pt x="375714" y="1803205"/>
                </a:cubicBezTo>
                <a:cubicBezTo>
                  <a:pt x="667528" y="1329721"/>
                  <a:pt x="1039629" y="935091"/>
                  <a:pt x="1512756" y="638448"/>
                </a:cubicBezTo>
                <a:cubicBezTo>
                  <a:pt x="1939392" y="370950"/>
                  <a:pt x="2405724" y="210560"/>
                  <a:pt x="2902095" y="120440"/>
                </a:cubicBezTo>
                <a:cubicBezTo>
                  <a:pt x="2884054" y="118134"/>
                  <a:pt x="2865727" y="119904"/>
                  <a:pt x="2848453" y="125626"/>
                </a:cubicBezTo>
                <a:cubicBezTo>
                  <a:pt x="2498704" y="175943"/>
                  <a:pt x="2158217" y="277201"/>
                  <a:pt x="1837830" y="426203"/>
                </a:cubicBezTo>
                <a:cubicBezTo>
                  <a:pt x="1147094" y="744660"/>
                  <a:pt x="593502" y="1217071"/>
                  <a:pt x="214608" y="1882239"/>
                </a:cubicBezTo>
                <a:cubicBezTo>
                  <a:pt x="169441" y="1960776"/>
                  <a:pt x="128308" y="2041369"/>
                  <a:pt x="91317" y="2123701"/>
                </a:cubicBezTo>
                <a:lnTo>
                  <a:pt x="64092" y="2193361"/>
                </a:lnTo>
                <a:lnTo>
                  <a:pt x="0" y="2153533"/>
                </a:lnTo>
                <a:lnTo>
                  <a:pt x="42834" y="2047277"/>
                </a:lnTo>
                <a:cubicBezTo>
                  <a:pt x="241792" y="1615775"/>
                  <a:pt x="541268" y="1241591"/>
                  <a:pt x="923582" y="915600"/>
                </a:cubicBezTo>
                <a:cubicBezTo>
                  <a:pt x="1435331" y="478415"/>
                  <a:pt x="2028081" y="205375"/>
                  <a:pt x="2686989" y="73950"/>
                </a:cubicBezTo>
                <a:cubicBezTo>
                  <a:pt x="2810367" y="49274"/>
                  <a:pt x="2934818" y="32466"/>
                  <a:pt x="3059983" y="20308"/>
                </a:cubicBezTo>
                <a:cubicBezTo>
                  <a:pt x="3185149" y="8148"/>
                  <a:pt x="3308706" y="2963"/>
                  <a:pt x="3454435" y="1176"/>
                </a:cubicBezTo>
                <a:cubicBezTo>
                  <a:pt x="3599805" y="-5977"/>
                  <a:pt x="3761985" y="20665"/>
                  <a:pt x="3923806" y="49990"/>
                </a:cubicBezTo>
                <a:cubicBezTo>
                  <a:pt x="4409449" y="137964"/>
                  <a:pt x="4886867" y="257228"/>
                  <a:pt x="5350874" y="426917"/>
                </a:cubicBezTo>
                <a:cubicBezTo>
                  <a:pt x="5797001" y="589991"/>
                  <a:pt x="6223101" y="792223"/>
                  <a:pt x="6607360" y="1075097"/>
                </a:cubicBezTo>
                <a:cubicBezTo>
                  <a:pt x="6794438" y="1212779"/>
                  <a:pt x="6965102" y="1365689"/>
                  <a:pt x="7110534" y="1541421"/>
                </a:cubicBezTo>
                <a:lnTo>
                  <a:pt x="7179830" y="1630542"/>
                </a:lnTo>
                <a:lnTo>
                  <a:pt x="7136295" y="1700600"/>
                </a:lnTo>
                <a:lnTo>
                  <a:pt x="7131140" y="1693045"/>
                </a:lnTo>
                <a:cubicBezTo>
                  <a:pt x="6977874" y="1483026"/>
                  <a:pt x="6788448" y="1305671"/>
                  <a:pt x="6577499" y="1148230"/>
                </a:cubicBezTo>
                <a:cubicBezTo>
                  <a:pt x="6245452" y="900401"/>
                  <a:pt x="5878538" y="716408"/>
                  <a:pt x="5494816" y="563527"/>
                </a:cubicBezTo>
                <a:cubicBezTo>
                  <a:pt x="5452491" y="546487"/>
                  <a:pt x="5409881" y="530036"/>
                  <a:pt x="5366967" y="514176"/>
                </a:cubicBezTo>
                <a:cubicBezTo>
                  <a:pt x="5326377" y="499156"/>
                  <a:pt x="5285430" y="485210"/>
                  <a:pt x="5244661" y="470725"/>
                </a:cubicBezTo>
                <a:cubicBezTo>
                  <a:pt x="5471517" y="572127"/>
                  <a:pt x="5691970" y="687263"/>
                  <a:pt x="5904822" y="815468"/>
                </a:cubicBezTo>
                <a:cubicBezTo>
                  <a:pt x="6336645" y="1080104"/>
                  <a:pt x="6718758" y="1400351"/>
                  <a:pt x="7015222" y="1815185"/>
                </a:cubicBezTo>
                <a:lnTo>
                  <a:pt x="7040454" y="1854830"/>
                </a:lnTo>
                <a:close/>
              </a:path>
            </a:pathLst>
          </a:custGeom>
          <a:solidFill>
            <a:schemeClr val="accent2"/>
          </a:solidFill>
          <a:ln w="1270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5F38DE8-347B-A4BB-2CED-44F23BE8C5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6" y="673770"/>
            <a:ext cx="3644489" cy="2414488"/>
          </a:xfrm>
        </p:spPr>
        <p:txBody>
          <a:bodyPr anchor="t">
            <a:normAutofit/>
          </a:bodyPr>
          <a:lstStyle/>
          <a:p>
            <a:r>
              <a:rPr lang="en-GB" sz="3400" b="1">
                <a:solidFill>
                  <a:srgbClr val="FFFFFF"/>
                </a:solidFill>
                <a:latin typeface="Arial"/>
                <a:cs typeface="Arial"/>
              </a:rPr>
              <a:t>Communication Theory: Berlo’s SMCR Model </a:t>
            </a:r>
            <a:endParaRPr lang="en-US" sz="3400" b="1">
              <a:solidFill>
                <a:srgbClr val="FFFFFF"/>
              </a:solidFill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74F719-F174-6498-0A22-F63A761365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9" y="882315"/>
            <a:ext cx="5254754" cy="5294647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GB" sz="1500" b="1"/>
              <a:t>Berlo’s SMCR Model (1960)</a:t>
            </a:r>
            <a:endParaRPr lang="en-US" sz="1500" b="1"/>
          </a:p>
          <a:p>
            <a:r>
              <a:rPr lang="en-GB" sz="1500"/>
              <a:t>Focuses on four key elements of communication:</a:t>
            </a:r>
            <a:br>
              <a:rPr lang="en-GB" sz="1500"/>
            </a:br>
            <a:r>
              <a:rPr lang="en-GB" sz="1500"/>
              <a:t> S – Source (Sender)</a:t>
            </a:r>
            <a:br>
              <a:rPr lang="en-GB" sz="1500"/>
            </a:br>
            <a:r>
              <a:rPr lang="en-GB" sz="1500"/>
              <a:t> M – Message</a:t>
            </a:r>
            <a:br>
              <a:rPr lang="en-GB" sz="1500"/>
            </a:br>
            <a:r>
              <a:rPr lang="en-GB" sz="1500"/>
              <a:t> C – Channel</a:t>
            </a:r>
            <a:br>
              <a:rPr lang="en-GB" sz="1500"/>
            </a:br>
            <a:r>
              <a:rPr lang="en-GB" sz="1500"/>
              <a:t> R – Receiver</a:t>
            </a:r>
          </a:p>
          <a:p>
            <a:pPr marL="0" indent="0">
              <a:buNone/>
            </a:pPr>
            <a:r>
              <a:rPr lang="en-GB" sz="1500" b="1"/>
              <a:t>Emphasises human factors that affect communication success:</a:t>
            </a:r>
          </a:p>
          <a:p>
            <a:r>
              <a:rPr lang="en-GB" sz="1500"/>
              <a:t>Communication skills (speaking, listening, reading)</a:t>
            </a:r>
          </a:p>
          <a:p>
            <a:r>
              <a:rPr lang="en-GB" sz="1500"/>
              <a:t>Attitudes (towards each other and the task)</a:t>
            </a:r>
          </a:p>
          <a:p>
            <a:r>
              <a:rPr lang="en-GB" sz="1500"/>
              <a:t>Knowledge (of topic, language, and culture)</a:t>
            </a:r>
          </a:p>
          <a:p>
            <a:r>
              <a:rPr lang="en-GB" sz="1500"/>
              <a:t>Social and cultural systems (shared understanding)</a:t>
            </a:r>
          </a:p>
          <a:p>
            <a:pPr marL="0" indent="0">
              <a:buNone/>
            </a:pPr>
            <a:r>
              <a:rPr lang="en-GB" sz="1500" b="1"/>
              <a:t>At Flight Foods Ltd:</a:t>
            </a:r>
          </a:p>
          <a:p>
            <a:r>
              <a:rPr lang="en-GB" sz="1500"/>
              <a:t>Gary (Source) → skilled in hygiene but poor cross-cultural communication.</a:t>
            </a:r>
          </a:p>
          <a:p>
            <a:r>
              <a:rPr lang="en-GB" sz="1500"/>
              <a:t>Staff (Receivers) → limited English, different cultural attitudes, low motivation.</a:t>
            </a:r>
          </a:p>
          <a:p>
            <a:r>
              <a:rPr lang="en-GB" sz="1500"/>
              <a:t>Result: Misunderstood messages and hygiene failures.</a:t>
            </a:r>
          </a:p>
          <a:p>
            <a:endParaRPr lang="en-GB" sz="1500"/>
          </a:p>
        </p:txBody>
      </p:sp>
    </p:spTree>
    <p:extLst>
      <p:ext uri="{BB962C8B-B14F-4D97-AF65-F5344CB8AC3E}">
        <p14:creationId xmlns:p14="http://schemas.microsoft.com/office/powerpoint/2010/main" val="298782471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174ED2D-5897-BE5A-8744-BBF30F4CCA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57715" y="136591"/>
            <a:ext cx="4526353" cy="1592447"/>
          </a:xfrm>
        </p:spPr>
        <p:txBody>
          <a:bodyPr anchor="b">
            <a:normAutofit/>
          </a:bodyPr>
          <a:lstStyle/>
          <a:p>
            <a:r>
              <a:rPr lang="en-GB" sz="3200" b="1">
                <a:latin typeface="Arial"/>
                <a:cs typeface="Arial"/>
              </a:rPr>
              <a:t>Improving Communication at Flight Foods Ltd.</a:t>
            </a:r>
            <a:endParaRPr lang="en-US" sz="3200" b="1">
              <a:latin typeface="Arial"/>
              <a:cs typeface="Arial"/>
            </a:endParaRP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2965" y="554152"/>
            <a:ext cx="5742189" cy="5742189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group of people holding hands together&#10;&#10;AI-generated content may be incorrect.">
            <a:extLst>
              <a:ext uri="{FF2B5EF4-FFF2-40B4-BE49-F238E27FC236}">
                <a16:creationId xmlns:a16="http://schemas.microsoft.com/office/drawing/2014/main" id="{54EF2A3D-74AA-0778-E6C9-3BAFD27634D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741" r="19761" b="2"/>
          <a:stretch>
            <a:fillRect/>
          </a:stretch>
        </p:blipFill>
        <p:spPr>
          <a:xfrm>
            <a:off x="318512" y="554151"/>
            <a:ext cx="5742189" cy="5742189"/>
          </a:xfrm>
          <a:custGeom>
            <a:avLst/>
            <a:gdLst/>
            <a:ahLst/>
            <a:cxnLst/>
            <a:rect l="l" t="t" r="r" b="b"/>
            <a:pathLst>
              <a:path w="1838528" h="1838528">
                <a:moveTo>
                  <a:pt x="919264" y="0"/>
                </a:moveTo>
                <a:cubicBezTo>
                  <a:pt x="1426959" y="0"/>
                  <a:pt x="1838528" y="411569"/>
                  <a:pt x="1838528" y="919264"/>
                </a:cubicBezTo>
                <a:cubicBezTo>
                  <a:pt x="1838528" y="1426959"/>
                  <a:pt x="1426959" y="1838528"/>
                  <a:pt x="919264" y="1838528"/>
                </a:cubicBezTo>
                <a:cubicBezTo>
                  <a:pt x="411569" y="1838528"/>
                  <a:pt x="0" y="1426959"/>
                  <a:pt x="0" y="919264"/>
                </a:cubicBezTo>
                <a:cubicBezTo>
                  <a:pt x="0" y="411569"/>
                  <a:pt x="411569" y="0"/>
                  <a:pt x="919264" y="0"/>
                </a:cubicBezTo>
                <a:close/>
              </a:path>
            </a:pathLst>
          </a:custGeom>
        </p:spPr>
      </p:pic>
      <p:sp>
        <p:nvSpPr>
          <p:cNvPr id="13" name="!!plus graphic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4956" y="703679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1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5" name="!!circle graphic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2753" y="1562696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1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253D77-2E20-C6AA-F446-BCD69968BC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57715" y="1883762"/>
            <a:ext cx="4540730" cy="4639155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1400" b="1">
                <a:solidFill>
                  <a:schemeClr val="tx1">
                    <a:alpha val="80000"/>
                  </a:schemeClr>
                </a:solidFill>
                <a:latin typeface="Arial"/>
                <a:cs typeface="Arial"/>
              </a:rPr>
              <a:t>Language &amp; Culture:</a:t>
            </a:r>
            <a:endParaRPr lang="en-US" sz="1400" b="1">
              <a:solidFill>
                <a:schemeClr val="tx1">
                  <a:alpha val="80000"/>
                </a:schemeClr>
              </a:solidFill>
              <a:latin typeface="Arial"/>
              <a:cs typeface="Arial"/>
            </a:endParaRPr>
          </a:p>
          <a:p>
            <a:r>
              <a:rPr lang="en-GB" sz="1400">
                <a:solidFill>
                  <a:schemeClr val="tx1">
                    <a:alpha val="80000"/>
                  </a:schemeClr>
                </a:solidFill>
              </a:rPr>
              <a:t>Provide English language and cross-cultural training.</a:t>
            </a:r>
          </a:p>
          <a:p>
            <a:r>
              <a:rPr lang="en-GB" sz="1400">
                <a:solidFill>
                  <a:schemeClr val="tx1">
                    <a:alpha val="80000"/>
                  </a:schemeClr>
                </a:solidFill>
              </a:rPr>
              <a:t>Use visual communication tools (pictures, colour codes, multilingual posters).</a:t>
            </a:r>
          </a:p>
          <a:p>
            <a:r>
              <a:rPr lang="en-GB" sz="1400">
                <a:solidFill>
                  <a:schemeClr val="tx1">
                    <a:alpha val="80000"/>
                  </a:schemeClr>
                </a:solidFill>
              </a:rPr>
              <a:t>Physical Environment:</a:t>
            </a:r>
          </a:p>
          <a:p>
            <a:r>
              <a:rPr lang="en-GB" sz="1400">
                <a:solidFill>
                  <a:schemeClr val="tx1">
                    <a:alpha val="80000"/>
                  </a:schemeClr>
                </a:solidFill>
              </a:rPr>
              <a:t>Upgrade or maintain machines to reduce noise.</a:t>
            </a:r>
          </a:p>
          <a:p>
            <a:r>
              <a:rPr lang="en-GB" sz="1400">
                <a:solidFill>
                  <a:schemeClr val="tx1">
                    <a:alpha val="80000"/>
                  </a:schemeClr>
                </a:solidFill>
              </a:rPr>
              <a:t>Use headsets or intercom systems for clearer communication.</a:t>
            </a:r>
          </a:p>
          <a:p>
            <a:pPr marL="0" indent="0">
              <a:buNone/>
            </a:pPr>
            <a:r>
              <a:rPr lang="en-GB" sz="1400" b="1">
                <a:solidFill>
                  <a:schemeClr val="tx1">
                    <a:alpha val="80000"/>
                  </a:schemeClr>
                </a:solidFill>
                <a:latin typeface="Arial"/>
                <a:cs typeface="Arial"/>
              </a:rPr>
              <a:t>Organisational Structure:</a:t>
            </a:r>
          </a:p>
          <a:p>
            <a:r>
              <a:rPr lang="en-GB" sz="1400">
                <a:solidFill>
                  <a:schemeClr val="tx1">
                    <a:alpha val="80000"/>
                  </a:schemeClr>
                </a:solidFill>
              </a:rPr>
              <a:t>Create formal induction and hygiene training before work starts.</a:t>
            </a:r>
          </a:p>
          <a:p>
            <a:r>
              <a:rPr lang="en-GB" sz="1400">
                <a:solidFill>
                  <a:schemeClr val="tx1">
                    <a:alpha val="80000"/>
                  </a:schemeClr>
                </a:solidFill>
              </a:rPr>
              <a:t>Implement clear reporting lines and daily briefings.</a:t>
            </a:r>
          </a:p>
          <a:p>
            <a:pPr marL="0" indent="0">
              <a:buNone/>
            </a:pPr>
            <a:r>
              <a:rPr lang="en-GB" sz="1400" b="1">
                <a:solidFill>
                  <a:schemeClr val="tx1">
                    <a:alpha val="80000"/>
                  </a:schemeClr>
                </a:solidFill>
                <a:latin typeface="Arial"/>
                <a:cs typeface="Arial"/>
              </a:rPr>
              <a:t>Psychological &amp; Feedback:</a:t>
            </a:r>
          </a:p>
          <a:p>
            <a:r>
              <a:rPr lang="en-GB" sz="1400">
                <a:solidFill>
                  <a:schemeClr val="tx1">
                    <a:alpha val="80000"/>
                  </a:schemeClr>
                </a:solidFill>
              </a:rPr>
              <a:t>Encourage two-way feedback (ask workers to repeat instructions).</a:t>
            </a:r>
          </a:p>
          <a:p>
            <a:r>
              <a:rPr lang="en-GB" sz="1400">
                <a:solidFill>
                  <a:schemeClr val="tx1">
                    <a:alpha val="80000"/>
                  </a:schemeClr>
                </a:solidFill>
              </a:rPr>
              <a:t>Recognise and reward good hygiene practices to boost morale.</a:t>
            </a:r>
          </a:p>
          <a:p>
            <a:endParaRPr lang="en-GB" sz="800">
              <a:solidFill>
                <a:schemeClr val="tx1">
                  <a:alpha val="80000"/>
                </a:schemeClr>
              </a:solidFill>
            </a:endParaRPr>
          </a:p>
        </p:txBody>
      </p:sp>
      <p:sp>
        <p:nvSpPr>
          <p:cNvPr id="17" name="!!dot graphic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54149" y="5775082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9" name="!!Straight Connector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9272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4427877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6BDF81-F6F1-FA2C-74FB-E3E84EDBB7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013" y="3752849"/>
            <a:ext cx="3290887" cy="2452687"/>
          </a:xfrm>
        </p:spPr>
        <p:txBody>
          <a:bodyPr anchor="ctr">
            <a:normAutofit/>
          </a:bodyPr>
          <a:lstStyle/>
          <a:p>
            <a:r>
              <a:rPr lang="en-GB" sz="3600" b="1">
                <a:latin typeface="Arial"/>
                <a:cs typeface="Arial"/>
              </a:rPr>
              <a:t>Conclusion</a:t>
            </a:r>
            <a:endParaRPr lang="en-US" sz="3600"/>
          </a:p>
        </p:txBody>
      </p:sp>
      <p:pic>
        <p:nvPicPr>
          <p:cNvPr id="4" name="Picture 3" descr="A group of people shaking hands&#10;&#10;AI-generated content may be incorrect.">
            <a:extLst>
              <a:ext uri="{FF2B5EF4-FFF2-40B4-BE49-F238E27FC236}">
                <a16:creationId xmlns:a16="http://schemas.microsoft.com/office/drawing/2014/main" id="{34D770D9-E174-6451-862F-62995E6B0F0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6488" r="-118" b="33781"/>
          <a:stretch>
            <a:fillRect/>
          </a:stretch>
        </p:blipFill>
        <p:spPr>
          <a:xfrm>
            <a:off x="20" y="10"/>
            <a:ext cx="12206378" cy="3841459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F1C273-F6A3-A1ED-21F3-F8A964B577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20133" y="4169793"/>
            <a:ext cx="7485413" cy="2452687"/>
          </a:xfrm>
        </p:spPr>
        <p:txBody>
          <a:bodyPr vert="horz" lIns="91440" tIns="45720" rIns="91440" bIns="45720" rtlCol="0" anchor="ctr">
            <a:noAutofit/>
          </a:bodyPr>
          <a:lstStyle/>
          <a:p>
            <a:pPr>
              <a:buFont typeface="Arial"/>
            </a:pPr>
            <a:r>
              <a:rPr lang="en-US" sz="1400">
                <a:latin typeface="Arial"/>
                <a:ea typeface="+mn-lt"/>
                <a:cs typeface="Arial"/>
              </a:rPr>
              <a:t>Flight Foods Ltd’s main issue lies in poor communication across cultural, linguistic, and organisational levels.</a:t>
            </a:r>
          </a:p>
          <a:p>
            <a:pPr>
              <a:buFont typeface="Arial"/>
            </a:pPr>
            <a:r>
              <a:rPr lang="en-US" sz="1400">
                <a:latin typeface="Arial"/>
                <a:ea typeface="+mn-lt"/>
                <a:cs typeface="Arial"/>
              </a:rPr>
              <a:t>Barriers such as language differences, noise, lack of training, and unclear hierarchy have led to food safety and quality problems.</a:t>
            </a:r>
          </a:p>
          <a:p>
            <a:pPr>
              <a:buFont typeface="Arial"/>
            </a:pPr>
            <a:r>
              <a:rPr lang="en-US" sz="1400">
                <a:latin typeface="Arial"/>
                <a:ea typeface="+mn-lt"/>
                <a:cs typeface="Arial"/>
              </a:rPr>
              <a:t>Applying models like Shannon &amp; Weaver and Berlo’s SMCR highlights breakdowns in message encoding, transmission, and feedback.</a:t>
            </a:r>
          </a:p>
          <a:p>
            <a:pPr>
              <a:buFont typeface="Arial"/>
            </a:pPr>
            <a:r>
              <a:rPr lang="en-US" sz="1400">
                <a:latin typeface="Arial"/>
                <a:ea typeface="+mn-lt"/>
                <a:cs typeface="Arial"/>
              </a:rPr>
              <a:t>Improving training, visual communication, feedback systems, and cultural awareness can rebuild trust and efficiency.</a:t>
            </a:r>
          </a:p>
          <a:p>
            <a:pPr>
              <a:buFont typeface="Arial"/>
            </a:pPr>
            <a:r>
              <a:rPr lang="en-US" sz="1400">
                <a:latin typeface="Arial"/>
                <a:ea typeface="+mn-lt"/>
                <a:cs typeface="Arial"/>
              </a:rPr>
              <a:t>Effective communication is essential to restore food quality, safety, and company reputation.</a:t>
            </a:r>
            <a:endParaRPr lang="en-US" sz="1400">
              <a:latin typeface="Arial"/>
              <a:cs typeface="Arial"/>
            </a:endParaRPr>
          </a:p>
          <a:p>
            <a:pPr>
              <a:buNone/>
            </a:pPr>
            <a:endParaRPr lang="en-GB" sz="1300"/>
          </a:p>
        </p:txBody>
      </p:sp>
    </p:spTree>
    <p:extLst>
      <p:ext uri="{BB962C8B-B14F-4D97-AF65-F5344CB8AC3E}">
        <p14:creationId xmlns:p14="http://schemas.microsoft.com/office/powerpoint/2010/main" val="85117822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3AFDA5-FD28-E16A-8826-E932D88B59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latin typeface="Arial"/>
                <a:cs typeface="Arial"/>
              </a:rPr>
              <a:t>Reference List</a:t>
            </a:r>
            <a:endParaRPr lang="en-US" b="1">
              <a:latin typeface="Arial"/>
              <a:cs typeface="Arial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A20DB5A-1B3D-F1CE-563B-E889B1B44BC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7696204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office theme</vt:lpstr>
      <vt:lpstr>Communication Barriers and Solutions at Flight Foods Ltd.</vt:lpstr>
      <vt:lpstr>Overview of the Presentation</vt:lpstr>
      <vt:lpstr>Company Background</vt:lpstr>
      <vt:lpstr>The Problem at Flight Foods Ltd.</vt:lpstr>
      <vt:lpstr>Summary of Communication Barriers Identified</vt:lpstr>
      <vt:lpstr>Language and Cultural Barriers </vt:lpstr>
      <vt:lpstr>Physical and Organisational Barriers</vt:lpstr>
      <vt:lpstr>Psychological and Feedback Barriers</vt:lpstr>
      <vt:lpstr>Communication Theory: Shannon and Weaver Model </vt:lpstr>
      <vt:lpstr>Communication Theory: Berlo’s SMCR Model </vt:lpstr>
      <vt:lpstr>Improving Communication at Flight Foods Ltd.</vt:lpstr>
      <vt:lpstr>Conclusion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228</cp:revision>
  <dcterms:created xsi:type="dcterms:W3CDTF">2025-11-07T13:39:01Z</dcterms:created>
  <dcterms:modified xsi:type="dcterms:W3CDTF">2025-11-10T07:03:32Z</dcterms:modified>
</cp:coreProperties>
</file>