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7"/>
  </p:notesMasterIdLst>
  <p:sldIdLst>
    <p:sldId id="278" r:id="rId5"/>
    <p:sldId id="290" r:id="rId6"/>
    <p:sldId id="291" r:id="rId7"/>
    <p:sldId id="294" r:id="rId8"/>
    <p:sldId id="284" r:id="rId9"/>
    <p:sldId id="292" r:id="rId10"/>
    <p:sldId id="286" r:id="rId11"/>
    <p:sldId id="287" r:id="rId12"/>
    <p:sldId id="288" r:id="rId13"/>
    <p:sldId id="289" r:id="rId14"/>
    <p:sldId id="296" r:id="rId15"/>
    <p:sldId id="295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356E156-F81F-4CE3-9F85-05DF85AB95A0}" v="75" dt="2022-03-13T23:15:24.7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19" autoAdjust="0"/>
  </p:normalViewPr>
  <p:slideViewPr>
    <p:cSldViewPr snapToGrid="0">
      <p:cViewPr>
        <p:scale>
          <a:sx n="73" d="100"/>
          <a:sy n="73" d="100"/>
        </p:scale>
        <p:origin x="1070" y="1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burniene" userId="f92fcf0a4b27b48a" providerId="LiveId" clId="{B356E156-F81F-4CE3-9F85-05DF85AB95A0}"/>
    <pc:docChg chg="undo custSel addSld delSld modSld sldOrd">
      <pc:chgData name="laura burniene" userId="f92fcf0a4b27b48a" providerId="LiveId" clId="{B356E156-F81F-4CE3-9F85-05DF85AB95A0}" dt="2022-03-13T23:18:53.090" v="7109" actId="255"/>
      <pc:docMkLst>
        <pc:docMk/>
      </pc:docMkLst>
      <pc:sldChg chg="addSp delSp modSp mod addAnim delAnim">
        <pc:chgData name="laura burniene" userId="f92fcf0a4b27b48a" providerId="LiveId" clId="{B356E156-F81F-4CE3-9F85-05DF85AB95A0}" dt="2022-03-11T18:31:41.863" v="947"/>
        <pc:sldMkLst>
          <pc:docMk/>
          <pc:sldMk cId="4167884232" sldId="278"/>
        </pc:sldMkLst>
        <pc:spChg chg="mod">
          <ac:chgData name="laura burniene" userId="f92fcf0a4b27b48a" providerId="LiveId" clId="{B356E156-F81F-4CE3-9F85-05DF85AB95A0}" dt="2022-03-11T18:29:58.475" v="941" actId="26606"/>
          <ac:spMkLst>
            <pc:docMk/>
            <pc:sldMk cId="4167884232" sldId="278"/>
            <ac:spMk id="2" creationId="{0D1F047C-C727-42A7-85C5-68C5AA1B1A93}"/>
          </ac:spMkLst>
        </pc:spChg>
        <pc:spChg chg="mod">
          <ac:chgData name="laura burniene" userId="f92fcf0a4b27b48a" providerId="LiveId" clId="{B356E156-F81F-4CE3-9F85-05DF85AB95A0}" dt="2022-03-11T18:29:58.475" v="941" actId="26606"/>
          <ac:spMkLst>
            <pc:docMk/>
            <pc:sldMk cId="4167884232" sldId="278"/>
            <ac:spMk id="3" creationId="{DB93FB3F-A8D4-46D3-A1C6-C79C64563729}"/>
          </ac:spMkLst>
        </pc:spChg>
        <pc:spChg chg="add del">
          <ac:chgData name="laura burniene" userId="f92fcf0a4b27b48a" providerId="LiveId" clId="{B356E156-F81F-4CE3-9F85-05DF85AB95A0}" dt="2022-03-11T18:29:58.475" v="941" actId="26606"/>
          <ac:spMkLst>
            <pc:docMk/>
            <pc:sldMk cId="4167884232" sldId="278"/>
            <ac:spMk id="103" creationId="{FE469E50-3893-4ED6-92BA-2985C32B0CA6}"/>
          </ac:spMkLst>
        </pc:spChg>
        <pc:spChg chg="add del">
          <ac:chgData name="laura burniene" userId="f92fcf0a4b27b48a" providerId="LiveId" clId="{B356E156-F81F-4CE3-9F85-05DF85AB95A0}" dt="2022-03-11T18:29:58.464" v="940" actId="26606"/>
          <ac:spMkLst>
            <pc:docMk/>
            <pc:sldMk cId="4167884232" sldId="278"/>
            <ac:spMk id="108" creationId="{608EAA06-5488-416B-B2B2-E55213011012}"/>
          </ac:spMkLst>
        </pc:spChg>
        <pc:spChg chg="add del">
          <ac:chgData name="laura burniene" userId="f92fcf0a4b27b48a" providerId="LiveId" clId="{B356E156-F81F-4CE3-9F85-05DF85AB95A0}" dt="2022-03-11T18:31:41.860" v="945" actId="26606"/>
          <ac:spMkLst>
            <pc:docMk/>
            <pc:sldMk cId="4167884232" sldId="278"/>
            <ac:spMk id="110" creationId="{AA61CCAC-6875-474C-8E9E-F57ABF078C2B}"/>
          </ac:spMkLst>
        </pc:spChg>
        <pc:spChg chg="add del">
          <ac:chgData name="laura burniene" userId="f92fcf0a4b27b48a" providerId="LiveId" clId="{B356E156-F81F-4CE3-9F85-05DF85AB95A0}" dt="2022-03-11T18:31:41.860" v="945" actId="26606"/>
          <ac:spMkLst>
            <pc:docMk/>
            <pc:sldMk cId="4167884232" sldId="278"/>
            <ac:spMk id="111" creationId="{5683D043-25BB-4AC9-8130-641179672614}"/>
          </ac:spMkLst>
        </pc:spChg>
        <pc:spChg chg="add">
          <ac:chgData name="laura burniene" userId="f92fcf0a4b27b48a" providerId="LiveId" clId="{B356E156-F81F-4CE3-9F85-05DF85AB95A0}" dt="2022-03-11T18:31:41.860" v="945" actId="26606"/>
          <ac:spMkLst>
            <pc:docMk/>
            <pc:sldMk cId="4167884232" sldId="278"/>
            <ac:spMk id="116" creationId="{5683D043-25BB-4AC9-8130-641179672614}"/>
          </ac:spMkLst>
        </pc:spChg>
        <pc:spChg chg="add">
          <ac:chgData name="laura burniene" userId="f92fcf0a4b27b48a" providerId="LiveId" clId="{B356E156-F81F-4CE3-9F85-05DF85AB95A0}" dt="2022-03-11T18:31:41.860" v="945" actId="26606"/>
          <ac:spMkLst>
            <pc:docMk/>
            <pc:sldMk cId="4167884232" sldId="278"/>
            <ac:spMk id="118" creationId="{AA61CCAC-6875-474C-8E9E-F57ABF078C2B}"/>
          </ac:spMkLst>
        </pc:spChg>
        <pc:picChg chg="mod">
          <ac:chgData name="laura burniene" userId="f92fcf0a4b27b48a" providerId="LiveId" clId="{B356E156-F81F-4CE3-9F85-05DF85AB95A0}" dt="2022-03-11T18:29:58.475" v="941" actId="26606"/>
          <ac:picMkLst>
            <pc:docMk/>
            <pc:sldMk cId="4167884232" sldId="278"/>
            <ac:picMk id="5" creationId="{F8A1C807-B9AD-4C9B-BF9F-60F03428998E}"/>
          </ac:picMkLst>
        </pc:picChg>
      </pc:sldChg>
      <pc:sldChg chg="addSp delSp modSp del mod">
        <pc:chgData name="laura burniene" userId="f92fcf0a4b27b48a" providerId="LiveId" clId="{B356E156-F81F-4CE3-9F85-05DF85AB95A0}" dt="2022-03-11T18:27:27.123" v="885" actId="2696"/>
        <pc:sldMkLst>
          <pc:docMk/>
          <pc:sldMk cId="3451304024" sldId="281"/>
        </pc:sldMkLst>
        <pc:spChg chg="del">
          <ac:chgData name="laura burniene" userId="f92fcf0a4b27b48a" providerId="LiveId" clId="{B356E156-F81F-4CE3-9F85-05DF85AB95A0}" dt="2022-03-11T09:30:57.024" v="79"/>
          <ac:spMkLst>
            <pc:docMk/>
            <pc:sldMk cId="3451304024" sldId="281"/>
            <ac:spMk id="3" creationId="{700D15A6-43D4-45C2-B0DE-ECEF467BF668}"/>
          </ac:spMkLst>
        </pc:spChg>
        <pc:picChg chg="add mod">
          <ac:chgData name="laura burniene" userId="f92fcf0a4b27b48a" providerId="LiveId" clId="{B356E156-F81F-4CE3-9F85-05DF85AB95A0}" dt="2022-03-11T09:33:00.914" v="89" actId="1076"/>
          <ac:picMkLst>
            <pc:docMk/>
            <pc:sldMk cId="3451304024" sldId="281"/>
            <ac:picMk id="4" creationId="{7C1D6ABA-67A4-4B74-92DA-D17958A2F24F}"/>
          </ac:picMkLst>
        </pc:picChg>
      </pc:sldChg>
      <pc:sldChg chg="addSp delSp modSp del mod">
        <pc:chgData name="laura burniene" userId="f92fcf0a4b27b48a" providerId="LiveId" clId="{B356E156-F81F-4CE3-9F85-05DF85AB95A0}" dt="2022-03-11T18:27:43.031" v="889" actId="2696"/>
        <pc:sldMkLst>
          <pc:docMk/>
          <pc:sldMk cId="480031105" sldId="282"/>
        </pc:sldMkLst>
        <pc:spChg chg="del">
          <ac:chgData name="laura burniene" userId="f92fcf0a4b27b48a" providerId="LiveId" clId="{B356E156-F81F-4CE3-9F85-05DF85AB95A0}" dt="2022-03-11T10:06:01.597" v="93"/>
          <ac:spMkLst>
            <pc:docMk/>
            <pc:sldMk cId="480031105" sldId="282"/>
            <ac:spMk id="3" creationId="{0F019C58-2179-425B-B8A7-306EDDA4792C}"/>
          </ac:spMkLst>
        </pc:spChg>
        <pc:spChg chg="add del mod">
          <ac:chgData name="laura burniene" userId="f92fcf0a4b27b48a" providerId="LiveId" clId="{B356E156-F81F-4CE3-9F85-05DF85AB95A0}" dt="2022-03-11T10:06:07.328" v="94"/>
          <ac:spMkLst>
            <pc:docMk/>
            <pc:sldMk cId="480031105" sldId="282"/>
            <ac:spMk id="4" creationId="{A0D715EC-41DB-49CF-B3C9-719B4ADB1F01}"/>
          </ac:spMkLst>
        </pc:spChg>
        <pc:spChg chg="add">
          <ac:chgData name="laura burniene" userId="f92fcf0a4b27b48a" providerId="LiveId" clId="{B356E156-F81F-4CE3-9F85-05DF85AB95A0}" dt="2022-03-11T18:27:31.590" v="886" actId="22"/>
          <ac:spMkLst>
            <pc:docMk/>
            <pc:sldMk cId="480031105" sldId="282"/>
            <ac:spMk id="6" creationId="{853E59F8-72A5-4E22-86FD-1BB4C96AC575}"/>
          </ac:spMkLst>
        </pc:spChg>
        <pc:spChg chg="add del mod">
          <ac:chgData name="laura burniene" userId="f92fcf0a4b27b48a" providerId="LiveId" clId="{B356E156-F81F-4CE3-9F85-05DF85AB95A0}" dt="2022-03-11T18:27:13.917" v="884"/>
          <ac:spMkLst>
            <pc:docMk/>
            <pc:sldMk cId="480031105" sldId="282"/>
            <ac:spMk id="7" creationId="{7B8F87E5-5F8E-4ECA-8192-2FC752CF2A2F}"/>
          </ac:spMkLst>
        </pc:spChg>
        <pc:picChg chg="add mod">
          <ac:chgData name="laura burniene" userId="f92fcf0a4b27b48a" providerId="LiveId" clId="{B356E156-F81F-4CE3-9F85-05DF85AB95A0}" dt="2022-03-11T18:26:53.812" v="882" actId="1076"/>
          <ac:picMkLst>
            <pc:docMk/>
            <pc:sldMk cId="480031105" sldId="282"/>
            <ac:picMk id="5" creationId="{2B828DF6-E8B8-491A-ABB3-55A6B6826AC7}"/>
          </ac:picMkLst>
        </pc:picChg>
      </pc:sldChg>
      <pc:sldChg chg="addSp modSp del mod">
        <pc:chgData name="laura burniene" userId="f92fcf0a4b27b48a" providerId="LiveId" clId="{B356E156-F81F-4CE3-9F85-05DF85AB95A0}" dt="2022-03-11T20:02:30.359" v="1910" actId="47"/>
        <pc:sldMkLst>
          <pc:docMk/>
          <pc:sldMk cId="1135599069" sldId="283"/>
        </pc:sldMkLst>
        <pc:spChg chg="mod">
          <ac:chgData name="laura burniene" userId="f92fcf0a4b27b48a" providerId="LiveId" clId="{B356E156-F81F-4CE3-9F85-05DF85AB95A0}" dt="2022-03-11T18:26:33.898" v="880" actId="20577"/>
          <ac:spMkLst>
            <pc:docMk/>
            <pc:sldMk cId="1135599069" sldId="283"/>
            <ac:spMk id="3" creationId="{E3BF04B8-DF0C-4723-A599-AC7F63E39390}"/>
          </ac:spMkLst>
        </pc:spChg>
        <pc:picChg chg="add mod">
          <ac:chgData name="laura burniene" userId="f92fcf0a4b27b48a" providerId="LiveId" clId="{B356E156-F81F-4CE3-9F85-05DF85AB95A0}" dt="2022-03-11T19:10:29.435" v="1140" actId="14100"/>
          <ac:picMkLst>
            <pc:docMk/>
            <pc:sldMk cId="1135599069" sldId="283"/>
            <ac:picMk id="2050" creationId="{6C8C5963-B4D1-4E59-997E-944012C11B75}"/>
          </ac:picMkLst>
        </pc:picChg>
      </pc:sldChg>
      <pc:sldChg chg="addSp delSp modSp mod modClrScheme chgLayout">
        <pc:chgData name="laura burniene" userId="f92fcf0a4b27b48a" providerId="LiveId" clId="{B356E156-F81F-4CE3-9F85-05DF85AB95A0}" dt="2022-03-12T23:49:08.371" v="3570" actId="20577"/>
        <pc:sldMkLst>
          <pc:docMk/>
          <pc:sldMk cId="3620900741" sldId="284"/>
        </pc:sldMkLst>
        <pc:spChg chg="mod ord">
          <ac:chgData name="laura burniene" userId="f92fcf0a4b27b48a" providerId="LiveId" clId="{B356E156-F81F-4CE3-9F85-05DF85AB95A0}" dt="2022-03-12T22:12:24.359" v="2857" actId="700"/>
          <ac:spMkLst>
            <pc:docMk/>
            <pc:sldMk cId="3620900741" sldId="284"/>
            <ac:spMk id="2" creationId="{9B3826C3-20AC-422F-A4E9-340605C3378E}"/>
          </ac:spMkLst>
        </pc:spChg>
        <pc:spChg chg="mod ord">
          <ac:chgData name="laura burniene" userId="f92fcf0a4b27b48a" providerId="LiveId" clId="{B356E156-F81F-4CE3-9F85-05DF85AB95A0}" dt="2022-03-12T22:59:32.321" v="3002" actId="20577"/>
          <ac:spMkLst>
            <pc:docMk/>
            <pc:sldMk cId="3620900741" sldId="284"/>
            <ac:spMk id="3" creationId="{82D7EC7C-AD2A-4772-B48A-10D9CE55A6BD}"/>
          </ac:spMkLst>
        </pc:spChg>
        <pc:spChg chg="add mod ord">
          <ac:chgData name="laura burniene" userId="f92fcf0a4b27b48a" providerId="LiveId" clId="{B356E156-F81F-4CE3-9F85-05DF85AB95A0}" dt="2022-03-12T23:05:19.195" v="3087" actId="20577"/>
          <ac:spMkLst>
            <pc:docMk/>
            <pc:sldMk cId="3620900741" sldId="284"/>
            <ac:spMk id="4" creationId="{1498EAB3-71D5-4798-B170-0B1FBB220317}"/>
          </ac:spMkLst>
        </pc:spChg>
        <pc:spChg chg="add mod ord">
          <ac:chgData name="laura burniene" userId="f92fcf0a4b27b48a" providerId="LiveId" clId="{B356E156-F81F-4CE3-9F85-05DF85AB95A0}" dt="2022-03-12T23:41:00.324" v="3382" actId="20577"/>
          <ac:spMkLst>
            <pc:docMk/>
            <pc:sldMk cId="3620900741" sldId="284"/>
            <ac:spMk id="5" creationId="{5C927F71-8214-4906-95E5-9D9902D94833}"/>
          </ac:spMkLst>
        </pc:spChg>
        <pc:spChg chg="add del mod ord">
          <ac:chgData name="laura burniene" userId="f92fcf0a4b27b48a" providerId="LiveId" clId="{B356E156-F81F-4CE3-9F85-05DF85AB95A0}" dt="2022-03-12T23:01:22.006" v="3054"/>
          <ac:spMkLst>
            <pc:docMk/>
            <pc:sldMk cId="3620900741" sldId="284"/>
            <ac:spMk id="6" creationId="{FDB549FC-DCC2-48B2-8DCA-363EB7DC1787}"/>
          </ac:spMkLst>
        </pc:spChg>
        <pc:spChg chg="add mod ord">
          <ac:chgData name="laura burniene" userId="f92fcf0a4b27b48a" providerId="LiveId" clId="{B356E156-F81F-4CE3-9F85-05DF85AB95A0}" dt="2022-03-12T23:49:08.371" v="3570" actId="20577"/>
          <ac:spMkLst>
            <pc:docMk/>
            <pc:sldMk cId="3620900741" sldId="284"/>
            <ac:spMk id="7" creationId="{3DDCDDBD-EEE5-46E7-8F05-41F4D51591ED}"/>
          </ac:spMkLst>
        </pc:spChg>
        <pc:spChg chg="add mod ord">
          <ac:chgData name="laura burniene" userId="f92fcf0a4b27b48a" providerId="LiveId" clId="{B356E156-F81F-4CE3-9F85-05DF85AB95A0}" dt="2022-03-12T23:49:03.309" v="3568" actId="20577"/>
          <ac:spMkLst>
            <pc:docMk/>
            <pc:sldMk cId="3620900741" sldId="284"/>
            <ac:spMk id="8" creationId="{1E32D9BB-79EB-4F4C-A145-13CAF2CD0D0F}"/>
          </ac:spMkLst>
        </pc:spChg>
        <pc:spChg chg="add mod ord">
          <ac:chgData name="laura burniene" userId="f92fcf0a4b27b48a" providerId="LiveId" clId="{B356E156-F81F-4CE3-9F85-05DF85AB95A0}" dt="2022-03-12T23:47:05.148" v="3546" actId="313"/>
          <ac:spMkLst>
            <pc:docMk/>
            <pc:sldMk cId="3620900741" sldId="284"/>
            <ac:spMk id="9" creationId="{CBEA2EDF-72CC-460C-9A93-50E52FCDDC91}"/>
          </ac:spMkLst>
        </pc:spChg>
        <pc:spChg chg="add mod ord">
          <ac:chgData name="laura burniene" userId="f92fcf0a4b27b48a" providerId="LiveId" clId="{B356E156-F81F-4CE3-9F85-05DF85AB95A0}" dt="2022-03-12T22:12:24.359" v="2857" actId="700"/>
          <ac:spMkLst>
            <pc:docMk/>
            <pc:sldMk cId="3620900741" sldId="284"/>
            <ac:spMk id="10" creationId="{5AACC625-68F1-4BFA-811A-E368140A2E80}"/>
          </ac:spMkLst>
        </pc:spChg>
        <pc:spChg chg="add del mod ord">
          <ac:chgData name="laura burniene" userId="f92fcf0a4b27b48a" providerId="LiveId" clId="{B356E156-F81F-4CE3-9F85-05DF85AB95A0}" dt="2022-03-12T23:39:43.399" v="3352"/>
          <ac:spMkLst>
            <pc:docMk/>
            <pc:sldMk cId="3620900741" sldId="284"/>
            <ac:spMk id="11" creationId="{9953536F-32AE-4444-8EF3-AE90745035E0}"/>
          </ac:spMkLst>
        </pc:spChg>
        <pc:spChg chg="add mod">
          <ac:chgData name="laura burniene" userId="f92fcf0a4b27b48a" providerId="LiveId" clId="{B356E156-F81F-4CE3-9F85-05DF85AB95A0}" dt="2022-03-12T23:01:15.460" v="3053" actId="571"/>
          <ac:spMkLst>
            <pc:docMk/>
            <pc:sldMk cId="3620900741" sldId="284"/>
            <ac:spMk id="12" creationId="{E9396927-7E72-4A0A-A70A-9DE730BF72C0}"/>
          </ac:spMkLst>
        </pc:spChg>
        <pc:spChg chg="add del mod">
          <ac:chgData name="laura burniene" userId="f92fcf0a4b27b48a" providerId="LiveId" clId="{B356E156-F81F-4CE3-9F85-05DF85AB95A0}" dt="2022-03-12T23:16:42.044" v="3344"/>
          <ac:spMkLst>
            <pc:docMk/>
            <pc:sldMk cId="3620900741" sldId="284"/>
            <ac:spMk id="15" creationId="{5767FA22-D46D-4393-9596-135C37290915}"/>
          </ac:spMkLst>
        </pc:spChg>
        <pc:spChg chg="add del mod">
          <ac:chgData name="laura burniene" userId="f92fcf0a4b27b48a" providerId="LiveId" clId="{B356E156-F81F-4CE3-9F85-05DF85AB95A0}" dt="2022-03-12T23:17:15.486" v="3346"/>
          <ac:spMkLst>
            <pc:docMk/>
            <pc:sldMk cId="3620900741" sldId="284"/>
            <ac:spMk id="19" creationId="{C0ED8067-D3B6-44E7-AF70-8FC7588C6027}"/>
          </ac:spMkLst>
        </pc:spChg>
        <pc:picChg chg="add del mod">
          <ac:chgData name="laura burniene" userId="f92fcf0a4b27b48a" providerId="LiveId" clId="{B356E156-F81F-4CE3-9F85-05DF85AB95A0}" dt="2022-03-12T23:02:17.166" v="3061" actId="21"/>
          <ac:picMkLst>
            <pc:docMk/>
            <pc:sldMk cId="3620900741" sldId="284"/>
            <ac:picMk id="13" creationId="{514D7781-6732-4500-A691-ABBCAC9F4EDE}"/>
          </ac:picMkLst>
        </pc:picChg>
        <pc:picChg chg="add mod">
          <ac:chgData name="laura burniene" userId="f92fcf0a4b27b48a" providerId="LiveId" clId="{B356E156-F81F-4CE3-9F85-05DF85AB95A0}" dt="2022-03-12T23:47:44.969" v="3549" actId="14100"/>
          <ac:picMkLst>
            <pc:docMk/>
            <pc:sldMk cId="3620900741" sldId="284"/>
            <ac:picMk id="16" creationId="{46A2386C-B06C-4185-8E43-AA8D3DA527EE}"/>
          </ac:picMkLst>
        </pc:picChg>
        <pc:picChg chg="add del mod">
          <ac:chgData name="laura burniene" userId="f92fcf0a4b27b48a" providerId="LiveId" clId="{B356E156-F81F-4CE3-9F85-05DF85AB95A0}" dt="2022-03-12T23:16:52.258" v="3345" actId="21"/>
          <ac:picMkLst>
            <pc:docMk/>
            <pc:sldMk cId="3620900741" sldId="284"/>
            <ac:picMk id="17" creationId="{DD4DE9D3-A9E9-489B-A662-E8133A48966F}"/>
          </ac:picMkLst>
        </pc:picChg>
        <pc:picChg chg="add mod">
          <ac:chgData name="laura burniene" userId="f92fcf0a4b27b48a" providerId="LiveId" clId="{B356E156-F81F-4CE3-9F85-05DF85AB95A0}" dt="2022-03-12T23:48:09.781" v="3552" actId="14100"/>
          <ac:picMkLst>
            <pc:docMk/>
            <pc:sldMk cId="3620900741" sldId="284"/>
            <ac:picMk id="20" creationId="{9E3DC637-EA66-4EF8-9624-B909AFF8D339}"/>
          </ac:picMkLst>
        </pc:picChg>
        <pc:picChg chg="add mod">
          <ac:chgData name="laura burniene" userId="f92fcf0a4b27b48a" providerId="LiveId" clId="{B356E156-F81F-4CE3-9F85-05DF85AB95A0}" dt="2022-03-12T23:48:25.598" v="3554" actId="14100"/>
          <ac:picMkLst>
            <pc:docMk/>
            <pc:sldMk cId="3620900741" sldId="284"/>
            <ac:picMk id="1026" creationId="{CE85478B-0572-4EDD-8394-DD9FC1E8EADA}"/>
          </ac:picMkLst>
        </pc:picChg>
      </pc:sldChg>
      <pc:sldChg chg="addSp delSp modSp del">
        <pc:chgData name="laura burniene" userId="f92fcf0a4b27b48a" providerId="LiveId" clId="{B356E156-F81F-4CE3-9F85-05DF85AB95A0}" dt="2022-03-11T18:55:07.301" v="1014" actId="47"/>
        <pc:sldMkLst>
          <pc:docMk/>
          <pc:sldMk cId="847260131" sldId="285"/>
        </pc:sldMkLst>
        <pc:spChg chg="del">
          <ac:chgData name="laura burniene" userId="f92fcf0a4b27b48a" providerId="LiveId" clId="{B356E156-F81F-4CE3-9F85-05DF85AB95A0}" dt="2022-03-11T18:54:28.866" v="1013"/>
          <ac:spMkLst>
            <pc:docMk/>
            <pc:sldMk cId="847260131" sldId="285"/>
            <ac:spMk id="3" creationId="{F3C0BB95-2FBF-4AD7-A94D-5D82ECB11721}"/>
          </ac:spMkLst>
        </pc:spChg>
        <pc:picChg chg="add mod">
          <ac:chgData name="laura burniene" userId="f92fcf0a4b27b48a" providerId="LiveId" clId="{B356E156-F81F-4CE3-9F85-05DF85AB95A0}" dt="2022-03-11T18:54:28.866" v="1013"/>
          <ac:picMkLst>
            <pc:docMk/>
            <pc:sldMk cId="847260131" sldId="285"/>
            <ac:picMk id="1026" creationId="{372D6856-3535-41F6-AFC5-F2E9E765FA14}"/>
          </ac:picMkLst>
        </pc:picChg>
      </pc:sldChg>
      <pc:sldChg chg="addSp delSp modSp mod ord modClrScheme chgLayout">
        <pc:chgData name="laura burniene" userId="f92fcf0a4b27b48a" providerId="LiveId" clId="{B356E156-F81F-4CE3-9F85-05DF85AB95A0}" dt="2022-03-13T16:35:45.687" v="4886" actId="20577"/>
        <pc:sldMkLst>
          <pc:docMk/>
          <pc:sldMk cId="874191907" sldId="286"/>
        </pc:sldMkLst>
        <pc:spChg chg="del mod ord">
          <ac:chgData name="laura burniene" userId="f92fcf0a4b27b48a" providerId="LiveId" clId="{B356E156-F81F-4CE3-9F85-05DF85AB95A0}" dt="2022-03-13T15:37:44.100" v="4401" actId="700"/>
          <ac:spMkLst>
            <pc:docMk/>
            <pc:sldMk cId="874191907" sldId="286"/>
            <ac:spMk id="2" creationId="{7181D434-3192-4B2A-9467-0C2BD2607A42}"/>
          </ac:spMkLst>
        </pc:spChg>
        <pc:spChg chg="del mod ord">
          <ac:chgData name="laura burniene" userId="f92fcf0a4b27b48a" providerId="LiveId" clId="{B356E156-F81F-4CE3-9F85-05DF85AB95A0}" dt="2022-03-13T14:49:07.414" v="3820" actId="700"/>
          <ac:spMkLst>
            <pc:docMk/>
            <pc:sldMk cId="874191907" sldId="286"/>
            <ac:spMk id="3" creationId="{6763FE85-9D86-404E-B66C-7FD019A036A8}"/>
          </ac:spMkLst>
        </pc:spChg>
        <pc:spChg chg="add mod ord">
          <ac:chgData name="laura burniene" userId="f92fcf0a4b27b48a" providerId="LiveId" clId="{B356E156-F81F-4CE3-9F85-05DF85AB95A0}" dt="2022-03-13T15:38:03.053" v="4407" actId="700"/>
          <ac:spMkLst>
            <pc:docMk/>
            <pc:sldMk cId="874191907" sldId="286"/>
            <ac:spMk id="4" creationId="{8D5326A9-FE10-4443-B00C-21A2BA2A8060}"/>
          </ac:spMkLst>
        </pc:spChg>
        <pc:spChg chg="add mod ord">
          <ac:chgData name="laura burniene" userId="f92fcf0a4b27b48a" providerId="LiveId" clId="{B356E156-F81F-4CE3-9F85-05DF85AB95A0}" dt="2022-03-13T15:38:03.053" v="4407" actId="700"/>
          <ac:spMkLst>
            <pc:docMk/>
            <pc:sldMk cId="874191907" sldId="286"/>
            <ac:spMk id="5" creationId="{37DAD45E-941D-47A1-A25E-0D61543BB580}"/>
          </ac:spMkLst>
        </pc:spChg>
        <pc:spChg chg="add mod ord">
          <ac:chgData name="laura burniene" userId="f92fcf0a4b27b48a" providerId="LiveId" clId="{B356E156-F81F-4CE3-9F85-05DF85AB95A0}" dt="2022-03-13T15:38:03.053" v="4407" actId="700"/>
          <ac:spMkLst>
            <pc:docMk/>
            <pc:sldMk cId="874191907" sldId="286"/>
            <ac:spMk id="6" creationId="{A50DC748-92CF-4A40-9D78-810C4058E9A1}"/>
          </ac:spMkLst>
        </pc:spChg>
        <pc:spChg chg="add mod ord">
          <ac:chgData name="laura burniene" userId="f92fcf0a4b27b48a" providerId="LiveId" clId="{B356E156-F81F-4CE3-9F85-05DF85AB95A0}" dt="2022-03-13T15:38:03.053" v="4407" actId="700"/>
          <ac:spMkLst>
            <pc:docMk/>
            <pc:sldMk cId="874191907" sldId="286"/>
            <ac:spMk id="7" creationId="{C25691EC-C313-4672-868F-DECECC3BBD9D}"/>
          </ac:spMkLst>
        </pc:spChg>
        <pc:spChg chg="add del mod ord">
          <ac:chgData name="laura burniene" userId="f92fcf0a4b27b48a" providerId="LiveId" clId="{B356E156-F81F-4CE3-9F85-05DF85AB95A0}" dt="2022-03-13T15:37:51.405" v="4404" actId="700"/>
          <ac:spMkLst>
            <pc:docMk/>
            <pc:sldMk cId="874191907" sldId="286"/>
            <ac:spMk id="8" creationId="{F62A0291-035F-4C0C-BE55-D6B8F9B9DEAB}"/>
          </ac:spMkLst>
        </pc:spChg>
        <pc:spChg chg="add del mod ord">
          <ac:chgData name="laura burniene" userId="f92fcf0a4b27b48a" providerId="LiveId" clId="{B356E156-F81F-4CE3-9F85-05DF85AB95A0}" dt="2022-03-13T15:38:03.053" v="4407" actId="700"/>
          <ac:spMkLst>
            <pc:docMk/>
            <pc:sldMk cId="874191907" sldId="286"/>
            <ac:spMk id="9" creationId="{76B3F2D7-33E8-4888-8876-62D9C99FC26D}"/>
          </ac:spMkLst>
        </pc:spChg>
        <pc:spChg chg="add mod ord">
          <ac:chgData name="laura burniene" userId="f92fcf0a4b27b48a" providerId="LiveId" clId="{B356E156-F81F-4CE3-9F85-05DF85AB95A0}" dt="2022-03-13T16:35:45.687" v="4886" actId="20577"/>
          <ac:spMkLst>
            <pc:docMk/>
            <pc:sldMk cId="874191907" sldId="286"/>
            <ac:spMk id="10" creationId="{C5D76F7A-0AC3-4528-BB8F-08F1ED70363C}"/>
          </ac:spMkLst>
        </pc:spChg>
      </pc:sldChg>
      <pc:sldChg chg="addSp delSp modSp mod ord">
        <pc:chgData name="laura burniene" userId="f92fcf0a4b27b48a" providerId="LiveId" clId="{B356E156-F81F-4CE3-9F85-05DF85AB95A0}" dt="2022-03-13T22:21:41.572" v="6853" actId="5793"/>
        <pc:sldMkLst>
          <pc:docMk/>
          <pc:sldMk cId="4218001087" sldId="287"/>
        </pc:sldMkLst>
        <pc:spChg chg="mod">
          <ac:chgData name="laura burniene" userId="f92fcf0a4b27b48a" providerId="LiveId" clId="{B356E156-F81F-4CE3-9F85-05DF85AB95A0}" dt="2022-03-13T16:32:29.182" v="4838" actId="14100"/>
          <ac:spMkLst>
            <pc:docMk/>
            <pc:sldMk cId="4218001087" sldId="287"/>
            <ac:spMk id="2" creationId="{E131C488-AED1-4039-B3B1-6B8F069B1E48}"/>
          </ac:spMkLst>
        </pc:spChg>
        <pc:spChg chg="mod">
          <ac:chgData name="laura burniene" userId="f92fcf0a4b27b48a" providerId="LiveId" clId="{B356E156-F81F-4CE3-9F85-05DF85AB95A0}" dt="2022-03-13T22:21:41.572" v="6853" actId="5793"/>
          <ac:spMkLst>
            <pc:docMk/>
            <pc:sldMk cId="4218001087" sldId="287"/>
            <ac:spMk id="3" creationId="{792135BF-D681-4C75-AFB2-7F3B12565CF8}"/>
          </ac:spMkLst>
        </pc:spChg>
        <pc:picChg chg="add del mod">
          <ac:chgData name="laura burniene" userId="f92fcf0a4b27b48a" providerId="LiveId" clId="{B356E156-F81F-4CE3-9F85-05DF85AB95A0}" dt="2022-03-13T16:24:06.341" v="4753" actId="21"/>
          <ac:picMkLst>
            <pc:docMk/>
            <pc:sldMk cId="4218001087" sldId="287"/>
            <ac:picMk id="4" creationId="{F45F03B8-79B4-4DB8-85E3-2807AA4340D9}"/>
          </ac:picMkLst>
        </pc:picChg>
        <pc:picChg chg="add mod">
          <ac:chgData name="laura burniene" userId="f92fcf0a4b27b48a" providerId="LiveId" clId="{B356E156-F81F-4CE3-9F85-05DF85AB95A0}" dt="2022-03-13T16:30:36.352" v="4795" actId="14100"/>
          <ac:picMkLst>
            <pc:docMk/>
            <pc:sldMk cId="4218001087" sldId="287"/>
            <ac:picMk id="1026" creationId="{22CD3869-8B34-4A61-86CE-2800510F6C5E}"/>
          </ac:picMkLst>
        </pc:picChg>
        <pc:picChg chg="add del">
          <ac:chgData name="laura burniene" userId="f92fcf0a4b27b48a" providerId="LiveId" clId="{B356E156-F81F-4CE3-9F85-05DF85AB95A0}" dt="2022-03-13T00:10:22.531" v="3743" actId="21"/>
          <ac:picMkLst>
            <pc:docMk/>
            <pc:sldMk cId="4218001087" sldId="287"/>
            <ac:picMk id="2050" creationId="{2950ACA7-DE70-454D-8C1F-9B0C4E8ABB2F}"/>
          </ac:picMkLst>
        </pc:picChg>
      </pc:sldChg>
      <pc:sldChg chg="addSp delSp modSp new mod">
        <pc:chgData name="laura burniene" userId="f92fcf0a4b27b48a" providerId="LiveId" clId="{B356E156-F81F-4CE3-9F85-05DF85AB95A0}" dt="2022-03-13T22:37:45.997" v="6935" actId="14100"/>
        <pc:sldMkLst>
          <pc:docMk/>
          <pc:sldMk cId="1625265523" sldId="288"/>
        </pc:sldMkLst>
        <pc:spChg chg="mod">
          <ac:chgData name="laura burniene" userId="f92fcf0a4b27b48a" providerId="LiveId" clId="{B356E156-F81F-4CE3-9F85-05DF85AB95A0}" dt="2022-03-13T22:37:45.997" v="6935" actId="14100"/>
          <ac:spMkLst>
            <pc:docMk/>
            <pc:sldMk cId="1625265523" sldId="288"/>
            <ac:spMk id="2" creationId="{A36127C9-B890-4096-A733-912E4099738F}"/>
          </ac:spMkLst>
        </pc:spChg>
        <pc:spChg chg="del mod">
          <ac:chgData name="laura burniene" userId="f92fcf0a4b27b48a" providerId="LiveId" clId="{B356E156-F81F-4CE3-9F85-05DF85AB95A0}" dt="2022-03-13T22:35:33.878" v="6892"/>
          <ac:spMkLst>
            <pc:docMk/>
            <pc:sldMk cId="1625265523" sldId="288"/>
            <ac:spMk id="3" creationId="{F42A9E14-7FBB-4360-9A7D-851C5D309C37}"/>
          </ac:spMkLst>
        </pc:spChg>
        <pc:graphicFrameChg chg="add del modGraphic">
          <ac:chgData name="laura burniene" userId="f92fcf0a4b27b48a" providerId="LiveId" clId="{B356E156-F81F-4CE3-9F85-05DF85AB95A0}" dt="2022-03-09T17:52:27.394" v="47" actId="27309"/>
          <ac:graphicFrameMkLst>
            <pc:docMk/>
            <pc:sldMk cId="1625265523" sldId="288"/>
            <ac:graphicFrameMk id="5" creationId="{33B9A5E3-54DC-4AB0-9546-FD113A1FB719}"/>
          </ac:graphicFrameMkLst>
        </pc:graphicFrameChg>
        <pc:picChg chg="add mod">
          <ac:chgData name="laura burniene" userId="f92fcf0a4b27b48a" providerId="LiveId" clId="{B356E156-F81F-4CE3-9F85-05DF85AB95A0}" dt="2022-03-13T22:36:22.071" v="6911" actId="14100"/>
          <ac:picMkLst>
            <pc:docMk/>
            <pc:sldMk cId="1625265523" sldId="288"/>
            <ac:picMk id="1026" creationId="{C6E33815-D56D-4105-A898-39E0E9033B00}"/>
          </ac:picMkLst>
        </pc:picChg>
      </pc:sldChg>
      <pc:sldChg chg="addSp delSp modSp new mod">
        <pc:chgData name="laura burniene" userId="f92fcf0a4b27b48a" providerId="LiveId" clId="{B356E156-F81F-4CE3-9F85-05DF85AB95A0}" dt="2022-03-13T23:18:04.531" v="7106" actId="255"/>
        <pc:sldMkLst>
          <pc:docMk/>
          <pc:sldMk cId="578331027" sldId="289"/>
        </pc:sldMkLst>
        <pc:spChg chg="mod">
          <ac:chgData name="laura burniene" userId="f92fcf0a4b27b48a" providerId="LiveId" clId="{B356E156-F81F-4CE3-9F85-05DF85AB95A0}" dt="2022-03-13T23:17:18.185" v="7103" actId="1076"/>
          <ac:spMkLst>
            <pc:docMk/>
            <pc:sldMk cId="578331027" sldId="289"/>
            <ac:spMk id="2" creationId="{C8B25502-23C3-4B4C-91B3-32431175F21C}"/>
          </ac:spMkLst>
        </pc:spChg>
        <pc:spChg chg="del">
          <ac:chgData name="laura burniene" userId="f92fcf0a4b27b48a" providerId="LiveId" clId="{B356E156-F81F-4CE3-9F85-05DF85AB95A0}" dt="2022-03-11T10:04:38.351" v="90"/>
          <ac:spMkLst>
            <pc:docMk/>
            <pc:sldMk cId="578331027" sldId="289"/>
            <ac:spMk id="3" creationId="{D87DE747-F632-40C8-AAEE-15F78B50C02A}"/>
          </ac:spMkLst>
        </pc:spChg>
        <pc:spChg chg="add mod">
          <ac:chgData name="laura burniene" userId="f92fcf0a4b27b48a" providerId="LiveId" clId="{B356E156-F81F-4CE3-9F85-05DF85AB95A0}" dt="2022-03-13T20:44:37.824" v="6615" actId="5793"/>
          <ac:spMkLst>
            <pc:docMk/>
            <pc:sldMk cId="578331027" sldId="289"/>
            <ac:spMk id="4" creationId="{C8D35294-3EC5-4679-862F-6499A38A411A}"/>
          </ac:spMkLst>
        </pc:spChg>
        <pc:spChg chg="add mod">
          <ac:chgData name="laura burniene" userId="f92fcf0a4b27b48a" providerId="LiveId" clId="{B356E156-F81F-4CE3-9F85-05DF85AB95A0}" dt="2022-03-13T23:18:04.531" v="7106" actId="255"/>
          <ac:spMkLst>
            <pc:docMk/>
            <pc:sldMk cId="578331027" sldId="289"/>
            <ac:spMk id="5" creationId="{AABF3DA5-1F2C-4B3D-8BCD-BB3616D4E930}"/>
          </ac:spMkLst>
        </pc:spChg>
        <pc:picChg chg="add del mod">
          <ac:chgData name="laura burniene" userId="f92fcf0a4b27b48a" providerId="LiveId" clId="{B356E156-F81F-4CE3-9F85-05DF85AB95A0}" dt="2022-03-11T10:04:39.872" v="91" actId="478"/>
          <ac:picMkLst>
            <pc:docMk/>
            <pc:sldMk cId="578331027" sldId="289"/>
            <ac:picMk id="1026" creationId="{8C6323C9-4103-4CB9-B345-2837372FAB07}"/>
          </ac:picMkLst>
        </pc:picChg>
      </pc:sldChg>
      <pc:sldChg chg="addSp delSp modSp new mod setBg modClrScheme delDesignElem chgLayout">
        <pc:chgData name="laura burniene" userId="f92fcf0a4b27b48a" providerId="LiveId" clId="{B356E156-F81F-4CE3-9F85-05DF85AB95A0}" dt="2022-03-13T19:16:43.894" v="6512" actId="14100"/>
        <pc:sldMkLst>
          <pc:docMk/>
          <pc:sldMk cId="4189392984" sldId="290"/>
        </pc:sldMkLst>
        <pc:spChg chg="mod ord">
          <ac:chgData name="laura burniene" userId="f92fcf0a4b27b48a" providerId="LiveId" clId="{B356E156-F81F-4CE3-9F85-05DF85AB95A0}" dt="2022-03-13T18:15:45.486" v="5465" actId="20577"/>
          <ac:spMkLst>
            <pc:docMk/>
            <pc:sldMk cId="4189392984" sldId="290"/>
            <ac:spMk id="2" creationId="{D2EEF20C-A130-4C2C-8633-A4A7CA6CBAB8}"/>
          </ac:spMkLst>
        </pc:spChg>
        <pc:spChg chg="add del">
          <ac:chgData name="laura burniene" userId="f92fcf0a4b27b48a" providerId="LiveId" clId="{B356E156-F81F-4CE3-9F85-05DF85AB95A0}" dt="2022-03-11T18:30:34.316" v="944" actId="26606"/>
          <ac:spMkLst>
            <pc:docMk/>
            <pc:sldMk cId="4189392984" sldId="290"/>
            <ac:spMk id="3" creationId="{778EB6D8-30E0-453B-AFF8-4816A6651893}"/>
          </ac:spMkLst>
        </pc:spChg>
        <pc:spChg chg="add mod">
          <ac:chgData name="laura burniene" userId="f92fcf0a4b27b48a" providerId="LiveId" clId="{B356E156-F81F-4CE3-9F85-05DF85AB95A0}" dt="2022-03-13T19:16:43.894" v="6512" actId="14100"/>
          <ac:spMkLst>
            <pc:docMk/>
            <pc:sldMk cId="4189392984" sldId="290"/>
            <ac:spMk id="6" creationId="{3CD3E5E8-7A31-48CC-A7A9-AA7683587B7C}"/>
          </ac:spMkLst>
        </pc:spChg>
        <pc:spChg chg="add del">
          <ac:chgData name="laura burniene" userId="f92fcf0a4b27b48a" providerId="LiveId" clId="{B356E156-F81F-4CE3-9F85-05DF85AB95A0}" dt="2022-03-12T22:07:20.064" v="2832" actId="700"/>
          <ac:spMkLst>
            <pc:docMk/>
            <pc:sldMk cId="4189392984" sldId="290"/>
            <ac:spMk id="8" creationId="{132A4578-DD2D-42E5-A30D-A61A991B8523}"/>
          </ac:spMkLst>
        </pc:spChg>
        <pc:spChg chg="add del">
          <ac:chgData name="laura burniene" userId="f92fcf0a4b27b48a" providerId="LiveId" clId="{B356E156-F81F-4CE3-9F85-05DF85AB95A0}" dt="2022-03-11T18:30:34.269" v="943" actId="26606"/>
          <ac:spMkLst>
            <pc:docMk/>
            <pc:sldMk cId="4189392984" sldId="290"/>
            <ac:spMk id="9" creationId="{5683D043-25BB-4AC9-8130-641179672614}"/>
          </ac:spMkLst>
        </pc:spChg>
        <pc:spChg chg="add del">
          <ac:chgData name="laura burniene" userId="f92fcf0a4b27b48a" providerId="LiveId" clId="{B356E156-F81F-4CE3-9F85-05DF85AB95A0}" dt="2022-03-11T18:30:34.269" v="943" actId="26606"/>
          <ac:spMkLst>
            <pc:docMk/>
            <pc:sldMk cId="4189392984" sldId="290"/>
            <ac:spMk id="11" creationId="{AA61CCAC-6875-474C-8E9E-F57ABF078C2B}"/>
          </ac:spMkLst>
        </pc:spChg>
        <pc:spChg chg="add mod ord">
          <ac:chgData name="laura burniene" userId="f92fcf0a4b27b48a" providerId="LiveId" clId="{B356E156-F81F-4CE3-9F85-05DF85AB95A0}" dt="2022-03-13T00:02:17.816" v="3728" actId="1076"/>
          <ac:spMkLst>
            <pc:docMk/>
            <pc:sldMk cId="4189392984" sldId="290"/>
            <ac:spMk id="13" creationId="{778EB6D8-30E0-453B-AFF8-4816A6651893}"/>
          </ac:spMkLst>
        </pc:spChg>
        <pc:picChg chg="add mod">
          <ac:chgData name="laura burniene" userId="f92fcf0a4b27b48a" providerId="LiveId" clId="{B356E156-F81F-4CE3-9F85-05DF85AB95A0}" dt="2022-03-13T18:22:37.799" v="5471" actId="14100"/>
          <ac:picMkLst>
            <pc:docMk/>
            <pc:sldMk cId="4189392984" sldId="290"/>
            <ac:picMk id="3" creationId="{F6CE72E9-47FF-4D6D-B16B-68DDDBC20F1F}"/>
          </ac:picMkLst>
        </pc:picChg>
        <pc:picChg chg="add del">
          <ac:chgData name="laura burniene" userId="f92fcf0a4b27b48a" providerId="LiveId" clId="{B356E156-F81F-4CE3-9F85-05DF85AB95A0}" dt="2022-03-11T18:30:34.269" v="943" actId="26606"/>
          <ac:picMkLst>
            <pc:docMk/>
            <pc:sldMk cId="4189392984" sldId="290"/>
            <ac:picMk id="5" creationId="{C901FB46-31AA-C44C-EC47-251957918675}"/>
          </ac:picMkLst>
        </pc:picChg>
        <pc:picChg chg="add del">
          <ac:chgData name="laura burniene" userId="f92fcf0a4b27b48a" providerId="LiveId" clId="{B356E156-F81F-4CE3-9F85-05DF85AB95A0}" dt="2022-03-12T22:07:20.064" v="2832" actId="700"/>
          <ac:picMkLst>
            <pc:docMk/>
            <pc:sldMk cId="4189392984" sldId="290"/>
            <ac:picMk id="10" creationId="{0A14F76F-D1CE-4226-A477-F8A3F641E7F9}"/>
          </ac:picMkLst>
        </pc:picChg>
      </pc:sldChg>
      <pc:sldChg chg="addSp delSp modSp new mod ord modClrScheme chgLayout">
        <pc:chgData name="laura burniene" userId="f92fcf0a4b27b48a" providerId="LiveId" clId="{B356E156-F81F-4CE3-9F85-05DF85AB95A0}" dt="2022-03-13T18:15:14.413" v="5461" actId="1076"/>
        <pc:sldMkLst>
          <pc:docMk/>
          <pc:sldMk cId="2280036064" sldId="291"/>
        </pc:sldMkLst>
        <pc:spChg chg="del mod ord">
          <ac:chgData name="laura burniene" userId="f92fcf0a4b27b48a" providerId="LiveId" clId="{B356E156-F81F-4CE3-9F85-05DF85AB95A0}" dt="2022-03-12T22:08:35.315" v="2844" actId="700"/>
          <ac:spMkLst>
            <pc:docMk/>
            <pc:sldMk cId="2280036064" sldId="291"/>
            <ac:spMk id="2" creationId="{31CF7CB1-2882-4C76-B0B1-01D54DF0FBE1}"/>
          </ac:spMkLst>
        </pc:spChg>
        <pc:spChg chg="mod ord">
          <ac:chgData name="laura burniene" userId="f92fcf0a4b27b48a" providerId="LiveId" clId="{B356E156-F81F-4CE3-9F85-05DF85AB95A0}" dt="2022-03-12T22:09:03.690" v="2851" actId="27636"/>
          <ac:spMkLst>
            <pc:docMk/>
            <pc:sldMk cId="2280036064" sldId="291"/>
            <ac:spMk id="3" creationId="{43163DA8-B0FA-4514-84F3-D92909AF5176}"/>
          </ac:spMkLst>
        </pc:spChg>
        <pc:spChg chg="add del mod ord">
          <ac:chgData name="laura burniene" userId="f92fcf0a4b27b48a" providerId="LiveId" clId="{B356E156-F81F-4CE3-9F85-05DF85AB95A0}" dt="2022-03-12T22:08:40.755" v="2846" actId="700"/>
          <ac:spMkLst>
            <pc:docMk/>
            <pc:sldMk cId="2280036064" sldId="291"/>
            <ac:spMk id="5" creationId="{DEA5EA73-9B70-4A9C-A553-A7931347E869}"/>
          </ac:spMkLst>
        </pc:spChg>
        <pc:spChg chg="add del mod ord">
          <ac:chgData name="laura burniene" userId="f92fcf0a4b27b48a" providerId="LiveId" clId="{B356E156-F81F-4CE3-9F85-05DF85AB95A0}" dt="2022-03-12T22:08:40.755" v="2846" actId="700"/>
          <ac:spMkLst>
            <pc:docMk/>
            <pc:sldMk cId="2280036064" sldId="291"/>
            <ac:spMk id="6" creationId="{3A723263-6A00-4B3B-994D-0716414E139D}"/>
          </ac:spMkLst>
        </pc:spChg>
        <pc:spChg chg="add del mod ord">
          <ac:chgData name="laura burniene" userId="f92fcf0a4b27b48a" providerId="LiveId" clId="{B356E156-F81F-4CE3-9F85-05DF85AB95A0}" dt="2022-03-12T22:08:40.755" v="2846" actId="700"/>
          <ac:spMkLst>
            <pc:docMk/>
            <pc:sldMk cId="2280036064" sldId="291"/>
            <ac:spMk id="7" creationId="{09C7D64C-4031-44E7-A017-60905793F9EA}"/>
          </ac:spMkLst>
        </pc:spChg>
        <pc:spChg chg="add del mod ord">
          <ac:chgData name="laura burniene" userId="f92fcf0a4b27b48a" providerId="LiveId" clId="{B356E156-F81F-4CE3-9F85-05DF85AB95A0}" dt="2022-03-12T22:08:40.755" v="2846" actId="700"/>
          <ac:spMkLst>
            <pc:docMk/>
            <pc:sldMk cId="2280036064" sldId="291"/>
            <ac:spMk id="8" creationId="{F0B2062B-5CC6-4084-A07E-45EB4034E0AD}"/>
          </ac:spMkLst>
        </pc:spChg>
        <pc:spChg chg="add del mod ord">
          <ac:chgData name="laura burniene" userId="f92fcf0a4b27b48a" providerId="LiveId" clId="{B356E156-F81F-4CE3-9F85-05DF85AB95A0}" dt="2022-03-12T22:08:40.755" v="2846" actId="700"/>
          <ac:spMkLst>
            <pc:docMk/>
            <pc:sldMk cId="2280036064" sldId="291"/>
            <ac:spMk id="9" creationId="{6525958D-83BA-434E-937A-61769947D762}"/>
          </ac:spMkLst>
        </pc:spChg>
        <pc:spChg chg="add del mod ord">
          <ac:chgData name="laura burniene" userId="f92fcf0a4b27b48a" providerId="LiveId" clId="{B356E156-F81F-4CE3-9F85-05DF85AB95A0}" dt="2022-03-12T22:08:40.755" v="2846" actId="700"/>
          <ac:spMkLst>
            <pc:docMk/>
            <pc:sldMk cId="2280036064" sldId="291"/>
            <ac:spMk id="10" creationId="{E5C0120F-2B4F-4D25-A6E4-C976469B50CB}"/>
          </ac:spMkLst>
        </pc:spChg>
        <pc:spChg chg="add del mod ord">
          <ac:chgData name="laura burniene" userId="f92fcf0a4b27b48a" providerId="LiveId" clId="{B356E156-F81F-4CE3-9F85-05DF85AB95A0}" dt="2022-03-12T22:08:40.755" v="2846" actId="700"/>
          <ac:spMkLst>
            <pc:docMk/>
            <pc:sldMk cId="2280036064" sldId="291"/>
            <ac:spMk id="11" creationId="{06C49A4E-D3F2-4224-A68D-01CD30C34FE7}"/>
          </ac:spMkLst>
        </pc:spChg>
        <pc:spChg chg="add del mod ord">
          <ac:chgData name="laura burniene" userId="f92fcf0a4b27b48a" providerId="LiveId" clId="{B356E156-F81F-4CE3-9F85-05DF85AB95A0}" dt="2022-03-12T22:08:40.755" v="2846" actId="700"/>
          <ac:spMkLst>
            <pc:docMk/>
            <pc:sldMk cId="2280036064" sldId="291"/>
            <ac:spMk id="12" creationId="{45380F4D-8675-48E8-A317-A34D06FC7C38}"/>
          </ac:spMkLst>
        </pc:spChg>
        <pc:spChg chg="add del mod ord">
          <ac:chgData name="laura burniene" userId="f92fcf0a4b27b48a" providerId="LiveId" clId="{B356E156-F81F-4CE3-9F85-05DF85AB95A0}" dt="2022-03-12T22:08:40.755" v="2846" actId="700"/>
          <ac:spMkLst>
            <pc:docMk/>
            <pc:sldMk cId="2280036064" sldId="291"/>
            <ac:spMk id="13" creationId="{088291A9-73EB-4D02-B4C7-EA5E3FEA76BD}"/>
          </ac:spMkLst>
        </pc:spChg>
        <pc:spChg chg="add mod ord">
          <ac:chgData name="laura burniene" userId="f92fcf0a4b27b48a" providerId="LiveId" clId="{B356E156-F81F-4CE3-9F85-05DF85AB95A0}" dt="2022-03-13T18:15:14.413" v="5461" actId="1076"/>
          <ac:spMkLst>
            <pc:docMk/>
            <pc:sldMk cId="2280036064" sldId="291"/>
            <ac:spMk id="14" creationId="{5106754B-4E21-4DD5-B480-4EB2673B4BAF}"/>
          </ac:spMkLst>
        </pc:spChg>
        <pc:picChg chg="add mod">
          <ac:chgData name="laura burniene" userId="f92fcf0a4b27b48a" providerId="LiveId" clId="{B356E156-F81F-4CE3-9F85-05DF85AB95A0}" dt="2022-03-12T22:10:40.992" v="2856" actId="1076"/>
          <ac:picMkLst>
            <pc:docMk/>
            <pc:sldMk cId="2280036064" sldId="291"/>
            <ac:picMk id="4" creationId="{0B6E4F23-724C-4ACD-AB7E-AE2A850C27B5}"/>
          </ac:picMkLst>
        </pc:picChg>
      </pc:sldChg>
      <pc:sldChg chg="addSp delSp modSp new mod modClrScheme chgLayout">
        <pc:chgData name="laura burniene" userId="f92fcf0a4b27b48a" providerId="LiveId" clId="{B356E156-F81F-4CE3-9F85-05DF85AB95A0}" dt="2022-03-13T17:11:50.209" v="5054" actId="14100"/>
        <pc:sldMkLst>
          <pc:docMk/>
          <pc:sldMk cId="962954249" sldId="292"/>
        </pc:sldMkLst>
        <pc:spChg chg="mod ord">
          <ac:chgData name="laura burniene" userId="f92fcf0a4b27b48a" providerId="LiveId" clId="{B356E156-F81F-4CE3-9F85-05DF85AB95A0}" dt="2022-03-13T17:11:50.209" v="5054" actId="14100"/>
          <ac:spMkLst>
            <pc:docMk/>
            <pc:sldMk cId="962954249" sldId="292"/>
            <ac:spMk id="2" creationId="{E472EBDD-BDB4-4E99-AE5F-CBEB22BB2C8F}"/>
          </ac:spMkLst>
        </pc:spChg>
        <pc:spChg chg="mod ord">
          <ac:chgData name="laura burniene" userId="f92fcf0a4b27b48a" providerId="LiveId" clId="{B356E156-F81F-4CE3-9F85-05DF85AB95A0}" dt="2022-03-13T16:38:44.764" v="4906" actId="20578"/>
          <ac:spMkLst>
            <pc:docMk/>
            <pc:sldMk cId="962954249" sldId="292"/>
            <ac:spMk id="3" creationId="{CE1A8861-8692-4ED5-B694-98C2EE24DC80}"/>
          </ac:spMkLst>
        </pc:spChg>
        <pc:spChg chg="add mod ord">
          <ac:chgData name="laura burniene" userId="f92fcf0a4b27b48a" providerId="LiveId" clId="{B356E156-F81F-4CE3-9F85-05DF85AB95A0}" dt="2022-03-13T16:38:56.903" v="4907" actId="20578"/>
          <ac:spMkLst>
            <pc:docMk/>
            <pc:sldMk cId="962954249" sldId="292"/>
            <ac:spMk id="4" creationId="{243CD4F5-1CCD-46CD-91E7-6AC75F3EBCB6}"/>
          </ac:spMkLst>
        </pc:spChg>
        <pc:spChg chg="add mod ord">
          <ac:chgData name="laura burniene" userId="f92fcf0a4b27b48a" providerId="LiveId" clId="{B356E156-F81F-4CE3-9F85-05DF85AB95A0}" dt="2022-03-13T16:39:03.968" v="4908" actId="20578"/>
          <ac:spMkLst>
            <pc:docMk/>
            <pc:sldMk cId="962954249" sldId="292"/>
            <ac:spMk id="5" creationId="{91F5AEA6-74EE-47B2-89C0-2F198D946D83}"/>
          </ac:spMkLst>
        </pc:spChg>
        <pc:spChg chg="add mod ord">
          <ac:chgData name="laura burniene" userId="f92fcf0a4b27b48a" providerId="LiveId" clId="{B356E156-F81F-4CE3-9F85-05DF85AB95A0}" dt="2022-03-13T16:38:10.933" v="4887" actId="700"/>
          <ac:spMkLst>
            <pc:docMk/>
            <pc:sldMk cId="962954249" sldId="292"/>
            <ac:spMk id="6" creationId="{63D0BB4D-70DB-41CE-B981-5CA356B91ABE}"/>
          </ac:spMkLst>
        </pc:spChg>
        <pc:spChg chg="add mod ord">
          <ac:chgData name="laura burniene" userId="f92fcf0a4b27b48a" providerId="LiveId" clId="{B356E156-F81F-4CE3-9F85-05DF85AB95A0}" dt="2022-03-13T17:04:41.969" v="4943" actId="1076"/>
          <ac:spMkLst>
            <pc:docMk/>
            <pc:sldMk cId="962954249" sldId="292"/>
            <ac:spMk id="7" creationId="{21C36AA3-6600-48F3-93D4-612DD24390BB}"/>
          </ac:spMkLst>
        </pc:spChg>
        <pc:spChg chg="add mod ord">
          <ac:chgData name="laura burniene" userId="f92fcf0a4b27b48a" providerId="LiveId" clId="{B356E156-F81F-4CE3-9F85-05DF85AB95A0}" dt="2022-03-13T16:38:10.933" v="4887" actId="700"/>
          <ac:spMkLst>
            <pc:docMk/>
            <pc:sldMk cId="962954249" sldId="292"/>
            <ac:spMk id="8" creationId="{855C045B-A343-4E2D-A4A1-1AB76960B208}"/>
          </ac:spMkLst>
        </pc:spChg>
        <pc:picChg chg="add mod">
          <ac:chgData name="laura burniene" userId="f92fcf0a4b27b48a" providerId="LiveId" clId="{B356E156-F81F-4CE3-9F85-05DF85AB95A0}" dt="2022-03-13T17:04:20.885" v="4942" actId="1076"/>
          <ac:picMkLst>
            <pc:docMk/>
            <pc:sldMk cId="962954249" sldId="292"/>
            <ac:picMk id="9" creationId="{33941761-8467-4895-A476-F99433F7D574}"/>
          </ac:picMkLst>
        </pc:picChg>
        <pc:picChg chg="add mod">
          <ac:chgData name="laura burniene" userId="f92fcf0a4b27b48a" providerId="LiveId" clId="{B356E156-F81F-4CE3-9F85-05DF85AB95A0}" dt="2022-03-13T17:03:29.946" v="4938" actId="1076"/>
          <ac:picMkLst>
            <pc:docMk/>
            <pc:sldMk cId="962954249" sldId="292"/>
            <ac:picMk id="10" creationId="{C5D0C3B2-866E-434D-B853-792C6DEC118C}"/>
          </ac:picMkLst>
        </pc:picChg>
        <pc:picChg chg="add del">
          <ac:chgData name="laura burniene" userId="f92fcf0a4b27b48a" providerId="LiveId" clId="{B356E156-F81F-4CE3-9F85-05DF85AB95A0}" dt="2022-03-13T16:42:17.713" v="4927" actId="21"/>
          <ac:picMkLst>
            <pc:docMk/>
            <pc:sldMk cId="962954249" sldId="292"/>
            <ac:picMk id="11" creationId="{915E5A6C-2DCE-49D5-8425-E5E2F3DA9FF9}"/>
          </ac:picMkLst>
        </pc:picChg>
        <pc:picChg chg="add mod">
          <ac:chgData name="laura burniene" userId="f92fcf0a4b27b48a" providerId="LiveId" clId="{B356E156-F81F-4CE3-9F85-05DF85AB95A0}" dt="2022-03-13T17:02:49.483" v="4934" actId="14100"/>
          <ac:picMkLst>
            <pc:docMk/>
            <pc:sldMk cId="962954249" sldId="292"/>
            <ac:picMk id="12" creationId="{8C8AE3CF-B2DC-47C0-8219-9C1665A6DE95}"/>
          </ac:picMkLst>
        </pc:picChg>
      </pc:sldChg>
      <pc:sldChg chg="new del">
        <pc:chgData name="laura burniene" userId="f92fcf0a4b27b48a" providerId="LiveId" clId="{B356E156-F81F-4CE3-9F85-05DF85AB95A0}" dt="2022-03-11T20:03:01.071" v="1953" actId="47"/>
        <pc:sldMkLst>
          <pc:docMk/>
          <pc:sldMk cId="1767814170" sldId="293"/>
        </pc:sldMkLst>
      </pc:sldChg>
      <pc:sldChg chg="addSp delSp modSp new mod ord modClrScheme chgLayout modNotesTx">
        <pc:chgData name="laura burniene" userId="f92fcf0a4b27b48a" providerId="LiveId" clId="{B356E156-F81F-4CE3-9F85-05DF85AB95A0}" dt="2022-03-13T20:18:57.382" v="6520"/>
        <pc:sldMkLst>
          <pc:docMk/>
          <pc:sldMk cId="2575921997" sldId="294"/>
        </pc:sldMkLst>
        <pc:spChg chg="mod ord">
          <ac:chgData name="laura burniene" userId="f92fcf0a4b27b48a" providerId="LiveId" clId="{B356E156-F81F-4CE3-9F85-05DF85AB95A0}" dt="2022-03-13T17:39:48.682" v="5141" actId="700"/>
          <ac:spMkLst>
            <pc:docMk/>
            <pc:sldMk cId="2575921997" sldId="294"/>
            <ac:spMk id="2" creationId="{D87C3533-4CC2-423F-BFA3-8532B171ED13}"/>
          </ac:spMkLst>
        </pc:spChg>
        <pc:spChg chg="mod ord">
          <ac:chgData name="laura burniene" userId="f92fcf0a4b27b48a" providerId="LiveId" clId="{B356E156-F81F-4CE3-9F85-05DF85AB95A0}" dt="2022-03-13T19:38:04.233" v="6516" actId="313"/>
          <ac:spMkLst>
            <pc:docMk/>
            <pc:sldMk cId="2575921997" sldId="294"/>
            <ac:spMk id="3" creationId="{E0137371-E528-49FE-9FB6-2A142107AF8F}"/>
          </ac:spMkLst>
        </pc:spChg>
        <pc:spChg chg="add mod ord">
          <ac:chgData name="laura burniene" userId="f92fcf0a4b27b48a" providerId="LiveId" clId="{B356E156-F81F-4CE3-9F85-05DF85AB95A0}" dt="2022-03-13T18:10:31.788" v="5368" actId="20577"/>
          <ac:spMkLst>
            <pc:docMk/>
            <pc:sldMk cId="2575921997" sldId="294"/>
            <ac:spMk id="4" creationId="{778F4008-6704-4406-B189-8395A016AA4B}"/>
          </ac:spMkLst>
        </pc:spChg>
        <pc:picChg chg="add del mod">
          <ac:chgData name="laura burniene" userId="f92fcf0a4b27b48a" providerId="LiveId" clId="{B356E156-F81F-4CE3-9F85-05DF85AB95A0}" dt="2022-03-13T17:40:20.103" v="5148" actId="21"/>
          <ac:picMkLst>
            <pc:docMk/>
            <pc:sldMk cId="2575921997" sldId="294"/>
            <ac:picMk id="2050" creationId="{891FF6B1-6079-4E27-8984-BE1843DCD3BB}"/>
          </ac:picMkLst>
        </pc:picChg>
        <pc:picChg chg="add mod">
          <ac:chgData name="laura burniene" userId="f92fcf0a4b27b48a" providerId="LiveId" clId="{B356E156-F81F-4CE3-9F85-05DF85AB95A0}" dt="2022-03-13T17:40:49.081" v="5151" actId="14100"/>
          <ac:picMkLst>
            <pc:docMk/>
            <pc:sldMk cId="2575921997" sldId="294"/>
            <ac:picMk id="2052" creationId="{E798BE4E-264D-450E-B22F-7A865D7B859D}"/>
          </ac:picMkLst>
        </pc:picChg>
      </pc:sldChg>
      <pc:sldChg chg="modSp new mod">
        <pc:chgData name="laura burniene" userId="f92fcf0a4b27b48a" providerId="LiveId" clId="{B356E156-F81F-4CE3-9F85-05DF85AB95A0}" dt="2022-03-13T23:15:38.299" v="7096" actId="12"/>
        <pc:sldMkLst>
          <pc:docMk/>
          <pc:sldMk cId="345504808" sldId="295"/>
        </pc:sldMkLst>
        <pc:spChg chg="mod">
          <ac:chgData name="laura burniene" userId="f92fcf0a4b27b48a" providerId="LiveId" clId="{B356E156-F81F-4CE3-9F85-05DF85AB95A0}" dt="2022-03-13T22:53:41.926" v="6977" actId="20577"/>
          <ac:spMkLst>
            <pc:docMk/>
            <pc:sldMk cId="345504808" sldId="295"/>
            <ac:spMk id="2" creationId="{59EDAB75-9468-4765-85FF-C87C42012FFB}"/>
          </ac:spMkLst>
        </pc:spChg>
        <pc:spChg chg="mod">
          <ac:chgData name="laura burniene" userId="f92fcf0a4b27b48a" providerId="LiveId" clId="{B356E156-F81F-4CE3-9F85-05DF85AB95A0}" dt="2022-03-13T23:15:38.299" v="7096" actId="12"/>
          <ac:spMkLst>
            <pc:docMk/>
            <pc:sldMk cId="345504808" sldId="295"/>
            <ac:spMk id="3" creationId="{5C3B3CBF-B0F0-44C5-A93E-F2DB33160C7A}"/>
          </ac:spMkLst>
        </pc:spChg>
      </pc:sldChg>
      <pc:sldChg chg="new del">
        <pc:chgData name="laura burniene" userId="f92fcf0a4b27b48a" providerId="LiveId" clId="{B356E156-F81F-4CE3-9F85-05DF85AB95A0}" dt="2022-03-11T19:59:35.168" v="1889" actId="47"/>
        <pc:sldMkLst>
          <pc:docMk/>
          <pc:sldMk cId="3258632288" sldId="295"/>
        </pc:sldMkLst>
      </pc:sldChg>
      <pc:sldChg chg="modSp new mod ord">
        <pc:chgData name="laura burniene" userId="f92fcf0a4b27b48a" providerId="LiveId" clId="{B356E156-F81F-4CE3-9F85-05DF85AB95A0}" dt="2022-03-13T23:18:53.090" v="7109" actId="255"/>
        <pc:sldMkLst>
          <pc:docMk/>
          <pc:sldMk cId="3511683851" sldId="296"/>
        </pc:sldMkLst>
        <pc:spChg chg="mod">
          <ac:chgData name="laura burniene" userId="f92fcf0a4b27b48a" providerId="LiveId" clId="{B356E156-F81F-4CE3-9F85-05DF85AB95A0}" dt="2022-03-13T21:30:30.159" v="6785" actId="14100"/>
          <ac:spMkLst>
            <pc:docMk/>
            <pc:sldMk cId="3511683851" sldId="296"/>
            <ac:spMk id="2" creationId="{A98646BC-3A0D-4552-AA75-FC0A538BA788}"/>
          </ac:spMkLst>
        </pc:spChg>
        <pc:spChg chg="mod">
          <ac:chgData name="laura burniene" userId="f92fcf0a4b27b48a" providerId="LiveId" clId="{B356E156-F81F-4CE3-9F85-05DF85AB95A0}" dt="2022-03-13T23:18:53.090" v="7109" actId="255"/>
          <ac:spMkLst>
            <pc:docMk/>
            <pc:sldMk cId="3511683851" sldId="296"/>
            <ac:spMk id="3" creationId="{D293CCAE-0EB9-46E2-B061-4A5862F6123A}"/>
          </ac:spMkLst>
        </pc:spChg>
      </pc:sldChg>
      <pc:sldChg chg="new del">
        <pc:chgData name="laura burniene" userId="f92fcf0a4b27b48a" providerId="LiveId" clId="{B356E156-F81F-4CE3-9F85-05DF85AB95A0}" dt="2022-03-13T21:46:32.259" v="6850" actId="47"/>
        <pc:sldMkLst>
          <pc:docMk/>
          <pc:sldMk cId="4021023536" sldId="29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D01546-198A-4195-BCF8-F0FF54C90E5E}" type="datetimeFigureOut">
              <a:rPr lang="en-US" smtClean="0"/>
              <a:t>3/13/2022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6DE88F-1F85-4A27-9D34-D74A50E7B0D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00918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6DE88F-1F85-4A27-9D34-D74A50E7B0DA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3181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77348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38747-4367-4BD2-8D51-C97E202738E2}" type="datetime1">
              <a:rPr lang="en-US" smtClean="0"/>
              <a:t>3/13/2022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0746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A3C-5767-4844-A0A3-83778C2E5409}" type="datetime1">
              <a:rPr lang="en-US" smtClean="0"/>
              <a:t>3/13/2022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48654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763439"/>
            <a:ext cx="9590550" cy="133349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07A8-A5CF-4D38-AB86-7EDDA87A85D4}" type="datetime1">
              <a:rPr lang="en-US" smtClean="0"/>
              <a:t>3/13/2022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6401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76450"/>
            <a:ext cx="4856841" cy="362267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0716" y="2076451"/>
            <a:ext cx="4856841" cy="3622672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CD27C-8599-43EF-BA1D-14DDC1946E06}" type="datetime1">
              <a:rPr lang="en-US" smtClean="0"/>
              <a:t>3/13/2022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82058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>
            <a:extLst>
              <a:ext uri="{FF2B5EF4-FFF2-40B4-BE49-F238E27FC236}">
                <a16:creationId xmlns:a16="http://schemas.microsoft.com/office/drawing/2014/main" id="{37B721FF-D609-4D98-9D19-CF75AA8A5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29200" cy="4099959"/>
          </a:xfrm>
          <a:prstGeom prst="rect">
            <a:avLst/>
          </a:prstGeom>
        </p:spPr>
      </p:pic>
      <p:pic>
        <p:nvPicPr>
          <p:cNvPr id="21" name="Picture 20" descr="Slate-V2-HD-compPhotoInset.png">
            <a:extLst>
              <a:ext uri="{FF2B5EF4-FFF2-40B4-BE49-F238E27FC236}">
                <a16:creationId xmlns:a16="http://schemas.microsoft.com/office/drawing/2014/main" id="{073936BD-C868-433F-8E84-D6DD8E640E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357" y="1734506"/>
            <a:ext cx="5029200" cy="409995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6013" y="1855153"/>
            <a:ext cx="4764764" cy="6924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6013" y="2702103"/>
            <a:ext cx="4764764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3166" y="1855152"/>
            <a:ext cx="4779582" cy="6924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3167" y="2702103"/>
            <a:ext cx="4779581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3D99-809A-49C0-96E5-4250D0B498EE}" type="datetime1">
              <a:rPr lang="en-US" smtClean="0"/>
              <a:t>3/13/2022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51203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3DE9B-B678-4EFB-BB7D-A4370204A0B0}" type="datetime1">
              <a:rPr lang="en-US" smtClean="0"/>
              <a:t>3/13/2022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0940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812DA-F765-4142-A6A3-A8ED7235E082}" type="datetime1">
              <a:rPr lang="en-US" smtClean="0"/>
              <a:t>3/13/2022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51302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0800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673351"/>
            <a:ext cx="3706889" cy="301625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277FD-7DE6-41D4-930D-AC99F5AFE54E}" type="datetime1">
              <a:rPr lang="en-US" smtClean="0"/>
              <a:t>3/13/2022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35569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>
            <a:extLst>
              <a:ext uri="{FF2B5EF4-FFF2-40B4-BE49-F238E27FC236}">
                <a16:creationId xmlns:a16="http://schemas.microsoft.com/office/drawing/2014/main" id="{4D06E496-ACBA-4063-B4A1-C5C484EE5A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763701"/>
            <a:ext cx="5707899" cy="1675559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698" y="2679699"/>
            <a:ext cx="4588094" cy="3135695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15526-7079-4B7B-987C-1B5FAE11A0FF}" type="datetime1">
              <a:rPr lang="en-US" smtClean="0"/>
              <a:t>3/13/2022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0567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>
            <a:extLst>
              <a:ext uri="{FF2B5EF4-FFF2-40B4-BE49-F238E27FC236}">
                <a16:creationId xmlns:a16="http://schemas.microsoft.com/office/drawing/2014/main" id="{CE39118B-B3AD-4BD4-BA22-DEFF4E76CE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247728"/>
            <a:ext cx="10353762" cy="543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1B079-7EF0-44EE-B798-BCC497C9F3B2}" type="datetime1">
              <a:rPr lang="en-US" smtClean="0"/>
              <a:t>3/13/2022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95022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70A8-1D13-4657-95F0-A9EA54967B8D}" type="datetime1">
              <a:rPr lang="en-US" smtClean="0"/>
              <a:t>3/13/2022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3850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B90AC-71BD-4C7F-8ACA-7B3F18292E63}" type="datetime1">
              <a:rPr lang="en-US" smtClean="0"/>
              <a:t>3/13/2022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3F0D53-0705-41B7-8554-09D21E7807F9}"/>
              </a:ext>
            </a:extLst>
          </p:cNvPr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F647CD-0F1A-4BB3-89E0-A74F1E1B098D}"/>
              </a:ext>
            </a:extLst>
          </p:cNvPr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752911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EFC2C-8905-46F0-B443-CE905B76BA01}" type="datetime1">
              <a:rPr lang="en-US" smtClean="0"/>
              <a:t>3/13/2022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50925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49"/>
            <a:ext cx="3300984" cy="764783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768110"/>
            <a:ext cx="3300984" cy="302308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9DC3-C9B5-499E-9140-0DC28B7074E2}" type="datetime1">
              <a:rPr lang="en-US" smtClean="0"/>
              <a:t>3/13/2022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26478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>
            <a:extLst>
              <a:ext uri="{FF2B5EF4-FFF2-40B4-BE49-F238E27FC236}">
                <a16:creationId xmlns:a16="http://schemas.microsoft.com/office/drawing/2014/main" id="{7E87C569-D426-4615-ADA7-B370EA983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>
            <a:extLst>
              <a:ext uri="{FF2B5EF4-FFF2-40B4-BE49-F238E27FC236}">
                <a16:creationId xmlns:a16="http://schemas.microsoft.com/office/drawing/2014/main" id="{7B353ED4-7AD0-46C9-88ED-1A16B1433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>
            <a:extLst>
              <a:ext uri="{FF2B5EF4-FFF2-40B4-BE49-F238E27FC236}">
                <a16:creationId xmlns:a16="http://schemas.microsoft.com/office/drawing/2014/main" id="{F561D985-AD57-459A-B3A6-EBF2960397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572443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B33EA-E472-4D22-9C03-A9C14AA21CED}" type="datetime1">
              <a:rPr lang="en-US" smtClean="0"/>
              <a:t>3/13/2022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32546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76450"/>
            <a:ext cx="10353762" cy="371474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073ED0CC-082F-4160-86E5-0D6041F12778}" type="datetime1">
              <a:rPr lang="en-US" smtClean="0"/>
              <a:t>3/13/2022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897835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hf sldNum="0" hdr="0" ftr="0" dt="0"/>
  <p:txStyles>
    <p:titleStyle>
      <a:lvl1pPr algn="ctr" defTabSz="457200" rtl="0" eaLnBrk="1" latinLnBrk="0" hangingPunct="1">
        <a:lnSpc>
          <a:spcPct val="90000"/>
        </a:lnSpc>
        <a:spcBef>
          <a:spcPct val="0"/>
        </a:spcBef>
        <a:buNone/>
        <a:defRPr sz="4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3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21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6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8A1C807-B9AD-4C9B-BF9F-60F0342899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6" name="Rectangle 115">
            <a:extLst>
              <a:ext uri="{FF2B5EF4-FFF2-40B4-BE49-F238E27FC236}">
                <a16:creationId xmlns:a16="http://schemas.microsoft.com/office/drawing/2014/main" id="{5683D043-25BB-4AC9-8130-6411796726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3323345"/>
          </a:xfrm>
          <a:prstGeom prst="rect">
            <a:avLst/>
          </a:prstGeom>
          <a:gradFill flip="none" rotWithShape="1">
            <a:gsLst>
              <a:gs pos="57000">
                <a:schemeClr val="bg1">
                  <a:alpha val="30000"/>
                </a:schemeClr>
              </a:gs>
              <a:gs pos="0">
                <a:schemeClr val="bg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1F047C-C727-42A7-85C5-68C5AA1B1A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1733" y="290195"/>
            <a:ext cx="11548532" cy="4260844"/>
          </a:xfrm>
        </p:spPr>
        <p:txBody>
          <a:bodyPr anchor="t">
            <a:normAutofit/>
          </a:bodyPr>
          <a:lstStyle/>
          <a:p>
            <a:pPr algn="l"/>
            <a:r>
              <a:rPr lang="en-US" sz="11500" b="1" dirty="0">
                <a:solidFill>
                  <a:schemeClr val="tx1"/>
                </a:solidFill>
                <a:latin typeface="Aharoni" panose="020B0604020202020204" pitchFamily="2" charset="-79"/>
                <a:cs typeface="Aharoni" panose="020B0604020202020204" pitchFamily="2" charset="-79"/>
              </a:rPr>
              <a:t>Psychodynamic </a:t>
            </a:r>
            <a:br>
              <a:rPr lang="en-US" sz="11500" dirty="0">
                <a:solidFill>
                  <a:schemeClr val="tx1"/>
                </a:solidFill>
                <a:latin typeface="Aharoni" panose="020B0604020202020204" pitchFamily="2" charset="-79"/>
                <a:cs typeface="Aharoni" panose="020B0604020202020204" pitchFamily="2" charset="-79"/>
              </a:rPr>
            </a:br>
            <a:r>
              <a:rPr lang="en-US" sz="11500" b="1" dirty="0">
                <a:solidFill>
                  <a:schemeClr val="tx1"/>
                </a:solidFill>
                <a:latin typeface="Aharoni" panose="020B0604020202020204" pitchFamily="2" charset="-79"/>
                <a:cs typeface="Aharoni" panose="020B0604020202020204" pitchFamily="2" charset="-79"/>
              </a:rPr>
              <a:t>Approach</a:t>
            </a:r>
            <a:endParaRPr lang="en-US" sz="11500" dirty="0">
              <a:solidFill>
                <a:schemeClr val="tx1"/>
              </a:solidFill>
            </a:endParaRPr>
          </a:p>
        </p:txBody>
      </p:sp>
      <p:sp>
        <p:nvSpPr>
          <p:cNvPr id="118" name="Rectangle 117">
            <a:extLst>
              <a:ext uri="{FF2B5EF4-FFF2-40B4-BE49-F238E27FC236}">
                <a16:creationId xmlns:a16="http://schemas.microsoft.com/office/drawing/2014/main" id="{AA61CCAC-6875-474C-8E9E-F57ABF078C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047" y="4704862"/>
            <a:ext cx="12191999" cy="2155484"/>
          </a:xfrm>
          <a:prstGeom prst="rect">
            <a:avLst/>
          </a:prstGeom>
          <a:gradFill flip="none" rotWithShape="1">
            <a:gsLst>
              <a:gs pos="59000">
                <a:schemeClr val="bg1">
                  <a:alpha val="30000"/>
                </a:schemeClr>
              </a:gs>
              <a:gs pos="0">
                <a:schemeClr val="bg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93FB3F-A8D4-46D3-A1C6-C79C645637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1733" y="4718033"/>
            <a:ext cx="10634738" cy="1175039"/>
          </a:xfrm>
        </p:spPr>
        <p:txBody>
          <a:bodyPr anchor="b">
            <a:normAutofit/>
          </a:bodyPr>
          <a:lstStyle/>
          <a:p>
            <a:pPr algn="l"/>
            <a:endParaRPr lang="en-US" sz="2400"/>
          </a:p>
          <a:p>
            <a:pPr algn="l"/>
            <a:r>
              <a:rPr lang="en-US" sz="2400"/>
              <a:t>Laura Burniene 2115498</a:t>
            </a:r>
          </a:p>
        </p:txBody>
      </p:sp>
    </p:spTree>
    <p:extLst>
      <p:ext uri="{BB962C8B-B14F-4D97-AF65-F5344CB8AC3E}">
        <p14:creationId xmlns:p14="http://schemas.microsoft.com/office/powerpoint/2010/main" val="4167884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EF20C-A130-4C2C-8633-A4A7CA6CBA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175" y="1066800"/>
            <a:ext cx="3564900" cy="3200838"/>
          </a:xfrm>
        </p:spPr>
        <p:txBody>
          <a:bodyPr>
            <a:normAutofit/>
          </a:bodyPr>
          <a:lstStyle/>
          <a:p>
            <a:pPr algn="l"/>
            <a:r>
              <a:rPr lang="en-US" sz="3600" dirty="0"/>
              <a:t>“</a:t>
            </a:r>
            <a:r>
              <a:rPr lang="en-US" sz="2000" dirty="0"/>
              <a:t>Psychoanalysis should find place among the methods whose aim is to bring about the highest ethical and intellectual development of the individual.”</a:t>
            </a:r>
            <a:br>
              <a:rPr lang="en-US" sz="2000" dirty="0"/>
            </a:br>
            <a:r>
              <a:rPr lang="en-US" sz="2000" dirty="0"/>
              <a:t>                             </a:t>
            </a:r>
            <a:r>
              <a:rPr lang="en-US" sz="2000" dirty="0" err="1"/>
              <a:t>S.Freud</a:t>
            </a:r>
            <a:r>
              <a:rPr lang="en-US" sz="2000" dirty="0"/>
              <a:t> (1910)</a:t>
            </a:r>
            <a:endParaRPr lang="en-GB" sz="2000" dirty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778EB6D8-30E0-453B-AFF8-4816A66518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28084" y="6057900"/>
            <a:ext cx="10352199" cy="396240"/>
          </a:xfrm>
        </p:spPr>
        <p:txBody>
          <a:bodyPr anchor="ctr">
            <a:normAutofit/>
          </a:bodyPr>
          <a:lstStyle/>
          <a:p>
            <a:pPr marL="36900" indent="0">
              <a:buNone/>
            </a:pPr>
            <a:r>
              <a:rPr lang="en-US" dirty="0"/>
              <a:t> 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6CE72E9-47FF-4D6D-B16B-68DDDBC20F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3557" y="1066800"/>
            <a:ext cx="6996015" cy="42032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CD3E5E8-7A31-48CC-A7A9-AA7683587B7C}"/>
              </a:ext>
            </a:extLst>
          </p:cNvPr>
          <p:cNvSpPr txBox="1"/>
          <p:nvPr/>
        </p:nvSpPr>
        <p:spPr>
          <a:xfrm>
            <a:off x="7777316" y="5248496"/>
            <a:ext cx="4031226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 err="1"/>
              <a:t>Depositphotos</a:t>
            </a:r>
            <a:r>
              <a:rPr lang="en-GB" sz="1200" dirty="0"/>
              <a:t> (2022), </a:t>
            </a:r>
            <a:r>
              <a:rPr lang="en-GB" sz="1200" dirty="0" err="1"/>
              <a:t>N.Brehm</a:t>
            </a:r>
            <a:r>
              <a:rPr lang="en-GB" sz="1200" dirty="0"/>
              <a:t>, </a:t>
            </a:r>
            <a:r>
              <a:rPr lang="en-GB" sz="1200" dirty="0" err="1"/>
              <a:t>E.J.Kantzian</a:t>
            </a:r>
            <a:r>
              <a:rPr lang="en-GB" sz="1200" dirty="0"/>
              <a:t>, </a:t>
            </a:r>
            <a:r>
              <a:rPr lang="en-GB" sz="1200" dirty="0" err="1"/>
              <a:t>M.Dodes</a:t>
            </a:r>
            <a:r>
              <a:rPr lang="en-GB" sz="1200" dirty="0"/>
              <a:t> (1993)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93929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5106754B-4E21-4DD5-B480-4EB2673B4B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68362" y="5472405"/>
            <a:ext cx="2271252" cy="330015"/>
          </a:xfrm>
        </p:spPr>
        <p:txBody>
          <a:bodyPr>
            <a:normAutofit/>
          </a:bodyPr>
          <a:lstStyle/>
          <a:p>
            <a:r>
              <a:rPr lang="en-US" sz="1200" dirty="0"/>
              <a:t>Fineartamerica.com (2022)</a:t>
            </a:r>
            <a:endParaRPr lang="en-GB" sz="1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163DA8-B0FA-4514-84F3-D92909AF51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56987" y="2276669"/>
            <a:ext cx="5053739" cy="2546687"/>
          </a:xfrm>
        </p:spPr>
        <p:txBody>
          <a:bodyPr>
            <a:normAutofit/>
          </a:bodyPr>
          <a:lstStyle/>
          <a:p>
            <a:pPr marL="36900" indent="0">
              <a:buNone/>
            </a:pPr>
            <a:r>
              <a:rPr lang="en-US" b="0" i="0" dirty="0">
                <a:solidFill>
                  <a:schemeClr val="tx1"/>
                </a:solidFill>
                <a:effectLst/>
                <a:latin typeface="Lato" panose="020F0502020204030203" pitchFamily="34" charset="0"/>
              </a:rPr>
              <a:t>One of the earliest approaches originating in late 19</a:t>
            </a:r>
            <a:r>
              <a:rPr lang="en-US" b="0" i="0" baseline="30000" dirty="0">
                <a:solidFill>
                  <a:schemeClr val="tx1"/>
                </a:solidFill>
                <a:effectLst/>
                <a:latin typeface="Lato" panose="020F0502020204030203" pitchFamily="34" charset="0"/>
              </a:rPr>
              <a:t>th</a:t>
            </a:r>
            <a:r>
              <a:rPr lang="en-US" b="0" i="0" dirty="0">
                <a:solidFill>
                  <a:schemeClr val="tx1"/>
                </a:solidFill>
                <a:effectLst/>
                <a:latin typeface="Lato" panose="020F0502020204030203" pitchFamily="34" charset="0"/>
              </a:rPr>
              <a:t> century. Sigmund Freud (1856-1939) was the founder of psychoanalysis.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B6E4F23-724C-4ACD-AB7E-AE2A850C27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7706" y="844421"/>
            <a:ext cx="3442995" cy="4627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00360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7C3533-4CC2-423F-BFA3-8532B171ED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137371-E528-49FE-9FB6-2A142107AF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77943" y="1440518"/>
            <a:ext cx="6411924" cy="5080001"/>
          </a:xfrm>
        </p:spPr>
        <p:txBody>
          <a:bodyPr/>
          <a:lstStyle/>
          <a:p>
            <a:pPr marL="36900" indent="0">
              <a:buNone/>
            </a:pPr>
            <a:endParaRPr lang="en-US" dirty="0"/>
          </a:p>
          <a:p>
            <a:r>
              <a:rPr lang="en-US" dirty="0"/>
              <a:t>Early childhood experience </a:t>
            </a:r>
          </a:p>
          <a:p>
            <a:r>
              <a:rPr lang="en-US" dirty="0"/>
              <a:t>Unconscious mined </a:t>
            </a:r>
          </a:p>
          <a:p>
            <a:r>
              <a:rPr lang="en-US" dirty="0"/>
              <a:t>Importance of Relationship with parents  </a:t>
            </a:r>
          </a:p>
          <a:p>
            <a:endParaRPr lang="en-US" dirty="0"/>
          </a:p>
          <a:p>
            <a:pPr marL="36900" indent="0">
              <a:buNone/>
            </a:pP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8F4008-6704-4406-B189-8395A016AA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38206" y="5680147"/>
            <a:ext cx="9182542" cy="455181"/>
          </a:xfrm>
        </p:spPr>
        <p:txBody>
          <a:bodyPr>
            <a:normAutofit fontScale="85000" lnSpcReduction="10000"/>
          </a:bodyPr>
          <a:lstStyle/>
          <a:p>
            <a:r>
              <a:rPr lang="en-US" dirty="0"/>
              <a:t>thoughtco.com (2022), </a:t>
            </a:r>
            <a:r>
              <a:rPr lang="en-US" dirty="0" err="1"/>
              <a:t>G.Montgomery</a:t>
            </a:r>
            <a:r>
              <a:rPr lang="en-US" dirty="0"/>
              <a:t> (1995), </a:t>
            </a:r>
            <a:r>
              <a:rPr lang="en-US" dirty="0" err="1"/>
              <a:t>S.Evans</a:t>
            </a:r>
            <a:r>
              <a:rPr lang="en-US" dirty="0"/>
              <a:t> (2019), Jones, </a:t>
            </a:r>
            <a:r>
              <a:rPr lang="en-US" dirty="0" err="1"/>
              <a:t>J.Lindon</a:t>
            </a:r>
            <a:r>
              <a:rPr lang="en-US" dirty="0"/>
              <a:t> (2016), </a:t>
            </a:r>
            <a:r>
              <a:rPr lang="en-US" dirty="0" err="1"/>
              <a:t>FL.Everett</a:t>
            </a:r>
            <a:r>
              <a:rPr lang="en-US" dirty="0"/>
              <a:t> (1986), </a:t>
            </a:r>
            <a:r>
              <a:rPr lang="en-US" dirty="0" err="1"/>
              <a:t>J.Alexander</a:t>
            </a:r>
            <a:r>
              <a:rPr lang="en-US" dirty="0"/>
              <a:t> (2008). </a:t>
            </a:r>
            <a:endParaRPr lang="en-GB" dirty="0"/>
          </a:p>
        </p:txBody>
      </p:sp>
      <p:pic>
        <p:nvPicPr>
          <p:cNvPr id="2052" name="Picture 4" descr="Psychodynamic Theory: Approaches and Proponents">
            <a:extLst>
              <a:ext uri="{FF2B5EF4-FFF2-40B4-BE49-F238E27FC236}">
                <a16:creationId xmlns:a16="http://schemas.microsoft.com/office/drawing/2014/main" id="{E798BE4E-264D-450E-B22F-7A865D7B85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619" y="1632155"/>
            <a:ext cx="4713303" cy="3942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59219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3826C3-20AC-422F-A4E9-340605C337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Main theorists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D7EC7C-AD2A-4772-B48A-10D9CE55A6B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 Sigmund Freud</a:t>
            </a:r>
          </a:p>
          <a:p>
            <a:r>
              <a:rPr lang="en-US" dirty="0"/>
              <a:t>(1856- 1938)</a:t>
            </a:r>
            <a:endParaRPr lang="en-GB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DDCDDBD-EEE5-46E7-8F05-41F4D51591ED}"/>
              </a:ext>
            </a:extLst>
          </p:cNvPr>
          <p:cNvSpPr>
            <a:spLocks noGrp="1"/>
          </p:cNvSpPr>
          <p:nvPr>
            <p:ph type="body" sz="half" idx="18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Theory of personality</a:t>
            </a:r>
          </a:p>
          <a:p>
            <a:r>
              <a:rPr lang="en-US" dirty="0"/>
              <a:t>Id, the ego, and super ego.</a:t>
            </a:r>
          </a:p>
          <a:p>
            <a:r>
              <a:rPr lang="en-US" dirty="0"/>
              <a:t>“Religion is an illusion and it falls in with our instinctual desires.” Freud (2022)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498EAB3-71D5-4798-B170-0B1FBB22031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US" dirty="0"/>
          </a:p>
          <a:p>
            <a:r>
              <a:rPr lang="en-GB" dirty="0"/>
              <a:t>Alfred Adler</a:t>
            </a:r>
          </a:p>
          <a:p>
            <a:r>
              <a:rPr lang="en-GB" dirty="0"/>
              <a:t>(1870-1937)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5AACC625-68F1-4BFA-811A-E368140A2E80}"/>
              </a:ext>
            </a:extLst>
          </p:cNvPr>
          <p:cNvSpPr>
            <a:spLocks noGrp="1"/>
          </p:cNvSpPr>
          <p:nvPr>
            <p:ph type="pic" idx="21"/>
          </p:nvPr>
        </p:nvSpPr>
        <p:spPr/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1E32D9BB-79EB-4F4C-A145-13CAF2CD0D0F}"/>
              </a:ext>
            </a:extLst>
          </p:cNvPr>
          <p:cNvSpPr>
            <a:spLocks noGrp="1"/>
          </p:cNvSpPr>
          <p:nvPr>
            <p:ph type="body" sz="half" idx="19"/>
          </p:nvPr>
        </p:nvSpPr>
        <p:spPr/>
        <p:txBody>
          <a:bodyPr/>
          <a:lstStyle/>
          <a:p>
            <a:r>
              <a:rPr lang="en-US" dirty="0"/>
              <a:t>Theory and Application </a:t>
            </a:r>
          </a:p>
          <a:p>
            <a:r>
              <a:rPr lang="en-US" dirty="0"/>
              <a:t>“Meanings are not determined by situations, but we determine ourselves by the meanings we give situations.” Adler 2021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C927F71-8214-4906-95E5-9D9902D9483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US" dirty="0"/>
              <a:t>Erik Erikson </a:t>
            </a:r>
          </a:p>
          <a:p>
            <a:r>
              <a:rPr lang="en-US" dirty="0"/>
              <a:t>(1902-1994)</a:t>
            </a:r>
            <a:endParaRPr lang="en-GB" dirty="0"/>
          </a:p>
        </p:txBody>
      </p:sp>
      <p:pic>
        <p:nvPicPr>
          <p:cNvPr id="20" name="Picture Placeholder 19">
            <a:extLst>
              <a:ext uri="{FF2B5EF4-FFF2-40B4-BE49-F238E27FC236}">
                <a16:creationId xmlns:a16="http://schemas.microsoft.com/office/drawing/2014/main" id="{9E3DC637-EA66-4EF8-9624-B909AFF8D339}"/>
              </a:ext>
            </a:extLst>
          </p:cNvPr>
          <p:cNvPicPr>
            <a:picLocks noGrp="1" noChangeAspect="1"/>
          </p:cNvPicPr>
          <p:nvPr>
            <p:ph type="pic" idx="22"/>
          </p:nvPr>
        </p:nvPicPr>
        <p:blipFill>
          <a:blip r:embed="rId2"/>
          <a:srcRect t="24025" b="24025"/>
          <a:stretch>
            <a:fillRect/>
          </a:stretch>
        </p:blipFill>
        <p:spPr>
          <a:xfrm>
            <a:off x="7976204" y="1546859"/>
            <a:ext cx="3291351" cy="2095499"/>
          </a:xfrm>
          <a:prstGeom prst="rect">
            <a:avLst/>
          </a:prstGeom>
        </p:spPr>
      </p:pic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CBEA2EDF-72CC-460C-9A93-50E52FCDDC91}"/>
              </a:ext>
            </a:extLst>
          </p:cNvPr>
          <p:cNvSpPr>
            <a:spLocks noGrp="1"/>
          </p:cNvSpPr>
          <p:nvPr>
            <p:ph type="body" sz="half" idx="20"/>
          </p:nvPr>
        </p:nvSpPr>
        <p:spPr/>
        <p:txBody>
          <a:bodyPr/>
          <a:lstStyle/>
          <a:p>
            <a:r>
              <a:rPr lang="en-US" dirty="0"/>
              <a:t>Psychosocial development theory</a:t>
            </a:r>
          </a:p>
          <a:p>
            <a:r>
              <a:rPr lang="en-US" dirty="0"/>
              <a:t>“Healthy children will not fear life if their elders have integrity enough not to fear death.” Erikson (2021)</a:t>
            </a:r>
            <a:endParaRPr lang="en-GB" dirty="0"/>
          </a:p>
        </p:txBody>
      </p:sp>
      <p:sp>
        <p:nvSpPr>
          <p:cNvPr id="12" name="Picture Placeholder 5">
            <a:extLst>
              <a:ext uri="{FF2B5EF4-FFF2-40B4-BE49-F238E27FC236}">
                <a16:creationId xmlns:a16="http://schemas.microsoft.com/office/drawing/2014/main" id="{E9396927-7E72-4A0A-A70A-9DE730BF72C0}"/>
              </a:ext>
            </a:extLst>
          </p:cNvPr>
          <p:cNvSpPr txBox="1">
            <a:spLocks/>
          </p:cNvSpPr>
          <p:nvPr/>
        </p:nvSpPr>
        <p:spPr>
          <a:xfrm>
            <a:off x="1023935" y="1938772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46A2386C-B06C-4185-8E43-AA8D3DA527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1435" y="1580050"/>
            <a:ext cx="3300984" cy="2062309"/>
          </a:xfrm>
          <a:prstGeom prst="rect">
            <a:avLst/>
          </a:prstGeom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CE85478B-0572-4EDD-8394-DD9FC1E8EADA}"/>
              </a:ext>
            </a:extLst>
          </p:cNvPr>
          <p:cNvPicPr>
            <a:picLocks noGrp="1" noChangeAspect="1" noChangeArrowheads="1"/>
          </p:cNvPicPr>
          <p:nvPr>
            <p:ph type="pic" idx="15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008" b="16008"/>
          <a:stretch>
            <a:fillRect/>
          </a:stretch>
        </p:blipFill>
        <p:spPr bwMode="auto">
          <a:xfrm>
            <a:off x="924443" y="1580050"/>
            <a:ext cx="3300984" cy="2062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09007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72EBDD-BDB4-4E99-AE5F-CBEB22BB2C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2536" y="6013545"/>
            <a:ext cx="3565020" cy="350587"/>
          </a:xfrm>
        </p:spPr>
        <p:txBody>
          <a:bodyPr>
            <a:normAutofit fontScale="90000"/>
          </a:bodyPr>
          <a:lstStyle/>
          <a:p>
            <a:r>
              <a:rPr lang="en-GB" dirty="0"/>
              <a:t> </a:t>
            </a:r>
            <a:r>
              <a:rPr lang="en-GB" sz="1300" dirty="0"/>
              <a:t>Google (2022),Quotemaster (2022), Google (2022).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1A8861-8692-4ED5-B694-98C2EE24DC8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US" dirty="0"/>
          </a:p>
          <a:p>
            <a:r>
              <a:rPr lang="en-US" dirty="0"/>
              <a:t>Erikson psychosocial theory</a:t>
            </a:r>
          </a:p>
          <a:p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3941761-8467-4895-A476-F99433F7D5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4444" y="2650732"/>
            <a:ext cx="3218348" cy="3296788"/>
          </a:xfrm>
          <a:prstGeom prst="rect">
            <a:avLst/>
          </a:prstGeom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63D0BB4D-70DB-41CE-B981-5CA356B91ABE}"/>
              </a:ext>
            </a:extLst>
          </p:cNvPr>
          <p:cNvSpPr>
            <a:spLocks noGrp="1"/>
          </p:cNvSpPr>
          <p:nvPr>
            <p:ph type="body" sz="half" idx="15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3CD4F5-1CCD-46CD-91E7-6AC75F3EBCB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Freud theory of personality </a:t>
            </a:r>
          </a:p>
          <a:p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5D0C3B2-866E-434D-B853-792C6DEC11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01552" y="2669422"/>
            <a:ext cx="3300984" cy="3228391"/>
          </a:xfrm>
          <a:prstGeom prst="rect">
            <a:avLst/>
          </a:prstGeom>
        </p:spPr>
      </p:pic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1C36AA3-6600-48F3-93D4-612DD24390BB}"/>
              </a:ext>
            </a:extLst>
          </p:cNvPr>
          <p:cNvSpPr>
            <a:spLocks noGrp="1"/>
          </p:cNvSpPr>
          <p:nvPr>
            <p:ph type="body" sz="half" idx="16"/>
          </p:nvPr>
        </p:nvSpPr>
        <p:spPr>
          <a:xfrm>
            <a:off x="4467218" y="2669422"/>
            <a:ext cx="3261101" cy="3140468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1F5AEA6-74EE-47B2-89C0-2F198D946D8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US" dirty="0"/>
              <a:t>Adler theory and application</a:t>
            </a:r>
          </a:p>
          <a:p>
            <a:endParaRPr lang="en-GB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C8AE3CF-B2DC-47C0-8219-9C1665A6DE9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71848" y="2652378"/>
            <a:ext cx="3392838" cy="3272561"/>
          </a:xfrm>
          <a:prstGeom prst="rect">
            <a:avLst/>
          </a:prstGeom>
        </p:spPr>
      </p:pic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855C045B-A343-4E2D-A4A1-1AB76960B208}"/>
              </a:ext>
            </a:extLst>
          </p:cNvPr>
          <p:cNvSpPr>
            <a:spLocks noGrp="1"/>
          </p:cNvSpPr>
          <p:nvPr>
            <p:ph type="body" sz="half" idx="17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29542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C5D76F7A-0AC3-4528-BB8F-08F1ED7036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6013" y="5900092"/>
            <a:ext cx="10353762" cy="472716"/>
          </a:xfrm>
        </p:spPr>
        <p:txBody>
          <a:bodyPr>
            <a:normAutofit/>
          </a:bodyPr>
          <a:lstStyle/>
          <a:p>
            <a:r>
              <a:rPr lang="en-US" sz="1200" dirty="0" err="1"/>
              <a:t>A.Maslow</a:t>
            </a:r>
            <a:r>
              <a:rPr lang="en-US" sz="1200" dirty="0"/>
              <a:t> (1943), </a:t>
            </a:r>
            <a:r>
              <a:rPr lang="en-US" sz="1200" dirty="0" err="1"/>
              <a:t>C.Rogers</a:t>
            </a:r>
            <a:r>
              <a:rPr lang="en-US" sz="1200" dirty="0"/>
              <a:t> (1951), </a:t>
            </a:r>
            <a:r>
              <a:rPr lang="en-US" sz="1200" dirty="0" err="1"/>
              <a:t>S.Freud</a:t>
            </a:r>
            <a:r>
              <a:rPr lang="en-US" sz="1200" dirty="0"/>
              <a:t>, </a:t>
            </a:r>
            <a:r>
              <a:rPr lang="en-US" sz="1200" dirty="0" err="1"/>
              <a:t>E.Erikson</a:t>
            </a:r>
            <a:r>
              <a:rPr lang="en-US" sz="1200" dirty="0"/>
              <a:t>.</a:t>
            </a:r>
            <a:endParaRPr lang="en-GB" sz="1200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50DC748-92CF-4A40-9D78-810C4058E9A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Strengths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5326A9-FE10-4443-B00C-21A2BA2A806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36900" indent="0">
              <a:buNone/>
            </a:pPr>
            <a:endParaRPr lang="en-US" dirty="0"/>
          </a:p>
          <a:p>
            <a:r>
              <a:rPr lang="en-US" dirty="0"/>
              <a:t>Reminder about childhood experience</a:t>
            </a:r>
          </a:p>
          <a:p>
            <a:r>
              <a:rPr lang="en-US" dirty="0"/>
              <a:t>Struggle with inner conflicts</a:t>
            </a:r>
          </a:p>
          <a:p>
            <a:r>
              <a:rPr lang="en-US" dirty="0"/>
              <a:t>Power of unconscious mind </a:t>
            </a:r>
          </a:p>
          <a:p>
            <a:r>
              <a:rPr lang="en-US" dirty="0"/>
              <a:t>Respectful</a:t>
            </a:r>
          </a:p>
          <a:p>
            <a:r>
              <a:rPr lang="en-US" dirty="0"/>
              <a:t>Been used for long time and was effective</a:t>
            </a:r>
          </a:p>
          <a:p>
            <a:r>
              <a:rPr lang="en-US" dirty="0"/>
              <a:t>Used for sexual disorder, eating disorders, and depression </a:t>
            </a:r>
          </a:p>
          <a:p>
            <a:pPr marL="36900" indent="0">
              <a:buNone/>
            </a:pPr>
            <a:r>
              <a:rPr lang="en-US" dirty="0"/>
              <a:t> </a:t>
            </a:r>
          </a:p>
          <a:p>
            <a:endParaRPr lang="en-GB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C25691EC-C313-4672-868F-DECECC3BBD9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Weaknesses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7DAD45E-941D-47A1-A25E-0D61543BB580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85000" lnSpcReduction="20000"/>
          </a:bodyPr>
          <a:lstStyle/>
          <a:p>
            <a:pPr marL="36900" indent="0">
              <a:buNone/>
            </a:pPr>
            <a:endParaRPr lang="en-US" dirty="0"/>
          </a:p>
          <a:p>
            <a:r>
              <a:rPr lang="en-US" dirty="0"/>
              <a:t>Personal development is lifelong not just childhood</a:t>
            </a:r>
          </a:p>
          <a:p>
            <a:r>
              <a:rPr lang="en-US" dirty="0"/>
              <a:t>Superiority of men belief (sexist)</a:t>
            </a:r>
          </a:p>
          <a:p>
            <a:r>
              <a:rPr lang="en-US" dirty="0"/>
              <a:t>Lack of scientific methods</a:t>
            </a:r>
          </a:p>
          <a:p>
            <a:r>
              <a:rPr lang="en-US" dirty="0"/>
              <a:t>No free will </a:t>
            </a:r>
          </a:p>
          <a:p>
            <a:r>
              <a:rPr lang="en-US" dirty="0"/>
              <a:t> Lengthy and costly</a:t>
            </a:r>
          </a:p>
          <a:p>
            <a:r>
              <a:rPr lang="en-US" dirty="0"/>
              <a:t>Might cause more harm then good </a:t>
            </a:r>
          </a:p>
          <a:p>
            <a:r>
              <a:rPr lang="en-US" dirty="0"/>
              <a:t>Focusing on one person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41919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31C488-AED1-4039-B3B1-6B8F069B1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716" y="5355770"/>
            <a:ext cx="2681602" cy="449711"/>
          </a:xfrm>
        </p:spPr>
        <p:txBody>
          <a:bodyPr>
            <a:normAutofit/>
          </a:bodyPr>
          <a:lstStyle/>
          <a:p>
            <a:r>
              <a:rPr lang="en-US" sz="1300" dirty="0"/>
              <a:t>Healthline media (2022)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2135BF-D681-4C75-AFB2-7F3B12565C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2947" y="1502230"/>
            <a:ext cx="3084610" cy="4288970"/>
          </a:xfrm>
        </p:spPr>
        <p:txBody>
          <a:bodyPr>
            <a:normAutofit/>
          </a:bodyPr>
          <a:lstStyle/>
          <a:p>
            <a:pPr marL="36900" indent="0">
              <a:buNone/>
            </a:pPr>
            <a:r>
              <a:rPr lang="en-US" dirty="0"/>
              <a:t>Widely use in nursing  defense mechanism,  predominantly unconscious process for self protection, shielding the ego from affect, impulses or intense feelings. Nurseslab.com (2022) </a:t>
            </a:r>
          </a:p>
          <a:p>
            <a:endParaRPr lang="en-GB" dirty="0"/>
          </a:p>
        </p:txBody>
      </p:sp>
      <p:pic>
        <p:nvPicPr>
          <p:cNvPr id="1026" name="Picture 2" descr="Top 10 Defense Mechanisms and Why We Use Them">
            <a:extLst>
              <a:ext uri="{FF2B5EF4-FFF2-40B4-BE49-F238E27FC236}">
                <a16:creationId xmlns:a16="http://schemas.microsoft.com/office/drawing/2014/main" id="{22CD3869-8B34-4A61-86CE-2800510F6C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1590381"/>
            <a:ext cx="7801947" cy="3765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80010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127C9-B890-4096-A733-912E409973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61006" y="5653547"/>
            <a:ext cx="1671484" cy="707923"/>
          </a:xfrm>
        </p:spPr>
        <p:txBody>
          <a:bodyPr>
            <a:normAutofit/>
          </a:bodyPr>
          <a:lstStyle/>
          <a:p>
            <a:r>
              <a:rPr lang="en-US" sz="1200" dirty="0"/>
              <a:t>Google.com (2022)</a:t>
            </a:r>
            <a:endParaRPr lang="en-GB" sz="1200" dirty="0"/>
          </a:p>
        </p:txBody>
      </p:sp>
      <p:pic>
        <p:nvPicPr>
          <p:cNvPr id="1026" name="Picture 2" descr="Conclusion for a Research Paper">
            <a:extLst>
              <a:ext uri="{FF2B5EF4-FFF2-40B4-BE49-F238E27FC236}">
                <a16:creationId xmlns:a16="http://schemas.microsoft.com/office/drawing/2014/main" id="{C6E33815-D56D-4105-A898-39E0E9033B0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988" y="1"/>
            <a:ext cx="12074012" cy="5761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52655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B25502-23C3-4B4C-91B3-32431175F2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5137" y="198892"/>
            <a:ext cx="10353762" cy="707923"/>
          </a:xfrm>
        </p:spPr>
        <p:txBody>
          <a:bodyPr>
            <a:normAutofit fontScale="90000"/>
          </a:bodyPr>
          <a:lstStyle/>
          <a:p>
            <a:r>
              <a:rPr lang="en-US" dirty="0"/>
              <a:t>Reference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D35294-3EC5-4679-862F-6499A38A41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6900" indent="0">
              <a:buNone/>
            </a:pPr>
            <a:endParaRPr lang="en-US" dirty="0"/>
          </a:p>
          <a:p>
            <a:pPr marL="36900" indent="0">
              <a:buNone/>
            </a:pPr>
            <a:endParaRPr lang="en-GB" b="0" i="0" dirty="0">
              <a:solidFill>
                <a:srgbClr val="000000"/>
              </a:solidFill>
              <a:effectLst/>
              <a:latin typeface="Roboto" panose="02000000000000000000" pitchFamily="2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ABF3DA5-1F2C-4B3D-8BCD-BB3616D4E930}"/>
              </a:ext>
            </a:extLst>
          </p:cNvPr>
          <p:cNvSpPr txBox="1"/>
          <p:nvPr/>
        </p:nvSpPr>
        <p:spPr>
          <a:xfrm>
            <a:off x="314632" y="906815"/>
            <a:ext cx="11877368" cy="52937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endParaRPr lang="en-GB" sz="1600" b="0" i="0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dirty="0">
                <a:latin typeface="Abadi" panose="020B0604020104020204" pitchFamily="34" charset="0"/>
              </a:rPr>
              <a:t>Available at: &lt;https://www.Studocu.Com/en-us/document/east-mississippi-community-college/nursing/ego-defense-mechanisms-from-ati-and-davis-med-surgical/18339931&gt; [accessed 13 march 2022].</a:t>
            </a:r>
          </a:p>
          <a:p>
            <a:pPr algn="l"/>
            <a:endParaRPr lang="en-GB" sz="1600" dirty="0">
              <a:latin typeface="Abadi" panose="020B0604020104020204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dirty="0">
                <a:latin typeface="Abadi" panose="020B0604020104020204" pitchFamily="34" charset="0"/>
              </a:rPr>
              <a:t>Adler graduate school. 2022. Alfred Adler: theory and application - Adler graduate school. [Online] available at: &lt;https://alfredadler.Edu/about/alfred-adler-theory-application&gt; [accessed 13 march 2022].</a:t>
            </a:r>
          </a:p>
          <a:p>
            <a:pPr algn="l"/>
            <a:endParaRPr lang="en-GB" sz="1600" dirty="0">
              <a:latin typeface="Abadi" panose="020B0604020104020204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dirty="0">
                <a:latin typeface="Abadi" panose="020B0604020104020204" pitchFamily="34" charset="0"/>
              </a:rPr>
              <a:t>Biography. 2022. Sigmund Freud. [Online] available at: &lt;https://www.Biography.Com/scholar/sigmund-freud&gt; [accessed 13 march 2022].</a:t>
            </a:r>
          </a:p>
          <a:p>
            <a:pPr algn="l"/>
            <a:endParaRPr lang="en-GB" sz="1600" dirty="0">
              <a:latin typeface="Abadi" panose="020B0604020104020204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dirty="0" err="1">
                <a:latin typeface="Abadi" panose="020B0604020104020204" pitchFamily="34" charset="0"/>
              </a:rPr>
              <a:t>Emmaejones.Org</a:t>
            </a:r>
            <a:r>
              <a:rPr lang="en-GB" sz="1600" dirty="0">
                <a:latin typeface="Abadi" panose="020B0604020104020204" pitchFamily="34" charset="0"/>
              </a:rPr>
              <a:t>. 2022. [Online] available at: &lt;https://www.Emmaejones.Org/&gt; [accessed 13 march 2022].</a:t>
            </a:r>
          </a:p>
          <a:p>
            <a:pPr algn="l"/>
            <a:endParaRPr lang="en-GB" sz="1600" dirty="0">
              <a:latin typeface="Abadi" panose="020B0604020104020204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dirty="0">
                <a:latin typeface="Abadi" panose="020B0604020104020204" pitchFamily="34" charset="0"/>
              </a:rPr>
              <a:t>Freud museum London. 2022. Who was Sigmund Freud? - Freud museum London. [Online] available at: &lt;https://www.Freud.Org.Uk/education/resources/who-was-sigmund-freud/&gt; [accessed 13 march 2022].</a:t>
            </a:r>
          </a:p>
          <a:p>
            <a:pPr algn="l"/>
            <a:endParaRPr lang="en-GB" sz="1600" dirty="0">
              <a:latin typeface="Abadi" panose="020B06040201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Gale.com. 2022. Gale OneFile: Health and Medicine. [online] Available at: &lt;https://www.gale.com/c/onefile-health-and-medicine&gt; [Accessed 13 March 2022].</a:t>
            </a:r>
            <a:endParaRPr lang="en-GB" sz="1600" dirty="0">
              <a:latin typeface="Abadi" panose="020B0604020104020204" pitchFamily="34" charset="0"/>
            </a:endParaRPr>
          </a:p>
          <a:p>
            <a:pPr algn="l"/>
            <a:endParaRPr lang="en-GB" sz="1600" dirty="0">
              <a:latin typeface="Abadi" panose="020B0604020104020204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dirty="0">
                <a:latin typeface="Abadi" panose="020B0604020104020204" pitchFamily="34" charset="0"/>
              </a:rPr>
              <a:t>Google books. 2022. Understanding child development 0-8 years 4th edition: linking theory and practice. [Online] available at: &lt;https://books.Google.Com/books/about/understanding_child_development_0_8_year.Html?Id=azv-cwaaqbaj&gt; [accessed 13 march 2022].</a:t>
            </a:r>
          </a:p>
        </p:txBody>
      </p:sp>
    </p:spTree>
    <p:extLst>
      <p:ext uri="{BB962C8B-B14F-4D97-AF65-F5344CB8AC3E}">
        <p14:creationId xmlns:p14="http://schemas.microsoft.com/office/powerpoint/2010/main" val="5783310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8646BC-3A0D-4552-AA75-FC0A538BA7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0"/>
            <a:ext cx="10353762" cy="865239"/>
          </a:xfrm>
        </p:spPr>
        <p:txBody>
          <a:bodyPr>
            <a:normAutofit/>
          </a:bodyPr>
          <a:lstStyle/>
          <a:p>
            <a:r>
              <a:rPr lang="en-US" dirty="0" err="1"/>
              <a:t>Referense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93CCAE-0EB9-46E2-B061-4A5862F612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6638" y="1342950"/>
            <a:ext cx="11602065" cy="5830529"/>
          </a:xfrm>
        </p:spPr>
        <p:txBody>
          <a:bodyPr>
            <a:noAutofit/>
          </a:bodyPr>
          <a:lstStyle/>
          <a:p>
            <a:pPr marL="36900" indent="0" algn="l">
              <a:buNone/>
            </a:pPr>
            <a:endParaRPr lang="en-GB" sz="1600" dirty="0">
              <a:solidFill>
                <a:schemeClr val="tx1"/>
              </a:solidFill>
              <a:effectLst/>
              <a:latin typeface="Abadi" panose="020B0604020104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Internet archive. 2022. James Jackson Putnam and psychoanalysis : letters between Putnam and Sigmund Freud, Ernest Jones, William James, Sandor Ferenczi, and Morton Prince, 1877-1917 : Putnam, James Jackson, 1846-1918, author : free download, borrow, and streaming : internet archive. [Online] available at: &lt;https://archive.Org/details/isbn_674471709&gt; [accessed 13 march 2022].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Kirsch, </a:t>
            </a:r>
            <a:r>
              <a:rPr lang="en-GB" sz="1600" dirty="0" err="1"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i</a:t>
            </a:r>
            <a:r>
              <a:rPr lang="en-GB" sz="1600" dirty="0"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., Montgomery, G. And Saperstein, G., 1995. Hypnosis as an adjunct to cognitive-</a:t>
            </a:r>
            <a:r>
              <a:rPr lang="en-GB" sz="1600" dirty="0" err="1"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behavioral</a:t>
            </a:r>
            <a:r>
              <a:rPr lang="en-GB" sz="1600" dirty="0"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 psychotherapy: A meta-analysis. Journal of consulting and clinical psychology, 63(2), pp.214-220.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sz="1600" dirty="0" err="1"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Nurseslabs</a:t>
            </a:r>
            <a:r>
              <a:rPr lang="en-US" sz="1600" dirty="0"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. 2022. Defense Mechanisms. [online] Available at: &lt;https://nurseslabs.com/defense-mechanisms/&gt; [Accessed 13 March 2022].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Pixels. 2022. Sigmund Freud, father of psychoanalysis by science source. [Online] available at: &lt;https://pixels.Com/featured/2-sigmund-freud-father-of-psychoanalysis-science-source.Html&gt; [accessed 13 march 2022].</a:t>
            </a:r>
            <a:endParaRPr lang="en-US" sz="1600" dirty="0">
              <a:solidFill>
                <a:schemeClr val="tx1"/>
              </a:solidFill>
              <a:effectLst/>
              <a:latin typeface="Abadi" panose="020B0604020104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PSUN Delaware. 2022. 10 Common Defense Mechanisms in Mental Health - SUN Delaware. [online] Available at: &lt;https://sunbehavioral.com/delaware/common-mental-health-defense-mechanisms/&gt; [Accessed 13 March 2022]</a:t>
            </a:r>
            <a:endParaRPr lang="en-GB" sz="1600" dirty="0">
              <a:solidFill>
                <a:schemeClr val="tx1"/>
              </a:solidFill>
              <a:effectLst/>
              <a:latin typeface="Abadi" panose="020B0604020104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Psychodynamic Approaches to the Experience of Dementia: Perspectives from Observation, T., Evans, S., Garner, J. and Smith, R., 2022. Psychodynamic Approaches to the Experience of Dementia. [online] Goodreads.com. Available at: &lt;https://www.goodreads.com/book/show/41416063-psychodynamic-approaches-to-the-experience-of-dementia&gt; [Accessed 13 March 2022].</a:t>
            </a:r>
            <a:r>
              <a:rPr lang="en-GB" sz="1600" dirty="0"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    </a:t>
            </a:r>
          </a:p>
        </p:txBody>
      </p:sp>
    </p:spTree>
    <p:extLst>
      <p:ext uri="{BB962C8B-B14F-4D97-AF65-F5344CB8AC3E}">
        <p14:creationId xmlns:p14="http://schemas.microsoft.com/office/powerpoint/2010/main" val="35116838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EDAB75-9468-4765-85FF-C87C42012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119" y="147484"/>
            <a:ext cx="10353762" cy="403123"/>
          </a:xfrm>
        </p:spPr>
        <p:txBody>
          <a:bodyPr>
            <a:normAutofit fontScale="90000"/>
          </a:bodyPr>
          <a:lstStyle/>
          <a:p>
            <a:r>
              <a:rPr lang="en-US" dirty="0"/>
              <a:t>Reference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3B3CBF-B0F0-44C5-A93E-F2DB33160C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3523" y="550607"/>
            <a:ext cx="11504347" cy="6430296"/>
          </a:xfrm>
        </p:spPr>
        <p:txBody>
          <a:bodyPr>
            <a:normAutofit/>
          </a:bodyPr>
          <a:lstStyle/>
          <a:p>
            <a:pPr algn="l"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1"/>
              </a:solidFill>
              <a:effectLst/>
              <a:latin typeface="Abadi" panose="020B0604020104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Slideshare.Net. 2022. Psychodynamic approach (strengths and weaknesses). [Online] available at: &lt;https://www.Slideshare.Net/fizabrunzie/psychodynamic-approach-strengths-and-weaknesses&gt; [accessed 13 march 2022].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SUN Delaware. 2022. 10 Common Defense Mechanisms in Mental Health - SUN Delaware. [online] Available at: &lt;https://sunbehavioral.com/delaware/common-mental-health-defense-mechanisms/&gt; [Accessed 13 March 2022].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dirty="0" err="1"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Thoughtco</a:t>
            </a:r>
            <a:r>
              <a:rPr lang="en-GB" sz="1600" dirty="0"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. 2022. Psychodynamic theory: approaches and proponents. [Online] available at: &lt;https://www.Thoughtco.Com/psychodynamic-theory-4588302&gt; [accessed 13 march 2022].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Treatment, c., 2022. Chapter 7—brief psychodynamic therapy. [Online] </a:t>
            </a:r>
            <a:r>
              <a:rPr lang="en-GB" sz="1600" dirty="0" err="1"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ncbi.Nlm.Nih.Gov</a:t>
            </a:r>
            <a:r>
              <a:rPr lang="en-GB" sz="1600" dirty="0"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. Available at: &lt;https://www.Ncbi.Nlm.Nih.Gov/books/NBK64952/&gt; [accessed 13 march 2022].</a:t>
            </a:r>
            <a:endParaRPr lang="en-US" sz="1600" dirty="0">
              <a:solidFill>
                <a:schemeClr val="tx1"/>
              </a:solidFill>
              <a:effectLst/>
              <a:latin typeface="Abadi" panose="020B0604020104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 err="1"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Verywell</a:t>
            </a:r>
            <a:r>
              <a:rPr lang="en-US" sz="1600" dirty="0"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 Mind. 2022. Id, Ego, and Superego Are Part of a Structural Model of Personality. [online] Available at: &lt;https://www.verywellmind.com/the-id-ego-and-superego-2795951&gt; [Accessed 13 March 2022].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Verywell mind. 2022. Sigmund Freud's psychoanalytic theories in psychology. [Online] available at: &lt;https://www.Verywellmind.Com/freudian-theory-2795845&gt; [accessed 13 march 2022].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Verywell mind. 2022. Understanding Erikson's stages of psychosocial development. [Online] available at: &lt;https://www.Verywellmind.Com/erik-eriksons-stages-of-psychosocial-development-2795740&gt; [accessed 13 march 2022].</a:t>
            </a:r>
            <a:endParaRPr lang="en-US" sz="1600" dirty="0">
              <a:solidFill>
                <a:schemeClr val="tx1"/>
              </a:solidFill>
              <a:effectLst/>
              <a:latin typeface="Abadi" panose="020B0604020104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US" sz="1600" dirty="0" err="1"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Verywell</a:t>
            </a:r>
            <a:r>
              <a:rPr lang="en-US" sz="1600" dirty="0">
                <a:solidFill>
                  <a:schemeClr val="tx1"/>
                </a:solidFill>
                <a:effectLst/>
                <a:latin typeface="Abadi" panose="020B0604020104020204" pitchFamily="34" charset="0"/>
              </a:rPr>
              <a:t> Mind. 2022. What Is Humanistic Therapy?. [online] Available at: &lt;https://www.verywellmind.com/humanistic-therapy-definition-types-techniques-and-efficacy-5203657&gt; [Accessed 13 March 2022].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600" b="0" i="0" dirty="0">
              <a:solidFill>
                <a:srgbClr val="000000"/>
              </a:solidFill>
              <a:effectLst/>
              <a:latin typeface="Roboto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50480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VTI">
  <a:themeElements>
    <a:clrScheme name="Custom 35">
      <a:dk1>
        <a:sysClr val="windowText" lastClr="000000"/>
      </a:dk1>
      <a:lt1>
        <a:sysClr val="window" lastClr="FFFFFF"/>
      </a:lt1>
      <a:dk2>
        <a:srgbClr val="4E3B30"/>
      </a:dk2>
      <a:lt2>
        <a:srgbClr val="F4EDD8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ustom 4">
      <a:majorFont>
        <a:latin typeface="Goudy Old Style"/>
        <a:ea typeface=""/>
        <a:cs typeface=""/>
      </a:majorFont>
      <a:minorFont>
        <a:latin typeface="Goudy Old Style"/>
        <a:ea typeface=""/>
        <a:cs typeface="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VTI" id="{35C4A07C-0176-4A32-9BCB-B016516853F0}" vid="{9B70D35C-BCA8-4715-BB49-8BE54A7FC07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Green">
    <a:dk1>
      <a:sysClr val="windowText" lastClr="000000"/>
    </a:dk1>
    <a:lt1>
      <a:sysClr val="window" lastClr="FFFFFF"/>
    </a:lt1>
    <a:dk2>
      <a:srgbClr val="455F51"/>
    </a:dk2>
    <a:lt2>
      <a:srgbClr val="E3DED1"/>
    </a:lt2>
    <a:accent1>
      <a:srgbClr val="549E39"/>
    </a:accent1>
    <a:accent2>
      <a:srgbClr val="8AB833"/>
    </a:accent2>
    <a:accent3>
      <a:srgbClr val="C0CF3A"/>
    </a:accent3>
    <a:accent4>
      <a:srgbClr val="029676"/>
    </a:accent4>
    <a:accent5>
      <a:srgbClr val="4AB5C4"/>
    </a:accent5>
    <a:accent6>
      <a:srgbClr val="0989B1"/>
    </a:accent6>
    <a:hlink>
      <a:srgbClr val="6B9F25"/>
    </a:hlink>
    <a:folHlink>
      <a:srgbClr val="BA6906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C4C00F4-06E9-43E3-AD97-88A857CEFA82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64B270AB-C138-415C-897E-3C24487DECF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585E981-8C91-4205-A0C3-C991F42B4C9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{844E1AC4-05D2-44EF-B8FE-DFC90540E422}tf55705232_win32</Template>
  <TotalTime>1107</TotalTime>
  <Words>1262</Words>
  <Application>Microsoft Office PowerPoint</Application>
  <PresentationFormat>Widescreen</PresentationFormat>
  <Paragraphs>91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2" baseType="lpstr">
      <vt:lpstr>Abadi</vt:lpstr>
      <vt:lpstr>Aharoni</vt:lpstr>
      <vt:lpstr>Arial</vt:lpstr>
      <vt:lpstr>Calibri</vt:lpstr>
      <vt:lpstr>Goudy Old Style</vt:lpstr>
      <vt:lpstr>Lato</vt:lpstr>
      <vt:lpstr>Roboto</vt:lpstr>
      <vt:lpstr>Times New Roman</vt:lpstr>
      <vt:lpstr>Wingdings 2</vt:lpstr>
      <vt:lpstr>SlateVTI</vt:lpstr>
      <vt:lpstr>Psychodynamic  Approach</vt:lpstr>
      <vt:lpstr>“Psychoanalysis should find place among the methods whose aim is to bring about the highest ethical and intellectual development of the individual.”                              S.Freud (1910)</vt:lpstr>
      <vt:lpstr>Fineartamerica.com (2022)</vt:lpstr>
      <vt:lpstr> </vt:lpstr>
      <vt:lpstr>Main theorists</vt:lpstr>
      <vt:lpstr> Google (2022),Quotemaster (2022), Google (2022).</vt:lpstr>
      <vt:lpstr>A.Maslow (1943), C.Rogers (1951), S.Freud, E.Erikson.</vt:lpstr>
      <vt:lpstr>Healthline media (2022)</vt:lpstr>
      <vt:lpstr>Google.com (2022)</vt:lpstr>
      <vt:lpstr>Reference</vt:lpstr>
      <vt:lpstr>Referense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Humanistic  Approach</dc:title>
  <dc:creator>laura burniene</dc:creator>
  <cp:lastModifiedBy>laura burniene</cp:lastModifiedBy>
  <cp:revision>1</cp:revision>
  <dcterms:created xsi:type="dcterms:W3CDTF">2022-03-09T17:22:39Z</dcterms:created>
  <dcterms:modified xsi:type="dcterms:W3CDTF">2022-03-13T23:18:58Z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