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22"/>
  </p:notesMasterIdLst>
  <p:sldIdLst>
    <p:sldId id="257" r:id="rId3"/>
    <p:sldId id="339" r:id="rId4"/>
    <p:sldId id="399" r:id="rId5"/>
    <p:sldId id="400" r:id="rId6"/>
    <p:sldId id="384" r:id="rId7"/>
    <p:sldId id="393" r:id="rId8"/>
    <p:sldId id="385" r:id="rId9"/>
    <p:sldId id="401" r:id="rId10"/>
    <p:sldId id="402" r:id="rId11"/>
    <p:sldId id="394" r:id="rId12"/>
    <p:sldId id="395" r:id="rId13"/>
    <p:sldId id="386" r:id="rId14"/>
    <p:sldId id="396" r:id="rId15"/>
    <p:sldId id="270" r:id="rId16"/>
    <p:sldId id="340" r:id="rId17"/>
    <p:sldId id="352" r:id="rId18"/>
    <p:sldId id="363" r:id="rId19"/>
    <p:sldId id="364" r:id="rId20"/>
    <p:sldId id="40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D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F954E8-83F6-49AE-8BDF-CF0FF42D41F1}" v="14" dt="2025-10-14T08:13:51.5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82337" autoAdjust="0"/>
  </p:normalViewPr>
  <p:slideViewPr>
    <p:cSldViewPr snapToGrid="0">
      <p:cViewPr>
        <p:scale>
          <a:sx n="55" d="100"/>
          <a:sy n="55" d="100"/>
        </p:scale>
        <p:origin x="21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ECF954E8-83F6-49AE-8BDF-CF0FF42D41F1}"/>
    <pc:docChg chg="custSel addSld delSld modSld">
      <pc:chgData name="Christian Felices" userId="8e38ee09-c2ff-4103-943a-2518637016e9" providerId="ADAL" clId="{ECF954E8-83F6-49AE-8BDF-CF0FF42D41F1}" dt="2025-10-14T08:26:11.829" v="908" actId="6549"/>
      <pc:docMkLst>
        <pc:docMk/>
      </pc:docMkLst>
      <pc:sldChg chg="delSp modSp mod">
        <pc:chgData name="Christian Felices" userId="8e38ee09-c2ff-4103-943a-2518637016e9" providerId="ADAL" clId="{ECF954E8-83F6-49AE-8BDF-CF0FF42D41F1}" dt="2025-10-14T07:17:54.572" v="291" actId="122"/>
        <pc:sldMkLst>
          <pc:docMk/>
          <pc:sldMk cId="2092189658" sldId="270"/>
        </pc:sldMkLst>
        <pc:spChg chg="mod">
          <ac:chgData name="Christian Felices" userId="8e38ee09-c2ff-4103-943a-2518637016e9" providerId="ADAL" clId="{ECF954E8-83F6-49AE-8BDF-CF0FF42D41F1}" dt="2025-10-14T07:17:54.572" v="291" actId="122"/>
          <ac:spMkLst>
            <pc:docMk/>
            <pc:sldMk cId="2092189658" sldId="270"/>
            <ac:spMk id="2" creationId="{44487DD0-9201-E8C9-BA97-D0C97349FCA1}"/>
          </ac:spMkLst>
        </pc:spChg>
        <pc:graphicFrameChg chg="del modGraphic">
          <ac:chgData name="Christian Felices" userId="8e38ee09-c2ff-4103-943a-2518637016e9" providerId="ADAL" clId="{ECF954E8-83F6-49AE-8BDF-CF0FF42D41F1}" dt="2025-10-14T07:17:06.123" v="209" actId="478"/>
          <ac:graphicFrameMkLst>
            <pc:docMk/>
            <pc:sldMk cId="2092189658" sldId="270"/>
            <ac:graphicFrameMk id="4" creationId="{98D1B8BE-D22F-6375-9A68-6E034842BAF2}"/>
          </ac:graphicFrameMkLst>
        </pc:graphicFrameChg>
      </pc:sldChg>
      <pc:sldChg chg="addSp delSp modSp mod">
        <pc:chgData name="Christian Felices" userId="8e38ee09-c2ff-4103-943a-2518637016e9" providerId="ADAL" clId="{ECF954E8-83F6-49AE-8BDF-CF0FF42D41F1}" dt="2025-10-14T08:11:55.561" v="393" actId="20577"/>
        <pc:sldMkLst>
          <pc:docMk/>
          <pc:sldMk cId="3372131469" sldId="340"/>
        </pc:sldMkLst>
        <pc:spChg chg="mod">
          <ac:chgData name="Christian Felices" userId="8e38ee09-c2ff-4103-943a-2518637016e9" providerId="ADAL" clId="{ECF954E8-83F6-49AE-8BDF-CF0FF42D41F1}" dt="2025-10-14T08:11:55.561" v="393" actId="20577"/>
          <ac:spMkLst>
            <pc:docMk/>
            <pc:sldMk cId="3372131469" sldId="340"/>
            <ac:spMk id="2" creationId="{870B64DD-C6D3-81EB-021B-37F560941523}"/>
          </ac:spMkLst>
        </pc:spChg>
        <pc:spChg chg="add mod">
          <ac:chgData name="Christian Felices" userId="8e38ee09-c2ff-4103-943a-2518637016e9" providerId="ADAL" clId="{ECF954E8-83F6-49AE-8BDF-CF0FF42D41F1}" dt="2025-10-14T08:11:44.220" v="390" actId="20577"/>
          <ac:spMkLst>
            <pc:docMk/>
            <pc:sldMk cId="3372131469" sldId="340"/>
            <ac:spMk id="3" creationId="{1462F1A6-5291-948E-F6F0-D4DF38BC3EEE}"/>
          </ac:spMkLst>
        </pc:spChg>
        <pc:graphicFrameChg chg="del">
          <ac:chgData name="Christian Felices" userId="8e38ee09-c2ff-4103-943a-2518637016e9" providerId="ADAL" clId="{ECF954E8-83F6-49AE-8BDF-CF0FF42D41F1}" dt="2025-10-14T07:18:09.803" v="292" actId="478"/>
          <ac:graphicFrameMkLst>
            <pc:docMk/>
            <pc:sldMk cId="3372131469" sldId="340"/>
            <ac:graphicFrameMk id="5" creationId="{658CDC57-8C4D-8DE6-45AD-40DD6AB4CEBE}"/>
          </ac:graphicFrameMkLst>
        </pc:graphicFrameChg>
      </pc:sldChg>
      <pc:sldChg chg="addSp delSp modSp mod">
        <pc:chgData name="Christian Felices" userId="8e38ee09-c2ff-4103-943a-2518637016e9" providerId="ADAL" clId="{ECF954E8-83F6-49AE-8BDF-CF0FF42D41F1}" dt="2025-10-14T08:10:30.503" v="386" actId="1076"/>
        <pc:sldMkLst>
          <pc:docMk/>
          <pc:sldMk cId="700238719" sldId="352"/>
        </pc:sldMkLst>
        <pc:spChg chg="add mod">
          <ac:chgData name="Christian Felices" userId="8e38ee09-c2ff-4103-943a-2518637016e9" providerId="ADAL" clId="{ECF954E8-83F6-49AE-8BDF-CF0FF42D41F1}" dt="2025-10-14T08:10:23.769" v="385" actId="1076"/>
          <ac:spMkLst>
            <pc:docMk/>
            <pc:sldMk cId="700238719" sldId="352"/>
            <ac:spMk id="2" creationId="{393251B7-2B48-4F3B-B41D-C8BBB46D553D}"/>
          </ac:spMkLst>
        </pc:spChg>
        <pc:spChg chg="del">
          <ac:chgData name="Christian Felices" userId="8e38ee09-c2ff-4103-943a-2518637016e9" providerId="ADAL" clId="{ECF954E8-83F6-49AE-8BDF-CF0FF42D41F1}" dt="2025-10-14T08:09:03.311" v="375" actId="478"/>
          <ac:spMkLst>
            <pc:docMk/>
            <pc:sldMk cId="700238719" sldId="352"/>
            <ac:spMk id="5" creationId="{9E5A4581-6EA9-B4EE-7113-FACFFC62D344}"/>
          </ac:spMkLst>
        </pc:spChg>
        <pc:spChg chg="mod">
          <ac:chgData name="Christian Felices" userId="8e38ee09-c2ff-4103-943a-2518637016e9" providerId="ADAL" clId="{ECF954E8-83F6-49AE-8BDF-CF0FF42D41F1}" dt="2025-10-14T08:10:30.503" v="386" actId="1076"/>
          <ac:spMkLst>
            <pc:docMk/>
            <pc:sldMk cId="700238719" sldId="352"/>
            <ac:spMk id="6" creationId="{26BA5DA4-2A4C-75AC-F888-0DF200D6C2D5}"/>
          </ac:spMkLst>
        </pc:spChg>
        <pc:graphicFrameChg chg="del">
          <ac:chgData name="Christian Felices" userId="8e38ee09-c2ff-4103-943a-2518637016e9" providerId="ADAL" clId="{ECF954E8-83F6-49AE-8BDF-CF0FF42D41F1}" dt="2025-10-14T08:08:43.161" v="372" actId="478"/>
          <ac:graphicFrameMkLst>
            <pc:docMk/>
            <pc:sldMk cId="700238719" sldId="352"/>
            <ac:graphicFrameMk id="4" creationId="{060E5C42-2994-7B25-11BA-BB0D4ADFA467}"/>
          </ac:graphicFrameMkLst>
        </pc:graphicFrameChg>
      </pc:sldChg>
      <pc:sldChg chg="addSp delSp modSp mod">
        <pc:chgData name="Christian Felices" userId="8e38ee09-c2ff-4103-943a-2518637016e9" providerId="ADAL" clId="{ECF954E8-83F6-49AE-8BDF-CF0FF42D41F1}" dt="2025-10-14T08:14:54.670" v="468" actId="14100"/>
        <pc:sldMkLst>
          <pc:docMk/>
          <pc:sldMk cId="710678837" sldId="363"/>
        </pc:sldMkLst>
        <pc:spChg chg="add mod">
          <ac:chgData name="Christian Felices" userId="8e38ee09-c2ff-4103-943a-2518637016e9" providerId="ADAL" clId="{ECF954E8-83F6-49AE-8BDF-CF0FF42D41F1}" dt="2025-10-14T08:14:23.954" v="465" actId="20577"/>
          <ac:spMkLst>
            <pc:docMk/>
            <pc:sldMk cId="710678837" sldId="363"/>
            <ac:spMk id="2" creationId="{3A7F25A5-8748-CEC6-DB7A-2FCC2CFE69FC}"/>
          </ac:spMkLst>
        </pc:spChg>
        <pc:spChg chg="del">
          <ac:chgData name="Christian Felices" userId="8e38ee09-c2ff-4103-943a-2518637016e9" providerId="ADAL" clId="{ECF954E8-83F6-49AE-8BDF-CF0FF42D41F1}" dt="2025-10-14T08:13:50.986" v="454" actId="478"/>
          <ac:spMkLst>
            <pc:docMk/>
            <pc:sldMk cId="710678837" sldId="363"/>
            <ac:spMk id="3" creationId="{0118F9A6-0D2D-C4B0-2D94-D22FF26C13E8}"/>
          </ac:spMkLst>
        </pc:spChg>
        <pc:spChg chg="mod">
          <ac:chgData name="Christian Felices" userId="8e38ee09-c2ff-4103-943a-2518637016e9" providerId="ADAL" clId="{ECF954E8-83F6-49AE-8BDF-CF0FF42D41F1}" dt="2025-10-14T08:14:54.670" v="468" actId="14100"/>
          <ac:spMkLst>
            <pc:docMk/>
            <pc:sldMk cId="710678837" sldId="363"/>
            <ac:spMk id="6" creationId="{2A29F5D3-531D-909A-48E3-E45435DDEFF7}"/>
          </ac:spMkLst>
        </pc:spChg>
      </pc:sldChg>
      <pc:sldChg chg="modSp mod">
        <pc:chgData name="Christian Felices" userId="8e38ee09-c2ff-4103-943a-2518637016e9" providerId="ADAL" clId="{ECF954E8-83F6-49AE-8BDF-CF0FF42D41F1}" dt="2025-10-14T08:19:03.514" v="757" actId="113"/>
        <pc:sldMkLst>
          <pc:docMk/>
          <pc:sldMk cId="2483878280" sldId="364"/>
        </pc:sldMkLst>
        <pc:spChg chg="mod">
          <ac:chgData name="Christian Felices" userId="8e38ee09-c2ff-4103-943a-2518637016e9" providerId="ADAL" clId="{ECF954E8-83F6-49AE-8BDF-CF0FF42D41F1}" dt="2025-10-14T08:19:03.514" v="757" actId="113"/>
          <ac:spMkLst>
            <pc:docMk/>
            <pc:sldMk cId="2483878280" sldId="364"/>
            <ac:spMk id="17" creationId="{B74504CC-BEFC-EBA5-747A-E51678DF13E0}"/>
          </ac:spMkLst>
        </pc:spChg>
        <pc:spChg chg="mod">
          <ac:chgData name="Christian Felices" userId="8e38ee09-c2ff-4103-943a-2518637016e9" providerId="ADAL" clId="{ECF954E8-83F6-49AE-8BDF-CF0FF42D41F1}" dt="2025-10-14T08:16:33.968" v="501" actId="5793"/>
          <ac:spMkLst>
            <pc:docMk/>
            <pc:sldMk cId="2483878280" sldId="364"/>
            <ac:spMk id="18" creationId="{68D26BF3-8090-6B53-B3D6-9E381267E355}"/>
          </ac:spMkLst>
        </pc:spChg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1898659906" sldId="365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2355385194" sldId="366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107910732" sldId="367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4168401318" sldId="368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2277839993" sldId="369"/>
        </pc:sldMkLst>
      </pc:sldChg>
      <pc:sldChg chg="addSp delSp modSp mod">
        <pc:chgData name="Christian Felices" userId="8e38ee09-c2ff-4103-943a-2518637016e9" providerId="ADAL" clId="{ECF954E8-83F6-49AE-8BDF-CF0FF42D41F1}" dt="2025-10-14T07:12:34.077" v="171" actId="113"/>
        <pc:sldMkLst>
          <pc:docMk/>
          <pc:sldMk cId="2418363200" sldId="386"/>
        </pc:sldMkLst>
        <pc:spChg chg="del">
          <ac:chgData name="Christian Felices" userId="8e38ee09-c2ff-4103-943a-2518637016e9" providerId="ADAL" clId="{ECF954E8-83F6-49AE-8BDF-CF0FF42D41F1}" dt="2025-10-14T06:57:46.746" v="108" actId="478"/>
          <ac:spMkLst>
            <pc:docMk/>
            <pc:sldMk cId="2418363200" sldId="386"/>
            <ac:spMk id="2" creationId="{C06CC673-7396-9399-D714-28696501FDCB}"/>
          </ac:spMkLst>
        </pc:spChg>
        <pc:spChg chg="add del mod">
          <ac:chgData name="Christian Felices" userId="8e38ee09-c2ff-4103-943a-2518637016e9" providerId="ADAL" clId="{ECF954E8-83F6-49AE-8BDF-CF0FF42D41F1}" dt="2025-10-14T06:58:16.924" v="112" actId="478"/>
          <ac:spMkLst>
            <pc:docMk/>
            <pc:sldMk cId="2418363200" sldId="386"/>
            <ac:spMk id="4" creationId="{1F62AFA6-1A53-2577-9A2D-3247742026BA}"/>
          </ac:spMkLst>
        </pc:spChg>
        <pc:spChg chg="del">
          <ac:chgData name="Christian Felices" userId="8e38ee09-c2ff-4103-943a-2518637016e9" providerId="ADAL" clId="{ECF954E8-83F6-49AE-8BDF-CF0FF42D41F1}" dt="2025-10-14T06:57:41.893" v="107" actId="478"/>
          <ac:spMkLst>
            <pc:docMk/>
            <pc:sldMk cId="2418363200" sldId="386"/>
            <ac:spMk id="6" creationId="{DB0ACE78-8E62-7D89-3B23-FC067BCBC23F}"/>
          </ac:spMkLst>
        </pc:spChg>
        <pc:spChg chg="add mod">
          <ac:chgData name="Christian Felices" userId="8e38ee09-c2ff-4103-943a-2518637016e9" providerId="ADAL" clId="{ECF954E8-83F6-49AE-8BDF-CF0FF42D41F1}" dt="2025-10-14T06:58:22.242" v="114" actId="1076"/>
          <ac:spMkLst>
            <pc:docMk/>
            <pc:sldMk cId="2418363200" sldId="386"/>
            <ac:spMk id="7" creationId="{03B62237-B532-DB91-4063-0C3D169987E5}"/>
          </ac:spMkLst>
        </pc:spChg>
        <pc:spChg chg="add mod">
          <ac:chgData name="Christian Felices" userId="8e38ee09-c2ff-4103-943a-2518637016e9" providerId="ADAL" clId="{ECF954E8-83F6-49AE-8BDF-CF0FF42D41F1}" dt="2025-10-14T06:58:31.536" v="116" actId="1076"/>
          <ac:spMkLst>
            <pc:docMk/>
            <pc:sldMk cId="2418363200" sldId="386"/>
            <ac:spMk id="8" creationId="{B423684C-E2AB-DBA9-296C-3B775000704B}"/>
          </ac:spMkLst>
        </pc:spChg>
        <pc:spChg chg="add mod">
          <ac:chgData name="Christian Felices" userId="8e38ee09-c2ff-4103-943a-2518637016e9" providerId="ADAL" clId="{ECF954E8-83F6-49AE-8BDF-CF0FF42D41F1}" dt="2025-10-14T06:59:12.906" v="118" actId="1076"/>
          <ac:spMkLst>
            <pc:docMk/>
            <pc:sldMk cId="2418363200" sldId="386"/>
            <ac:spMk id="9" creationId="{57D3D2F6-B071-F6AC-2FC7-123E170D3AD3}"/>
          </ac:spMkLst>
        </pc:spChg>
        <pc:spChg chg="add mod">
          <ac:chgData name="Christian Felices" userId="8e38ee09-c2ff-4103-943a-2518637016e9" providerId="ADAL" clId="{ECF954E8-83F6-49AE-8BDF-CF0FF42D41F1}" dt="2025-10-14T07:12:34.077" v="171" actId="113"/>
          <ac:spMkLst>
            <pc:docMk/>
            <pc:sldMk cId="2418363200" sldId="386"/>
            <ac:spMk id="10" creationId="{46B27481-4A42-EC55-5AD5-747DE9D00173}"/>
          </ac:spMkLst>
        </pc:spChg>
        <pc:picChg chg="add mod">
          <ac:chgData name="Christian Felices" userId="8e38ee09-c2ff-4103-943a-2518637016e9" providerId="ADAL" clId="{ECF954E8-83F6-49AE-8BDF-CF0FF42D41F1}" dt="2025-10-14T06:58:07.076" v="111" actId="14100"/>
          <ac:picMkLst>
            <pc:docMk/>
            <pc:sldMk cId="2418363200" sldId="386"/>
            <ac:picMk id="5" creationId="{3A8B66C8-5CD6-95FC-EFCC-44DB19006321}"/>
          </ac:picMkLst>
        </pc:picChg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4212743900" sldId="387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1697776601" sldId="388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672977813" sldId="389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804631400" sldId="390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3975167399" sldId="391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3931340952" sldId="392"/>
        </pc:sldMkLst>
      </pc:sldChg>
      <pc:sldChg chg="addSp delSp modSp mod">
        <pc:chgData name="Christian Felices" userId="8e38ee09-c2ff-4103-943a-2518637016e9" providerId="ADAL" clId="{ECF954E8-83F6-49AE-8BDF-CF0FF42D41F1}" dt="2025-10-14T06:56:01.388" v="106" actId="113"/>
        <pc:sldMkLst>
          <pc:docMk/>
          <pc:sldMk cId="4025433597" sldId="395"/>
        </pc:sldMkLst>
        <pc:spChg chg="mod">
          <ac:chgData name="Christian Felices" userId="8e38ee09-c2ff-4103-943a-2518637016e9" providerId="ADAL" clId="{ECF954E8-83F6-49AE-8BDF-CF0FF42D41F1}" dt="2025-10-14T06:54:28.398" v="37" actId="20577"/>
          <ac:spMkLst>
            <pc:docMk/>
            <pc:sldMk cId="4025433597" sldId="395"/>
            <ac:spMk id="2" creationId="{6833BE9C-D168-0931-B990-05D8E545BD10}"/>
          </ac:spMkLst>
        </pc:spChg>
        <pc:spChg chg="add mod ord">
          <ac:chgData name="Christian Felices" userId="8e38ee09-c2ff-4103-943a-2518637016e9" providerId="ADAL" clId="{ECF954E8-83F6-49AE-8BDF-CF0FF42D41F1}" dt="2025-10-14T06:53:01.029" v="11" actId="171"/>
          <ac:spMkLst>
            <pc:docMk/>
            <pc:sldMk cId="4025433597" sldId="395"/>
            <ac:spMk id="4" creationId="{2D98E7B1-364B-1BB9-3C29-FA5F60EED4B1}"/>
          </ac:spMkLst>
        </pc:spChg>
        <pc:spChg chg="add mod">
          <ac:chgData name="Christian Felices" userId="8e38ee09-c2ff-4103-943a-2518637016e9" providerId="ADAL" clId="{ECF954E8-83F6-49AE-8BDF-CF0FF42D41F1}" dt="2025-10-14T06:56:01.388" v="106" actId="113"/>
          <ac:spMkLst>
            <pc:docMk/>
            <pc:sldMk cId="4025433597" sldId="395"/>
            <ac:spMk id="5" creationId="{7DC66517-223D-B71F-620E-C31813445A8F}"/>
          </ac:spMkLst>
        </pc:spChg>
        <pc:spChg chg="del">
          <ac:chgData name="Christian Felices" userId="8e38ee09-c2ff-4103-943a-2518637016e9" providerId="ADAL" clId="{ECF954E8-83F6-49AE-8BDF-CF0FF42D41F1}" dt="2025-10-14T06:52:00.332" v="3" actId="478"/>
          <ac:spMkLst>
            <pc:docMk/>
            <pc:sldMk cId="4025433597" sldId="395"/>
            <ac:spMk id="6" creationId="{635ABC28-BD51-CC32-20D1-8BCD98A819E3}"/>
          </ac:spMkLst>
        </pc:spChg>
        <pc:spChg chg="del">
          <ac:chgData name="Christian Felices" userId="8e38ee09-c2ff-4103-943a-2518637016e9" providerId="ADAL" clId="{ECF954E8-83F6-49AE-8BDF-CF0FF42D41F1}" dt="2025-10-14T06:51:56.614" v="2" actId="478"/>
          <ac:spMkLst>
            <pc:docMk/>
            <pc:sldMk cId="4025433597" sldId="395"/>
            <ac:spMk id="17" creationId="{B1DD5A43-3EE7-EC3C-BDA5-126D46DF9817}"/>
          </ac:spMkLst>
        </pc:spChg>
        <pc:spChg chg="del">
          <ac:chgData name="Christian Felices" userId="8e38ee09-c2ff-4103-943a-2518637016e9" providerId="ADAL" clId="{ECF954E8-83F6-49AE-8BDF-CF0FF42D41F1}" dt="2025-10-14T06:51:53.115" v="1" actId="478"/>
          <ac:spMkLst>
            <pc:docMk/>
            <pc:sldMk cId="4025433597" sldId="395"/>
            <ac:spMk id="21" creationId="{9398742A-78B5-6494-00E4-8A4F6413C6BB}"/>
          </ac:spMkLst>
        </pc:spChg>
        <pc:picChg chg="add mod">
          <ac:chgData name="Christian Felices" userId="8e38ee09-c2ff-4103-943a-2518637016e9" providerId="ADAL" clId="{ECF954E8-83F6-49AE-8BDF-CF0FF42D41F1}" dt="2025-10-14T06:53:12.914" v="12" actId="14100"/>
          <ac:picMkLst>
            <pc:docMk/>
            <pc:sldMk cId="4025433597" sldId="395"/>
            <ac:picMk id="3" creationId="{327F53AD-6ADC-F5FC-6F33-55FC9F7F4346}"/>
          </ac:picMkLst>
        </pc:picChg>
        <pc:picChg chg="del">
          <ac:chgData name="Christian Felices" userId="8e38ee09-c2ff-4103-943a-2518637016e9" providerId="ADAL" clId="{ECF954E8-83F6-49AE-8BDF-CF0FF42D41F1}" dt="2025-10-14T06:51:49.144" v="0" actId="478"/>
          <ac:picMkLst>
            <pc:docMk/>
            <pc:sldMk cId="4025433597" sldId="395"/>
            <ac:picMk id="15" creationId="{1AA41486-E9D6-7DFD-AC8B-46716EFE9489}"/>
          </ac:picMkLst>
        </pc:picChg>
      </pc:sldChg>
      <pc:sldChg chg="addSp delSp modSp mod">
        <pc:chgData name="Christian Felices" userId="8e38ee09-c2ff-4103-943a-2518637016e9" providerId="ADAL" clId="{ECF954E8-83F6-49AE-8BDF-CF0FF42D41F1}" dt="2025-10-14T07:15:11.769" v="206" actId="171"/>
        <pc:sldMkLst>
          <pc:docMk/>
          <pc:sldMk cId="3189067065" sldId="396"/>
        </pc:sldMkLst>
        <pc:spChg chg="mod">
          <ac:chgData name="Christian Felices" userId="8e38ee09-c2ff-4103-943a-2518637016e9" providerId="ADAL" clId="{ECF954E8-83F6-49AE-8BDF-CF0FF42D41F1}" dt="2025-10-14T07:14:38.637" v="199" actId="20577"/>
          <ac:spMkLst>
            <pc:docMk/>
            <pc:sldMk cId="3189067065" sldId="396"/>
            <ac:spMk id="2" creationId="{83AA3862-9141-4BF6-04A3-5B1CF935A8AD}"/>
          </ac:spMkLst>
        </pc:spChg>
        <pc:spChg chg="add mod ord">
          <ac:chgData name="Christian Felices" userId="8e38ee09-c2ff-4103-943a-2518637016e9" providerId="ADAL" clId="{ECF954E8-83F6-49AE-8BDF-CF0FF42D41F1}" dt="2025-10-14T07:15:11.769" v="206" actId="171"/>
          <ac:spMkLst>
            <pc:docMk/>
            <pc:sldMk cId="3189067065" sldId="396"/>
            <ac:spMk id="5" creationId="{3F96A94D-41E6-40B6-DE1D-92423F92578A}"/>
          </ac:spMkLst>
        </pc:spChg>
        <pc:graphicFrameChg chg="del">
          <ac:chgData name="Christian Felices" userId="8e38ee09-c2ff-4103-943a-2518637016e9" providerId="ADAL" clId="{ECF954E8-83F6-49AE-8BDF-CF0FF42D41F1}" dt="2025-10-14T07:13:48.379" v="172" actId="478"/>
          <ac:graphicFrameMkLst>
            <pc:docMk/>
            <pc:sldMk cId="3189067065" sldId="396"/>
            <ac:graphicFrameMk id="4" creationId="{AFB7733C-44D3-3465-8D1E-812D67AB4203}"/>
          </ac:graphicFrameMkLst>
        </pc:graphicFrameChg>
        <pc:picChg chg="add mod ord">
          <ac:chgData name="Christian Felices" userId="8e38ee09-c2ff-4103-943a-2518637016e9" providerId="ADAL" clId="{ECF954E8-83F6-49AE-8BDF-CF0FF42D41F1}" dt="2025-10-14T07:14:51.887" v="202" actId="171"/>
          <ac:picMkLst>
            <pc:docMk/>
            <pc:sldMk cId="3189067065" sldId="396"/>
            <ac:picMk id="3" creationId="{140C9942-F43A-A424-6243-4A51ACE10C9D}"/>
          </ac:picMkLst>
        </pc:picChg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2594559544" sldId="397"/>
        </pc:sldMkLst>
      </pc:sldChg>
      <pc:sldChg chg="del">
        <pc:chgData name="Christian Felices" userId="8e38ee09-c2ff-4103-943a-2518637016e9" providerId="ADAL" clId="{ECF954E8-83F6-49AE-8BDF-CF0FF42D41F1}" dt="2025-10-14T08:24:16.215" v="758" actId="2696"/>
        <pc:sldMkLst>
          <pc:docMk/>
          <pc:sldMk cId="366908633" sldId="398"/>
        </pc:sldMkLst>
      </pc:sldChg>
      <pc:sldChg chg="modSp add mod">
        <pc:chgData name="Christian Felices" userId="8e38ee09-c2ff-4103-943a-2518637016e9" providerId="ADAL" clId="{ECF954E8-83F6-49AE-8BDF-CF0FF42D41F1}" dt="2025-10-14T08:26:11.829" v="908" actId="6549"/>
        <pc:sldMkLst>
          <pc:docMk/>
          <pc:sldMk cId="3610064945" sldId="403"/>
        </pc:sldMkLst>
        <pc:spChg chg="mod">
          <ac:chgData name="Christian Felices" userId="8e38ee09-c2ff-4103-943a-2518637016e9" providerId="ADAL" clId="{ECF954E8-83F6-49AE-8BDF-CF0FF42D41F1}" dt="2025-10-14T08:26:11.829" v="908" actId="6549"/>
          <ac:spMkLst>
            <pc:docMk/>
            <pc:sldMk cId="3610064945" sldId="403"/>
            <ac:spMk id="17" creationId="{8502C046-5237-162E-8063-047CA33C9879}"/>
          </ac:spMkLst>
        </pc:spChg>
        <pc:spChg chg="mod">
          <ac:chgData name="Christian Felices" userId="8e38ee09-c2ff-4103-943a-2518637016e9" providerId="ADAL" clId="{ECF954E8-83F6-49AE-8BDF-CF0FF42D41F1}" dt="2025-10-14T08:24:48.375" v="779" actId="20577"/>
          <ac:spMkLst>
            <pc:docMk/>
            <pc:sldMk cId="3610064945" sldId="403"/>
            <ac:spMk id="18" creationId="{94EF3DA1-8F3E-3984-553F-6935EF669F6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DB89DFD4-B21B-4520-A6C4-2A219F0DBE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8B494FBA-CA0A-44B9-833F-15F8F4C152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Source: Timmers’ (1998) Business Models for Electronic Markets, Journal on Electronic markets, 8/2. Loosely speaking e-commerce consists of doing business electronically. Timmers uses the following definition  of business model: an architecture for the product, service and information flows, including a description of the various business actors and their roles and a description of the potential benefits for the various business actors and a description of the sources of revenue. He defines a marketing model as the marketing strategy of the business actor under consideration. The overall approach is to de-construct and re-construct the value chain. 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E-shop: web marketing aimed at seeking demand. E.g. business-to-consumer electronic shops such as fleurop.com (selling flowers) and travelocity.com (selling air tickets). 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E-procurement: electronic tendering and procurement of goods and services. The purpose is to have wider choice of suppliers (e.g. delat-ets.com for public sector e-procurement and Japan’s airlines at Fehler! Textmarke nicht definiert). 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E-auction: they offer an electronic implementation of the bidding process (e.g. e-bay, qxl.com)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E-Mall: a collection of e-shops (e.g. electronic mall bodensee (www.emb.ch) which gives access to individual e-shops and Industry.net and indigosquare.com)</a:t>
            </a:r>
          </a:p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Virtual communities: on-line communities which focus on added value of communication between members (e.g. Google groups, iVillage and Vertical Net)</a:t>
            </a:r>
          </a:p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6" name="Header Placeholder 3">
            <a:extLst>
              <a:ext uri="{FF2B5EF4-FFF2-40B4-BE49-F238E27FC236}">
                <a16:creationId xmlns:a16="http://schemas.microsoft.com/office/drawing/2014/main" id="{32B86C4D-2FE6-4886-A98C-8BBED5925B3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GB" altLang="zh-CN"/>
          </a:p>
        </p:txBody>
      </p:sp>
      <p:sp>
        <p:nvSpPr>
          <p:cNvPr id="8197" name="Footer Placeholder 4">
            <a:extLst>
              <a:ext uri="{FF2B5EF4-FFF2-40B4-BE49-F238E27FC236}">
                <a16:creationId xmlns:a16="http://schemas.microsoft.com/office/drawing/2014/main" id="{CCD481E3-D535-499E-9F2F-078FFF3E031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GB" altLang="zh-CN"/>
          </a:p>
        </p:txBody>
      </p:sp>
      <p:sp>
        <p:nvSpPr>
          <p:cNvPr id="8198" name="Slide Number Placeholder 5">
            <a:extLst>
              <a:ext uri="{FF2B5EF4-FFF2-40B4-BE49-F238E27FC236}">
                <a16:creationId xmlns:a16="http://schemas.microsoft.com/office/drawing/2014/main" id="{2F7D9E6B-73DE-4ABD-9A08-9457094E30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EA1EE62-BDD8-47CA-8A39-605E09D3C70D}" type="slidenum">
              <a:rPr lang="zh-CN" altLang="en-GB"/>
              <a:pPr>
                <a:spcBef>
                  <a:spcPct val="0"/>
                </a:spcBef>
              </a:pPr>
              <a:t>3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1842755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362CF2E2-E207-4411-863B-E09996D7785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786F872F-24C6-42D4-B954-70CE0D2EA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4" name="Header Placeholder 3">
            <a:extLst>
              <a:ext uri="{FF2B5EF4-FFF2-40B4-BE49-F238E27FC236}">
                <a16:creationId xmlns:a16="http://schemas.microsoft.com/office/drawing/2014/main" id="{CF48AC88-44CC-4E3D-AAB1-B230EDDC7D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GB" altLang="zh-CN"/>
          </a:p>
        </p:txBody>
      </p:sp>
      <p:sp>
        <p:nvSpPr>
          <p:cNvPr id="10245" name="Footer Placeholder 4">
            <a:extLst>
              <a:ext uri="{FF2B5EF4-FFF2-40B4-BE49-F238E27FC236}">
                <a16:creationId xmlns:a16="http://schemas.microsoft.com/office/drawing/2014/main" id="{66A4806B-FA2A-449C-8727-DF4CEA2C8F2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endParaRPr lang="en-GB" altLang="zh-CN"/>
          </a:p>
        </p:txBody>
      </p:sp>
      <p:sp>
        <p:nvSpPr>
          <p:cNvPr id="10246" name="Slide Number Placeholder 5">
            <a:extLst>
              <a:ext uri="{FF2B5EF4-FFF2-40B4-BE49-F238E27FC236}">
                <a16:creationId xmlns:a16="http://schemas.microsoft.com/office/drawing/2014/main" id="{CC64B84D-4362-4DC3-AEB1-0951A0B8B2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7D58DC7-46E7-4E83-93F4-FDDCFBCCF54F}" type="slidenum">
              <a:rPr lang="zh-CN" altLang="en-GB"/>
              <a:pPr>
                <a:spcBef>
                  <a:spcPct val="0"/>
                </a:spcBef>
              </a:pPr>
              <a:t>4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2673698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five typologies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are categorised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by control and value integration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are driven by transaction costs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(i.e. search costs and coordination costs).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Agora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facilitates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exchange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between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buyers and sellers.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Prices are defined through on the spot negotiations (i.e. dynamic pricing) and there are many buyers and sellers (e.g. eBay, Priceline,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Nasdaq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Aggregation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one company leads in a hierarchical fashion by taking responsibility for selecting products and services, setting prices, targeting market segments, ensuring fulfilment (e.g.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.com, Travelocity, retailers and wholesalers).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Value chain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one company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acts as an integrator by designing core technologies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coordinating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marketing and managing relations (e.g. Cisco, Dell, GM)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Alliance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it strives for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high value integration without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hierarchical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. Participants design goods or services and create knowledge. Alliances depend on rules and standards governing interactions, acceptable behaviour and integration of value. They emphasise end-user involvement (e.g. designers, contributors).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Alliances enjoy network effects (e.g. more customers bring more developers).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Examples are American online and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Linux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(mostly intangible products)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Distributive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networks: they are hybrids of other b-webs typologies. They can have either high or low value integration, and control can be either hierarchical or self-organising.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They service other types of b-webs by allocating and delivering goods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(e.g. Internet,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UPS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, Eri and AT&amp;T).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134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ED06F-9B8B-615E-85B3-CC887635B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36DBE3-48FC-E0EF-1823-4F26C90351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136A32-F90B-A865-05F5-3EFBD59F3B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D0409-471C-6D8E-BDBF-D77A18DF74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46027-5F92-4D58-96BF-7A3C0D83958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236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08/10/2025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AC284E-B78A-418F-94F1-DD7664EEDEAE}" type="datetimeFigureOut">
              <a:rPr lang="en-US" smtClean="0"/>
              <a:pPr>
                <a:defRPr/>
              </a:pPr>
              <a:t>10/8/2025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77F23-AC17-4E5A-A1F3-234343A010B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7629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  <p:sldLayoutId id="2147484323" r:id="rId2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BMSP6017</a:t>
            </a:r>
            <a:br>
              <a:rPr lang="en-GB" altLang="en-US" sz="1800" dirty="0"/>
            </a:br>
            <a:r>
              <a:rPr lang="en-GB" altLang="en-US" sz="1800" dirty="0"/>
              <a:t>Digital Business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6: Innovation &amp; Business Model Development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7607"/>
            <a:ext cx="10515600" cy="1325563"/>
          </a:xfrm>
        </p:spPr>
        <p:txBody>
          <a:bodyPr/>
          <a:lstStyle/>
          <a:p>
            <a:pPr algn="ctr"/>
            <a:r>
              <a:rPr lang="en-GB" sz="3600" dirty="0"/>
              <a:t>What techniques or methods can an organisation employ to encourage innovation?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C4278-324B-C776-C60B-67E115604CE2}"/>
              </a:ext>
            </a:extLst>
          </p:cNvPr>
          <p:cNvSpPr txBox="1">
            <a:spLocks/>
          </p:cNvSpPr>
          <p:nvPr/>
        </p:nvSpPr>
        <p:spPr>
          <a:xfrm>
            <a:off x="2670364" y="2399408"/>
            <a:ext cx="5878286" cy="3378203"/>
          </a:xfrm>
          <a:prstGeom prst="rect">
            <a:avLst/>
          </a:prstGeom>
        </p:spPr>
        <p:txBody>
          <a:bodyPr>
            <a:noAutofit/>
          </a:bodyPr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Workshops – Agile , Design thinking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Brainstorming – How might we …..?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Idea Banks – Intranet log in area share .</a:t>
            </a:r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F9B025-212D-1EE9-4E2C-253585C2E4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6512" y="983790"/>
            <a:ext cx="10536010" cy="58742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9F1CB38-B399-3FAB-DA96-EF6FFA01218A}"/>
              </a:ext>
            </a:extLst>
          </p:cNvPr>
          <p:cNvSpPr txBox="1"/>
          <p:nvPr/>
        </p:nvSpPr>
        <p:spPr>
          <a:xfrm>
            <a:off x="0" y="0"/>
            <a:ext cx="12192000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Assink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(2006) presents </a:t>
            </a:r>
            <a:r>
              <a:rPr lang="en-GB" sz="2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barriers of radical innovation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adoption, mindset, risk, nascent and infrastructural barriers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5B1FE1-F452-945D-D978-C3D38A5593EE}"/>
              </a:ext>
            </a:extLst>
          </p:cNvPr>
          <p:cNvSpPr txBox="1"/>
          <p:nvPr/>
        </p:nvSpPr>
        <p:spPr>
          <a:xfrm>
            <a:off x="9184097" y="6246281"/>
            <a:ext cx="954107" cy="292388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GB" sz="1300" b="1" dirty="0">
                <a:solidFill>
                  <a:schemeClr val="bg1"/>
                </a:solidFill>
              </a:rPr>
              <a:t>Emergent</a:t>
            </a:r>
          </a:p>
        </p:txBody>
      </p:sp>
    </p:spTree>
    <p:extLst>
      <p:ext uri="{BB962C8B-B14F-4D97-AF65-F5344CB8AC3E}">
        <p14:creationId xmlns:p14="http://schemas.microsoft.com/office/powerpoint/2010/main" val="36514172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1F43337-C6FC-4F60-9B71-04CB9305692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48167" y="1230389"/>
            <a:ext cx="4152900" cy="4092423"/>
          </a:xfrm>
        </p:spPr>
        <p:txBody>
          <a:bodyPr vert="horz" lIns="82623" tIns="41312" rIns="82623" bIns="41312" rtlCol="0" anchor="ctr">
            <a:normAutofit/>
          </a:bodyPr>
          <a:lstStyle/>
          <a:p>
            <a:pPr defTabSz="413126">
              <a:defRPr/>
            </a:pPr>
            <a:r>
              <a:rPr lang="en-US" altLang="zh-CN" sz="3253" dirty="0"/>
              <a:t>Ideation:</a:t>
            </a:r>
            <a:br>
              <a:rPr lang="en-US" altLang="zh-CN" sz="3253" dirty="0"/>
            </a:br>
            <a:br>
              <a:rPr lang="en-US" altLang="zh-CN" sz="3253" dirty="0"/>
            </a:br>
            <a:r>
              <a:rPr lang="en-US" altLang="zh-CN" sz="3253" dirty="0"/>
              <a:t>Generation of ideas, thematically </a:t>
            </a:r>
            <a:r>
              <a:rPr lang="en-US" altLang="zh-CN" sz="3253" dirty="0" err="1"/>
              <a:t>organised</a:t>
            </a:r>
            <a:endParaRPr lang="en-US" altLang="zh-CN" sz="3253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224F30D-6369-0325-5E00-5960A68A61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1067" y="456155"/>
            <a:ext cx="7890933" cy="597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447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8C7C8-5AB2-414F-88A7-D4727611B4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7522D-7EC2-69DD-B63B-E2A9FCE33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430" y="951971"/>
            <a:ext cx="10515600" cy="673630"/>
          </a:xfrm>
        </p:spPr>
        <p:txBody>
          <a:bodyPr/>
          <a:lstStyle/>
          <a:p>
            <a:r>
              <a:rPr lang="en-GB" sz="3600" dirty="0"/>
              <a:t>Let’s ‘Ideate’ a new University/programme…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DD267E-0E56-8A45-417D-36E4D6D699A9}"/>
              </a:ext>
            </a:extLst>
          </p:cNvPr>
          <p:cNvSpPr txBox="1"/>
          <p:nvPr/>
        </p:nvSpPr>
        <p:spPr>
          <a:xfrm>
            <a:off x="3386667" y="2090172"/>
            <a:ext cx="500649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Using these guiding headings: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/>
              <a:t>1. why</a:t>
            </a:r>
            <a:br>
              <a:rPr lang="en-GB" sz="2800" dirty="0"/>
            </a:br>
            <a:r>
              <a:rPr lang="en-GB" sz="2800" dirty="0"/>
              <a:t>2. what</a:t>
            </a:r>
            <a:br>
              <a:rPr lang="en-GB" sz="2800" dirty="0"/>
            </a:br>
            <a:r>
              <a:rPr lang="en-GB" sz="2800" dirty="0"/>
              <a:t>3. who</a:t>
            </a:r>
            <a:br>
              <a:rPr lang="en-GB" sz="2800" dirty="0"/>
            </a:br>
            <a:r>
              <a:rPr lang="en-GB" sz="2800" dirty="0"/>
              <a:t>4. how</a:t>
            </a:r>
          </a:p>
        </p:txBody>
      </p:sp>
    </p:spTree>
    <p:extLst>
      <p:ext uri="{BB962C8B-B14F-4D97-AF65-F5344CB8AC3E}">
        <p14:creationId xmlns:p14="http://schemas.microsoft.com/office/powerpoint/2010/main" val="3663290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83FDA-C02B-B7ED-0385-EB2EAD22A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C2013-DA61-A5AA-99A6-D24F95D7E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10515600" cy="1325563"/>
          </a:xfrm>
        </p:spPr>
        <p:txBody>
          <a:bodyPr/>
          <a:lstStyle/>
          <a:p>
            <a:r>
              <a:rPr lang="en-GB" sz="3600" dirty="0"/>
              <a:t>Value Proposition</a:t>
            </a:r>
          </a:p>
        </p:txBody>
      </p:sp>
      <p:sp>
        <p:nvSpPr>
          <p:cNvPr id="5" name="Rectangle 7">
            <a:extLst>
              <a:ext uri="{FF2B5EF4-FFF2-40B4-BE49-F238E27FC236}">
                <a16:creationId xmlns:a16="http://schemas.microsoft.com/office/drawing/2014/main" id="{0223D07C-805B-72C3-7729-1B70E53B8971}"/>
              </a:ext>
            </a:extLst>
          </p:cNvPr>
          <p:cNvSpPr txBox="1">
            <a:spLocks noChangeArrowheads="1"/>
          </p:cNvSpPr>
          <p:nvPr/>
        </p:nvSpPr>
        <p:spPr>
          <a:xfrm>
            <a:off x="838200" y="1850709"/>
            <a:ext cx="10515600" cy="2471738"/>
          </a:xfrm>
          <a:prstGeom prst="rect">
            <a:avLst/>
          </a:prstGeom>
        </p:spPr>
        <p:txBody>
          <a:bodyPr>
            <a:noAutofit/>
          </a:bodyPr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Business Model Canvas - Alexander Osterwalder and Yves Pigneur</a:t>
            </a:r>
          </a:p>
          <a:p>
            <a:pPr marL="914400" lvl="1" indent="-4572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Nine focus areas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Lean Model Canvas - Ash Maurya</a:t>
            </a:r>
          </a:p>
          <a:p>
            <a:pPr marL="914400" lvl="1" indent="-4572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Adapted the Business Model Canvas to include problems, solutions, key metrics and competitive advantages</a:t>
            </a:r>
          </a:p>
        </p:txBody>
      </p:sp>
    </p:spTree>
    <p:extLst>
      <p:ext uri="{BB962C8B-B14F-4D97-AF65-F5344CB8AC3E}">
        <p14:creationId xmlns:p14="http://schemas.microsoft.com/office/powerpoint/2010/main" val="2234836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47C086-97A2-83FD-2A69-8DBF58288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3C906-98CC-0AF8-5A90-6FB15F868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97" y="207646"/>
            <a:ext cx="11863070" cy="1325563"/>
          </a:xfrm>
        </p:spPr>
        <p:txBody>
          <a:bodyPr/>
          <a:lstStyle/>
          <a:p>
            <a:r>
              <a:rPr lang="en-GB" sz="2800" dirty="0"/>
              <a:t>Alexander Osterwalder and Yves Pigneur (2012) </a:t>
            </a:r>
            <a:br>
              <a:rPr lang="en-GB" sz="2800" dirty="0"/>
            </a:br>
            <a:r>
              <a:rPr lang="en-GB" sz="2800" dirty="0"/>
              <a:t>Business Model Generation.com: A Handbook for </a:t>
            </a:r>
            <a:r>
              <a:rPr lang="en-GB" sz="2800" dirty="0" err="1"/>
              <a:t>Visionaires</a:t>
            </a:r>
            <a:r>
              <a:rPr lang="en-GB" sz="2800" dirty="0"/>
              <a:t>, Game Changers and Challengers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4ABBAB-8760-B641-D4CD-F48BBC84F6CD}"/>
              </a:ext>
            </a:extLst>
          </p:cNvPr>
          <p:cNvSpPr txBox="1"/>
          <p:nvPr/>
        </p:nvSpPr>
        <p:spPr>
          <a:xfrm>
            <a:off x="-240323" y="1591574"/>
            <a:ext cx="12432323" cy="36748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396365" marR="812165">
              <a:lnSpc>
                <a:spcPct val="97000"/>
              </a:lnSpc>
              <a:spcAft>
                <a:spcPts val="0"/>
              </a:spcAft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focus of the book is aimed at managers cantered on two questions – </a:t>
            </a:r>
          </a:p>
          <a:p>
            <a:pPr marL="1853565" marR="812165" indent="-457200">
              <a:lnSpc>
                <a:spcPct val="97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310765" marR="812165" lvl="1" indent="-457200">
              <a:lnSpc>
                <a:spcPct val="97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you thinking about how to create value and build new businesses, or how to improve or transform your organisation?</a:t>
            </a:r>
          </a:p>
          <a:p>
            <a:pPr marL="2310765" marR="1758950" lvl="1" indent="-457200">
              <a:lnSpc>
                <a:spcPct val="97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you trying to find innovative ways of doing business to replace  old, outdated ones?</a:t>
            </a:r>
          </a:p>
        </p:txBody>
      </p:sp>
    </p:spTree>
    <p:extLst>
      <p:ext uri="{BB962C8B-B14F-4D97-AF65-F5344CB8AC3E}">
        <p14:creationId xmlns:p14="http://schemas.microsoft.com/office/powerpoint/2010/main" val="353146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7A560-86C1-9D70-8607-482BBB502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A7E7F-3EB6-8FB3-8187-26814CED7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8" y="525146"/>
            <a:ext cx="3100070" cy="1325563"/>
          </a:xfrm>
        </p:spPr>
        <p:txBody>
          <a:bodyPr/>
          <a:lstStyle/>
          <a:p>
            <a:r>
              <a:rPr lang="en-GB" sz="3600" dirty="0"/>
              <a:t>Business Model Canvas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0D8EAE3E-E274-1C32-03B0-3D437B7648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6" t="10374" r="3480" b="9630"/>
          <a:stretch>
            <a:fillRect/>
          </a:stretch>
        </p:blipFill>
        <p:spPr bwMode="auto">
          <a:xfrm>
            <a:off x="3216064" y="152612"/>
            <a:ext cx="8975936" cy="5486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610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AEE3E-A767-9EDC-BC8A-673D2DF887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169F3-863E-B14E-81C4-01E1C9642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905743" cy="1325563"/>
          </a:xfrm>
        </p:spPr>
        <p:txBody>
          <a:bodyPr/>
          <a:lstStyle/>
          <a:p>
            <a:r>
              <a:rPr lang="en-GB" sz="3600" dirty="0"/>
              <a:t>Lean Business Model Canvas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09E0382-D3D2-22C8-F695-5ED7D9BD49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140" y="0"/>
            <a:ext cx="7948860" cy="574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669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5CEE0-32D2-4CD8-7976-B24D86D93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989CF-76A5-99CF-6901-2B2F27FD8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10515600" cy="1325563"/>
          </a:xfrm>
        </p:spPr>
        <p:txBody>
          <a:bodyPr/>
          <a:lstStyle/>
          <a:p>
            <a:r>
              <a:rPr lang="en-GB" sz="3600" dirty="0"/>
              <a:t>Business Model Canvas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945F7B-49CD-87C6-E09E-D14FD9910976}"/>
              </a:ext>
            </a:extLst>
          </p:cNvPr>
          <p:cNvSpPr txBox="1"/>
          <p:nvPr/>
        </p:nvSpPr>
        <p:spPr>
          <a:xfrm>
            <a:off x="644737" y="2266207"/>
            <a:ext cx="10718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Learn how to use the business model canvas to identify the building blocks of the business model…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… Let’s go back to our new university/programme idea, and develop it further with the help of the canvas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62032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5151B-AC16-40E6-AFDF-8FAF7E704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D98E7B1-364B-1BB9-3C29-FA5F60EED4B1}"/>
              </a:ext>
            </a:extLst>
          </p:cNvPr>
          <p:cNvSpPr/>
          <p:nvPr/>
        </p:nvSpPr>
        <p:spPr>
          <a:xfrm>
            <a:off x="-228600" y="-193431"/>
            <a:ext cx="12678508" cy="733278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33BE9C-D168-0931-B990-05D8E545B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3202972" cy="1325563"/>
          </a:xfrm>
        </p:spPr>
        <p:txBody>
          <a:bodyPr/>
          <a:lstStyle/>
          <a:p>
            <a:r>
              <a:rPr lang="en-GB" sz="3600" dirty="0"/>
              <a:t>Business Model Generation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7F53AD-6ADC-F5FC-6F33-55FC9F7F4346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798277" y="0"/>
            <a:ext cx="839372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C66517-223D-B71F-620E-C31813445A8F}"/>
              </a:ext>
            </a:extLst>
          </p:cNvPr>
          <p:cNvSpPr txBox="1"/>
          <p:nvPr/>
        </p:nvSpPr>
        <p:spPr>
          <a:xfrm>
            <a:off x="337023" y="2569286"/>
            <a:ext cx="28956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roadmap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the business idea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25433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921715-AE05-A778-B0A1-ABE693F973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3A8B66C8-5CD6-95FC-EFCC-44DB190063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7842738" cy="580071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3B62237-B532-DB91-4063-0C3D169987E5}"/>
              </a:ext>
            </a:extLst>
          </p:cNvPr>
          <p:cNvSpPr/>
          <p:nvPr/>
        </p:nvSpPr>
        <p:spPr>
          <a:xfrm>
            <a:off x="8402056" y="451116"/>
            <a:ext cx="28738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involvement of the Coca-Cola company (yellow </a:t>
            </a:r>
            <a:r>
              <a:rPr lang="en-GB" dirty="0" err="1"/>
              <a:t>stickies</a:t>
            </a:r>
            <a:r>
              <a:rPr lang="en-GB" dirty="0"/>
              <a:t>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23684C-E2AB-DBA9-296C-3B775000704B}"/>
              </a:ext>
            </a:extLst>
          </p:cNvPr>
          <p:cNvSpPr/>
          <p:nvPr/>
        </p:nvSpPr>
        <p:spPr>
          <a:xfrm>
            <a:off x="8402056" y="1613348"/>
            <a:ext cx="29386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Partners (green </a:t>
            </a:r>
            <a:r>
              <a:rPr lang="en-GB" dirty="0" err="1"/>
              <a:t>stickies</a:t>
            </a:r>
            <a:r>
              <a:rPr lang="en-GB" dirty="0"/>
              <a:t>)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D3D2F6-B071-F6AC-2FC7-123E170D3AD3}"/>
              </a:ext>
            </a:extLst>
          </p:cNvPr>
          <p:cNvSpPr/>
          <p:nvPr/>
        </p:nvSpPr>
        <p:spPr>
          <a:xfrm>
            <a:off x="8402056" y="2186413"/>
            <a:ext cx="32221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Manual Distribution </a:t>
            </a:r>
            <a:r>
              <a:rPr lang="en-GB" dirty="0" err="1"/>
              <a:t>Centers</a:t>
            </a:r>
            <a:r>
              <a:rPr lang="en-GB" dirty="0"/>
              <a:t> (MDC’s, orange </a:t>
            </a:r>
            <a:r>
              <a:rPr lang="en-GB" dirty="0" err="1"/>
              <a:t>stickies</a:t>
            </a:r>
            <a:r>
              <a:rPr lang="en-GB" dirty="0"/>
              <a:t>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B27481-4A42-EC55-5AD5-747DE9D00173}"/>
              </a:ext>
            </a:extLst>
          </p:cNvPr>
          <p:cNvSpPr/>
          <p:nvPr/>
        </p:nvSpPr>
        <p:spPr>
          <a:xfrm>
            <a:off x="8402056" y="3036477"/>
            <a:ext cx="32221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MDC’s are owned by independent entrepreneurs who coordinate distribution to the small shops and restaurants</a:t>
            </a:r>
          </a:p>
          <a:p>
            <a:endParaRPr lang="en-GB" dirty="0"/>
          </a:p>
          <a:p>
            <a:r>
              <a:rPr lang="en-GB" b="1" dirty="0"/>
              <a:t>Coca Cola’s inclusive African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24183632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E0620-9E95-F215-A25B-5B747232C2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0C9942-F43A-A424-6243-4A51ACE10C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837" y="-562708"/>
            <a:ext cx="10012887" cy="773723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F96A94D-41E6-40B6-DE1D-92423F92578A}"/>
              </a:ext>
            </a:extLst>
          </p:cNvPr>
          <p:cNvSpPr/>
          <p:nvPr/>
        </p:nvSpPr>
        <p:spPr>
          <a:xfrm>
            <a:off x="-386862" y="-861646"/>
            <a:ext cx="2954216" cy="835269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AA3862-9141-4BF6-04A3-5B1CF935A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97" y="525146"/>
            <a:ext cx="10515600" cy="1325563"/>
          </a:xfrm>
        </p:spPr>
        <p:txBody>
          <a:bodyPr/>
          <a:lstStyle/>
          <a:p>
            <a:r>
              <a:rPr lang="en-GB" sz="3600" dirty="0" err="1"/>
              <a:t>Paypal’s</a:t>
            </a:r>
            <a:br>
              <a:rPr lang="en-GB" sz="3600" dirty="0"/>
            </a:br>
            <a:r>
              <a:rPr lang="en-GB" sz="3600" dirty="0"/>
              <a:t>Business</a:t>
            </a:r>
            <a:br>
              <a:rPr lang="en-GB" sz="3600" dirty="0"/>
            </a:br>
            <a:r>
              <a:rPr lang="en-GB" sz="3600" dirty="0"/>
              <a:t>Model</a:t>
            </a:r>
          </a:p>
        </p:txBody>
      </p:sp>
    </p:spTree>
    <p:extLst>
      <p:ext uri="{BB962C8B-B14F-4D97-AF65-F5344CB8AC3E}">
        <p14:creationId xmlns:p14="http://schemas.microsoft.com/office/powerpoint/2010/main" val="31890670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87DD0-9201-E8C9-BA97-D0C97349F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18777"/>
            <a:ext cx="10515600" cy="1325563"/>
          </a:xfrm>
        </p:spPr>
        <p:txBody>
          <a:bodyPr/>
          <a:lstStyle/>
          <a:p>
            <a:pPr algn="ctr"/>
            <a:r>
              <a:rPr lang="en-GB" sz="3600" dirty="0"/>
              <a:t>Is there anything we can glean from PayPal, to add to our University canvas?</a:t>
            </a:r>
          </a:p>
        </p:txBody>
      </p:sp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41869-AEFD-B329-1AC5-E97174320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B64DD-C6D3-81EB-021B-37F560941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Strategy to Business Models to Tactics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2F1A6-5291-948E-F6F0-D4DF38BC3EEE}"/>
              </a:ext>
            </a:extLst>
          </p:cNvPr>
          <p:cNvSpPr txBox="1">
            <a:spLocks/>
          </p:cNvSpPr>
          <p:nvPr/>
        </p:nvSpPr>
        <p:spPr>
          <a:xfrm>
            <a:off x="251604" y="2338754"/>
            <a:ext cx="11100079" cy="318560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b="0" dirty="0"/>
              <a:t>Strategy refers to the choice of business model through which the firm will compete in the marketplace.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b="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b="0" dirty="0"/>
              <a:t>Business model refers to the logic of the firm, the way it operates and how it creates value for its stakeholders.</a:t>
            </a:r>
          </a:p>
          <a:p>
            <a:pPr lvl="1"/>
            <a:r>
              <a:rPr lang="en-GB" sz="2400" b="0" dirty="0"/>
              <a:t>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b="0" dirty="0"/>
              <a:t>Tactics refers to the residual choices open to a firm by virtue of the business model that it employs.</a:t>
            </a:r>
          </a:p>
          <a:p>
            <a:pPr lvl="1"/>
            <a:r>
              <a:rPr lang="en-GB" sz="2400" b="0" dirty="0"/>
              <a:t> </a:t>
            </a:r>
          </a:p>
          <a:p>
            <a:pPr algn="r"/>
            <a:r>
              <a:rPr lang="en-GB" b="0" dirty="0"/>
              <a:t>Casadesus-</a:t>
            </a:r>
            <a:r>
              <a:rPr lang="en-GB" b="0" dirty="0" err="1"/>
              <a:t>Masanell</a:t>
            </a:r>
            <a:r>
              <a:rPr lang="en-GB" b="0" dirty="0"/>
              <a:t> and Enric Ricart (2009)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3721314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83950D-1EE0-6FB5-B7D2-714E9449A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6BA5DA4-2A4C-75AC-F888-0DF200D6C2D5}"/>
              </a:ext>
            </a:extLst>
          </p:cNvPr>
          <p:cNvSpPr txBox="1">
            <a:spLocks noChangeArrowheads="1"/>
          </p:cNvSpPr>
          <p:nvPr/>
        </p:nvSpPr>
        <p:spPr>
          <a:xfrm>
            <a:off x="489019" y="298938"/>
            <a:ext cx="7614177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Ryanair Business Model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93251B7-2B48-4F3B-B41D-C8BBB46D553D}"/>
              </a:ext>
            </a:extLst>
          </p:cNvPr>
          <p:cNvSpPr/>
          <p:nvPr/>
        </p:nvSpPr>
        <p:spPr>
          <a:xfrm>
            <a:off x="489019" y="1389185"/>
            <a:ext cx="11213962" cy="3477875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No meals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Short-haul ﬂights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Young &amp; leisure travellers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Lowest fares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Reputation for “fair” fares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Low commissions to travel agencies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Non-unionized workforce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Word-of-mouth advertising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Attracts combative team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High-powered incentives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Tough negotiators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Spartan headquarters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Low ﬁxed cost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Low variable cost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Nothing is free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All passengers treated equally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Secondary airports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Ancillary business (bus service...)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Large volume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002387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9E2EF-69D5-2958-43A3-7A6E85DED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A29F5D3-531D-909A-48E3-E45435DDEFF7}"/>
              </a:ext>
            </a:extLst>
          </p:cNvPr>
          <p:cNvSpPr txBox="1">
            <a:spLocks noChangeArrowheads="1"/>
          </p:cNvSpPr>
          <p:nvPr/>
        </p:nvSpPr>
        <p:spPr>
          <a:xfrm>
            <a:off x="269642" y="386360"/>
            <a:ext cx="9366727" cy="914902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  <a:defRPr/>
            </a:pPr>
            <a:r>
              <a:rPr lang="en-GB" altLang="zh-CN" sz="3800" dirty="0">
                <a:ea typeface="宋体" pitchFamily="2" charset="-122"/>
              </a:rPr>
              <a:t>Operational Processes have different characteristics: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7F25A5-8748-CEC6-DB7A-2FCC2CFE69FC}"/>
              </a:ext>
            </a:extLst>
          </p:cNvPr>
          <p:cNvSpPr txBox="1"/>
          <p:nvPr/>
        </p:nvSpPr>
        <p:spPr>
          <a:xfrm>
            <a:off x="2351584" y="2276872"/>
            <a:ext cx="70567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0363" indent="-360363">
              <a:buFont typeface="Arial" pitchFamily="34" charset="0"/>
              <a:buChar char="•"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Volume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of their outputs</a:t>
            </a:r>
          </a:p>
          <a:p>
            <a:pPr marL="360363" indent="-360363">
              <a:buFont typeface="Arial" pitchFamily="34" charset="0"/>
              <a:buChar char="•"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Variety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of their outputs</a:t>
            </a:r>
          </a:p>
          <a:p>
            <a:pPr marL="360363" indent="-360363">
              <a:buFont typeface="Arial" pitchFamily="34" charset="0"/>
              <a:buChar char="•"/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Variation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of their outputs</a:t>
            </a:r>
          </a:p>
          <a:p>
            <a:pPr marL="360363" indent="-360363">
              <a:buFont typeface="Arial" pitchFamily="34" charset="0"/>
              <a:buChar char="•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Degree of 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Visibility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which customers have of the production of their output</a:t>
            </a:r>
          </a:p>
        </p:txBody>
      </p:sp>
    </p:spTree>
    <p:extLst>
      <p:ext uri="{BB962C8B-B14F-4D97-AF65-F5344CB8AC3E}">
        <p14:creationId xmlns:p14="http://schemas.microsoft.com/office/powerpoint/2010/main" val="7106788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F0B1F9-995F-6073-3A99-B94FDD2041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74504CC-BEFC-EBA5-747A-E51678DF13E0}"/>
              </a:ext>
            </a:extLst>
          </p:cNvPr>
          <p:cNvSpPr/>
          <p:nvPr/>
        </p:nvSpPr>
        <p:spPr>
          <a:xfrm>
            <a:off x="1031696" y="1727313"/>
            <a:ext cx="10128608" cy="3539430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Volume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) How many products are made by the operation?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Variety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) How many different types of products?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Variation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) How much does demand change over time?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Visibility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) How much of the internal systems are exposed to its customers? </a:t>
            </a:r>
          </a:p>
        </p:txBody>
      </p:sp>
      <p:sp>
        <p:nvSpPr>
          <p:cNvPr id="18" name="Rectangle 2">
            <a:extLst>
              <a:ext uri="{FF2B5EF4-FFF2-40B4-BE49-F238E27FC236}">
                <a16:creationId xmlns:a16="http://schemas.microsoft.com/office/drawing/2014/main" id="{68D26BF3-8090-6B53-B3D6-9E381267E355}"/>
              </a:ext>
            </a:extLst>
          </p:cNvPr>
          <p:cNvSpPr txBox="1">
            <a:spLocks noChangeArrowheads="1"/>
          </p:cNvSpPr>
          <p:nvPr/>
        </p:nvSpPr>
        <p:spPr>
          <a:xfrm>
            <a:off x="269642" y="386360"/>
            <a:ext cx="9494202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Think of the University again…</a:t>
            </a:r>
          </a:p>
        </p:txBody>
      </p:sp>
    </p:spTree>
    <p:extLst>
      <p:ext uri="{BB962C8B-B14F-4D97-AF65-F5344CB8AC3E}">
        <p14:creationId xmlns:p14="http://schemas.microsoft.com/office/powerpoint/2010/main" val="24838782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FB3167-B027-D3DB-A371-EAEA7A59E2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502C046-5237-162E-8063-047CA33C9879}"/>
              </a:ext>
            </a:extLst>
          </p:cNvPr>
          <p:cNvSpPr/>
          <p:nvPr/>
        </p:nvSpPr>
        <p:spPr>
          <a:xfrm>
            <a:off x="1031696" y="2351782"/>
            <a:ext cx="10128608" cy="1077218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We could then say, that the Business Model is the chosen approach 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to operationalising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Strategy.</a:t>
            </a:r>
          </a:p>
        </p:txBody>
      </p:sp>
      <p:sp>
        <p:nvSpPr>
          <p:cNvPr id="18" name="Rectangle 2">
            <a:extLst>
              <a:ext uri="{FF2B5EF4-FFF2-40B4-BE49-F238E27FC236}">
                <a16:creationId xmlns:a16="http://schemas.microsoft.com/office/drawing/2014/main" id="{94EF3DA1-8F3E-3984-553F-6935EF669F60}"/>
              </a:ext>
            </a:extLst>
          </p:cNvPr>
          <p:cNvSpPr txBox="1">
            <a:spLocks noChangeArrowheads="1"/>
          </p:cNvSpPr>
          <p:nvPr/>
        </p:nvSpPr>
        <p:spPr>
          <a:xfrm>
            <a:off x="269642" y="386360"/>
            <a:ext cx="9494202" cy="84103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zh-CN" sz="3800" dirty="0">
                <a:ea typeface="宋体" pitchFamily="2" charset="-122"/>
              </a:rPr>
              <a:t>The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3610064945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1156</Words>
  <Application>Microsoft Office PowerPoint</Application>
  <PresentationFormat>Widescreen</PresentationFormat>
  <Paragraphs>98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宋体</vt:lpstr>
      <vt:lpstr>Aptos</vt:lpstr>
      <vt:lpstr>Arial</vt:lpstr>
      <vt:lpstr>Calibri</vt:lpstr>
      <vt:lpstr>Title Slide 1</vt:lpstr>
      <vt:lpstr>ALAMO22</vt:lpstr>
      <vt:lpstr>   Module: BMSP6017 Digital Business  Session 6: Innovation &amp; Business Model Development   </vt:lpstr>
      <vt:lpstr>What techniques or methods can an organisation employ to encourage innovation?</vt:lpstr>
      <vt:lpstr>PowerPoint Presentation</vt:lpstr>
      <vt:lpstr>Ideation:  Generation of ideas, thematically organised</vt:lpstr>
      <vt:lpstr>Let’s ‘Ideate’ a new University/programme…   </vt:lpstr>
      <vt:lpstr>Value Proposition</vt:lpstr>
      <vt:lpstr>Alexander Osterwalder and Yves Pigneur (2012)  Business Model Generation.com: A Handbook for Visionaires, Game Changers and Challengers</vt:lpstr>
      <vt:lpstr>Business Model Canvas</vt:lpstr>
      <vt:lpstr>Lean Business Model Canvas</vt:lpstr>
      <vt:lpstr>Business Model Canvas</vt:lpstr>
      <vt:lpstr>Business Model Generation</vt:lpstr>
      <vt:lpstr>PowerPoint Presentation</vt:lpstr>
      <vt:lpstr>Paypal’s Business Model</vt:lpstr>
      <vt:lpstr>Is there anything we can glean from PayPal, to add to our University canvas?</vt:lpstr>
      <vt:lpstr>Strategy to Business Models to Tactics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9</cp:revision>
  <dcterms:created xsi:type="dcterms:W3CDTF">2025-09-08T10:01:36Z</dcterms:created>
  <dcterms:modified xsi:type="dcterms:W3CDTF">2025-10-14T08:26:12Z</dcterms:modified>
</cp:coreProperties>
</file>