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sldIdLst>
    <p:sldId id="256" r:id="rId2"/>
  </p:sldIdLst>
  <p:sldSz cx="43891200" cy="32918400"/>
  <p:notesSz cx="5800725" cy="9094788"/>
  <p:embeddedFontLst>
    <p:embeddedFont>
      <p:font typeface="Amaranth" panose="020B0604020202020204" charset="0"/>
      <p:regular r:id="rId3"/>
    </p:embeddedFont>
    <p:embeddedFont>
      <p:font typeface="Titillium Web" panose="00000500000000000000" pitchFamily="2" charset="0"/>
      <p:regular r:id="rId4"/>
      <p:bold r:id="rId5"/>
      <p:italic r:id="rId6"/>
      <p:boldItalic r:id="rId7"/>
    </p:embeddedFont>
  </p:embeddedFontLst>
  <p:custDataLst>
    <p:tags r:id="rId8"/>
  </p:custDataLst>
  <p:defaultTextStyle>
    <a:defPPr>
      <a:defRPr lang="en-US"/>
    </a:defPPr>
    <a:lvl1pPr algn="l" rtl="0" fontAlgn="base">
      <a:spcBef>
        <a:spcPct val="0"/>
      </a:spcBef>
      <a:spcAft>
        <a:spcPct val="0"/>
      </a:spcAft>
      <a:defRPr sz="9300" kern="1200">
        <a:solidFill>
          <a:schemeClr val="tx1"/>
        </a:solidFill>
        <a:latin typeface="Arial"/>
        <a:ea typeface="+mn-ea"/>
        <a:cs typeface="+mn-cs"/>
      </a:defRPr>
    </a:lvl1pPr>
    <a:lvl2pPr marL="457200" algn="l" rtl="0" fontAlgn="base">
      <a:spcBef>
        <a:spcPct val="0"/>
      </a:spcBef>
      <a:spcAft>
        <a:spcPct val="0"/>
      </a:spcAft>
      <a:defRPr sz="9300" kern="1200">
        <a:solidFill>
          <a:schemeClr val="tx1"/>
        </a:solidFill>
        <a:latin typeface="Arial"/>
        <a:ea typeface="+mn-ea"/>
        <a:cs typeface="+mn-cs"/>
      </a:defRPr>
    </a:lvl2pPr>
    <a:lvl3pPr marL="914400" algn="l" rtl="0" fontAlgn="base">
      <a:spcBef>
        <a:spcPct val="0"/>
      </a:spcBef>
      <a:spcAft>
        <a:spcPct val="0"/>
      </a:spcAft>
      <a:defRPr sz="9300" kern="1200">
        <a:solidFill>
          <a:schemeClr val="tx1"/>
        </a:solidFill>
        <a:latin typeface="Arial"/>
        <a:ea typeface="+mn-ea"/>
        <a:cs typeface="+mn-cs"/>
      </a:defRPr>
    </a:lvl3pPr>
    <a:lvl4pPr marL="1371600" algn="l" rtl="0" fontAlgn="base">
      <a:spcBef>
        <a:spcPct val="0"/>
      </a:spcBef>
      <a:spcAft>
        <a:spcPct val="0"/>
      </a:spcAft>
      <a:defRPr sz="9300" kern="1200">
        <a:solidFill>
          <a:schemeClr val="tx1"/>
        </a:solidFill>
        <a:latin typeface="Arial"/>
        <a:ea typeface="+mn-ea"/>
        <a:cs typeface="+mn-cs"/>
      </a:defRPr>
    </a:lvl4pPr>
    <a:lvl5pPr marL="1828800" algn="l" rtl="0" fontAlgn="base">
      <a:spcBef>
        <a:spcPct val="0"/>
      </a:spcBef>
      <a:spcAft>
        <a:spcPct val="0"/>
      </a:spcAft>
      <a:defRPr sz="9300" kern="1200">
        <a:solidFill>
          <a:schemeClr val="tx1"/>
        </a:solidFill>
        <a:latin typeface="Arial"/>
        <a:ea typeface="+mn-ea"/>
        <a:cs typeface="+mn-cs"/>
      </a:defRPr>
    </a:lvl5pPr>
    <a:lvl6pPr marL="2286000" algn="l" defTabSz="914400" rtl="0" eaLnBrk="1" latinLnBrk="0" hangingPunct="1">
      <a:defRPr sz="9300" kern="1200">
        <a:solidFill>
          <a:schemeClr val="tx1"/>
        </a:solidFill>
        <a:latin typeface="Arial"/>
        <a:ea typeface="+mn-ea"/>
        <a:cs typeface="+mn-cs"/>
      </a:defRPr>
    </a:lvl6pPr>
    <a:lvl7pPr marL="2743200" algn="l" defTabSz="914400" rtl="0" eaLnBrk="1" latinLnBrk="0" hangingPunct="1">
      <a:defRPr sz="9300" kern="1200">
        <a:solidFill>
          <a:schemeClr val="tx1"/>
        </a:solidFill>
        <a:latin typeface="Arial"/>
        <a:ea typeface="+mn-ea"/>
        <a:cs typeface="+mn-cs"/>
      </a:defRPr>
    </a:lvl7pPr>
    <a:lvl8pPr marL="3200400" algn="l" defTabSz="914400" rtl="0" eaLnBrk="1" latinLnBrk="0" hangingPunct="1">
      <a:defRPr sz="9300" kern="1200">
        <a:solidFill>
          <a:schemeClr val="tx1"/>
        </a:solidFill>
        <a:latin typeface="Arial"/>
        <a:ea typeface="+mn-ea"/>
        <a:cs typeface="+mn-cs"/>
      </a:defRPr>
    </a:lvl8pPr>
    <a:lvl9pPr marL="3657600" algn="l" defTabSz="914400" rtl="0" eaLnBrk="1" latinLnBrk="0" hangingPunct="1">
      <a:defRPr sz="9300" kern="1200">
        <a:solidFill>
          <a:schemeClr val="tx1"/>
        </a:solidFill>
        <a:latin typeface="Arial"/>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13824">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p:restoredTop sz="94660"/>
  </p:normalViewPr>
  <p:slideViewPr>
    <p:cSldViewPr snapToGrid="0">
      <p:cViewPr>
        <p:scale>
          <a:sx n="22" d="100"/>
          <a:sy n="22" d="100"/>
        </p:scale>
        <p:origin x="1205" y="-994"/>
      </p:cViewPr>
      <p:guideLst>
        <p:guide orient="horz" pos="10368"/>
        <p:guide pos="13824"/>
      </p:guideLst>
    </p:cSldViewPr>
  </p:slideViewPr>
  <p:notesTextViewPr>
    <p:cViewPr>
      <p:scale>
        <a:sx n="100" d="100"/>
        <a:sy n="100" d="100"/>
      </p:scale>
      <p:origin x="0" y="0"/>
    </p:cViewPr>
  </p:notesTextViewPr>
  <p:notesViewPr>
    <p:cSldViewPr>
      <p:cViewPr>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gs" Target="tags/tag1.xml"/><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theme" Target="theme/theme1.xml"/><Relationship Id="rId5" Type="http://schemas.openxmlformats.org/officeDocument/2006/relationships/font" Target="fonts/font3.fntdata"/><Relationship Id="rId10" Type="http://schemas.openxmlformats.org/officeDocument/2006/relationships/viewProps" Target="viewProps.xml"/><Relationship Id="rId4" Type="http://schemas.openxmlformats.org/officeDocument/2006/relationships/font" Target="fonts/font2.fntdata"/><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2475" y="10226675"/>
            <a:ext cx="37306250" cy="7054850"/>
          </a:xfrm>
        </p:spPr>
        <p:txBody>
          <a:bodyPr/>
          <a:lstStyle>
            <a:defPPr>
              <a:defRPr kern="1200"/>
            </a:defPPr>
          </a:lstStyle>
          <a:p>
            <a:r>
              <a:rPr lang="en-US"/>
              <a:t>Click to edit Master title style</a:t>
            </a:r>
          </a:p>
        </p:txBody>
      </p:sp>
      <p:sp>
        <p:nvSpPr>
          <p:cNvPr id="3" name="Subtitle 2"/>
          <p:cNvSpPr>
            <a:spLocks noGrp="1"/>
          </p:cNvSpPr>
          <p:nvPr>
            <p:ph type="subTitle" idx="1"/>
          </p:nvPr>
        </p:nvSpPr>
        <p:spPr>
          <a:xfrm>
            <a:off x="6583363" y="18653125"/>
            <a:ext cx="30724475" cy="8413750"/>
          </a:xfrm>
        </p:spPr>
        <p:txBody>
          <a:bodyPr/>
          <a:lstStyle>
            <a:defPPr>
              <a:defRPr kern="1200"/>
            </a:defPPr>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E9E44D62-E9B9-4A1F-9D60-78A1B8BD2136}" type="slidenum">
              <a:rPr lang="en-US"/>
              <a:pPr>
                <a:defRPr/>
              </a:pPr>
              <a:t>‹#›</a:t>
            </a:fld>
            <a:endParaRPr lang="en-US"/>
          </a:p>
        </p:txBody>
      </p:sp>
    </p:spTree>
    <p:extLst>
      <p:ext uri="{BB962C8B-B14F-4D97-AF65-F5344CB8AC3E}">
        <p14:creationId xmlns:p14="http://schemas.microsoft.com/office/powerpoint/2010/main" val="1652127471"/>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idx="1"/>
          </p:nvPr>
        </p:nvSpPr>
        <p:spPr/>
        <p:txBody>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D772C493-C7EB-4BEF-9EB3-C72AA1A173D7}" type="slidenum">
              <a:rPr lang="en-US"/>
              <a:pPr>
                <a:defRPr/>
              </a:pPr>
              <a:t>‹#›</a:t>
            </a:fld>
            <a:endParaRPr lang="en-US"/>
          </a:p>
        </p:txBody>
      </p:sp>
    </p:spTree>
    <p:extLst>
      <p:ext uri="{BB962C8B-B14F-4D97-AF65-F5344CB8AC3E}">
        <p14:creationId xmlns:p14="http://schemas.microsoft.com/office/powerpoint/2010/main" val="2428922162"/>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0" y="21153438"/>
            <a:ext cx="37307838" cy="6537325"/>
          </a:xfrm>
        </p:spPr>
        <p:txBody>
          <a:bodyPr anchor="t"/>
          <a:lstStyle>
            <a:defPPr>
              <a:defRPr kern="1200"/>
            </a:defPPr>
            <a:lvl1pPr algn="l">
              <a:defRPr sz="4000" b="1" cap="all"/>
            </a:lvl1pPr>
          </a:lstStyle>
          <a:p>
            <a:r>
              <a:rPr lang="en-US"/>
              <a:t>Click to edit Master title style</a:t>
            </a:r>
          </a:p>
        </p:txBody>
      </p:sp>
      <p:sp>
        <p:nvSpPr>
          <p:cNvPr id="3" name="Text Placeholder 2"/>
          <p:cNvSpPr>
            <a:spLocks noGrp="1"/>
          </p:cNvSpPr>
          <p:nvPr>
            <p:ph type="body" idx="1"/>
          </p:nvPr>
        </p:nvSpPr>
        <p:spPr>
          <a:xfrm>
            <a:off x="3467100" y="13952538"/>
            <a:ext cx="37307838" cy="7200900"/>
          </a:xfrm>
        </p:spPr>
        <p:txBody>
          <a:bodyPr anchor="b"/>
          <a:lstStyle>
            <a:defPPr>
              <a:defRPr kern="1200"/>
            </a:defPPr>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3239EF23-2AC5-4B50-8C9E-5F8D49668A77}" type="slidenum">
              <a:rPr lang="en-US"/>
              <a:pPr>
                <a:defRPr/>
              </a:pPr>
              <a:t>‹#›</a:t>
            </a:fld>
            <a:endParaRPr lang="en-US"/>
          </a:p>
        </p:txBody>
      </p:sp>
    </p:spTree>
    <p:extLst>
      <p:ext uri="{BB962C8B-B14F-4D97-AF65-F5344CB8AC3E}">
        <p14:creationId xmlns:p14="http://schemas.microsoft.com/office/powerpoint/2010/main" val="448625829"/>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Content Placeholder 2"/>
          <p:cNvSpPr>
            <a:spLocks noGrp="1"/>
          </p:cNvSpPr>
          <p:nvPr>
            <p:ph sz="half" idx="1"/>
          </p:nvPr>
        </p:nvSpPr>
        <p:spPr>
          <a:xfrm>
            <a:off x="2193925" y="7680325"/>
            <a:ext cx="19675475" cy="21724938"/>
          </a:xfrm>
        </p:spPr>
        <p:txBody>
          <a:bodyPr/>
          <a:lstStyle>
            <a:defPPr>
              <a:defRPr kern="1200"/>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2021800" y="7680325"/>
            <a:ext cx="19675475" cy="21724938"/>
          </a:xfrm>
        </p:spPr>
        <p:txBody>
          <a:bodyPr/>
          <a:lstStyle>
            <a:defPPr>
              <a:defRPr kern="1200"/>
            </a:defPPr>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0BBD8762-0F6F-41F2-8E1E-C5EF6CE7FF3C}" type="slidenum">
              <a:rPr lang="en-US"/>
              <a:pPr>
                <a:defRPr/>
              </a:pPr>
              <a:t>‹#›</a:t>
            </a:fld>
            <a:endParaRPr lang="en-US"/>
          </a:p>
        </p:txBody>
      </p:sp>
    </p:spTree>
    <p:extLst>
      <p:ext uri="{BB962C8B-B14F-4D97-AF65-F5344CB8AC3E}">
        <p14:creationId xmlns:p14="http://schemas.microsoft.com/office/powerpoint/2010/main" val="3305397227"/>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vl1pPr>
              <a:defRPr/>
            </a:lvl1pPr>
          </a:lstStyle>
          <a:p>
            <a:r>
              <a:rPr lang="en-US"/>
              <a:t>Click to edit Master title style</a:t>
            </a:r>
          </a:p>
        </p:txBody>
      </p:sp>
      <p:sp>
        <p:nvSpPr>
          <p:cNvPr id="3" name="Text Placeholder 2"/>
          <p:cNvSpPr>
            <a:spLocks noGrp="1"/>
          </p:cNvSpPr>
          <p:nvPr>
            <p:ph type="body" idx="1"/>
          </p:nvPr>
        </p:nvSpPr>
        <p:spPr>
          <a:xfrm>
            <a:off x="2193925" y="7369175"/>
            <a:ext cx="19392900" cy="3070225"/>
          </a:xfrm>
        </p:spPr>
        <p:txBody>
          <a:bodyPr anchor="b"/>
          <a:lstStyle>
            <a:defPPr>
              <a:defRPr kern="1200"/>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193925" y="10439400"/>
            <a:ext cx="19392900" cy="18965862"/>
          </a:xfrm>
        </p:spPr>
        <p:txBody>
          <a:bodyPr/>
          <a:lstStyle>
            <a:defPPr>
              <a:defRPr kern="1200"/>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6438" y="7369175"/>
            <a:ext cx="19400838" cy="3070225"/>
          </a:xfrm>
        </p:spPr>
        <p:txBody>
          <a:bodyPr anchor="b"/>
          <a:lstStyle>
            <a:defPPr>
              <a:defRPr kern="1200"/>
            </a:defPPr>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2296438" y="10439400"/>
            <a:ext cx="19400838" cy="18965862"/>
          </a:xfrm>
        </p:spPr>
        <p:txBody>
          <a:bodyPr/>
          <a:lstStyle>
            <a:defPPr>
              <a:defRPr kern="1200"/>
            </a:defPPr>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8"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9" name="Rectangle 6"/>
          <p:cNvSpPr>
            <a:spLocks noGrp="1" noChangeArrowheads="1"/>
          </p:cNvSpPr>
          <p:nvPr>
            <p:ph type="sldNum" sz="quarter" idx="12"/>
          </p:nvPr>
        </p:nvSpPr>
        <p:spPr/>
        <p:txBody>
          <a:bodyPr/>
          <a:lstStyle>
            <a:defPPr>
              <a:defRPr kern="1200"/>
            </a:defPPr>
            <a:lvl1pPr>
              <a:defRPr/>
            </a:lvl1pPr>
          </a:lstStyle>
          <a:p>
            <a:pPr>
              <a:defRPr/>
            </a:pPr>
            <a:fld id="{C245EB89-E1F0-4213-BFCF-D6A06A13C4EF}" type="slidenum">
              <a:rPr lang="en-US"/>
              <a:pPr>
                <a:defRPr/>
              </a:pPr>
              <a:t>‹#›</a:t>
            </a:fld>
            <a:endParaRPr lang="en-US"/>
          </a:p>
        </p:txBody>
      </p:sp>
    </p:spTree>
    <p:extLst>
      <p:ext uri="{BB962C8B-B14F-4D97-AF65-F5344CB8AC3E}">
        <p14:creationId xmlns:p14="http://schemas.microsoft.com/office/powerpoint/2010/main" val="4037356688"/>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4"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5" name="Rectangle 6"/>
          <p:cNvSpPr>
            <a:spLocks noGrp="1" noChangeArrowheads="1"/>
          </p:cNvSpPr>
          <p:nvPr>
            <p:ph type="sldNum" sz="quarter" idx="12"/>
          </p:nvPr>
        </p:nvSpPr>
        <p:spPr/>
        <p:txBody>
          <a:bodyPr/>
          <a:lstStyle>
            <a:defPPr>
              <a:defRPr kern="1200"/>
            </a:defPPr>
            <a:lvl1pPr>
              <a:defRPr/>
            </a:lvl1pPr>
          </a:lstStyle>
          <a:p>
            <a:pPr>
              <a:defRPr/>
            </a:pPr>
            <a:fld id="{F9249905-9305-4041-8B60-8DE0824E8129}" type="slidenum">
              <a:rPr lang="en-US"/>
              <a:pPr>
                <a:defRPr/>
              </a:pPr>
              <a:t>‹#›</a:t>
            </a:fld>
            <a:endParaRPr lang="en-US"/>
          </a:p>
        </p:txBody>
      </p:sp>
    </p:spTree>
    <p:extLst>
      <p:ext uri="{BB962C8B-B14F-4D97-AF65-F5344CB8AC3E}">
        <p14:creationId xmlns:p14="http://schemas.microsoft.com/office/powerpoint/2010/main" val="832812194"/>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3"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4" name="Rectangle 6"/>
          <p:cNvSpPr>
            <a:spLocks noGrp="1" noChangeArrowheads="1"/>
          </p:cNvSpPr>
          <p:nvPr>
            <p:ph type="sldNum" sz="quarter" idx="12"/>
          </p:nvPr>
        </p:nvSpPr>
        <p:spPr/>
        <p:txBody>
          <a:bodyPr/>
          <a:lstStyle>
            <a:defPPr>
              <a:defRPr kern="1200"/>
            </a:defPPr>
            <a:lvl1pPr>
              <a:defRPr/>
            </a:lvl1pPr>
          </a:lstStyle>
          <a:p>
            <a:pPr>
              <a:defRPr/>
            </a:pPr>
            <a:fld id="{97C76933-D99D-4DC1-BD09-1072CC92B201}" type="slidenum">
              <a:rPr lang="en-US"/>
              <a:pPr>
                <a:defRPr/>
              </a:pPr>
              <a:t>‹#›</a:t>
            </a:fld>
            <a:endParaRPr lang="en-US"/>
          </a:p>
        </p:txBody>
      </p:sp>
    </p:spTree>
    <p:extLst>
      <p:ext uri="{BB962C8B-B14F-4D97-AF65-F5344CB8AC3E}">
        <p14:creationId xmlns:p14="http://schemas.microsoft.com/office/powerpoint/2010/main" val="754493674"/>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3925" y="1311275"/>
            <a:ext cx="14439900" cy="5576888"/>
          </a:xfrm>
        </p:spPr>
        <p:txBody>
          <a:bodyPr anchor="b"/>
          <a:lstStyle>
            <a:defPPr>
              <a:defRPr kern="1200"/>
            </a:defPPr>
            <a:lvl1pPr algn="l">
              <a:defRPr sz="2000" b="1"/>
            </a:lvl1pPr>
          </a:lstStyle>
          <a:p>
            <a:r>
              <a:rPr lang="en-US"/>
              <a:t>Click to edit Master title style</a:t>
            </a:r>
          </a:p>
        </p:txBody>
      </p:sp>
      <p:sp>
        <p:nvSpPr>
          <p:cNvPr id="3" name="Content Placeholder 2"/>
          <p:cNvSpPr>
            <a:spLocks noGrp="1"/>
          </p:cNvSpPr>
          <p:nvPr>
            <p:ph idx="1"/>
          </p:nvPr>
        </p:nvSpPr>
        <p:spPr>
          <a:xfrm>
            <a:off x="17160875" y="1311275"/>
            <a:ext cx="24536400" cy="28093988"/>
          </a:xfrm>
        </p:spPr>
        <p:txBody>
          <a:bodyPr/>
          <a:lstStyle>
            <a:defPPr>
              <a:defRPr kern="1200"/>
            </a:defPPr>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3925" y="6888163"/>
            <a:ext cx="14439900" cy="22517100"/>
          </a:xfrm>
        </p:spPr>
        <p:txBody>
          <a:bodyPr/>
          <a:lstStyle>
            <a:defPPr>
              <a:defRPr kern="1200"/>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EF6A5529-8465-4E7D-9DB8-D374C51CD792}" type="slidenum">
              <a:rPr lang="en-US"/>
              <a:pPr>
                <a:defRPr/>
              </a:pPr>
              <a:t>‹#›</a:t>
            </a:fld>
            <a:endParaRPr lang="en-US"/>
          </a:p>
        </p:txBody>
      </p:sp>
    </p:spTree>
    <p:extLst>
      <p:ext uri="{BB962C8B-B14F-4D97-AF65-F5344CB8AC3E}">
        <p14:creationId xmlns:p14="http://schemas.microsoft.com/office/powerpoint/2010/main" val="382911112"/>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2663" y="23042562"/>
            <a:ext cx="26335038" cy="2720975"/>
          </a:xfrm>
        </p:spPr>
        <p:txBody>
          <a:bodyPr anchor="b"/>
          <a:lstStyle>
            <a:defPPr>
              <a:defRPr kern="1200"/>
            </a:defPPr>
            <a:lvl1pPr algn="l">
              <a:defRPr sz="2000" b="1"/>
            </a:lvl1pPr>
          </a:lstStyle>
          <a:p>
            <a:r>
              <a:rPr lang="en-US"/>
              <a:t>Click to edit Master title style</a:t>
            </a:r>
          </a:p>
        </p:txBody>
      </p:sp>
      <p:sp>
        <p:nvSpPr>
          <p:cNvPr id="3" name="Picture Placeholder 2"/>
          <p:cNvSpPr>
            <a:spLocks noGrp="1"/>
          </p:cNvSpPr>
          <p:nvPr>
            <p:ph type="pic" idx="1"/>
          </p:nvPr>
        </p:nvSpPr>
        <p:spPr>
          <a:xfrm>
            <a:off x="8602663" y="2941638"/>
            <a:ext cx="26335038" cy="19750088"/>
          </a:xfrm>
        </p:spPr>
        <p:txBody>
          <a:bodyPr/>
          <a:lstStyle>
            <a:defPPr>
              <a:defRPr kern="1200"/>
            </a:defPPr>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8602663" y="25763538"/>
            <a:ext cx="26335038" cy="3862387"/>
          </a:xfrm>
        </p:spPr>
        <p:txBody>
          <a:bodyPr/>
          <a:lstStyle>
            <a:defPPr>
              <a:defRPr kern="1200"/>
            </a:defPPr>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6"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7" name="Rectangle 6"/>
          <p:cNvSpPr>
            <a:spLocks noGrp="1" noChangeArrowheads="1"/>
          </p:cNvSpPr>
          <p:nvPr>
            <p:ph type="sldNum" sz="quarter" idx="12"/>
          </p:nvPr>
        </p:nvSpPr>
        <p:spPr/>
        <p:txBody>
          <a:bodyPr/>
          <a:lstStyle>
            <a:defPPr>
              <a:defRPr kern="1200"/>
            </a:defPPr>
            <a:lvl1pPr>
              <a:defRPr/>
            </a:lvl1pPr>
          </a:lstStyle>
          <a:p>
            <a:pPr>
              <a:defRPr/>
            </a:pPr>
            <a:fld id="{3C022C6C-C3BF-4CE1-8842-0AC597017372}" type="slidenum">
              <a:rPr lang="en-US"/>
              <a:pPr>
                <a:defRPr/>
              </a:pPr>
              <a:t>‹#›</a:t>
            </a:fld>
            <a:endParaRPr lang="en-US"/>
          </a:p>
        </p:txBody>
      </p:sp>
    </p:spTree>
    <p:extLst>
      <p:ext uri="{BB962C8B-B14F-4D97-AF65-F5344CB8AC3E}">
        <p14:creationId xmlns:p14="http://schemas.microsoft.com/office/powerpoint/2010/main" val="260181050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defPPr>
              <a:defRPr kern="1200"/>
            </a:defPPr>
          </a:lstStyle>
          <a:p>
            <a:r>
              <a:rPr lang="en-US"/>
              <a:t>Click to edit Master title style</a:t>
            </a:r>
          </a:p>
        </p:txBody>
      </p:sp>
      <p:sp>
        <p:nvSpPr>
          <p:cNvPr id="3" name="Vertical Text Placeholder 2"/>
          <p:cNvSpPr>
            <a:spLocks noGrp="1"/>
          </p:cNvSpPr>
          <p:nvPr>
            <p:ph type="body" orient="vert" idx="1"/>
          </p:nvPr>
        </p:nvSpPr>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8A277C51-0625-40F0-8A02-D153CC2D7029}" type="slidenum">
              <a:rPr lang="en-US"/>
              <a:pPr>
                <a:defRPr/>
              </a:pPr>
              <a:t>‹#›</a:t>
            </a:fld>
            <a:endParaRPr lang="en-US"/>
          </a:p>
        </p:txBody>
      </p:sp>
    </p:spTree>
    <p:extLst>
      <p:ext uri="{BB962C8B-B14F-4D97-AF65-F5344CB8AC3E}">
        <p14:creationId xmlns:p14="http://schemas.microsoft.com/office/powerpoint/2010/main" val="4242859031"/>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821438" y="1317625"/>
            <a:ext cx="9875837" cy="28087638"/>
          </a:xfrm>
        </p:spPr>
        <p:txBody>
          <a:bodyPr vert="eaVert"/>
          <a:lstStyle>
            <a:defPPr>
              <a:defRPr kern="1200"/>
            </a:defPPr>
          </a:lstStyle>
          <a:p>
            <a:r>
              <a:rPr lang="en-US"/>
              <a:t>Click to edit Master title style</a:t>
            </a:r>
          </a:p>
        </p:txBody>
      </p:sp>
      <p:sp>
        <p:nvSpPr>
          <p:cNvPr id="3" name="Vertical Text Placeholder 2"/>
          <p:cNvSpPr>
            <a:spLocks noGrp="1"/>
          </p:cNvSpPr>
          <p:nvPr>
            <p:ph type="body" orient="vert" idx="1"/>
          </p:nvPr>
        </p:nvSpPr>
        <p:spPr>
          <a:xfrm>
            <a:off x="2193925" y="1317625"/>
            <a:ext cx="29475112" cy="28087638"/>
          </a:xfrm>
        </p:spPr>
        <p:txBody>
          <a:bodyPr vert="eaVert"/>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p:cNvSpPr>
            <a:spLocks noGrp="1" noChangeArrowheads="1"/>
          </p:cNvSpPr>
          <p:nvPr>
            <p:ph type="dt" sz="half" idx="10"/>
          </p:nvPr>
        </p:nvSpPr>
        <p:spPr/>
        <p:txBody>
          <a:bodyPr/>
          <a:lstStyle>
            <a:defPPr>
              <a:defRPr kern="1200"/>
            </a:defPPr>
            <a:lvl1pPr>
              <a:defRPr/>
            </a:lvl1pPr>
          </a:lstStyle>
          <a:p>
            <a:pPr>
              <a:defRPr/>
            </a:pPr>
            <a:endParaRPr lang="en-US"/>
          </a:p>
        </p:txBody>
      </p:sp>
      <p:sp>
        <p:nvSpPr>
          <p:cNvPr id="5" name="Rectangle 5"/>
          <p:cNvSpPr>
            <a:spLocks noGrp="1" noChangeArrowheads="1"/>
          </p:cNvSpPr>
          <p:nvPr>
            <p:ph type="ftr" sz="quarter" idx="11"/>
          </p:nvPr>
        </p:nvSpPr>
        <p:spPr/>
        <p:txBody>
          <a:bodyPr/>
          <a:lstStyle>
            <a:defPPr>
              <a:defRPr kern="1200"/>
            </a:defPPr>
            <a:lvl1pPr>
              <a:defRPr/>
            </a:lvl1pPr>
          </a:lstStyle>
          <a:p>
            <a:pPr>
              <a:defRPr/>
            </a:pPr>
            <a:endParaRPr lang="en-US"/>
          </a:p>
        </p:txBody>
      </p:sp>
      <p:sp>
        <p:nvSpPr>
          <p:cNvPr id="6" name="Rectangle 6"/>
          <p:cNvSpPr>
            <a:spLocks noGrp="1" noChangeArrowheads="1"/>
          </p:cNvSpPr>
          <p:nvPr>
            <p:ph type="sldNum" sz="quarter" idx="12"/>
          </p:nvPr>
        </p:nvSpPr>
        <p:spPr/>
        <p:txBody>
          <a:bodyPr/>
          <a:lstStyle>
            <a:defPPr>
              <a:defRPr kern="1200"/>
            </a:defPPr>
            <a:lvl1pPr>
              <a:defRPr/>
            </a:lvl1pPr>
          </a:lstStyle>
          <a:p>
            <a:pPr>
              <a:defRPr/>
            </a:pPr>
            <a:fld id="{6C9A1A37-7051-412A-8F35-8483CD8F48E7}" type="slidenum">
              <a:rPr lang="en-US"/>
              <a:pPr>
                <a:defRPr/>
              </a:pPr>
              <a:t>‹#›</a:t>
            </a:fld>
            <a:endParaRPr lang="en-US"/>
          </a:p>
        </p:txBody>
      </p:sp>
    </p:spTree>
    <p:extLst>
      <p:ext uri="{BB962C8B-B14F-4D97-AF65-F5344CB8AC3E}">
        <p14:creationId xmlns:p14="http://schemas.microsoft.com/office/powerpoint/2010/main" val="37091706"/>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2193925" y="1317625"/>
            <a:ext cx="39503350" cy="548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ctr" anchorCtr="0" compatLnSpc="1">
            <a:prstTxWarp prst="textNoShape">
              <a:avLst/>
            </a:prstTxWarp>
          </a:bodyPr>
          <a:lstStyle>
            <a:defPPr>
              <a:defRPr kern="1200"/>
            </a:defPPr>
          </a:lstStyle>
          <a:p>
            <a:pPr lvl="0"/>
            <a:r>
              <a:rPr lang="en-US"/>
              <a:t>Click to edit Master title style</a:t>
            </a:r>
          </a:p>
        </p:txBody>
      </p:sp>
      <p:sp>
        <p:nvSpPr>
          <p:cNvPr id="1027" name="Rectangle 3"/>
          <p:cNvSpPr>
            <a:spLocks noGrp="1" noChangeArrowheads="1"/>
          </p:cNvSpPr>
          <p:nvPr>
            <p:ph type="body" idx="1"/>
          </p:nvPr>
        </p:nvSpPr>
        <p:spPr bwMode="auto">
          <a:xfrm>
            <a:off x="2193925" y="7680325"/>
            <a:ext cx="39503350" cy="217249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28" name="Rectangle 4"/>
          <p:cNvSpPr>
            <a:spLocks noGrp="1" noChangeArrowheads="1"/>
          </p:cNvSpPr>
          <p:nvPr>
            <p:ph type="dt" sz="half" idx="2"/>
          </p:nvPr>
        </p:nvSpPr>
        <p:spPr bwMode="auto">
          <a:xfrm>
            <a:off x="2193925" y="29976762"/>
            <a:ext cx="10242550"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vl1pPr defTabSz="4702175">
              <a:defRPr sz="7200" smtClean="0">
                <a:latin typeface="Arial" pitchFamily="34" charset="0"/>
              </a:defRPr>
            </a:lvl1pPr>
          </a:lstStyle>
          <a:p>
            <a:pPr>
              <a:defRPr/>
            </a:pPr>
            <a:endParaRPr lang="en-US"/>
          </a:p>
        </p:txBody>
      </p:sp>
      <p:sp>
        <p:nvSpPr>
          <p:cNvPr id="1029" name="Rectangle 5"/>
          <p:cNvSpPr>
            <a:spLocks noGrp="1" noChangeArrowheads="1"/>
          </p:cNvSpPr>
          <p:nvPr>
            <p:ph type="ftr" sz="quarter" idx="3"/>
          </p:nvPr>
        </p:nvSpPr>
        <p:spPr bwMode="auto">
          <a:xfrm>
            <a:off x="14995525" y="29976762"/>
            <a:ext cx="13900150"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vl1pPr algn="ctr" defTabSz="4702175">
              <a:defRPr sz="7200" smtClean="0">
                <a:latin typeface="Arial" pitchFamily="34" charset="0"/>
              </a:defRPr>
            </a:lvl1pPr>
          </a:lstStyle>
          <a:p>
            <a:pPr>
              <a:defRPr/>
            </a:pPr>
            <a:endParaRPr lang="en-US"/>
          </a:p>
        </p:txBody>
      </p:sp>
      <p:sp>
        <p:nvSpPr>
          <p:cNvPr id="1030" name="Rectangle 6"/>
          <p:cNvSpPr>
            <a:spLocks noGrp="1" noChangeArrowheads="1"/>
          </p:cNvSpPr>
          <p:nvPr>
            <p:ph type="sldNum" sz="quarter" idx="4"/>
          </p:nvPr>
        </p:nvSpPr>
        <p:spPr bwMode="auto">
          <a:xfrm>
            <a:off x="31454725" y="29976762"/>
            <a:ext cx="10242550" cy="2286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70258" tIns="235129" rIns="470258" bIns="235129" anchor="t" anchorCtr="0" compatLnSpc="1">
            <a:prstTxWarp prst="textNoShape">
              <a:avLst/>
            </a:prstTxWarp>
          </a:bodyPr>
          <a:lstStyle>
            <a:defPPr>
              <a:defRPr kern="1200"/>
            </a:defPPr>
            <a:lvl1pPr algn="r" defTabSz="4702175">
              <a:defRPr sz="7200" smtClean="0">
                <a:latin typeface="Arial" pitchFamily="34" charset="0"/>
              </a:defRPr>
            </a:lvl1pPr>
          </a:lstStyle>
          <a:p>
            <a:pPr>
              <a:defRPr/>
            </a:pPr>
            <a:fld id="{25043CB6-A91D-4176-912B-555F54C38C99}" type="slidenum">
              <a:rPr lang="en-US"/>
              <a:pPr>
                <a:defRPr/>
              </a:pPr>
              <a:t>‹#›</a:t>
            </a:fld>
            <a:endParaRPr lang="en-US"/>
          </a:p>
        </p:txBody>
      </p:sp>
      <p:pic>
        <p:nvPicPr>
          <p:cNvPr id="1031" name="New picture"/>
          <p:cNvPicPr/>
          <p:nvPr/>
        </p:nvPicPr>
        <p:blipFill>
          <a:blip r:embed="rId13"/>
          <a:stretch>
            <a:fillRect/>
          </a:stretch>
        </p:blipFill>
        <p:spPr>
          <a:xfrm rot="16200000">
            <a:off x="-11074400" y="16459200"/>
            <a:ext cx="14274800" cy="3937000"/>
          </a:xfrm>
          <a:prstGeom prst="rect">
            <a:avLst/>
          </a:prstGeom>
        </p:spPr>
      </p:pic>
      <p:pic>
        <p:nvPicPr>
          <p:cNvPr id="1032" name="New picture"/>
          <p:cNvPicPr/>
          <p:nvPr/>
        </p:nvPicPr>
        <p:blipFill>
          <a:blip r:embed="rId13"/>
          <a:stretch>
            <a:fillRect/>
          </a:stretch>
        </p:blipFill>
        <p:spPr>
          <a:xfrm rot="5400000">
            <a:off x="40690800" y="16459200"/>
            <a:ext cx="14274800" cy="3937000"/>
          </a:xfrm>
          <a:prstGeom prst="rect">
            <a:avLst/>
          </a:prstGeom>
        </p:spPr>
      </p:pic>
      <p:pic>
        <p:nvPicPr>
          <p:cNvPr id="1033" name="New picture"/>
          <p:cNvPicPr/>
          <p:nvPr/>
        </p:nvPicPr>
        <p:blipFill>
          <a:blip r:embed="rId14"/>
          <a:stretch>
            <a:fillRect/>
          </a:stretch>
        </p:blipFill>
        <p:spPr>
          <a:xfrm>
            <a:off x="6946900" y="33426400"/>
            <a:ext cx="29997400" cy="1447800"/>
          </a:xfrm>
          <a:prstGeom prst="rect">
            <a:avLst/>
          </a:prstGeom>
        </p:spPr>
      </p:pic>
      <p:sp>
        <p:nvSpPr>
          <p:cNvPr id="1034" name="New shape"/>
          <p:cNvSpPr/>
          <p:nvPr/>
        </p:nvSpPr>
        <p:spPr>
          <a:xfrm>
            <a:off x="6946900" y="33997900"/>
            <a:ext cx="21945600" cy="1270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sz="4560">
                <a:solidFill>
                  <a:srgbClr val="808080"/>
                </a:solidFill>
              </a:rPr>
              <a:t>Template ID: conceptualizingcobalt  Size: 48x36</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defPPr>
        <a:defRPr kern="1200"/>
      </a:defPPr>
      <a:lvl1pPr algn="ctr" defTabSz="4702175" rtl="0" eaLnBrk="0" fontAlgn="base" hangingPunct="0">
        <a:spcBef>
          <a:spcPct val="0"/>
        </a:spcBef>
        <a:spcAft>
          <a:spcPct val="0"/>
        </a:spcAft>
        <a:defRPr sz="22600">
          <a:solidFill>
            <a:schemeClr val="tx2"/>
          </a:solidFill>
          <a:latin typeface="+mj-lt"/>
          <a:ea typeface="+mj-ea"/>
          <a:cs typeface="+mj-cs"/>
        </a:defRPr>
      </a:lvl1pPr>
      <a:lvl2pPr algn="ctr" defTabSz="4702175" rtl="0" eaLnBrk="0" fontAlgn="base" hangingPunct="0">
        <a:spcBef>
          <a:spcPct val="0"/>
        </a:spcBef>
        <a:spcAft>
          <a:spcPct val="0"/>
        </a:spcAft>
        <a:defRPr sz="22600">
          <a:solidFill>
            <a:schemeClr val="tx2"/>
          </a:solidFill>
          <a:latin typeface="Arial" pitchFamily="34" charset="0"/>
        </a:defRPr>
      </a:lvl2pPr>
      <a:lvl3pPr algn="ctr" defTabSz="4702175" rtl="0" eaLnBrk="0" fontAlgn="base" hangingPunct="0">
        <a:spcBef>
          <a:spcPct val="0"/>
        </a:spcBef>
        <a:spcAft>
          <a:spcPct val="0"/>
        </a:spcAft>
        <a:defRPr sz="22600">
          <a:solidFill>
            <a:schemeClr val="tx2"/>
          </a:solidFill>
          <a:latin typeface="Arial" pitchFamily="34" charset="0"/>
        </a:defRPr>
      </a:lvl3pPr>
      <a:lvl4pPr algn="ctr" defTabSz="4702175" rtl="0" eaLnBrk="0" fontAlgn="base" hangingPunct="0">
        <a:spcBef>
          <a:spcPct val="0"/>
        </a:spcBef>
        <a:spcAft>
          <a:spcPct val="0"/>
        </a:spcAft>
        <a:defRPr sz="22600">
          <a:solidFill>
            <a:schemeClr val="tx2"/>
          </a:solidFill>
          <a:latin typeface="Arial" pitchFamily="34" charset="0"/>
        </a:defRPr>
      </a:lvl4pPr>
      <a:lvl5pPr algn="ctr" defTabSz="4702175" rtl="0" eaLnBrk="0" fontAlgn="base" hangingPunct="0">
        <a:spcBef>
          <a:spcPct val="0"/>
        </a:spcBef>
        <a:spcAft>
          <a:spcPct val="0"/>
        </a:spcAft>
        <a:defRPr sz="22600">
          <a:solidFill>
            <a:schemeClr val="tx2"/>
          </a:solidFill>
          <a:latin typeface="Arial" pitchFamily="34" charset="0"/>
        </a:defRPr>
      </a:lvl5pPr>
      <a:lvl6pPr marL="457200" algn="ctr" defTabSz="4702175" rtl="0" fontAlgn="base">
        <a:spcBef>
          <a:spcPct val="0"/>
        </a:spcBef>
        <a:spcAft>
          <a:spcPct val="0"/>
        </a:spcAft>
        <a:defRPr sz="22600">
          <a:solidFill>
            <a:schemeClr val="tx2"/>
          </a:solidFill>
          <a:latin typeface="Arial" pitchFamily="34" charset="0"/>
        </a:defRPr>
      </a:lvl6pPr>
      <a:lvl7pPr marL="914400" algn="ctr" defTabSz="4702175" rtl="0" fontAlgn="base">
        <a:spcBef>
          <a:spcPct val="0"/>
        </a:spcBef>
        <a:spcAft>
          <a:spcPct val="0"/>
        </a:spcAft>
        <a:defRPr sz="22600">
          <a:solidFill>
            <a:schemeClr val="tx2"/>
          </a:solidFill>
          <a:latin typeface="Arial" pitchFamily="34" charset="0"/>
        </a:defRPr>
      </a:lvl7pPr>
      <a:lvl8pPr marL="1371600" algn="ctr" defTabSz="4702175" rtl="0" fontAlgn="base">
        <a:spcBef>
          <a:spcPct val="0"/>
        </a:spcBef>
        <a:spcAft>
          <a:spcPct val="0"/>
        </a:spcAft>
        <a:defRPr sz="22600">
          <a:solidFill>
            <a:schemeClr val="tx2"/>
          </a:solidFill>
          <a:latin typeface="Arial" pitchFamily="34" charset="0"/>
        </a:defRPr>
      </a:lvl8pPr>
      <a:lvl9pPr marL="1828800" algn="ctr" defTabSz="4702175" rtl="0" fontAlgn="base">
        <a:spcBef>
          <a:spcPct val="0"/>
        </a:spcBef>
        <a:spcAft>
          <a:spcPct val="0"/>
        </a:spcAft>
        <a:defRPr sz="22600">
          <a:solidFill>
            <a:schemeClr val="tx2"/>
          </a:solidFill>
          <a:latin typeface="Arial" pitchFamily="34" charset="0"/>
        </a:defRPr>
      </a:lvl9pPr>
    </p:titleStyle>
    <p:bodyStyle>
      <a:defPPr>
        <a:defRPr kern="1200"/>
      </a:defPPr>
      <a:lvl1pPr marL="1763713" indent="-1763713" algn="l" defTabSz="4702175" rtl="0" eaLnBrk="0" fontAlgn="base" hangingPunct="0">
        <a:spcBef>
          <a:spcPct val="20000"/>
        </a:spcBef>
        <a:spcAft>
          <a:spcPct val="0"/>
        </a:spcAft>
        <a:buChar char="•"/>
        <a:defRPr sz="16500">
          <a:solidFill>
            <a:schemeClr val="tx1"/>
          </a:solidFill>
          <a:latin typeface="+mn-lt"/>
          <a:ea typeface="+mn-ea"/>
          <a:cs typeface="+mn-cs"/>
        </a:defRPr>
      </a:lvl1pPr>
      <a:lvl2pPr marL="3821113" indent="-1470025" algn="l" defTabSz="4702175" rtl="0" eaLnBrk="0" fontAlgn="base" hangingPunct="0">
        <a:spcBef>
          <a:spcPct val="20000"/>
        </a:spcBef>
        <a:spcAft>
          <a:spcPct val="0"/>
        </a:spcAft>
        <a:buChar char="–"/>
        <a:defRPr sz="14400">
          <a:solidFill>
            <a:schemeClr val="tx1"/>
          </a:solidFill>
          <a:latin typeface="+mn-lt"/>
        </a:defRPr>
      </a:lvl2pPr>
      <a:lvl3pPr marL="5878513" indent="-1176338" algn="l" defTabSz="4702175" rtl="0" eaLnBrk="0" fontAlgn="base" hangingPunct="0">
        <a:spcBef>
          <a:spcPct val="20000"/>
        </a:spcBef>
        <a:spcAft>
          <a:spcPct val="0"/>
        </a:spcAft>
        <a:buChar char="•"/>
        <a:defRPr sz="12300">
          <a:solidFill>
            <a:schemeClr val="tx1"/>
          </a:solidFill>
          <a:latin typeface="+mn-lt"/>
        </a:defRPr>
      </a:lvl3pPr>
      <a:lvl4pPr marL="8229600" indent="-1176338" algn="l" defTabSz="4702175" rtl="0" eaLnBrk="0" fontAlgn="base" hangingPunct="0">
        <a:spcBef>
          <a:spcPct val="20000"/>
        </a:spcBef>
        <a:spcAft>
          <a:spcPct val="0"/>
        </a:spcAft>
        <a:buChar char="–"/>
        <a:defRPr sz="10300">
          <a:solidFill>
            <a:schemeClr val="tx1"/>
          </a:solidFill>
          <a:latin typeface="+mn-lt"/>
        </a:defRPr>
      </a:lvl4pPr>
      <a:lvl5pPr marL="10580688" indent="-1174750" algn="l" defTabSz="4702175" rtl="0" eaLnBrk="0" fontAlgn="base" hangingPunct="0">
        <a:spcBef>
          <a:spcPct val="20000"/>
        </a:spcBef>
        <a:spcAft>
          <a:spcPct val="0"/>
        </a:spcAft>
        <a:buChar char="»"/>
        <a:defRPr sz="10300">
          <a:solidFill>
            <a:schemeClr val="tx1"/>
          </a:solidFill>
          <a:latin typeface="+mn-lt"/>
        </a:defRPr>
      </a:lvl5pPr>
      <a:lvl6pPr marL="11037888" indent="-1174750" algn="l" defTabSz="4702175" rtl="0" fontAlgn="base">
        <a:spcBef>
          <a:spcPct val="20000"/>
        </a:spcBef>
        <a:spcAft>
          <a:spcPct val="0"/>
        </a:spcAft>
        <a:buChar char="»"/>
        <a:defRPr sz="10300">
          <a:solidFill>
            <a:schemeClr val="tx1"/>
          </a:solidFill>
          <a:latin typeface="+mn-lt"/>
        </a:defRPr>
      </a:lvl6pPr>
      <a:lvl7pPr marL="11495088" indent="-1174750" algn="l" defTabSz="4702175" rtl="0" fontAlgn="base">
        <a:spcBef>
          <a:spcPct val="20000"/>
        </a:spcBef>
        <a:spcAft>
          <a:spcPct val="0"/>
        </a:spcAft>
        <a:buChar char="»"/>
        <a:defRPr sz="10300">
          <a:solidFill>
            <a:schemeClr val="tx1"/>
          </a:solidFill>
          <a:latin typeface="+mn-lt"/>
        </a:defRPr>
      </a:lvl7pPr>
      <a:lvl8pPr marL="11952288" indent="-1174750" algn="l" defTabSz="4702175" rtl="0" fontAlgn="base">
        <a:spcBef>
          <a:spcPct val="20000"/>
        </a:spcBef>
        <a:spcAft>
          <a:spcPct val="0"/>
        </a:spcAft>
        <a:buChar char="»"/>
        <a:defRPr sz="10300">
          <a:solidFill>
            <a:schemeClr val="tx1"/>
          </a:solidFill>
          <a:latin typeface="+mn-lt"/>
        </a:defRPr>
      </a:lvl8pPr>
      <a:lvl9pPr marL="12409488" indent="-1174750" algn="l" defTabSz="4702175" rtl="0" fontAlgn="base">
        <a:spcBef>
          <a:spcPct val="20000"/>
        </a:spcBef>
        <a:spcAft>
          <a:spcPct val="0"/>
        </a:spcAft>
        <a:buChar char="»"/>
        <a:defRPr sz="103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 Id="rId5" Type="http://schemas.openxmlformats.org/officeDocument/2006/relationships/image" Target="../media/image6.jpe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D1E0E5"/>
            </a:gs>
          </a:gsLst>
          <a:lin ang="5400000" scaled="1"/>
        </a:gradFill>
        <a:effectLst/>
      </p:bgPr>
    </p:bg>
    <p:spTree>
      <p:nvGrpSpPr>
        <p:cNvPr id="1" name=""/>
        <p:cNvGrpSpPr/>
        <p:nvPr/>
      </p:nvGrpSpPr>
      <p:grpSpPr>
        <a:xfrm>
          <a:off x="0" y="0"/>
          <a:ext cx="0" cy="0"/>
          <a:chOff x="0" y="0"/>
          <a:chExt cx="0" cy="0"/>
        </a:xfrm>
      </p:grpSpPr>
      <p:sp>
        <p:nvSpPr>
          <p:cNvPr id="32" name="Rectangle 27"/>
          <p:cNvSpPr>
            <a:spLocks noChangeArrowheads="1"/>
          </p:cNvSpPr>
          <p:nvPr/>
        </p:nvSpPr>
        <p:spPr bwMode="auto">
          <a:xfrm>
            <a:off x="-48494" y="0"/>
            <a:ext cx="43939693" cy="6533048"/>
          </a:xfrm>
          <a:prstGeom prst="rect">
            <a:avLst/>
          </a:prstGeom>
          <a:gradFill>
            <a:gsLst>
              <a:gs pos="5000">
                <a:srgbClr val="235078"/>
              </a:gs>
              <a:gs pos="100000">
                <a:srgbClr val="1482A5"/>
              </a:gs>
            </a:gsLst>
            <a:lin ang="0" scaled="1"/>
          </a:gradFill>
          <a:ln>
            <a:noFill/>
          </a:ln>
        </p:spPr>
        <p:txBody>
          <a:bodyPr wrap="none" anchor="ctr"/>
          <a:lstStyle>
            <a:defPPr>
              <a:defRPr kern="1200"/>
            </a:defPPr>
          </a:lstStyle>
          <a:p>
            <a:pPr algn="ctr"/>
            <a:r>
              <a:rPr lang="en-US" sz="4800" dirty="0"/>
              <a:t>  Module - Developing Emotional Intelligence Skills </a:t>
            </a:r>
          </a:p>
          <a:p>
            <a:pPr algn="ctr"/>
            <a:r>
              <a:rPr lang="en-US" sz="4800" dirty="0"/>
              <a:t> LCLM 5006</a:t>
            </a:r>
          </a:p>
          <a:p>
            <a:pPr algn="ctr"/>
            <a:r>
              <a:rPr lang="en-US" sz="4800" dirty="0"/>
              <a:t> Assignment Title: C1 Poster Presentation</a:t>
            </a:r>
          </a:p>
          <a:p>
            <a:pPr algn="ctr"/>
            <a:r>
              <a:rPr lang="en-US" sz="4800" dirty="0"/>
              <a:t>Lecturer - Abdallah Naser</a:t>
            </a:r>
          </a:p>
          <a:p>
            <a:pPr algn="ctr"/>
            <a:r>
              <a:rPr lang="en-US" sz="4800" dirty="0"/>
              <a:t>ID - 2319765 </a:t>
            </a:r>
          </a:p>
          <a:p>
            <a:pPr algn="ctr"/>
            <a:r>
              <a:rPr lang="en-US" sz="4800" dirty="0"/>
              <a:t>Student – Rammond Lewis </a:t>
            </a:r>
          </a:p>
        </p:txBody>
      </p:sp>
      <p:sp>
        <p:nvSpPr>
          <p:cNvPr id="2" name="Rectangle 5"/>
          <p:cNvSpPr>
            <a:spLocks noChangeArrowheads="1"/>
          </p:cNvSpPr>
          <p:nvPr/>
        </p:nvSpPr>
        <p:spPr bwMode="auto">
          <a:xfrm>
            <a:off x="731520" y="7125252"/>
            <a:ext cx="10058400" cy="10831132"/>
          </a:xfrm>
          <a:prstGeom prst="roundRect">
            <a:avLst>
              <a:gd name="adj" fmla="val 1380"/>
            </a:avLst>
          </a:prstGeom>
          <a:solidFill>
            <a:srgbClr val="B4D3E2"/>
          </a:solidFill>
          <a:ln>
            <a:noFill/>
          </a:ln>
          <a:effectLst/>
        </p:spPr>
        <p:txBody>
          <a:bodyPr wrap="none" lIns="274320" tIns="68580" rIns="274320" bIns="68580" anchor="ctr"/>
          <a:lstStyle>
            <a:defPPr>
              <a:defRPr kern="1200"/>
            </a:defPPr>
          </a:lstStyle>
          <a:p>
            <a:pPr defTabSz="4703763"/>
            <a:endParaRPr lang="en-US" sz="3600">
              <a:noFill/>
              <a:latin typeface="Amaranth" panose="02000503050000020004" pitchFamily="2" charset="0"/>
            </a:endParaRPr>
          </a:p>
        </p:txBody>
      </p:sp>
      <p:sp>
        <p:nvSpPr>
          <p:cNvPr id="2053" name="Text Box 6"/>
          <p:cNvSpPr txBox="1">
            <a:spLocks noChangeArrowheads="1"/>
          </p:cNvSpPr>
          <p:nvPr/>
        </p:nvSpPr>
        <p:spPr bwMode="auto">
          <a:xfrm>
            <a:off x="1062257" y="8265705"/>
            <a:ext cx="9144000" cy="53091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37160" tIns="68580" rIns="137160" bIns="6858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r>
              <a:rPr lang="en-GB" sz="2400" dirty="0">
                <a:latin typeface="Arial" panose="020B0604020202020204" pitchFamily="34" charset="0"/>
                <a:ea typeface="Open Sans" panose="020B0606030504020204" pitchFamily="34" charset="0"/>
                <a:cs typeface="Arial" panose="020B0604020202020204" pitchFamily="34" charset="0"/>
              </a:rPr>
              <a:t>Emotions, what is this invisible but phenomenal experience that human beings go through daily? Feelings represent intricate, personalised reactions arising from happenings inside different individuals and in the world surrounding human society. Through focused effort on understanding oneself, using practices such as focused attention and contemplation, students can develop their emotional abilities. This essential capacity enables them to handle their own feelings more effectively and understand the emotions of those around them with greater precision, which in turn enhances their achievements both academically and in social settings. “Emotions are feelings that can be an internal complex phenomenon; emotions can also be directed outward from one individual towards another individual or object” (Leighton, S.R., 1984).</a:t>
            </a:r>
          </a:p>
        </p:txBody>
      </p:sp>
      <p:sp>
        <p:nvSpPr>
          <p:cNvPr id="33" name="Rectangle 29"/>
          <p:cNvSpPr>
            <a:spLocks noChangeArrowheads="1"/>
          </p:cNvSpPr>
          <p:nvPr/>
        </p:nvSpPr>
        <p:spPr bwMode="auto">
          <a:xfrm>
            <a:off x="-48492" y="31447268"/>
            <a:ext cx="43939693" cy="1471130"/>
          </a:xfrm>
          <a:prstGeom prst="rect">
            <a:avLst/>
          </a:prstGeom>
          <a:gradFill>
            <a:gsLst>
              <a:gs pos="5000">
                <a:srgbClr val="235078"/>
              </a:gs>
              <a:gs pos="100000">
                <a:srgbClr val="1482A5"/>
              </a:gs>
            </a:gsLst>
            <a:lin ang="0" scaled="1"/>
          </a:gradFill>
          <a:ln>
            <a:noFill/>
          </a:ln>
        </p:spPr>
        <p:txBody>
          <a:bodyPr lIns="137160" tIns="68580" rIns="137160" bIns="68580" anchor="ctr"/>
          <a:lstStyle>
            <a:defPPr>
              <a:defRPr kern="1200"/>
            </a:defPPr>
          </a:lstStyle>
          <a:p>
            <a:pPr defTabSz="4703763"/>
            <a:endParaRPr lang="en-US">
              <a:solidFill>
                <a:schemeClr val="bg1"/>
              </a:solidFill>
              <a:sym typeface="Symbol" pitchFamily="18" charset="2"/>
            </a:endParaRPr>
          </a:p>
        </p:txBody>
      </p:sp>
      <p:sp>
        <p:nvSpPr>
          <p:cNvPr id="31" name="Title 11">
            <a:extLst>
              <a:ext uri="{FF2B5EF4-FFF2-40B4-BE49-F238E27FC236}">
                <a16:creationId xmlns:a16="http://schemas.microsoft.com/office/drawing/2014/main" id="{A3F6428D-1FA6-42BA-BAEA-3577E1620F6B}"/>
              </a:ext>
            </a:extLst>
          </p:cNvPr>
          <p:cNvSpPr txBox="1"/>
          <p:nvPr/>
        </p:nvSpPr>
        <p:spPr>
          <a:xfrm>
            <a:off x="1005840" y="792385"/>
            <a:ext cx="41148000" cy="2746935"/>
          </a:xfrm>
          <a:prstGeom prst="rect">
            <a:avLst/>
          </a:prstGeom>
        </p:spPr>
        <p:txBody>
          <a:bodyPr lIns="128016" tIns="64008" rIns="128016" bIns="64008"/>
          <a:lstStyle>
            <a:defPPr>
              <a:defRPr kern="1200"/>
            </a:defPPr>
            <a:lvl1pPr algn="ctr" defTabSz="4389028" rtl="0" eaLnBrk="1" latinLnBrk="0" hangingPunct="1">
              <a:spcBef>
                <a:spcPct val="0"/>
              </a:spcBef>
              <a:buNone/>
              <a:defRPr sz="13400" kern="1200">
                <a:solidFill>
                  <a:schemeClr val="tx1"/>
                </a:solidFill>
                <a:latin typeface="+mj-lt"/>
                <a:ea typeface="+mj-ea"/>
                <a:cs typeface="+mj-cs"/>
              </a:defRPr>
            </a:lvl1pPr>
          </a:lstStyle>
          <a:p>
            <a:pPr algn="l"/>
            <a:endParaRPr lang="en-US" sz="8500" dirty="0">
              <a:solidFill>
                <a:schemeClr val="bg1"/>
              </a:solidFill>
              <a:latin typeface="Amaranth" panose="02000503050000020004" pitchFamily="2" charset="0"/>
            </a:endParaRPr>
          </a:p>
        </p:txBody>
      </p:sp>
      <p:sp>
        <p:nvSpPr>
          <p:cNvPr id="36" name="Rectangle 5">
            <a:extLst>
              <a:ext uri="{FF2B5EF4-FFF2-40B4-BE49-F238E27FC236}">
                <a16:creationId xmlns:a16="http://schemas.microsoft.com/office/drawing/2014/main" id="{98FCC399-CA5D-4873-B45E-22BAE0F51D2E}"/>
              </a:ext>
            </a:extLst>
          </p:cNvPr>
          <p:cNvSpPr>
            <a:spLocks noChangeArrowheads="1"/>
          </p:cNvSpPr>
          <p:nvPr/>
        </p:nvSpPr>
        <p:spPr bwMode="auto">
          <a:xfrm>
            <a:off x="11521440" y="7125252"/>
            <a:ext cx="10058400"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GB" sz="3600" dirty="0">
                <a:solidFill>
                  <a:schemeClr val="bg1"/>
                </a:solidFill>
                <a:latin typeface="Amaranth" panose="02000503050000020004" pitchFamily="2" charset="0"/>
              </a:rPr>
              <a:t>Develop emotional intelligence? Part B </a:t>
            </a:r>
            <a:endParaRPr lang="en-US" sz="3600" dirty="0">
              <a:solidFill>
                <a:schemeClr val="bg1"/>
              </a:solidFill>
              <a:latin typeface="Amaranth" panose="02000503050000020004" pitchFamily="2" charset="0"/>
            </a:endParaRPr>
          </a:p>
        </p:txBody>
      </p:sp>
      <p:sp>
        <p:nvSpPr>
          <p:cNvPr id="37" name="Text Box 6">
            <a:extLst>
              <a:ext uri="{FF2B5EF4-FFF2-40B4-BE49-F238E27FC236}">
                <a16:creationId xmlns:a16="http://schemas.microsoft.com/office/drawing/2014/main" id="{BAB40251-2E35-4623-A6BE-28130F737F03}"/>
              </a:ext>
            </a:extLst>
          </p:cNvPr>
          <p:cNvSpPr txBox="1">
            <a:spLocks noChangeArrowheads="1"/>
          </p:cNvSpPr>
          <p:nvPr/>
        </p:nvSpPr>
        <p:spPr bwMode="auto">
          <a:xfrm>
            <a:off x="11521440" y="8000232"/>
            <a:ext cx="10058400" cy="12326451"/>
          </a:xfrm>
          <a:prstGeom prst="rect">
            <a:avLst/>
          </a:prstGeom>
          <a:solidFill>
            <a:srgbClr val="00B0F0"/>
          </a:solidFill>
          <a:ln>
            <a:noFill/>
          </a:ln>
        </p:spPr>
        <p:txBody>
          <a:bodyPr lIns="137160" tIns="68580" rIns="137160" bIns="6858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pPr marL="342900" indent="-342900">
              <a:buFont typeface="Arial" panose="020B0604020202020204" pitchFamily="34" charset="0"/>
              <a:buChar char="•"/>
            </a:pPr>
            <a:r>
              <a:rPr lang="en-GB" sz="2400" b="1" dirty="0">
                <a:latin typeface="Arial" panose="020B0604020202020204" pitchFamily="34" charset="0"/>
                <a:ea typeface="Open Sans" panose="020B0606030504020204" pitchFamily="34" charset="0"/>
                <a:cs typeface="Arial" panose="020B0604020202020204" pitchFamily="34" charset="0"/>
              </a:rPr>
              <a:t>Students Can Practice Mindful Self-Awareness: </a:t>
            </a:r>
            <a:r>
              <a:rPr lang="en-GB" sz="2400" dirty="0">
                <a:latin typeface="Arial" panose="020B0604020202020204" pitchFamily="34" charset="0"/>
                <a:ea typeface="Open Sans" panose="020B0606030504020204" pitchFamily="34" charset="0"/>
                <a:cs typeface="Arial" panose="020B0604020202020204" pitchFamily="34" charset="0"/>
              </a:rPr>
              <a:t>consistently check in to identify and name the emotions as they surface. This can be done through a personal diary or simply pausing to ask oneself, "What am I feeling right now?“ “Self-kindness requires a mindful awareness of our feelings, allowing individuals to face emotional suffering or tough emotions instead of turning away from them.  It means responding with gentleness, empathy, and acceptance, recognising that these feelings are a natural part of being human” (</a:t>
            </a:r>
            <a:r>
              <a:rPr lang="en-GB" sz="2400" dirty="0" err="1">
                <a:latin typeface="Arial" panose="020B0604020202020204" pitchFamily="34" charset="0"/>
                <a:ea typeface="Open Sans" panose="020B0606030504020204" pitchFamily="34" charset="0"/>
                <a:cs typeface="Arial" panose="020B0604020202020204" pitchFamily="34" charset="0"/>
              </a:rPr>
              <a:t>Viskovich</a:t>
            </a:r>
            <a:r>
              <a:rPr lang="en-GB" sz="2400" dirty="0">
                <a:latin typeface="Arial" panose="020B0604020202020204" pitchFamily="34" charset="0"/>
                <a:ea typeface="Open Sans" panose="020B0606030504020204" pitchFamily="34" charset="0"/>
                <a:cs typeface="Arial" panose="020B0604020202020204" pitchFamily="34" charset="0"/>
              </a:rPr>
              <a:t>, S. and De George-Walker, L., 2019).</a:t>
            </a:r>
          </a:p>
          <a:p>
            <a:pPr marL="342900" indent="-342900">
              <a:buFont typeface="Arial" panose="020B0604020202020204" pitchFamily="34" charset="0"/>
              <a:buChar char="•"/>
            </a:pPr>
            <a:r>
              <a:rPr lang="en-GB" sz="2400" b="1" dirty="0">
                <a:latin typeface="Arial" panose="020B0604020202020204" pitchFamily="34" charset="0"/>
                <a:ea typeface="Open Sans" panose="020B0606030504020204" pitchFamily="34" charset="0"/>
                <a:cs typeface="Arial" panose="020B0604020202020204" pitchFamily="34" charset="0"/>
              </a:rPr>
              <a:t>Students Should Enhance Their Listening Abilities: </a:t>
            </a:r>
            <a:r>
              <a:rPr lang="en-GB" sz="2400" dirty="0">
                <a:latin typeface="Arial" panose="020B0604020202020204" pitchFamily="34" charset="0"/>
                <a:ea typeface="Open Sans" panose="020B0606030504020204" pitchFamily="34" charset="0"/>
                <a:cs typeface="Arial" panose="020B0604020202020204" pitchFamily="34" charset="0"/>
              </a:rPr>
              <a:t>When having discussions, pay close attention to truly grasp what the other person is saying, their choice of words, how they sound, and their physical expressions, instead of merely anticipating when the student can speak next. This fosters understanding and awareness of social interaction. “Having confidence and the ability to listen well can greatly influence one's achievements in both personal life and your career” (Fayzullayeva, N., 2023).</a:t>
            </a:r>
          </a:p>
          <a:p>
            <a:pPr marL="342900" indent="-342900">
              <a:buFont typeface="Arial" panose="020B0604020202020204" pitchFamily="34" charset="0"/>
              <a:buChar char="•"/>
            </a:pPr>
            <a:r>
              <a:rPr lang="en-GB" sz="2400" b="1" dirty="0">
                <a:latin typeface="Arial" panose="020B0604020202020204" pitchFamily="34" charset="0"/>
                <a:ea typeface="Open Sans" panose="020B0606030504020204" pitchFamily="34" charset="0"/>
                <a:cs typeface="Arial" panose="020B0604020202020204" pitchFamily="34" charset="0"/>
              </a:rPr>
              <a:t>Students can use a "Stop and Breathe" Method: </a:t>
            </a:r>
            <a:r>
              <a:rPr lang="en-GB" sz="2400" dirty="0">
                <a:latin typeface="Arial" panose="020B0604020202020204" pitchFamily="34" charset="0"/>
                <a:ea typeface="Open Sans" panose="020B0606030504020204" pitchFamily="34" charset="0"/>
                <a:cs typeface="Arial" panose="020B0604020202020204" pitchFamily="34" charset="0"/>
              </a:rPr>
              <a:t>When the student feels emotionally upset, particularly due to pressure or comments, make a deliberate effort to stop and breathe deeply before any reply. This allows the student time to decide how to respond instead of reacting right away. “Methods that involve slow breathing are often utilised to lower stress and boost good feelings” (Birdee, G., Nelson, K., </a:t>
            </a:r>
            <a:r>
              <a:rPr lang="en-GB" sz="2400" dirty="0" err="1">
                <a:latin typeface="Arial" panose="020B0604020202020204" pitchFamily="34" charset="0"/>
                <a:ea typeface="Open Sans" panose="020B0606030504020204" pitchFamily="34" charset="0"/>
                <a:cs typeface="Arial" panose="020B0604020202020204" pitchFamily="34" charset="0"/>
              </a:rPr>
              <a:t>Wallston</a:t>
            </a:r>
            <a:r>
              <a:rPr lang="en-GB" sz="2400" dirty="0">
                <a:latin typeface="Arial" panose="020B0604020202020204" pitchFamily="34" charset="0"/>
                <a:ea typeface="Open Sans" panose="020B0606030504020204" pitchFamily="34" charset="0"/>
                <a:cs typeface="Arial" panose="020B0604020202020204" pitchFamily="34" charset="0"/>
              </a:rPr>
              <a:t>, K., Nian, H., Diedrich, A., Paranjape, S., Abraham, R. and Gamboa, A., 2023).</a:t>
            </a:r>
          </a:p>
          <a:p>
            <a:pPr marL="342900" indent="-342900">
              <a:buFont typeface="Arial" panose="020B0604020202020204" pitchFamily="34" charset="0"/>
              <a:buChar char="•"/>
            </a:pPr>
            <a:r>
              <a:rPr lang="en-GB" sz="2400" b="1" dirty="0">
                <a:latin typeface="Arial" panose="020B0604020202020204" pitchFamily="34" charset="0"/>
                <a:ea typeface="Open Sans" panose="020B0606030504020204" pitchFamily="34" charset="0"/>
                <a:cs typeface="Arial" panose="020B0604020202020204" pitchFamily="34" charset="0"/>
              </a:rPr>
              <a:t>Seek and Think About Feedback: </a:t>
            </a:r>
            <a:r>
              <a:rPr lang="en-GB" sz="2400" dirty="0">
                <a:latin typeface="Arial" panose="020B0604020202020204" pitchFamily="34" charset="0"/>
                <a:ea typeface="Open Sans" panose="020B0606030504020204" pitchFamily="34" charset="0"/>
                <a:cs typeface="Arial" panose="020B0604020202020204" pitchFamily="34" charset="0"/>
              </a:rPr>
              <a:t>Students should take the initiative to request helpful opinions from fellow students or advisors regarding how they interact with others. Taking time to consider this feedback allows students to recognise areas they might overlook and highlights opportunities to improve their relationship skills. “Having feedback from fellow students helps the individual to recognise emotional response and how to tackle and improve in that area” (</a:t>
            </a:r>
            <a:r>
              <a:rPr lang="en-GB" sz="2400" dirty="0" err="1">
                <a:latin typeface="Arial" panose="020B0604020202020204" pitchFamily="34" charset="0"/>
                <a:ea typeface="Open Sans" panose="020B0606030504020204" pitchFamily="34" charset="0"/>
                <a:cs typeface="Arial" panose="020B0604020202020204" pitchFamily="34" charset="0"/>
              </a:rPr>
              <a:t>Khuder</a:t>
            </a:r>
            <a:r>
              <a:rPr lang="en-GB" sz="2400" dirty="0">
                <a:latin typeface="Arial" panose="020B0604020202020204" pitchFamily="34" charset="0"/>
                <a:ea typeface="Open Sans" panose="020B0606030504020204" pitchFamily="34" charset="0"/>
                <a:cs typeface="Arial" panose="020B0604020202020204" pitchFamily="34" charset="0"/>
              </a:rPr>
              <a:t>, B., 2025).</a:t>
            </a:r>
          </a:p>
        </p:txBody>
      </p:sp>
      <p:sp>
        <p:nvSpPr>
          <p:cNvPr id="39" name="Text Box 6">
            <a:extLst>
              <a:ext uri="{FF2B5EF4-FFF2-40B4-BE49-F238E27FC236}">
                <a16:creationId xmlns:a16="http://schemas.microsoft.com/office/drawing/2014/main" id="{62D65E41-7BC1-4B4D-9C1B-6ED3152D12D0}"/>
              </a:ext>
            </a:extLst>
          </p:cNvPr>
          <p:cNvSpPr txBox="1">
            <a:spLocks noChangeArrowheads="1"/>
          </p:cNvSpPr>
          <p:nvPr/>
        </p:nvSpPr>
        <p:spPr bwMode="auto">
          <a:xfrm>
            <a:off x="22311361" y="8000232"/>
            <a:ext cx="10058400" cy="5078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37160" tIns="68580" rIns="137160" bIns="6858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r>
              <a:rPr lang="en-US" sz="2400">
                <a:latin typeface="Titillium Web" panose="00000500000000000000" pitchFamily="2" charset="0"/>
                <a:ea typeface="Open Sans" panose="020B0606030504020204" pitchFamily="34" charset="0"/>
                <a:cs typeface="Open Sans" panose="020B0606030504020204" pitchFamily="34" charset="0"/>
              </a:rPr>
              <a:t>Add your information, graphs, and images to this section.</a:t>
            </a:r>
          </a:p>
        </p:txBody>
      </p:sp>
      <p:sp>
        <p:nvSpPr>
          <p:cNvPr id="42" name="Rectangle 5">
            <a:extLst>
              <a:ext uri="{FF2B5EF4-FFF2-40B4-BE49-F238E27FC236}">
                <a16:creationId xmlns:a16="http://schemas.microsoft.com/office/drawing/2014/main" id="{C08CCD14-6632-49E3-A19B-81E98D465D46}"/>
              </a:ext>
            </a:extLst>
          </p:cNvPr>
          <p:cNvSpPr>
            <a:spLocks noChangeArrowheads="1"/>
          </p:cNvSpPr>
          <p:nvPr/>
        </p:nvSpPr>
        <p:spPr bwMode="auto">
          <a:xfrm>
            <a:off x="33101279" y="7125252"/>
            <a:ext cx="10058400"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600" dirty="0">
                <a:solidFill>
                  <a:schemeClr val="bg1"/>
                </a:solidFill>
                <a:latin typeface="Amaranth" panose="02000503050000020004" pitchFamily="2" charset="0"/>
              </a:rPr>
              <a:t>Conclusion</a:t>
            </a:r>
          </a:p>
        </p:txBody>
      </p:sp>
      <p:sp>
        <p:nvSpPr>
          <p:cNvPr id="16" name="Rectangle 5">
            <a:extLst>
              <a:ext uri="{FF2B5EF4-FFF2-40B4-BE49-F238E27FC236}">
                <a16:creationId xmlns:a16="http://schemas.microsoft.com/office/drawing/2014/main" id="{620C51D2-3423-4C6C-A077-34B27F321D2D}"/>
              </a:ext>
            </a:extLst>
          </p:cNvPr>
          <p:cNvSpPr>
            <a:spLocks noChangeArrowheads="1"/>
          </p:cNvSpPr>
          <p:nvPr/>
        </p:nvSpPr>
        <p:spPr bwMode="auto">
          <a:xfrm>
            <a:off x="731519" y="18386170"/>
            <a:ext cx="9931937" cy="1231208"/>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GB" sz="3600" dirty="0">
                <a:solidFill>
                  <a:schemeClr val="bg1"/>
                </a:solidFill>
                <a:latin typeface="Amaranth" panose="02000503050000020004" pitchFamily="2" charset="0"/>
              </a:rPr>
              <a:t>How can someone develop </a:t>
            </a:r>
          </a:p>
          <a:p>
            <a:pPr defTabSz="4703763"/>
            <a:r>
              <a:rPr lang="en-GB" sz="3600" dirty="0">
                <a:solidFill>
                  <a:schemeClr val="bg1"/>
                </a:solidFill>
                <a:latin typeface="Amaranth" panose="02000503050000020004" pitchFamily="2" charset="0"/>
              </a:rPr>
              <a:t>emotional intelligence? Part A </a:t>
            </a:r>
            <a:endParaRPr lang="en-US" sz="3600" dirty="0">
              <a:solidFill>
                <a:schemeClr val="bg1"/>
              </a:solidFill>
              <a:latin typeface="Amaranth" panose="02000503050000020004" pitchFamily="2" charset="0"/>
            </a:endParaRPr>
          </a:p>
        </p:txBody>
      </p:sp>
      <p:sp>
        <p:nvSpPr>
          <p:cNvPr id="17" name="Text Box 6">
            <a:extLst>
              <a:ext uri="{FF2B5EF4-FFF2-40B4-BE49-F238E27FC236}">
                <a16:creationId xmlns:a16="http://schemas.microsoft.com/office/drawing/2014/main" id="{8AE8A03B-3762-4AF2-A9FC-B088E0736F3A}"/>
              </a:ext>
            </a:extLst>
          </p:cNvPr>
          <p:cNvSpPr txBox="1">
            <a:spLocks noChangeArrowheads="1"/>
          </p:cNvSpPr>
          <p:nvPr/>
        </p:nvSpPr>
        <p:spPr bwMode="auto">
          <a:xfrm>
            <a:off x="605057" y="19803756"/>
            <a:ext cx="10058400" cy="5309146"/>
          </a:xfrm>
          <a:prstGeom prst="rect">
            <a:avLst/>
          </a:prstGeom>
          <a:solidFill>
            <a:srgbClr val="B4D3E2"/>
          </a:solidFill>
          <a:ln>
            <a:noFill/>
          </a:ln>
        </p:spPr>
        <p:txBody>
          <a:bodyPr lIns="137160" tIns="68580" rIns="137160" bIns="6858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r>
              <a:rPr lang="en-GB" sz="2400" dirty="0">
                <a:latin typeface="Arial" panose="020B0604020202020204" pitchFamily="34" charset="0"/>
                <a:ea typeface="Open Sans" panose="020B0606030504020204" pitchFamily="34" charset="0"/>
                <a:cs typeface="Arial" panose="020B0604020202020204" pitchFamily="34" charset="0"/>
              </a:rPr>
              <a:t>Emotional intelligence is built by intentionally working on essential skills. The initial step involves improving the student's self-awareness by recognising and naming the emotions the student feels. Following this, the student should enhance self-management skills by learning to pause before reacting and using methods to deal with difficult situations. Students who develop social awareness require keen attention to actively listen and understand the body language of those around them. Improving relationship management for the student can be a vital achievement, and the student can achieve this skill through empathetic communication and handling disagreements positively, making everyday encounters chances for growth. “Emotional education aids in developing skills related to emotional intelligence and supports the overall health of individuals” (Arteaga-Cedeno, W.L., Carbonero-Martin, M.A., Martin-Anton, L.J., Molinero-Gonzalez, P. and Valdivieso-Leon, L., 2025).</a:t>
            </a:r>
          </a:p>
        </p:txBody>
      </p:sp>
      <p:sp>
        <p:nvSpPr>
          <p:cNvPr id="18" name="Rectangle 5">
            <a:extLst>
              <a:ext uri="{FF2B5EF4-FFF2-40B4-BE49-F238E27FC236}">
                <a16:creationId xmlns:a16="http://schemas.microsoft.com/office/drawing/2014/main" id="{88133C58-052D-4585-823B-31740DB45AF4}"/>
              </a:ext>
            </a:extLst>
          </p:cNvPr>
          <p:cNvSpPr>
            <a:spLocks noChangeArrowheads="1"/>
          </p:cNvSpPr>
          <p:nvPr/>
        </p:nvSpPr>
        <p:spPr bwMode="auto">
          <a:xfrm>
            <a:off x="1062257" y="7479216"/>
            <a:ext cx="9144000" cy="784225"/>
          </a:xfrm>
          <a:prstGeom prst="rect">
            <a:avLst/>
          </a:prstGeom>
          <a:noFill/>
          <a:ln>
            <a:noFill/>
          </a:ln>
          <a:effectLst/>
        </p:spPr>
        <p:txBody>
          <a:bodyPr wrap="none" lIns="137160" tIns="68580" rIns="137160" bIns="68580" anchor="ctr"/>
          <a:lstStyle>
            <a:defPPr>
              <a:defRPr kern="1200"/>
            </a:defPPr>
          </a:lstStyle>
          <a:p>
            <a:pPr defTabSz="4703763"/>
            <a:r>
              <a:rPr lang="en-US" sz="3600" dirty="0">
                <a:solidFill>
                  <a:srgbClr val="235078"/>
                </a:solidFill>
                <a:latin typeface="Amaranth" panose="02000503050000020004" pitchFamily="2" charset="0"/>
              </a:rPr>
              <a:t>Introduction </a:t>
            </a:r>
          </a:p>
        </p:txBody>
      </p:sp>
      <p:sp>
        <p:nvSpPr>
          <p:cNvPr id="230" name="TextBox 229">
            <a:extLst>
              <a:ext uri="{FF2B5EF4-FFF2-40B4-BE49-F238E27FC236}">
                <a16:creationId xmlns:a16="http://schemas.microsoft.com/office/drawing/2014/main" id="{AD2E301E-E7B3-4BB5-B48D-F76D6F65BBE3}"/>
              </a:ext>
            </a:extLst>
          </p:cNvPr>
          <p:cNvSpPr txBox="1"/>
          <p:nvPr/>
        </p:nvSpPr>
        <p:spPr>
          <a:xfrm>
            <a:off x="33157854" y="8000232"/>
            <a:ext cx="9857035" cy="2677656"/>
          </a:xfrm>
          <a:prstGeom prst="rect">
            <a:avLst/>
          </a:prstGeom>
          <a:solidFill>
            <a:srgbClr val="7030A0"/>
          </a:solidFill>
        </p:spPr>
        <p:txBody>
          <a:bodyPr wrap="square" rtlCol="0">
            <a:spAutoFit/>
          </a:bodyPr>
          <a:lstStyle>
            <a:defPPr>
              <a:defRPr kern="1200"/>
            </a:defPPr>
          </a:lstStyle>
          <a:p>
            <a:r>
              <a:rPr lang="en-GB" sz="2400" dirty="0">
                <a:latin typeface="Arial" panose="020B0604020202020204" pitchFamily="34" charset="0"/>
                <a:ea typeface="Open Sans" panose="020B0606030504020204" pitchFamily="34" charset="0"/>
                <a:cs typeface="Arial" panose="020B0604020202020204" pitchFamily="34" charset="0"/>
              </a:rPr>
              <a:t>To summarise, having a good grasp of your emotions is really important for doing well in school and in your personal life. If students focus on understanding themselves and handling their feelings well, they can better deal with the emotional difficulties that come with studying. When they really work on these inner abilities, it makes them stronger, helps them get along better with others, and leads to a more successful and satisfying time in school.</a:t>
            </a:r>
            <a:endParaRPr lang="en-US" sz="2400" dirty="0">
              <a:latin typeface="Arial" panose="020B0604020202020204" pitchFamily="34" charset="0"/>
              <a:ea typeface="Open Sans" panose="020B0606030504020204" pitchFamily="34" charset="0"/>
              <a:cs typeface="Arial" panose="020B0604020202020204" pitchFamily="34" charset="0"/>
            </a:endParaRPr>
          </a:p>
        </p:txBody>
      </p:sp>
      <p:sp>
        <p:nvSpPr>
          <p:cNvPr id="3" name="Rectangle 5">
            <a:extLst>
              <a:ext uri="{FF2B5EF4-FFF2-40B4-BE49-F238E27FC236}">
                <a16:creationId xmlns:a16="http://schemas.microsoft.com/office/drawing/2014/main" id="{A8CBC9AE-CD75-10C7-1F10-89FB80F72359}"/>
              </a:ext>
            </a:extLst>
          </p:cNvPr>
          <p:cNvSpPr>
            <a:spLocks noChangeArrowheads="1"/>
          </p:cNvSpPr>
          <p:nvPr/>
        </p:nvSpPr>
        <p:spPr bwMode="auto">
          <a:xfrm>
            <a:off x="11521440" y="20603722"/>
            <a:ext cx="10058400" cy="1471131"/>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GB" sz="3600" dirty="0">
                <a:solidFill>
                  <a:schemeClr val="bg1"/>
                </a:solidFill>
                <a:latin typeface="Amaranth" panose="02000503050000020004" pitchFamily="2" charset="0"/>
              </a:rPr>
              <a:t>By reflecting on your experience, </a:t>
            </a:r>
          </a:p>
          <a:p>
            <a:pPr defTabSz="4703763"/>
            <a:r>
              <a:rPr lang="en-GB" sz="3600" dirty="0">
                <a:solidFill>
                  <a:schemeClr val="bg1"/>
                </a:solidFill>
                <a:latin typeface="Amaranth" panose="02000503050000020004" pitchFamily="2" charset="0"/>
              </a:rPr>
              <a:t>Identify how you can control your own emotions </a:t>
            </a:r>
          </a:p>
          <a:p>
            <a:pPr defTabSz="4703763"/>
            <a:r>
              <a:rPr lang="en-GB" sz="3600" dirty="0">
                <a:solidFill>
                  <a:schemeClr val="bg1"/>
                </a:solidFill>
                <a:latin typeface="Amaranth" panose="02000503050000020004" pitchFamily="2" charset="0"/>
              </a:rPr>
              <a:t>and develop mindfulness as a student. </a:t>
            </a:r>
            <a:endParaRPr lang="en-US" sz="3600" dirty="0">
              <a:solidFill>
                <a:schemeClr val="bg1"/>
              </a:solidFill>
              <a:latin typeface="Amaranth" panose="02000503050000020004" pitchFamily="2" charset="0"/>
            </a:endParaRPr>
          </a:p>
        </p:txBody>
      </p:sp>
      <p:sp>
        <p:nvSpPr>
          <p:cNvPr id="4" name="TextBox 3">
            <a:extLst>
              <a:ext uri="{FF2B5EF4-FFF2-40B4-BE49-F238E27FC236}">
                <a16:creationId xmlns:a16="http://schemas.microsoft.com/office/drawing/2014/main" id="{F4DDAB53-E886-5E0A-2742-478A2E18002C}"/>
              </a:ext>
            </a:extLst>
          </p:cNvPr>
          <p:cNvSpPr txBox="1"/>
          <p:nvPr/>
        </p:nvSpPr>
        <p:spPr>
          <a:xfrm>
            <a:off x="11521440" y="22612366"/>
            <a:ext cx="10058400" cy="4874155"/>
          </a:xfrm>
          <a:prstGeom prst="rect">
            <a:avLst/>
          </a:prstGeom>
          <a:blipFill>
            <a:blip r:embed="rId2"/>
            <a:tile tx="0" ty="0" sx="100000" sy="100000" flip="none" algn="tl"/>
          </a:blipFill>
        </p:spPr>
        <p:txBody>
          <a:bodyPr wrap="square" rtlCol="0">
            <a:spAutoFit/>
          </a:bodyPr>
          <a:lstStyle/>
          <a:p>
            <a:pPr marR="0" lvl="0" algn="l" defTabSz="914400" rtl="0" eaLnBrk="1" fontAlgn="auto" latinLnBrk="0" hangingPunct="1">
              <a:lnSpc>
                <a:spcPct val="90000"/>
              </a:lnSpc>
              <a:spcBef>
                <a:spcPts val="1000"/>
              </a:spcBef>
              <a:spcAft>
                <a:spcPts val="0"/>
              </a:spcAft>
              <a:buClrTx/>
              <a:buSzTx/>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student can control emotions by first pausing to acknowledge feelings, such as keeping calm if another student is engaging in bad behaviour and not overreact, for example, if the lecturer decides to punish the entire class for one misbehaving student’s actions, although this is not a fair outcome, it’s vital to remain calm in that situation to avoid escalating the situation further. “Emotional self-awareness is a reflective activity that helps individuals understand their feelings so they can recognise them better” (</a:t>
            </a:r>
            <a:r>
              <a:rPr kumimoji="0" lang="en-GB" sz="2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Mortari</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L., 2015).</a:t>
            </a:r>
          </a:p>
          <a:p>
            <a:pPr marR="0" lvl="0" algn="l" defTabSz="914400" rtl="0" eaLnBrk="1" fontAlgn="auto" latinLnBrk="0" hangingPunct="1">
              <a:lnSpc>
                <a:spcPct val="90000"/>
              </a:lnSpc>
              <a:spcBef>
                <a:spcPts val="1000"/>
              </a:spcBef>
              <a:spcAft>
                <a:spcPts val="0"/>
              </a:spcAft>
              <a:buClrTx/>
              <a:buSzTx/>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Another situation that many students often face is feeling anxious before an exam. Students can utilise relaxation methods, such as deep breathing, to ease their physical stress reactions. By dividing daunting assignments into smaller, doable tasks, the student transforms fear into practical steps, which helps build mindfulness and enhances emotional control through regular daily exercises.</a:t>
            </a:r>
          </a:p>
        </p:txBody>
      </p:sp>
      <p:pic>
        <p:nvPicPr>
          <p:cNvPr id="5" name="Picture 4">
            <a:extLst>
              <a:ext uri="{FF2B5EF4-FFF2-40B4-BE49-F238E27FC236}">
                <a16:creationId xmlns:a16="http://schemas.microsoft.com/office/drawing/2014/main" id="{772285CB-2EA1-A37C-D3AF-A2079C116492}"/>
              </a:ext>
            </a:extLst>
          </p:cNvPr>
          <p:cNvPicPr>
            <a:picLocks noChangeAspect="1"/>
          </p:cNvPicPr>
          <p:nvPr/>
        </p:nvPicPr>
        <p:blipFill>
          <a:blip r:embed="rId3"/>
          <a:stretch>
            <a:fillRect/>
          </a:stretch>
        </p:blipFill>
        <p:spPr>
          <a:xfrm>
            <a:off x="35410929" y="0"/>
            <a:ext cx="8480271" cy="6556280"/>
          </a:xfrm>
          <a:prstGeom prst="rect">
            <a:avLst/>
          </a:prstGeom>
        </p:spPr>
      </p:pic>
      <p:pic>
        <p:nvPicPr>
          <p:cNvPr id="6" name="Picture 5">
            <a:extLst>
              <a:ext uri="{FF2B5EF4-FFF2-40B4-BE49-F238E27FC236}">
                <a16:creationId xmlns:a16="http://schemas.microsoft.com/office/drawing/2014/main" id="{7B82CC65-A724-1135-03B3-A6D427034902}"/>
              </a:ext>
            </a:extLst>
          </p:cNvPr>
          <p:cNvPicPr>
            <a:picLocks noChangeAspect="1"/>
          </p:cNvPicPr>
          <p:nvPr/>
        </p:nvPicPr>
        <p:blipFill>
          <a:blip r:embed="rId4"/>
          <a:stretch>
            <a:fillRect/>
          </a:stretch>
        </p:blipFill>
        <p:spPr>
          <a:xfrm>
            <a:off x="-48495" y="23232"/>
            <a:ext cx="8620491" cy="6533048"/>
          </a:xfrm>
          <a:prstGeom prst="rect">
            <a:avLst/>
          </a:prstGeom>
        </p:spPr>
      </p:pic>
      <p:sp>
        <p:nvSpPr>
          <p:cNvPr id="7" name="TextBox 6">
            <a:extLst>
              <a:ext uri="{FF2B5EF4-FFF2-40B4-BE49-F238E27FC236}">
                <a16:creationId xmlns:a16="http://schemas.microsoft.com/office/drawing/2014/main" id="{325467F7-7875-2B74-66F0-9BBDD40C13C7}"/>
              </a:ext>
            </a:extLst>
          </p:cNvPr>
          <p:cNvSpPr txBox="1"/>
          <p:nvPr/>
        </p:nvSpPr>
        <p:spPr>
          <a:xfrm>
            <a:off x="21740538" y="7125252"/>
            <a:ext cx="11256618" cy="2308324"/>
          </a:xfrm>
          <a:prstGeom prst="rect">
            <a:avLst/>
          </a:prstGeom>
          <a:solidFill>
            <a:schemeClr val="accent6">
              <a:lumMod val="20000"/>
              <a:lumOff val="80000"/>
            </a:schemeClr>
          </a:solidFill>
        </p:spPr>
        <p:txBody>
          <a:bodyPr wrap="square" rtlCol="0">
            <a:spAutoFit/>
          </a:bodyPr>
          <a:lstStyle/>
          <a:p>
            <a:r>
              <a:rPr kumimoji="0" lang="en-GB" sz="3600" b="0" i="0" u="none" strike="noStrike" kern="1200" cap="none" spc="0" normalizeH="0" baseline="0" noProof="0" dirty="0">
                <a:ln>
                  <a:noFill/>
                </a:ln>
                <a:solidFill>
                  <a:prstClr val="black"/>
                </a:solidFill>
                <a:effectLst/>
                <a:uLnTx/>
                <a:uFillTx/>
                <a:latin typeface="Amaranth" panose="020B0604020202020204" charset="0"/>
                <a:ea typeface="+mj-ea"/>
                <a:cs typeface="+mj-cs"/>
              </a:rPr>
              <a:t>What factors can be accounted for succeeding in your studies and what actions can be taken to address specific emotional intelligence challenges while completing your studies?</a:t>
            </a:r>
            <a:endParaRPr lang="en-GB" sz="3600" dirty="0">
              <a:latin typeface="Amaranth" panose="020B0604020202020204" charset="0"/>
            </a:endParaRPr>
          </a:p>
        </p:txBody>
      </p:sp>
      <p:sp>
        <p:nvSpPr>
          <p:cNvPr id="8" name="TextBox 7">
            <a:extLst>
              <a:ext uri="{FF2B5EF4-FFF2-40B4-BE49-F238E27FC236}">
                <a16:creationId xmlns:a16="http://schemas.microsoft.com/office/drawing/2014/main" id="{D46E4B5C-E7ED-F8AC-5425-EC53367C0410}"/>
              </a:ext>
            </a:extLst>
          </p:cNvPr>
          <p:cNvSpPr txBox="1"/>
          <p:nvPr/>
        </p:nvSpPr>
        <p:spPr>
          <a:xfrm>
            <a:off x="22311360" y="9673256"/>
            <a:ext cx="10685796" cy="3083921"/>
          </a:xfrm>
          <a:prstGeom prst="rect">
            <a:avLst/>
          </a:prstGeom>
          <a:blipFill>
            <a:blip r:embed="rId2"/>
            <a:tile tx="0" ty="0" sx="100000" sy="100000" flip="none" algn="tl"/>
          </a:blipFill>
          <a:effectLst>
            <a:outerShdw blurRad="50800" dist="50800" dir="5400000" algn="ctr" rotWithShape="0">
              <a:schemeClr val="tx2">
                <a:lumMod val="40000"/>
                <a:lumOff val="60000"/>
              </a:schemeClr>
            </a:outerShdw>
          </a:effectLst>
        </p:spPr>
        <p:txBody>
          <a:bodyPr wrap="square" rtlCol="0">
            <a:spAutoFit/>
          </a:bodyPr>
          <a:lstStyle/>
          <a:p>
            <a:pPr marR="0" lvl="0" algn="l" defTabSz="914400" rtl="0" eaLnBrk="1" fontAlgn="auto" latinLnBrk="0" hangingPunct="1">
              <a:lnSpc>
                <a:spcPct val="90000"/>
              </a:lnSpc>
              <a:spcBef>
                <a:spcPts val="1000"/>
              </a:spcBef>
              <a:spcAft>
                <a:spcPts val="0"/>
              </a:spcAft>
              <a:buClrTx/>
              <a:buSzTx/>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student's academic achievement relies on elements such as regular effort, good time management, and a solid grasp of the subject matter. Still, issues related to emotional intelligence, like delaying tasks due to fear of failing or having disagreements in team projects, can obstruct advancement. To tackle these challenges while studying, a student can view difficulties as chances for growth to enhance resilience and use empathetic communication when working with others. Focusing on self-care and mindfulness practices also aids in handling stress, making sure emotional health promotes academic success during quizzes or exams.</a:t>
            </a:r>
          </a:p>
        </p:txBody>
      </p:sp>
      <p:sp>
        <p:nvSpPr>
          <p:cNvPr id="9" name="TextBox 8">
            <a:extLst>
              <a:ext uri="{FF2B5EF4-FFF2-40B4-BE49-F238E27FC236}">
                <a16:creationId xmlns:a16="http://schemas.microsoft.com/office/drawing/2014/main" id="{D8183323-ADA9-D38D-6C89-33CBB0AE305A}"/>
              </a:ext>
            </a:extLst>
          </p:cNvPr>
          <p:cNvSpPr txBox="1"/>
          <p:nvPr/>
        </p:nvSpPr>
        <p:spPr>
          <a:xfrm>
            <a:off x="22311359" y="14168881"/>
            <a:ext cx="10789920" cy="1200329"/>
          </a:xfrm>
          <a:prstGeom prst="rect">
            <a:avLst/>
          </a:prstGeom>
          <a:solidFill>
            <a:schemeClr val="accent6">
              <a:lumMod val="20000"/>
              <a:lumOff val="80000"/>
            </a:schemeClr>
          </a:solidFill>
        </p:spPr>
        <p:txBody>
          <a:bodyPr wrap="square" rtlCol="0">
            <a:spAutoFit/>
          </a:bodyPr>
          <a:lstStyle/>
          <a:p>
            <a:r>
              <a:rPr lang="en-GB" sz="3600" dirty="0"/>
              <a:t>Method section explaining how you researched your poster</a:t>
            </a:r>
            <a:endParaRPr lang="en-GB" sz="3600" dirty="0">
              <a:latin typeface="Amaranth" panose="020B0604020202020204" charset="0"/>
            </a:endParaRPr>
          </a:p>
        </p:txBody>
      </p:sp>
      <p:sp>
        <p:nvSpPr>
          <p:cNvPr id="11" name="Text Box 6">
            <a:extLst>
              <a:ext uri="{FF2B5EF4-FFF2-40B4-BE49-F238E27FC236}">
                <a16:creationId xmlns:a16="http://schemas.microsoft.com/office/drawing/2014/main" id="{51D13093-CFC6-0151-3735-5711AED7B880}"/>
              </a:ext>
            </a:extLst>
          </p:cNvPr>
          <p:cNvSpPr txBox="1">
            <a:spLocks noChangeArrowheads="1"/>
          </p:cNvSpPr>
          <p:nvPr/>
        </p:nvSpPr>
        <p:spPr bwMode="auto">
          <a:xfrm>
            <a:off x="22437823" y="16094479"/>
            <a:ext cx="10559333" cy="4127284"/>
          </a:xfrm>
          <a:prstGeom prst="rect">
            <a:avLst/>
          </a:prstGeom>
          <a:solidFill>
            <a:srgbClr val="00B0F0"/>
          </a:solidFill>
          <a:ln>
            <a:noFill/>
          </a:ln>
        </p:spPr>
        <p:txBody>
          <a:bodyPr wrap="square" lIns="137160" tIns="68580" rIns="137160" bIns="68580">
            <a:spAutoFit/>
          </a:bodyPr>
          <a:lstStyle>
            <a:defPPr>
              <a:defRPr kern="1200"/>
            </a:defPPr>
            <a:lvl1pPr defTabSz="4703763" eaLnBrk="0" hangingPunct="0">
              <a:defRPr sz="9300">
                <a:solidFill>
                  <a:schemeClr val="tx1"/>
                </a:solidFill>
                <a:latin typeface="Arial"/>
              </a:defRPr>
            </a:lvl1pPr>
            <a:lvl2pPr marL="742950" indent="-285750" defTabSz="4703763" eaLnBrk="0" hangingPunct="0">
              <a:defRPr sz="9300">
                <a:solidFill>
                  <a:schemeClr val="tx1"/>
                </a:solidFill>
                <a:latin typeface="Arial"/>
              </a:defRPr>
            </a:lvl2pPr>
            <a:lvl3pPr marL="1143000" indent="-228600" defTabSz="4703763" eaLnBrk="0" hangingPunct="0">
              <a:defRPr sz="9300">
                <a:solidFill>
                  <a:schemeClr val="tx1"/>
                </a:solidFill>
                <a:latin typeface="Arial"/>
              </a:defRPr>
            </a:lvl3pPr>
            <a:lvl4pPr marL="1600200" indent="-228600" defTabSz="4703763" eaLnBrk="0" hangingPunct="0">
              <a:defRPr sz="9300">
                <a:solidFill>
                  <a:schemeClr val="tx1"/>
                </a:solidFill>
                <a:latin typeface="Arial"/>
              </a:defRPr>
            </a:lvl4pPr>
            <a:lvl5pPr marL="2057400" indent="-228600" defTabSz="4703763" eaLnBrk="0" hangingPunct="0">
              <a:defRPr sz="9300">
                <a:solidFill>
                  <a:schemeClr val="tx1"/>
                </a:solidFill>
                <a:latin typeface="Arial"/>
              </a:defRPr>
            </a:lvl5pPr>
            <a:lvl6pPr marL="2514600" indent="-228600" defTabSz="4703763" eaLnBrk="0" fontAlgn="base" hangingPunct="0">
              <a:spcBef>
                <a:spcPct val="0"/>
              </a:spcBef>
              <a:spcAft>
                <a:spcPct val="0"/>
              </a:spcAft>
              <a:defRPr sz="9300">
                <a:solidFill>
                  <a:schemeClr val="tx1"/>
                </a:solidFill>
                <a:latin typeface="Arial"/>
              </a:defRPr>
            </a:lvl6pPr>
            <a:lvl7pPr marL="2971800" indent="-228600" defTabSz="4703763" eaLnBrk="0" fontAlgn="base" hangingPunct="0">
              <a:spcBef>
                <a:spcPct val="0"/>
              </a:spcBef>
              <a:spcAft>
                <a:spcPct val="0"/>
              </a:spcAft>
              <a:defRPr sz="9300">
                <a:solidFill>
                  <a:schemeClr val="tx1"/>
                </a:solidFill>
                <a:latin typeface="Arial"/>
              </a:defRPr>
            </a:lvl7pPr>
            <a:lvl8pPr marL="3429000" indent="-228600" defTabSz="4703763" eaLnBrk="0" fontAlgn="base" hangingPunct="0">
              <a:spcBef>
                <a:spcPct val="0"/>
              </a:spcBef>
              <a:spcAft>
                <a:spcPct val="0"/>
              </a:spcAft>
              <a:defRPr sz="9300">
                <a:solidFill>
                  <a:schemeClr val="tx1"/>
                </a:solidFill>
                <a:latin typeface="Arial"/>
              </a:defRPr>
            </a:lvl8pPr>
            <a:lvl9pPr marL="3886200" indent="-228600" defTabSz="4703763" eaLnBrk="0" fontAlgn="base" hangingPunct="0">
              <a:spcBef>
                <a:spcPct val="0"/>
              </a:spcBef>
              <a:spcAft>
                <a:spcPct val="0"/>
              </a:spcAft>
              <a:defRPr sz="9300">
                <a:solidFill>
                  <a:schemeClr val="tx1"/>
                </a:solidFill>
                <a:latin typeface="Arial"/>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Arial" panose="020B0604020202020204" pitchFamily="34" charset="0"/>
              </a:rPr>
              <a:t>The creation of this poster involved a method of research that was self-directed and examined various points of view. The core concepts were derived from thoroughly reflecting on the student's own experiences, both personally and academically, which allowed the student to apply the knowledge acquired in theory to actual scenarios. To expand this foundation, the researcher accessed numerous free online resources, such as reputable websites and scholarly articles found on Google Scholar. Additionally, instructional videos, like those demonstrating yoga breathing techniques, were analysed in detail. Information learned from school was also compiled by reviewing relevant class materials, ensuring that what the poster conveyed was not only significant to the creator but also grounded in a wealth of reliable information</a:t>
            </a: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2" name="Rectangle 5">
            <a:extLst>
              <a:ext uri="{FF2B5EF4-FFF2-40B4-BE49-F238E27FC236}">
                <a16:creationId xmlns:a16="http://schemas.microsoft.com/office/drawing/2014/main" id="{071B008B-2503-6C53-384D-48B31812D839}"/>
              </a:ext>
            </a:extLst>
          </p:cNvPr>
          <p:cNvSpPr>
            <a:spLocks noChangeArrowheads="1"/>
          </p:cNvSpPr>
          <p:nvPr/>
        </p:nvSpPr>
        <p:spPr bwMode="auto">
          <a:xfrm>
            <a:off x="22938756" y="21998947"/>
            <a:ext cx="10058400"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600" dirty="0">
                <a:solidFill>
                  <a:schemeClr val="bg1"/>
                </a:solidFill>
                <a:latin typeface="Amaranth" panose="02000503050000020004" pitchFamily="2" charset="0"/>
              </a:rPr>
              <a:t>Sections for Questions </a:t>
            </a:r>
          </a:p>
        </p:txBody>
      </p:sp>
      <p:sp>
        <p:nvSpPr>
          <p:cNvPr id="13" name="TextBox 12">
            <a:extLst>
              <a:ext uri="{FF2B5EF4-FFF2-40B4-BE49-F238E27FC236}">
                <a16:creationId xmlns:a16="http://schemas.microsoft.com/office/drawing/2014/main" id="{95B78289-3723-A82E-33FF-C11EFF7EB01D}"/>
              </a:ext>
            </a:extLst>
          </p:cNvPr>
          <p:cNvSpPr txBox="1"/>
          <p:nvPr/>
        </p:nvSpPr>
        <p:spPr>
          <a:xfrm>
            <a:off x="22938756" y="23649709"/>
            <a:ext cx="10162523" cy="4893647"/>
          </a:xfrm>
          <a:prstGeom prst="rect">
            <a:avLst/>
          </a:prstGeom>
          <a:solidFill>
            <a:srgbClr val="0070C0"/>
          </a:solidFill>
        </p:spPr>
        <p:txBody>
          <a:bodyPr wrap="square" rtlCol="0">
            <a:spAutoFit/>
          </a:bodyPr>
          <a:lstStyle/>
          <a:p>
            <a:pPr marL="457200" indent="-457200">
              <a:buFont typeface="Arial" panose="020B0604020202020204" pitchFamily="34" charset="0"/>
              <a:buChar char="•"/>
            </a:pPr>
            <a:r>
              <a:rPr lang="en-GB" sz="2400" dirty="0"/>
              <a:t>What is the first step to becoming more self-aware?</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Can you give a real-life example of using the pause breath technique?</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How can emotional intelligence help with group project conflicts?</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What is the one easy mindfulness practice for a busy student?</a:t>
            </a:r>
          </a:p>
          <a:p>
            <a:pPr marL="457200" indent="-457200">
              <a:buFont typeface="Arial" panose="020B0604020202020204" pitchFamily="34" charset="0"/>
              <a:buChar char="•"/>
            </a:pPr>
            <a:endParaRPr lang="en-GB" sz="2400" dirty="0"/>
          </a:p>
          <a:p>
            <a:pPr marL="457200" indent="-457200">
              <a:buFont typeface="Arial" panose="020B0604020202020204" pitchFamily="34" charset="0"/>
              <a:buChar char="•"/>
            </a:pPr>
            <a:r>
              <a:rPr lang="en-GB" sz="2400" dirty="0"/>
              <a:t>Why is understanding your own emotions important for understanding others?</a:t>
            </a:r>
          </a:p>
          <a:p>
            <a:pPr marL="457200" indent="-457200">
              <a:buFont typeface="Arial" panose="020B0604020202020204" pitchFamily="34" charset="0"/>
              <a:buChar char="•"/>
            </a:pPr>
            <a:endParaRPr lang="en-GB" sz="2400" dirty="0"/>
          </a:p>
          <a:p>
            <a:endParaRPr lang="en-GB" sz="2400" dirty="0"/>
          </a:p>
          <a:p>
            <a:r>
              <a:rPr lang="en-GB" sz="2400" dirty="0"/>
              <a:t> </a:t>
            </a:r>
          </a:p>
        </p:txBody>
      </p:sp>
      <p:pic>
        <p:nvPicPr>
          <p:cNvPr id="1026" name="Picture 2" descr="The Role of Emotional Intelligence in Preschool Education: Practical Tips –  TeachKloud">
            <a:extLst>
              <a:ext uri="{FF2B5EF4-FFF2-40B4-BE49-F238E27FC236}">
                <a16:creationId xmlns:a16="http://schemas.microsoft.com/office/drawing/2014/main" id="{3D053568-3470-1841-E62A-C1AC56EFAFF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5057" y="25553012"/>
            <a:ext cx="10045952" cy="5650848"/>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5">
            <a:extLst>
              <a:ext uri="{FF2B5EF4-FFF2-40B4-BE49-F238E27FC236}">
                <a16:creationId xmlns:a16="http://schemas.microsoft.com/office/drawing/2014/main" id="{F58D246D-4D06-39C5-49AD-6F23A82EA47A}"/>
              </a:ext>
            </a:extLst>
          </p:cNvPr>
          <p:cNvSpPr>
            <a:spLocks noChangeArrowheads="1"/>
          </p:cNvSpPr>
          <p:nvPr/>
        </p:nvSpPr>
        <p:spPr bwMode="auto">
          <a:xfrm>
            <a:off x="33509711" y="22066216"/>
            <a:ext cx="10058400" cy="784225"/>
          </a:xfrm>
          <a:prstGeom prst="rect">
            <a:avLst/>
          </a:prstGeom>
          <a:solidFill>
            <a:srgbClr val="1482A5"/>
          </a:solidFill>
          <a:ln>
            <a:noFill/>
          </a:ln>
          <a:effectLst/>
        </p:spPr>
        <p:txBody>
          <a:bodyPr wrap="none" lIns="274320" tIns="68580" rIns="274320" bIns="68580" anchor="ctr"/>
          <a:lstStyle>
            <a:defPPr>
              <a:defRPr kern="1200"/>
            </a:defPPr>
          </a:lstStyle>
          <a:p>
            <a:pPr defTabSz="4703763"/>
            <a:r>
              <a:rPr lang="en-US" sz="3600" dirty="0">
                <a:solidFill>
                  <a:schemeClr val="bg1"/>
                </a:solidFill>
                <a:latin typeface="Amaranth" panose="02000503050000020004" pitchFamily="2" charset="0"/>
              </a:rPr>
              <a:t>References </a:t>
            </a:r>
          </a:p>
        </p:txBody>
      </p:sp>
      <p:sp>
        <p:nvSpPr>
          <p:cNvPr id="15" name="TextBox 14">
            <a:extLst>
              <a:ext uri="{FF2B5EF4-FFF2-40B4-BE49-F238E27FC236}">
                <a16:creationId xmlns:a16="http://schemas.microsoft.com/office/drawing/2014/main" id="{5702B625-894A-3226-97F9-FDB3349F2B7C}"/>
              </a:ext>
            </a:extLst>
          </p:cNvPr>
          <p:cNvSpPr txBox="1"/>
          <p:nvPr/>
        </p:nvSpPr>
        <p:spPr>
          <a:xfrm>
            <a:off x="33429108" y="23579340"/>
            <a:ext cx="9857035" cy="4722318"/>
          </a:xfrm>
          <a:prstGeom prst="rect">
            <a:avLst/>
          </a:prstGeom>
          <a:solidFill>
            <a:srgbClr val="7030A0"/>
          </a:solidFill>
        </p:spPr>
        <p:txBody>
          <a:bodyPr wrap="square" rtlCol="0">
            <a:spAutoFit/>
          </a:bodyPr>
          <a:lstStyle>
            <a:defPPr>
              <a:defRPr kern="1200"/>
            </a:defPPr>
          </a:lstStyle>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8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Arteaga-Cedeno, W.L., Carbonero-Martin, M.A., Martin-Anton, L.J., Molinero-Gonzalez, P. and Valdivieso-Leon, L., 2025. How an emotional intelligence intervention programme impacts the well-being and performance of teachers of basic general education. Acta </a:t>
            </a:r>
            <a:r>
              <a:rPr kumimoji="0" lang="en-GB" sz="1800" b="0" i="0" u="none" strike="noStrike" kern="1200" cap="none" spc="0" normalizeH="0" baseline="0" noProof="0" dirty="0" err="1">
                <a:ln>
                  <a:noFill/>
                </a:ln>
                <a:solidFill>
                  <a:schemeClr val="bg1"/>
                </a:solidFill>
                <a:effectLst/>
                <a:uLnTx/>
                <a:uFillTx/>
                <a:latin typeface="Arial" panose="020B0604020202020204" pitchFamily="34" charset="0"/>
                <a:ea typeface="+mn-ea"/>
                <a:cs typeface="+mn-cs"/>
              </a:rPr>
              <a:t>Psychologica</a:t>
            </a:r>
            <a:r>
              <a:rPr kumimoji="0" lang="en-GB" sz="18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 253, p.104739.</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8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Birdee, G., Nelson, K., </a:t>
            </a:r>
            <a:r>
              <a:rPr kumimoji="0" lang="en-GB" sz="1800" b="0" i="0" u="none" strike="noStrike" kern="1200" cap="none" spc="0" normalizeH="0" baseline="0" noProof="0" dirty="0" err="1">
                <a:ln>
                  <a:noFill/>
                </a:ln>
                <a:solidFill>
                  <a:schemeClr val="bg1"/>
                </a:solidFill>
                <a:effectLst/>
                <a:uLnTx/>
                <a:uFillTx/>
                <a:latin typeface="Arial" panose="020B0604020202020204" pitchFamily="34" charset="0"/>
                <a:ea typeface="+mn-ea"/>
                <a:cs typeface="+mn-cs"/>
              </a:rPr>
              <a:t>Wallston</a:t>
            </a:r>
            <a:r>
              <a:rPr kumimoji="0" lang="en-GB" sz="18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 K., Nian, H., Diedrich, A., Paranjape, S., Abraham, R. and Gamboa, A., 2023. Slow breathing for reducing stress: The effect of extending exhale. </a:t>
            </a:r>
            <a:r>
              <a:rPr kumimoji="0" lang="en-GB" sz="1800" b="0" i="1" u="none" strike="noStrike" kern="1200" cap="none" spc="0" normalizeH="0" baseline="0" noProof="0" dirty="0">
                <a:ln>
                  <a:noFill/>
                </a:ln>
                <a:solidFill>
                  <a:schemeClr val="bg1"/>
                </a:solidFill>
                <a:effectLst/>
                <a:uLnTx/>
                <a:uFillTx/>
                <a:latin typeface="Arial" panose="020B0604020202020204" pitchFamily="34" charset="0"/>
                <a:ea typeface="+mn-ea"/>
                <a:cs typeface="+mn-cs"/>
              </a:rPr>
              <a:t>Complementary therapies in medicine</a:t>
            </a:r>
            <a:r>
              <a:rPr kumimoji="0" lang="en-GB" sz="18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 </a:t>
            </a:r>
            <a:r>
              <a:rPr kumimoji="0" lang="en-GB" sz="1800" b="0" i="1" u="none" strike="noStrike" kern="1200" cap="none" spc="0" normalizeH="0" baseline="0" noProof="0" dirty="0">
                <a:ln>
                  <a:noFill/>
                </a:ln>
                <a:solidFill>
                  <a:schemeClr val="bg1"/>
                </a:solidFill>
                <a:effectLst/>
                <a:uLnTx/>
                <a:uFillTx/>
                <a:latin typeface="Arial" panose="020B0604020202020204" pitchFamily="34" charset="0"/>
                <a:ea typeface="+mn-ea"/>
                <a:cs typeface="+mn-cs"/>
              </a:rPr>
              <a:t>73</a:t>
            </a:r>
            <a:r>
              <a:rPr kumimoji="0" lang="en-GB" sz="18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 p.102937.</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800" b="0" i="0" u="none" strike="noStrike" kern="1200" cap="none" spc="0" normalizeH="0" baseline="0" noProof="0" dirty="0" err="1">
                <a:ln>
                  <a:noFill/>
                </a:ln>
                <a:solidFill>
                  <a:schemeClr val="bg1"/>
                </a:solidFill>
                <a:effectLst/>
                <a:uLnTx/>
                <a:uFillTx/>
                <a:latin typeface="Arial" panose="020B0604020202020204" pitchFamily="34" charset="0"/>
                <a:ea typeface="+mn-ea"/>
                <a:cs typeface="+mn-cs"/>
              </a:rPr>
              <a:t>Khuder</a:t>
            </a:r>
            <a:r>
              <a:rPr kumimoji="0" lang="en-GB" sz="18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 B., 2025. Feedback-seeking behaviour as a self-regulation strategy in higher education: a pedagogical approach. Assessment &amp; Evaluation in Higher Education, pp.1-15.</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8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Leighton, S.R., 1984. Feelings and emotions. </a:t>
            </a:r>
            <a:r>
              <a:rPr kumimoji="0" lang="en-GB" sz="1800" b="0" i="1" u="none" strike="noStrike" kern="1200" cap="none" spc="0" normalizeH="0" baseline="0" noProof="0" dirty="0">
                <a:ln>
                  <a:noFill/>
                </a:ln>
                <a:solidFill>
                  <a:schemeClr val="bg1"/>
                </a:solidFill>
                <a:effectLst/>
                <a:uLnTx/>
                <a:uFillTx/>
                <a:latin typeface="Arial" panose="020B0604020202020204" pitchFamily="34" charset="0"/>
                <a:ea typeface="+mn-ea"/>
                <a:cs typeface="+mn-cs"/>
              </a:rPr>
              <a:t>The Review of Metaphysics</a:t>
            </a:r>
            <a:r>
              <a:rPr kumimoji="0" lang="en-GB" sz="18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 pp.303-320.</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800" b="0" i="0" u="none" strike="noStrike" kern="1200" cap="none" spc="0" normalizeH="0" baseline="0" noProof="0" dirty="0" err="1">
                <a:ln>
                  <a:noFill/>
                </a:ln>
                <a:solidFill>
                  <a:schemeClr val="bg1"/>
                </a:solidFill>
                <a:effectLst/>
                <a:uLnTx/>
                <a:uFillTx/>
                <a:latin typeface="Arial" panose="020B0604020202020204" pitchFamily="34" charset="0"/>
                <a:ea typeface="+mn-ea"/>
                <a:cs typeface="+mn-cs"/>
              </a:rPr>
              <a:t>Mortari</a:t>
            </a:r>
            <a:r>
              <a:rPr kumimoji="0" lang="en-GB" sz="18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 L., 2015. Emotion and education: Reflecting on the emotional experience emotion and education. European Journal of Educational Research, 4(4), pp.157-176.</a:t>
            </a:r>
          </a:p>
          <a:p>
            <a:pPr marL="342900" marR="0" lvl="0" indent="-34290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1800" b="0" i="0" u="none" strike="noStrike" kern="1200" cap="none" spc="0" normalizeH="0" baseline="0" noProof="0" dirty="0" err="1">
                <a:ln>
                  <a:noFill/>
                </a:ln>
                <a:solidFill>
                  <a:schemeClr val="bg1"/>
                </a:solidFill>
                <a:effectLst/>
                <a:uLnTx/>
                <a:uFillTx/>
                <a:latin typeface="Arial" panose="020B0604020202020204" pitchFamily="34" charset="0"/>
                <a:ea typeface="+mn-ea"/>
                <a:cs typeface="+mn-cs"/>
              </a:rPr>
              <a:t>Viskovich</a:t>
            </a:r>
            <a:r>
              <a:rPr kumimoji="0" lang="en-GB" sz="18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 S. and De George-Walker, L., 2019. An investigation of self-care related constructs in undergraduate psychology students: Self-compassion, mindfulness, self-awareness, and integrated self-knowledge. </a:t>
            </a:r>
            <a:r>
              <a:rPr kumimoji="0" lang="en-GB" sz="1800" b="0" i="1" u="none" strike="noStrike" kern="1200" cap="none" spc="0" normalizeH="0" baseline="0" noProof="0" dirty="0">
                <a:ln>
                  <a:noFill/>
                </a:ln>
                <a:solidFill>
                  <a:schemeClr val="bg1"/>
                </a:solidFill>
                <a:effectLst/>
                <a:uLnTx/>
                <a:uFillTx/>
                <a:latin typeface="Arial" panose="020B0604020202020204" pitchFamily="34" charset="0"/>
                <a:ea typeface="+mn-ea"/>
                <a:cs typeface="+mn-cs"/>
              </a:rPr>
              <a:t>International Journal of Educational Research</a:t>
            </a:r>
            <a:r>
              <a:rPr kumimoji="0" lang="en-GB" sz="18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 </a:t>
            </a:r>
            <a:r>
              <a:rPr kumimoji="0" lang="en-GB" sz="1800" b="0" i="1" u="none" strike="noStrike" kern="1200" cap="none" spc="0" normalizeH="0" baseline="0" noProof="0" dirty="0">
                <a:ln>
                  <a:noFill/>
                </a:ln>
                <a:solidFill>
                  <a:schemeClr val="bg1"/>
                </a:solidFill>
                <a:effectLst/>
                <a:uLnTx/>
                <a:uFillTx/>
                <a:latin typeface="Arial" panose="020B0604020202020204" pitchFamily="34" charset="0"/>
                <a:ea typeface="+mn-ea"/>
                <a:cs typeface="+mn-cs"/>
              </a:rPr>
              <a:t>95</a:t>
            </a:r>
            <a:r>
              <a:rPr kumimoji="0" lang="en-GB" sz="1800" b="0" i="0" u="none" strike="noStrike" kern="1200" cap="none" spc="0" normalizeH="0" baseline="0" noProof="0" dirty="0">
                <a:ln>
                  <a:noFill/>
                </a:ln>
                <a:solidFill>
                  <a:schemeClr val="bg1"/>
                </a:solidFill>
                <a:effectLst/>
                <a:uLnTx/>
                <a:uFillTx/>
                <a:latin typeface="Arial" panose="020B0604020202020204" pitchFamily="34" charset="0"/>
                <a:ea typeface="+mn-ea"/>
                <a:cs typeface="+mn-cs"/>
              </a:rPr>
              <a:t>, pp.109-117</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a:t>
            </a:r>
          </a:p>
        </p:txBody>
      </p:sp>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conceptualizingcobalt|08-2022"/>
</p:tagLst>
</file>

<file path=ppt/theme/theme1.xml><?xml version="1.0" encoding="utf-8"?>
<a:theme xmlns:a="http://schemas.openxmlformats.org/drawingml/2006/main" name="Default Design">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Default Design">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2175" rtl="0" eaLnBrk="1" fontAlgn="base" latinLnBrk="0" hangingPunct="1">
          <a:lnSpc>
            <a:spcPct val="100000"/>
          </a:lnSpc>
          <a:spcBef>
            <a:spcPct val="0"/>
          </a:spcBef>
          <a:spcAft>
            <a:spcPct val="0"/>
          </a:spcAft>
          <a:buClrTx/>
          <a:buSzTx/>
          <a:buFontTx/>
          <a:buNone/>
          <a:tabLst/>
          <a:defRPr kumimoji="0" lang="en-US" sz="93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702175" rtl="0" eaLnBrk="1" fontAlgn="base" latinLnBrk="0" hangingPunct="1">
          <a:lnSpc>
            <a:spcPct val="100000"/>
          </a:lnSpc>
          <a:spcBef>
            <a:spcPct val="0"/>
          </a:spcBef>
          <a:spcAft>
            <a:spcPct val="0"/>
          </a:spcAft>
          <a:buClrTx/>
          <a:buSzTx/>
          <a:buFontTx/>
          <a:buNone/>
          <a:tabLst/>
          <a:defRPr kumimoji="0" lang="en-US" sz="93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168</TotalTime>
  <Words>1560</Words>
  <Application>Microsoft Office PowerPoint</Application>
  <PresentationFormat>Custom</PresentationFormat>
  <Paragraphs>48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Symbol</vt:lpstr>
      <vt:lpstr>Amaranth</vt:lpstr>
      <vt:lpstr>Arial</vt:lpstr>
      <vt:lpstr>Titillium Web</vt:lpstr>
      <vt:lpstr>Default Design</vt:lpstr>
      <vt:lpstr>PowerPoint Presentation</vt:lpstr>
    </vt:vector>
  </TitlesOfParts>
  <Company>Graphicsland/MAKESIGNS.COM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Template to create a scientific poster</dc:title>
  <dc:subject>Example Of A Sample Research Poster</dc:subject>
  <dc:creator>Graphicsland/MakeSigns.com</dc:creator>
  <cp:keywords>scientific, research, template, custom, poster, presentation, symposium, printing, PowerPoint, create, design, example, sample, download</cp:keywords>
  <dc:description>Download our scientific poster templates at no cost to you and get one step closer to making a great research poster.</dc:description>
  <cp:lastModifiedBy>James Morris</cp:lastModifiedBy>
  <cp:revision>34</cp:revision>
  <dcterms:modified xsi:type="dcterms:W3CDTF">2025-10-11T22:00:08Z</dcterms:modified>
  <cp:category>scientific poster PowerPoint</cp:category>
</cp:coreProperties>
</file>