
<file path=[Content_Types].xml><?xml version="1.0" encoding="utf-8"?>
<Types xmlns="http://schemas.openxmlformats.org/package/2006/content-types">
  <Default Extension="emf" ContentType="image/x-em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56" r:id="rId4"/>
    <p:sldId id="266" r:id="rId5"/>
    <p:sldId id="258" r:id="rId6"/>
    <p:sldId id="259" r:id="rId7"/>
    <p:sldId id="260" r:id="rId8"/>
    <p:sldId id="261" r:id="rId9"/>
    <p:sldId id="262" r:id="rId10"/>
    <p:sldId id="267" r:id="rId11"/>
    <p:sldId id="263" r:id="rId12"/>
    <p:sldId id="264" r:id="rId13"/>
    <p:sldId id="265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9C4CD-28AE-4B33-9E56-BE0D6AF510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CDEE76-6799-49E9-BC86-6C97B514B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7891D-35F9-4956-8B6B-05F42834C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CA9E8-8113-4E5D-99A6-C8A7C1B12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EE199-9D1C-4D0E-ABB3-D65891ADD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95965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B4186-05D3-43B3-B109-C1D8DEBEB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D6EB7-684B-4470-9DC9-2BFC27F69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39BC0-ACBA-433F-8BEB-9D0038968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723B4-39BA-4CF1-8C59-F3D4710CA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43FFE-1362-4B58-A9C3-CEDD0355B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939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F5C63-DAD2-4A50-B9BC-25B4F8403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23EF4B-F2D1-4A07-9B45-310EE972B1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71451-AB5A-4A4E-B79F-94B5CED4A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009C0C-1250-4335-BC5E-2FACF3016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C5821-C71B-49A4-A77F-5C9258A4F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64424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6757D-1EF8-49A4-8B30-3122136A6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AB320-3C45-47A1-8802-A0DB8C61D7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7210B1-C186-48A0-B954-7875F2F58B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763739-C48F-4CA6-8106-21B0713BF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696B62-D50C-465B-8861-14D307AA6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4D7989-E527-4218-8A15-38A58F531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606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5AD1B-AD9E-4ACB-B226-758E34CD1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28BD30-E118-4C92-87B6-E90567EE46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EC6485-16D1-40D1-96F2-B19CC1589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D29BBF-ACBE-4416-A8E2-CDAD8A93DA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AE97A6-3F62-46CD-B9F6-53113BCB05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1FFD7F-56D4-4E1D-BA13-AAEC6BA6C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2EE31F-6FDB-4299-9645-D5C068ADD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64A019-47FD-4781-B92D-E1E0EF022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3592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DDA21-1CE4-4DF9-8BAF-DB62041B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928DF8-8BB6-4E21-8132-F31662B9C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20EDB1-E69D-4738-8877-930712341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2C0836-FF10-494D-87D1-86DC18639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2826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B34340-2176-48AE-82C4-81277F1E1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081565-0054-4053-B6F9-D59D3230C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6BA3B4-B4B2-4B2E-9B62-90B0F2787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4408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7E0C1-A522-4D11-B32C-843126B88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1AD6D-626C-40B7-A422-EBBCDB9E6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0424C-C204-4B61-86CD-F676247FC5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84093-A45D-4F5F-9AC3-E85117D2D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64454-89BC-4D73-922B-B98D7DD33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92F3A8-1F88-4E61-9A52-555F52303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68497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343F1-54CF-446D-B390-81E98A95F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98FEE5-5111-4DC3-B959-4C267385D4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D1AE8-41DE-4408-8F12-E1BD0C1D66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D7AC51-320A-4AA8-B694-DCED6F035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2738C6-964F-4419-8414-7D8002134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983BC5-DB73-4F31-9891-DA88196A6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74953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D2E2A-D2A2-437F-895B-61465F94C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7A8446-E92D-41B6-8107-3FFF588631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397A0-D5BE-4E3F-BD79-BA2E5149D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ED52A-10B1-4775-B3EF-A44C6CC9F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6AB02-E8FA-47FE-B06B-7F52FB428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26529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BD5809-E20A-4F31-B01A-2488EB7BDF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00C04A-1867-4242-84DA-61C091B2BE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9CAB3-0139-49C3-90FF-11E51BD73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B0260-C2A1-407D-9802-5A25544A7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D6C308-C926-41CC-BD0A-3FAA621A9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23503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D57F32-D463-47F5-88F4-18BC2BF51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F426E-05B6-4458-95C0-4C984EB9C5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764DE-A246-410B-8B6E-77CC3BC89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14E05-8466-45C9-9AAA-A0D1CC310FAE}" type="datetimeFigureOut">
              <a:rPr lang="cy-GB" smtClean="0"/>
              <a:t>31/03/2019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49699-631E-4183-AC0F-32C6E2C702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79084-5E59-4AB8-8107-8A8B2934E8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4B45D-A2DD-44DE-93E1-54D3AF11CB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86506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E26296-C283-4B23-BA37-467470966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2421" y="643467"/>
            <a:ext cx="982715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20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7C0D7BF-0795-4993-9BD4-9160355D2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12" y="643467"/>
            <a:ext cx="9667437" cy="557106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E7F29AA-FEDC-4C6A-8AF5-10A097998F3E}"/>
              </a:ext>
            </a:extLst>
          </p:cNvPr>
          <p:cNvSpPr/>
          <p:nvPr/>
        </p:nvSpPr>
        <p:spPr>
          <a:xfrm>
            <a:off x="9756236" y="3849245"/>
            <a:ext cx="182934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1400" dirty="0"/>
              <a:t>Tradingeconomics (2019)</a:t>
            </a:r>
          </a:p>
          <a:p>
            <a:r>
              <a:rPr lang="cy-GB" sz="1400" dirty="0"/>
              <a:t>https://tradingeconomics.com/switzerland/tourist-arrivals</a:t>
            </a:r>
          </a:p>
        </p:txBody>
      </p:sp>
    </p:spTree>
    <p:extLst>
      <p:ext uri="{BB962C8B-B14F-4D97-AF65-F5344CB8AC3E}">
        <p14:creationId xmlns:p14="http://schemas.microsoft.com/office/powerpoint/2010/main" val="3454378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55F5778-E024-4EBB-9FD2-7D1129FAA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" y="0"/>
            <a:ext cx="121824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846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495783-5684-45A9-A3F1-6EF40C3F68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841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AEA5D47-4477-4861-98E5-34C4DE4280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26"/>
            <a:ext cx="12192000" cy="685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599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3BBF851-BDB3-49DE-A3FB-23ECA23C7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17"/>
            <a:ext cx="12192000" cy="6838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006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E234FEE-3D77-4A49-986C-FF4C096B0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29" y="-15896"/>
            <a:ext cx="12163871" cy="6873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421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655EEA-BCB2-457E-A3D6-C836CCBF83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139"/>
            <a:ext cx="12191999" cy="6842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210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25DFDFC-F11C-4784-92C5-A80760176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74823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136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13BE6F-6E57-4D54-A358-BA111CFC1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2192000" cy="68614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45D5FC-A353-4ABD-83E4-963FCB6DE9E8}"/>
              </a:ext>
            </a:extLst>
          </p:cNvPr>
          <p:cNvSpPr txBox="1"/>
          <p:nvPr/>
        </p:nvSpPr>
        <p:spPr>
          <a:xfrm>
            <a:off x="2279374" y="5247861"/>
            <a:ext cx="5605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Inferno race (2019) www.inferno-muerren.ch/en</a:t>
            </a:r>
          </a:p>
        </p:txBody>
      </p:sp>
    </p:spTree>
    <p:extLst>
      <p:ext uri="{BB962C8B-B14F-4D97-AF65-F5344CB8AC3E}">
        <p14:creationId xmlns:p14="http://schemas.microsoft.com/office/powerpoint/2010/main" val="3935829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86F9CB3-F4D9-4BE2-AC21-59C7716A5F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0978"/>
            <a:ext cx="12192000" cy="691995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F3E8B6-C468-4501-BE41-1B183CC0EC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948" y="1706487"/>
            <a:ext cx="8613248" cy="460912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1BE0C12-23EB-443B-83B8-F836891C1BF0}"/>
              </a:ext>
            </a:extLst>
          </p:cNvPr>
          <p:cNvSpPr/>
          <p:nvPr/>
        </p:nvSpPr>
        <p:spPr>
          <a:xfrm>
            <a:off x="5506422" y="5344888"/>
            <a:ext cx="54795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https://www.statista.com/topics/3922/skiing-in-europe/</a:t>
            </a:r>
          </a:p>
        </p:txBody>
      </p:sp>
    </p:spTree>
    <p:extLst>
      <p:ext uri="{BB962C8B-B14F-4D97-AF65-F5344CB8AC3E}">
        <p14:creationId xmlns:p14="http://schemas.microsoft.com/office/powerpoint/2010/main" val="1538116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35084A-1CDB-4703-9FD1-CA04214D8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2377"/>
            <a:ext cx="12191999" cy="688275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6A4E771-DB2B-486B-B8CC-4BE8DEE16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0394" y="1716259"/>
            <a:ext cx="6742303" cy="466842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B823887-224B-402F-AEEE-D99BAAF165FA}"/>
              </a:ext>
            </a:extLst>
          </p:cNvPr>
          <p:cNvSpPr/>
          <p:nvPr/>
        </p:nvSpPr>
        <p:spPr>
          <a:xfrm>
            <a:off x="9143091" y="5482882"/>
            <a:ext cx="2108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.bfs.admin.ch (2017)</a:t>
            </a:r>
          </a:p>
        </p:txBody>
      </p:sp>
    </p:spTree>
    <p:extLst>
      <p:ext uri="{BB962C8B-B14F-4D97-AF65-F5344CB8AC3E}">
        <p14:creationId xmlns:p14="http://schemas.microsoft.com/office/powerpoint/2010/main" val="3678964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38E1070-5ABF-4981-B011-2DAC7E5D7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6124" y="-10721"/>
            <a:ext cx="12192000" cy="686872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D2D3580-DE13-401D-8FC3-A14E195DD4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764" y="1811179"/>
            <a:ext cx="8659066" cy="463182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28ACB0D-3138-45D8-908A-F1EAE6B93158}"/>
              </a:ext>
            </a:extLst>
          </p:cNvPr>
          <p:cNvSpPr/>
          <p:nvPr/>
        </p:nvSpPr>
        <p:spPr>
          <a:xfrm>
            <a:off x="9436335" y="5762451"/>
            <a:ext cx="1979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/>
              <a:t>bfs.admin.ch (2017</a:t>
            </a:r>
          </a:p>
        </p:txBody>
      </p:sp>
    </p:spTree>
    <p:extLst>
      <p:ext uri="{BB962C8B-B14F-4D97-AF65-F5344CB8AC3E}">
        <p14:creationId xmlns:p14="http://schemas.microsoft.com/office/powerpoint/2010/main" val="10514382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D4D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oup of people standing in front of a snow covered mountain&#10;&#10;Description automatically generated">
            <a:extLst>
              <a:ext uri="{FF2B5EF4-FFF2-40B4-BE49-F238E27FC236}">
                <a16:creationId xmlns:a16="http://schemas.microsoft.com/office/drawing/2014/main" id="{64D2AAA3-CC5C-4BB0-A9AB-4A34F2252C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878" r="1" b="5007"/>
          <a:stretch/>
        </p:blipFill>
        <p:spPr>
          <a:xfrm>
            <a:off x="477012" y="643467"/>
            <a:ext cx="10905066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C61BD32-7542-4D52-BA5A-3ADE869BF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A07AFB-629E-4699-A11B-91B026FDEC3C}"/>
              </a:ext>
            </a:extLst>
          </p:cNvPr>
          <p:cNvSpPr/>
          <p:nvPr/>
        </p:nvSpPr>
        <p:spPr>
          <a:xfrm>
            <a:off x="2001498" y="5069568"/>
            <a:ext cx="45579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299623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58</Words>
  <Application>Microsoft Office PowerPoint</Application>
  <PresentationFormat>Widescreen</PresentationFormat>
  <Paragraphs>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steffan treharne</dc:creator>
  <cp:lastModifiedBy>steffan treharne</cp:lastModifiedBy>
  <cp:revision>2</cp:revision>
  <dcterms:created xsi:type="dcterms:W3CDTF">2019-03-31T18:01:34Z</dcterms:created>
  <dcterms:modified xsi:type="dcterms:W3CDTF">2019-03-31T18:04:02Z</dcterms:modified>
</cp:coreProperties>
</file>