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86" r:id="rId3"/>
    <p:sldId id="256" r:id="rId4"/>
    <p:sldId id="290" r:id="rId5"/>
    <p:sldId id="262" r:id="rId6"/>
    <p:sldId id="259" r:id="rId7"/>
    <p:sldId id="284" r:id="rId8"/>
    <p:sldId id="287" r:id="rId9"/>
    <p:sldId id="285" r:id="rId10"/>
    <p:sldId id="288" r:id="rId11"/>
    <p:sldId id="258" r:id="rId12"/>
    <p:sldId id="265" r:id="rId13"/>
    <p:sldId id="289" r:id="rId14"/>
    <p:sldId id="283" r:id="rId15"/>
    <p:sldId id="292" r:id="rId16"/>
    <p:sldId id="29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2" d="100"/>
          <a:sy n="62" d="100"/>
        </p:scale>
        <p:origin x="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6F72FCA-AC2D-45FD-873F-6086CB69418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2533D56-D249-4937-BC21-2F30E904A47A}">
      <dgm:prSet/>
      <dgm:spPr/>
      <dgm:t>
        <a:bodyPr/>
        <a:lstStyle/>
        <a:p>
          <a:r>
            <a:rPr lang="en-GB"/>
            <a:t>Briefly introduce you to this module and associated assessments</a:t>
          </a:r>
          <a:endParaRPr lang="en-US"/>
        </a:p>
      </dgm:t>
    </dgm:pt>
    <dgm:pt modelId="{F005F08C-983D-43B5-AF49-EE0CA5901AE8}" type="parTrans" cxnId="{DDFF110D-A6E2-455F-8DDA-41D1D84AE64C}">
      <dgm:prSet/>
      <dgm:spPr/>
      <dgm:t>
        <a:bodyPr/>
        <a:lstStyle/>
        <a:p>
          <a:endParaRPr lang="en-US"/>
        </a:p>
      </dgm:t>
    </dgm:pt>
    <dgm:pt modelId="{B2A5F382-F389-40E8-A2CA-7F05C83F72F0}" type="sibTrans" cxnId="{DDFF110D-A6E2-455F-8DDA-41D1D84AE64C}">
      <dgm:prSet/>
      <dgm:spPr/>
      <dgm:t>
        <a:bodyPr/>
        <a:lstStyle/>
        <a:p>
          <a:endParaRPr lang="en-US"/>
        </a:p>
      </dgm:t>
    </dgm:pt>
    <dgm:pt modelId="{A7A0CF3C-434D-4076-BBD9-424F715102AD}">
      <dgm:prSet/>
      <dgm:spPr/>
      <dgm:t>
        <a:bodyPr/>
        <a:lstStyle/>
        <a:p>
          <a:r>
            <a:rPr lang="en-GB" dirty="0"/>
            <a:t>Encourage thinking and reflection around mental health in readiness for our lessons as we work through the semester</a:t>
          </a:r>
          <a:endParaRPr lang="en-US" dirty="0"/>
        </a:p>
      </dgm:t>
    </dgm:pt>
    <dgm:pt modelId="{D208BEE1-6AE3-49FB-A999-EBB59E5813F7}" type="parTrans" cxnId="{42F76F74-ECA8-4DDF-8118-1D589BB41D27}">
      <dgm:prSet/>
      <dgm:spPr/>
      <dgm:t>
        <a:bodyPr/>
        <a:lstStyle/>
        <a:p>
          <a:endParaRPr lang="en-US"/>
        </a:p>
      </dgm:t>
    </dgm:pt>
    <dgm:pt modelId="{081ACE9A-C762-498A-AECA-E282B34D6710}" type="sibTrans" cxnId="{42F76F74-ECA8-4DDF-8118-1D589BB41D27}">
      <dgm:prSet/>
      <dgm:spPr/>
      <dgm:t>
        <a:bodyPr/>
        <a:lstStyle/>
        <a:p>
          <a:endParaRPr lang="en-US"/>
        </a:p>
      </dgm:t>
    </dgm:pt>
    <dgm:pt modelId="{489544FE-201B-456B-AFA2-44C8D85A48CF}" type="pres">
      <dgm:prSet presAssocID="{D6F72FCA-AC2D-45FD-873F-6086CB694187}" presName="root" presStyleCnt="0">
        <dgm:presLayoutVars>
          <dgm:dir/>
          <dgm:resizeHandles val="exact"/>
        </dgm:presLayoutVars>
      </dgm:prSet>
      <dgm:spPr/>
    </dgm:pt>
    <dgm:pt modelId="{58806274-E5B2-418E-BDAD-63D82DDBF6E7}" type="pres">
      <dgm:prSet presAssocID="{32533D56-D249-4937-BC21-2F30E904A47A}" presName="compNode" presStyleCnt="0"/>
      <dgm:spPr/>
    </dgm:pt>
    <dgm:pt modelId="{D17618B5-35E0-4C8E-BA7A-5072154DD51A}" type="pres">
      <dgm:prSet presAssocID="{32533D56-D249-4937-BC21-2F30E904A47A}" presName="bgRect" presStyleLbl="bgShp" presStyleIdx="0" presStyleCnt="2"/>
      <dgm:spPr/>
    </dgm:pt>
    <dgm:pt modelId="{ABCAC1B6-981D-496A-81FA-B72FC0FB925B}" type="pres">
      <dgm:prSet presAssocID="{32533D56-D249-4937-BC21-2F30E904A4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8E5CFB10-0C26-44EE-A37A-1C957B5AFE76}" type="pres">
      <dgm:prSet presAssocID="{32533D56-D249-4937-BC21-2F30E904A47A}" presName="spaceRect" presStyleCnt="0"/>
      <dgm:spPr/>
    </dgm:pt>
    <dgm:pt modelId="{02E9EDBF-76C1-4CA6-868D-415BC7C510AC}" type="pres">
      <dgm:prSet presAssocID="{32533D56-D249-4937-BC21-2F30E904A47A}" presName="parTx" presStyleLbl="revTx" presStyleIdx="0" presStyleCnt="2">
        <dgm:presLayoutVars>
          <dgm:chMax val="0"/>
          <dgm:chPref val="0"/>
        </dgm:presLayoutVars>
      </dgm:prSet>
      <dgm:spPr/>
    </dgm:pt>
    <dgm:pt modelId="{8A37BF36-3293-4C25-BDF1-0E0176CF440A}" type="pres">
      <dgm:prSet presAssocID="{B2A5F382-F389-40E8-A2CA-7F05C83F72F0}" presName="sibTrans" presStyleCnt="0"/>
      <dgm:spPr/>
    </dgm:pt>
    <dgm:pt modelId="{48B62C35-847C-4505-9889-6DD72296FB69}" type="pres">
      <dgm:prSet presAssocID="{A7A0CF3C-434D-4076-BBD9-424F715102AD}" presName="compNode" presStyleCnt="0"/>
      <dgm:spPr/>
    </dgm:pt>
    <dgm:pt modelId="{F0C9DCF7-4EB2-4BEC-9921-1DEC80549C22}" type="pres">
      <dgm:prSet presAssocID="{A7A0CF3C-434D-4076-BBD9-424F715102AD}" presName="bgRect" presStyleLbl="bgShp" presStyleIdx="1" presStyleCnt="2"/>
      <dgm:spPr/>
    </dgm:pt>
    <dgm:pt modelId="{3FF3064C-897F-482A-AAF9-4EEFCD095656}" type="pres">
      <dgm:prSet presAssocID="{A7A0CF3C-434D-4076-BBD9-424F715102A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B899452-4180-4CEC-8944-69156D6119BB}" type="pres">
      <dgm:prSet presAssocID="{A7A0CF3C-434D-4076-BBD9-424F715102AD}" presName="spaceRect" presStyleCnt="0"/>
      <dgm:spPr/>
    </dgm:pt>
    <dgm:pt modelId="{BD2CEA22-30E6-40F3-84F3-AFF94CC8F6F3}" type="pres">
      <dgm:prSet presAssocID="{A7A0CF3C-434D-4076-BBD9-424F715102AD}" presName="parTx" presStyleLbl="revTx" presStyleIdx="1" presStyleCnt="2">
        <dgm:presLayoutVars>
          <dgm:chMax val="0"/>
          <dgm:chPref val="0"/>
        </dgm:presLayoutVars>
      </dgm:prSet>
      <dgm:spPr/>
    </dgm:pt>
  </dgm:ptLst>
  <dgm:cxnLst>
    <dgm:cxn modelId="{DDFF110D-A6E2-455F-8DDA-41D1D84AE64C}" srcId="{D6F72FCA-AC2D-45FD-873F-6086CB694187}" destId="{32533D56-D249-4937-BC21-2F30E904A47A}" srcOrd="0" destOrd="0" parTransId="{F005F08C-983D-43B5-AF49-EE0CA5901AE8}" sibTransId="{B2A5F382-F389-40E8-A2CA-7F05C83F72F0}"/>
    <dgm:cxn modelId="{90142565-FDFC-4678-8DAB-8D2435CD929D}" type="presOf" srcId="{32533D56-D249-4937-BC21-2F30E904A47A}" destId="{02E9EDBF-76C1-4CA6-868D-415BC7C510AC}" srcOrd="0" destOrd="0" presId="urn:microsoft.com/office/officeart/2018/2/layout/IconVerticalSolidList"/>
    <dgm:cxn modelId="{22EFC071-58DA-469C-82C0-B4F7ABFBB935}" type="presOf" srcId="{D6F72FCA-AC2D-45FD-873F-6086CB694187}" destId="{489544FE-201B-456B-AFA2-44C8D85A48CF}" srcOrd="0" destOrd="0" presId="urn:microsoft.com/office/officeart/2018/2/layout/IconVerticalSolidList"/>
    <dgm:cxn modelId="{42F76F74-ECA8-4DDF-8118-1D589BB41D27}" srcId="{D6F72FCA-AC2D-45FD-873F-6086CB694187}" destId="{A7A0CF3C-434D-4076-BBD9-424F715102AD}" srcOrd="1" destOrd="0" parTransId="{D208BEE1-6AE3-49FB-A999-EBB59E5813F7}" sibTransId="{081ACE9A-C762-498A-AECA-E282B34D6710}"/>
    <dgm:cxn modelId="{1F9D7DA5-FAAE-471B-9E29-EDB9097DE4D5}" type="presOf" srcId="{A7A0CF3C-434D-4076-BBD9-424F715102AD}" destId="{BD2CEA22-30E6-40F3-84F3-AFF94CC8F6F3}" srcOrd="0" destOrd="0" presId="urn:microsoft.com/office/officeart/2018/2/layout/IconVerticalSolidList"/>
    <dgm:cxn modelId="{19885492-BF7B-4AEA-8339-27DE13BC412F}" type="presParOf" srcId="{489544FE-201B-456B-AFA2-44C8D85A48CF}" destId="{58806274-E5B2-418E-BDAD-63D82DDBF6E7}" srcOrd="0" destOrd="0" presId="urn:microsoft.com/office/officeart/2018/2/layout/IconVerticalSolidList"/>
    <dgm:cxn modelId="{D2BC8624-CADC-44E1-A046-F9163FDCF375}" type="presParOf" srcId="{58806274-E5B2-418E-BDAD-63D82DDBF6E7}" destId="{D17618B5-35E0-4C8E-BA7A-5072154DD51A}" srcOrd="0" destOrd="0" presId="urn:microsoft.com/office/officeart/2018/2/layout/IconVerticalSolidList"/>
    <dgm:cxn modelId="{B77607AA-B9D6-43D3-9B12-C1DC12F7EF93}" type="presParOf" srcId="{58806274-E5B2-418E-BDAD-63D82DDBF6E7}" destId="{ABCAC1B6-981D-496A-81FA-B72FC0FB925B}" srcOrd="1" destOrd="0" presId="urn:microsoft.com/office/officeart/2018/2/layout/IconVerticalSolidList"/>
    <dgm:cxn modelId="{A1D684F1-1C8E-46E7-B9E8-46557A619BD7}" type="presParOf" srcId="{58806274-E5B2-418E-BDAD-63D82DDBF6E7}" destId="{8E5CFB10-0C26-44EE-A37A-1C957B5AFE76}" srcOrd="2" destOrd="0" presId="urn:microsoft.com/office/officeart/2018/2/layout/IconVerticalSolidList"/>
    <dgm:cxn modelId="{613BF3A3-1C8F-4C64-A240-199B933F71FB}" type="presParOf" srcId="{58806274-E5B2-418E-BDAD-63D82DDBF6E7}" destId="{02E9EDBF-76C1-4CA6-868D-415BC7C510AC}" srcOrd="3" destOrd="0" presId="urn:microsoft.com/office/officeart/2018/2/layout/IconVerticalSolidList"/>
    <dgm:cxn modelId="{E2E5CB85-D413-40CC-920B-D57DFB3B711F}" type="presParOf" srcId="{489544FE-201B-456B-AFA2-44C8D85A48CF}" destId="{8A37BF36-3293-4C25-BDF1-0E0176CF440A}" srcOrd="1" destOrd="0" presId="urn:microsoft.com/office/officeart/2018/2/layout/IconVerticalSolidList"/>
    <dgm:cxn modelId="{7244A6A0-A58B-4E9E-BC48-53DC33A7E7DC}" type="presParOf" srcId="{489544FE-201B-456B-AFA2-44C8D85A48CF}" destId="{48B62C35-847C-4505-9889-6DD72296FB69}" srcOrd="2" destOrd="0" presId="urn:microsoft.com/office/officeart/2018/2/layout/IconVerticalSolidList"/>
    <dgm:cxn modelId="{8B297DAA-02A3-47BD-9550-A20BC961BCCA}" type="presParOf" srcId="{48B62C35-847C-4505-9889-6DD72296FB69}" destId="{F0C9DCF7-4EB2-4BEC-9921-1DEC80549C22}" srcOrd="0" destOrd="0" presId="urn:microsoft.com/office/officeart/2018/2/layout/IconVerticalSolidList"/>
    <dgm:cxn modelId="{80E43D71-8C68-4F2F-A987-F1E2F26EA2D7}" type="presParOf" srcId="{48B62C35-847C-4505-9889-6DD72296FB69}" destId="{3FF3064C-897F-482A-AAF9-4EEFCD095656}" srcOrd="1" destOrd="0" presId="urn:microsoft.com/office/officeart/2018/2/layout/IconVerticalSolidList"/>
    <dgm:cxn modelId="{3B4D1624-3DB5-49C0-BC70-740BCC0DC5B8}" type="presParOf" srcId="{48B62C35-847C-4505-9889-6DD72296FB69}" destId="{0B899452-4180-4CEC-8944-69156D6119BB}" srcOrd="2" destOrd="0" presId="urn:microsoft.com/office/officeart/2018/2/layout/IconVerticalSolidList"/>
    <dgm:cxn modelId="{CD71001B-4141-43DC-9C6A-AE556DACFEA5}" type="presParOf" srcId="{48B62C35-847C-4505-9889-6DD72296FB69}" destId="{BD2CEA22-30E6-40F3-84F3-AFF94CC8F6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D5F1AA-EEBC-4C13-8C32-B6310C84120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8E92960-D1C6-49E2-A42B-A31A86C0B7BD}">
      <dgm:prSet/>
      <dgm:spPr/>
      <dgm:t>
        <a:bodyPr/>
        <a:lstStyle/>
        <a:p>
          <a:r>
            <a:rPr lang="en-GB" b="1" dirty="0"/>
            <a:t>There are two assessments for this module</a:t>
          </a:r>
          <a:endParaRPr lang="en-US" dirty="0"/>
        </a:p>
      </dgm:t>
    </dgm:pt>
    <dgm:pt modelId="{AEAEEBD0-FDD1-46FE-8A3D-545342053DAC}" type="parTrans" cxnId="{9B7B80CD-F351-4D84-B361-9D522CE298D7}">
      <dgm:prSet/>
      <dgm:spPr/>
      <dgm:t>
        <a:bodyPr/>
        <a:lstStyle/>
        <a:p>
          <a:endParaRPr lang="en-US"/>
        </a:p>
      </dgm:t>
    </dgm:pt>
    <dgm:pt modelId="{9FCA3CAF-890F-4605-B3D8-D468B3F63306}" type="sibTrans" cxnId="{9B7B80CD-F351-4D84-B361-9D522CE298D7}">
      <dgm:prSet/>
      <dgm:spPr/>
      <dgm:t>
        <a:bodyPr/>
        <a:lstStyle/>
        <a:p>
          <a:endParaRPr lang="en-US"/>
        </a:p>
      </dgm:t>
    </dgm:pt>
    <dgm:pt modelId="{23EFA9D0-5BEE-4945-9C96-DB3A9C0FCB2C}" type="pres">
      <dgm:prSet presAssocID="{38D5F1AA-EEBC-4C13-8C32-B6310C841205}" presName="hierChild1" presStyleCnt="0">
        <dgm:presLayoutVars>
          <dgm:chPref val="1"/>
          <dgm:dir/>
          <dgm:animOne val="branch"/>
          <dgm:animLvl val="lvl"/>
          <dgm:resizeHandles/>
        </dgm:presLayoutVars>
      </dgm:prSet>
      <dgm:spPr/>
    </dgm:pt>
    <dgm:pt modelId="{0204A049-4FCA-4221-BFA1-29494A71A35E}" type="pres">
      <dgm:prSet presAssocID="{08E92960-D1C6-49E2-A42B-A31A86C0B7BD}" presName="hierRoot1" presStyleCnt="0"/>
      <dgm:spPr/>
    </dgm:pt>
    <dgm:pt modelId="{F75FAA1F-6AF0-4A09-9968-498146344F60}" type="pres">
      <dgm:prSet presAssocID="{08E92960-D1C6-49E2-A42B-A31A86C0B7BD}" presName="composite" presStyleCnt="0"/>
      <dgm:spPr/>
    </dgm:pt>
    <dgm:pt modelId="{1F2F622A-9BE1-47B5-A2D1-5F993CF21D3E}" type="pres">
      <dgm:prSet presAssocID="{08E92960-D1C6-49E2-A42B-A31A86C0B7BD}" presName="background" presStyleLbl="node0" presStyleIdx="0" presStyleCnt="1"/>
      <dgm:spPr/>
    </dgm:pt>
    <dgm:pt modelId="{82909E08-9449-4D52-A63D-EBB509A07581}" type="pres">
      <dgm:prSet presAssocID="{08E92960-D1C6-49E2-A42B-A31A86C0B7BD}" presName="text" presStyleLbl="fgAcc0" presStyleIdx="0" presStyleCnt="1">
        <dgm:presLayoutVars>
          <dgm:chPref val="3"/>
        </dgm:presLayoutVars>
      </dgm:prSet>
      <dgm:spPr/>
    </dgm:pt>
    <dgm:pt modelId="{2D389235-D829-4F73-8476-AF8A6DC824CF}" type="pres">
      <dgm:prSet presAssocID="{08E92960-D1C6-49E2-A42B-A31A86C0B7BD}" presName="hierChild2" presStyleCnt="0"/>
      <dgm:spPr/>
    </dgm:pt>
  </dgm:ptLst>
  <dgm:cxnLst>
    <dgm:cxn modelId="{85F71142-2FE7-45A3-A7AF-6677D237DE2D}" type="presOf" srcId="{08E92960-D1C6-49E2-A42B-A31A86C0B7BD}" destId="{82909E08-9449-4D52-A63D-EBB509A07581}" srcOrd="0" destOrd="0" presId="urn:microsoft.com/office/officeart/2005/8/layout/hierarchy1"/>
    <dgm:cxn modelId="{9B7B80CD-F351-4D84-B361-9D522CE298D7}" srcId="{38D5F1AA-EEBC-4C13-8C32-B6310C841205}" destId="{08E92960-D1C6-49E2-A42B-A31A86C0B7BD}" srcOrd="0" destOrd="0" parTransId="{AEAEEBD0-FDD1-46FE-8A3D-545342053DAC}" sibTransId="{9FCA3CAF-890F-4605-B3D8-D468B3F63306}"/>
    <dgm:cxn modelId="{CD19DDF1-7A70-4979-B35E-6C528EB07E21}" type="presOf" srcId="{38D5F1AA-EEBC-4C13-8C32-B6310C841205}" destId="{23EFA9D0-5BEE-4945-9C96-DB3A9C0FCB2C}" srcOrd="0" destOrd="0" presId="urn:microsoft.com/office/officeart/2005/8/layout/hierarchy1"/>
    <dgm:cxn modelId="{6435C62B-C023-49B3-9684-D3B311B9479B}" type="presParOf" srcId="{23EFA9D0-5BEE-4945-9C96-DB3A9C0FCB2C}" destId="{0204A049-4FCA-4221-BFA1-29494A71A35E}" srcOrd="0" destOrd="0" presId="urn:microsoft.com/office/officeart/2005/8/layout/hierarchy1"/>
    <dgm:cxn modelId="{272D2186-9AB3-4E7C-99A9-A21701537AD2}" type="presParOf" srcId="{0204A049-4FCA-4221-BFA1-29494A71A35E}" destId="{F75FAA1F-6AF0-4A09-9968-498146344F60}" srcOrd="0" destOrd="0" presId="urn:microsoft.com/office/officeart/2005/8/layout/hierarchy1"/>
    <dgm:cxn modelId="{54ABDDF9-6536-492B-8F0B-56D2A23FE1EC}" type="presParOf" srcId="{F75FAA1F-6AF0-4A09-9968-498146344F60}" destId="{1F2F622A-9BE1-47B5-A2D1-5F993CF21D3E}" srcOrd="0" destOrd="0" presId="urn:microsoft.com/office/officeart/2005/8/layout/hierarchy1"/>
    <dgm:cxn modelId="{45B079B3-1238-4F2D-94F5-F24548FB21C7}" type="presParOf" srcId="{F75FAA1F-6AF0-4A09-9968-498146344F60}" destId="{82909E08-9449-4D52-A63D-EBB509A07581}" srcOrd="1" destOrd="0" presId="urn:microsoft.com/office/officeart/2005/8/layout/hierarchy1"/>
    <dgm:cxn modelId="{62FB2A9A-9851-4EF2-9D65-E63BF7730473}" type="presParOf" srcId="{0204A049-4FCA-4221-BFA1-29494A71A35E}" destId="{2D389235-D829-4F73-8476-AF8A6DC824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17EF29-C241-4B22-8119-05B1CF5544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548C31-16E8-4025-9F32-217F68D0913C}">
      <dgm:prSet/>
      <dgm:spPr/>
      <dgm:t>
        <a:bodyPr/>
        <a:lstStyle/>
        <a:p>
          <a:r>
            <a:rPr lang="en-GB"/>
            <a:t>Assessment 1: 20-minute Presentation</a:t>
          </a:r>
          <a:endParaRPr lang="en-US"/>
        </a:p>
      </dgm:t>
    </dgm:pt>
    <dgm:pt modelId="{EDB40261-FEC0-4B03-BBDC-BE2DE3EA7FCE}" type="parTrans" cxnId="{E400ACB0-6513-424C-87A2-5386C6D974EA}">
      <dgm:prSet/>
      <dgm:spPr/>
      <dgm:t>
        <a:bodyPr/>
        <a:lstStyle/>
        <a:p>
          <a:endParaRPr lang="en-US"/>
        </a:p>
      </dgm:t>
    </dgm:pt>
    <dgm:pt modelId="{DC9CDBE6-CB11-428B-86A0-65BE658C2B0C}" type="sibTrans" cxnId="{E400ACB0-6513-424C-87A2-5386C6D974EA}">
      <dgm:prSet/>
      <dgm:spPr/>
      <dgm:t>
        <a:bodyPr/>
        <a:lstStyle/>
        <a:p>
          <a:endParaRPr lang="en-US"/>
        </a:p>
      </dgm:t>
    </dgm:pt>
    <dgm:pt modelId="{572DA43F-2AC4-405E-AE85-C8921020A972}">
      <dgm:prSet/>
      <dgm:spPr/>
      <dgm:t>
        <a:bodyPr/>
        <a:lstStyle/>
        <a:p>
          <a:r>
            <a:rPr lang="en-GB"/>
            <a:t>Submission: Power Point Slides : Monday 3</a:t>
          </a:r>
          <a:r>
            <a:rPr lang="en-GB" baseline="30000"/>
            <a:t>rd</a:t>
          </a:r>
          <a:r>
            <a:rPr lang="en-GB"/>
            <a:t> March before 23:59pm with notes</a:t>
          </a:r>
          <a:endParaRPr lang="en-US"/>
        </a:p>
      </dgm:t>
    </dgm:pt>
    <dgm:pt modelId="{498E4EFB-AF36-48F2-85D5-A8E7698CF2E1}" type="parTrans" cxnId="{02D61D7D-D5B2-4265-9634-CF309395EB40}">
      <dgm:prSet/>
      <dgm:spPr/>
      <dgm:t>
        <a:bodyPr/>
        <a:lstStyle/>
        <a:p>
          <a:endParaRPr lang="en-US"/>
        </a:p>
      </dgm:t>
    </dgm:pt>
    <dgm:pt modelId="{F19F25A7-8F18-4155-BC43-B67ABF44D7CC}" type="sibTrans" cxnId="{02D61D7D-D5B2-4265-9634-CF309395EB40}">
      <dgm:prSet/>
      <dgm:spPr/>
      <dgm:t>
        <a:bodyPr/>
        <a:lstStyle/>
        <a:p>
          <a:endParaRPr lang="en-US"/>
        </a:p>
      </dgm:t>
    </dgm:pt>
    <dgm:pt modelId="{B4259849-DBDD-49F3-B075-0BD9FBBF4255}">
      <dgm:prSet/>
      <dgm:spPr/>
      <dgm:t>
        <a:bodyPr/>
        <a:lstStyle/>
        <a:p>
          <a:r>
            <a:rPr lang="en-GB"/>
            <a:t>Presentation Dates: 4 th &amp; 11 March 2025</a:t>
          </a:r>
          <a:endParaRPr lang="en-US"/>
        </a:p>
      </dgm:t>
    </dgm:pt>
    <dgm:pt modelId="{DE1AA487-C448-451B-A2C5-848EC11EA109}" type="parTrans" cxnId="{B7F43FEF-462D-44B2-BB87-7538C3E3BC54}">
      <dgm:prSet/>
      <dgm:spPr/>
      <dgm:t>
        <a:bodyPr/>
        <a:lstStyle/>
        <a:p>
          <a:endParaRPr lang="en-US"/>
        </a:p>
      </dgm:t>
    </dgm:pt>
    <dgm:pt modelId="{462C05CC-E8A3-4B17-9DCF-E9E340BB141E}" type="sibTrans" cxnId="{B7F43FEF-462D-44B2-BB87-7538C3E3BC54}">
      <dgm:prSet/>
      <dgm:spPr/>
      <dgm:t>
        <a:bodyPr/>
        <a:lstStyle/>
        <a:p>
          <a:endParaRPr lang="en-US"/>
        </a:p>
      </dgm:t>
    </dgm:pt>
    <dgm:pt modelId="{29F16A28-4EEB-40F3-8CE7-54E0784A72DD}" type="pres">
      <dgm:prSet presAssocID="{1F17EF29-C241-4B22-8119-05B1CF5544A8}" presName="linear" presStyleCnt="0">
        <dgm:presLayoutVars>
          <dgm:animLvl val="lvl"/>
          <dgm:resizeHandles val="exact"/>
        </dgm:presLayoutVars>
      </dgm:prSet>
      <dgm:spPr/>
    </dgm:pt>
    <dgm:pt modelId="{9AEA8C8F-5364-41E0-80E8-8AAD455E9416}" type="pres">
      <dgm:prSet presAssocID="{7F548C31-16E8-4025-9F32-217F68D0913C}" presName="parentText" presStyleLbl="node1" presStyleIdx="0" presStyleCnt="3">
        <dgm:presLayoutVars>
          <dgm:chMax val="0"/>
          <dgm:bulletEnabled val="1"/>
        </dgm:presLayoutVars>
      </dgm:prSet>
      <dgm:spPr/>
    </dgm:pt>
    <dgm:pt modelId="{45C05EC7-EA18-406B-9E29-341169C23991}" type="pres">
      <dgm:prSet presAssocID="{DC9CDBE6-CB11-428B-86A0-65BE658C2B0C}" presName="spacer" presStyleCnt="0"/>
      <dgm:spPr/>
    </dgm:pt>
    <dgm:pt modelId="{15DA1AE9-EE03-45C0-8380-4B6F2A204445}" type="pres">
      <dgm:prSet presAssocID="{572DA43F-2AC4-405E-AE85-C8921020A972}" presName="parentText" presStyleLbl="node1" presStyleIdx="1" presStyleCnt="3">
        <dgm:presLayoutVars>
          <dgm:chMax val="0"/>
          <dgm:bulletEnabled val="1"/>
        </dgm:presLayoutVars>
      </dgm:prSet>
      <dgm:spPr/>
    </dgm:pt>
    <dgm:pt modelId="{58553A64-82A3-4233-AA63-E3818DD95EB1}" type="pres">
      <dgm:prSet presAssocID="{F19F25A7-8F18-4155-BC43-B67ABF44D7CC}" presName="spacer" presStyleCnt="0"/>
      <dgm:spPr/>
    </dgm:pt>
    <dgm:pt modelId="{8484B2DC-95E8-4D64-B072-E35E6EBFAD37}" type="pres">
      <dgm:prSet presAssocID="{B4259849-DBDD-49F3-B075-0BD9FBBF4255}" presName="parentText" presStyleLbl="node1" presStyleIdx="2" presStyleCnt="3">
        <dgm:presLayoutVars>
          <dgm:chMax val="0"/>
          <dgm:bulletEnabled val="1"/>
        </dgm:presLayoutVars>
      </dgm:prSet>
      <dgm:spPr/>
    </dgm:pt>
  </dgm:ptLst>
  <dgm:cxnLst>
    <dgm:cxn modelId="{D191CC2D-6ED5-4206-B90F-3223DF794A75}" type="presOf" srcId="{B4259849-DBDD-49F3-B075-0BD9FBBF4255}" destId="{8484B2DC-95E8-4D64-B072-E35E6EBFAD37}" srcOrd="0" destOrd="0" presId="urn:microsoft.com/office/officeart/2005/8/layout/vList2"/>
    <dgm:cxn modelId="{F77A1046-39E3-4253-AFF3-5219547D7C84}" type="presOf" srcId="{1F17EF29-C241-4B22-8119-05B1CF5544A8}" destId="{29F16A28-4EEB-40F3-8CE7-54E0784A72DD}" srcOrd="0" destOrd="0" presId="urn:microsoft.com/office/officeart/2005/8/layout/vList2"/>
    <dgm:cxn modelId="{02D61D7D-D5B2-4265-9634-CF309395EB40}" srcId="{1F17EF29-C241-4B22-8119-05B1CF5544A8}" destId="{572DA43F-2AC4-405E-AE85-C8921020A972}" srcOrd="1" destOrd="0" parTransId="{498E4EFB-AF36-48F2-85D5-A8E7698CF2E1}" sibTransId="{F19F25A7-8F18-4155-BC43-B67ABF44D7CC}"/>
    <dgm:cxn modelId="{96382686-7AED-4CF3-B84B-36CF73BE5183}" type="presOf" srcId="{572DA43F-2AC4-405E-AE85-C8921020A972}" destId="{15DA1AE9-EE03-45C0-8380-4B6F2A204445}" srcOrd="0" destOrd="0" presId="urn:microsoft.com/office/officeart/2005/8/layout/vList2"/>
    <dgm:cxn modelId="{E400ACB0-6513-424C-87A2-5386C6D974EA}" srcId="{1F17EF29-C241-4B22-8119-05B1CF5544A8}" destId="{7F548C31-16E8-4025-9F32-217F68D0913C}" srcOrd="0" destOrd="0" parTransId="{EDB40261-FEC0-4B03-BBDC-BE2DE3EA7FCE}" sibTransId="{DC9CDBE6-CB11-428B-86A0-65BE658C2B0C}"/>
    <dgm:cxn modelId="{257A2BBA-0469-4EE5-B120-E34EC8FCCC9D}" type="presOf" srcId="{7F548C31-16E8-4025-9F32-217F68D0913C}" destId="{9AEA8C8F-5364-41E0-80E8-8AAD455E9416}" srcOrd="0" destOrd="0" presId="urn:microsoft.com/office/officeart/2005/8/layout/vList2"/>
    <dgm:cxn modelId="{B7F43FEF-462D-44B2-BB87-7538C3E3BC54}" srcId="{1F17EF29-C241-4B22-8119-05B1CF5544A8}" destId="{B4259849-DBDD-49F3-B075-0BD9FBBF4255}" srcOrd="2" destOrd="0" parTransId="{DE1AA487-C448-451B-A2C5-848EC11EA109}" sibTransId="{462C05CC-E8A3-4B17-9DCF-E9E340BB141E}"/>
    <dgm:cxn modelId="{54C6995B-D7AF-46BE-B2CE-DA4C47556ACB}" type="presParOf" srcId="{29F16A28-4EEB-40F3-8CE7-54E0784A72DD}" destId="{9AEA8C8F-5364-41E0-80E8-8AAD455E9416}" srcOrd="0" destOrd="0" presId="urn:microsoft.com/office/officeart/2005/8/layout/vList2"/>
    <dgm:cxn modelId="{664CDACC-5053-4186-8B74-C4B24FF9B7E9}" type="presParOf" srcId="{29F16A28-4EEB-40F3-8CE7-54E0784A72DD}" destId="{45C05EC7-EA18-406B-9E29-341169C23991}" srcOrd="1" destOrd="0" presId="urn:microsoft.com/office/officeart/2005/8/layout/vList2"/>
    <dgm:cxn modelId="{114C1F1A-8276-4C30-AEFD-0CB64F8A1B40}" type="presParOf" srcId="{29F16A28-4EEB-40F3-8CE7-54E0784A72DD}" destId="{15DA1AE9-EE03-45C0-8380-4B6F2A204445}" srcOrd="2" destOrd="0" presId="urn:microsoft.com/office/officeart/2005/8/layout/vList2"/>
    <dgm:cxn modelId="{58CBC2DF-931F-44B1-B6FA-871932F3603A}" type="presParOf" srcId="{29F16A28-4EEB-40F3-8CE7-54E0784A72DD}" destId="{58553A64-82A3-4233-AA63-E3818DD95EB1}" srcOrd="3" destOrd="0" presId="urn:microsoft.com/office/officeart/2005/8/layout/vList2"/>
    <dgm:cxn modelId="{7115CA0C-D446-45E6-87E5-B79064D200A7}" type="presParOf" srcId="{29F16A28-4EEB-40F3-8CE7-54E0784A72DD}" destId="{8484B2DC-95E8-4D64-B072-E35E6EBFAD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1D3415-78A8-496C-808E-CBBE2D7252D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EAE7A0A-0796-4539-BB83-B5298C623F75}">
      <dgm:prSet/>
      <dgm:spPr/>
      <dgm:t>
        <a:bodyPr/>
        <a:lstStyle/>
        <a:p>
          <a:r>
            <a:rPr lang="en-GB"/>
            <a:t>20-minute Presentation </a:t>
          </a:r>
          <a:endParaRPr lang="en-US"/>
        </a:p>
      </dgm:t>
    </dgm:pt>
    <dgm:pt modelId="{01BCA32A-4F33-450F-8766-7B6F60C9EFB4}" type="parTrans" cxnId="{BACF1EA2-E53F-4223-BB93-876F51A7937C}">
      <dgm:prSet/>
      <dgm:spPr/>
      <dgm:t>
        <a:bodyPr/>
        <a:lstStyle/>
        <a:p>
          <a:endParaRPr lang="en-US"/>
        </a:p>
      </dgm:t>
    </dgm:pt>
    <dgm:pt modelId="{70EE4EF9-14EF-4F66-AD95-AFDA5CAF610F}" type="sibTrans" cxnId="{BACF1EA2-E53F-4223-BB93-876F51A7937C}">
      <dgm:prSet/>
      <dgm:spPr/>
      <dgm:t>
        <a:bodyPr/>
        <a:lstStyle/>
        <a:p>
          <a:endParaRPr lang="en-US"/>
        </a:p>
      </dgm:t>
    </dgm:pt>
    <dgm:pt modelId="{40D08FD0-8DEA-4B4E-B502-EE4A2190C4D7}">
      <dgm:prSet/>
      <dgm:spPr/>
      <dgm:t>
        <a:bodyPr/>
        <a:lstStyle/>
        <a:p>
          <a:r>
            <a:rPr lang="en-GB"/>
            <a:t>Select one of the following mental health issues and present a critical exploration of your chosen topic to a peer seminar group. </a:t>
          </a:r>
          <a:endParaRPr lang="en-US"/>
        </a:p>
      </dgm:t>
    </dgm:pt>
    <dgm:pt modelId="{DE639CB0-0EE4-4136-B5EE-D5A72B40D8F3}" type="parTrans" cxnId="{74513589-5C4D-431D-A142-A681C75EAF29}">
      <dgm:prSet/>
      <dgm:spPr/>
      <dgm:t>
        <a:bodyPr/>
        <a:lstStyle/>
        <a:p>
          <a:endParaRPr lang="en-US"/>
        </a:p>
      </dgm:t>
    </dgm:pt>
    <dgm:pt modelId="{9A303E66-5ABC-4472-AD10-5D22775F9E75}" type="sibTrans" cxnId="{74513589-5C4D-431D-A142-A681C75EAF29}">
      <dgm:prSet/>
      <dgm:spPr/>
      <dgm:t>
        <a:bodyPr/>
        <a:lstStyle/>
        <a:p>
          <a:endParaRPr lang="en-US"/>
        </a:p>
      </dgm:t>
    </dgm:pt>
    <dgm:pt modelId="{A23A4A6D-1A28-4F4E-ACBF-54DEBE970CBE}">
      <dgm:prSet/>
      <dgm:spPr/>
      <dgm:t>
        <a:bodyPr/>
        <a:lstStyle/>
        <a:p>
          <a:r>
            <a:rPr lang="en-GB" dirty="0"/>
            <a:t>• Depression</a:t>
          </a:r>
          <a:endParaRPr lang="en-US" dirty="0"/>
        </a:p>
      </dgm:t>
    </dgm:pt>
    <dgm:pt modelId="{AEF447A7-BA7B-4E60-AB4F-6E2E79C893B5}" type="parTrans" cxnId="{8B9D8C46-5D37-4F42-AF71-10B0B54E4868}">
      <dgm:prSet/>
      <dgm:spPr/>
      <dgm:t>
        <a:bodyPr/>
        <a:lstStyle/>
        <a:p>
          <a:endParaRPr lang="en-US"/>
        </a:p>
      </dgm:t>
    </dgm:pt>
    <dgm:pt modelId="{CF21272F-5E5B-49C6-B6B8-5139C9CB2887}" type="sibTrans" cxnId="{8B9D8C46-5D37-4F42-AF71-10B0B54E4868}">
      <dgm:prSet/>
      <dgm:spPr/>
      <dgm:t>
        <a:bodyPr/>
        <a:lstStyle/>
        <a:p>
          <a:endParaRPr lang="en-US"/>
        </a:p>
      </dgm:t>
    </dgm:pt>
    <dgm:pt modelId="{ACC3427C-297B-4FE6-B03A-0735F40DE72A}">
      <dgm:prSet/>
      <dgm:spPr/>
      <dgm:t>
        <a:bodyPr/>
        <a:lstStyle/>
        <a:p>
          <a:r>
            <a:rPr lang="en-GB"/>
            <a:t>• Generalised Anxiety </a:t>
          </a:r>
          <a:endParaRPr lang="en-US"/>
        </a:p>
      </dgm:t>
    </dgm:pt>
    <dgm:pt modelId="{F1B2C573-D7D9-48A0-9AC2-33A8AFEC6F6A}" type="parTrans" cxnId="{721935EE-936E-47F0-942C-41029463F596}">
      <dgm:prSet/>
      <dgm:spPr/>
      <dgm:t>
        <a:bodyPr/>
        <a:lstStyle/>
        <a:p>
          <a:endParaRPr lang="en-US"/>
        </a:p>
      </dgm:t>
    </dgm:pt>
    <dgm:pt modelId="{974D939D-173E-49F5-9EDA-6481795867C6}" type="sibTrans" cxnId="{721935EE-936E-47F0-942C-41029463F596}">
      <dgm:prSet/>
      <dgm:spPr/>
      <dgm:t>
        <a:bodyPr/>
        <a:lstStyle/>
        <a:p>
          <a:endParaRPr lang="en-US"/>
        </a:p>
      </dgm:t>
    </dgm:pt>
    <dgm:pt modelId="{4C3A49B5-5B95-4C64-9228-D73844A36163}">
      <dgm:prSet/>
      <dgm:spPr/>
      <dgm:t>
        <a:bodyPr/>
        <a:lstStyle/>
        <a:p>
          <a:r>
            <a:rPr lang="en-GB"/>
            <a:t>• Chronic Stress</a:t>
          </a:r>
          <a:endParaRPr lang="en-US"/>
        </a:p>
      </dgm:t>
    </dgm:pt>
    <dgm:pt modelId="{3F719739-859C-4593-9F36-A671A8D07993}" type="parTrans" cxnId="{0819C32F-E89E-4CAD-A2EA-0B6D9BAF02D7}">
      <dgm:prSet/>
      <dgm:spPr/>
      <dgm:t>
        <a:bodyPr/>
        <a:lstStyle/>
        <a:p>
          <a:endParaRPr lang="en-US"/>
        </a:p>
      </dgm:t>
    </dgm:pt>
    <dgm:pt modelId="{F732EEDA-0079-4A58-B049-7C262E29CE00}" type="sibTrans" cxnId="{0819C32F-E89E-4CAD-A2EA-0B6D9BAF02D7}">
      <dgm:prSet/>
      <dgm:spPr/>
      <dgm:t>
        <a:bodyPr/>
        <a:lstStyle/>
        <a:p>
          <a:endParaRPr lang="en-US"/>
        </a:p>
      </dgm:t>
    </dgm:pt>
    <dgm:pt modelId="{240D92C6-5D3F-4880-95E9-F5CFE1FF441C}" type="pres">
      <dgm:prSet presAssocID="{FD1D3415-78A8-496C-808E-CBBE2D7252D4}" presName="vert0" presStyleCnt="0">
        <dgm:presLayoutVars>
          <dgm:dir/>
          <dgm:animOne val="branch"/>
          <dgm:animLvl val="lvl"/>
        </dgm:presLayoutVars>
      </dgm:prSet>
      <dgm:spPr/>
    </dgm:pt>
    <dgm:pt modelId="{6138806B-0C2A-4124-8533-A011D66B0AA3}" type="pres">
      <dgm:prSet presAssocID="{4EAE7A0A-0796-4539-BB83-B5298C623F75}" presName="thickLine" presStyleLbl="alignNode1" presStyleIdx="0" presStyleCnt="5"/>
      <dgm:spPr/>
    </dgm:pt>
    <dgm:pt modelId="{76AAF0B2-4A7B-4C2F-A2F1-786E9889D2B1}" type="pres">
      <dgm:prSet presAssocID="{4EAE7A0A-0796-4539-BB83-B5298C623F75}" presName="horz1" presStyleCnt="0"/>
      <dgm:spPr/>
    </dgm:pt>
    <dgm:pt modelId="{4F255977-B90C-4077-91FA-A0E74348641A}" type="pres">
      <dgm:prSet presAssocID="{4EAE7A0A-0796-4539-BB83-B5298C623F75}" presName="tx1" presStyleLbl="revTx" presStyleIdx="0" presStyleCnt="5"/>
      <dgm:spPr/>
    </dgm:pt>
    <dgm:pt modelId="{DB314F26-CE66-4E85-86E8-3BCBFB9DA4B5}" type="pres">
      <dgm:prSet presAssocID="{4EAE7A0A-0796-4539-BB83-B5298C623F75}" presName="vert1" presStyleCnt="0"/>
      <dgm:spPr/>
    </dgm:pt>
    <dgm:pt modelId="{DF98BADA-7D9F-427D-869F-D9B548A21338}" type="pres">
      <dgm:prSet presAssocID="{40D08FD0-8DEA-4B4E-B502-EE4A2190C4D7}" presName="thickLine" presStyleLbl="alignNode1" presStyleIdx="1" presStyleCnt="5"/>
      <dgm:spPr/>
    </dgm:pt>
    <dgm:pt modelId="{3A9E504B-34CA-4206-92C0-0343F6DB1114}" type="pres">
      <dgm:prSet presAssocID="{40D08FD0-8DEA-4B4E-B502-EE4A2190C4D7}" presName="horz1" presStyleCnt="0"/>
      <dgm:spPr/>
    </dgm:pt>
    <dgm:pt modelId="{571CD9F4-570B-4693-910F-CA3A221D562D}" type="pres">
      <dgm:prSet presAssocID="{40D08FD0-8DEA-4B4E-B502-EE4A2190C4D7}" presName="tx1" presStyleLbl="revTx" presStyleIdx="1" presStyleCnt="5"/>
      <dgm:spPr/>
    </dgm:pt>
    <dgm:pt modelId="{0335427F-442E-4330-8BE7-AAFB7263517C}" type="pres">
      <dgm:prSet presAssocID="{40D08FD0-8DEA-4B4E-B502-EE4A2190C4D7}" presName="vert1" presStyleCnt="0"/>
      <dgm:spPr/>
    </dgm:pt>
    <dgm:pt modelId="{FA82093D-EA06-4144-B2FF-37D0D48F3A59}" type="pres">
      <dgm:prSet presAssocID="{A23A4A6D-1A28-4F4E-ACBF-54DEBE970CBE}" presName="thickLine" presStyleLbl="alignNode1" presStyleIdx="2" presStyleCnt="5"/>
      <dgm:spPr/>
    </dgm:pt>
    <dgm:pt modelId="{7013502C-A4A6-4029-AE70-190A7E115354}" type="pres">
      <dgm:prSet presAssocID="{A23A4A6D-1A28-4F4E-ACBF-54DEBE970CBE}" presName="horz1" presStyleCnt="0"/>
      <dgm:spPr/>
    </dgm:pt>
    <dgm:pt modelId="{EEB342EC-1E76-4D2D-BE37-C25D61A5156D}" type="pres">
      <dgm:prSet presAssocID="{A23A4A6D-1A28-4F4E-ACBF-54DEBE970CBE}" presName="tx1" presStyleLbl="revTx" presStyleIdx="2" presStyleCnt="5"/>
      <dgm:spPr/>
    </dgm:pt>
    <dgm:pt modelId="{B261D197-5B70-46A3-B4EF-9C74B3DC95E1}" type="pres">
      <dgm:prSet presAssocID="{A23A4A6D-1A28-4F4E-ACBF-54DEBE970CBE}" presName="vert1" presStyleCnt="0"/>
      <dgm:spPr/>
    </dgm:pt>
    <dgm:pt modelId="{2C518998-F940-443A-A551-9E9E2F76DA01}" type="pres">
      <dgm:prSet presAssocID="{ACC3427C-297B-4FE6-B03A-0735F40DE72A}" presName="thickLine" presStyleLbl="alignNode1" presStyleIdx="3" presStyleCnt="5"/>
      <dgm:spPr/>
    </dgm:pt>
    <dgm:pt modelId="{9FCFCADB-7FF0-457C-BA40-74C9ABBC8992}" type="pres">
      <dgm:prSet presAssocID="{ACC3427C-297B-4FE6-B03A-0735F40DE72A}" presName="horz1" presStyleCnt="0"/>
      <dgm:spPr/>
    </dgm:pt>
    <dgm:pt modelId="{23BC137F-5BAC-43D9-95CB-E5FB7B4B2E66}" type="pres">
      <dgm:prSet presAssocID="{ACC3427C-297B-4FE6-B03A-0735F40DE72A}" presName="tx1" presStyleLbl="revTx" presStyleIdx="3" presStyleCnt="5"/>
      <dgm:spPr/>
    </dgm:pt>
    <dgm:pt modelId="{11E67B6C-53B3-4CAB-BB6F-5FC589ADDF29}" type="pres">
      <dgm:prSet presAssocID="{ACC3427C-297B-4FE6-B03A-0735F40DE72A}" presName="vert1" presStyleCnt="0"/>
      <dgm:spPr/>
    </dgm:pt>
    <dgm:pt modelId="{DE0835E5-31AF-4859-A415-0B6C228DD45D}" type="pres">
      <dgm:prSet presAssocID="{4C3A49B5-5B95-4C64-9228-D73844A36163}" presName="thickLine" presStyleLbl="alignNode1" presStyleIdx="4" presStyleCnt="5"/>
      <dgm:spPr/>
    </dgm:pt>
    <dgm:pt modelId="{3294C610-1BEA-4113-8120-10B36A9623D9}" type="pres">
      <dgm:prSet presAssocID="{4C3A49B5-5B95-4C64-9228-D73844A36163}" presName="horz1" presStyleCnt="0"/>
      <dgm:spPr/>
    </dgm:pt>
    <dgm:pt modelId="{4D2631FA-4940-4730-89AC-192243579357}" type="pres">
      <dgm:prSet presAssocID="{4C3A49B5-5B95-4C64-9228-D73844A36163}" presName="tx1" presStyleLbl="revTx" presStyleIdx="4" presStyleCnt="5"/>
      <dgm:spPr/>
    </dgm:pt>
    <dgm:pt modelId="{70FF2CE2-4A39-49E1-AF35-6F507887C40A}" type="pres">
      <dgm:prSet presAssocID="{4C3A49B5-5B95-4C64-9228-D73844A36163}" presName="vert1" presStyleCnt="0"/>
      <dgm:spPr/>
    </dgm:pt>
  </dgm:ptLst>
  <dgm:cxnLst>
    <dgm:cxn modelId="{9AD08E05-FA02-497A-97F9-6BE3352E3C98}" type="presOf" srcId="{ACC3427C-297B-4FE6-B03A-0735F40DE72A}" destId="{23BC137F-5BAC-43D9-95CB-E5FB7B4B2E66}" srcOrd="0" destOrd="0" presId="urn:microsoft.com/office/officeart/2008/layout/LinedList"/>
    <dgm:cxn modelId="{AA3A5B26-0932-4063-BB57-F1734A8DED77}" type="presOf" srcId="{4C3A49B5-5B95-4C64-9228-D73844A36163}" destId="{4D2631FA-4940-4730-89AC-192243579357}" srcOrd="0" destOrd="0" presId="urn:microsoft.com/office/officeart/2008/layout/LinedList"/>
    <dgm:cxn modelId="{D9063A2D-F626-447D-9C91-C66A2B5F3C9B}" type="presOf" srcId="{FD1D3415-78A8-496C-808E-CBBE2D7252D4}" destId="{240D92C6-5D3F-4880-95E9-F5CFE1FF441C}" srcOrd="0" destOrd="0" presId="urn:microsoft.com/office/officeart/2008/layout/LinedList"/>
    <dgm:cxn modelId="{0819C32F-E89E-4CAD-A2EA-0B6D9BAF02D7}" srcId="{FD1D3415-78A8-496C-808E-CBBE2D7252D4}" destId="{4C3A49B5-5B95-4C64-9228-D73844A36163}" srcOrd="4" destOrd="0" parTransId="{3F719739-859C-4593-9F36-A671A8D07993}" sibTransId="{F732EEDA-0079-4A58-B049-7C262E29CE00}"/>
    <dgm:cxn modelId="{8B9D8C46-5D37-4F42-AF71-10B0B54E4868}" srcId="{FD1D3415-78A8-496C-808E-CBBE2D7252D4}" destId="{A23A4A6D-1A28-4F4E-ACBF-54DEBE970CBE}" srcOrd="2" destOrd="0" parTransId="{AEF447A7-BA7B-4E60-AB4F-6E2E79C893B5}" sibTransId="{CF21272F-5E5B-49C6-B6B8-5139C9CB2887}"/>
    <dgm:cxn modelId="{F781C14B-3EE2-4D8F-B030-7DFD4A8A00BA}" type="presOf" srcId="{4EAE7A0A-0796-4539-BB83-B5298C623F75}" destId="{4F255977-B90C-4077-91FA-A0E74348641A}" srcOrd="0" destOrd="0" presId="urn:microsoft.com/office/officeart/2008/layout/LinedList"/>
    <dgm:cxn modelId="{74513589-5C4D-431D-A142-A681C75EAF29}" srcId="{FD1D3415-78A8-496C-808E-CBBE2D7252D4}" destId="{40D08FD0-8DEA-4B4E-B502-EE4A2190C4D7}" srcOrd="1" destOrd="0" parTransId="{DE639CB0-0EE4-4136-B5EE-D5A72B40D8F3}" sibTransId="{9A303E66-5ABC-4472-AD10-5D22775F9E75}"/>
    <dgm:cxn modelId="{BACF1EA2-E53F-4223-BB93-876F51A7937C}" srcId="{FD1D3415-78A8-496C-808E-CBBE2D7252D4}" destId="{4EAE7A0A-0796-4539-BB83-B5298C623F75}" srcOrd="0" destOrd="0" parTransId="{01BCA32A-4F33-450F-8766-7B6F60C9EFB4}" sibTransId="{70EE4EF9-14EF-4F66-AD95-AFDA5CAF610F}"/>
    <dgm:cxn modelId="{6A9BF0AB-68A5-41F2-8088-A26A831DF08F}" type="presOf" srcId="{40D08FD0-8DEA-4B4E-B502-EE4A2190C4D7}" destId="{571CD9F4-570B-4693-910F-CA3A221D562D}" srcOrd="0" destOrd="0" presId="urn:microsoft.com/office/officeart/2008/layout/LinedList"/>
    <dgm:cxn modelId="{0E8665C9-4507-41D1-920A-AB1CE9934206}" type="presOf" srcId="{A23A4A6D-1A28-4F4E-ACBF-54DEBE970CBE}" destId="{EEB342EC-1E76-4D2D-BE37-C25D61A5156D}" srcOrd="0" destOrd="0" presId="urn:microsoft.com/office/officeart/2008/layout/LinedList"/>
    <dgm:cxn modelId="{721935EE-936E-47F0-942C-41029463F596}" srcId="{FD1D3415-78A8-496C-808E-CBBE2D7252D4}" destId="{ACC3427C-297B-4FE6-B03A-0735F40DE72A}" srcOrd="3" destOrd="0" parTransId="{F1B2C573-D7D9-48A0-9AC2-33A8AFEC6F6A}" sibTransId="{974D939D-173E-49F5-9EDA-6481795867C6}"/>
    <dgm:cxn modelId="{98FB45A2-6E42-4CD5-8B30-9943B0384BCD}" type="presParOf" srcId="{240D92C6-5D3F-4880-95E9-F5CFE1FF441C}" destId="{6138806B-0C2A-4124-8533-A011D66B0AA3}" srcOrd="0" destOrd="0" presId="urn:microsoft.com/office/officeart/2008/layout/LinedList"/>
    <dgm:cxn modelId="{9F1DFFE7-13FE-4720-843B-9830679D2F86}" type="presParOf" srcId="{240D92C6-5D3F-4880-95E9-F5CFE1FF441C}" destId="{76AAF0B2-4A7B-4C2F-A2F1-786E9889D2B1}" srcOrd="1" destOrd="0" presId="urn:microsoft.com/office/officeart/2008/layout/LinedList"/>
    <dgm:cxn modelId="{FBBA14F0-353E-49C1-BFED-C7AF63E8AE05}" type="presParOf" srcId="{76AAF0B2-4A7B-4C2F-A2F1-786E9889D2B1}" destId="{4F255977-B90C-4077-91FA-A0E74348641A}" srcOrd="0" destOrd="0" presId="urn:microsoft.com/office/officeart/2008/layout/LinedList"/>
    <dgm:cxn modelId="{8F81EB10-64C1-4E62-B02C-BD2E7C5F36C4}" type="presParOf" srcId="{76AAF0B2-4A7B-4C2F-A2F1-786E9889D2B1}" destId="{DB314F26-CE66-4E85-86E8-3BCBFB9DA4B5}" srcOrd="1" destOrd="0" presId="urn:microsoft.com/office/officeart/2008/layout/LinedList"/>
    <dgm:cxn modelId="{040444F2-3857-40EF-952E-D0526D3D3C29}" type="presParOf" srcId="{240D92C6-5D3F-4880-95E9-F5CFE1FF441C}" destId="{DF98BADA-7D9F-427D-869F-D9B548A21338}" srcOrd="2" destOrd="0" presId="urn:microsoft.com/office/officeart/2008/layout/LinedList"/>
    <dgm:cxn modelId="{DAF065A0-14FA-4BF8-8464-89948BB537BE}" type="presParOf" srcId="{240D92C6-5D3F-4880-95E9-F5CFE1FF441C}" destId="{3A9E504B-34CA-4206-92C0-0343F6DB1114}" srcOrd="3" destOrd="0" presId="urn:microsoft.com/office/officeart/2008/layout/LinedList"/>
    <dgm:cxn modelId="{97EF6CC0-C38F-4585-A03B-625612FF7542}" type="presParOf" srcId="{3A9E504B-34CA-4206-92C0-0343F6DB1114}" destId="{571CD9F4-570B-4693-910F-CA3A221D562D}" srcOrd="0" destOrd="0" presId="urn:microsoft.com/office/officeart/2008/layout/LinedList"/>
    <dgm:cxn modelId="{1A108424-C8FC-4AF3-8178-BE9737ECDE25}" type="presParOf" srcId="{3A9E504B-34CA-4206-92C0-0343F6DB1114}" destId="{0335427F-442E-4330-8BE7-AAFB7263517C}" srcOrd="1" destOrd="0" presId="urn:microsoft.com/office/officeart/2008/layout/LinedList"/>
    <dgm:cxn modelId="{825CE6FA-4334-4327-815F-A13F550AE24B}" type="presParOf" srcId="{240D92C6-5D3F-4880-95E9-F5CFE1FF441C}" destId="{FA82093D-EA06-4144-B2FF-37D0D48F3A59}" srcOrd="4" destOrd="0" presId="urn:microsoft.com/office/officeart/2008/layout/LinedList"/>
    <dgm:cxn modelId="{D4ECFA35-4618-4A41-B086-226C110B53F2}" type="presParOf" srcId="{240D92C6-5D3F-4880-95E9-F5CFE1FF441C}" destId="{7013502C-A4A6-4029-AE70-190A7E115354}" srcOrd="5" destOrd="0" presId="urn:microsoft.com/office/officeart/2008/layout/LinedList"/>
    <dgm:cxn modelId="{CDD80EEB-22B3-4DED-B95A-3DC92E8B839E}" type="presParOf" srcId="{7013502C-A4A6-4029-AE70-190A7E115354}" destId="{EEB342EC-1E76-4D2D-BE37-C25D61A5156D}" srcOrd="0" destOrd="0" presId="urn:microsoft.com/office/officeart/2008/layout/LinedList"/>
    <dgm:cxn modelId="{A738F57E-26CC-4DB8-85AA-E624AE609BB7}" type="presParOf" srcId="{7013502C-A4A6-4029-AE70-190A7E115354}" destId="{B261D197-5B70-46A3-B4EF-9C74B3DC95E1}" srcOrd="1" destOrd="0" presId="urn:microsoft.com/office/officeart/2008/layout/LinedList"/>
    <dgm:cxn modelId="{166E0173-7E7C-4C76-BC89-6801482D5CA1}" type="presParOf" srcId="{240D92C6-5D3F-4880-95E9-F5CFE1FF441C}" destId="{2C518998-F940-443A-A551-9E9E2F76DA01}" srcOrd="6" destOrd="0" presId="urn:microsoft.com/office/officeart/2008/layout/LinedList"/>
    <dgm:cxn modelId="{6502863F-68D0-4D9B-9CE1-FDFCE05195DE}" type="presParOf" srcId="{240D92C6-5D3F-4880-95E9-F5CFE1FF441C}" destId="{9FCFCADB-7FF0-457C-BA40-74C9ABBC8992}" srcOrd="7" destOrd="0" presId="urn:microsoft.com/office/officeart/2008/layout/LinedList"/>
    <dgm:cxn modelId="{D3118A17-D37C-4BC1-8ED1-C72CD269E0C7}" type="presParOf" srcId="{9FCFCADB-7FF0-457C-BA40-74C9ABBC8992}" destId="{23BC137F-5BAC-43D9-95CB-E5FB7B4B2E66}" srcOrd="0" destOrd="0" presId="urn:microsoft.com/office/officeart/2008/layout/LinedList"/>
    <dgm:cxn modelId="{3AC07F43-119B-4D94-81A0-AD343E9CC037}" type="presParOf" srcId="{9FCFCADB-7FF0-457C-BA40-74C9ABBC8992}" destId="{11E67B6C-53B3-4CAB-BB6F-5FC589ADDF29}" srcOrd="1" destOrd="0" presId="urn:microsoft.com/office/officeart/2008/layout/LinedList"/>
    <dgm:cxn modelId="{1288F1C5-C5DE-43A3-AC77-A97A9F4C4255}" type="presParOf" srcId="{240D92C6-5D3F-4880-95E9-F5CFE1FF441C}" destId="{DE0835E5-31AF-4859-A415-0B6C228DD45D}" srcOrd="8" destOrd="0" presId="urn:microsoft.com/office/officeart/2008/layout/LinedList"/>
    <dgm:cxn modelId="{BD109F9A-45F2-4ECB-A622-EF4078497289}" type="presParOf" srcId="{240D92C6-5D3F-4880-95E9-F5CFE1FF441C}" destId="{3294C610-1BEA-4113-8120-10B36A9623D9}" srcOrd="9" destOrd="0" presId="urn:microsoft.com/office/officeart/2008/layout/LinedList"/>
    <dgm:cxn modelId="{100B6955-B60D-4638-85A3-9C74C013AEB9}" type="presParOf" srcId="{3294C610-1BEA-4113-8120-10B36A9623D9}" destId="{4D2631FA-4940-4730-89AC-192243579357}" srcOrd="0" destOrd="0" presId="urn:microsoft.com/office/officeart/2008/layout/LinedList"/>
    <dgm:cxn modelId="{08AA9599-B665-4902-93F9-DBE4CE56137F}" type="presParOf" srcId="{3294C610-1BEA-4113-8120-10B36A9623D9}" destId="{70FF2CE2-4A39-49E1-AF35-6F507887C4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C14A26-446C-409E-AEC4-BF300D2D4A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12607D-0BC3-46AD-AF11-297091729D47}">
      <dgm:prSet/>
      <dgm:spPr/>
      <dgm:t>
        <a:bodyPr/>
        <a:lstStyle/>
        <a:p>
          <a:r>
            <a:rPr lang="en-GB"/>
            <a:t>Essay [4,000 words]</a:t>
          </a:r>
          <a:endParaRPr lang="en-US"/>
        </a:p>
      </dgm:t>
    </dgm:pt>
    <dgm:pt modelId="{7EA87785-2FCC-49FE-BE4C-F3C34EC9D588}" type="parTrans" cxnId="{DECC824B-D914-4C6A-9408-F271F10E6CE8}">
      <dgm:prSet/>
      <dgm:spPr/>
      <dgm:t>
        <a:bodyPr/>
        <a:lstStyle/>
        <a:p>
          <a:endParaRPr lang="en-US"/>
        </a:p>
      </dgm:t>
    </dgm:pt>
    <dgm:pt modelId="{C378CA9B-01F7-4EBA-9EC7-1A092BD62AB9}" type="sibTrans" cxnId="{DECC824B-D914-4C6A-9408-F271F10E6CE8}">
      <dgm:prSet/>
      <dgm:spPr/>
      <dgm:t>
        <a:bodyPr/>
        <a:lstStyle/>
        <a:p>
          <a:endParaRPr lang="en-US"/>
        </a:p>
      </dgm:t>
    </dgm:pt>
    <dgm:pt modelId="{8364216D-CCAA-4808-A882-84A33C5CD003}">
      <dgm:prSet/>
      <dgm:spPr/>
      <dgm:t>
        <a:bodyPr/>
        <a:lstStyle/>
        <a:p>
          <a:r>
            <a:rPr lang="en-GB"/>
            <a:t>Submission details: Monday, 28th April 2025 23:59pm</a:t>
          </a:r>
          <a:endParaRPr lang="en-US"/>
        </a:p>
      </dgm:t>
    </dgm:pt>
    <dgm:pt modelId="{5D3F9AA1-723D-4E7C-A276-C35DF0143E32}" type="parTrans" cxnId="{1665A931-2E87-4956-A70E-53901C260392}">
      <dgm:prSet/>
      <dgm:spPr/>
      <dgm:t>
        <a:bodyPr/>
        <a:lstStyle/>
        <a:p>
          <a:endParaRPr lang="en-US"/>
        </a:p>
      </dgm:t>
    </dgm:pt>
    <dgm:pt modelId="{1ACF8099-33F1-499A-9407-993608B873AF}" type="sibTrans" cxnId="{1665A931-2E87-4956-A70E-53901C260392}">
      <dgm:prSet/>
      <dgm:spPr/>
      <dgm:t>
        <a:bodyPr/>
        <a:lstStyle/>
        <a:p>
          <a:endParaRPr lang="en-US"/>
        </a:p>
      </dgm:t>
    </dgm:pt>
    <dgm:pt modelId="{5B437F59-C929-4D09-A970-CFE746740C6B}" type="pres">
      <dgm:prSet presAssocID="{F4C14A26-446C-409E-AEC4-BF300D2D4A06}" presName="linear" presStyleCnt="0">
        <dgm:presLayoutVars>
          <dgm:animLvl val="lvl"/>
          <dgm:resizeHandles val="exact"/>
        </dgm:presLayoutVars>
      </dgm:prSet>
      <dgm:spPr/>
    </dgm:pt>
    <dgm:pt modelId="{904EC437-F2D8-4CC6-81C6-A874AE16160F}" type="pres">
      <dgm:prSet presAssocID="{5412607D-0BC3-46AD-AF11-297091729D47}" presName="parentText" presStyleLbl="node1" presStyleIdx="0" presStyleCnt="2">
        <dgm:presLayoutVars>
          <dgm:chMax val="0"/>
          <dgm:bulletEnabled val="1"/>
        </dgm:presLayoutVars>
      </dgm:prSet>
      <dgm:spPr/>
    </dgm:pt>
    <dgm:pt modelId="{B2C2BCA8-8827-4D3E-9705-0BEFD4C0F3DC}" type="pres">
      <dgm:prSet presAssocID="{C378CA9B-01F7-4EBA-9EC7-1A092BD62AB9}" presName="spacer" presStyleCnt="0"/>
      <dgm:spPr/>
    </dgm:pt>
    <dgm:pt modelId="{7FFC0007-819B-4C0F-B5BB-AF4D2C337657}" type="pres">
      <dgm:prSet presAssocID="{8364216D-CCAA-4808-A882-84A33C5CD003}" presName="parentText" presStyleLbl="node1" presStyleIdx="1" presStyleCnt="2">
        <dgm:presLayoutVars>
          <dgm:chMax val="0"/>
          <dgm:bulletEnabled val="1"/>
        </dgm:presLayoutVars>
      </dgm:prSet>
      <dgm:spPr/>
    </dgm:pt>
  </dgm:ptLst>
  <dgm:cxnLst>
    <dgm:cxn modelId="{A6A14807-B5B2-41AD-B231-39E927F2E306}" type="presOf" srcId="{8364216D-CCAA-4808-A882-84A33C5CD003}" destId="{7FFC0007-819B-4C0F-B5BB-AF4D2C337657}" srcOrd="0" destOrd="0" presId="urn:microsoft.com/office/officeart/2005/8/layout/vList2"/>
    <dgm:cxn modelId="{1665A931-2E87-4956-A70E-53901C260392}" srcId="{F4C14A26-446C-409E-AEC4-BF300D2D4A06}" destId="{8364216D-CCAA-4808-A882-84A33C5CD003}" srcOrd="1" destOrd="0" parTransId="{5D3F9AA1-723D-4E7C-A276-C35DF0143E32}" sibTransId="{1ACF8099-33F1-499A-9407-993608B873AF}"/>
    <dgm:cxn modelId="{DECC824B-D914-4C6A-9408-F271F10E6CE8}" srcId="{F4C14A26-446C-409E-AEC4-BF300D2D4A06}" destId="{5412607D-0BC3-46AD-AF11-297091729D47}" srcOrd="0" destOrd="0" parTransId="{7EA87785-2FCC-49FE-BE4C-F3C34EC9D588}" sibTransId="{C378CA9B-01F7-4EBA-9EC7-1A092BD62AB9}"/>
    <dgm:cxn modelId="{7E49F598-AF2B-4AB0-8344-AFBC70625232}" type="presOf" srcId="{F4C14A26-446C-409E-AEC4-BF300D2D4A06}" destId="{5B437F59-C929-4D09-A970-CFE746740C6B}" srcOrd="0" destOrd="0" presId="urn:microsoft.com/office/officeart/2005/8/layout/vList2"/>
    <dgm:cxn modelId="{D09645E2-44E3-429B-B935-464F73B8BDF0}" type="presOf" srcId="{5412607D-0BC3-46AD-AF11-297091729D47}" destId="{904EC437-F2D8-4CC6-81C6-A874AE16160F}" srcOrd="0" destOrd="0" presId="urn:microsoft.com/office/officeart/2005/8/layout/vList2"/>
    <dgm:cxn modelId="{65117608-74E9-42E2-9D91-B4F89E89484A}" type="presParOf" srcId="{5B437F59-C929-4D09-A970-CFE746740C6B}" destId="{904EC437-F2D8-4CC6-81C6-A874AE16160F}" srcOrd="0" destOrd="0" presId="urn:microsoft.com/office/officeart/2005/8/layout/vList2"/>
    <dgm:cxn modelId="{7C034D88-C0D2-4D69-971E-2B659675FBB9}" type="presParOf" srcId="{5B437F59-C929-4D09-A970-CFE746740C6B}" destId="{B2C2BCA8-8827-4D3E-9705-0BEFD4C0F3DC}" srcOrd="1" destOrd="0" presId="urn:microsoft.com/office/officeart/2005/8/layout/vList2"/>
    <dgm:cxn modelId="{B3E0C90D-5E04-439B-9AE3-3C41CD7AEFB8}" type="presParOf" srcId="{5B437F59-C929-4D09-A970-CFE746740C6B}" destId="{7FFC0007-819B-4C0F-B5BB-AF4D2C33765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6A0173-0E8B-4BA6-A0C9-622B60A47F7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A22039EA-ADDD-4E47-A530-7452A881E754}">
      <dgm:prSet/>
      <dgm:spPr/>
      <dgm:t>
        <a:bodyPr/>
        <a:lstStyle/>
        <a:p>
          <a:r>
            <a:rPr lang="en-GB" dirty="0"/>
            <a:t>The accrediting counselling bodies of the National Counselling &amp; Psychotherapy Society (NCPS) and the British Association for Counselling and Psychotherapy (BACP) recognise the evolving delivery of counselling. </a:t>
          </a:r>
          <a:endParaRPr lang="en-US" dirty="0"/>
        </a:p>
      </dgm:t>
    </dgm:pt>
    <dgm:pt modelId="{DC257FDF-CB10-4C19-8311-E70DAAFD7D9D}" type="parTrans" cxnId="{5703E22C-0A81-4F48-8303-4767396B98FC}">
      <dgm:prSet/>
      <dgm:spPr/>
      <dgm:t>
        <a:bodyPr/>
        <a:lstStyle/>
        <a:p>
          <a:endParaRPr lang="en-US"/>
        </a:p>
      </dgm:t>
    </dgm:pt>
    <dgm:pt modelId="{8F4AB3F8-6D7A-40FC-8EF9-C73FAE241FD9}" type="sibTrans" cxnId="{5703E22C-0A81-4F48-8303-4767396B98FC}">
      <dgm:prSet/>
      <dgm:spPr/>
      <dgm:t>
        <a:bodyPr/>
        <a:lstStyle/>
        <a:p>
          <a:endParaRPr lang="en-US"/>
        </a:p>
      </dgm:t>
    </dgm:pt>
    <dgm:pt modelId="{1F97DD57-9149-4CC4-BB00-481EC17316AF}">
      <dgm:prSet/>
      <dgm:spPr/>
      <dgm:t>
        <a:bodyPr/>
        <a:lstStyle/>
        <a:p>
          <a:r>
            <a:rPr lang="en-GB" dirty="0"/>
            <a:t>This approach combines a hybrid model of in-person and remote (video and telephone) sessions for both counselling and supervision. </a:t>
          </a:r>
          <a:endParaRPr lang="en-US" dirty="0"/>
        </a:p>
      </dgm:t>
    </dgm:pt>
    <dgm:pt modelId="{9546208A-7D2C-448B-9E0A-891E716CA6DC}" type="parTrans" cxnId="{1D50587C-70FF-418A-B490-D347F2FB2B76}">
      <dgm:prSet/>
      <dgm:spPr/>
      <dgm:t>
        <a:bodyPr/>
        <a:lstStyle/>
        <a:p>
          <a:endParaRPr lang="en-US"/>
        </a:p>
      </dgm:t>
    </dgm:pt>
    <dgm:pt modelId="{A16F2F4B-69B3-4D57-83C5-4E460B09D3D2}" type="sibTrans" cxnId="{1D50587C-70FF-418A-B490-D347F2FB2B76}">
      <dgm:prSet/>
      <dgm:spPr/>
      <dgm:t>
        <a:bodyPr/>
        <a:lstStyle/>
        <a:p>
          <a:endParaRPr lang="en-US"/>
        </a:p>
      </dgm:t>
    </dgm:pt>
    <dgm:pt modelId="{BC76F741-7EF7-4AC8-85C5-6B74236A151C}">
      <dgm:prSet/>
      <dgm:spPr/>
      <dgm:t>
        <a:bodyPr/>
        <a:lstStyle/>
        <a:p>
          <a:r>
            <a:rPr lang="en-GB" dirty="0"/>
            <a:t>Critically evaluate how this shift to remote work impacts the following concepts and principles in both client interactions and supervisory practices: </a:t>
          </a:r>
          <a:endParaRPr lang="en-US" dirty="0"/>
        </a:p>
      </dgm:t>
    </dgm:pt>
    <dgm:pt modelId="{81DDBADC-F86B-43EA-966A-1F50C026B345}" type="parTrans" cxnId="{E9403F3C-0A12-4763-A367-7BEBC364B9B7}">
      <dgm:prSet/>
      <dgm:spPr/>
      <dgm:t>
        <a:bodyPr/>
        <a:lstStyle/>
        <a:p>
          <a:endParaRPr lang="en-US"/>
        </a:p>
      </dgm:t>
    </dgm:pt>
    <dgm:pt modelId="{3D7F450E-4A15-42FE-807A-9E754BD018ED}" type="sibTrans" cxnId="{E9403F3C-0A12-4763-A367-7BEBC364B9B7}">
      <dgm:prSet/>
      <dgm:spPr/>
      <dgm:t>
        <a:bodyPr/>
        <a:lstStyle/>
        <a:p>
          <a:endParaRPr lang="en-US"/>
        </a:p>
      </dgm:t>
    </dgm:pt>
    <dgm:pt modelId="{5C7A77E2-0C2C-4282-A69C-475AC7616D32}">
      <dgm:prSet/>
      <dgm:spPr/>
      <dgm:t>
        <a:bodyPr/>
        <a:lstStyle/>
        <a:p>
          <a:r>
            <a:rPr lang="en-GB" dirty="0"/>
            <a:t>* Therapeutic Relationship</a:t>
          </a:r>
          <a:endParaRPr lang="en-US" dirty="0"/>
        </a:p>
      </dgm:t>
    </dgm:pt>
    <dgm:pt modelId="{1886C4AC-84F4-4739-8D5A-CEE9684C4F86}" type="parTrans" cxnId="{8B22ADD4-9F8B-4876-A9B3-76D994AC7DDF}">
      <dgm:prSet/>
      <dgm:spPr/>
      <dgm:t>
        <a:bodyPr/>
        <a:lstStyle/>
        <a:p>
          <a:endParaRPr lang="en-US"/>
        </a:p>
      </dgm:t>
    </dgm:pt>
    <dgm:pt modelId="{59934139-9682-4990-BBEF-ED3510611496}" type="sibTrans" cxnId="{8B22ADD4-9F8B-4876-A9B3-76D994AC7DDF}">
      <dgm:prSet/>
      <dgm:spPr/>
      <dgm:t>
        <a:bodyPr/>
        <a:lstStyle/>
        <a:p>
          <a:endParaRPr lang="en-US"/>
        </a:p>
      </dgm:t>
    </dgm:pt>
    <dgm:pt modelId="{55E66A0E-A18D-4856-92A8-CB069C9F28E4}">
      <dgm:prSet/>
      <dgm:spPr/>
      <dgm:t>
        <a:bodyPr/>
        <a:lstStyle/>
        <a:p>
          <a:r>
            <a:rPr lang="en-GB" dirty="0"/>
            <a:t>* Core Conditions </a:t>
          </a:r>
          <a:endParaRPr lang="en-US" dirty="0"/>
        </a:p>
      </dgm:t>
    </dgm:pt>
    <dgm:pt modelId="{0317DF59-19E0-4EC5-9E41-2A1BCA8D7F89}" type="parTrans" cxnId="{13B61D1D-CEE0-4ACA-943C-763D3A5E5B78}">
      <dgm:prSet/>
      <dgm:spPr/>
      <dgm:t>
        <a:bodyPr/>
        <a:lstStyle/>
        <a:p>
          <a:endParaRPr lang="en-US"/>
        </a:p>
      </dgm:t>
    </dgm:pt>
    <dgm:pt modelId="{C18C636E-CFA8-4B28-888E-6F77BC595F32}" type="sibTrans" cxnId="{13B61D1D-CEE0-4ACA-943C-763D3A5E5B78}">
      <dgm:prSet/>
      <dgm:spPr/>
      <dgm:t>
        <a:bodyPr/>
        <a:lstStyle/>
        <a:p>
          <a:endParaRPr lang="en-US"/>
        </a:p>
      </dgm:t>
    </dgm:pt>
    <dgm:pt modelId="{999C6F09-AA9E-4DC4-B2F7-0ABC2E720D92}">
      <dgm:prSet/>
      <dgm:spPr/>
      <dgm:t>
        <a:bodyPr/>
        <a:lstStyle/>
        <a:p>
          <a:r>
            <a:rPr lang="en-GB" dirty="0"/>
            <a:t>* Practice-Based Skills</a:t>
          </a:r>
          <a:endParaRPr lang="en-US" dirty="0"/>
        </a:p>
      </dgm:t>
    </dgm:pt>
    <dgm:pt modelId="{4FF13A77-F5F4-4881-85B8-C97A047ED2DD}" type="parTrans" cxnId="{D7BD4802-36F9-4C27-8476-B6CDF6823103}">
      <dgm:prSet/>
      <dgm:spPr/>
      <dgm:t>
        <a:bodyPr/>
        <a:lstStyle/>
        <a:p>
          <a:endParaRPr lang="en-US"/>
        </a:p>
      </dgm:t>
    </dgm:pt>
    <dgm:pt modelId="{2D333BED-D1C4-415D-BB53-4E716FCC3FFC}" type="sibTrans" cxnId="{D7BD4802-36F9-4C27-8476-B6CDF6823103}">
      <dgm:prSet/>
      <dgm:spPr/>
      <dgm:t>
        <a:bodyPr/>
        <a:lstStyle/>
        <a:p>
          <a:endParaRPr lang="en-US"/>
        </a:p>
      </dgm:t>
    </dgm:pt>
    <dgm:pt modelId="{38B600D7-C8A3-49E7-8093-1B311B7B2ACE}" type="pres">
      <dgm:prSet presAssocID="{FE6A0173-0E8B-4BA6-A0C9-622B60A47F7C}" presName="vert0" presStyleCnt="0">
        <dgm:presLayoutVars>
          <dgm:dir/>
          <dgm:animOne val="branch"/>
          <dgm:animLvl val="lvl"/>
        </dgm:presLayoutVars>
      </dgm:prSet>
      <dgm:spPr/>
    </dgm:pt>
    <dgm:pt modelId="{54E1D9FB-C589-43AD-B2CA-D78138E12194}" type="pres">
      <dgm:prSet presAssocID="{A22039EA-ADDD-4E47-A530-7452A881E754}" presName="thickLine" presStyleLbl="alignNode1" presStyleIdx="0" presStyleCnt="6"/>
      <dgm:spPr/>
    </dgm:pt>
    <dgm:pt modelId="{B559F849-A8E2-4CA1-A3E9-954FF8D8A85F}" type="pres">
      <dgm:prSet presAssocID="{A22039EA-ADDD-4E47-A530-7452A881E754}" presName="horz1" presStyleCnt="0"/>
      <dgm:spPr/>
    </dgm:pt>
    <dgm:pt modelId="{3C36F495-D832-44E6-A4F1-9AE3A37E5061}" type="pres">
      <dgm:prSet presAssocID="{A22039EA-ADDD-4E47-A530-7452A881E754}" presName="tx1" presStyleLbl="revTx" presStyleIdx="0" presStyleCnt="6"/>
      <dgm:spPr/>
    </dgm:pt>
    <dgm:pt modelId="{6FBF314E-B31B-4A90-81A6-2FB53D6D264D}" type="pres">
      <dgm:prSet presAssocID="{A22039EA-ADDD-4E47-A530-7452A881E754}" presName="vert1" presStyleCnt="0"/>
      <dgm:spPr/>
    </dgm:pt>
    <dgm:pt modelId="{CCD813DC-D6CA-45F4-9BD0-A8EAE9549215}" type="pres">
      <dgm:prSet presAssocID="{1F97DD57-9149-4CC4-BB00-481EC17316AF}" presName="thickLine" presStyleLbl="alignNode1" presStyleIdx="1" presStyleCnt="6"/>
      <dgm:spPr/>
    </dgm:pt>
    <dgm:pt modelId="{8C84511E-C1F2-40A6-A3CA-1FFD50F94805}" type="pres">
      <dgm:prSet presAssocID="{1F97DD57-9149-4CC4-BB00-481EC17316AF}" presName="horz1" presStyleCnt="0"/>
      <dgm:spPr/>
    </dgm:pt>
    <dgm:pt modelId="{44319D46-BE29-4F64-B3C1-05BCC27A7204}" type="pres">
      <dgm:prSet presAssocID="{1F97DD57-9149-4CC4-BB00-481EC17316AF}" presName="tx1" presStyleLbl="revTx" presStyleIdx="1" presStyleCnt="6"/>
      <dgm:spPr/>
    </dgm:pt>
    <dgm:pt modelId="{27A1D2DE-82ED-452D-A1C2-E37C6252C874}" type="pres">
      <dgm:prSet presAssocID="{1F97DD57-9149-4CC4-BB00-481EC17316AF}" presName="vert1" presStyleCnt="0"/>
      <dgm:spPr/>
    </dgm:pt>
    <dgm:pt modelId="{5A43C8C3-FBE0-44A4-9D81-6A492DF0B2FE}" type="pres">
      <dgm:prSet presAssocID="{BC76F741-7EF7-4AC8-85C5-6B74236A151C}" presName="thickLine" presStyleLbl="alignNode1" presStyleIdx="2" presStyleCnt="6"/>
      <dgm:spPr/>
    </dgm:pt>
    <dgm:pt modelId="{B72AACB9-6F67-49D1-A20E-1B156704D1E9}" type="pres">
      <dgm:prSet presAssocID="{BC76F741-7EF7-4AC8-85C5-6B74236A151C}" presName="horz1" presStyleCnt="0"/>
      <dgm:spPr/>
    </dgm:pt>
    <dgm:pt modelId="{9BE7B200-D684-4B59-A278-569896BD466D}" type="pres">
      <dgm:prSet presAssocID="{BC76F741-7EF7-4AC8-85C5-6B74236A151C}" presName="tx1" presStyleLbl="revTx" presStyleIdx="2" presStyleCnt="6"/>
      <dgm:spPr/>
    </dgm:pt>
    <dgm:pt modelId="{5199D1F0-6456-4CD6-AE46-CE1A6A0222BF}" type="pres">
      <dgm:prSet presAssocID="{BC76F741-7EF7-4AC8-85C5-6B74236A151C}" presName="vert1" presStyleCnt="0"/>
      <dgm:spPr/>
    </dgm:pt>
    <dgm:pt modelId="{4FB69203-2A10-40D0-8C10-211C22B33376}" type="pres">
      <dgm:prSet presAssocID="{5C7A77E2-0C2C-4282-A69C-475AC7616D32}" presName="thickLine" presStyleLbl="alignNode1" presStyleIdx="3" presStyleCnt="6"/>
      <dgm:spPr/>
    </dgm:pt>
    <dgm:pt modelId="{426EF583-1F2A-4FF1-8316-D81403A9EBDD}" type="pres">
      <dgm:prSet presAssocID="{5C7A77E2-0C2C-4282-A69C-475AC7616D32}" presName="horz1" presStyleCnt="0"/>
      <dgm:spPr/>
    </dgm:pt>
    <dgm:pt modelId="{399E79DC-8A15-4A88-819C-AE426D915274}" type="pres">
      <dgm:prSet presAssocID="{5C7A77E2-0C2C-4282-A69C-475AC7616D32}" presName="tx1" presStyleLbl="revTx" presStyleIdx="3" presStyleCnt="6"/>
      <dgm:spPr/>
    </dgm:pt>
    <dgm:pt modelId="{CB63195C-5976-41B7-BCCB-83DC6E8990EC}" type="pres">
      <dgm:prSet presAssocID="{5C7A77E2-0C2C-4282-A69C-475AC7616D32}" presName="vert1" presStyleCnt="0"/>
      <dgm:spPr/>
    </dgm:pt>
    <dgm:pt modelId="{37912ED1-ED38-4DC0-9E81-D0D38ED1DC99}" type="pres">
      <dgm:prSet presAssocID="{55E66A0E-A18D-4856-92A8-CB069C9F28E4}" presName="thickLine" presStyleLbl="alignNode1" presStyleIdx="4" presStyleCnt="6"/>
      <dgm:spPr/>
    </dgm:pt>
    <dgm:pt modelId="{E38E7A12-6673-434E-9BDD-85C1174C10BD}" type="pres">
      <dgm:prSet presAssocID="{55E66A0E-A18D-4856-92A8-CB069C9F28E4}" presName="horz1" presStyleCnt="0"/>
      <dgm:spPr/>
    </dgm:pt>
    <dgm:pt modelId="{C3B3527E-233A-4290-B6DC-4D0413A1F7F5}" type="pres">
      <dgm:prSet presAssocID="{55E66A0E-A18D-4856-92A8-CB069C9F28E4}" presName="tx1" presStyleLbl="revTx" presStyleIdx="4" presStyleCnt="6"/>
      <dgm:spPr/>
    </dgm:pt>
    <dgm:pt modelId="{726D128E-8ECC-42D8-B38C-B774BA05498C}" type="pres">
      <dgm:prSet presAssocID="{55E66A0E-A18D-4856-92A8-CB069C9F28E4}" presName="vert1" presStyleCnt="0"/>
      <dgm:spPr/>
    </dgm:pt>
    <dgm:pt modelId="{AA0659A3-8537-40E4-A64C-4B21DE2F5148}" type="pres">
      <dgm:prSet presAssocID="{999C6F09-AA9E-4DC4-B2F7-0ABC2E720D92}" presName="thickLine" presStyleLbl="alignNode1" presStyleIdx="5" presStyleCnt="6"/>
      <dgm:spPr/>
    </dgm:pt>
    <dgm:pt modelId="{E1DEC540-BF67-4105-9083-C15ADE83C4D6}" type="pres">
      <dgm:prSet presAssocID="{999C6F09-AA9E-4DC4-B2F7-0ABC2E720D92}" presName="horz1" presStyleCnt="0"/>
      <dgm:spPr/>
    </dgm:pt>
    <dgm:pt modelId="{997E9F97-318E-4FD2-8D91-AFC724DB4F59}" type="pres">
      <dgm:prSet presAssocID="{999C6F09-AA9E-4DC4-B2F7-0ABC2E720D92}" presName="tx1" presStyleLbl="revTx" presStyleIdx="5" presStyleCnt="6"/>
      <dgm:spPr/>
    </dgm:pt>
    <dgm:pt modelId="{3D8E2FC0-332A-4BE6-991F-45449D558011}" type="pres">
      <dgm:prSet presAssocID="{999C6F09-AA9E-4DC4-B2F7-0ABC2E720D92}" presName="vert1" presStyleCnt="0"/>
      <dgm:spPr/>
    </dgm:pt>
  </dgm:ptLst>
  <dgm:cxnLst>
    <dgm:cxn modelId="{D7BD4802-36F9-4C27-8476-B6CDF6823103}" srcId="{FE6A0173-0E8B-4BA6-A0C9-622B60A47F7C}" destId="{999C6F09-AA9E-4DC4-B2F7-0ABC2E720D92}" srcOrd="5" destOrd="0" parTransId="{4FF13A77-F5F4-4881-85B8-C97A047ED2DD}" sibTransId="{2D333BED-D1C4-415D-BB53-4E716FCC3FFC}"/>
    <dgm:cxn modelId="{13B61D1D-CEE0-4ACA-943C-763D3A5E5B78}" srcId="{FE6A0173-0E8B-4BA6-A0C9-622B60A47F7C}" destId="{55E66A0E-A18D-4856-92A8-CB069C9F28E4}" srcOrd="4" destOrd="0" parTransId="{0317DF59-19E0-4EC5-9E41-2A1BCA8D7F89}" sibTransId="{C18C636E-CFA8-4B28-888E-6F77BC595F32}"/>
    <dgm:cxn modelId="{BF84BB20-AE2D-4717-8224-C94CFF20D5B1}" type="presOf" srcId="{FE6A0173-0E8B-4BA6-A0C9-622B60A47F7C}" destId="{38B600D7-C8A3-49E7-8093-1B311B7B2ACE}" srcOrd="0" destOrd="0" presId="urn:microsoft.com/office/officeart/2008/layout/LinedList"/>
    <dgm:cxn modelId="{CEA5002B-95A2-437D-A77D-5F9573B14899}" type="presOf" srcId="{5C7A77E2-0C2C-4282-A69C-475AC7616D32}" destId="{399E79DC-8A15-4A88-819C-AE426D915274}" srcOrd="0" destOrd="0" presId="urn:microsoft.com/office/officeart/2008/layout/LinedList"/>
    <dgm:cxn modelId="{5703E22C-0A81-4F48-8303-4767396B98FC}" srcId="{FE6A0173-0E8B-4BA6-A0C9-622B60A47F7C}" destId="{A22039EA-ADDD-4E47-A530-7452A881E754}" srcOrd="0" destOrd="0" parTransId="{DC257FDF-CB10-4C19-8311-E70DAAFD7D9D}" sibTransId="{8F4AB3F8-6D7A-40FC-8EF9-C73FAE241FD9}"/>
    <dgm:cxn modelId="{E9403F3C-0A12-4763-A367-7BEBC364B9B7}" srcId="{FE6A0173-0E8B-4BA6-A0C9-622B60A47F7C}" destId="{BC76F741-7EF7-4AC8-85C5-6B74236A151C}" srcOrd="2" destOrd="0" parTransId="{81DDBADC-F86B-43EA-966A-1F50C026B345}" sibTransId="{3D7F450E-4A15-42FE-807A-9E754BD018ED}"/>
    <dgm:cxn modelId="{3EA1D460-53D3-4DBD-843E-6B6365CBE46B}" type="presOf" srcId="{A22039EA-ADDD-4E47-A530-7452A881E754}" destId="{3C36F495-D832-44E6-A4F1-9AE3A37E5061}" srcOrd="0" destOrd="0" presId="urn:microsoft.com/office/officeart/2008/layout/LinedList"/>
    <dgm:cxn modelId="{75683269-457E-43FE-A750-0C14B6CB1120}" type="presOf" srcId="{55E66A0E-A18D-4856-92A8-CB069C9F28E4}" destId="{C3B3527E-233A-4290-B6DC-4D0413A1F7F5}" srcOrd="0" destOrd="0" presId="urn:microsoft.com/office/officeart/2008/layout/LinedList"/>
    <dgm:cxn modelId="{1D50587C-70FF-418A-B490-D347F2FB2B76}" srcId="{FE6A0173-0E8B-4BA6-A0C9-622B60A47F7C}" destId="{1F97DD57-9149-4CC4-BB00-481EC17316AF}" srcOrd="1" destOrd="0" parTransId="{9546208A-7D2C-448B-9E0A-891E716CA6DC}" sibTransId="{A16F2F4B-69B3-4D57-83C5-4E460B09D3D2}"/>
    <dgm:cxn modelId="{3C609E89-42CA-41DF-8A79-CDCC478F433F}" type="presOf" srcId="{1F97DD57-9149-4CC4-BB00-481EC17316AF}" destId="{44319D46-BE29-4F64-B3C1-05BCC27A7204}" srcOrd="0" destOrd="0" presId="urn:microsoft.com/office/officeart/2008/layout/LinedList"/>
    <dgm:cxn modelId="{BEEB1C97-ACE4-412C-80A2-B3CEBD6C0F8B}" type="presOf" srcId="{999C6F09-AA9E-4DC4-B2F7-0ABC2E720D92}" destId="{997E9F97-318E-4FD2-8D91-AFC724DB4F59}" srcOrd="0" destOrd="0" presId="urn:microsoft.com/office/officeart/2008/layout/LinedList"/>
    <dgm:cxn modelId="{8B22ADD4-9F8B-4876-A9B3-76D994AC7DDF}" srcId="{FE6A0173-0E8B-4BA6-A0C9-622B60A47F7C}" destId="{5C7A77E2-0C2C-4282-A69C-475AC7616D32}" srcOrd="3" destOrd="0" parTransId="{1886C4AC-84F4-4739-8D5A-CEE9684C4F86}" sibTransId="{59934139-9682-4990-BBEF-ED3510611496}"/>
    <dgm:cxn modelId="{4ED1EDD6-0079-4456-B1EA-DBC52BBF2FF6}" type="presOf" srcId="{BC76F741-7EF7-4AC8-85C5-6B74236A151C}" destId="{9BE7B200-D684-4B59-A278-569896BD466D}" srcOrd="0" destOrd="0" presId="urn:microsoft.com/office/officeart/2008/layout/LinedList"/>
    <dgm:cxn modelId="{25C61947-2DF7-4410-B13A-985A56C4BD67}" type="presParOf" srcId="{38B600D7-C8A3-49E7-8093-1B311B7B2ACE}" destId="{54E1D9FB-C589-43AD-B2CA-D78138E12194}" srcOrd="0" destOrd="0" presId="urn:microsoft.com/office/officeart/2008/layout/LinedList"/>
    <dgm:cxn modelId="{B9A1F1FE-566B-45E5-954E-A84B5627B61D}" type="presParOf" srcId="{38B600D7-C8A3-49E7-8093-1B311B7B2ACE}" destId="{B559F849-A8E2-4CA1-A3E9-954FF8D8A85F}" srcOrd="1" destOrd="0" presId="urn:microsoft.com/office/officeart/2008/layout/LinedList"/>
    <dgm:cxn modelId="{1BCDD4AE-492F-44B0-B2B2-23E55C27AF18}" type="presParOf" srcId="{B559F849-A8E2-4CA1-A3E9-954FF8D8A85F}" destId="{3C36F495-D832-44E6-A4F1-9AE3A37E5061}" srcOrd="0" destOrd="0" presId="urn:microsoft.com/office/officeart/2008/layout/LinedList"/>
    <dgm:cxn modelId="{1599155C-8C0E-496F-92B7-27F8C67D1CF6}" type="presParOf" srcId="{B559F849-A8E2-4CA1-A3E9-954FF8D8A85F}" destId="{6FBF314E-B31B-4A90-81A6-2FB53D6D264D}" srcOrd="1" destOrd="0" presId="urn:microsoft.com/office/officeart/2008/layout/LinedList"/>
    <dgm:cxn modelId="{51D78FDD-C9E4-46F0-9C59-60D006937BB7}" type="presParOf" srcId="{38B600D7-C8A3-49E7-8093-1B311B7B2ACE}" destId="{CCD813DC-D6CA-45F4-9BD0-A8EAE9549215}" srcOrd="2" destOrd="0" presId="urn:microsoft.com/office/officeart/2008/layout/LinedList"/>
    <dgm:cxn modelId="{C877ADDB-CA11-4188-97DC-4DA4CE18EFD3}" type="presParOf" srcId="{38B600D7-C8A3-49E7-8093-1B311B7B2ACE}" destId="{8C84511E-C1F2-40A6-A3CA-1FFD50F94805}" srcOrd="3" destOrd="0" presId="urn:microsoft.com/office/officeart/2008/layout/LinedList"/>
    <dgm:cxn modelId="{C44587C2-EDAC-4A30-9671-BBED64D44F72}" type="presParOf" srcId="{8C84511E-C1F2-40A6-A3CA-1FFD50F94805}" destId="{44319D46-BE29-4F64-B3C1-05BCC27A7204}" srcOrd="0" destOrd="0" presId="urn:microsoft.com/office/officeart/2008/layout/LinedList"/>
    <dgm:cxn modelId="{6E7A8595-3FAE-46BA-A681-EA932F7D20CD}" type="presParOf" srcId="{8C84511E-C1F2-40A6-A3CA-1FFD50F94805}" destId="{27A1D2DE-82ED-452D-A1C2-E37C6252C874}" srcOrd="1" destOrd="0" presId="urn:microsoft.com/office/officeart/2008/layout/LinedList"/>
    <dgm:cxn modelId="{B9A0BBA6-8E5F-413F-B3B9-89F248BBCDC2}" type="presParOf" srcId="{38B600D7-C8A3-49E7-8093-1B311B7B2ACE}" destId="{5A43C8C3-FBE0-44A4-9D81-6A492DF0B2FE}" srcOrd="4" destOrd="0" presId="urn:microsoft.com/office/officeart/2008/layout/LinedList"/>
    <dgm:cxn modelId="{C5E51B1D-69C0-4730-8914-41E28F2AEAE8}" type="presParOf" srcId="{38B600D7-C8A3-49E7-8093-1B311B7B2ACE}" destId="{B72AACB9-6F67-49D1-A20E-1B156704D1E9}" srcOrd="5" destOrd="0" presId="urn:microsoft.com/office/officeart/2008/layout/LinedList"/>
    <dgm:cxn modelId="{5FF07655-6450-4C9B-B1C5-8675C909415A}" type="presParOf" srcId="{B72AACB9-6F67-49D1-A20E-1B156704D1E9}" destId="{9BE7B200-D684-4B59-A278-569896BD466D}" srcOrd="0" destOrd="0" presId="urn:microsoft.com/office/officeart/2008/layout/LinedList"/>
    <dgm:cxn modelId="{D4115C32-6089-4079-B62A-32A244023C44}" type="presParOf" srcId="{B72AACB9-6F67-49D1-A20E-1B156704D1E9}" destId="{5199D1F0-6456-4CD6-AE46-CE1A6A0222BF}" srcOrd="1" destOrd="0" presId="urn:microsoft.com/office/officeart/2008/layout/LinedList"/>
    <dgm:cxn modelId="{96663E10-EBFF-4314-AE0B-36FC706D1BD6}" type="presParOf" srcId="{38B600D7-C8A3-49E7-8093-1B311B7B2ACE}" destId="{4FB69203-2A10-40D0-8C10-211C22B33376}" srcOrd="6" destOrd="0" presId="urn:microsoft.com/office/officeart/2008/layout/LinedList"/>
    <dgm:cxn modelId="{7F566811-764D-4040-8E59-22F2CDDFD9D4}" type="presParOf" srcId="{38B600D7-C8A3-49E7-8093-1B311B7B2ACE}" destId="{426EF583-1F2A-4FF1-8316-D81403A9EBDD}" srcOrd="7" destOrd="0" presId="urn:microsoft.com/office/officeart/2008/layout/LinedList"/>
    <dgm:cxn modelId="{208F4681-FE8D-4E12-B850-22E95FF2E979}" type="presParOf" srcId="{426EF583-1F2A-4FF1-8316-D81403A9EBDD}" destId="{399E79DC-8A15-4A88-819C-AE426D915274}" srcOrd="0" destOrd="0" presId="urn:microsoft.com/office/officeart/2008/layout/LinedList"/>
    <dgm:cxn modelId="{22B50583-A982-43FF-9645-526B13A7C293}" type="presParOf" srcId="{426EF583-1F2A-4FF1-8316-D81403A9EBDD}" destId="{CB63195C-5976-41B7-BCCB-83DC6E8990EC}" srcOrd="1" destOrd="0" presId="urn:microsoft.com/office/officeart/2008/layout/LinedList"/>
    <dgm:cxn modelId="{C61FB8EF-8962-4329-8B19-B1E22925D8AC}" type="presParOf" srcId="{38B600D7-C8A3-49E7-8093-1B311B7B2ACE}" destId="{37912ED1-ED38-4DC0-9E81-D0D38ED1DC99}" srcOrd="8" destOrd="0" presId="urn:microsoft.com/office/officeart/2008/layout/LinedList"/>
    <dgm:cxn modelId="{1B673375-39C1-4D6F-B800-75398AF46401}" type="presParOf" srcId="{38B600D7-C8A3-49E7-8093-1B311B7B2ACE}" destId="{E38E7A12-6673-434E-9BDD-85C1174C10BD}" srcOrd="9" destOrd="0" presId="urn:microsoft.com/office/officeart/2008/layout/LinedList"/>
    <dgm:cxn modelId="{E8487D18-D94C-4B10-884B-C4BDE01EF984}" type="presParOf" srcId="{E38E7A12-6673-434E-9BDD-85C1174C10BD}" destId="{C3B3527E-233A-4290-B6DC-4D0413A1F7F5}" srcOrd="0" destOrd="0" presId="urn:microsoft.com/office/officeart/2008/layout/LinedList"/>
    <dgm:cxn modelId="{4C5BC9CB-F249-4A0A-BF41-86670F574434}" type="presParOf" srcId="{E38E7A12-6673-434E-9BDD-85C1174C10BD}" destId="{726D128E-8ECC-42D8-B38C-B774BA05498C}" srcOrd="1" destOrd="0" presId="urn:microsoft.com/office/officeart/2008/layout/LinedList"/>
    <dgm:cxn modelId="{014E232A-8F17-4E96-8037-7A4CDECD3694}" type="presParOf" srcId="{38B600D7-C8A3-49E7-8093-1B311B7B2ACE}" destId="{AA0659A3-8537-40E4-A64C-4B21DE2F5148}" srcOrd="10" destOrd="0" presId="urn:microsoft.com/office/officeart/2008/layout/LinedList"/>
    <dgm:cxn modelId="{B2CA76AA-5E27-4083-8A56-D8C64607652C}" type="presParOf" srcId="{38B600D7-C8A3-49E7-8093-1B311B7B2ACE}" destId="{E1DEC540-BF67-4105-9083-C15ADE83C4D6}" srcOrd="11" destOrd="0" presId="urn:microsoft.com/office/officeart/2008/layout/LinedList"/>
    <dgm:cxn modelId="{82D194AB-A088-4C1F-A1C2-E2D30E5FEFA8}" type="presParOf" srcId="{E1DEC540-BF67-4105-9083-C15ADE83C4D6}" destId="{997E9F97-318E-4FD2-8D91-AFC724DB4F59}" srcOrd="0" destOrd="0" presId="urn:microsoft.com/office/officeart/2008/layout/LinedList"/>
    <dgm:cxn modelId="{FA592CAC-915E-4841-9365-8423F82149C9}" type="presParOf" srcId="{E1DEC540-BF67-4105-9083-C15ADE83C4D6}" destId="{3D8E2FC0-332A-4BE6-991F-45449D5580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EA19F55-388F-427B-B1C2-9E6FF465FD49}"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23056521-0A9E-4784-A266-5EAB0E26EFA1}">
      <dgm:prSet/>
      <dgm:spPr/>
      <dgm:t>
        <a:bodyPr/>
        <a:lstStyle/>
        <a:p>
          <a:r>
            <a:rPr lang="en-GB" dirty="0"/>
            <a:t> Mental Health, what it is and the difference between Mental Health, Mental Well-being and Mental Illness.</a:t>
          </a:r>
          <a:endParaRPr lang="en-US" dirty="0"/>
        </a:p>
      </dgm:t>
    </dgm:pt>
    <dgm:pt modelId="{FDD5B732-42CF-400D-AE20-CF328663655E}" type="parTrans" cxnId="{A0E8EBEA-15F4-4F5B-906D-45409D9E762D}">
      <dgm:prSet/>
      <dgm:spPr/>
      <dgm:t>
        <a:bodyPr/>
        <a:lstStyle/>
        <a:p>
          <a:endParaRPr lang="en-US"/>
        </a:p>
      </dgm:t>
    </dgm:pt>
    <dgm:pt modelId="{BCD2CEA5-140A-4297-900B-AECB38116CFB}" type="sibTrans" cxnId="{A0E8EBEA-15F4-4F5B-906D-45409D9E762D}">
      <dgm:prSet/>
      <dgm:spPr/>
      <dgm:t>
        <a:bodyPr/>
        <a:lstStyle/>
        <a:p>
          <a:endParaRPr lang="en-US"/>
        </a:p>
      </dgm:t>
    </dgm:pt>
    <dgm:pt modelId="{8E71C69A-977D-46BA-8476-1D890777FD62}">
      <dgm:prSet/>
      <dgm:spPr/>
      <dgm:t>
        <a:bodyPr/>
        <a:lstStyle/>
        <a:p>
          <a:r>
            <a:rPr lang="en-GB" dirty="0"/>
            <a:t>Classification and diagnosis</a:t>
          </a:r>
          <a:endParaRPr lang="en-US" dirty="0"/>
        </a:p>
      </dgm:t>
    </dgm:pt>
    <dgm:pt modelId="{18E5E7BC-6248-43F5-8C22-728FAE91F822}" type="parTrans" cxnId="{BF78FA53-0391-4BA1-A46F-5AEC0FD41D79}">
      <dgm:prSet/>
      <dgm:spPr/>
      <dgm:t>
        <a:bodyPr/>
        <a:lstStyle/>
        <a:p>
          <a:endParaRPr lang="en-US"/>
        </a:p>
      </dgm:t>
    </dgm:pt>
    <dgm:pt modelId="{3400646F-CC9D-4AA7-9AE4-34775028C60D}" type="sibTrans" cxnId="{BF78FA53-0391-4BA1-A46F-5AEC0FD41D79}">
      <dgm:prSet/>
      <dgm:spPr/>
      <dgm:t>
        <a:bodyPr/>
        <a:lstStyle/>
        <a:p>
          <a:endParaRPr lang="en-US"/>
        </a:p>
      </dgm:t>
    </dgm:pt>
    <dgm:pt modelId="{1EF08017-32F1-4B66-81D8-410F2303F3A5}">
      <dgm:prSet/>
      <dgm:spPr/>
      <dgm:t>
        <a:bodyPr/>
        <a:lstStyle/>
        <a:p>
          <a:r>
            <a:rPr lang="en-GB" dirty="0"/>
            <a:t>The Welsh Matrix</a:t>
          </a:r>
        </a:p>
        <a:p>
          <a:r>
            <a:rPr lang="en-GB" dirty="0"/>
            <a:t>(</a:t>
          </a:r>
          <a:r>
            <a:rPr lang="en-GB" dirty="0" err="1"/>
            <a:t>Matrics</a:t>
          </a:r>
          <a:r>
            <a:rPr lang="en-GB" dirty="0"/>
            <a:t> Cymru)  </a:t>
          </a:r>
          <a:endParaRPr lang="en-US" dirty="0"/>
        </a:p>
      </dgm:t>
    </dgm:pt>
    <dgm:pt modelId="{BB50D57F-43E4-4BEF-95CC-D7458267D23D}" type="parTrans" cxnId="{5C5843C7-9A72-47FC-98D6-0A919121E6A8}">
      <dgm:prSet/>
      <dgm:spPr/>
      <dgm:t>
        <a:bodyPr/>
        <a:lstStyle/>
        <a:p>
          <a:endParaRPr lang="en-US"/>
        </a:p>
      </dgm:t>
    </dgm:pt>
    <dgm:pt modelId="{65BD31C1-CFEE-4564-8A19-056141145B62}" type="sibTrans" cxnId="{5C5843C7-9A72-47FC-98D6-0A919121E6A8}">
      <dgm:prSet/>
      <dgm:spPr/>
      <dgm:t>
        <a:bodyPr/>
        <a:lstStyle/>
        <a:p>
          <a:endParaRPr lang="en-US"/>
        </a:p>
      </dgm:t>
    </dgm:pt>
    <dgm:pt modelId="{56CE2FA1-5E7B-41E1-91FB-56C17732E78B}">
      <dgm:prSet/>
      <dgm:spPr/>
      <dgm:t>
        <a:bodyPr/>
        <a:lstStyle/>
        <a:p>
          <a:r>
            <a:rPr lang="en-GB" dirty="0"/>
            <a:t>How mental health can present in the therapy room and where these presenting issues may have started</a:t>
          </a:r>
          <a:endParaRPr lang="en-US" dirty="0"/>
        </a:p>
      </dgm:t>
    </dgm:pt>
    <dgm:pt modelId="{2CE706FC-75C7-4347-81DD-9DD1954E92B1}" type="parTrans" cxnId="{43188A15-7868-41C4-A412-1F43E99AD5A3}">
      <dgm:prSet/>
      <dgm:spPr/>
      <dgm:t>
        <a:bodyPr/>
        <a:lstStyle/>
        <a:p>
          <a:endParaRPr lang="en-US"/>
        </a:p>
      </dgm:t>
    </dgm:pt>
    <dgm:pt modelId="{7D53FABF-4841-4BBA-8325-C55FAB983063}" type="sibTrans" cxnId="{43188A15-7868-41C4-A412-1F43E99AD5A3}">
      <dgm:prSet/>
      <dgm:spPr/>
      <dgm:t>
        <a:bodyPr/>
        <a:lstStyle/>
        <a:p>
          <a:endParaRPr lang="en-US"/>
        </a:p>
      </dgm:t>
    </dgm:pt>
    <dgm:pt modelId="{02DE3A47-A501-4F87-87AB-686F4AAF009F}" type="pres">
      <dgm:prSet presAssocID="{DEA19F55-388F-427B-B1C2-9E6FF465FD49}" presName="diagram" presStyleCnt="0">
        <dgm:presLayoutVars>
          <dgm:dir/>
          <dgm:resizeHandles val="exact"/>
        </dgm:presLayoutVars>
      </dgm:prSet>
      <dgm:spPr/>
    </dgm:pt>
    <dgm:pt modelId="{6447AD34-5834-46B3-A8B6-7E95B23F9D86}" type="pres">
      <dgm:prSet presAssocID="{23056521-0A9E-4784-A266-5EAB0E26EFA1}" presName="node" presStyleLbl="node1" presStyleIdx="0" presStyleCnt="4">
        <dgm:presLayoutVars>
          <dgm:bulletEnabled val="1"/>
        </dgm:presLayoutVars>
      </dgm:prSet>
      <dgm:spPr/>
    </dgm:pt>
    <dgm:pt modelId="{568E90B4-A748-4E32-959B-AF402E3395D8}" type="pres">
      <dgm:prSet presAssocID="{BCD2CEA5-140A-4297-900B-AECB38116CFB}" presName="sibTrans" presStyleCnt="0"/>
      <dgm:spPr/>
    </dgm:pt>
    <dgm:pt modelId="{EB460C3A-F73C-4D04-BEE1-B3B81B0DF5F2}" type="pres">
      <dgm:prSet presAssocID="{8E71C69A-977D-46BA-8476-1D890777FD62}" presName="node" presStyleLbl="node1" presStyleIdx="1" presStyleCnt="4">
        <dgm:presLayoutVars>
          <dgm:bulletEnabled val="1"/>
        </dgm:presLayoutVars>
      </dgm:prSet>
      <dgm:spPr/>
    </dgm:pt>
    <dgm:pt modelId="{E0D640B4-E94B-4191-92F6-FBB3F4BF5E0F}" type="pres">
      <dgm:prSet presAssocID="{3400646F-CC9D-4AA7-9AE4-34775028C60D}" presName="sibTrans" presStyleCnt="0"/>
      <dgm:spPr/>
    </dgm:pt>
    <dgm:pt modelId="{C3F0DC14-67EA-431F-851F-9B920FCE4F22}" type="pres">
      <dgm:prSet presAssocID="{1EF08017-32F1-4B66-81D8-410F2303F3A5}" presName="node" presStyleLbl="node1" presStyleIdx="2" presStyleCnt="4">
        <dgm:presLayoutVars>
          <dgm:bulletEnabled val="1"/>
        </dgm:presLayoutVars>
      </dgm:prSet>
      <dgm:spPr/>
    </dgm:pt>
    <dgm:pt modelId="{088F3EFE-5A9E-4B7D-A06E-FDA85693FB25}" type="pres">
      <dgm:prSet presAssocID="{65BD31C1-CFEE-4564-8A19-056141145B62}" presName="sibTrans" presStyleCnt="0"/>
      <dgm:spPr/>
    </dgm:pt>
    <dgm:pt modelId="{2C4C63CC-4830-4C20-8808-8E6E0189FC22}" type="pres">
      <dgm:prSet presAssocID="{56CE2FA1-5E7B-41E1-91FB-56C17732E78B}" presName="node" presStyleLbl="node1" presStyleIdx="3" presStyleCnt="4">
        <dgm:presLayoutVars>
          <dgm:bulletEnabled val="1"/>
        </dgm:presLayoutVars>
      </dgm:prSet>
      <dgm:spPr/>
    </dgm:pt>
  </dgm:ptLst>
  <dgm:cxnLst>
    <dgm:cxn modelId="{43188A15-7868-41C4-A412-1F43E99AD5A3}" srcId="{DEA19F55-388F-427B-B1C2-9E6FF465FD49}" destId="{56CE2FA1-5E7B-41E1-91FB-56C17732E78B}" srcOrd="3" destOrd="0" parTransId="{2CE706FC-75C7-4347-81DD-9DD1954E92B1}" sibTransId="{7D53FABF-4841-4BBA-8325-C55FAB983063}"/>
    <dgm:cxn modelId="{6DACE252-F445-44A1-B99B-C1472FC5EFB1}" type="presOf" srcId="{DEA19F55-388F-427B-B1C2-9E6FF465FD49}" destId="{02DE3A47-A501-4F87-87AB-686F4AAF009F}" srcOrd="0" destOrd="0" presId="urn:microsoft.com/office/officeart/2005/8/layout/default"/>
    <dgm:cxn modelId="{BF78FA53-0391-4BA1-A46F-5AEC0FD41D79}" srcId="{DEA19F55-388F-427B-B1C2-9E6FF465FD49}" destId="{8E71C69A-977D-46BA-8476-1D890777FD62}" srcOrd="1" destOrd="0" parTransId="{18E5E7BC-6248-43F5-8C22-728FAE91F822}" sibTransId="{3400646F-CC9D-4AA7-9AE4-34775028C60D}"/>
    <dgm:cxn modelId="{360D1355-0975-452F-93D2-83736AA373F2}" type="presOf" srcId="{1EF08017-32F1-4B66-81D8-410F2303F3A5}" destId="{C3F0DC14-67EA-431F-851F-9B920FCE4F22}" srcOrd="0" destOrd="0" presId="urn:microsoft.com/office/officeart/2005/8/layout/default"/>
    <dgm:cxn modelId="{788322A1-7147-498E-9D0C-CE4BEDF0BFE7}" type="presOf" srcId="{8E71C69A-977D-46BA-8476-1D890777FD62}" destId="{EB460C3A-F73C-4D04-BEE1-B3B81B0DF5F2}" srcOrd="0" destOrd="0" presId="urn:microsoft.com/office/officeart/2005/8/layout/default"/>
    <dgm:cxn modelId="{7A096FB2-C039-4AD5-B21A-2066F8C1F63E}" type="presOf" srcId="{23056521-0A9E-4784-A266-5EAB0E26EFA1}" destId="{6447AD34-5834-46B3-A8B6-7E95B23F9D86}" srcOrd="0" destOrd="0" presId="urn:microsoft.com/office/officeart/2005/8/layout/default"/>
    <dgm:cxn modelId="{5C5843C7-9A72-47FC-98D6-0A919121E6A8}" srcId="{DEA19F55-388F-427B-B1C2-9E6FF465FD49}" destId="{1EF08017-32F1-4B66-81D8-410F2303F3A5}" srcOrd="2" destOrd="0" parTransId="{BB50D57F-43E4-4BEF-95CC-D7458267D23D}" sibTransId="{65BD31C1-CFEE-4564-8A19-056141145B62}"/>
    <dgm:cxn modelId="{A0E8EBEA-15F4-4F5B-906D-45409D9E762D}" srcId="{DEA19F55-388F-427B-B1C2-9E6FF465FD49}" destId="{23056521-0A9E-4784-A266-5EAB0E26EFA1}" srcOrd="0" destOrd="0" parTransId="{FDD5B732-42CF-400D-AE20-CF328663655E}" sibTransId="{BCD2CEA5-140A-4297-900B-AECB38116CFB}"/>
    <dgm:cxn modelId="{F43712EE-6AC6-4C15-B1F6-1E30C1B55C9C}" type="presOf" srcId="{56CE2FA1-5E7B-41E1-91FB-56C17732E78B}" destId="{2C4C63CC-4830-4C20-8808-8E6E0189FC22}" srcOrd="0" destOrd="0" presId="urn:microsoft.com/office/officeart/2005/8/layout/default"/>
    <dgm:cxn modelId="{0915D35F-3043-4EA3-B98F-9BB7FA61EA2D}" type="presParOf" srcId="{02DE3A47-A501-4F87-87AB-686F4AAF009F}" destId="{6447AD34-5834-46B3-A8B6-7E95B23F9D86}" srcOrd="0" destOrd="0" presId="urn:microsoft.com/office/officeart/2005/8/layout/default"/>
    <dgm:cxn modelId="{29F2BE33-3D7B-4CFF-A678-732FBB5ADA3F}" type="presParOf" srcId="{02DE3A47-A501-4F87-87AB-686F4AAF009F}" destId="{568E90B4-A748-4E32-959B-AF402E3395D8}" srcOrd="1" destOrd="0" presId="urn:microsoft.com/office/officeart/2005/8/layout/default"/>
    <dgm:cxn modelId="{8F725D5C-718C-4380-9244-A11017192618}" type="presParOf" srcId="{02DE3A47-A501-4F87-87AB-686F4AAF009F}" destId="{EB460C3A-F73C-4D04-BEE1-B3B81B0DF5F2}" srcOrd="2" destOrd="0" presId="urn:microsoft.com/office/officeart/2005/8/layout/default"/>
    <dgm:cxn modelId="{F6794354-5B37-4E4C-8C85-5DB7A524F250}" type="presParOf" srcId="{02DE3A47-A501-4F87-87AB-686F4AAF009F}" destId="{E0D640B4-E94B-4191-92F6-FBB3F4BF5E0F}" srcOrd="3" destOrd="0" presId="urn:microsoft.com/office/officeart/2005/8/layout/default"/>
    <dgm:cxn modelId="{25BEA7F7-1EE3-46D0-9156-2FD5BD568679}" type="presParOf" srcId="{02DE3A47-A501-4F87-87AB-686F4AAF009F}" destId="{C3F0DC14-67EA-431F-851F-9B920FCE4F22}" srcOrd="4" destOrd="0" presId="urn:microsoft.com/office/officeart/2005/8/layout/default"/>
    <dgm:cxn modelId="{DE7896E2-867A-4A80-AEE7-6F5F730E8EDF}" type="presParOf" srcId="{02DE3A47-A501-4F87-87AB-686F4AAF009F}" destId="{088F3EFE-5A9E-4B7D-A06E-FDA85693FB25}" srcOrd="5" destOrd="0" presId="urn:microsoft.com/office/officeart/2005/8/layout/default"/>
    <dgm:cxn modelId="{29D14BAC-0E4B-4DF5-80F0-A325A0FDB7D6}" type="presParOf" srcId="{02DE3A47-A501-4F87-87AB-686F4AAF009F}" destId="{2C4C63CC-4830-4C20-8808-8E6E0189FC2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F72FCA-AC2D-45FD-873F-6086CB69418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2533D56-D249-4937-BC21-2F30E904A47A}">
      <dgm:prSet/>
      <dgm:spPr/>
      <dgm:t>
        <a:bodyPr/>
        <a:lstStyle/>
        <a:p>
          <a:r>
            <a:rPr lang="en-GB" dirty="0"/>
            <a:t>Briefly introduced you to this module and associated assessments</a:t>
          </a:r>
          <a:endParaRPr lang="en-US" dirty="0"/>
        </a:p>
      </dgm:t>
    </dgm:pt>
    <dgm:pt modelId="{F005F08C-983D-43B5-AF49-EE0CA5901AE8}" type="parTrans" cxnId="{DDFF110D-A6E2-455F-8DDA-41D1D84AE64C}">
      <dgm:prSet/>
      <dgm:spPr/>
      <dgm:t>
        <a:bodyPr/>
        <a:lstStyle/>
        <a:p>
          <a:endParaRPr lang="en-US"/>
        </a:p>
      </dgm:t>
    </dgm:pt>
    <dgm:pt modelId="{B2A5F382-F389-40E8-A2CA-7F05C83F72F0}" type="sibTrans" cxnId="{DDFF110D-A6E2-455F-8DDA-41D1D84AE64C}">
      <dgm:prSet/>
      <dgm:spPr/>
      <dgm:t>
        <a:bodyPr/>
        <a:lstStyle/>
        <a:p>
          <a:endParaRPr lang="en-US"/>
        </a:p>
      </dgm:t>
    </dgm:pt>
    <dgm:pt modelId="{A7A0CF3C-434D-4076-BBD9-424F715102AD}">
      <dgm:prSet/>
      <dgm:spPr/>
      <dgm:t>
        <a:bodyPr/>
        <a:lstStyle/>
        <a:p>
          <a:r>
            <a:rPr lang="en-GB" dirty="0"/>
            <a:t>Encouraged thinking and reflection around mental health in readiness for our lessons as we work through the semester</a:t>
          </a:r>
          <a:endParaRPr lang="en-US" dirty="0"/>
        </a:p>
      </dgm:t>
    </dgm:pt>
    <dgm:pt modelId="{D208BEE1-6AE3-49FB-A999-EBB59E5813F7}" type="parTrans" cxnId="{42F76F74-ECA8-4DDF-8118-1D589BB41D27}">
      <dgm:prSet/>
      <dgm:spPr/>
      <dgm:t>
        <a:bodyPr/>
        <a:lstStyle/>
        <a:p>
          <a:endParaRPr lang="en-US"/>
        </a:p>
      </dgm:t>
    </dgm:pt>
    <dgm:pt modelId="{081ACE9A-C762-498A-AECA-E282B34D6710}" type="sibTrans" cxnId="{42F76F74-ECA8-4DDF-8118-1D589BB41D27}">
      <dgm:prSet/>
      <dgm:spPr/>
      <dgm:t>
        <a:bodyPr/>
        <a:lstStyle/>
        <a:p>
          <a:endParaRPr lang="en-US"/>
        </a:p>
      </dgm:t>
    </dgm:pt>
    <dgm:pt modelId="{489544FE-201B-456B-AFA2-44C8D85A48CF}" type="pres">
      <dgm:prSet presAssocID="{D6F72FCA-AC2D-45FD-873F-6086CB694187}" presName="root" presStyleCnt="0">
        <dgm:presLayoutVars>
          <dgm:dir/>
          <dgm:resizeHandles val="exact"/>
        </dgm:presLayoutVars>
      </dgm:prSet>
      <dgm:spPr/>
    </dgm:pt>
    <dgm:pt modelId="{58806274-E5B2-418E-BDAD-63D82DDBF6E7}" type="pres">
      <dgm:prSet presAssocID="{32533D56-D249-4937-BC21-2F30E904A47A}" presName="compNode" presStyleCnt="0"/>
      <dgm:spPr/>
    </dgm:pt>
    <dgm:pt modelId="{D17618B5-35E0-4C8E-BA7A-5072154DD51A}" type="pres">
      <dgm:prSet presAssocID="{32533D56-D249-4937-BC21-2F30E904A47A}" presName="bgRect" presStyleLbl="bgShp" presStyleIdx="0" presStyleCnt="2"/>
      <dgm:spPr/>
    </dgm:pt>
    <dgm:pt modelId="{ABCAC1B6-981D-496A-81FA-B72FC0FB925B}" type="pres">
      <dgm:prSet presAssocID="{32533D56-D249-4937-BC21-2F30E904A4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8E5CFB10-0C26-44EE-A37A-1C957B5AFE76}" type="pres">
      <dgm:prSet presAssocID="{32533D56-D249-4937-BC21-2F30E904A47A}" presName="spaceRect" presStyleCnt="0"/>
      <dgm:spPr/>
    </dgm:pt>
    <dgm:pt modelId="{02E9EDBF-76C1-4CA6-868D-415BC7C510AC}" type="pres">
      <dgm:prSet presAssocID="{32533D56-D249-4937-BC21-2F30E904A47A}" presName="parTx" presStyleLbl="revTx" presStyleIdx="0" presStyleCnt="2">
        <dgm:presLayoutVars>
          <dgm:chMax val="0"/>
          <dgm:chPref val="0"/>
        </dgm:presLayoutVars>
      </dgm:prSet>
      <dgm:spPr/>
    </dgm:pt>
    <dgm:pt modelId="{8A37BF36-3293-4C25-BDF1-0E0176CF440A}" type="pres">
      <dgm:prSet presAssocID="{B2A5F382-F389-40E8-A2CA-7F05C83F72F0}" presName="sibTrans" presStyleCnt="0"/>
      <dgm:spPr/>
    </dgm:pt>
    <dgm:pt modelId="{48B62C35-847C-4505-9889-6DD72296FB69}" type="pres">
      <dgm:prSet presAssocID="{A7A0CF3C-434D-4076-BBD9-424F715102AD}" presName="compNode" presStyleCnt="0"/>
      <dgm:spPr/>
    </dgm:pt>
    <dgm:pt modelId="{F0C9DCF7-4EB2-4BEC-9921-1DEC80549C22}" type="pres">
      <dgm:prSet presAssocID="{A7A0CF3C-434D-4076-BBD9-424F715102AD}" presName="bgRect" presStyleLbl="bgShp" presStyleIdx="1" presStyleCnt="2"/>
      <dgm:spPr/>
    </dgm:pt>
    <dgm:pt modelId="{3FF3064C-897F-482A-AAF9-4EEFCD095656}" type="pres">
      <dgm:prSet presAssocID="{A7A0CF3C-434D-4076-BBD9-424F715102A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B899452-4180-4CEC-8944-69156D6119BB}" type="pres">
      <dgm:prSet presAssocID="{A7A0CF3C-434D-4076-BBD9-424F715102AD}" presName="spaceRect" presStyleCnt="0"/>
      <dgm:spPr/>
    </dgm:pt>
    <dgm:pt modelId="{BD2CEA22-30E6-40F3-84F3-AFF94CC8F6F3}" type="pres">
      <dgm:prSet presAssocID="{A7A0CF3C-434D-4076-BBD9-424F715102AD}" presName="parTx" presStyleLbl="revTx" presStyleIdx="1" presStyleCnt="2">
        <dgm:presLayoutVars>
          <dgm:chMax val="0"/>
          <dgm:chPref val="0"/>
        </dgm:presLayoutVars>
      </dgm:prSet>
      <dgm:spPr/>
    </dgm:pt>
  </dgm:ptLst>
  <dgm:cxnLst>
    <dgm:cxn modelId="{DDFF110D-A6E2-455F-8DDA-41D1D84AE64C}" srcId="{D6F72FCA-AC2D-45FD-873F-6086CB694187}" destId="{32533D56-D249-4937-BC21-2F30E904A47A}" srcOrd="0" destOrd="0" parTransId="{F005F08C-983D-43B5-AF49-EE0CA5901AE8}" sibTransId="{B2A5F382-F389-40E8-A2CA-7F05C83F72F0}"/>
    <dgm:cxn modelId="{90142565-FDFC-4678-8DAB-8D2435CD929D}" type="presOf" srcId="{32533D56-D249-4937-BC21-2F30E904A47A}" destId="{02E9EDBF-76C1-4CA6-868D-415BC7C510AC}" srcOrd="0" destOrd="0" presId="urn:microsoft.com/office/officeart/2018/2/layout/IconVerticalSolidList"/>
    <dgm:cxn modelId="{22EFC071-58DA-469C-82C0-B4F7ABFBB935}" type="presOf" srcId="{D6F72FCA-AC2D-45FD-873F-6086CB694187}" destId="{489544FE-201B-456B-AFA2-44C8D85A48CF}" srcOrd="0" destOrd="0" presId="urn:microsoft.com/office/officeart/2018/2/layout/IconVerticalSolidList"/>
    <dgm:cxn modelId="{42F76F74-ECA8-4DDF-8118-1D589BB41D27}" srcId="{D6F72FCA-AC2D-45FD-873F-6086CB694187}" destId="{A7A0CF3C-434D-4076-BBD9-424F715102AD}" srcOrd="1" destOrd="0" parTransId="{D208BEE1-6AE3-49FB-A999-EBB59E5813F7}" sibTransId="{081ACE9A-C762-498A-AECA-E282B34D6710}"/>
    <dgm:cxn modelId="{1F9D7DA5-FAAE-471B-9E29-EDB9097DE4D5}" type="presOf" srcId="{A7A0CF3C-434D-4076-BBD9-424F715102AD}" destId="{BD2CEA22-30E6-40F3-84F3-AFF94CC8F6F3}" srcOrd="0" destOrd="0" presId="urn:microsoft.com/office/officeart/2018/2/layout/IconVerticalSolidList"/>
    <dgm:cxn modelId="{19885492-BF7B-4AEA-8339-27DE13BC412F}" type="presParOf" srcId="{489544FE-201B-456B-AFA2-44C8D85A48CF}" destId="{58806274-E5B2-418E-BDAD-63D82DDBF6E7}" srcOrd="0" destOrd="0" presId="urn:microsoft.com/office/officeart/2018/2/layout/IconVerticalSolidList"/>
    <dgm:cxn modelId="{D2BC8624-CADC-44E1-A046-F9163FDCF375}" type="presParOf" srcId="{58806274-E5B2-418E-BDAD-63D82DDBF6E7}" destId="{D17618B5-35E0-4C8E-BA7A-5072154DD51A}" srcOrd="0" destOrd="0" presId="urn:microsoft.com/office/officeart/2018/2/layout/IconVerticalSolidList"/>
    <dgm:cxn modelId="{B77607AA-B9D6-43D3-9B12-C1DC12F7EF93}" type="presParOf" srcId="{58806274-E5B2-418E-BDAD-63D82DDBF6E7}" destId="{ABCAC1B6-981D-496A-81FA-B72FC0FB925B}" srcOrd="1" destOrd="0" presId="urn:microsoft.com/office/officeart/2018/2/layout/IconVerticalSolidList"/>
    <dgm:cxn modelId="{A1D684F1-1C8E-46E7-B9E8-46557A619BD7}" type="presParOf" srcId="{58806274-E5B2-418E-BDAD-63D82DDBF6E7}" destId="{8E5CFB10-0C26-44EE-A37A-1C957B5AFE76}" srcOrd="2" destOrd="0" presId="urn:microsoft.com/office/officeart/2018/2/layout/IconVerticalSolidList"/>
    <dgm:cxn modelId="{613BF3A3-1C8F-4C64-A240-199B933F71FB}" type="presParOf" srcId="{58806274-E5B2-418E-BDAD-63D82DDBF6E7}" destId="{02E9EDBF-76C1-4CA6-868D-415BC7C510AC}" srcOrd="3" destOrd="0" presId="urn:microsoft.com/office/officeart/2018/2/layout/IconVerticalSolidList"/>
    <dgm:cxn modelId="{E2E5CB85-D413-40CC-920B-D57DFB3B711F}" type="presParOf" srcId="{489544FE-201B-456B-AFA2-44C8D85A48CF}" destId="{8A37BF36-3293-4C25-BDF1-0E0176CF440A}" srcOrd="1" destOrd="0" presId="urn:microsoft.com/office/officeart/2018/2/layout/IconVerticalSolidList"/>
    <dgm:cxn modelId="{7244A6A0-A58B-4E9E-BC48-53DC33A7E7DC}" type="presParOf" srcId="{489544FE-201B-456B-AFA2-44C8D85A48CF}" destId="{48B62C35-847C-4505-9889-6DD72296FB69}" srcOrd="2" destOrd="0" presId="urn:microsoft.com/office/officeart/2018/2/layout/IconVerticalSolidList"/>
    <dgm:cxn modelId="{8B297DAA-02A3-47BD-9550-A20BC961BCCA}" type="presParOf" srcId="{48B62C35-847C-4505-9889-6DD72296FB69}" destId="{F0C9DCF7-4EB2-4BEC-9921-1DEC80549C22}" srcOrd="0" destOrd="0" presId="urn:microsoft.com/office/officeart/2018/2/layout/IconVerticalSolidList"/>
    <dgm:cxn modelId="{80E43D71-8C68-4F2F-A987-F1E2F26EA2D7}" type="presParOf" srcId="{48B62C35-847C-4505-9889-6DD72296FB69}" destId="{3FF3064C-897F-482A-AAF9-4EEFCD095656}" srcOrd="1" destOrd="0" presId="urn:microsoft.com/office/officeart/2018/2/layout/IconVerticalSolidList"/>
    <dgm:cxn modelId="{3B4D1624-3DB5-49C0-BC70-740BCC0DC5B8}" type="presParOf" srcId="{48B62C35-847C-4505-9889-6DD72296FB69}" destId="{0B899452-4180-4CEC-8944-69156D6119BB}" srcOrd="2" destOrd="0" presId="urn:microsoft.com/office/officeart/2018/2/layout/IconVerticalSolidList"/>
    <dgm:cxn modelId="{CD71001B-4141-43DC-9C6A-AE556DACFEA5}" type="presParOf" srcId="{48B62C35-847C-4505-9889-6DD72296FB69}" destId="{BD2CEA22-30E6-40F3-84F3-AFF94CC8F6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618B5-35E0-4C8E-BA7A-5072154DD51A}">
      <dsp:nvSpPr>
        <dsp:cNvPr id="0" name=""/>
        <dsp:cNvSpPr/>
      </dsp:nvSpPr>
      <dsp:spPr>
        <a:xfrm>
          <a:off x="0" y="680749"/>
          <a:ext cx="11033029" cy="12567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AC1B6-981D-496A-81FA-B72FC0FB925B}">
      <dsp:nvSpPr>
        <dsp:cNvPr id="0" name=""/>
        <dsp:cNvSpPr/>
      </dsp:nvSpPr>
      <dsp:spPr>
        <a:xfrm>
          <a:off x="380172" y="963522"/>
          <a:ext cx="691222" cy="6912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E9EDBF-76C1-4CA6-868D-415BC7C510AC}">
      <dsp:nvSpPr>
        <dsp:cNvPr id="0" name=""/>
        <dsp:cNvSpPr/>
      </dsp:nvSpPr>
      <dsp:spPr>
        <a:xfrm>
          <a:off x="1451567" y="680749"/>
          <a:ext cx="9581461" cy="125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08" tIns="133008" rIns="133008" bIns="133008" numCol="1" spcCol="1270" anchor="ctr" anchorCtr="0">
          <a:noAutofit/>
        </a:bodyPr>
        <a:lstStyle/>
        <a:p>
          <a:pPr marL="0" lvl="0" indent="0" algn="l" defTabSz="1111250">
            <a:lnSpc>
              <a:spcPct val="90000"/>
            </a:lnSpc>
            <a:spcBef>
              <a:spcPct val="0"/>
            </a:spcBef>
            <a:spcAft>
              <a:spcPct val="35000"/>
            </a:spcAft>
            <a:buNone/>
          </a:pPr>
          <a:r>
            <a:rPr lang="en-GB" sz="2500" kern="1200"/>
            <a:t>Briefly introduce you to this module and associated assessments</a:t>
          </a:r>
          <a:endParaRPr lang="en-US" sz="2500" kern="1200"/>
        </a:p>
      </dsp:txBody>
      <dsp:txXfrm>
        <a:off x="1451567" y="680749"/>
        <a:ext cx="9581461" cy="1256768"/>
      </dsp:txXfrm>
    </dsp:sp>
    <dsp:sp modelId="{F0C9DCF7-4EB2-4BEC-9921-1DEC80549C22}">
      <dsp:nvSpPr>
        <dsp:cNvPr id="0" name=""/>
        <dsp:cNvSpPr/>
      </dsp:nvSpPr>
      <dsp:spPr>
        <a:xfrm>
          <a:off x="0" y="2251710"/>
          <a:ext cx="11033029" cy="12567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F3064C-897F-482A-AAF9-4EEFCD095656}">
      <dsp:nvSpPr>
        <dsp:cNvPr id="0" name=""/>
        <dsp:cNvSpPr/>
      </dsp:nvSpPr>
      <dsp:spPr>
        <a:xfrm>
          <a:off x="380172" y="2534483"/>
          <a:ext cx="691222" cy="6912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CEA22-30E6-40F3-84F3-AFF94CC8F6F3}">
      <dsp:nvSpPr>
        <dsp:cNvPr id="0" name=""/>
        <dsp:cNvSpPr/>
      </dsp:nvSpPr>
      <dsp:spPr>
        <a:xfrm>
          <a:off x="1451567" y="2251710"/>
          <a:ext cx="9581461" cy="125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08" tIns="133008" rIns="133008" bIns="133008" numCol="1" spcCol="1270" anchor="ctr" anchorCtr="0">
          <a:noAutofit/>
        </a:bodyPr>
        <a:lstStyle/>
        <a:p>
          <a:pPr marL="0" lvl="0" indent="0" algn="l" defTabSz="1111250">
            <a:lnSpc>
              <a:spcPct val="90000"/>
            </a:lnSpc>
            <a:spcBef>
              <a:spcPct val="0"/>
            </a:spcBef>
            <a:spcAft>
              <a:spcPct val="35000"/>
            </a:spcAft>
            <a:buNone/>
          </a:pPr>
          <a:r>
            <a:rPr lang="en-GB" sz="2500" kern="1200" dirty="0"/>
            <a:t>Encourage thinking and reflection around mental health in readiness for our lessons as we work through the semester</a:t>
          </a:r>
          <a:endParaRPr lang="en-US" sz="2500" kern="1200" dirty="0"/>
        </a:p>
      </dsp:txBody>
      <dsp:txXfrm>
        <a:off x="1451567" y="2251710"/>
        <a:ext cx="9581461" cy="12567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F622A-9BE1-47B5-A2D1-5F993CF21D3E}">
      <dsp:nvSpPr>
        <dsp:cNvPr id="0" name=""/>
        <dsp:cNvSpPr/>
      </dsp:nvSpPr>
      <dsp:spPr>
        <a:xfrm>
          <a:off x="2155269" y="3256"/>
          <a:ext cx="5337667" cy="33894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909E08-9449-4D52-A63D-EBB509A07581}">
      <dsp:nvSpPr>
        <dsp:cNvPr id="0" name=""/>
        <dsp:cNvSpPr/>
      </dsp:nvSpPr>
      <dsp:spPr>
        <a:xfrm>
          <a:off x="2748343" y="566676"/>
          <a:ext cx="5337667" cy="338941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b="1" kern="1200" dirty="0"/>
            <a:t>There are two assessments for this module</a:t>
          </a:r>
          <a:endParaRPr lang="en-US" sz="5100" kern="1200" dirty="0"/>
        </a:p>
      </dsp:txBody>
      <dsp:txXfrm>
        <a:off x="2847616" y="665949"/>
        <a:ext cx="5139121" cy="31908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A8C8F-5364-41E0-80E8-8AAD455E9416}">
      <dsp:nvSpPr>
        <dsp:cNvPr id="0" name=""/>
        <dsp:cNvSpPr/>
      </dsp:nvSpPr>
      <dsp:spPr>
        <a:xfrm>
          <a:off x="0" y="669745"/>
          <a:ext cx="6177516" cy="1124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Assessment 1: 20-minute Presentation</a:t>
          </a:r>
          <a:endParaRPr lang="en-US" sz="2700" kern="1200"/>
        </a:p>
      </dsp:txBody>
      <dsp:txXfrm>
        <a:off x="54913" y="724658"/>
        <a:ext cx="6067690" cy="1015074"/>
      </dsp:txXfrm>
    </dsp:sp>
    <dsp:sp modelId="{15DA1AE9-EE03-45C0-8380-4B6F2A204445}">
      <dsp:nvSpPr>
        <dsp:cNvPr id="0" name=""/>
        <dsp:cNvSpPr/>
      </dsp:nvSpPr>
      <dsp:spPr>
        <a:xfrm>
          <a:off x="0" y="1872405"/>
          <a:ext cx="6177516" cy="1124900"/>
        </a:xfrm>
        <a:prstGeom prst="roundRect">
          <a:avLst/>
        </a:prstGeom>
        <a:solidFill>
          <a:schemeClr val="accent2">
            <a:hueOff val="1489527"/>
            <a:satOff val="66"/>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Submission: Power Point Slides : Monday 3</a:t>
          </a:r>
          <a:r>
            <a:rPr lang="en-GB" sz="2700" kern="1200" baseline="30000"/>
            <a:t>rd</a:t>
          </a:r>
          <a:r>
            <a:rPr lang="en-GB" sz="2700" kern="1200"/>
            <a:t> March before 23:59pm with notes</a:t>
          </a:r>
          <a:endParaRPr lang="en-US" sz="2700" kern="1200"/>
        </a:p>
      </dsp:txBody>
      <dsp:txXfrm>
        <a:off x="54913" y="1927318"/>
        <a:ext cx="6067690" cy="1015074"/>
      </dsp:txXfrm>
    </dsp:sp>
    <dsp:sp modelId="{8484B2DC-95E8-4D64-B072-E35E6EBFAD37}">
      <dsp:nvSpPr>
        <dsp:cNvPr id="0" name=""/>
        <dsp:cNvSpPr/>
      </dsp:nvSpPr>
      <dsp:spPr>
        <a:xfrm>
          <a:off x="0" y="3075065"/>
          <a:ext cx="6177516" cy="1124900"/>
        </a:xfrm>
        <a:prstGeom prst="roundRect">
          <a:avLst/>
        </a:prstGeom>
        <a:solidFill>
          <a:schemeClr val="accent2">
            <a:hueOff val="2979055"/>
            <a:satOff val="13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Presentation Dates: 4 th &amp; 11 March 2025</a:t>
          </a:r>
          <a:endParaRPr lang="en-US" sz="2700" kern="1200"/>
        </a:p>
      </dsp:txBody>
      <dsp:txXfrm>
        <a:off x="54913" y="3129978"/>
        <a:ext cx="6067690" cy="10150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8806B-0C2A-4124-8533-A011D66B0AA3}">
      <dsp:nvSpPr>
        <dsp:cNvPr id="0" name=""/>
        <dsp:cNvSpPr/>
      </dsp:nvSpPr>
      <dsp:spPr>
        <a:xfrm>
          <a:off x="0" y="511"/>
          <a:ext cx="1103302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55977-B90C-4077-91FA-A0E74348641A}">
      <dsp:nvSpPr>
        <dsp:cNvPr id="0" name=""/>
        <dsp:cNvSpPr/>
      </dsp:nvSpPr>
      <dsp:spPr>
        <a:xfrm>
          <a:off x="0" y="511"/>
          <a:ext cx="11033029" cy="83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20-minute Presentation </a:t>
          </a:r>
          <a:endParaRPr lang="en-US" sz="2200" kern="1200"/>
        </a:p>
      </dsp:txBody>
      <dsp:txXfrm>
        <a:off x="0" y="511"/>
        <a:ext cx="11033029" cy="837641"/>
      </dsp:txXfrm>
    </dsp:sp>
    <dsp:sp modelId="{DF98BADA-7D9F-427D-869F-D9B548A21338}">
      <dsp:nvSpPr>
        <dsp:cNvPr id="0" name=""/>
        <dsp:cNvSpPr/>
      </dsp:nvSpPr>
      <dsp:spPr>
        <a:xfrm>
          <a:off x="0" y="838152"/>
          <a:ext cx="1103302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1CD9F4-570B-4693-910F-CA3A221D562D}">
      <dsp:nvSpPr>
        <dsp:cNvPr id="0" name=""/>
        <dsp:cNvSpPr/>
      </dsp:nvSpPr>
      <dsp:spPr>
        <a:xfrm>
          <a:off x="0" y="838152"/>
          <a:ext cx="11033029" cy="83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Select one of the following mental health issues and present a critical exploration of your chosen topic to a peer seminar group. </a:t>
          </a:r>
          <a:endParaRPr lang="en-US" sz="2200" kern="1200"/>
        </a:p>
      </dsp:txBody>
      <dsp:txXfrm>
        <a:off x="0" y="838152"/>
        <a:ext cx="11033029" cy="837641"/>
      </dsp:txXfrm>
    </dsp:sp>
    <dsp:sp modelId="{FA82093D-EA06-4144-B2FF-37D0D48F3A59}">
      <dsp:nvSpPr>
        <dsp:cNvPr id="0" name=""/>
        <dsp:cNvSpPr/>
      </dsp:nvSpPr>
      <dsp:spPr>
        <a:xfrm>
          <a:off x="0" y="1675793"/>
          <a:ext cx="110330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B342EC-1E76-4D2D-BE37-C25D61A5156D}">
      <dsp:nvSpPr>
        <dsp:cNvPr id="0" name=""/>
        <dsp:cNvSpPr/>
      </dsp:nvSpPr>
      <dsp:spPr>
        <a:xfrm>
          <a:off x="0" y="1675793"/>
          <a:ext cx="11033029" cy="83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 Depression</a:t>
          </a:r>
          <a:endParaRPr lang="en-US" sz="2200" kern="1200" dirty="0"/>
        </a:p>
      </dsp:txBody>
      <dsp:txXfrm>
        <a:off x="0" y="1675793"/>
        <a:ext cx="11033029" cy="837641"/>
      </dsp:txXfrm>
    </dsp:sp>
    <dsp:sp modelId="{2C518998-F940-443A-A551-9E9E2F76DA01}">
      <dsp:nvSpPr>
        <dsp:cNvPr id="0" name=""/>
        <dsp:cNvSpPr/>
      </dsp:nvSpPr>
      <dsp:spPr>
        <a:xfrm>
          <a:off x="0" y="2513435"/>
          <a:ext cx="1103302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BC137F-5BAC-43D9-95CB-E5FB7B4B2E66}">
      <dsp:nvSpPr>
        <dsp:cNvPr id="0" name=""/>
        <dsp:cNvSpPr/>
      </dsp:nvSpPr>
      <dsp:spPr>
        <a:xfrm>
          <a:off x="0" y="2513435"/>
          <a:ext cx="11033029" cy="83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 Generalised Anxiety </a:t>
          </a:r>
          <a:endParaRPr lang="en-US" sz="2200" kern="1200"/>
        </a:p>
      </dsp:txBody>
      <dsp:txXfrm>
        <a:off x="0" y="2513435"/>
        <a:ext cx="11033029" cy="837641"/>
      </dsp:txXfrm>
    </dsp:sp>
    <dsp:sp modelId="{DE0835E5-31AF-4859-A415-0B6C228DD45D}">
      <dsp:nvSpPr>
        <dsp:cNvPr id="0" name=""/>
        <dsp:cNvSpPr/>
      </dsp:nvSpPr>
      <dsp:spPr>
        <a:xfrm>
          <a:off x="0" y="3351076"/>
          <a:ext cx="110330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2631FA-4940-4730-89AC-192243579357}">
      <dsp:nvSpPr>
        <dsp:cNvPr id="0" name=""/>
        <dsp:cNvSpPr/>
      </dsp:nvSpPr>
      <dsp:spPr>
        <a:xfrm>
          <a:off x="0" y="3351076"/>
          <a:ext cx="11033029" cy="83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 Chronic Stress</a:t>
          </a:r>
          <a:endParaRPr lang="en-US" sz="2200" kern="1200"/>
        </a:p>
      </dsp:txBody>
      <dsp:txXfrm>
        <a:off x="0" y="3351076"/>
        <a:ext cx="11033029" cy="8376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EC437-F2D8-4CC6-81C6-A874AE16160F}">
      <dsp:nvSpPr>
        <dsp:cNvPr id="0" name=""/>
        <dsp:cNvSpPr/>
      </dsp:nvSpPr>
      <dsp:spPr>
        <a:xfrm>
          <a:off x="0" y="50417"/>
          <a:ext cx="6177516" cy="23268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Essay [4,000 words]</a:t>
          </a:r>
          <a:endParaRPr lang="en-US" sz="4000" kern="1200"/>
        </a:p>
      </dsp:txBody>
      <dsp:txXfrm>
        <a:off x="113587" y="164004"/>
        <a:ext cx="5950342" cy="2099663"/>
      </dsp:txXfrm>
    </dsp:sp>
    <dsp:sp modelId="{7FFC0007-819B-4C0F-B5BB-AF4D2C337657}">
      <dsp:nvSpPr>
        <dsp:cNvPr id="0" name=""/>
        <dsp:cNvSpPr/>
      </dsp:nvSpPr>
      <dsp:spPr>
        <a:xfrm>
          <a:off x="0" y="2492455"/>
          <a:ext cx="6177516" cy="2326837"/>
        </a:xfrm>
        <a:prstGeom prst="roundRect">
          <a:avLst/>
        </a:prstGeom>
        <a:solidFill>
          <a:schemeClr val="accent2">
            <a:hueOff val="2979055"/>
            <a:satOff val="13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Submission details: Monday, 28th April 2025 23:59pm</a:t>
          </a:r>
          <a:endParaRPr lang="en-US" sz="4000" kern="1200"/>
        </a:p>
      </dsp:txBody>
      <dsp:txXfrm>
        <a:off x="113587" y="2606042"/>
        <a:ext cx="5950342" cy="20996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1D9FB-C589-43AD-B2CA-D78138E12194}">
      <dsp:nvSpPr>
        <dsp:cNvPr id="0" name=""/>
        <dsp:cNvSpPr/>
      </dsp:nvSpPr>
      <dsp:spPr>
        <a:xfrm>
          <a:off x="0" y="2558"/>
          <a:ext cx="1201336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36F495-D832-44E6-A4F1-9AE3A37E5061}">
      <dsp:nvSpPr>
        <dsp:cNvPr id="0" name=""/>
        <dsp:cNvSpPr/>
      </dsp:nvSpPr>
      <dsp:spPr>
        <a:xfrm>
          <a:off x="0" y="2558"/>
          <a:ext cx="12013364" cy="87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accrediting counselling bodies of the National Counselling &amp; Psychotherapy Society (NCPS) and the British Association for Counselling and Psychotherapy (BACP) recognise the evolving delivery of counselling. </a:t>
          </a:r>
          <a:endParaRPr lang="en-US" sz="2100" kern="1200" dirty="0"/>
        </a:p>
      </dsp:txBody>
      <dsp:txXfrm>
        <a:off x="0" y="2558"/>
        <a:ext cx="12013364" cy="872482"/>
      </dsp:txXfrm>
    </dsp:sp>
    <dsp:sp modelId="{CCD813DC-D6CA-45F4-9BD0-A8EAE9549215}">
      <dsp:nvSpPr>
        <dsp:cNvPr id="0" name=""/>
        <dsp:cNvSpPr/>
      </dsp:nvSpPr>
      <dsp:spPr>
        <a:xfrm>
          <a:off x="0" y="875041"/>
          <a:ext cx="1201336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319D46-BE29-4F64-B3C1-05BCC27A7204}">
      <dsp:nvSpPr>
        <dsp:cNvPr id="0" name=""/>
        <dsp:cNvSpPr/>
      </dsp:nvSpPr>
      <dsp:spPr>
        <a:xfrm>
          <a:off x="0" y="875041"/>
          <a:ext cx="12013364" cy="87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This approach combines a hybrid model of in-person and remote (video and telephone) sessions for both counselling and supervision. </a:t>
          </a:r>
          <a:endParaRPr lang="en-US" sz="2100" kern="1200" dirty="0"/>
        </a:p>
      </dsp:txBody>
      <dsp:txXfrm>
        <a:off x="0" y="875041"/>
        <a:ext cx="12013364" cy="872482"/>
      </dsp:txXfrm>
    </dsp:sp>
    <dsp:sp modelId="{5A43C8C3-FBE0-44A4-9D81-6A492DF0B2FE}">
      <dsp:nvSpPr>
        <dsp:cNvPr id="0" name=""/>
        <dsp:cNvSpPr/>
      </dsp:nvSpPr>
      <dsp:spPr>
        <a:xfrm>
          <a:off x="0" y="1747523"/>
          <a:ext cx="1201336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E7B200-D684-4B59-A278-569896BD466D}">
      <dsp:nvSpPr>
        <dsp:cNvPr id="0" name=""/>
        <dsp:cNvSpPr/>
      </dsp:nvSpPr>
      <dsp:spPr>
        <a:xfrm>
          <a:off x="0" y="1747523"/>
          <a:ext cx="12013364" cy="87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Critically evaluate how this shift to remote work impacts the following concepts and principles in both client interactions and supervisory practices: </a:t>
          </a:r>
          <a:endParaRPr lang="en-US" sz="2100" kern="1200" dirty="0"/>
        </a:p>
      </dsp:txBody>
      <dsp:txXfrm>
        <a:off x="0" y="1747523"/>
        <a:ext cx="12013364" cy="872482"/>
      </dsp:txXfrm>
    </dsp:sp>
    <dsp:sp modelId="{4FB69203-2A10-40D0-8C10-211C22B33376}">
      <dsp:nvSpPr>
        <dsp:cNvPr id="0" name=""/>
        <dsp:cNvSpPr/>
      </dsp:nvSpPr>
      <dsp:spPr>
        <a:xfrm>
          <a:off x="0" y="2620006"/>
          <a:ext cx="1201336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9E79DC-8A15-4A88-819C-AE426D915274}">
      <dsp:nvSpPr>
        <dsp:cNvPr id="0" name=""/>
        <dsp:cNvSpPr/>
      </dsp:nvSpPr>
      <dsp:spPr>
        <a:xfrm>
          <a:off x="0" y="2620006"/>
          <a:ext cx="12013364" cy="87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 Therapeutic Relationship</a:t>
          </a:r>
          <a:endParaRPr lang="en-US" sz="2100" kern="1200" dirty="0"/>
        </a:p>
      </dsp:txBody>
      <dsp:txXfrm>
        <a:off x="0" y="2620006"/>
        <a:ext cx="12013364" cy="872482"/>
      </dsp:txXfrm>
    </dsp:sp>
    <dsp:sp modelId="{37912ED1-ED38-4DC0-9E81-D0D38ED1DC99}">
      <dsp:nvSpPr>
        <dsp:cNvPr id="0" name=""/>
        <dsp:cNvSpPr/>
      </dsp:nvSpPr>
      <dsp:spPr>
        <a:xfrm>
          <a:off x="0" y="3492489"/>
          <a:ext cx="1201336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B3527E-233A-4290-B6DC-4D0413A1F7F5}">
      <dsp:nvSpPr>
        <dsp:cNvPr id="0" name=""/>
        <dsp:cNvSpPr/>
      </dsp:nvSpPr>
      <dsp:spPr>
        <a:xfrm>
          <a:off x="0" y="3492489"/>
          <a:ext cx="12013364" cy="87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 Core Conditions </a:t>
          </a:r>
          <a:endParaRPr lang="en-US" sz="2100" kern="1200" dirty="0"/>
        </a:p>
      </dsp:txBody>
      <dsp:txXfrm>
        <a:off x="0" y="3492489"/>
        <a:ext cx="12013364" cy="872482"/>
      </dsp:txXfrm>
    </dsp:sp>
    <dsp:sp modelId="{AA0659A3-8537-40E4-A64C-4B21DE2F5148}">
      <dsp:nvSpPr>
        <dsp:cNvPr id="0" name=""/>
        <dsp:cNvSpPr/>
      </dsp:nvSpPr>
      <dsp:spPr>
        <a:xfrm>
          <a:off x="0" y="4364971"/>
          <a:ext cx="1201336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7E9F97-318E-4FD2-8D91-AFC724DB4F59}">
      <dsp:nvSpPr>
        <dsp:cNvPr id="0" name=""/>
        <dsp:cNvSpPr/>
      </dsp:nvSpPr>
      <dsp:spPr>
        <a:xfrm>
          <a:off x="0" y="4364971"/>
          <a:ext cx="12013364" cy="872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 Practice-Based Skills</a:t>
          </a:r>
          <a:endParaRPr lang="en-US" sz="2100" kern="1200" dirty="0"/>
        </a:p>
      </dsp:txBody>
      <dsp:txXfrm>
        <a:off x="0" y="4364971"/>
        <a:ext cx="12013364" cy="8724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47AD34-5834-46B3-A8B6-7E95B23F9D86}">
      <dsp:nvSpPr>
        <dsp:cNvPr id="0" name=""/>
        <dsp:cNvSpPr/>
      </dsp:nvSpPr>
      <dsp:spPr>
        <a:xfrm>
          <a:off x="362021" y="601"/>
          <a:ext cx="3221558" cy="1932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 Mental Health, what it is and the difference between Mental Health, Mental Well-being and Mental Illness.</a:t>
          </a:r>
          <a:endParaRPr lang="en-US" sz="2300" kern="1200" dirty="0"/>
        </a:p>
      </dsp:txBody>
      <dsp:txXfrm>
        <a:off x="362021" y="601"/>
        <a:ext cx="3221558" cy="1932934"/>
      </dsp:txXfrm>
    </dsp:sp>
    <dsp:sp modelId="{EB460C3A-F73C-4D04-BEE1-B3B81B0DF5F2}">
      <dsp:nvSpPr>
        <dsp:cNvPr id="0" name=""/>
        <dsp:cNvSpPr/>
      </dsp:nvSpPr>
      <dsp:spPr>
        <a:xfrm>
          <a:off x="3905735" y="601"/>
          <a:ext cx="3221558" cy="1932934"/>
        </a:xfrm>
        <a:prstGeom prst="rect">
          <a:avLst/>
        </a:prstGeom>
        <a:solidFill>
          <a:schemeClr val="accent2">
            <a:hueOff val="993018"/>
            <a:satOff val="44"/>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Classification and diagnosis</a:t>
          </a:r>
          <a:endParaRPr lang="en-US" sz="2300" kern="1200" dirty="0"/>
        </a:p>
      </dsp:txBody>
      <dsp:txXfrm>
        <a:off x="3905735" y="601"/>
        <a:ext cx="3221558" cy="1932934"/>
      </dsp:txXfrm>
    </dsp:sp>
    <dsp:sp modelId="{C3F0DC14-67EA-431F-851F-9B920FCE4F22}">
      <dsp:nvSpPr>
        <dsp:cNvPr id="0" name=""/>
        <dsp:cNvSpPr/>
      </dsp:nvSpPr>
      <dsp:spPr>
        <a:xfrm>
          <a:off x="7449449" y="601"/>
          <a:ext cx="3221558" cy="1932934"/>
        </a:xfrm>
        <a:prstGeom prst="rect">
          <a:avLst/>
        </a:prstGeom>
        <a:solidFill>
          <a:schemeClr val="accent2">
            <a:hueOff val="1986037"/>
            <a:satOff val="89"/>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The Welsh Matrix</a:t>
          </a:r>
        </a:p>
        <a:p>
          <a:pPr marL="0" lvl="0" indent="0" algn="ctr" defTabSz="1022350">
            <a:lnSpc>
              <a:spcPct val="90000"/>
            </a:lnSpc>
            <a:spcBef>
              <a:spcPct val="0"/>
            </a:spcBef>
            <a:spcAft>
              <a:spcPct val="35000"/>
            </a:spcAft>
            <a:buNone/>
          </a:pPr>
          <a:r>
            <a:rPr lang="en-GB" sz="2300" kern="1200" dirty="0"/>
            <a:t>(</a:t>
          </a:r>
          <a:r>
            <a:rPr lang="en-GB" sz="2300" kern="1200" dirty="0" err="1"/>
            <a:t>Matrics</a:t>
          </a:r>
          <a:r>
            <a:rPr lang="en-GB" sz="2300" kern="1200" dirty="0"/>
            <a:t> Cymru)  </a:t>
          </a:r>
          <a:endParaRPr lang="en-US" sz="2300" kern="1200" dirty="0"/>
        </a:p>
      </dsp:txBody>
      <dsp:txXfrm>
        <a:off x="7449449" y="601"/>
        <a:ext cx="3221558" cy="1932934"/>
      </dsp:txXfrm>
    </dsp:sp>
    <dsp:sp modelId="{2C4C63CC-4830-4C20-8808-8E6E0189FC22}">
      <dsp:nvSpPr>
        <dsp:cNvPr id="0" name=""/>
        <dsp:cNvSpPr/>
      </dsp:nvSpPr>
      <dsp:spPr>
        <a:xfrm>
          <a:off x="3905735" y="2255692"/>
          <a:ext cx="3221558" cy="1932934"/>
        </a:xfrm>
        <a:prstGeom prst="rect">
          <a:avLst/>
        </a:prstGeom>
        <a:solidFill>
          <a:schemeClr val="accent2">
            <a:hueOff val="2979055"/>
            <a:satOff val="13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How mental health can present in the therapy room and where these presenting issues may have started</a:t>
          </a:r>
          <a:endParaRPr lang="en-US" sz="2300" kern="1200" dirty="0"/>
        </a:p>
      </dsp:txBody>
      <dsp:txXfrm>
        <a:off x="3905735" y="2255692"/>
        <a:ext cx="3221558" cy="19329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618B5-35E0-4C8E-BA7A-5072154DD51A}">
      <dsp:nvSpPr>
        <dsp:cNvPr id="0" name=""/>
        <dsp:cNvSpPr/>
      </dsp:nvSpPr>
      <dsp:spPr>
        <a:xfrm>
          <a:off x="0" y="797225"/>
          <a:ext cx="11033029" cy="14718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AC1B6-981D-496A-81FA-B72FC0FB925B}">
      <dsp:nvSpPr>
        <dsp:cNvPr id="0" name=""/>
        <dsp:cNvSpPr/>
      </dsp:nvSpPr>
      <dsp:spPr>
        <a:xfrm>
          <a:off x="445219" y="1128381"/>
          <a:ext cx="809490" cy="809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E9EDBF-76C1-4CA6-868D-415BC7C510AC}">
      <dsp:nvSpPr>
        <dsp:cNvPr id="0" name=""/>
        <dsp:cNvSpPr/>
      </dsp:nvSpPr>
      <dsp:spPr>
        <a:xfrm>
          <a:off x="1699930" y="797225"/>
          <a:ext cx="9333098" cy="1471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766" tIns="155766" rIns="155766" bIns="155766" numCol="1" spcCol="1270" anchor="ctr" anchorCtr="0">
          <a:noAutofit/>
        </a:bodyPr>
        <a:lstStyle/>
        <a:p>
          <a:pPr marL="0" lvl="0" indent="0" algn="l" defTabSz="1111250">
            <a:lnSpc>
              <a:spcPct val="90000"/>
            </a:lnSpc>
            <a:spcBef>
              <a:spcPct val="0"/>
            </a:spcBef>
            <a:spcAft>
              <a:spcPct val="35000"/>
            </a:spcAft>
            <a:buNone/>
          </a:pPr>
          <a:r>
            <a:rPr lang="en-GB" sz="2500" kern="1200" dirty="0"/>
            <a:t>Briefly introduced you to this module and associated assessments</a:t>
          </a:r>
          <a:endParaRPr lang="en-US" sz="2500" kern="1200" dirty="0"/>
        </a:p>
      </dsp:txBody>
      <dsp:txXfrm>
        <a:off x="1699930" y="797225"/>
        <a:ext cx="9333098" cy="1471801"/>
      </dsp:txXfrm>
    </dsp:sp>
    <dsp:sp modelId="{F0C9DCF7-4EB2-4BEC-9921-1DEC80549C22}">
      <dsp:nvSpPr>
        <dsp:cNvPr id="0" name=""/>
        <dsp:cNvSpPr/>
      </dsp:nvSpPr>
      <dsp:spPr>
        <a:xfrm>
          <a:off x="0" y="2636977"/>
          <a:ext cx="11033029" cy="14718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F3064C-897F-482A-AAF9-4EEFCD095656}">
      <dsp:nvSpPr>
        <dsp:cNvPr id="0" name=""/>
        <dsp:cNvSpPr/>
      </dsp:nvSpPr>
      <dsp:spPr>
        <a:xfrm>
          <a:off x="445219" y="2968133"/>
          <a:ext cx="809490" cy="809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CEA22-30E6-40F3-84F3-AFF94CC8F6F3}">
      <dsp:nvSpPr>
        <dsp:cNvPr id="0" name=""/>
        <dsp:cNvSpPr/>
      </dsp:nvSpPr>
      <dsp:spPr>
        <a:xfrm>
          <a:off x="1699930" y="2636977"/>
          <a:ext cx="9333098" cy="1471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766" tIns="155766" rIns="155766" bIns="155766" numCol="1" spcCol="1270" anchor="ctr" anchorCtr="0">
          <a:noAutofit/>
        </a:bodyPr>
        <a:lstStyle/>
        <a:p>
          <a:pPr marL="0" lvl="0" indent="0" algn="l" defTabSz="1111250">
            <a:lnSpc>
              <a:spcPct val="90000"/>
            </a:lnSpc>
            <a:spcBef>
              <a:spcPct val="0"/>
            </a:spcBef>
            <a:spcAft>
              <a:spcPct val="35000"/>
            </a:spcAft>
            <a:buNone/>
          </a:pPr>
          <a:r>
            <a:rPr lang="en-GB" sz="2500" kern="1200" dirty="0"/>
            <a:t>Encouraged thinking and reflection around mental health in readiness for our lessons as we work through the semester</a:t>
          </a:r>
          <a:endParaRPr lang="en-US" sz="2500" kern="1200" dirty="0"/>
        </a:p>
      </dsp:txBody>
      <dsp:txXfrm>
        <a:off x="1699930" y="2636977"/>
        <a:ext cx="9333098" cy="14718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E4A14-2575-4908-B9F0-807A77CE844C}" type="datetimeFigureOut">
              <a:rPr lang="en-GB" smtClean="0"/>
              <a:t>03/01/2025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F84D96-A23B-4151-847B-1982C570462C}" type="slidenum">
              <a:rPr lang="en-GB" smtClean="0"/>
              <a:t>‹#›</a:t>
            </a:fld>
            <a:endParaRPr lang="en-GB"/>
          </a:p>
        </p:txBody>
      </p:sp>
    </p:spTree>
    <p:extLst>
      <p:ext uri="{BB962C8B-B14F-4D97-AF65-F5344CB8AC3E}">
        <p14:creationId xmlns:p14="http://schemas.microsoft.com/office/powerpoint/2010/main" val="1181043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84D96-A23B-4151-847B-1982C570462C}" type="slidenum">
              <a:rPr lang="en-GB" smtClean="0"/>
              <a:t>1</a:t>
            </a:fld>
            <a:endParaRPr lang="en-GB"/>
          </a:p>
        </p:txBody>
      </p:sp>
    </p:spTree>
    <p:extLst>
      <p:ext uri="{BB962C8B-B14F-4D97-AF65-F5344CB8AC3E}">
        <p14:creationId xmlns:p14="http://schemas.microsoft.com/office/powerpoint/2010/main" val="3243818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84D96-A23B-4151-847B-1982C570462C}" type="slidenum">
              <a:rPr lang="en-GB" smtClean="0"/>
              <a:t>5</a:t>
            </a:fld>
            <a:endParaRPr lang="en-GB"/>
          </a:p>
        </p:txBody>
      </p:sp>
    </p:spTree>
    <p:extLst>
      <p:ext uri="{BB962C8B-B14F-4D97-AF65-F5344CB8AC3E}">
        <p14:creationId xmlns:p14="http://schemas.microsoft.com/office/powerpoint/2010/main" val="1993182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84D96-A23B-4151-847B-1982C570462C}" type="slidenum">
              <a:rPr lang="en-GB" smtClean="0"/>
              <a:t>12</a:t>
            </a:fld>
            <a:endParaRPr lang="en-GB"/>
          </a:p>
        </p:txBody>
      </p:sp>
    </p:spTree>
    <p:extLst>
      <p:ext uri="{BB962C8B-B14F-4D97-AF65-F5344CB8AC3E}">
        <p14:creationId xmlns:p14="http://schemas.microsoft.com/office/powerpoint/2010/main" val="57685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January 2, 2025</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76346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Thursday, January 2, 2025</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38301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Thursday, January 2, 2025</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19670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Thursday, January 2, 2025</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6207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Thursday, January 2, 2025</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56682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Thursday, January 2, 2025</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21766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Thursday, January 2, 2025</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74167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Thursday, January 2, 2025</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3579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Thursday, January 2, 2025</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740877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Thursday, January 2, 2025</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81139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Thursday, January 2, 2025</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67318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Thursday, January 2, 2025</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0156663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hyperlink" Target="https://www.who.int/health-topics/mental-health#tab=tab_1"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hyperlink" Target="https://www.who.int/news-room/fact-sheets/detail/mental-disorder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DxIDKZHW3-E?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mental-health-problems-introduction/types-of-mental-health-problems/"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FFE9620-9C90-4BC3-B883-01E7265F5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4" name="Rectangle 23">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6858000"/>
          </a:xfrm>
          <a:prstGeom prst="rect">
            <a:avLst/>
          </a:prstGeom>
          <a:gradFill>
            <a:gsLst>
              <a:gs pos="0">
                <a:schemeClr val="accent6">
                  <a:lumMod val="75000"/>
                </a:schemeClr>
              </a:gs>
              <a:gs pos="100000">
                <a:schemeClr val="tx2">
                  <a:lumMod val="50000"/>
                  <a:lumOff val="50000"/>
                  <a:alpha val="53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6" name="Rectangle 25">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29"/>
            <a:ext cx="12192002" cy="6408743"/>
          </a:xfrm>
          <a:prstGeom prst="rect">
            <a:avLst/>
          </a:prstGeom>
          <a:gradFill>
            <a:gsLst>
              <a:gs pos="0">
                <a:schemeClr val="accent5">
                  <a:alpha val="95000"/>
                </a:schemeClr>
              </a:gs>
              <a:gs pos="100000">
                <a:schemeClr val="tx2">
                  <a:lumMod val="75000"/>
                  <a:lumOff val="25000"/>
                  <a:alpha val="64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8" name="Rectangle 27">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608179" cy="6858001"/>
          </a:xfrm>
          <a:prstGeom prst="rect">
            <a:avLst/>
          </a:prstGeom>
          <a:gradFill>
            <a:gsLst>
              <a:gs pos="22000">
                <a:schemeClr val="accent2">
                  <a:alpha val="32000"/>
                </a:schemeClr>
              </a:gs>
              <a:gs pos="99000">
                <a:schemeClr val="accent6">
                  <a:lumMod val="75000"/>
                  <a:alpha val="5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0" name="Rectangle 29">
            <a:extLst>
              <a:ext uri="{FF2B5EF4-FFF2-40B4-BE49-F238E27FC236}">
                <a16:creationId xmlns:a16="http://schemas.microsoft.com/office/drawing/2014/main" id="{A467AAD5-A599-4928-9605-09F207D75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470924" y="-863506"/>
            <a:ext cx="6857571" cy="8584581"/>
          </a:xfrm>
          <a:prstGeom prst="rect">
            <a:avLst/>
          </a:prstGeom>
          <a:gradFill>
            <a:gsLst>
              <a:gs pos="0">
                <a:schemeClr val="accent2">
                  <a:alpha val="61000"/>
                </a:schemeClr>
              </a:gs>
              <a:gs pos="84000">
                <a:schemeClr val="accent6">
                  <a:alpha val="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2" name="Freeform: Shape 31">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p:cNvSpPr>
            <a:spLocks noGrp="1"/>
          </p:cNvSpPr>
          <p:nvPr>
            <p:ph type="ctrTitle"/>
          </p:nvPr>
        </p:nvSpPr>
        <p:spPr>
          <a:xfrm>
            <a:off x="4221803" y="1173479"/>
            <a:ext cx="6598597" cy="2336483"/>
          </a:xfrm>
        </p:spPr>
        <p:txBody>
          <a:bodyPr>
            <a:normAutofit/>
          </a:bodyPr>
          <a:lstStyle/>
          <a:p>
            <a:pPr algn="l"/>
            <a:r>
              <a:rPr lang="en-GB" dirty="0">
                <a:solidFill>
                  <a:schemeClr val="bg1"/>
                </a:solidFill>
                <a:cs typeface="Calibri Light"/>
              </a:rPr>
              <a:t>MA Year One</a:t>
            </a:r>
            <a:endParaRPr lang="en-GB">
              <a:solidFill>
                <a:schemeClr val="bg1"/>
              </a:solidFill>
            </a:endParaRPr>
          </a:p>
        </p:txBody>
      </p:sp>
      <p:sp>
        <p:nvSpPr>
          <p:cNvPr id="3" name="Subtitle 2"/>
          <p:cNvSpPr>
            <a:spLocks noGrp="1"/>
          </p:cNvSpPr>
          <p:nvPr>
            <p:ph type="subTitle" idx="1"/>
          </p:nvPr>
        </p:nvSpPr>
        <p:spPr>
          <a:xfrm>
            <a:off x="4221803" y="3758499"/>
            <a:ext cx="6598597" cy="2189211"/>
          </a:xfrm>
        </p:spPr>
        <p:txBody>
          <a:bodyPr vert="horz" lIns="0" tIns="0" rIns="0" bIns="0" rtlCol="0">
            <a:normAutofit fontScale="55000" lnSpcReduction="20000"/>
          </a:bodyPr>
          <a:lstStyle/>
          <a:p>
            <a:pPr algn="l"/>
            <a:r>
              <a:rPr lang="en-GB" sz="2800" dirty="0">
                <a:solidFill>
                  <a:schemeClr val="bg1"/>
                </a:solidFill>
              </a:rPr>
              <a:t>Theory</a:t>
            </a:r>
          </a:p>
          <a:p>
            <a:pPr algn="l"/>
            <a:endParaRPr lang="en-GB" sz="2800" dirty="0">
              <a:solidFill>
                <a:schemeClr val="bg1"/>
              </a:solidFill>
            </a:endParaRPr>
          </a:p>
          <a:p>
            <a:pPr algn="l"/>
            <a:r>
              <a:rPr lang="en-GB" sz="2800" dirty="0">
                <a:solidFill>
                  <a:schemeClr val="bg1"/>
                </a:solidFill>
              </a:rPr>
              <a:t>Mental health</a:t>
            </a:r>
          </a:p>
          <a:p>
            <a:pPr algn="l"/>
            <a:endParaRPr lang="en-GB" sz="2800" dirty="0">
              <a:solidFill>
                <a:schemeClr val="bg1"/>
              </a:solidFill>
            </a:endParaRPr>
          </a:p>
          <a:p>
            <a:pPr algn="l"/>
            <a:r>
              <a:rPr lang="en-GB" sz="2800" dirty="0">
                <a:solidFill>
                  <a:schemeClr val="bg1"/>
                </a:solidFill>
              </a:rPr>
              <a:t>Dr Beverly Cole</a:t>
            </a:r>
          </a:p>
          <a:p>
            <a:pPr algn="l"/>
            <a:endParaRPr lang="en-GB" sz="1400" dirty="0">
              <a:solidFill>
                <a:schemeClr val="bg1"/>
              </a:solidFill>
            </a:endParaRPr>
          </a:p>
          <a:p>
            <a:pPr algn="l"/>
            <a:endParaRPr lang="en-GB" sz="1400" dirty="0">
              <a:solidFill>
                <a:schemeClr val="bg1"/>
              </a:solidFill>
            </a:endParaRPr>
          </a:p>
          <a:p>
            <a:pPr algn="l"/>
            <a:endParaRPr lang="en-GB" sz="1400" dirty="0">
              <a:solidFill>
                <a:schemeClr val="bg1"/>
              </a:solidFill>
            </a:endParaRPr>
          </a:p>
        </p:txBody>
      </p:sp>
      <p:pic>
        <p:nvPicPr>
          <p:cNvPr id="4" name="Picture 3">
            <a:extLst>
              <a:ext uri="{FF2B5EF4-FFF2-40B4-BE49-F238E27FC236}">
                <a16:creationId xmlns:a16="http://schemas.microsoft.com/office/drawing/2014/main" id="{9D2EC3A5-E462-4DEC-AC9C-2847188BA365}"/>
              </a:ext>
            </a:extLst>
          </p:cNvPr>
          <p:cNvPicPr>
            <a:picLocks noChangeAspect="1"/>
          </p:cNvPicPr>
          <p:nvPr/>
        </p:nvPicPr>
        <p:blipFill rotWithShape="1">
          <a:blip r:embed="rId3"/>
          <a:srcRect l="32274" r="42292" b="1"/>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D3C2E-AA92-F5CF-5C20-790ADA3E2178}"/>
              </a:ext>
            </a:extLst>
          </p:cNvPr>
          <p:cNvSpPr>
            <a:spLocks noGrp="1"/>
          </p:cNvSpPr>
          <p:nvPr>
            <p:ph type="title"/>
          </p:nvPr>
        </p:nvSpPr>
        <p:spPr>
          <a:xfrm>
            <a:off x="1371600" y="457200"/>
            <a:ext cx="4911393" cy="1556724"/>
          </a:xfrm>
        </p:spPr>
        <p:txBody>
          <a:bodyPr anchor="b">
            <a:normAutofit/>
          </a:bodyPr>
          <a:lstStyle/>
          <a:p>
            <a:pPr>
              <a:lnSpc>
                <a:spcPct val="90000"/>
              </a:lnSpc>
            </a:pPr>
            <a:r>
              <a:rPr lang="en-GB"/>
              <a:t>Introduction to the module</a:t>
            </a:r>
          </a:p>
        </p:txBody>
      </p:sp>
      <p:sp>
        <p:nvSpPr>
          <p:cNvPr id="3" name="Content Placeholder 2">
            <a:extLst>
              <a:ext uri="{FF2B5EF4-FFF2-40B4-BE49-F238E27FC236}">
                <a16:creationId xmlns:a16="http://schemas.microsoft.com/office/drawing/2014/main" id="{1E5A45DA-0B85-834D-9E7D-072212C08844}"/>
              </a:ext>
            </a:extLst>
          </p:cNvPr>
          <p:cNvSpPr>
            <a:spLocks noGrp="1"/>
          </p:cNvSpPr>
          <p:nvPr>
            <p:ph idx="1"/>
          </p:nvPr>
        </p:nvSpPr>
        <p:spPr>
          <a:xfrm>
            <a:off x="1371601" y="2345635"/>
            <a:ext cx="4911392" cy="3583940"/>
          </a:xfrm>
        </p:spPr>
        <p:txBody>
          <a:bodyPr anchor="t">
            <a:normAutofit lnSpcReduction="10000"/>
          </a:bodyPr>
          <a:lstStyle/>
          <a:p>
            <a:endParaRPr lang="en-GB" sz="1600" dirty="0"/>
          </a:p>
          <a:p>
            <a:r>
              <a:rPr lang="en-GB" sz="3600" dirty="0"/>
              <a:t>This PowerPoint is a brief introduction to the work we will be undertaking during this module.</a:t>
            </a:r>
          </a:p>
        </p:txBody>
      </p:sp>
      <p:pic>
        <p:nvPicPr>
          <p:cNvPr id="29" name="Graphic 28" descr="Head with Gears">
            <a:extLst>
              <a:ext uri="{FF2B5EF4-FFF2-40B4-BE49-F238E27FC236}">
                <a16:creationId xmlns:a16="http://schemas.microsoft.com/office/drawing/2014/main" id="{DA2FEF08-86D1-1A21-A721-B52D7A42941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4639" y="648307"/>
            <a:ext cx="5090161" cy="5090161"/>
          </a:xfrm>
          <a:prstGeom prst="rect">
            <a:avLst/>
          </a:prstGeom>
        </p:spPr>
      </p:pic>
    </p:spTree>
    <p:extLst>
      <p:ext uri="{BB962C8B-B14F-4D97-AF65-F5344CB8AC3E}">
        <p14:creationId xmlns:p14="http://schemas.microsoft.com/office/powerpoint/2010/main" val="4162385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EDDC1FA-790A-E96D-1135-20B0D9B1591F}"/>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dirty="0">
                <a:solidFill>
                  <a:schemeClr val="bg1"/>
                </a:solidFill>
              </a:rPr>
              <a:t>The aims of this </a:t>
            </a:r>
            <a:r>
              <a:rPr lang="en-GB" sz="3200" dirty="0" err="1">
                <a:solidFill>
                  <a:schemeClr val="bg1"/>
                </a:solidFill>
              </a:rPr>
              <a:t>powerpoint</a:t>
            </a:r>
            <a:r>
              <a:rPr lang="en-GB" sz="3200" dirty="0">
                <a:solidFill>
                  <a:schemeClr val="bg1"/>
                </a:solidFill>
              </a:rPr>
              <a:t> are therefore to:</a:t>
            </a:r>
          </a:p>
        </p:txBody>
      </p:sp>
      <p:graphicFrame>
        <p:nvGraphicFramePr>
          <p:cNvPr id="7" name="Content Placeholder 4">
            <a:extLst>
              <a:ext uri="{FF2B5EF4-FFF2-40B4-BE49-F238E27FC236}">
                <a16:creationId xmlns:a16="http://schemas.microsoft.com/office/drawing/2014/main" id="{A4AA620D-A94F-CCA6-82C9-EEFF6C3EB71B}"/>
              </a:ext>
            </a:extLst>
          </p:cNvPr>
          <p:cNvGraphicFramePr>
            <a:graphicFrameLocks noGrp="1"/>
          </p:cNvGraphicFramePr>
          <p:nvPr>
            <p:ph idx="1"/>
            <p:extLst>
              <p:ext uri="{D42A27DB-BD31-4B8C-83A1-F6EECF244321}">
                <p14:modId xmlns:p14="http://schemas.microsoft.com/office/powerpoint/2010/main" val="4170572809"/>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699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404E292-5FAB-47E8-A663-A07530CED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0FF8ED-64CE-400C-A4D5-9F943FC26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accent2">
                  <a:lumMod val="60000"/>
                  <a:lumOff val="4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68868AD-100D-45F3-B11E-8A2936712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1999" cy="6858000"/>
          </a:xfrm>
          <a:prstGeom prst="rect">
            <a:avLst/>
          </a:prstGeom>
          <a:gradFill>
            <a:gsLst>
              <a:gs pos="49000">
                <a:schemeClr val="accent5">
                  <a:alpha val="50000"/>
                </a:schemeClr>
              </a:gs>
              <a:gs pos="100000">
                <a:schemeClr val="accent2">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14742CC-05F9-44AC-AF98-AB6EF810E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0">
                <a:schemeClr val="accent2">
                  <a:alpha val="17000"/>
                </a:schemeClr>
              </a:gs>
              <a:gs pos="85000">
                <a:schemeClr val="accent4">
                  <a:alpha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3">
            <a:extLst>
              <a:ext uri="{FF2B5EF4-FFF2-40B4-BE49-F238E27FC236}">
                <a16:creationId xmlns:a16="http://schemas.microsoft.com/office/drawing/2014/main" id="{853C77DB-C7E3-4B1F-9AD0-1EB2982A8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460656" y="-2569189"/>
            <a:ext cx="5115722" cy="10255626"/>
          </a:xfrm>
          <a:custGeom>
            <a:avLst/>
            <a:gdLst>
              <a:gd name="connsiteX0" fmla="*/ 2065105 w 2065105"/>
              <a:gd name="connsiteY0" fmla="*/ 0 h 4139967"/>
              <a:gd name="connsiteX1" fmla="*/ 2065105 w 2065105"/>
              <a:gd name="connsiteY1" fmla="*/ 4139967 h 4139967"/>
              <a:gd name="connsiteX2" fmla="*/ 1858573 w 2065105"/>
              <a:gd name="connsiteY2" fmla="*/ 4129538 h 4139967"/>
              <a:gd name="connsiteX3" fmla="*/ 0 w 2065105"/>
              <a:gd name="connsiteY3" fmla="*/ 2069983 h 4139967"/>
              <a:gd name="connsiteX4" fmla="*/ 1858573 w 2065105"/>
              <a:gd name="connsiteY4" fmla="*/ 10428 h 4139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5105" h="4139967">
                <a:moveTo>
                  <a:pt x="2065105" y="0"/>
                </a:moveTo>
                <a:lnTo>
                  <a:pt x="2065105" y="4139967"/>
                </a:lnTo>
                <a:lnTo>
                  <a:pt x="1858573" y="4129538"/>
                </a:lnTo>
                <a:cubicBezTo>
                  <a:pt x="814640" y="4023521"/>
                  <a:pt x="0" y="3141887"/>
                  <a:pt x="0" y="2069983"/>
                </a:cubicBezTo>
                <a:cubicBezTo>
                  <a:pt x="0" y="998079"/>
                  <a:pt x="814640" y="116446"/>
                  <a:pt x="1858573" y="10428"/>
                </a:cubicBezTo>
                <a:close/>
              </a:path>
            </a:pathLst>
          </a:custGeom>
          <a:gradFill flip="none" rotWithShape="1">
            <a:gsLst>
              <a:gs pos="7000">
                <a:schemeClr val="accent4">
                  <a:lumMod val="60000"/>
                  <a:lumOff val="40000"/>
                  <a:alpha val="3000"/>
                </a:schemeClr>
              </a:gs>
              <a:gs pos="100000">
                <a:schemeClr val="accent4">
                  <a:lumMod val="60000"/>
                  <a:lumOff val="40000"/>
                  <a:alpha val="37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914D2-C3AB-2C63-F85B-C34466D713A6}"/>
              </a:ext>
            </a:extLst>
          </p:cNvPr>
          <p:cNvSpPr>
            <a:spLocks noGrp="1"/>
          </p:cNvSpPr>
          <p:nvPr>
            <p:ph type="title" idx="4294967295"/>
          </p:nvPr>
        </p:nvSpPr>
        <p:spPr>
          <a:xfrm>
            <a:off x="1524000" y="1104445"/>
            <a:ext cx="9144000" cy="4783008"/>
          </a:xfrm>
        </p:spPr>
        <p:txBody>
          <a:bodyPr vert="horz" lIns="0" tIns="0" rIns="0" bIns="0" rtlCol="0" anchor="ctr">
            <a:normAutofit/>
          </a:bodyPr>
          <a:lstStyle/>
          <a:p>
            <a:pPr algn="ctr">
              <a:lnSpc>
                <a:spcPct val="90000"/>
              </a:lnSpc>
            </a:pPr>
            <a:r>
              <a:rPr lang="en-US" sz="2400" spc="750" dirty="0">
                <a:solidFill>
                  <a:schemeClr val="bg1"/>
                </a:solidFill>
              </a:rPr>
              <a:t>Engaging with this PowerPoint and the reading listed on moodle for this lesson will be interesting for you in relation to today’s lesson and will enable you to engage in  discussions in future lessons </a:t>
            </a:r>
          </a:p>
        </p:txBody>
      </p:sp>
    </p:spTree>
    <p:extLst>
      <p:ext uri="{BB962C8B-B14F-4D97-AF65-F5344CB8AC3E}">
        <p14:creationId xmlns:p14="http://schemas.microsoft.com/office/powerpoint/2010/main" val="196642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E355B3C-C21C-4CED-96E5-68A42FCE7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29C1B22A-B8C1-4D25-81A9-675C7030EAA4}"/>
              </a:ext>
            </a:extLst>
          </p:cNvPr>
          <p:cNvSpPr>
            <a:spLocks noGrp="1"/>
          </p:cNvSpPr>
          <p:nvPr>
            <p:ph type="title"/>
          </p:nvPr>
        </p:nvSpPr>
        <p:spPr>
          <a:xfrm>
            <a:off x="0" y="160421"/>
            <a:ext cx="12039600" cy="904588"/>
          </a:xfrm>
        </p:spPr>
        <p:txBody>
          <a:bodyPr anchor="t">
            <a:normAutofit fontScale="90000"/>
          </a:bodyPr>
          <a:lstStyle/>
          <a:p>
            <a:pPr algn="ctr">
              <a:lnSpc>
                <a:spcPct val="90000"/>
              </a:lnSpc>
            </a:pPr>
            <a:r>
              <a:rPr lang="en-GB" sz="3400" dirty="0"/>
              <a:t>Learning outcomes ADDRESSED BY THIS MODULE</a:t>
            </a:r>
          </a:p>
        </p:txBody>
      </p:sp>
      <p:sp>
        <p:nvSpPr>
          <p:cNvPr id="3" name="Content Placeholder 2">
            <a:extLst>
              <a:ext uri="{FF2B5EF4-FFF2-40B4-BE49-F238E27FC236}">
                <a16:creationId xmlns:a16="http://schemas.microsoft.com/office/drawing/2014/main" id="{B45582C4-EA68-44A1-AB7C-30226FA423BB}"/>
              </a:ext>
            </a:extLst>
          </p:cNvPr>
          <p:cNvSpPr>
            <a:spLocks noGrp="1"/>
          </p:cNvSpPr>
          <p:nvPr>
            <p:ph idx="1"/>
          </p:nvPr>
        </p:nvSpPr>
        <p:spPr>
          <a:xfrm>
            <a:off x="0" y="1065009"/>
            <a:ext cx="12192000" cy="5341264"/>
          </a:xfrm>
        </p:spPr>
        <p:txBody>
          <a:bodyPr vert="horz" lIns="0" tIns="0" rIns="0" bIns="0" rtlCol="0">
            <a:normAutofit fontScale="92500"/>
          </a:bodyPr>
          <a:lstStyle/>
          <a:p>
            <a:pPr>
              <a:lnSpc>
                <a:spcPct val="110000"/>
              </a:lnSpc>
            </a:pPr>
            <a:endParaRPr lang="en-GB" dirty="0">
              <a:ea typeface="+mn-lt"/>
              <a:cs typeface="+mn-lt"/>
            </a:endParaRPr>
          </a:p>
          <a:p>
            <a:pPr>
              <a:lnSpc>
                <a:spcPct val="110000"/>
              </a:lnSpc>
            </a:pPr>
            <a:r>
              <a:rPr lang="en-GB" dirty="0">
                <a:ea typeface="+mn-lt"/>
                <a:cs typeface="+mn-lt"/>
              </a:rPr>
              <a:t>Upon the successful completion of this module, the student should be able to: </a:t>
            </a:r>
            <a:endParaRPr lang="en-GB" dirty="0"/>
          </a:p>
          <a:p>
            <a:pPr marL="457200" lvl="1" indent="0">
              <a:lnSpc>
                <a:spcPct val="110000"/>
              </a:lnSpc>
              <a:buNone/>
            </a:pPr>
            <a:endParaRPr lang="en-GB" dirty="0"/>
          </a:p>
          <a:p>
            <a:pPr lvl="1">
              <a:lnSpc>
                <a:spcPct val="110000"/>
              </a:lnSpc>
            </a:pPr>
            <a:r>
              <a:rPr lang="en-GB" dirty="0">
                <a:ea typeface="+mn-lt"/>
                <a:cs typeface="+mn-lt"/>
              </a:rPr>
              <a:t>Critically appraise a range of therapeutic responses, strategies and interventions to inform practice and critically assess potential limitations of their preferred theoretical model or models in work with specific clients. </a:t>
            </a:r>
            <a:endParaRPr lang="en-GB" dirty="0"/>
          </a:p>
          <a:p>
            <a:pPr lvl="1">
              <a:lnSpc>
                <a:spcPct val="110000"/>
              </a:lnSpc>
            </a:pPr>
            <a:r>
              <a:rPr lang="en-GB" dirty="0">
                <a:ea typeface="+mn-lt"/>
                <a:cs typeface="+mn-lt"/>
              </a:rPr>
              <a:t>Recognise signs and symptoms associated with mental distress and regularly update knowledge about mental health and well-being and be aware of psychopharmacological interventions commonly used in the treatment of mental health problems and be sensitive to the impact that prescribed medication may have on the therapeutic relationship and process of counselling/psychotherapy.</a:t>
            </a:r>
            <a:endParaRPr lang="en-GB" dirty="0"/>
          </a:p>
          <a:p>
            <a:pPr lvl="1">
              <a:lnSpc>
                <a:spcPct val="110000"/>
              </a:lnSpc>
            </a:pPr>
            <a:r>
              <a:rPr lang="en-GB" dirty="0">
                <a:ea typeface="+mn-lt"/>
                <a:cs typeface="+mn-lt"/>
              </a:rPr>
              <a:t>Critically evaluate ways in which government policies and recommendations such as those in the National Institute for Health and Clinical Excellence (N.I.C.E.) guidelines may impact on mental health service provision and client well-being. </a:t>
            </a:r>
            <a:endParaRPr lang="en-GB" dirty="0"/>
          </a:p>
          <a:p>
            <a:pPr lvl="1">
              <a:lnSpc>
                <a:spcPct val="110000"/>
              </a:lnSpc>
            </a:pPr>
            <a:r>
              <a:rPr lang="en-GB" dirty="0">
                <a:ea typeface="+mn-lt"/>
                <a:cs typeface="+mn-lt"/>
              </a:rPr>
              <a:t>Critically appraise the range of psychological services and interventions available to clients and recognise and respect inter-professional and multi-agency approaches to mental health.</a:t>
            </a:r>
            <a:endParaRPr lang="en-GB" dirty="0"/>
          </a:p>
          <a:p>
            <a:pPr lvl="1">
              <a:lnSpc>
                <a:spcPct val="110000"/>
              </a:lnSpc>
            </a:pPr>
            <a:r>
              <a:rPr lang="en-GB" dirty="0">
                <a:ea typeface="+mn-lt"/>
                <a:cs typeface="+mn-lt"/>
              </a:rPr>
              <a:t>Apply consistently a comprehensive, in-depth and research-informed body of knowledge in their practice.</a:t>
            </a:r>
            <a:endParaRPr lang="en-GB" dirty="0"/>
          </a:p>
          <a:p>
            <a:pPr lvl="1">
              <a:lnSpc>
                <a:spcPct val="110000"/>
              </a:lnSpc>
            </a:pPr>
            <a:endParaRPr lang="en-GB" dirty="0"/>
          </a:p>
          <a:p>
            <a:pPr>
              <a:lnSpc>
                <a:spcPct val="110000"/>
              </a:lnSpc>
            </a:pPr>
            <a:endParaRPr lang="en-GB" sz="900" dirty="0"/>
          </a:p>
        </p:txBody>
      </p:sp>
      <p:sp>
        <p:nvSpPr>
          <p:cNvPr id="23" name="Rectangle 22">
            <a:extLst>
              <a:ext uri="{FF2B5EF4-FFF2-40B4-BE49-F238E27FC236}">
                <a16:creationId xmlns:a16="http://schemas.microsoft.com/office/drawing/2014/main" id="{3901532A-A6DC-4220-97C8-129DCA3A7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39"/>
            <a:ext cx="12191999" cy="449257"/>
          </a:xfrm>
          <a:prstGeom prst="rect">
            <a:avLst/>
          </a:prstGeom>
          <a:gradFill>
            <a:gsLst>
              <a:gs pos="0">
                <a:schemeClr val="accent6">
                  <a:lumMod val="75000"/>
                  <a:alpha val="54000"/>
                </a:schemeClr>
              </a:gs>
              <a:gs pos="85000">
                <a:schemeClr val="accent5">
                  <a:alpha val="8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5" name="Rectangle 24">
            <a:extLst>
              <a:ext uri="{FF2B5EF4-FFF2-40B4-BE49-F238E27FC236}">
                <a16:creationId xmlns:a16="http://schemas.microsoft.com/office/drawing/2014/main" id="{112B6480-5131-4F3F-B6E3-CB1AB0E6B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7506"/>
            <a:ext cx="8153398" cy="449258"/>
          </a:xfrm>
          <a:prstGeom prst="rect">
            <a:avLst/>
          </a:prstGeom>
          <a:gradFill>
            <a:gsLst>
              <a:gs pos="0">
                <a:schemeClr val="accent6">
                  <a:alpha val="18000"/>
                </a:schemeClr>
              </a:gs>
              <a:gs pos="95000">
                <a:schemeClr val="accent2">
                  <a:alpha val="59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Tree>
    <p:extLst>
      <p:ext uri="{BB962C8B-B14F-4D97-AF65-F5344CB8AC3E}">
        <p14:creationId xmlns:p14="http://schemas.microsoft.com/office/powerpoint/2010/main" val="2869225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55155-6CD9-41E6-9E5D-9FBC025E62D1}"/>
              </a:ext>
            </a:extLst>
          </p:cNvPr>
          <p:cNvSpPr>
            <a:spLocks noGrp="1"/>
          </p:cNvSpPr>
          <p:nvPr>
            <p:ph type="title"/>
          </p:nvPr>
        </p:nvSpPr>
        <p:spPr/>
        <p:txBody>
          <a:bodyPr/>
          <a:lstStyle/>
          <a:p>
            <a:r>
              <a:rPr lang="en-GB" dirty="0"/>
              <a:t>Module Assessments</a:t>
            </a:r>
          </a:p>
        </p:txBody>
      </p:sp>
      <p:graphicFrame>
        <p:nvGraphicFramePr>
          <p:cNvPr id="5" name="Content Placeholder 2">
            <a:extLst>
              <a:ext uri="{FF2B5EF4-FFF2-40B4-BE49-F238E27FC236}">
                <a16:creationId xmlns:a16="http://schemas.microsoft.com/office/drawing/2014/main" id="{335CE05F-9FC9-902D-1DB5-B9E6C91ED893}"/>
              </a:ext>
            </a:extLst>
          </p:cNvPr>
          <p:cNvGraphicFramePr>
            <a:graphicFrameLocks noGrp="1"/>
          </p:cNvGraphicFramePr>
          <p:nvPr>
            <p:ph idx="1"/>
          </p:nvPr>
        </p:nvGraphicFramePr>
        <p:xfrm>
          <a:off x="1371600" y="2112264"/>
          <a:ext cx="10241280" cy="3959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844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6C0C3-A448-4D8B-86C7-3C83B7E4A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50946172-F07B-A349-87F2-447A3E58DC64}"/>
              </a:ext>
            </a:extLst>
          </p:cNvPr>
          <p:cNvSpPr>
            <a:spLocks noGrp="1"/>
          </p:cNvSpPr>
          <p:nvPr>
            <p:ph type="title"/>
          </p:nvPr>
        </p:nvSpPr>
        <p:spPr>
          <a:xfrm>
            <a:off x="406400" y="1028700"/>
            <a:ext cx="4277242" cy="4472690"/>
          </a:xfrm>
        </p:spPr>
        <p:txBody>
          <a:bodyPr anchor="ctr">
            <a:normAutofit/>
          </a:bodyPr>
          <a:lstStyle/>
          <a:p>
            <a:r>
              <a:rPr lang="en-GB" sz="2700" dirty="0"/>
              <a:t>ASSESSMENT 1</a:t>
            </a:r>
          </a:p>
        </p:txBody>
      </p:sp>
      <p:sp>
        <p:nvSpPr>
          <p:cNvPr id="11" name="Rectangle 10">
            <a:extLst>
              <a:ext uri="{FF2B5EF4-FFF2-40B4-BE49-F238E27FC236}">
                <a16:creationId xmlns:a16="http://schemas.microsoft.com/office/drawing/2014/main" id="{EF1326A3-CBDD-4503-8C40-806B4ABF4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3" name="Rectangle 12">
            <a:extLst>
              <a:ext uri="{FF2B5EF4-FFF2-40B4-BE49-F238E27FC236}">
                <a16:creationId xmlns:a16="http://schemas.microsoft.com/office/drawing/2014/main" id="{5910698D-E436-464E-9DE4-F9FB349FD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aphicFrame>
        <p:nvGraphicFramePr>
          <p:cNvPr id="5" name="Content Placeholder 2">
            <a:extLst>
              <a:ext uri="{FF2B5EF4-FFF2-40B4-BE49-F238E27FC236}">
                <a16:creationId xmlns:a16="http://schemas.microsoft.com/office/drawing/2014/main" id="{204EBE29-D009-C9E7-3CF9-310C6262C3D5}"/>
              </a:ext>
            </a:extLst>
          </p:cNvPr>
          <p:cNvGraphicFramePr>
            <a:graphicFrameLocks noGrp="1"/>
          </p:cNvGraphicFramePr>
          <p:nvPr>
            <p:ph idx="1"/>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633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4" name="Rectangle 23">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6" name="Rectangle 25">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8" name="Rectangle 27">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30" name="Rectangle 29">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32" name="Rectangle 31">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53357B2A-6542-C0E8-C9EB-8C0328565F67}"/>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2700" dirty="0">
                <a:solidFill>
                  <a:schemeClr val="bg1"/>
                </a:solidFill>
              </a:rPr>
              <a:t>Assessment1 [See Specification form for more in-depth information]</a:t>
            </a:r>
          </a:p>
        </p:txBody>
      </p:sp>
      <p:graphicFrame>
        <p:nvGraphicFramePr>
          <p:cNvPr id="5" name="Content Placeholder 2">
            <a:extLst>
              <a:ext uri="{FF2B5EF4-FFF2-40B4-BE49-F238E27FC236}">
                <a16:creationId xmlns:a16="http://schemas.microsoft.com/office/drawing/2014/main" id="{67C585E2-4E26-616D-85B9-A59C950B9F28}"/>
              </a:ext>
            </a:extLst>
          </p:cNvPr>
          <p:cNvGraphicFramePr>
            <a:graphicFrameLocks noGrp="1"/>
          </p:cNvGraphicFramePr>
          <p:nvPr>
            <p:ph idx="1"/>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6325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6C0C3-A448-4D8B-86C7-3C83B7E4A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973E4CFF-2480-D4F5-FA9C-3EF0E0921D86}"/>
              </a:ext>
            </a:extLst>
          </p:cNvPr>
          <p:cNvSpPr>
            <a:spLocks noGrp="1"/>
          </p:cNvSpPr>
          <p:nvPr>
            <p:ph type="title"/>
          </p:nvPr>
        </p:nvSpPr>
        <p:spPr>
          <a:xfrm>
            <a:off x="406400" y="1028700"/>
            <a:ext cx="4277242" cy="4472690"/>
          </a:xfrm>
        </p:spPr>
        <p:txBody>
          <a:bodyPr anchor="ctr">
            <a:normAutofit/>
          </a:bodyPr>
          <a:lstStyle/>
          <a:p>
            <a:r>
              <a:rPr lang="en-GB" sz="2700" dirty="0"/>
              <a:t>ASSESSMENT 2</a:t>
            </a:r>
          </a:p>
        </p:txBody>
      </p:sp>
      <p:sp>
        <p:nvSpPr>
          <p:cNvPr id="11" name="Rectangle 10">
            <a:extLst>
              <a:ext uri="{FF2B5EF4-FFF2-40B4-BE49-F238E27FC236}">
                <a16:creationId xmlns:a16="http://schemas.microsoft.com/office/drawing/2014/main" id="{EF1326A3-CBDD-4503-8C40-806B4ABF4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3" name="Rectangle 12">
            <a:extLst>
              <a:ext uri="{FF2B5EF4-FFF2-40B4-BE49-F238E27FC236}">
                <a16:creationId xmlns:a16="http://schemas.microsoft.com/office/drawing/2014/main" id="{5910698D-E436-464E-9DE4-F9FB349FD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graphicFrame>
        <p:nvGraphicFramePr>
          <p:cNvPr id="5" name="Content Placeholder 2">
            <a:extLst>
              <a:ext uri="{FF2B5EF4-FFF2-40B4-BE49-F238E27FC236}">
                <a16:creationId xmlns:a16="http://schemas.microsoft.com/office/drawing/2014/main" id="{9CCEA66A-1C71-5905-7DE5-5BDB43754643}"/>
              </a:ext>
            </a:extLst>
          </p:cNvPr>
          <p:cNvGraphicFramePr>
            <a:graphicFrameLocks noGrp="1"/>
          </p:cNvGraphicFramePr>
          <p:nvPr>
            <p:ph idx="1"/>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2736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2" name="Rectangle 11">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4" name="Rectangle 13">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6" name="Rectangle 15">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18" name="Rectangle 17">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0" name="Rectangle 19">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C56B1371-3CAA-6EB3-34EA-808589B9ABFA}"/>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2700" dirty="0">
                <a:solidFill>
                  <a:schemeClr val="bg1"/>
                </a:solidFill>
              </a:rPr>
              <a:t>Assessment2 [See Specification form for more in-depth information]</a:t>
            </a:r>
          </a:p>
        </p:txBody>
      </p:sp>
      <p:graphicFrame>
        <p:nvGraphicFramePr>
          <p:cNvPr id="5" name="Content Placeholder 2">
            <a:extLst>
              <a:ext uri="{FF2B5EF4-FFF2-40B4-BE49-F238E27FC236}">
                <a16:creationId xmlns:a16="http://schemas.microsoft.com/office/drawing/2014/main" id="{9921ADCC-520D-5D2E-07CA-67995836D159}"/>
              </a:ext>
            </a:extLst>
          </p:cNvPr>
          <p:cNvGraphicFramePr>
            <a:graphicFrameLocks noGrp="1"/>
          </p:cNvGraphicFramePr>
          <p:nvPr>
            <p:ph idx="1"/>
          </p:nvPr>
        </p:nvGraphicFramePr>
        <p:xfrm>
          <a:off x="167427" y="1711257"/>
          <a:ext cx="12013364" cy="52400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3126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07B86-5AC5-4D3D-84B3-322FE97DF2B2}"/>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a:solidFill>
                  <a:schemeClr val="bg1"/>
                </a:solidFill>
              </a:rPr>
              <a:t>You are encouraged to read around…</a:t>
            </a:r>
          </a:p>
        </p:txBody>
      </p:sp>
      <p:graphicFrame>
        <p:nvGraphicFramePr>
          <p:cNvPr id="5" name="Content Placeholder 2">
            <a:extLst>
              <a:ext uri="{FF2B5EF4-FFF2-40B4-BE49-F238E27FC236}">
                <a16:creationId xmlns:a16="http://schemas.microsoft.com/office/drawing/2014/main" id="{BB08644F-57A2-43AC-C36D-3DE29621616B}"/>
              </a:ext>
            </a:extLst>
          </p:cNvPr>
          <p:cNvGraphicFramePr>
            <a:graphicFrameLocks noGrp="1"/>
          </p:cNvGraphicFramePr>
          <p:nvPr>
            <p:ph idx="1"/>
            <p:extLst>
              <p:ext uri="{D42A27DB-BD31-4B8C-83A1-F6EECF244321}">
                <p14:modId xmlns:p14="http://schemas.microsoft.com/office/powerpoint/2010/main" val="879312120"/>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7038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4643CFF5-3073-44B6-9A56-4CAF096FF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C12698B7-5799-419F-95FB-5B5F3B2AD8C2}"/>
              </a:ext>
            </a:extLst>
          </p:cNvPr>
          <p:cNvSpPr>
            <a:spLocks noGrp="1"/>
          </p:cNvSpPr>
          <p:nvPr>
            <p:ph type="title"/>
          </p:nvPr>
        </p:nvSpPr>
        <p:spPr>
          <a:xfrm>
            <a:off x="377371" y="67122"/>
            <a:ext cx="6964614" cy="1556724"/>
          </a:xfrm>
        </p:spPr>
        <p:txBody>
          <a:bodyPr anchor="b">
            <a:normAutofit/>
          </a:bodyPr>
          <a:lstStyle/>
          <a:p>
            <a:r>
              <a:rPr lang="en-GB" sz="2400" dirty="0"/>
              <a:t>Let’s start with what we mean by mental health:</a:t>
            </a:r>
            <a:br>
              <a:rPr lang="en-GB" sz="2400" dirty="0"/>
            </a:br>
            <a:r>
              <a:rPr lang="en-GB" sz="2400" dirty="0"/>
              <a:t>The who defines Mental Health as:</a:t>
            </a:r>
          </a:p>
        </p:txBody>
      </p:sp>
      <p:sp>
        <p:nvSpPr>
          <p:cNvPr id="3" name="Content Placeholder 2">
            <a:extLst>
              <a:ext uri="{FF2B5EF4-FFF2-40B4-BE49-F238E27FC236}">
                <a16:creationId xmlns:a16="http://schemas.microsoft.com/office/drawing/2014/main" id="{4B831300-9B5A-44C5-9A08-60BEB06A5CEE}"/>
              </a:ext>
            </a:extLst>
          </p:cNvPr>
          <p:cNvSpPr>
            <a:spLocks noGrp="1"/>
          </p:cNvSpPr>
          <p:nvPr>
            <p:ph idx="1"/>
          </p:nvPr>
        </p:nvSpPr>
        <p:spPr>
          <a:xfrm>
            <a:off x="406400" y="1886857"/>
            <a:ext cx="11524343" cy="3784668"/>
          </a:xfrm>
        </p:spPr>
        <p:txBody>
          <a:bodyPr vert="horz" lIns="0" tIns="0" rIns="0" bIns="0" rtlCol="0" anchor="t">
            <a:normAutofit fontScale="92500"/>
          </a:bodyPr>
          <a:lstStyle/>
          <a:p>
            <a:r>
              <a:rPr lang="en-GB" sz="2800" b="0" i="0" dirty="0">
                <a:solidFill>
                  <a:srgbClr val="3C4245"/>
                </a:solidFill>
                <a:effectLst/>
              </a:rPr>
              <a:t>Mental health is a state of mental well-being that enables people to cope with the stresses of life, realise their abilities, learn well and work well, and contribute to their community. It has intrinsic and instrumental value and is integral to our well-being (WHO, 2024) See: </a:t>
            </a:r>
            <a:r>
              <a:rPr lang="en-GB" sz="2800" b="0" i="0" dirty="0">
                <a:solidFill>
                  <a:srgbClr val="3C4245"/>
                </a:solidFill>
                <a:effectLst/>
                <a:hlinkClick r:id="rId3"/>
              </a:rPr>
              <a:t> WHO Definition of, and fact sheet on, Mental Health</a:t>
            </a:r>
            <a:endParaRPr lang="en-GB" sz="2800" dirty="0"/>
          </a:p>
          <a:p>
            <a:pPr lvl="1"/>
            <a:r>
              <a:rPr lang="en-GB" sz="2800" dirty="0"/>
              <a:t>Read around this –  </a:t>
            </a:r>
          </a:p>
          <a:p>
            <a:pPr lvl="1"/>
            <a:r>
              <a:rPr lang="en-GB" sz="2800" dirty="0"/>
              <a:t>What are your thoughts about this statement?</a:t>
            </a:r>
          </a:p>
          <a:p>
            <a:pPr marL="0" indent="0">
              <a:buNone/>
            </a:pPr>
            <a:r>
              <a:rPr lang="en-GB" sz="2800" dirty="0"/>
              <a:t>We will consider this in our class discussions </a:t>
            </a:r>
          </a:p>
          <a:p>
            <a:endParaRPr lang="en-GB" sz="1600" dirty="0"/>
          </a:p>
        </p:txBody>
      </p:sp>
      <p:pic>
        <p:nvPicPr>
          <p:cNvPr id="10" name="Picture 11" descr="Logo, company name&#10;&#10;Description automatically generated">
            <a:extLst>
              <a:ext uri="{FF2B5EF4-FFF2-40B4-BE49-F238E27FC236}">
                <a16:creationId xmlns:a16="http://schemas.microsoft.com/office/drawing/2014/main" id="{004FD717-AD8F-4BAD-BCD2-701491A6CE07}"/>
              </a:ext>
            </a:extLst>
          </p:cNvPr>
          <p:cNvPicPr>
            <a:picLocks noChangeAspect="1"/>
          </p:cNvPicPr>
          <p:nvPr/>
        </p:nvPicPr>
        <p:blipFill>
          <a:blip r:embed="rId4"/>
          <a:stretch>
            <a:fillRect/>
          </a:stretch>
        </p:blipFill>
        <p:spPr>
          <a:xfrm>
            <a:off x="8287657" y="-39482"/>
            <a:ext cx="3882576" cy="1663328"/>
          </a:xfrm>
          <a:prstGeom prst="rect">
            <a:avLst/>
          </a:prstGeom>
        </p:spPr>
      </p:pic>
      <p:sp>
        <p:nvSpPr>
          <p:cNvPr id="17" name="Rectangle 16">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391868"/>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9" name="Rectangle 18">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391868"/>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Tree>
    <p:extLst>
      <p:ext uri="{BB962C8B-B14F-4D97-AF65-F5344CB8AC3E}">
        <p14:creationId xmlns:p14="http://schemas.microsoft.com/office/powerpoint/2010/main" val="1840110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Nova"/>
              <a:ea typeface="+mn-ea"/>
              <a:cs typeface="+mn-cs"/>
            </a:endParaRPr>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E3962D5F-0792-D636-DAF9-734B97B9F904}"/>
              </a:ext>
            </a:extLst>
          </p:cNvPr>
          <p:cNvSpPr>
            <a:spLocks noGrp="1"/>
          </p:cNvSpPr>
          <p:nvPr>
            <p:ph type="title"/>
          </p:nvPr>
        </p:nvSpPr>
        <p:spPr>
          <a:xfrm>
            <a:off x="11521" y="135467"/>
            <a:ext cx="3776708" cy="6722104"/>
          </a:xfrm>
        </p:spPr>
        <p:txBody>
          <a:bodyPr>
            <a:normAutofit/>
          </a:bodyPr>
          <a:lstStyle/>
          <a:p>
            <a:pPr algn="r">
              <a:lnSpc>
                <a:spcPct val="90000"/>
              </a:lnSpc>
            </a:pPr>
            <a:r>
              <a:rPr lang="en-GB" sz="2200" dirty="0">
                <a:solidFill>
                  <a:schemeClr val="bg1"/>
                </a:solidFill>
              </a:rPr>
              <a:t>On the other hand…The World Health </a:t>
            </a:r>
            <a:r>
              <a:rPr lang="en-GB" sz="2200" dirty="0" err="1">
                <a:solidFill>
                  <a:schemeClr val="bg1"/>
                </a:solidFill>
              </a:rPr>
              <a:t>OrganiSation</a:t>
            </a:r>
            <a:r>
              <a:rPr lang="en-GB" sz="2200" dirty="0">
                <a:solidFill>
                  <a:schemeClr val="bg1"/>
                </a:solidFill>
              </a:rPr>
              <a:t> defines mental disorders as follows:</a:t>
            </a:r>
            <a:br>
              <a:rPr lang="en-GB" sz="2200" dirty="0">
                <a:solidFill>
                  <a:schemeClr val="bg1"/>
                </a:solidFill>
              </a:rPr>
            </a:br>
            <a:br>
              <a:rPr lang="en-GB" sz="2200" dirty="0">
                <a:solidFill>
                  <a:schemeClr val="bg1"/>
                </a:solidFill>
              </a:rPr>
            </a:br>
            <a:r>
              <a:rPr lang="en-GB" sz="2200" dirty="0">
                <a:solidFill>
                  <a:schemeClr val="bg1"/>
                </a:solidFill>
              </a:rPr>
              <a:t>Read around this DEFINITION,  </a:t>
            </a:r>
          </a:p>
        </p:txBody>
      </p:sp>
      <p:sp>
        <p:nvSpPr>
          <p:cNvPr id="3" name="Content Placeholder 2">
            <a:extLst>
              <a:ext uri="{FF2B5EF4-FFF2-40B4-BE49-F238E27FC236}">
                <a16:creationId xmlns:a16="http://schemas.microsoft.com/office/drawing/2014/main" id="{38F7B597-72D1-6A61-84CF-7E9E2EF668E6}"/>
              </a:ext>
            </a:extLst>
          </p:cNvPr>
          <p:cNvSpPr>
            <a:spLocks noGrp="1"/>
          </p:cNvSpPr>
          <p:nvPr>
            <p:ph idx="1"/>
          </p:nvPr>
        </p:nvSpPr>
        <p:spPr>
          <a:xfrm>
            <a:off x="4023954" y="135467"/>
            <a:ext cx="8156028" cy="6722104"/>
          </a:xfrm>
        </p:spPr>
        <p:txBody>
          <a:bodyPr>
            <a:normAutofit lnSpcReduction="10000"/>
          </a:bodyPr>
          <a:lstStyle/>
          <a:p>
            <a:r>
              <a:rPr lang="en-GB" sz="2400" b="0" i="0" dirty="0">
                <a:effectLst/>
                <a:latin typeface="Noto Sans" panose="020B0502040504020204" pitchFamily="34" charset="0"/>
              </a:rPr>
              <a:t>A mental disorder is characterized by a clinically significant disturbance in an individual’s cognition, emotional regulation, or behaviour. </a:t>
            </a:r>
          </a:p>
          <a:p>
            <a:r>
              <a:rPr lang="en-GB" sz="2400" b="0" i="0" dirty="0">
                <a:effectLst/>
                <a:latin typeface="Noto Sans" panose="020B0502040504020204" pitchFamily="34" charset="0"/>
              </a:rPr>
              <a:t> It is usually associated with distress or impairment in important areas of functioning. There are many different types of mental disorders.  </a:t>
            </a:r>
          </a:p>
          <a:p>
            <a:r>
              <a:rPr lang="en-GB" sz="2400" b="0" i="0" dirty="0">
                <a:effectLst/>
                <a:latin typeface="Noto Sans" panose="020B0502040504020204" pitchFamily="34" charset="0"/>
              </a:rPr>
              <a:t>Mental disorders may also be referred to as mental health conditions. The latter is a broader term covering mental disorders, psychosocial disabilities and (other) mental states associated with significant distress, impairment in functioning, or risk of self-harm.  </a:t>
            </a:r>
          </a:p>
          <a:p>
            <a:r>
              <a:rPr lang="en-GB" sz="2400" b="0" i="0" dirty="0">
                <a:effectLst/>
                <a:latin typeface="Noto Sans" panose="020B0502040504020204" pitchFamily="34" charset="0"/>
              </a:rPr>
              <a:t>This fact sheet focuses on mental disorders as described by the International Classification of Diseases 11th Revision (ICD-11). </a:t>
            </a:r>
            <a:r>
              <a:rPr lang="en-GB" sz="2400" dirty="0">
                <a:latin typeface="Noto Sans" panose="020B0502040504020204" pitchFamily="34" charset="0"/>
              </a:rPr>
              <a:t>(</a:t>
            </a:r>
            <a:r>
              <a:rPr lang="en-GB" sz="2400" b="0" i="0" dirty="0">
                <a:effectLst/>
                <a:latin typeface="Noto Sans" panose="020B0502040504020204" pitchFamily="34" charset="0"/>
              </a:rPr>
              <a:t>WHO, 2022) See: </a:t>
            </a:r>
            <a:r>
              <a:rPr lang="en-GB" sz="2400" b="0" i="0" dirty="0">
                <a:effectLst/>
                <a:latin typeface="Noto Sans" panose="020B0502040504020204" pitchFamily="34" charset="0"/>
                <a:hlinkClick r:id="rId2"/>
              </a:rPr>
              <a:t>WHO Fact Sheet: Mental Disorder</a:t>
            </a:r>
            <a:endParaRPr lang="en-GB" sz="2400" dirty="0"/>
          </a:p>
        </p:txBody>
      </p:sp>
    </p:spTree>
    <p:extLst>
      <p:ext uri="{BB962C8B-B14F-4D97-AF65-F5344CB8AC3E}">
        <p14:creationId xmlns:p14="http://schemas.microsoft.com/office/powerpoint/2010/main" val="4168670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C24F8-7F8F-8B2A-6806-D3624EFA9C73}"/>
              </a:ext>
            </a:extLst>
          </p:cNvPr>
          <p:cNvSpPr>
            <a:spLocks noGrp="1"/>
          </p:cNvSpPr>
          <p:nvPr>
            <p:ph type="title"/>
          </p:nvPr>
        </p:nvSpPr>
        <p:spPr>
          <a:xfrm>
            <a:off x="166915" y="0"/>
            <a:ext cx="11546114" cy="1403032"/>
          </a:xfrm>
        </p:spPr>
        <p:txBody>
          <a:bodyPr>
            <a:normAutofit fontScale="90000"/>
          </a:bodyPr>
          <a:lstStyle/>
          <a:p>
            <a:r>
              <a:rPr lang="en-GB" dirty="0"/>
              <a:t>We all have mental health! Here are some more human examples of how this can play out …</a:t>
            </a:r>
          </a:p>
        </p:txBody>
      </p:sp>
      <p:pic>
        <p:nvPicPr>
          <p:cNvPr id="4" name="Online Media 3" title="We All Have Mental Health">
            <a:hlinkClick r:id="" action="ppaction://media"/>
            <a:extLst>
              <a:ext uri="{FF2B5EF4-FFF2-40B4-BE49-F238E27FC236}">
                <a16:creationId xmlns:a16="http://schemas.microsoft.com/office/drawing/2014/main" id="{8E2EA59E-E74E-3132-9F65-8D7AE6494A7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1793850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0090C-3020-EB5C-1656-AAFE72BF0E96}"/>
              </a:ext>
            </a:extLst>
          </p:cNvPr>
          <p:cNvSpPr>
            <a:spLocks noGrp="1"/>
          </p:cNvSpPr>
          <p:nvPr>
            <p:ph type="title"/>
          </p:nvPr>
        </p:nvSpPr>
        <p:spPr>
          <a:xfrm>
            <a:off x="5759077" y="247973"/>
            <a:ext cx="6221113" cy="1608045"/>
          </a:xfrm>
        </p:spPr>
        <p:txBody>
          <a:bodyPr anchor="b">
            <a:noAutofit/>
          </a:bodyPr>
          <a:lstStyle/>
          <a:p>
            <a:pPr>
              <a:lnSpc>
                <a:spcPct val="90000"/>
              </a:lnSpc>
            </a:pPr>
            <a:r>
              <a:rPr lang="en-GB" sz="2800" dirty="0"/>
              <a:t>…AND HERE IS SOME INFORMATION ON UNDERSTANDING MENTAL HEALTH</a:t>
            </a:r>
          </a:p>
        </p:txBody>
      </p:sp>
      <p:pic>
        <p:nvPicPr>
          <p:cNvPr id="5" name="Picture 4" descr="Person with idea concept">
            <a:extLst>
              <a:ext uri="{FF2B5EF4-FFF2-40B4-BE49-F238E27FC236}">
                <a16:creationId xmlns:a16="http://schemas.microsoft.com/office/drawing/2014/main" id="{53A698A0-CAF7-1593-6A37-625CD80600E3}"/>
              </a:ext>
            </a:extLst>
          </p:cNvPr>
          <p:cNvPicPr>
            <a:picLocks noChangeAspect="1"/>
          </p:cNvPicPr>
          <p:nvPr/>
        </p:nvPicPr>
        <p:blipFill>
          <a:blip r:embed="rId2"/>
          <a:srcRect l="11966" r="3504" b="-1"/>
          <a:stretch/>
        </p:blipFill>
        <p:spPr>
          <a:xfrm>
            <a:off x="20" y="431"/>
            <a:ext cx="5548373" cy="6408311"/>
          </a:xfrm>
          <a:prstGeom prst="rect">
            <a:avLst/>
          </a:prstGeom>
        </p:spPr>
      </p:pic>
      <p:sp>
        <p:nvSpPr>
          <p:cNvPr id="3" name="Content Placeholder 2">
            <a:extLst>
              <a:ext uri="{FF2B5EF4-FFF2-40B4-BE49-F238E27FC236}">
                <a16:creationId xmlns:a16="http://schemas.microsoft.com/office/drawing/2014/main" id="{05393BD9-B9D6-B80D-88A9-9432726DA3DC}"/>
              </a:ext>
            </a:extLst>
          </p:cNvPr>
          <p:cNvSpPr>
            <a:spLocks noGrp="1"/>
          </p:cNvSpPr>
          <p:nvPr>
            <p:ph idx="1"/>
          </p:nvPr>
        </p:nvSpPr>
        <p:spPr>
          <a:xfrm>
            <a:off x="6302933" y="2309771"/>
            <a:ext cx="3996273" cy="3428124"/>
          </a:xfrm>
        </p:spPr>
        <p:txBody>
          <a:bodyPr>
            <a:normAutofit/>
          </a:bodyPr>
          <a:lstStyle/>
          <a:p>
            <a:endParaRPr lang="en-GB" sz="1400" dirty="0">
              <a:hlinkClick r:id="rId3"/>
            </a:endParaRPr>
          </a:p>
          <a:p>
            <a:endParaRPr lang="en-GB" sz="1400" dirty="0">
              <a:hlinkClick r:id="rId3"/>
            </a:endParaRPr>
          </a:p>
          <a:p>
            <a:r>
              <a:rPr lang="en-GB" sz="2800" dirty="0">
                <a:hlinkClick r:id="rId3"/>
              </a:rPr>
              <a:t>Mental health problems | Understanding mental health - Mind - Mind</a:t>
            </a:r>
            <a:endParaRPr lang="en-GB" sz="2800" dirty="0"/>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13417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B4CCE-7653-62D9-9C77-22202FF27E3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EF43F65-2CBE-4A0A-B5A8-D2CE2B7DD4F6}"/>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dirty="0"/>
              <a:t>this </a:t>
            </a:r>
            <a:r>
              <a:rPr lang="en-GB" sz="3200" dirty="0" err="1"/>
              <a:t>powerpoint</a:t>
            </a:r>
            <a:r>
              <a:rPr lang="en-GB" sz="3200" dirty="0"/>
              <a:t> has …</a:t>
            </a:r>
            <a:r>
              <a:rPr lang="en-GB" sz="3200" dirty="0">
                <a:solidFill>
                  <a:schemeClr val="bg1"/>
                </a:solidFill>
              </a:rPr>
              <a:t>are therefore to:</a:t>
            </a:r>
          </a:p>
        </p:txBody>
      </p:sp>
      <p:graphicFrame>
        <p:nvGraphicFramePr>
          <p:cNvPr id="7" name="Content Placeholder 4">
            <a:extLst>
              <a:ext uri="{FF2B5EF4-FFF2-40B4-BE49-F238E27FC236}">
                <a16:creationId xmlns:a16="http://schemas.microsoft.com/office/drawing/2014/main" id="{F58A23DF-6527-8CCA-BD9A-7F73E8F101B3}"/>
              </a:ext>
            </a:extLst>
          </p:cNvPr>
          <p:cNvGraphicFramePr>
            <a:graphicFrameLocks noGrp="1"/>
          </p:cNvGraphicFramePr>
          <p:nvPr>
            <p:ph idx="1"/>
            <p:extLst>
              <p:ext uri="{D42A27DB-BD31-4B8C-83A1-F6EECF244321}">
                <p14:modId xmlns:p14="http://schemas.microsoft.com/office/powerpoint/2010/main" val="1483469813"/>
              </p:ext>
            </p:extLst>
          </p:nvPr>
        </p:nvGraphicFramePr>
        <p:xfrm>
          <a:off x="579474" y="1345939"/>
          <a:ext cx="11033029" cy="4906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351413"/>
      </p:ext>
    </p:extLst>
  </p:cSld>
  <p:clrMapOvr>
    <a:masterClrMapping/>
  </p:clrMapOvr>
</p:sld>
</file>

<file path=ppt/theme/theme1.xml><?xml version="1.0" encoding="utf-8"?>
<a:theme xmlns:a="http://schemas.openxmlformats.org/drawingml/2006/main" name="GradientRiseVTI">
  <a:themeElements>
    <a:clrScheme name="AnalogousFromLightSeed_2SEEDS">
      <a:dk1>
        <a:srgbClr val="000000"/>
      </a:dk1>
      <a:lt1>
        <a:srgbClr val="FFFFFF"/>
      </a:lt1>
      <a:dk2>
        <a:srgbClr val="41243E"/>
      </a:dk2>
      <a:lt2>
        <a:srgbClr val="E4E8E2"/>
      </a:lt2>
      <a:accent1>
        <a:srgbClr val="AA7FBA"/>
      </a:accent1>
      <a:accent2>
        <a:srgbClr val="A596C6"/>
      </a:accent2>
      <a:accent3>
        <a:srgbClr val="C492BD"/>
      </a:accent3>
      <a:accent4>
        <a:srgbClr val="77AF89"/>
      </a:accent4>
      <a:accent5>
        <a:srgbClr val="82ACA2"/>
      </a:accent5>
      <a:accent6>
        <a:srgbClr val="7CACB5"/>
      </a:accent6>
      <a:hlink>
        <a:srgbClr val="668E56"/>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4574</TotalTime>
  <Words>859</Words>
  <Application>Microsoft Office PowerPoint</Application>
  <PresentationFormat>Widescreen</PresentationFormat>
  <Paragraphs>72</Paragraphs>
  <Slides>16</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Calibri Light</vt:lpstr>
      <vt:lpstr>Gill Sans Nova</vt:lpstr>
      <vt:lpstr>Noto Sans</vt:lpstr>
      <vt:lpstr>GradientRiseVTI</vt:lpstr>
      <vt:lpstr>MA Year One</vt:lpstr>
      <vt:lpstr>Introduction to the module</vt:lpstr>
      <vt:lpstr>The aims of this powerpoint are therefore to:</vt:lpstr>
      <vt:lpstr>Engaging with this PowerPoint and the reading listed on moodle for this lesson will be interesting for you in relation to today’s lesson and will enable you to engage in  discussions in future lessons </vt:lpstr>
      <vt:lpstr>Learning outcomes ADDRESSED BY THIS MODULE</vt:lpstr>
      <vt:lpstr>Module Assessments</vt:lpstr>
      <vt:lpstr>ASSESSMENT 1</vt:lpstr>
      <vt:lpstr>Assessment1 [See Specification form for more in-depth information]</vt:lpstr>
      <vt:lpstr>ASSESSMENT 2</vt:lpstr>
      <vt:lpstr>Assessment2 [See Specification form for more in-depth information]</vt:lpstr>
      <vt:lpstr>You are encouraged to read around…</vt:lpstr>
      <vt:lpstr>Let’s start with what we mean by mental health: The who defines Mental Health as:</vt:lpstr>
      <vt:lpstr>On the other hand…The World Health OrganiSation defines mental disorders as follows:  Read around this DEFINITION,  </vt:lpstr>
      <vt:lpstr>We all have mental health! Here are some more human examples of how this can play out …</vt:lpstr>
      <vt:lpstr>…AND HERE IS SOME INFORMATION ON UNDERSTANDING MENTAL HEALTH</vt:lpstr>
      <vt:lpstr>this powerpoint has …are therefore to: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Beverly Cole</dc:creator>
  <cp:lastModifiedBy>Beverly Cole</cp:lastModifiedBy>
  <cp:revision>2</cp:revision>
  <dcterms:created xsi:type="dcterms:W3CDTF">2025-01-03T16:22:02Z</dcterms:created>
  <dcterms:modified xsi:type="dcterms:W3CDTF">2025-01-06T20:36:12Z</dcterms:modified>
</cp:coreProperties>
</file>