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087D03-33CD-4AF0-B40D-A233D3FE772F}" type="datetimeFigureOut">
              <a:rPr lang="en-US" smtClean="0"/>
              <a:t>12/8/2022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2F2187-7D8F-4ED9-A091-77BD5BF12F5F}" type="slidenum">
              <a:rPr lang="en-US" smtClean="0"/>
              <a:t>‹#›</a:t>
            </a:fld>
            <a:endParaRPr lang="en-US"/>
          </a:p>
        </p:txBody>
      </p:sp>
    </p:spTree>
    <p:extLst>
      <p:ext uri="{BB962C8B-B14F-4D97-AF65-F5344CB8AC3E}">
        <p14:creationId xmlns:p14="http://schemas.microsoft.com/office/powerpoint/2010/main" val="1484953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4101D-18C5-23CC-FFB4-6B053BF340A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3B1F438-9495-22EB-5B96-7296395EA1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6C96469-5992-D913-E110-3B19B0ECAB21}"/>
              </a:ext>
            </a:extLst>
          </p:cNvPr>
          <p:cNvSpPr>
            <a:spLocks noGrp="1"/>
          </p:cNvSpPr>
          <p:nvPr>
            <p:ph type="dt" sz="half" idx="10"/>
          </p:nvPr>
        </p:nvSpPr>
        <p:spPr/>
        <p:txBody>
          <a:bodyPr/>
          <a:lstStyle/>
          <a:p>
            <a:fld id="{B296F629-6042-497D-881F-F88344594E9E}" type="datetimeFigureOut">
              <a:rPr lang="en-US" smtClean="0"/>
              <a:t>12/8/2022</a:t>
            </a:fld>
            <a:endParaRPr lang="en-US"/>
          </a:p>
        </p:txBody>
      </p:sp>
      <p:sp>
        <p:nvSpPr>
          <p:cNvPr id="5" name="Footer Placeholder 4">
            <a:extLst>
              <a:ext uri="{FF2B5EF4-FFF2-40B4-BE49-F238E27FC236}">
                <a16:creationId xmlns:a16="http://schemas.microsoft.com/office/drawing/2014/main" id="{8D763F51-6302-56A7-2C0E-FE91FADA1A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B47FBC-EE38-4CDC-ED3D-1B273E35B265}"/>
              </a:ext>
            </a:extLst>
          </p:cNvPr>
          <p:cNvSpPr>
            <a:spLocks noGrp="1"/>
          </p:cNvSpPr>
          <p:nvPr>
            <p:ph type="sldNum" sz="quarter" idx="12"/>
          </p:nvPr>
        </p:nvSpPr>
        <p:spPr/>
        <p:txBody>
          <a:bodyPr/>
          <a:lstStyle/>
          <a:p>
            <a:fld id="{133EEEB8-2752-456E-AF84-EE98DA0FCDAE}" type="slidenum">
              <a:rPr lang="en-US" smtClean="0"/>
              <a:t>‹#›</a:t>
            </a:fld>
            <a:endParaRPr lang="en-US"/>
          </a:p>
        </p:txBody>
      </p:sp>
    </p:spTree>
    <p:extLst>
      <p:ext uri="{BB962C8B-B14F-4D97-AF65-F5344CB8AC3E}">
        <p14:creationId xmlns:p14="http://schemas.microsoft.com/office/powerpoint/2010/main" val="3847551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AEDE6-5E87-86E2-5AE4-68EC5D0DB25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4F2FBE-ECEA-42C1-3F52-4419026026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4FC8C7-B637-F1AB-CC47-3F8558B1B952}"/>
              </a:ext>
            </a:extLst>
          </p:cNvPr>
          <p:cNvSpPr>
            <a:spLocks noGrp="1"/>
          </p:cNvSpPr>
          <p:nvPr>
            <p:ph type="dt" sz="half" idx="10"/>
          </p:nvPr>
        </p:nvSpPr>
        <p:spPr/>
        <p:txBody>
          <a:bodyPr/>
          <a:lstStyle/>
          <a:p>
            <a:fld id="{B296F629-6042-497D-881F-F88344594E9E}" type="datetimeFigureOut">
              <a:rPr lang="en-US" smtClean="0"/>
              <a:t>12/8/2022</a:t>
            </a:fld>
            <a:endParaRPr lang="en-US"/>
          </a:p>
        </p:txBody>
      </p:sp>
      <p:sp>
        <p:nvSpPr>
          <p:cNvPr id="5" name="Footer Placeholder 4">
            <a:extLst>
              <a:ext uri="{FF2B5EF4-FFF2-40B4-BE49-F238E27FC236}">
                <a16:creationId xmlns:a16="http://schemas.microsoft.com/office/drawing/2014/main" id="{B4603267-9BFF-8E02-0338-1689FD9FB5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E49C16-3CD4-F532-E000-7C7D0763FFD9}"/>
              </a:ext>
            </a:extLst>
          </p:cNvPr>
          <p:cNvSpPr>
            <a:spLocks noGrp="1"/>
          </p:cNvSpPr>
          <p:nvPr>
            <p:ph type="sldNum" sz="quarter" idx="12"/>
          </p:nvPr>
        </p:nvSpPr>
        <p:spPr/>
        <p:txBody>
          <a:bodyPr/>
          <a:lstStyle/>
          <a:p>
            <a:fld id="{133EEEB8-2752-456E-AF84-EE98DA0FCDAE}" type="slidenum">
              <a:rPr lang="en-US" smtClean="0"/>
              <a:t>‹#›</a:t>
            </a:fld>
            <a:endParaRPr lang="en-US"/>
          </a:p>
        </p:txBody>
      </p:sp>
    </p:spTree>
    <p:extLst>
      <p:ext uri="{BB962C8B-B14F-4D97-AF65-F5344CB8AC3E}">
        <p14:creationId xmlns:p14="http://schemas.microsoft.com/office/powerpoint/2010/main" val="3543344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BFF47-1151-6EE4-65C6-EAA38657EB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BEA44E1-5B90-0C3F-05C1-F414D81F613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2DB6F2-51C3-B518-90C5-6D565140D635}"/>
              </a:ext>
            </a:extLst>
          </p:cNvPr>
          <p:cNvSpPr>
            <a:spLocks noGrp="1"/>
          </p:cNvSpPr>
          <p:nvPr>
            <p:ph type="dt" sz="half" idx="10"/>
          </p:nvPr>
        </p:nvSpPr>
        <p:spPr/>
        <p:txBody>
          <a:bodyPr/>
          <a:lstStyle/>
          <a:p>
            <a:fld id="{B296F629-6042-497D-881F-F88344594E9E}" type="datetimeFigureOut">
              <a:rPr lang="en-US" smtClean="0"/>
              <a:t>12/8/2022</a:t>
            </a:fld>
            <a:endParaRPr lang="en-US"/>
          </a:p>
        </p:txBody>
      </p:sp>
      <p:sp>
        <p:nvSpPr>
          <p:cNvPr id="5" name="Footer Placeholder 4">
            <a:extLst>
              <a:ext uri="{FF2B5EF4-FFF2-40B4-BE49-F238E27FC236}">
                <a16:creationId xmlns:a16="http://schemas.microsoft.com/office/drawing/2014/main" id="{DC6479C5-D6DD-D491-2645-95B34B7A7B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70A630-51E0-D99E-8BEB-D7F272376EF8}"/>
              </a:ext>
            </a:extLst>
          </p:cNvPr>
          <p:cNvSpPr>
            <a:spLocks noGrp="1"/>
          </p:cNvSpPr>
          <p:nvPr>
            <p:ph type="sldNum" sz="quarter" idx="12"/>
          </p:nvPr>
        </p:nvSpPr>
        <p:spPr/>
        <p:txBody>
          <a:bodyPr/>
          <a:lstStyle/>
          <a:p>
            <a:fld id="{133EEEB8-2752-456E-AF84-EE98DA0FCDAE}" type="slidenum">
              <a:rPr lang="en-US" smtClean="0"/>
              <a:t>‹#›</a:t>
            </a:fld>
            <a:endParaRPr lang="en-US"/>
          </a:p>
        </p:txBody>
      </p:sp>
    </p:spTree>
    <p:extLst>
      <p:ext uri="{BB962C8B-B14F-4D97-AF65-F5344CB8AC3E}">
        <p14:creationId xmlns:p14="http://schemas.microsoft.com/office/powerpoint/2010/main" val="2506927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4D8C2-3E54-836E-5795-038F89A6BF0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E042CCC-70F7-8A5D-4C4C-AE0E55F61C5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34A1213-0110-7799-65BA-464504DF2B1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B720723-D165-2FA7-3779-1DD5B7CBB8F3}"/>
              </a:ext>
            </a:extLst>
          </p:cNvPr>
          <p:cNvSpPr>
            <a:spLocks noGrp="1"/>
          </p:cNvSpPr>
          <p:nvPr>
            <p:ph type="dt" sz="half" idx="10"/>
          </p:nvPr>
        </p:nvSpPr>
        <p:spPr/>
        <p:txBody>
          <a:bodyPr/>
          <a:lstStyle/>
          <a:p>
            <a:fld id="{B296F629-6042-497D-881F-F88344594E9E}" type="datetimeFigureOut">
              <a:rPr lang="en-US" smtClean="0"/>
              <a:t>12/8/2022</a:t>
            </a:fld>
            <a:endParaRPr lang="en-US"/>
          </a:p>
        </p:txBody>
      </p:sp>
      <p:sp>
        <p:nvSpPr>
          <p:cNvPr id="6" name="Footer Placeholder 5">
            <a:extLst>
              <a:ext uri="{FF2B5EF4-FFF2-40B4-BE49-F238E27FC236}">
                <a16:creationId xmlns:a16="http://schemas.microsoft.com/office/drawing/2014/main" id="{FF7CB0E2-0F27-B4FF-6805-F488AB7252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4505F4-4493-DDCF-D780-BF036CD57129}"/>
              </a:ext>
            </a:extLst>
          </p:cNvPr>
          <p:cNvSpPr>
            <a:spLocks noGrp="1"/>
          </p:cNvSpPr>
          <p:nvPr>
            <p:ph type="sldNum" sz="quarter" idx="12"/>
          </p:nvPr>
        </p:nvSpPr>
        <p:spPr/>
        <p:txBody>
          <a:bodyPr/>
          <a:lstStyle/>
          <a:p>
            <a:fld id="{133EEEB8-2752-456E-AF84-EE98DA0FCDAE}" type="slidenum">
              <a:rPr lang="en-US" smtClean="0"/>
              <a:t>‹#›</a:t>
            </a:fld>
            <a:endParaRPr lang="en-US"/>
          </a:p>
        </p:txBody>
      </p:sp>
    </p:spTree>
    <p:extLst>
      <p:ext uri="{BB962C8B-B14F-4D97-AF65-F5344CB8AC3E}">
        <p14:creationId xmlns:p14="http://schemas.microsoft.com/office/powerpoint/2010/main" val="966721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3F3EE-9A94-E89C-242A-6F195AF53DC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253F88DB-2F91-AE81-0E39-CA6274DC757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61596F9-A8D9-CAF7-F428-67B7B5B3452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93CF379-A173-0A17-C82D-0A0BD80DCF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0D8432B-ACF5-6DD1-3F68-3221DCD0BB1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13FF497-114C-8908-B9A9-F154F0675D13}"/>
              </a:ext>
            </a:extLst>
          </p:cNvPr>
          <p:cNvSpPr>
            <a:spLocks noGrp="1"/>
          </p:cNvSpPr>
          <p:nvPr>
            <p:ph type="dt" sz="half" idx="10"/>
          </p:nvPr>
        </p:nvSpPr>
        <p:spPr/>
        <p:txBody>
          <a:bodyPr/>
          <a:lstStyle/>
          <a:p>
            <a:fld id="{B296F629-6042-497D-881F-F88344594E9E}" type="datetimeFigureOut">
              <a:rPr lang="en-US" smtClean="0"/>
              <a:t>12/8/2022</a:t>
            </a:fld>
            <a:endParaRPr lang="en-US"/>
          </a:p>
        </p:txBody>
      </p:sp>
      <p:sp>
        <p:nvSpPr>
          <p:cNvPr id="8" name="Footer Placeholder 7">
            <a:extLst>
              <a:ext uri="{FF2B5EF4-FFF2-40B4-BE49-F238E27FC236}">
                <a16:creationId xmlns:a16="http://schemas.microsoft.com/office/drawing/2014/main" id="{D76682C4-DFB2-5897-CCAF-5219A4C0672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514A5DA-632B-A0A2-7E5F-63E04DD91940}"/>
              </a:ext>
            </a:extLst>
          </p:cNvPr>
          <p:cNvSpPr>
            <a:spLocks noGrp="1"/>
          </p:cNvSpPr>
          <p:nvPr>
            <p:ph type="sldNum" sz="quarter" idx="12"/>
          </p:nvPr>
        </p:nvSpPr>
        <p:spPr/>
        <p:txBody>
          <a:bodyPr/>
          <a:lstStyle/>
          <a:p>
            <a:fld id="{133EEEB8-2752-456E-AF84-EE98DA0FCDAE}" type="slidenum">
              <a:rPr lang="en-US" smtClean="0"/>
              <a:t>‹#›</a:t>
            </a:fld>
            <a:endParaRPr lang="en-US"/>
          </a:p>
        </p:txBody>
      </p:sp>
    </p:spTree>
    <p:extLst>
      <p:ext uri="{BB962C8B-B14F-4D97-AF65-F5344CB8AC3E}">
        <p14:creationId xmlns:p14="http://schemas.microsoft.com/office/powerpoint/2010/main" val="2505188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EC3B3-53F2-EA89-F028-987297C8132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A0152C-F224-3422-E979-DA13C318D804}"/>
              </a:ext>
            </a:extLst>
          </p:cNvPr>
          <p:cNvSpPr>
            <a:spLocks noGrp="1"/>
          </p:cNvSpPr>
          <p:nvPr>
            <p:ph type="dt" sz="half" idx="10"/>
          </p:nvPr>
        </p:nvSpPr>
        <p:spPr/>
        <p:txBody>
          <a:bodyPr/>
          <a:lstStyle/>
          <a:p>
            <a:fld id="{B296F629-6042-497D-881F-F88344594E9E}" type="datetimeFigureOut">
              <a:rPr lang="en-US" smtClean="0"/>
              <a:t>12/8/2022</a:t>
            </a:fld>
            <a:endParaRPr lang="en-US"/>
          </a:p>
        </p:txBody>
      </p:sp>
      <p:sp>
        <p:nvSpPr>
          <p:cNvPr id="4" name="Footer Placeholder 3">
            <a:extLst>
              <a:ext uri="{FF2B5EF4-FFF2-40B4-BE49-F238E27FC236}">
                <a16:creationId xmlns:a16="http://schemas.microsoft.com/office/drawing/2014/main" id="{30AE82BF-585F-730A-75EB-2EDF625A108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27D15E-87E0-C9E5-6DA6-BC4B2FEAF3EB}"/>
              </a:ext>
            </a:extLst>
          </p:cNvPr>
          <p:cNvSpPr>
            <a:spLocks noGrp="1"/>
          </p:cNvSpPr>
          <p:nvPr>
            <p:ph type="sldNum" sz="quarter" idx="12"/>
          </p:nvPr>
        </p:nvSpPr>
        <p:spPr/>
        <p:txBody>
          <a:bodyPr/>
          <a:lstStyle/>
          <a:p>
            <a:fld id="{133EEEB8-2752-456E-AF84-EE98DA0FCDAE}" type="slidenum">
              <a:rPr lang="en-US" smtClean="0"/>
              <a:t>‹#›</a:t>
            </a:fld>
            <a:endParaRPr lang="en-US"/>
          </a:p>
        </p:txBody>
      </p:sp>
    </p:spTree>
    <p:extLst>
      <p:ext uri="{BB962C8B-B14F-4D97-AF65-F5344CB8AC3E}">
        <p14:creationId xmlns:p14="http://schemas.microsoft.com/office/powerpoint/2010/main" val="1426991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C8A465-4130-E909-A767-A4FB1BF640DF}"/>
              </a:ext>
            </a:extLst>
          </p:cNvPr>
          <p:cNvSpPr>
            <a:spLocks noGrp="1"/>
          </p:cNvSpPr>
          <p:nvPr>
            <p:ph type="dt" sz="half" idx="10"/>
          </p:nvPr>
        </p:nvSpPr>
        <p:spPr/>
        <p:txBody>
          <a:bodyPr/>
          <a:lstStyle/>
          <a:p>
            <a:fld id="{B296F629-6042-497D-881F-F88344594E9E}" type="datetimeFigureOut">
              <a:rPr lang="en-US" smtClean="0"/>
              <a:t>12/8/2022</a:t>
            </a:fld>
            <a:endParaRPr lang="en-US"/>
          </a:p>
        </p:txBody>
      </p:sp>
      <p:sp>
        <p:nvSpPr>
          <p:cNvPr id="3" name="Footer Placeholder 2">
            <a:extLst>
              <a:ext uri="{FF2B5EF4-FFF2-40B4-BE49-F238E27FC236}">
                <a16:creationId xmlns:a16="http://schemas.microsoft.com/office/drawing/2014/main" id="{9D5DF3FE-E311-B707-7232-0EE196E5187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1DC02C8-F081-E5BE-0404-4908C6E80115}"/>
              </a:ext>
            </a:extLst>
          </p:cNvPr>
          <p:cNvSpPr>
            <a:spLocks noGrp="1"/>
          </p:cNvSpPr>
          <p:nvPr>
            <p:ph type="sldNum" sz="quarter" idx="12"/>
          </p:nvPr>
        </p:nvSpPr>
        <p:spPr/>
        <p:txBody>
          <a:bodyPr/>
          <a:lstStyle/>
          <a:p>
            <a:fld id="{133EEEB8-2752-456E-AF84-EE98DA0FCDAE}" type="slidenum">
              <a:rPr lang="en-US" smtClean="0"/>
              <a:t>‹#›</a:t>
            </a:fld>
            <a:endParaRPr lang="en-US"/>
          </a:p>
        </p:txBody>
      </p:sp>
    </p:spTree>
    <p:extLst>
      <p:ext uri="{BB962C8B-B14F-4D97-AF65-F5344CB8AC3E}">
        <p14:creationId xmlns:p14="http://schemas.microsoft.com/office/powerpoint/2010/main" val="1361113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A1286-F5D2-7B12-6F3C-C76E3D4DDD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E6DFC6-459B-583D-2FDD-6B4D776DC79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CCED947-3156-B611-F923-7A747011A1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D6783B-3312-2EC6-3513-744F6A074A76}"/>
              </a:ext>
            </a:extLst>
          </p:cNvPr>
          <p:cNvSpPr>
            <a:spLocks noGrp="1"/>
          </p:cNvSpPr>
          <p:nvPr>
            <p:ph type="dt" sz="half" idx="10"/>
          </p:nvPr>
        </p:nvSpPr>
        <p:spPr/>
        <p:txBody>
          <a:bodyPr/>
          <a:lstStyle/>
          <a:p>
            <a:fld id="{B296F629-6042-497D-881F-F88344594E9E}" type="datetimeFigureOut">
              <a:rPr lang="en-US" smtClean="0"/>
              <a:t>12/8/2022</a:t>
            </a:fld>
            <a:endParaRPr lang="en-US"/>
          </a:p>
        </p:txBody>
      </p:sp>
      <p:sp>
        <p:nvSpPr>
          <p:cNvPr id="6" name="Footer Placeholder 5">
            <a:extLst>
              <a:ext uri="{FF2B5EF4-FFF2-40B4-BE49-F238E27FC236}">
                <a16:creationId xmlns:a16="http://schemas.microsoft.com/office/drawing/2014/main" id="{0914F52B-065B-09C3-B07F-1AD2044EED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A1DEF8-55E0-0930-589F-B4817DCD4BEA}"/>
              </a:ext>
            </a:extLst>
          </p:cNvPr>
          <p:cNvSpPr>
            <a:spLocks noGrp="1"/>
          </p:cNvSpPr>
          <p:nvPr>
            <p:ph type="sldNum" sz="quarter" idx="12"/>
          </p:nvPr>
        </p:nvSpPr>
        <p:spPr/>
        <p:txBody>
          <a:bodyPr/>
          <a:lstStyle/>
          <a:p>
            <a:fld id="{133EEEB8-2752-456E-AF84-EE98DA0FCDAE}" type="slidenum">
              <a:rPr lang="en-US" smtClean="0"/>
              <a:t>‹#›</a:t>
            </a:fld>
            <a:endParaRPr lang="en-US"/>
          </a:p>
        </p:txBody>
      </p:sp>
    </p:spTree>
    <p:extLst>
      <p:ext uri="{BB962C8B-B14F-4D97-AF65-F5344CB8AC3E}">
        <p14:creationId xmlns:p14="http://schemas.microsoft.com/office/powerpoint/2010/main" val="1998241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FEA32-2435-E442-597B-AD2FAF3E0F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79894CA-5794-B646-6CEA-A113070A87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D311B09-9E43-EE96-A558-51DC474EC3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C1F6EF-75B5-4D7F-2DFD-7C2E9274B47B}"/>
              </a:ext>
            </a:extLst>
          </p:cNvPr>
          <p:cNvSpPr>
            <a:spLocks noGrp="1"/>
          </p:cNvSpPr>
          <p:nvPr>
            <p:ph type="dt" sz="half" idx="10"/>
          </p:nvPr>
        </p:nvSpPr>
        <p:spPr/>
        <p:txBody>
          <a:bodyPr/>
          <a:lstStyle/>
          <a:p>
            <a:fld id="{B296F629-6042-497D-881F-F88344594E9E}" type="datetimeFigureOut">
              <a:rPr lang="en-US" smtClean="0"/>
              <a:t>12/8/2022</a:t>
            </a:fld>
            <a:endParaRPr lang="en-US"/>
          </a:p>
        </p:txBody>
      </p:sp>
      <p:sp>
        <p:nvSpPr>
          <p:cNvPr id="6" name="Footer Placeholder 5">
            <a:extLst>
              <a:ext uri="{FF2B5EF4-FFF2-40B4-BE49-F238E27FC236}">
                <a16:creationId xmlns:a16="http://schemas.microsoft.com/office/drawing/2014/main" id="{28C17433-7152-BE65-E77A-5819A4545E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2AB023-14E1-BAFE-96E9-3A965D292A7A}"/>
              </a:ext>
            </a:extLst>
          </p:cNvPr>
          <p:cNvSpPr>
            <a:spLocks noGrp="1"/>
          </p:cNvSpPr>
          <p:nvPr>
            <p:ph type="sldNum" sz="quarter" idx="12"/>
          </p:nvPr>
        </p:nvSpPr>
        <p:spPr/>
        <p:txBody>
          <a:bodyPr/>
          <a:lstStyle/>
          <a:p>
            <a:fld id="{133EEEB8-2752-456E-AF84-EE98DA0FCDAE}" type="slidenum">
              <a:rPr lang="en-US" smtClean="0"/>
              <a:t>‹#›</a:t>
            </a:fld>
            <a:endParaRPr lang="en-US"/>
          </a:p>
        </p:txBody>
      </p:sp>
    </p:spTree>
    <p:extLst>
      <p:ext uri="{BB962C8B-B14F-4D97-AF65-F5344CB8AC3E}">
        <p14:creationId xmlns:p14="http://schemas.microsoft.com/office/powerpoint/2010/main" val="2196172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15AC6-802B-7A2C-34AD-43ED2CD18D3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C7F80B-C5A1-3FE0-3528-1816ED8FCF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9F53F0-BC7E-3AA8-7DE1-77DFC80F92AC}"/>
              </a:ext>
            </a:extLst>
          </p:cNvPr>
          <p:cNvSpPr>
            <a:spLocks noGrp="1"/>
          </p:cNvSpPr>
          <p:nvPr>
            <p:ph type="dt" sz="half" idx="10"/>
          </p:nvPr>
        </p:nvSpPr>
        <p:spPr/>
        <p:txBody>
          <a:bodyPr/>
          <a:lstStyle/>
          <a:p>
            <a:fld id="{B296F629-6042-497D-881F-F88344594E9E}" type="datetimeFigureOut">
              <a:rPr lang="en-US" smtClean="0"/>
              <a:t>12/8/2022</a:t>
            </a:fld>
            <a:endParaRPr lang="en-US"/>
          </a:p>
        </p:txBody>
      </p:sp>
      <p:sp>
        <p:nvSpPr>
          <p:cNvPr id="5" name="Footer Placeholder 4">
            <a:extLst>
              <a:ext uri="{FF2B5EF4-FFF2-40B4-BE49-F238E27FC236}">
                <a16:creationId xmlns:a16="http://schemas.microsoft.com/office/drawing/2014/main" id="{A796BC48-6156-34AF-A338-E7B0D1FC4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A5E7A6-2C23-F6EE-6DD0-D06969845910}"/>
              </a:ext>
            </a:extLst>
          </p:cNvPr>
          <p:cNvSpPr>
            <a:spLocks noGrp="1"/>
          </p:cNvSpPr>
          <p:nvPr>
            <p:ph type="sldNum" sz="quarter" idx="12"/>
          </p:nvPr>
        </p:nvSpPr>
        <p:spPr/>
        <p:txBody>
          <a:bodyPr/>
          <a:lstStyle/>
          <a:p>
            <a:fld id="{133EEEB8-2752-456E-AF84-EE98DA0FCDAE}" type="slidenum">
              <a:rPr lang="en-US" smtClean="0"/>
              <a:t>‹#›</a:t>
            </a:fld>
            <a:endParaRPr lang="en-US"/>
          </a:p>
        </p:txBody>
      </p:sp>
    </p:spTree>
    <p:extLst>
      <p:ext uri="{BB962C8B-B14F-4D97-AF65-F5344CB8AC3E}">
        <p14:creationId xmlns:p14="http://schemas.microsoft.com/office/powerpoint/2010/main" val="1916502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2C4B8F-586C-87D3-8BC4-E2218D7F515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C4F33AA-5BB2-BAF9-3BBB-1F7154B583C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220BD3-FB6B-49CD-614D-DB9EAF661A05}"/>
              </a:ext>
            </a:extLst>
          </p:cNvPr>
          <p:cNvSpPr>
            <a:spLocks noGrp="1"/>
          </p:cNvSpPr>
          <p:nvPr>
            <p:ph type="dt" sz="half" idx="10"/>
          </p:nvPr>
        </p:nvSpPr>
        <p:spPr/>
        <p:txBody>
          <a:bodyPr/>
          <a:lstStyle/>
          <a:p>
            <a:fld id="{B296F629-6042-497D-881F-F88344594E9E}" type="datetimeFigureOut">
              <a:rPr lang="en-US" smtClean="0"/>
              <a:t>12/8/2022</a:t>
            </a:fld>
            <a:endParaRPr lang="en-US"/>
          </a:p>
        </p:txBody>
      </p:sp>
      <p:sp>
        <p:nvSpPr>
          <p:cNvPr id="5" name="Footer Placeholder 4">
            <a:extLst>
              <a:ext uri="{FF2B5EF4-FFF2-40B4-BE49-F238E27FC236}">
                <a16:creationId xmlns:a16="http://schemas.microsoft.com/office/drawing/2014/main" id="{81A925E7-A559-E8FF-AE8B-C7C08D67B1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C68E2A-71F4-654E-E638-DA8038532983}"/>
              </a:ext>
            </a:extLst>
          </p:cNvPr>
          <p:cNvSpPr>
            <a:spLocks noGrp="1"/>
          </p:cNvSpPr>
          <p:nvPr>
            <p:ph type="sldNum" sz="quarter" idx="12"/>
          </p:nvPr>
        </p:nvSpPr>
        <p:spPr/>
        <p:txBody>
          <a:bodyPr/>
          <a:lstStyle/>
          <a:p>
            <a:fld id="{133EEEB8-2752-456E-AF84-EE98DA0FCDAE}" type="slidenum">
              <a:rPr lang="en-US" smtClean="0"/>
              <a:t>‹#›</a:t>
            </a:fld>
            <a:endParaRPr lang="en-US"/>
          </a:p>
        </p:txBody>
      </p:sp>
    </p:spTree>
    <p:extLst>
      <p:ext uri="{BB962C8B-B14F-4D97-AF65-F5344CB8AC3E}">
        <p14:creationId xmlns:p14="http://schemas.microsoft.com/office/powerpoint/2010/main" val="24592785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F3A4D1-5669-87CB-C372-CA8D31DF8D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B5DC67E-338B-5E78-23B7-D319999AED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695C03-BF4B-4A6E-EBD4-24FDA169CD9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96F629-6042-497D-881F-F88344594E9E}" type="datetimeFigureOut">
              <a:rPr lang="en-US" smtClean="0"/>
              <a:t>12/8/2022</a:t>
            </a:fld>
            <a:endParaRPr lang="en-US"/>
          </a:p>
        </p:txBody>
      </p:sp>
      <p:sp>
        <p:nvSpPr>
          <p:cNvPr id="5" name="Footer Placeholder 4">
            <a:extLst>
              <a:ext uri="{FF2B5EF4-FFF2-40B4-BE49-F238E27FC236}">
                <a16:creationId xmlns:a16="http://schemas.microsoft.com/office/drawing/2014/main" id="{7916B45C-40D6-17D1-DE96-E9393D737FC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3CFF70F-9948-2494-837F-1FCF716ED1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3EEEB8-2752-456E-AF84-EE98DA0FCDAE}" type="slidenum">
              <a:rPr lang="en-US" smtClean="0"/>
              <a:t>‹#›</a:t>
            </a:fld>
            <a:endParaRPr lang="en-US"/>
          </a:p>
        </p:txBody>
      </p:sp>
    </p:spTree>
    <p:extLst>
      <p:ext uri="{BB962C8B-B14F-4D97-AF65-F5344CB8AC3E}">
        <p14:creationId xmlns:p14="http://schemas.microsoft.com/office/powerpoint/2010/main" val="1959323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saynsburys.co.uk/" TargetMode="External"/><Relationship Id="rId2" Type="http://schemas.openxmlformats.org/officeDocument/2006/relationships/hyperlink" Target="https://www.about.sainsbury.co.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34EDD-2F18-99F3-1283-B867AE45F61D}"/>
              </a:ext>
            </a:extLst>
          </p:cNvPr>
          <p:cNvSpPr>
            <a:spLocks noGrp="1"/>
          </p:cNvSpPr>
          <p:nvPr>
            <p:ph type="ctrTitle"/>
          </p:nvPr>
        </p:nvSpPr>
        <p:spPr/>
        <p:txBody>
          <a:bodyPr/>
          <a:lstStyle/>
          <a:p>
            <a:r>
              <a:rPr lang="en-US" dirty="0"/>
              <a:t>Digital Marketing</a:t>
            </a:r>
          </a:p>
        </p:txBody>
      </p:sp>
      <p:sp>
        <p:nvSpPr>
          <p:cNvPr id="3" name="Subtitle 2">
            <a:extLst>
              <a:ext uri="{FF2B5EF4-FFF2-40B4-BE49-F238E27FC236}">
                <a16:creationId xmlns:a16="http://schemas.microsoft.com/office/drawing/2014/main" id="{97C95F03-32C1-2EAE-6B0D-E10FB34F23B1}"/>
              </a:ext>
            </a:extLst>
          </p:cNvPr>
          <p:cNvSpPr>
            <a:spLocks noGrp="1"/>
          </p:cNvSpPr>
          <p:nvPr>
            <p:ph type="subTitle" idx="1"/>
          </p:nvPr>
        </p:nvSpPr>
        <p:spPr/>
        <p:txBody>
          <a:bodyPr>
            <a:normAutofit lnSpcReduction="10000"/>
          </a:bodyPr>
          <a:lstStyle/>
          <a:p>
            <a:endParaRPr lang="en-US" dirty="0"/>
          </a:p>
          <a:p>
            <a:endParaRPr lang="en-US" dirty="0"/>
          </a:p>
          <a:p>
            <a:endParaRPr lang="en-US" dirty="0"/>
          </a:p>
          <a:p>
            <a:r>
              <a:rPr lang="en-US" dirty="0"/>
              <a:t>Madalina Petre (1918822)</a:t>
            </a:r>
          </a:p>
          <a:p>
            <a:endParaRPr lang="en-US" dirty="0"/>
          </a:p>
        </p:txBody>
      </p:sp>
    </p:spTree>
    <p:extLst>
      <p:ext uri="{BB962C8B-B14F-4D97-AF65-F5344CB8AC3E}">
        <p14:creationId xmlns:p14="http://schemas.microsoft.com/office/powerpoint/2010/main" val="78821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B265F-8812-57E7-08CD-9E40D964C195}"/>
              </a:ext>
            </a:extLst>
          </p:cNvPr>
          <p:cNvSpPr>
            <a:spLocks noGrp="1"/>
          </p:cNvSpPr>
          <p:nvPr>
            <p:ph type="title"/>
          </p:nvPr>
        </p:nvSpPr>
        <p:spPr/>
        <p:txBody>
          <a:bodyPr/>
          <a:lstStyle/>
          <a:p>
            <a:endParaRPr lang="en-US"/>
          </a:p>
        </p:txBody>
      </p:sp>
      <p:sp>
        <p:nvSpPr>
          <p:cNvPr id="5" name="Content Placeholder 4">
            <a:extLst>
              <a:ext uri="{FF2B5EF4-FFF2-40B4-BE49-F238E27FC236}">
                <a16:creationId xmlns:a16="http://schemas.microsoft.com/office/drawing/2014/main" id="{F0C7A38B-D492-9AF2-18E1-0546EC4666F4}"/>
              </a:ext>
            </a:extLst>
          </p:cNvPr>
          <p:cNvSpPr>
            <a:spLocks noGrp="1"/>
          </p:cNvSpPr>
          <p:nvPr>
            <p:ph idx="1"/>
          </p:nvPr>
        </p:nvSpPr>
        <p:spPr/>
        <p:txBody>
          <a:bodyPr/>
          <a:lstStyle/>
          <a:p>
            <a:r>
              <a:rPr lang="en-US" sz="2800" dirty="0"/>
              <a:t>Digital marketing is a form of direct marketing which links customers with sellers electronically using interactive technologies like emails, website, online forums and newsgroup, interactive televisions, mobile communication  etc.( Kotler and Armstrong,pag26,2009)</a:t>
            </a:r>
          </a:p>
          <a:p>
            <a:endParaRPr lang="en-US" sz="2800" dirty="0"/>
          </a:p>
          <a:p>
            <a:endParaRPr lang="en-US" dirty="0"/>
          </a:p>
        </p:txBody>
      </p:sp>
      <p:sp>
        <p:nvSpPr>
          <p:cNvPr id="3" name="Slide Number Placeholder 2">
            <a:extLst>
              <a:ext uri="{FF2B5EF4-FFF2-40B4-BE49-F238E27FC236}">
                <a16:creationId xmlns:a16="http://schemas.microsoft.com/office/drawing/2014/main" id="{91987693-81A8-9D9E-44E4-EC117D0A129C}"/>
              </a:ext>
            </a:extLst>
          </p:cNvPr>
          <p:cNvSpPr>
            <a:spLocks noGrp="1"/>
          </p:cNvSpPr>
          <p:nvPr>
            <p:ph type="sldNum" sz="quarter" idx="12"/>
          </p:nvPr>
        </p:nvSpPr>
        <p:spPr/>
        <p:txBody>
          <a:bodyPr/>
          <a:lstStyle/>
          <a:p>
            <a:fld id="{133EEEB8-2752-456E-AF84-EE98DA0FCDAE}" type="slidenum">
              <a:rPr lang="en-US" smtClean="0"/>
              <a:t>2</a:t>
            </a:fld>
            <a:endParaRPr lang="en-US"/>
          </a:p>
        </p:txBody>
      </p:sp>
    </p:spTree>
    <p:extLst>
      <p:ext uri="{BB962C8B-B14F-4D97-AF65-F5344CB8AC3E}">
        <p14:creationId xmlns:p14="http://schemas.microsoft.com/office/powerpoint/2010/main" val="41036685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4E3EF-6E34-C76E-9068-5B2D08749D7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6361A7D-EE25-DD80-C1AA-5E7086A0EB8E}"/>
              </a:ext>
            </a:extLst>
          </p:cNvPr>
          <p:cNvSpPr>
            <a:spLocks noGrp="1"/>
          </p:cNvSpPr>
          <p:nvPr>
            <p:ph idx="1"/>
          </p:nvPr>
        </p:nvSpPr>
        <p:spPr/>
        <p:txBody>
          <a:bodyPr>
            <a:normAutofit fontScale="70000" lnSpcReduction="20000"/>
          </a:bodyPr>
          <a:lstStyle/>
          <a:p>
            <a:r>
              <a:rPr lang="en-US" dirty="0"/>
              <a:t>A number of positive effects on businesses achieved through the implementation of digital marketing have affected the managers of companies to invest significant resources into this field…the effect of digital marketing in hotel industry is exceptional. (</a:t>
            </a:r>
            <a:r>
              <a:rPr lang="en-US" dirty="0" err="1"/>
              <a:t>DePlesmacker</a:t>
            </a:r>
            <a:r>
              <a:rPr lang="en-US" dirty="0"/>
              <a:t>, Tilburg &amp;</a:t>
            </a:r>
            <a:r>
              <a:rPr lang="en-US" dirty="0" err="1"/>
              <a:t>Holtof</a:t>
            </a:r>
            <a:r>
              <a:rPr lang="en-US" dirty="0"/>
              <a:t>, pg589,2018)</a:t>
            </a:r>
          </a:p>
          <a:p>
            <a:endParaRPr lang="en-US" dirty="0"/>
          </a:p>
          <a:p>
            <a:r>
              <a:rPr lang="en-US" dirty="0"/>
              <a:t>Corporate could follow Government guidelines and regulation strictly in the line of digital marketing witch in turn enable them to protect the customer from cybers crimes on one hand and earn loyal customers on the other(</a:t>
            </a:r>
            <a:r>
              <a:rPr lang="en-US" dirty="0" err="1"/>
              <a:t>Thangasamy</a:t>
            </a:r>
            <a:r>
              <a:rPr lang="en-US" dirty="0"/>
              <a:t> </a:t>
            </a:r>
            <a:r>
              <a:rPr lang="en-US" dirty="0" err="1"/>
              <a:t>Esakki</a:t>
            </a:r>
            <a:r>
              <a:rPr lang="en-US" dirty="0"/>
              <a:t>, </a:t>
            </a:r>
            <a:r>
              <a:rPr lang="en-US" dirty="0" err="1"/>
              <a:t>pag</a:t>
            </a:r>
            <a:r>
              <a:rPr lang="en-US" dirty="0"/>
              <a:t> 98,2021)</a:t>
            </a:r>
          </a:p>
          <a:p>
            <a:endParaRPr lang="en-US" dirty="0"/>
          </a:p>
          <a:p>
            <a:r>
              <a:rPr lang="en-US" dirty="0"/>
              <a:t>‘…social media marketing is a tool to improve brand awareness, website traffic, leads, market research, build fan brand loyalty, search ranking and grow useful business ‘(Stelzener,2013)</a:t>
            </a:r>
          </a:p>
          <a:p>
            <a:endParaRPr lang="en-US" dirty="0"/>
          </a:p>
          <a:p>
            <a:r>
              <a:rPr lang="en-US" dirty="0"/>
              <a:t>Small and medium sized  enterprises tend not to use social media for making strategic decisions or calculating CRM indicators. Key issues are around of lack of quality resources, data management, and privacy and control of social CRM(Journal of Small Business &amp;Entrepreneurship,193-214,2018)</a:t>
            </a:r>
          </a:p>
        </p:txBody>
      </p:sp>
      <p:sp>
        <p:nvSpPr>
          <p:cNvPr id="4" name="Slide Number Placeholder 3">
            <a:extLst>
              <a:ext uri="{FF2B5EF4-FFF2-40B4-BE49-F238E27FC236}">
                <a16:creationId xmlns:a16="http://schemas.microsoft.com/office/drawing/2014/main" id="{8CC18EE4-1BA6-7B91-8488-4004D4D8CF97}"/>
              </a:ext>
            </a:extLst>
          </p:cNvPr>
          <p:cNvSpPr>
            <a:spLocks noGrp="1"/>
          </p:cNvSpPr>
          <p:nvPr>
            <p:ph type="sldNum" sz="quarter" idx="12"/>
          </p:nvPr>
        </p:nvSpPr>
        <p:spPr/>
        <p:txBody>
          <a:bodyPr/>
          <a:lstStyle/>
          <a:p>
            <a:fld id="{133EEEB8-2752-456E-AF84-EE98DA0FCDAE}" type="slidenum">
              <a:rPr lang="en-US" smtClean="0"/>
              <a:t>3</a:t>
            </a:fld>
            <a:endParaRPr lang="en-US"/>
          </a:p>
        </p:txBody>
      </p:sp>
    </p:spTree>
    <p:extLst>
      <p:ext uri="{BB962C8B-B14F-4D97-AF65-F5344CB8AC3E}">
        <p14:creationId xmlns:p14="http://schemas.microsoft.com/office/powerpoint/2010/main" val="2951524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7CFC9-AC30-8DC5-ED9E-1E636387796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336DF28-B05A-A90C-9040-04FC342FE44C}"/>
              </a:ext>
            </a:extLst>
          </p:cNvPr>
          <p:cNvSpPr>
            <a:spLocks noGrp="1"/>
          </p:cNvSpPr>
          <p:nvPr>
            <p:ph idx="1"/>
          </p:nvPr>
        </p:nvSpPr>
        <p:spPr/>
        <p:txBody>
          <a:bodyPr>
            <a:normAutofit fontScale="77500" lnSpcReduction="20000"/>
          </a:bodyPr>
          <a:lstStyle/>
          <a:p>
            <a:pPr marL="0" indent="0">
              <a:buNone/>
            </a:pPr>
            <a:endParaRPr lang="en-US" sz="2800" dirty="0"/>
          </a:p>
          <a:p>
            <a:r>
              <a:rPr lang="en-US" dirty="0">
                <a:hlinkClick r:id="rId2"/>
              </a:rPr>
              <a:t>https://</a:t>
            </a:r>
            <a:r>
              <a:rPr lang="en-US" sz="2800" dirty="0">
                <a:hlinkClick r:id="rId2"/>
              </a:rPr>
              <a:t>www.about.sainsbury.co.uk</a:t>
            </a:r>
            <a:endParaRPr lang="en-US" sz="2800" dirty="0"/>
          </a:p>
          <a:p>
            <a:r>
              <a:rPr lang="en-US" sz="2800" dirty="0">
                <a:hlinkClick r:id="rId3"/>
              </a:rPr>
              <a:t>https://www.saynsburys.co.uk</a:t>
            </a:r>
            <a:endParaRPr lang="en-US" sz="2800" dirty="0"/>
          </a:p>
          <a:p>
            <a:endParaRPr lang="en-US" sz="2800" dirty="0"/>
          </a:p>
          <a:p>
            <a:r>
              <a:rPr lang="en-US" sz="2800" dirty="0"/>
              <a:t>William M. Pride, O.C Farrell-Foundation of Marketing, Cengage Learning, Chicago 2018</a:t>
            </a:r>
          </a:p>
          <a:p>
            <a:r>
              <a:rPr lang="en-US" sz="2800" dirty="0"/>
              <a:t>Kyle Lacy, Stephanie Diamond, Jhon Ferrara-Social CRM for Dummies, Wiley 2013</a:t>
            </a:r>
          </a:p>
          <a:p>
            <a:r>
              <a:rPr lang="en-US" sz="2800" dirty="0"/>
              <a:t>Dave Chaffey, Fiona Ellis Chadwick-Digital Marketing Strategy Implementation &amp; Practice, Pearson 2019</a:t>
            </a:r>
          </a:p>
          <a:p>
            <a:r>
              <a:rPr lang="en-US" sz="2800" dirty="0"/>
              <a:t>Management Association Information Resources-Digital Marketing and Customer Engagement, IGI Global 2018</a:t>
            </a:r>
          </a:p>
          <a:p>
            <a:r>
              <a:rPr lang="en-US" dirty="0"/>
              <a:t>Proceedings of the XVII International Symposium-Business and Artificial Intelligence</a:t>
            </a:r>
          </a:p>
          <a:p>
            <a:r>
              <a:rPr lang="en-US" sz="2800" dirty="0"/>
              <a:t>Gary M. A</a:t>
            </a:r>
            <a:r>
              <a:rPr lang="en-US" dirty="0"/>
              <a:t>rmstrong, Philip Kotler- </a:t>
            </a:r>
            <a:r>
              <a:rPr lang="en-US" dirty="0" err="1"/>
              <a:t>Marteting</a:t>
            </a:r>
            <a:r>
              <a:rPr lang="en-US" dirty="0"/>
              <a:t> : An Introduction, Person Prentice Hall,2009</a:t>
            </a:r>
            <a:endParaRPr lang="en-US" sz="2800" dirty="0"/>
          </a:p>
          <a:p>
            <a:endParaRPr lang="en-US" dirty="0"/>
          </a:p>
        </p:txBody>
      </p:sp>
      <p:sp>
        <p:nvSpPr>
          <p:cNvPr id="4" name="Slide Number Placeholder 3">
            <a:extLst>
              <a:ext uri="{FF2B5EF4-FFF2-40B4-BE49-F238E27FC236}">
                <a16:creationId xmlns:a16="http://schemas.microsoft.com/office/drawing/2014/main" id="{ECA16DAA-B3D6-F635-4128-93112BF42F33}"/>
              </a:ext>
            </a:extLst>
          </p:cNvPr>
          <p:cNvSpPr>
            <a:spLocks noGrp="1"/>
          </p:cNvSpPr>
          <p:nvPr>
            <p:ph type="sldNum" sz="quarter" idx="12"/>
          </p:nvPr>
        </p:nvSpPr>
        <p:spPr/>
        <p:txBody>
          <a:bodyPr/>
          <a:lstStyle/>
          <a:p>
            <a:fld id="{133EEEB8-2752-456E-AF84-EE98DA0FCDAE}" type="slidenum">
              <a:rPr lang="en-US" smtClean="0"/>
              <a:t>4</a:t>
            </a:fld>
            <a:endParaRPr lang="en-US"/>
          </a:p>
        </p:txBody>
      </p:sp>
    </p:spTree>
    <p:extLst>
      <p:ext uri="{BB962C8B-B14F-4D97-AF65-F5344CB8AC3E}">
        <p14:creationId xmlns:p14="http://schemas.microsoft.com/office/powerpoint/2010/main" val="15165410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TotalTime>
  <Words>330</Words>
  <Application>Microsoft Office PowerPoint</Application>
  <PresentationFormat>Widescreen</PresentationFormat>
  <Paragraphs>26</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Digital Marketing</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Marketing</dc:title>
  <dc:creator>petre daniel</dc:creator>
  <cp:lastModifiedBy>petre daniel</cp:lastModifiedBy>
  <cp:revision>2</cp:revision>
  <dcterms:created xsi:type="dcterms:W3CDTF">2022-12-08T21:58:29Z</dcterms:created>
  <dcterms:modified xsi:type="dcterms:W3CDTF">2022-12-08T22:43:49Z</dcterms:modified>
</cp:coreProperties>
</file>