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2.xml" ContentType="application/vnd.openxmlformats-officedocument.themeOverr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64" r:id="rId5"/>
    <p:sldId id="313" r:id="rId6"/>
    <p:sldId id="312" r:id="rId7"/>
    <p:sldId id="314" r:id="rId8"/>
    <p:sldId id="321" r:id="rId9"/>
    <p:sldId id="315" r:id="rId10"/>
    <p:sldId id="316" r:id="rId11"/>
    <p:sldId id="317" r:id="rId12"/>
    <p:sldId id="323" r:id="rId13"/>
    <p:sldId id="318" r:id="rId14"/>
    <p:sldId id="319" r:id="rId15"/>
    <p:sldId id="322" r:id="rId16"/>
    <p:sldId id="32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B94BCE-FD9D-4965-82D8-2A482E52F0C0}" v="72" dt="2021-02-23T15:13:4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65492" autoAdjust="0"/>
  </p:normalViewPr>
  <p:slideViewPr>
    <p:cSldViewPr snapToGrid="0">
      <p:cViewPr varScale="1">
        <p:scale>
          <a:sx n="47" d="100"/>
          <a:sy n="47" d="100"/>
        </p:scale>
        <p:origin x="163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nie griffiths" userId="e14e478b34f51a9b" providerId="LiveId" clId="{89B94BCE-FD9D-4965-82D8-2A482E52F0C0}"/>
    <pc:docChg chg="undo custSel mod addSld modSld">
      <pc:chgData name="marnie griffiths" userId="e14e478b34f51a9b" providerId="LiveId" clId="{89B94BCE-FD9D-4965-82D8-2A482E52F0C0}" dt="2021-02-25T16:28:45.827" v="1660" actId="20577"/>
      <pc:docMkLst>
        <pc:docMk/>
      </pc:docMkLst>
      <pc:sldChg chg="modTransition modNotesTx">
        <pc:chgData name="marnie griffiths" userId="e14e478b34f51a9b" providerId="LiveId" clId="{89B94BCE-FD9D-4965-82D8-2A482E52F0C0}" dt="2021-02-25T16:27:41.619" v="1648" actId="20577"/>
        <pc:sldMkLst>
          <pc:docMk/>
          <pc:sldMk cId="42028081" sldId="264"/>
        </pc:sldMkLst>
      </pc:sldChg>
      <pc:sldChg chg="addSp delSp modSp mod modTransition modNotesTx">
        <pc:chgData name="marnie griffiths" userId="e14e478b34f51a9b" providerId="LiveId" clId="{89B94BCE-FD9D-4965-82D8-2A482E52F0C0}" dt="2021-02-25T16:27:51.915" v="1650" actId="20577"/>
        <pc:sldMkLst>
          <pc:docMk/>
          <pc:sldMk cId="3192257811" sldId="312"/>
        </pc:sldMkLst>
        <pc:spChg chg="mod">
          <ac:chgData name="marnie griffiths" userId="e14e478b34f51a9b" providerId="LiveId" clId="{89B94BCE-FD9D-4965-82D8-2A482E52F0C0}" dt="2021-02-20T21:16:02.950" v="198" actId="26606"/>
          <ac:spMkLst>
            <pc:docMk/>
            <pc:sldMk cId="3192257811" sldId="312"/>
            <ac:spMk id="2" creationId="{66A47F5C-50EC-416A-AE8C-6F6BB4225673}"/>
          </ac:spMkLst>
        </pc:spChg>
        <pc:spChg chg="add del mod">
          <ac:chgData name="marnie griffiths" userId="e14e478b34f51a9b" providerId="LiveId" clId="{89B94BCE-FD9D-4965-82D8-2A482E52F0C0}" dt="2021-02-20T21:13:42.319" v="28" actId="478"/>
          <ac:spMkLst>
            <pc:docMk/>
            <pc:sldMk cId="3192257811" sldId="312"/>
            <ac:spMk id="3" creationId="{6C86397F-8717-4F07-9148-C2CABDB82599}"/>
          </ac:spMkLst>
        </pc:spChg>
        <pc:spChg chg="add mod">
          <ac:chgData name="marnie griffiths" userId="e14e478b34f51a9b" providerId="LiveId" clId="{89B94BCE-FD9D-4965-82D8-2A482E52F0C0}" dt="2021-02-20T21:17:02.396" v="219" actId="207"/>
          <ac:spMkLst>
            <pc:docMk/>
            <pc:sldMk cId="3192257811" sldId="312"/>
            <ac:spMk id="4" creationId="{C925BF98-95AD-4370-BC65-28CDA3D3C253}"/>
          </ac:spMkLst>
        </pc:spChg>
        <pc:spChg chg="del">
          <ac:chgData name="marnie griffiths" userId="e14e478b34f51a9b" providerId="LiveId" clId="{89B94BCE-FD9D-4965-82D8-2A482E52F0C0}" dt="2021-02-20T21:16:02.950" v="198" actId="26606"/>
          <ac:spMkLst>
            <pc:docMk/>
            <pc:sldMk cId="3192257811" sldId="312"/>
            <ac:spMk id="12" creationId="{0EB72A9B-FD82-4F09-BF1E-D39311D3A0E3}"/>
          </ac:spMkLst>
        </pc:spChg>
        <pc:spChg chg="del">
          <ac:chgData name="marnie griffiths" userId="e14e478b34f51a9b" providerId="LiveId" clId="{89B94BCE-FD9D-4965-82D8-2A482E52F0C0}" dt="2021-02-20T21:16:02.950" v="198" actId="26606"/>
          <ac:spMkLst>
            <pc:docMk/>
            <pc:sldMk cId="3192257811" sldId="312"/>
            <ac:spMk id="14" creationId="{DD39B371-6E4E-4070-AB4E-4D788405A5A6}"/>
          </ac:spMkLst>
        </pc:spChg>
        <pc:spChg chg="del">
          <ac:chgData name="marnie griffiths" userId="e14e478b34f51a9b" providerId="LiveId" clId="{89B94BCE-FD9D-4965-82D8-2A482E52F0C0}" dt="2021-02-20T21:16:02.950" v="198" actId="26606"/>
          <ac:spMkLst>
            <pc:docMk/>
            <pc:sldMk cId="3192257811" sldId="312"/>
            <ac:spMk id="16" creationId="{B937DAED-8BFE-4563-BB45-B5E554D70A84}"/>
          </ac:spMkLst>
        </pc:spChg>
        <pc:spChg chg="add">
          <ac:chgData name="marnie griffiths" userId="e14e478b34f51a9b" providerId="LiveId" clId="{89B94BCE-FD9D-4965-82D8-2A482E52F0C0}" dt="2021-02-20T21:16:02.950" v="198" actId="26606"/>
          <ac:spMkLst>
            <pc:docMk/>
            <pc:sldMk cId="3192257811" sldId="312"/>
            <ac:spMk id="21" creationId="{A2AD6B69-E0A0-476D-9EE1-6B69F04C59F8}"/>
          </ac:spMkLst>
        </pc:spChg>
        <pc:spChg chg="add">
          <ac:chgData name="marnie griffiths" userId="e14e478b34f51a9b" providerId="LiveId" clId="{89B94BCE-FD9D-4965-82D8-2A482E52F0C0}" dt="2021-02-20T21:16:02.950" v="198" actId="26606"/>
          <ac:spMkLst>
            <pc:docMk/>
            <pc:sldMk cId="3192257811" sldId="312"/>
            <ac:spMk id="23" creationId="{16BE10A1-AD5F-4AB3-8A94-41D62B494ADB}"/>
          </ac:spMkLst>
        </pc:spChg>
        <pc:spChg chg="add">
          <ac:chgData name="marnie griffiths" userId="e14e478b34f51a9b" providerId="LiveId" clId="{89B94BCE-FD9D-4965-82D8-2A482E52F0C0}" dt="2021-02-20T21:16:02.950" v="198" actId="26606"/>
          <ac:spMkLst>
            <pc:docMk/>
            <pc:sldMk cId="3192257811" sldId="312"/>
            <ac:spMk id="25" creationId="{5684BFFE-6A90-4311-ACD5-B34177D46462}"/>
          </ac:spMkLst>
        </pc:spChg>
        <pc:graphicFrameChg chg="mod modGraphic">
          <ac:chgData name="marnie griffiths" userId="e14e478b34f51a9b" providerId="LiveId" clId="{89B94BCE-FD9D-4965-82D8-2A482E52F0C0}" dt="2021-02-20T21:16:30.705" v="201" actId="20577"/>
          <ac:graphicFrameMkLst>
            <pc:docMk/>
            <pc:sldMk cId="3192257811" sldId="312"/>
            <ac:graphicFrameMk id="8" creationId="{CBA39BC4-82F7-44AF-87A9-FF16BFF09F0F}"/>
          </ac:graphicFrameMkLst>
        </pc:graphicFrameChg>
      </pc:sldChg>
      <pc:sldChg chg="modTransition modNotesTx">
        <pc:chgData name="marnie griffiths" userId="e14e478b34f51a9b" providerId="LiveId" clId="{89B94BCE-FD9D-4965-82D8-2A482E52F0C0}" dt="2021-02-25T16:27:47.393" v="1649" actId="20577"/>
        <pc:sldMkLst>
          <pc:docMk/>
          <pc:sldMk cId="1964113404" sldId="313"/>
        </pc:sldMkLst>
      </pc:sldChg>
      <pc:sldChg chg="modSp modTransition modNotesTx">
        <pc:chgData name="marnie griffiths" userId="e14e478b34f51a9b" providerId="LiveId" clId="{89B94BCE-FD9D-4965-82D8-2A482E52F0C0}" dt="2021-02-25T16:27:56.230" v="1651" actId="20577"/>
        <pc:sldMkLst>
          <pc:docMk/>
          <pc:sldMk cId="969438557" sldId="314"/>
        </pc:sldMkLst>
        <pc:graphicFrameChg chg="mod">
          <ac:chgData name="marnie griffiths" userId="e14e478b34f51a9b" providerId="LiveId" clId="{89B94BCE-FD9D-4965-82D8-2A482E52F0C0}" dt="2021-02-23T15:13:45.778" v="1611" actId="20577"/>
          <ac:graphicFrameMkLst>
            <pc:docMk/>
            <pc:sldMk cId="969438557" sldId="314"/>
            <ac:graphicFrameMk id="23" creationId="{93AFE1CA-540D-49AC-A4C0-74CC39E4385A}"/>
          </ac:graphicFrameMkLst>
        </pc:graphicFrameChg>
      </pc:sldChg>
      <pc:sldChg chg="modSp mod modTransition modAnim modNotesTx">
        <pc:chgData name="marnie griffiths" userId="e14e478b34f51a9b" providerId="LiveId" clId="{89B94BCE-FD9D-4965-82D8-2A482E52F0C0}" dt="2021-02-25T16:28:45.827" v="1660" actId="20577"/>
        <pc:sldMkLst>
          <pc:docMk/>
          <pc:sldMk cId="2291056189" sldId="315"/>
        </pc:sldMkLst>
        <pc:spChg chg="mod">
          <ac:chgData name="marnie griffiths" userId="e14e478b34f51a9b" providerId="LiveId" clId="{89B94BCE-FD9D-4965-82D8-2A482E52F0C0}" dt="2021-02-20T22:14:34.840" v="878" actId="1076"/>
          <ac:spMkLst>
            <pc:docMk/>
            <pc:sldMk cId="2291056189" sldId="315"/>
            <ac:spMk id="2" creationId="{2709CD80-0312-46CB-8F63-CE7C6A3ABDDC}"/>
          </ac:spMkLst>
        </pc:spChg>
        <pc:spChg chg="mod">
          <ac:chgData name="marnie griffiths" userId="e14e478b34f51a9b" providerId="LiveId" clId="{89B94BCE-FD9D-4965-82D8-2A482E52F0C0}" dt="2021-02-20T22:14:38.027" v="879" actId="1076"/>
          <ac:spMkLst>
            <pc:docMk/>
            <pc:sldMk cId="2291056189" sldId="315"/>
            <ac:spMk id="3" creationId="{72D4214D-EE32-425A-8CA4-79FA12F34BD1}"/>
          </ac:spMkLst>
        </pc:spChg>
        <pc:picChg chg="mod">
          <ac:chgData name="marnie griffiths" userId="e14e478b34f51a9b" providerId="LiveId" clId="{89B94BCE-FD9D-4965-82D8-2A482E52F0C0}" dt="2021-02-20T22:14:42.285" v="880" actId="1076"/>
          <ac:picMkLst>
            <pc:docMk/>
            <pc:sldMk cId="2291056189" sldId="315"/>
            <ac:picMk id="4" creationId="{267DE567-7993-448E-975D-31EF97B0DFB6}"/>
          </ac:picMkLst>
        </pc:picChg>
      </pc:sldChg>
      <pc:sldChg chg="modTransition modNotesTx">
        <pc:chgData name="marnie griffiths" userId="e14e478b34f51a9b" providerId="LiveId" clId="{89B94BCE-FD9D-4965-82D8-2A482E52F0C0}" dt="2021-02-25T16:28:11.684" v="1654" actId="20577"/>
        <pc:sldMkLst>
          <pc:docMk/>
          <pc:sldMk cId="1689233656" sldId="316"/>
        </pc:sldMkLst>
      </pc:sldChg>
      <pc:sldChg chg="addSp delSp modSp mod modTransition modNotesTx">
        <pc:chgData name="marnie griffiths" userId="e14e478b34f51a9b" providerId="LiveId" clId="{89B94BCE-FD9D-4965-82D8-2A482E52F0C0}" dt="2021-02-25T16:28:15.825" v="1655" actId="20577"/>
        <pc:sldMkLst>
          <pc:docMk/>
          <pc:sldMk cId="244202072" sldId="317"/>
        </pc:sldMkLst>
        <pc:spChg chg="mod">
          <ac:chgData name="marnie griffiths" userId="e14e478b34f51a9b" providerId="LiveId" clId="{89B94BCE-FD9D-4965-82D8-2A482E52F0C0}" dt="2021-02-20T21:21:29.112" v="301" actId="26606"/>
          <ac:spMkLst>
            <pc:docMk/>
            <pc:sldMk cId="244202072" sldId="317"/>
            <ac:spMk id="3" creationId="{73745213-5704-4A8C-96A6-66C8D6D30314}"/>
          </ac:spMkLst>
        </pc:spChg>
        <pc:spChg chg="del">
          <ac:chgData name="marnie griffiths" userId="e14e478b34f51a9b" providerId="LiveId" clId="{89B94BCE-FD9D-4965-82D8-2A482E52F0C0}" dt="2021-02-20T21:21:29.112" v="301" actId="26606"/>
          <ac:spMkLst>
            <pc:docMk/>
            <pc:sldMk cId="244202072" sldId="317"/>
            <ac:spMk id="31" creationId="{282E2A95-1A08-4118-83C6-B1CA5648E075}"/>
          </ac:spMkLst>
        </pc:spChg>
        <pc:spChg chg="del">
          <ac:chgData name="marnie griffiths" userId="e14e478b34f51a9b" providerId="LiveId" clId="{89B94BCE-FD9D-4965-82D8-2A482E52F0C0}" dt="2021-02-20T21:21:29.112" v="301" actId="26606"/>
          <ac:spMkLst>
            <pc:docMk/>
            <pc:sldMk cId="244202072" sldId="317"/>
            <ac:spMk id="33" creationId="{2FFEFC7E-85EE-4AC9-A351-FBEB13A1D622}"/>
          </ac:spMkLst>
        </pc:spChg>
        <pc:spChg chg="del">
          <ac:chgData name="marnie griffiths" userId="e14e478b34f51a9b" providerId="LiveId" clId="{89B94BCE-FD9D-4965-82D8-2A482E52F0C0}" dt="2021-02-20T21:21:29.112" v="301" actId="26606"/>
          <ac:spMkLst>
            <pc:docMk/>
            <pc:sldMk cId="244202072" sldId="317"/>
            <ac:spMk id="35" creationId="{CB2511BB-FC4C-45F3-94EB-661D6806C942}"/>
          </ac:spMkLst>
        </pc:spChg>
        <pc:spChg chg="del">
          <ac:chgData name="marnie griffiths" userId="e14e478b34f51a9b" providerId="LiveId" clId="{89B94BCE-FD9D-4965-82D8-2A482E52F0C0}" dt="2021-02-20T21:21:29.112" v="301" actId="26606"/>
          <ac:spMkLst>
            <pc:docMk/>
            <pc:sldMk cId="244202072" sldId="317"/>
            <ac:spMk id="37" creationId="{68DC0EC7-60EA-4BD3-BC04-D547DE1B2891}"/>
          </ac:spMkLst>
        </pc:spChg>
        <pc:spChg chg="add">
          <ac:chgData name="marnie griffiths" userId="e14e478b34f51a9b" providerId="LiveId" clId="{89B94BCE-FD9D-4965-82D8-2A482E52F0C0}" dt="2021-02-20T21:21:29.112" v="301" actId="26606"/>
          <ac:spMkLst>
            <pc:docMk/>
            <pc:sldMk cId="244202072" sldId="317"/>
            <ac:spMk id="42" creationId="{282E2A95-1A08-4118-83C6-B1CA5648E075}"/>
          </ac:spMkLst>
        </pc:spChg>
        <pc:spChg chg="add">
          <ac:chgData name="marnie griffiths" userId="e14e478b34f51a9b" providerId="LiveId" clId="{89B94BCE-FD9D-4965-82D8-2A482E52F0C0}" dt="2021-02-20T21:21:29.112" v="301" actId="26606"/>
          <ac:spMkLst>
            <pc:docMk/>
            <pc:sldMk cId="244202072" sldId="317"/>
            <ac:spMk id="44" creationId="{2FFEFC7E-85EE-4AC9-A351-FBEB13A1D622}"/>
          </ac:spMkLst>
        </pc:spChg>
        <pc:spChg chg="add">
          <ac:chgData name="marnie griffiths" userId="e14e478b34f51a9b" providerId="LiveId" clId="{89B94BCE-FD9D-4965-82D8-2A482E52F0C0}" dt="2021-02-20T21:21:29.112" v="301" actId="26606"/>
          <ac:spMkLst>
            <pc:docMk/>
            <pc:sldMk cId="244202072" sldId="317"/>
            <ac:spMk id="46" creationId="{CB2511BB-FC4C-45F3-94EB-661D6806C942}"/>
          </ac:spMkLst>
        </pc:spChg>
        <pc:spChg chg="add">
          <ac:chgData name="marnie griffiths" userId="e14e478b34f51a9b" providerId="LiveId" clId="{89B94BCE-FD9D-4965-82D8-2A482E52F0C0}" dt="2021-02-20T21:21:29.112" v="301" actId="26606"/>
          <ac:spMkLst>
            <pc:docMk/>
            <pc:sldMk cId="244202072" sldId="317"/>
            <ac:spMk id="48" creationId="{68DC0EC7-60EA-4BD3-BC04-D547DE1B2891}"/>
          </ac:spMkLst>
        </pc:spChg>
        <pc:picChg chg="add mod">
          <ac:chgData name="marnie griffiths" userId="e14e478b34f51a9b" providerId="LiveId" clId="{89B94BCE-FD9D-4965-82D8-2A482E52F0C0}" dt="2021-02-20T21:21:37.711" v="304" actId="14100"/>
          <ac:picMkLst>
            <pc:docMk/>
            <pc:sldMk cId="244202072" sldId="317"/>
            <ac:picMk id="4" creationId="{9E433F27-EDEE-4D52-88E7-45766D1CC61B}"/>
          </ac:picMkLst>
        </pc:picChg>
        <pc:picChg chg="del">
          <ac:chgData name="marnie griffiths" userId="e14e478b34f51a9b" providerId="LiveId" clId="{89B94BCE-FD9D-4965-82D8-2A482E52F0C0}" dt="2021-02-20T21:21:20.600" v="298" actId="478"/>
          <ac:picMkLst>
            <pc:docMk/>
            <pc:sldMk cId="244202072" sldId="317"/>
            <ac:picMk id="5" creationId="{60CACD6A-E4DF-4C3B-94CE-E728319119EB}"/>
          </ac:picMkLst>
        </pc:picChg>
      </pc:sldChg>
      <pc:sldChg chg="modTransition modNotesTx">
        <pc:chgData name="marnie griffiths" userId="e14e478b34f51a9b" providerId="LiveId" clId="{89B94BCE-FD9D-4965-82D8-2A482E52F0C0}" dt="2021-02-25T16:28:25.007" v="1657" actId="20577"/>
        <pc:sldMkLst>
          <pc:docMk/>
          <pc:sldMk cId="2567031375" sldId="318"/>
        </pc:sldMkLst>
      </pc:sldChg>
      <pc:sldChg chg="modSp modTransition modNotesTx">
        <pc:chgData name="marnie griffiths" userId="e14e478b34f51a9b" providerId="LiveId" clId="{89B94BCE-FD9D-4965-82D8-2A482E52F0C0}" dt="2021-02-25T16:28:29.195" v="1658" actId="20577"/>
        <pc:sldMkLst>
          <pc:docMk/>
          <pc:sldMk cId="3856575503" sldId="319"/>
        </pc:sldMkLst>
        <pc:graphicFrameChg chg="mod">
          <ac:chgData name="marnie griffiths" userId="e14e478b34f51a9b" providerId="LiveId" clId="{89B94BCE-FD9D-4965-82D8-2A482E52F0C0}" dt="2021-02-20T22:27:36.706" v="1067" actId="20577"/>
          <ac:graphicFrameMkLst>
            <pc:docMk/>
            <pc:sldMk cId="3856575503" sldId="319"/>
            <ac:graphicFrameMk id="23" creationId="{2038D78C-73F5-4DF3-BB19-9354F483AA11}"/>
          </ac:graphicFrameMkLst>
        </pc:graphicFrameChg>
      </pc:sldChg>
      <pc:sldChg chg="modTransition">
        <pc:chgData name="marnie griffiths" userId="e14e478b34f51a9b" providerId="LiveId" clId="{89B94BCE-FD9D-4965-82D8-2A482E52F0C0}" dt="2021-02-20T22:34:12.552" v="1529"/>
        <pc:sldMkLst>
          <pc:docMk/>
          <pc:sldMk cId="3236311872" sldId="320"/>
        </pc:sldMkLst>
      </pc:sldChg>
      <pc:sldChg chg="modTransition modNotesTx">
        <pc:chgData name="marnie griffiths" userId="e14e478b34f51a9b" providerId="LiveId" clId="{89B94BCE-FD9D-4965-82D8-2A482E52F0C0}" dt="2021-02-25T16:28:00.100" v="1652" actId="20577"/>
        <pc:sldMkLst>
          <pc:docMk/>
          <pc:sldMk cId="1602497954" sldId="321"/>
        </pc:sldMkLst>
      </pc:sldChg>
      <pc:sldChg chg="modTransition modNotesTx">
        <pc:chgData name="marnie griffiths" userId="e14e478b34f51a9b" providerId="LiveId" clId="{89B94BCE-FD9D-4965-82D8-2A482E52F0C0}" dt="2021-02-25T16:28:32.912" v="1659" actId="20577"/>
        <pc:sldMkLst>
          <pc:docMk/>
          <pc:sldMk cId="3350896656" sldId="322"/>
        </pc:sldMkLst>
      </pc:sldChg>
      <pc:sldChg chg="addSp delSp modSp new mod modTransition setBg setClrOvrMap modNotesTx">
        <pc:chgData name="marnie griffiths" userId="e14e478b34f51a9b" providerId="LiveId" clId="{89B94BCE-FD9D-4965-82D8-2A482E52F0C0}" dt="2021-02-25T16:28:21.870" v="1656" actId="20577"/>
        <pc:sldMkLst>
          <pc:docMk/>
          <pc:sldMk cId="141386107" sldId="323"/>
        </pc:sldMkLst>
        <pc:spChg chg="mod ord">
          <ac:chgData name="marnie griffiths" userId="e14e478b34f51a9b" providerId="LiveId" clId="{89B94BCE-FD9D-4965-82D8-2A482E52F0C0}" dt="2021-02-20T21:26:10.587" v="327" actId="1076"/>
          <ac:spMkLst>
            <pc:docMk/>
            <pc:sldMk cId="141386107" sldId="323"/>
            <ac:spMk id="2" creationId="{B31B7B3E-0E95-45F7-84DF-20421F5F403E}"/>
          </ac:spMkLst>
        </pc:spChg>
        <pc:spChg chg="del">
          <ac:chgData name="marnie griffiths" userId="e14e478b34f51a9b" providerId="LiveId" clId="{89B94BCE-FD9D-4965-82D8-2A482E52F0C0}" dt="2021-02-20T21:25:39.897" v="321"/>
          <ac:spMkLst>
            <pc:docMk/>
            <pc:sldMk cId="141386107" sldId="323"/>
            <ac:spMk id="3" creationId="{5F9D6194-9D7C-4C25-8AD7-4DA79ED0385B}"/>
          </ac:spMkLst>
        </pc:spChg>
        <pc:spChg chg="add">
          <ac:chgData name="marnie griffiths" userId="e14e478b34f51a9b" providerId="LiveId" clId="{89B94BCE-FD9D-4965-82D8-2A482E52F0C0}" dt="2021-02-20T21:25:49.423" v="322" actId="26606"/>
          <ac:spMkLst>
            <pc:docMk/>
            <pc:sldMk cId="141386107" sldId="323"/>
            <ac:spMk id="9" creationId="{904DB13E-F722-4ED6-BB00-556651E95281}"/>
          </ac:spMkLst>
        </pc:spChg>
        <pc:spChg chg="add">
          <ac:chgData name="marnie griffiths" userId="e14e478b34f51a9b" providerId="LiveId" clId="{89B94BCE-FD9D-4965-82D8-2A482E52F0C0}" dt="2021-02-20T21:25:49.423" v="322" actId="26606"/>
          <ac:spMkLst>
            <pc:docMk/>
            <pc:sldMk cId="141386107" sldId="323"/>
            <ac:spMk id="11" creationId="{1419E3D9-C5FB-41A9-B6D2-DFB210BB6211}"/>
          </ac:spMkLst>
        </pc:spChg>
        <pc:spChg chg="add">
          <ac:chgData name="marnie griffiths" userId="e14e478b34f51a9b" providerId="LiveId" clId="{89B94BCE-FD9D-4965-82D8-2A482E52F0C0}" dt="2021-02-20T21:25:49.423" v="322" actId="26606"/>
          <ac:spMkLst>
            <pc:docMk/>
            <pc:sldMk cId="141386107" sldId="323"/>
            <ac:spMk id="13" creationId="{367909BF-1DF7-4ACE-8F58-6CF719BB27E5}"/>
          </ac:spMkLst>
        </pc:spChg>
        <pc:spChg chg="add">
          <ac:chgData name="marnie griffiths" userId="e14e478b34f51a9b" providerId="LiveId" clId="{89B94BCE-FD9D-4965-82D8-2A482E52F0C0}" dt="2021-02-20T21:25:49.423" v="322" actId="26606"/>
          <ac:spMkLst>
            <pc:docMk/>
            <pc:sldMk cId="141386107" sldId="323"/>
            <ac:spMk id="15" creationId="{89E8BEDB-0BBC-4F21-9CFB-8530D664C343}"/>
          </ac:spMkLst>
        </pc:spChg>
        <pc:spChg chg="add">
          <ac:chgData name="marnie griffiths" userId="e14e478b34f51a9b" providerId="LiveId" clId="{89B94BCE-FD9D-4965-82D8-2A482E52F0C0}" dt="2021-02-20T21:25:49.423" v="322" actId="26606"/>
          <ac:spMkLst>
            <pc:docMk/>
            <pc:sldMk cId="141386107" sldId="323"/>
            <ac:spMk id="22" creationId="{420551B3-B4DA-48EE-988C-4FAEAEB5CE98}"/>
          </ac:spMkLst>
        </pc:spChg>
        <pc:spChg chg="add">
          <ac:chgData name="marnie griffiths" userId="e14e478b34f51a9b" providerId="LiveId" clId="{89B94BCE-FD9D-4965-82D8-2A482E52F0C0}" dt="2021-02-20T21:25:49.423" v="322" actId="26606"/>
          <ac:spMkLst>
            <pc:docMk/>
            <pc:sldMk cId="141386107" sldId="323"/>
            <ac:spMk id="24" creationId="{0B121716-8B64-478F-ABDB-17030AD1B711}"/>
          </ac:spMkLst>
        </pc:spChg>
        <pc:grpChg chg="add">
          <ac:chgData name="marnie griffiths" userId="e14e478b34f51a9b" providerId="LiveId" clId="{89B94BCE-FD9D-4965-82D8-2A482E52F0C0}" dt="2021-02-20T21:25:49.423" v="322" actId="26606"/>
          <ac:grpSpMkLst>
            <pc:docMk/>
            <pc:sldMk cId="141386107" sldId="323"/>
            <ac:grpSpMk id="17" creationId="{E26428D7-C6F3-473D-A360-A3F5C3E8728C}"/>
          </ac:grpSpMkLst>
        </pc:grpChg>
        <pc:picChg chg="add mod">
          <ac:chgData name="marnie griffiths" userId="e14e478b34f51a9b" providerId="LiveId" clId="{89B94BCE-FD9D-4965-82D8-2A482E52F0C0}" dt="2021-02-20T21:25:49.423" v="322" actId="26606"/>
          <ac:picMkLst>
            <pc:docMk/>
            <pc:sldMk cId="141386107" sldId="323"/>
            <ac:picMk id="4" creationId="{A07E77D6-B7E9-4F7F-8945-DFFED7A334EA}"/>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E4ED4D-3776-455A-A578-37FFB403BEE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F725E95-F6A6-4FC1-B882-64B6ADE2D770}">
      <dgm:prSet/>
      <dgm:spPr/>
      <dgm:t>
        <a:bodyPr/>
        <a:lstStyle/>
        <a:p>
          <a:r>
            <a:rPr lang="en-GB"/>
            <a:t>Introduction and plan of action</a:t>
          </a:r>
          <a:endParaRPr lang="en-US"/>
        </a:p>
      </dgm:t>
    </dgm:pt>
    <dgm:pt modelId="{5CD42FA2-D675-46F6-9FF2-396E7A0E0222}" type="parTrans" cxnId="{9E2C4D50-C2A9-4DFC-AB96-15D1DBFFE584}">
      <dgm:prSet/>
      <dgm:spPr/>
      <dgm:t>
        <a:bodyPr/>
        <a:lstStyle/>
        <a:p>
          <a:endParaRPr lang="en-US"/>
        </a:p>
      </dgm:t>
    </dgm:pt>
    <dgm:pt modelId="{1EA5F763-473A-46C4-8FC7-3DFADA021A24}" type="sibTrans" cxnId="{9E2C4D50-C2A9-4DFC-AB96-15D1DBFFE584}">
      <dgm:prSet/>
      <dgm:spPr/>
      <dgm:t>
        <a:bodyPr/>
        <a:lstStyle/>
        <a:p>
          <a:endParaRPr lang="en-US"/>
        </a:p>
      </dgm:t>
    </dgm:pt>
    <dgm:pt modelId="{581E649A-9EA9-4172-87EC-34C367914B30}">
      <dgm:prSet/>
      <dgm:spPr/>
      <dgm:t>
        <a:bodyPr/>
        <a:lstStyle/>
        <a:p>
          <a:r>
            <a:rPr lang="en-GB" dirty="0"/>
            <a:t>Code of conduct for this seminar</a:t>
          </a:r>
          <a:endParaRPr lang="en-US" dirty="0"/>
        </a:p>
      </dgm:t>
    </dgm:pt>
    <dgm:pt modelId="{BBCA6260-5F80-472D-BB74-C01887C1379A}" type="parTrans" cxnId="{32462BAD-4FCF-4825-9F2E-484095D6EF23}">
      <dgm:prSet/>
      <dgm:spPr/>
      <dgm:t>
        <a:bodyPr/>
        <a:lstStyle/>
        <a:p>
          <a:endParaRPr lang="en-US"/>
        </a:p>
      </dgm:t>
    </dgm:pt>
    <dgm:pt modelId="{71124868-FFF8-453C-AEB2-813FAD43B066}" type="sibTrans" cxnId="{32462BAD-4FCF-4825-9F2E-484095D6EF23}">
      <dgm:prSet/>
      <dgm:spPr/>
      <dgm:t>
        <a:bodyPr/>
        <a:lstStyle/>
        <a:p>
          <a:endParaRPr lang="en-US"/>
        </a:p>
      </dgm:t>
    </dgm:pt>
    <dgm:pt modelId="{2EE10A50-2F5C-4226-9AEF-0448E0C854C7}">
      <dgm:prSet/>
      <dgm:spPr/>
      <dgm:t>
        <a:bodyPr/>
        <a:lstStyle/>
        <a:p>
          <a:r>
            <a:rPr lang="en-GB"/>
            <a:t>Ethical dilemma scenario</a:t>
          </a:r>
          <a:endParaRPr lang="en-US"/>
        </a:p>
      </dgm:t>
    </dgm:pt>
    <dgm:pt modelId="{73B2C26C-71D6-4EFA-94BF-1B0A61F92A84}" type="parTrans" cxnId="{EC960D13-0708-4EED-94F0-8FDADCE9A7C2}">
      <dgm:prSet/>
      <dgm:spPr/>
      <dgm:t>
        <a:bodyPr/>
        <a:lstStyle/>
        <a:p>
          <a:endParaRPr lang="en-US"/>
        </a:p>
      </dgm:t>
    </dgm:pt>
    <dgm:pt modelId="{E8E78CF8-FDE7-4117-8DE5-9AC4291C8641}" type="sibTrans" cxnId="{EC960D13-0708-4EED-94F0-8FDADCE9A7C2}">
      <dgm:prSet/>
      <dgm:spPr/>
      <dgm:t>
        <a:bodyPr/>
        <a:lstStyle/>
        <a:p>
          <a:endParaRPr lang="en-US"/>
        </a:p>
      </dgm:t>
    </dgm:pt>
    <dgm:pt modelId="{3C9D4E56-A041-4FB1-9713-20C383EF201B}">
      <dgm:prSet/>
      <dgm:spPr/>
      <dgm:t>
        <a:bodyPr/>
        <a:lstStyle/>
        <a:p>
          <a:r>
            <a:rPr lang="en-GB"/>
            <a:t>Discussion points</a:t>
          </a:r>
          <a:endParaRPr lang="en-US"/>
        </a:p>
      </dgm:t>
    </dgm:pt>
    <dgm:pt modelId="{D0311DEC-DAE6-46D2-8E90-A54D576E0DBF}" type="parTrans" cxnId="{58FEB037-1A09-41EA-A1F7-DA881875680C}">
      <dgm:prSet/>
      <dgm:spPr/>
      <dgm:t>
        <a:bodyPr/>
        <a:lstStyle/>
        <a:p>
          <a:endParaRPr lang="en-US"/>
        </a:p>
      </dgm:t>
    </dgm:pt>
    <dgm:pt modelId="{6D528FF2-E6E5-4BC2-B4AC-F560322577EE}" type="sibTrans" cxnId="{58FEB037-1A09-41EA-A1F7-DA881875680C}">
      <dgm:prSet/>
      <dgm:spPr/>
      <dgm:t>
        <a:bodyPr/>
        <a:lstStyle/>
        <a:p>
          <a:endParaRPr lang="en-US"/>
        </a:p>
      </dgm:t>
    </dgm:pt>
    <dgm:pt modelId="{69D0136D-F8DD-4617-B09C-DDA8FBA92331}">
      <dgm:prSet/>
      <dgm:spPr/>
      <dgm:t>
        <a:bodyPr/>
        <a:lstStyle/>
        <a:p>
          <a:r>
            <a:rPr lang="en-GB" dirty="0"/>
            <a:t>Discussion and debate</a:t>
          </a:r>
        </a:p>
      </dgm:t>
    </dgm:pt>
    <dgm:pt modelId="{8E46FE6D-77DD-41E9-B488-FE136D321C8F}" type="parTrans" cxnId="{838908FA-6C45-4670-B11B-A719C0A4B38E}">
      <dgm:prSet/>
      <dgm:spPr/>
      <dgm:t>
        <a:bodyPr/>
        <a:lstStyle/>
        <a:p>
          <a:endParaRPr lang="en-US"/>
        </a:p>
      </dgm:t>
    </dgm:pt>
    <dgm:pt modelId="{FB5A1B7B-25CF-46C0-BBC9-BCA53C93AD95}" type="sibTrans" cxnId="{838908FA-6C45-4670-B11B-A719C0A4B38E}">
      <dgm:prSet/>
      <dgm:spPr/>
      <dgm:t>
        <a:bodyPr/>
        <a:lstStyle/>
        <a:p>
          <a:endParaRPr lang="en-US"/>
        </a:p>
      </dgm:t>
    </dgm:pt>
    <dgm:pt modelId="{AF3C0317-1728-4E0F-9B0E-1F80505D960B}">
      <dgm:prSet/>
      <dgm:spPr/>
      <dgm:t>
        <a:bodyPr/>
        <a:lstStyle/>
        <a:p>
          <a:r>
            <a:rPr lang="en-GB"/>
            <a:t>BACP Ethical framework</a:t>
          </a:r>
          <a:endParaRPr lang="en-US"/>
        </a:p>
      </dgm:t>
    </dgm:pt>
    <dgm:pt modelId="{07FDBA0C-7279-4B7B-A6ED-3BEF10C4A61D}" type="parTrans" cxnId="{5D7EBF98-02BB-4EE8-972E-38B1A4486702}">
      <dgm:prSet/>
      <dgm:spPr/>
      <dgm:t>
        <a:bodyPr/>
        <a:lstStyle/>
        <a:p>
          <a:endParaRPr lang="en-US"/>
        </a:p>
      </dgm:t>
    </dgm:pt>
    <dgm:pt modelId="{ECE3BAE3-F268-44B6-861E-9E72FDC458E1}" type="sibTrans" cxnId="{5D7EBF98-02BB-4EE8-972E-38B1A4486702}">
      <dgm:prSet/>
      <dgm:spPr/>
      <dgm:t>
        <a:bodyPr/>
        <a:lstStyle/>
        <a:p>
          <a:endParaRPr lang="en-US"/>
        </a:p>
      </dgm:t>
    </dgm:pt>
    <dgm:pt modelId="{7A1F79AD-9FD2-4CDE-A7B8-6FBF72747F72}">
      <dgm:prSet/>
      <dgm:spPr/>
      <dgm:t>
        <a:bodyPr/>
        <a:lstStyle/>
        <a:p>
          <a:r>
            <a:rPr lang="en-GB"/>
            <a:t>Conclusion</a:t>
          </a:r>
          <a:endParaRPr lang="en-US"/>
        </a:p>
      </dgm:t>
    </dgm:pt>
    <dgm:pt modelId="{2C9A8562-1FC3-4064-BB22-8FCAECF28A1A}" type="parTrans" cxnId="{F96E825B-2BC0-4F0D-A000-C574068C856B}">
      <dgm:prSet/>
      <dgm:spPr/>
      <dgm:t>
        <a:bodyPr/>
        <a:lstStyle/>
        <a:p>
          <a:endParaRPr lang="en-US"/>
        </a:p>
      </dgm:t>
    </dgm:pt>
    <dgm:pt modelId="{A00BE280-D2E0-452E-AF4D-405C5270C3A3}" type="sibTrans" cxnId="{F96E825B-2BC0-4F0D-A000-C574068C856B}">
      <dgm:prSet/>
      <dgm:spPr/>
      <dgm:t>
        <a:bodyPr/>
        <a:lstStyle/>
        <a:p>
          <a:endParaRPr lang="en-US"/>
        </a:p>
      </dgm:t>
    </dgm:pt>
    <dgm:pt modelId="{AE749EC1-0F1A-4923-AEC0-0DFE5AF49B91}">
      <dgm:prSet/>
      <dgm:spPr/>
      <dgm:t>
        <a:bodyPr/>
        <a:lstStyle/>
        <a:p>
          <a:endParaRPr lang="en-GB"/>
        </a:p>
      </dgm:t>
    </dgm:pt>
    <dgm:pt modelId="{3E78CABE-E203-43F6-9CFF-7CEFDE0628B3}" type="parTrans" cxnId="{A8D25727-9D19-4C2E-BEDC-F3025A9E016E}">
      <dgm:prSet/>
      <dgm:spPr/>
    </dgm:pt>
    <dgm:pt modelId="{CE0A570B-7D96-4FF6-A9C5-5C2B3F057043}" type="sibTrans" cxnId="{A8D25727-9D19-4C2E-BEDC-F3025A9E016E}">
      <dgm:prSet/>
      <dgm:spPr/>
    </dgm:pt>
    <dgm:pt modelId="{44267EBB-F5E1-4DAE-B690-6F3D69500734}" type="pres">
      <dgm:prSet presAssocID="{98E4ED4D-3776-455A-A578-37FFB403BEE9}" presName="linear" presStyleCnt="0">
        <dgm:presLayoutVars>
          <dgm:animLvl val="lvl"/>
          <dgm:resizeHandles val="exact"/>
        </dgm:presLayoutVars>
      </dgm:prSet>
      <dgm:spPr/>
    </dgm:pt>
    <dgm:pt modelId="{C6B0D858-158F-4CA5-AA34-B17A4CA1A1DE}" type="pres">
      <dgm:prSet presAssocID="{0F725E95-F6A6-4FC1-B882-64B6ADE2D770}" presName="parentText" presStyleLbl="node1" presStyleIdx="0" presStyleCnt="8">
        <dgm:presLayoutVars>
          <dgm:chMax val="0"/>
          <dgm:bulletEnabled val="1"/>
        </dgm:presLayoutVars>
      </dgm:prSet>
      <dgm:spPr/>
    </dgm:pt>
    <dgm:pt modelId="{9643237F-BF20-4446-BC9B-6F877983E351}" type="pres">
      <dgm:prSet presAssocID="{1EA5F763-473A-46C4-8FC7-3DFADA021A24}" presName="spacer" presStyleCnt="0"/>
      <dgm:spPr/>
    </dgm:pt>
    <dgm:pt modelId="{31A287C1-D47C-423B-933A-4C8971B0A3A2}" type="pres">
      <dgm:prSet presAssocID="{581E649A-9EA9-4172-87EC-34C367914B30}" presName="parentText" presStyleLbl="node1" presStyleIdx="1" presStyleCnt="8">
        <dgm:presLayoutVars>
          <dgm:chMax val="0"/>
          <dgm:bulletEnabled val="1"/>
        </dgm:presLayoutVars>
      </dgm:prSet>
      <dgm:spPr/>
    </dgm:pt>
    <dgm:pt modelId="{BD35FE5E-C48A-46B6-8FC6-B8C4E729595B}" type="pres">
      <dgm:prSet presAssocID="{71124868-FFF8-453C-AEB2-813FAD43B066}" presName="spacer" presStyleCnt="0"/>
      <dgm:spPr/>
    </dgm:pt>
    <dgm:pt modelId="{AC8F0128-C8EF-47F6-B681-BF4832A2245A}" type="pres">
      <dgm:prSet presAssocID="{2EE10A50-2F5C-4226-9AEF-0448E0C854C7}" presName="parentText" presStyleLbl="node1" presStyleIdx="2" presStyleCnt="8">
        <dgm:presLayoutVars>
          <dgm:chMax val="0"/>
          <dgm:bulletEnabled val="1"/>
        </dgm:presLayoutVars>
      </dgm:prSet>
      <dgm:spPr/>
    </dgm:pt>
    <dgm:pt modelId="{972C2F5B-C1C5-4642-A3D5-881260289E17}" type="pres">
      <dgm:prSet presAssocID="{E8E78CF8-FDE7-4117-8DE5-9AC4291C8641}" presName="spacer" presStyleCnt="0"/>
      <dgm:spPr/>
    </dgm:pt>
    <dgm:pt modelId="{819FCBF7-C71A-4F38-9F42-06BA1CDF8EE7}" type="pres">
      <dgm:prSet presAssocID="{3C9D4E56-A041-4FB1-9713-20C383EF201B}" presName="parentText" presStyleLbl="node1" presStyleIdx="3" presStyleCnt="8">
        <dgm:presLayoutVars>
          <dgm:chMax val="0"/>
          <dgm:bulletEnabled val="1"/>
        </dgm:presLayoutVars>
      </dgm:prSet>
      <dgm:spPr/>
    </dgm:pt>
    <dgm:pt modelId="{6F7B5A91-0DE4-4B6C-BE05-4E436B37A0EB}" type="pres">
      <dgm:prSet presAssocID="{6D528FF2-E6E5-4BC2-B4AC-F560322577EE}" presName="spacer" presStyleCnt="0"/>
      <dgm:spPr/>
    </dgm:pt>
    <dgm:pt modelId="{56F3EE8B-5053-4D80-A239-DD5269EAB7A3}" type="pres">
      <dgm:prSet presAssocID="{69D0136D-F8DD-4617-B09C-DDA8FBA92331}" presName="parentText" presStyleLbl="node1" presStyleIdx="4" presStyleCnt="8">
        <dgm:presLayoutVars>
          <dgm:chMax val="0"/>
          <dgm:bulletEnabled val="1"/>
        </dgm:presLayoutVars>
      </dgm:prSet>
      <dgm:spPr/>
    </dgm:pt>
    <dgm:pt modelId="{20F898BA-989A-40B1-B139-C8874F5BCC66}" type="pres">
      <dgm:prSet presAssocID="{FB5A1B7B-25CF-46C0-BBC9-BCA53C93AD95}" presName="spacer" presStyleCnt="0"/>
      <dgm:spPr/>
    </dgm:pt>
    <dgm:pt modelId="{6DE0D4D9-E35E-4953-8CF9-664FA725C69E}" type="pres">
      <dgm:prSet presAssocID="{AE749EC1-0F1A-4923-AEC0-0DFE5AF49B91}" presName="parentText" presStyleLbl="node1" presStyleIdx="5" presStyleCnt="8">
        <dgm:presLayoutVars>
          <dgm:chMax val="0"/>
          <dgm:bulletEnabled val="1"/>
        </dgm:presLayoutVars>
      </dgm:prSet>
      <dgm:spPr/>
    </dgm:pt>
    <dgm:pt modelId="{44A044AC-8CE2-4BF1-80B1-58A42ACB4A6E}" type="pres">
      <dgm:prSet presAssocID="{CE0A570B-7D96-4FF6-A9C5-5C2B3F057043}" presName="spacer" presStyleCnt="0"/>
      <dgm:spPr/>
    </dgm:pt>
    <dgm:pt modelId="{C55F9469-2544-46C0-81B0-74464B4151AF}" type="pres">
      <dgm:prSet presAssocID="{AF3C0317-1728-4E0F-9B0E-1F80505D960B}" presName="parentText" presStyleLbl="node1" presStyleIdx="6" presStyleCnt="8">
        <dgm:presLayoutVars>
          <dgm:chMax val="0"/>
          <dgm:bulletEnabled val="1"/>
        </dgm:presLayoutVars>
      </dgm:prSet>
      <dgm:spPr/>
    </dgm:pt>
    <dgm:pt modelId="{1DEBDBF6-D661-450F-880F-AD4694D94463}" type="pres">
      <dgm:prSet presAssocID="{ECE3BAE3-F268-44B6-861E-9E72FDC458E1}" presName="spacer" presStyleCnt="0"/>
      <dgm:spPr/>
    </dgm:pt>
    <dgm:pt modelId="{A88186D9-F2B1-4D2B-B643-8DB6A8B8141F}" type="pres">
      <dgm:prSet presAssocID="{7A1F79AD-9FD2-4CDE-A7B8-6FBF72747F72}" presName="parentText" presStyleLbl="node1" presStyleIdx="7" presStyleCnt="8">
        <dgm:presLayoutVars>
          <dgm:chMax val="0"/>
          <dgm:bulletEnabled val="1"/>
        </dgm:presLayoutVars>
      </dgm:prSet>
      <dgm:spPr/>
    </dgm:pt>
  </dgm:ptLst>
  <dgm:cxnLst>
    <dgm:cxn modelId="{4B452F0A-A089-4A27-9956-A7699D8DF150}" type="presOf" srcId="{AF3C0317-1728-4E0F-9B0E-1F80505D960B}" destId="{C55F9469-2544-46C0-81B0-74464B4151AF}" srcOrd="0" destOrd="0" presId="urn:microsoft.com/office/officeart/2005/8/layout/vList2"/>
    <dgm:cxn modelId="{EC960D13-0708-4EED-94F0-8FDADCE9A7C2}" srcId="{98E4ED4D-3776-455A-A578-37FFB403BEE9}" destId="{2EE10A50-2F5C-4226-9AEF-0448E0C854C7}" srcOrd="2" destOrd="0" parTransId="{73B2C26C-71D6-4EFA-94BF-1B0A61F92A84}" sibTransId="{E8E78CF8-FDE7-4117-8DE5-9AC4291C8641}"/>
    <dgm:cxn modelId="{C9F98914-444C-4B39-BBF8-ACDC0E743132}" type="presOf" srcId="{3C9D4E56-A041-4FB1-9713-20C383EF201B}" destId="{819FCBF7-C71A-4F38-9F42-06BA1CDF8EE7}" srcOrd="0" destOrd="0" presId="urn:microsoft.com/office/officeart/2005/8/layout/vList2"/>
    <dgm:cxn modelId="{A8D25727-9D19-4C2E-BEDC-F3025A9E016E}" srcId="{98E4ED4D-3776-455A-A578-37FFB403BEE9}" destId="{AE749EC1-0F1A-4923-AEC0-0DFE5AF49B91}" srcOrd="5" destOrd="0" parTransId="{3E78CABE-E203-43F6-9CFF-7CEFDE0628B3}" sibTransId="{CE0A570B-7D96-4FF6-A9C5-5C2B3F057043}"/>
    <dgm:cxn modelId="{58FEB037-1A09-41EA-A1F7-DA881875680C}" srcId="{98E4ED4D-3776-455A-A578-37FFB403BEE9}" destId="{3C9D4E56-A041-4FB1-9713-20C383EF201B}" srcOrd="3" destOrd="0" parTransId="{D0311DEC-DAE6-46D2-8E90-A54D576E0DBF}" sibTransId="{6D528FF2-E6E5-4BC2-B4AC-F560322577EE}"/>
    <dgm:cxn modelId="{05B5533D-F2FD-44F4-B945-742628C28704}" type="presOf" srcId="{AE749EC1-0F1A-4923-AEC0-0DFE5AF49B91}" destId="{6DE0D4D9-E35E-4953-8CF9-664FA725C69E}" srcOrd="0" destOrd="0" presId="urn:microsoft.com/office/officeart/2005/8/layout/vList2"/>
    <dgm:cxn modelId="{F96E825B-2BC0-4F0D-A000-C574068C856B}" srcId="{98E4ED4D-3776-455A-A578-37FFB403BEE9}" destId="{7A1F79AD-9FD2-4CDE-A7B8-6FBF72747F72}" srcOrd="7" destOrd="0" parTransId="{2C9A8562-1FC3-4064-BB22-8FCAECF28A1A}" sibTransId="{A00BE280-D2E0-452E-AF4D-405C5270C3A3}"/>
    <dgm:cxn modelId="{9E2C4D50-C2A9-4DFC-AB96-15D1DBFFE584}" srcId="{98E4ED4D-3776-455A-A578-37FFB403BEE9}" destId="{0F725E95-F6A6-4FC1-B882-64B6ADE2D770}" srcOrd="0" destOrd="0" parTransId="{5CD42FA2-D675-46F6-9FF2-396E7A0E0222}" sibTransId="{1EA5F763-473A-46C4-8FC7-3DFADA021A24}"/>
    <dgm:cxn modelId="{AC5D9D7E-74C2-488A-B493-B5EA721ED03F}" type="presOf" srcId="{581E649A-9EA9-4172-87EC-34C367914B30}" destId="{31A287C1-D47C-423B-933A-4C8971B0A3A2}" srcOrd="0" destOrd="0" presId="urn:microsoft.com/office/officeart/2005/8/layout/vList2"/>
    <dgm:cxn modelId="{C53E6981-4809-416B-B82D-665D0F738D49}" type="presOf" srcId="{98E4ED4D-3776-455A-A578-37FFB403BEE9}" destId="{44267EBB-F5E1-4DAE-B690-6F3D69500734}" srcOrd="0" destOrd="0" presId="urn:microsoft.com/office/officeart/2005/8/layout/vList2"/>
    <dgm:cxn modelId="{5D7EBF98-02BB-4EE8-972E-38B1A4486702}" srcId="{98E4ED4D-3776-455A-A578-37FFB403BEE9}" destId="{AF3C0317-1728-4E0F-9B0E-1F80505D960B}" srcOrd="6" destOrd="0" parTransId="{07FDBA0C-7279-4B7B-A6ED-3BEF10C4A61D}" sibTransId="{ECE3BAE3-F268-44B6-861E-9E72FDC458E1}"/>
    <dgm:cxn modelId="{EC874DA0-81BD-439D-A65D-3130B09B0D03}" type="presOf" srcId="{7A1F79AD-9FD2-4CDE-A7B8-6FBF72747F72}" destId="{A88186D9-F2B1-4D2B-B643-8DB6A8B8141F}" srcOrd="0" destOrd="0" presId="urn:microsoft.com/office/officeart/2005/8/layout/vList2"/>
    <dgm:cxn modelId="{32462BAD-4FCF-4825-9F2E-484095D6EF23}" srcId="{98E4ED4D-3776-455A-A578-37FFB403BEE9}" destId="{581E649A-9EA9-4172-87EC-34C367914B30}" srcOrd="1" destOrd="0" parTransId="{BBCA6260-5F80-472D-BB74-C01887C1379A}" sibTransId="{71124868-FFF8-453C-AEB2-813FAD43B066}"/>
    <dgm:cxn modelId="{B86F09CE-7B18-47FF-99DB-1A06C6F1D65B}" type="presOf" srcId="{2EE10A50-2F5C-4226-9AEF-0448E0C854C7}" destId="{AC8F0128-C8EF-47F6-B681-BF4832A2245A}" srcOrd="0" destOrd="0" presId="urn:microsoft.com/office/officeart/2005/8/layout/vList2"/>
    <dgm:cxn modelId="{53288BDE-AE3D-42A9-BC48-9D35084DF3C0}" type="presOf" srcId="{69D0136D-F8DD-4617-B09C-DDA8FBA92331}" destId="{56F3EE8B-5053-4D80-A239-DD5269EAB7A3}" srcOrd="0" destOrd="0" presId="urn:microsoft.com/office/officeart/2005/8/layout/vList2"/>
    <dgm:cxn modelId="{838908FA-6C45-4670-B11B-A719C0A4B38E}" srcId="{98E4ED4D-3776-455A-A578-37FFB403BEE9}" destId="{69D0136D-F8DD-4617-B09C-DDA8FBA92331}" srcOrd="4" destOrd="0" parTransId="{8E46FE6D-77DD-41E9-B488-FE136D321C8F}" sibTransId="{FB5A1B7B-25CF-46C0-BBC9-BCA53C93AD95}"/>
    <dgm:cxn modelId="{8F912EFE-9C58-4771-8864-22376756FC0D}" type="presOf" srcId="{0F725E95-F6A6-4FC1-B882-64B6ADE2D770}" destId="{C6B0D858-158F-4CA5-AA34-B17A4CA1A1DE}" srcOrd="0" destOrd="0" presId="urn:microsoft.com/office/officeart/2005/8/layout/vList2"/>
    <dgm:cxn modelId="{1A449699-F223-4727-A5FD-166D6779276F}" type="presParOf" srcId="{44267EBB-F5E1-4DAE-B690-6F3D69500734}" destId="{C6B0D858-158F-4CA5-AA34-B17A4CA1A1DE}" srcOrd="0" destOrd="0" presId="urn:microsoft.com/office/officeart/2005/8/layout/vList2"/>
    <dgm:cxn modelId="{FCD3B67B-8D74-421B-8284-BA478ECF7BF3}" type="presParOf" srcId="{44267EBB-F5E1-4DAE-B690-6F3D69500734}" destId="{9643237F-BF20-4446-BC9B-6F877983E351}" srcOrd="1" destOrd="0" presId="urn:microsoft.com/office/officeart/2005/8/layout/vList2"/>
    <dgm:cxn modelId="{9CB3E2A0-5379-4F56-85B1-FADD757611C0}" type="presParOf" srcId="{44267EBB-F5E1-4DAE-B690-6F3D69500734}" destId="{31A287C1-D47C-423B-933A-4C8971B0A3A2}" srcOrd="2" destOrd="0" presId="urn:microsoft.com/office/officeart/2005/8/layout/vList2"/>
    <dgm:cxn modelId="{8B72401A-73E6-407E-9B00-9EB6A9FBC019}" type="presParOf" srcId="{44267EBB-F5E1-4DAE-B690-6F3D69500734}" destId="{BD35FE5E-C48A-46B6-8FC6-B8C4E729595B}" srcOrd="3" destOrd="0" presId="urn:microsoft.com/office/officeart/2005/8/layout/vList2"/>
    <dgm:cxn modelId="{A80F2B08-9079-41F9-83A6-F299C079208D}" type="presParOf" srcId="{44267EBB-F5E1-4DAE-B690-6F3D69500734}" destId="{AC8F0128-C8EF-47F6-B681-BF4832A2245A}" srcOrd="4" destOrd="0" presId="urn:microsoft.com/office/officeart/2005/8/layout/vList2"/>
    <dgm:cxn modelId="{80C957F1-9932-465F-90FD-ABC5D32B588B}" type="presParOf" srcId="{44267EBB-F5E1-4DAE-B690-6F3D69500734}" destId="{972C2F5B-C1C5-4642-A3D5-881260289E17}" srcOrd="5" destOrd="0" presId="urn:microsoft.com/office/officeart/2005/8/layout/vList2"/>
    <dgm:cxn modelId="{67C4D9B4-8E75-4331-9976-5561703BFA57}" type="presParOf" srcId="{44267EBB-F5E1-4DAE-B690-6F3D69500734}" destId="{819FCBF7-C71A-4F38-9F42-06BA1CDF8EE7}" srcOrd="6" destOrd="0" presId="urn:microsoft.com/office/officeart/2005/8/layout/vList2"/>
    <dgm:cxn modelId="{AA7B14F5-BE1F-40B2-A55E-5D042285C2CD}" type="presParOf" srcId="{44267EBB-F5E1-4DAE-B690-6F3D69500734}" destId="{6F7B5A91-0DE4-4B6C-BE05-4E436B37A0EB}" srcOrd="7" destOrd="0" presId="urn:microsoft.com/office/officeart/2005/8/layout/vList2"/>
    <dgm:cxn modelId="{3386503A-5B40-47CB-9222-B0FDB9E8E587}" type="presParOf" srcId="{44267EBB-F5E1-4DAE-B690-6F3D69500734}" destId="{56F3EE8B-5053-4D80-A239-DD5269EAB7A3}" srcOrd="8" destOrd="0" presId="urn:microsoft.com/office/officeart/2005/8/layout/vList2"/>
    <dgm:cxn modelId="{00F3C479-BAAF-4D49-86C0-4F45F216ACDA}" type="presParOf" srcId="{44267EBB-F5E1-4DAE-B690-6F3D69500734}" destId="{20F898BA-989A-40B1-B139-C8874F5BCC66}" srcOrd="9" destOrd="0" presId="urn:microsoft.com/office/officeart/2005/8/layout/vList2"/>
    <dgm:cxn modelId="{6574643F-C8D7-4E6F-9172-1718DCC587CE}" type="presParOf" srcId="{44267EBB-F5E1-4DAE-B690-6F3D69500734}" destId="{6DE0D4D9-E35E-4953-8CF9-664FA725C69E}" srcOrd="10" destOrd="0" presId="urn:microsoft.com/office/officeart/2005/8/layout/vList2"/>
    <dgm:cxn modelId="{85A79970-FA9E-4A7E-982D-8FEBBED90528}" type="presParOf" srcId="{44267EBB-F5E1-4DAE-B690-6F3D69500734}" destId="{44A044AC-8CE2-4BF1-80B1-58A42ACB4A6E}" srcOrd="11" destOrd="0" presId="urn:microsoft.com/office/officeart/2005/8/layout/vList2"/>
    <dgm:cxn modelId="{2B400210-31E7-4055-9F49-327D2B7C1E50}" type="presParOf" srcId="{44267EBB-F5E1-4DAE-B690-6F3D69500734}" destId="{C55F9469-2544-46C0-81B0-74464B4151AF}" srcOrd="12" destOrd="0" presId="urn:microsoft.com/office/officeart/2005/8/layout/vList2"/>
    <dgm:cxn modelId="{7236201D-FCF4-45ED-9F4C-0866611E651A}" type="presParOf" srcId="{44267EBB-F5E1-4DAE-B690-6F3D69500734}" destId="{1DEBDBF6-D661-450F-880F-AD4694D94463}" srcOrd="13" destOrd="0" presId="urn:microsoft.com/office/officeart/2005/8/layout/vList2"/>
    <dgm:cxn modelId="{0DD24906-2CAF-49E0-BD25-C306917F06A4}" type="presParOf" srcId="{44267EBB-F5E1-4DAE-B690-6F3D69500734}" destId="{A88186D9-F2B1-4D2B-B643-8DB6A8B8141F}"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5B8E89-C9E7-4237-B09D-47D664B9E3CF}" type="doc">
      <dgm:prSet loTypeId="urn:microsoft.com/office/officeart/2016/7/layout/LinearBlockProcessNumbered" loCatId="process" qsTypeId="urn:microsoft.com/office/officeart/2005/8/quickstyle/simple2" qsCatId="simple" csTypeId="urn:microsoft.com/office/officeart/2005/8/colors/colorful2" csCatId="colorful" phldr="1"/>
      <dgm:spPr/>
      <dgm:t>
        <a:bodyPr/>
        <a:lstStyle/>
        <a:p>
          <a:endParaRPr lang="en-US"/>
        </a:p>
      </dgm:t>
    </dgm:pt>
    <dgm:pt modelId="{4EB6DA95-5FF4-49BF-875D-2A918B2A6590}">
      <dgm:prSet/>
      <dgm:spPr/>
      <dgm:t>
        <a:bodyPr/>
        <a:lstStyle/>
        <a:p>
          <a:r>
            <a:rPr lang="en-GB" dirty="0"/>
            <a:t>Please be mindful that there is </a:t>
          </a:r>
          <a:r>
            <a:rPr lang="en-GB"/>
            <a:t>a limited </a:t>
          </a:r>
          <a:r>
            <a:rPr lang="en-GB" dirty="0"/>
            <a:t>discussion period. </a:t>
          </a:r>
          <a:endParaRPr lang="en-US" dirty="0"/>
        </a:p>
      </dgm:t>
    </dgm:pt>
    <dgm:pt modelId="{4C001D02-1178-45A6-BBF4-4926CF46B73B}" type="parTrans" cxnId="{4F1742F1-C612-4A5F-8447-2CFE17094462}">
      <dgm:prSet/>
      <dgm:spPr/>
      <dgm:t>
        <a:bodyPr/>
        <a:lstStyle/>
        <a:p>
          <a:endParaRPr lang="en-US"/>
        </a:p>
      </dgm:t>
    </dgm:pt>
    <dgm:pt modelId="{28403296-C713-4B98-8C1D-130B4128C9B6}" type="sibTrans" cxnId="{4F1742F1-C612-4A5F-8447-2CFE17094462}">
      <dgm:prSet phldrT="01" phldr="0"/>
      <dgm:spPr/>
      <dgm:t>
        <a:bodyPr/>
        <a:lstStyle/>
        <a:p>
          <a:r>
            <a:rPr lang="en-US"/>
            <a:t>01</a:t>
          </a:r>
        </a:p>
      </dgm:t>
    </dgm:pt>
    <dgm:pt modelId="{58ECA262-4462-4337-8505-BD72B67BC394}">
      <dgm:prSet/>
      <dgm:spPr/>
      <dgm:t>
        <a:bodyPr/>
        <a:lstStyle/>
        <a:p>
          <a:r>
            <a:rPr lang="en-GB"/>
            <a:t>Please do not interrupt others.</a:t>
          </a:r>
          <a:endParaRPr lang="en-US"/>
        </a:p>
      </dgm:t>
    </dgm:pt>
    <dgm:pt modelId="{55BFD55F-6E1A-4FFA-9703-B45EBCF3DCB5}" type="parTrans" cxnId="{A1B9FB08-BF4E-4880-A79A-C6FA53A153DB}">
      <dgm:prSet/>
      <dgm:spPr/>
      <dgm:t>
        <a:bodyPr/>
        <a:lstStyle/>
        <a:p>
          <a:endParaRPr lang="en-US"/>
        </a:p>
      </dgm:t>
    </dgm:pt>
    <dgm:pt modelId="{7DAAD6B9-627E-4561-B230-33805039A651}" type="sibTrans" cxnId="{A1B9FB08-BF4E-4880-A79A-C6FA53A153DB}">
      <dgm:prSet phldrT="02" phldr="0"/>
      <dgm:spPr/>
      <dgm:t>
        <a:bodyPr/>
        <a:lstStyle/>
        <a:p>
          <a:r>
            <a:rPr lang="en-US"/>
            <a:t>02</a:t>
          </a:r>
        </a:p>
      </dgm:t>
    </dgm:pt>
    <dgm:pt modelId="{8121C89E-6C51-4C37-BA9F-9D082D8209C9}">
      <dgm:prSet/>
      <dgm:spPr/>
      <dgm:t>
        <a:bodyPr/>
        <a:lstStyle/>
        <a:p>
          <a:r>
            <a:rPr lang="en-GB"/>
            <a:t>Be mindful of others who wish to voice their ideas.</a:t>
          </a:r>
          <a:endParaRPr lang="en-US"/>
        </a:p>
      </dgm:t>
    </dgm:pt>
    <dgm:pt modelId="{1C0EB05F-45B4-4D8F-B353-BC1BF077DC2F}" type="parTrans" cxnId="{4349B1C6-7478-464F-90DD-D7327E2F6B5C}">
      <dgm:prSet/>
      <dgm:spPr/>
      <dgm:t>
        <a:bodyPr/>
        <a:lstStyle/>
        <a:p>
          <a:endParaRPr lang="en-US"/>
        </a:p>
      </dgm:t>
    </dgm:pt>
    <dgm:pt modelId="{CE62B02F-9966-42D3-9EE3-878F38DC7CE8}" type="sibTrans" cxnId="{4349B1C6-7478-464F-90DD-D7327E2F6B5C}">
      <dgm:prSet phldrT="03" phldr="0"/>
      <dgm:spPr/>
      <dgm:t>
        <a:bodyPr/>
        <a:lstStyle/>
        <a:p>
          <a:r>
            <a:rPr lang="en-US"/>
            <a:t>03</a:t>
          </a:r>
        </a:p>
      </dgm:t>
    </dgm:pt>
    <dgm:pt modelId="{FDE654A7-DCDC-4897-8EB7-2F2EF15D775C}">
      <dgm:prSet/>
      <dgm:spPr/>
      <dgm:t>
        <a:bodyPr/>
        <a:lstStyle/>
        <a:p>
          <a:r>
            <a:rPr lang="en-GB" dirty="0"/>
            <a:t>If this topic is triggering for you in any way, please feel free to leave teams to keep yourself safe and let someone know if you need anything.</a:t>
          </a:r>
          <a:endParaRPr lang="en-US" dirty="0"/>
        </a:p>
      </dgm:t>
    </dgm:pt>
    <dgm:pt modelId="{5A96E9E3-FBD3-4C31-9BCF-BBF608FDDD35}" type="parTrans" cxnId="{0CA4D7C2-F7C7-4FBC-8D0B-842B6D3BF8E4}">
      <dgm:prSet/>
      <dgm:spPr/>
      <dgm:t>
        <a:bodyPr/>
        <a:lstStyle/>
        <a:p>
          <a:endParaRPr lang="en-US"/>
        </a:p>
      </dgm:t>
    </dgm:pt>
    <dgm:pt modelId="{F46F3C7D-A84D-4FAF-A594-12A569E61E90}" type="sibTrans" cxnId="{0CA4D7C2-F7C7-4FBC-8D0B-842B6D3BF8E4}">
      <dgm:prSet phldrT="04" phldr="0"/>
      <dgm:spPr/>
      <dgm:t>
        <a:bodyPr/>
        <a:lstStyle/>
        <a:p>
          <a:r>
            <a:rPr lang="en-US"/>
            <a:t>04</a:t>
          </a:r>
        </a:p>
      </dgm:t>
    </dgm:pt>
    <dgm:pt modelId="{77A88F7B-0A76-40DA-91F9-3CAEE550FEBF}" type="pres">
      <dgm:prSet presAssocID="{175B8E89-C9E7-4237-B09D-47D664B9E3CF}" presName="Name0" presStyleCnt="0">
        <dgm:presLayoutVars>
          <dgm:animLvl val="lvl"/>
          <dgm:resizeHandles val="exact"/>
        </dgm:presLayoutVars>
      </dgm:prSet>
      <dgm:spPr/>
    </dgm:pt>
    <dgm:pt modelId="{363CFC0D-47AA-4C65-8079-A2E4BF24F90A}" type="pres">
      <dgm:prSet presAssocID="{4EB6DA95-5FF4-49BF-875D-2A918B2A6590}" presName="compositeNode" presStyleCnt="0">
        <dgm:presLayoutVars>
          <dgm:bulletEnabled val="1"/>
        </dgm:presLayoutVars>
      </dgm:prSet>
      <dgm:spPr/>
    </dgm:pt>
    <dgm:pt modelId="{6DF03FBA-FC0B-437E-9D9E-FD443850B1B1}" type="pres">
      <dgm:prSet presAssocID="{4EB6DA95-5FF4-49BF-875D-2A918B2A6590}" presName="bgRect" presStyleLbl="alignNode1" presStyleIdx="0" presStyleCnt="4"/>
      <dgm:spPr/>
    </dgm:pt>
    <dgm:pt modelId="{4E80E9A1-302F-46A1-A85A-77C702B2352C}" type="pres">
      <dgm:prSet presAssocID="{28403296-C713-4B98-8C1D-130B4128C9B6}" presName="sibTransNodeRect" presStyleLbl="alignNode1" presStyleIdx="0" presStyleCnt="4">
        <dgm:presLayoutVars>
          <dgm:chMax val="0"/>
          <dgm:bulletEnabled val="1"/>
        </dgm:presLayoutVars>
      </dgm:prSet>
      <dgm:spPr/>
    </dgm:pt>
    <dgm:pt modelId="{C2C04AB0-C511-4218-84D4-4BD51090F606}" type="pres">
      <dgm:prSet presAssocID="{4EB6DA95-5FF4-49BF-875D-2A918B2A6590}" presName="nodeRect" presStyleLbl="alignNode1" presStyleIdx="0" presStyleCnt="4">
        <dgm:presLayoutVars>
          <dgm:bulletEnabled val="1"/>
        </dgm:presLayoutVars>
      </dgm:prSet>
      <dgm:spPr/>
    </dgm:pt>
    <dgm:pt modelId="{C78312E2-FDC9-4B63-A2F3-B9598676D501}" type="pres">
      <dgm:prSet presAssocID="{28403296-C713-4B98-8C1D-130B4128C9B6}" presName="sibTrans" presStyleCnt="0"/>
      <dgm:spPr/>
    </dgm:pt>
    <dgm:pt modelId="{51DB5D51-60AD-4FF3-BE1F-32736C2BFCAD}" type="pres">
      <dgm:prSet presAssocID="{58ECA262-4462-4337-8505-BD72B67BC394}" presName="compositeNode" presStyleCnt="0">
        <dgm:presLayoutVars>
          <dgm:bulletEnabled val="1"/>
        </dgm:presLayoutVars>
      </dgm:prSet>
      <dgm:spPr/>
    </dgm:pt>
    <dgm:pt modelId="{C1635E27-C726-4E8B-AC3B-1B616EE65D50}" type="pres">
      <dgm:prSet presAssocID="{58ECA262-4462-4337-8505-BD72B67BC394}" presName="bgRect" presStyleLbl="alignNode1" presStyleIdx="1" presStyleCnt="4"/>
      <dgm:spPr/>
    </dgm:pt>
    <dgm:pt modelId="{DAE19ABD-F3A6-47E4-BA7E-F2051A1AD0CC}" type="pres">
      <dgm:prSet presAssocID="{7DAAD6B9-627E-4561-B230-33805039A651}" presName="sibTransNodeRect" presStyleLbl="alignNode1" presStyleIdx="1" presStyleCnt="4">
        <dgm:presLayoutVars>
          <dgm:chMax val="0"/>
          <dgm:bulletEnabled val="1"/>
        </dgm:presLayoutVars>
      </dgm:prSet>
      <dgm:spPr/>
    </dgm:pt>
    <dgm:pt modelId="{CE51E3FF-3ED5-46BD-8D28-D5C8AEC55EBC}" type="pres">
      <dgm:prSet presAssocID="{58ECA262-4462-4337-8505-BD72B67BC394}" presName="nodeRect" presStyleLbl="alignNode1" presStyleIdx="1" presStyleCnt="4">
        <dgm:presLayoutVars>
          <dgm:bulletEnabled val="1"/>
        </dgm:presLayoutVars>
      </dgm:prSet>
      <dgm:spPr/>
    </dgm:pt>
    <dgm:pt modelId="{171CD8AB-4289-4E08-BA87-25B5E27AEB4D}" type="pres">
      <dgm:prSet presAssocID="{7DAAD6B9-627E-4561-B230-33805039A651}" presName="sibTrans" presStyleCnt="0"/>
      <dgm:spPr/>
    </dgm:pt>
    <dgm:pt modelId="{9FC81B38-91F8-4073-A761-82D75C4782F3}" type="pres">
      <dgm:prSet presAssocID="{8121C89E-6C51-4C37-BA9F-9D082D8209C9}" presName="compositeNode" presStyleCnt="0">
        <dgm:presLayoutVars>
          <dgm:bulletEnabled val="1"/>
        </dgm:presLayoutVars>
      </dgm:prSet>
      <dgm:spPr/>
    </dgm:pt>
    <dgm:pt modelId="{E94DA601-EEE1-4F39-AB12-4B832F301AB9}" type="pres">
      <dgm:prSet presAssocID="{8121C89E-6C51-4C37-BA9F-9D082D8209C9}" presName="bgRect" presStyleLbl="alignNode1" presStyleIdx="2" presStyleCnt="4"/>
      <dgm:spPr/>
    </dgm:pt>
    <dgm:pt modelId="{BCCF06DF-FDEC-416C-910A-AA6D35BD1A34}" type="pres">
      <dgm:prSet presAssocID="{CE62B02F-9966-42D3-9EE3-878F38DC7CE8}" presName="sibTransNodeRect" presStyleLbl="alignNode1" presStyleIdx="2" presStyleCnt="4">
        <dgm:presLayoutVars>
          <dgm:chMax val="0"/>
          <dgm:bulletEnabled val="1"/>
        </dgm:presLayoutVars>
      </dgm:prSet>
      <dgm:spPr/>
    </dgm:pt>
    <dgm:pt modelId="{5639D0D7-5F2D-4579-B5CA-8655764D736F}" type="pres">
      <dgm:prSet presAssocID="{8121C89E-6C51-4C37-BA9F-9D082D8209C9}" presName="nodeRect" presStyleLbl="alignNode1" presStyleIdx="2" presStyleCnt="4">
        <dgm:presLayoutVars>
          <dgm:bulletEnabled val="1"/>
        </dgm:presLayoutVars>
      </dgm:prSet>
      <dgm:spPr/>
    </dgm:pt>
    <dgm:pt modelId="{8A3C3B41-D7DC-4340-A2FC-5E80C4EA0652}" type="pres">
      <dgm:prSet presAssocID="{CE62B02F-9966-42D3-9EE3-878F38DC7CE8}" presName="sibTrans" presStyleCnt="0"/>
      <dgm:spPr/>
    </dgm:pt>
    <dgm:pt modelId="{7E67E766-DE68-4D59-9252-B0ACC10B15C1}" type="pres">
      <dgm:prSet presAssocID="{FDE654A7-DCDC-4897-8EB7-2F2EF15D775C}" presName="compositeNode" presStyleCnt="0">
        <dgm:presLayoutVars>
          <dgm:bulletEnabled val="1"/>
        </dgm:presLayoutVars>
      </dgm:prSet>
      <dgm:spPr/>
    </dgm:pt>
    <dgm:pt modelId="{2631E02C-31EB-466D-9A2E-372EF50DF360}" type="pres">
      <dgm:prSet presAssocID="{FDE654A7-DCDC-4897-8EB7-2F2EF15D775C}" presName="bgRect" presStyleLbl="alignNode1" presStyleIdx="3" presStyleCnt="4"/>
      <dgm:spPr/>
    </dgm:pt>
    <dgm:pt modelId="{3D4A6C8F-5686-477F-96DE-17438A533570}" type="pres">
      <dgm:prSet presAssocID="{F46F3C7D-A84D-4FAF-A594-12A569E61E90}" presName="sibTransNodeRect" presStyleLbl="alignNode1" presStyleIdx="3" presStyleCnt="4">
        <dgm:presLayoutVars>
          <dgm:chMax val="0"/>
          <dgm:bulletEnabled val="1"/>
        </dgm:presLayoutVars>
      </dgm:prSet>
      <dgm:spPr/>
    </dgm:pt>
    <dgm:pt modelId="{6417666B-164D-4882-9039-93025E72C29E}" type="pres">
      <dgm:prSet presAssocID="{FDE654A7-DCDC-4897-8EB7-2F2EF15D775C}" presName="nodeRect" presStyleLbl="alignNode1" presStyleIdx="3" presStyleCnt="4">
        <dgm:presLayoutVars>
          <dgm:bulletEnabled val="1"/>
        </dgm:presLayoutVars>
      </dgm:prSet>
      <dgm:spPr/>
    </dgm:pt>
  </dgm:ptLst>
  <dgm:cxnLst>
    <dgm:cxn modelId="{88BE0905-C73B-44E3-9834-98BEEEB03CE7}" type="presOf" srcId="{58ECA262-4462-4337-8505-BD72B67BC394}" destId="{CE51E3FF-3ED5-46BD-8D28-D5C8AEC55EBC}" srcOrd="1" destOrd="0" presId="urn:microsoft.com/office/officeart/2016/7/layout/LinearBlockProcessNumbered"/>
    <dgm:cxn modelId="{A1B9FB08-BF4E-4880-A79A-C6FA53A153DB}" srcId="{175B8E89-C9E7-4237-B09D-47D664B9E3CF}" destId="{58ECA262-4462-4337-8505-BD72B67BC394}" srcOrd="1" destOrd="0" parTransId="{55BFD55F-6E1A-4FFA-9703-B45EBCF3DCB5}" sibTransId="{7DAAD6B9-627E-4561-B230-33805039A651}"/>
    <dgm:cxn modelId="{87CC1564-F8BF-4E60-A895-5BA74BA40981}" type="presOf" srcId="{8121C89E-6C51-4C37-BA9F-9D082D8209C9}" destId="{5639D0D7-5F2D-4579-B5CA-8655764D736F}" srcOrd="1" destOrd="0" presId="urn:microsoft.com/office/officeart/2016/7/layout/LinearBlockProcessNumbered"/>
    <dgm:cxn modelId="{8492A748-A193-49D6-8502-71523738D4DE}" type="presOf" srcId="{CE62B02F-9966-42D3-9EE3-878F38DC7CE8}" destId="{BCCF06DF-FDEC-416C-910A-AA6D35BD1A34}" srcOrd="0" destOrd="0" presId="urn:microsoft.com/office/officeart/2016/7/layout/LinearBlockProcessNumbered"/>
    <dgm:cxn modelId="{85C0AA7B-172A-4E3F-9125-67743541E5F1}" type="presOf" srcId="{7DAAD6B9-627E-4561-B230-33805039A651}" destId="{DAE19ABD-F3A6-47E4-BA7E-F2051A1AD0CC}" srcOrd="0" destOrd="0" presId="urn:microsoft.com/office/officeart/2016/7/layout/LinearBlockProcessNumbered"/>
    <dgm:cxn modelId="{82B4E689-05BD-4FF5-A4E5-79B9D12C368D}" type="presOf" srcId="{175B8E89-C9E7-4237-B09D-47D664B9E3CF}" destId="{77A88F7B-0A76-40DA-91F9-3CAEE550FEBF}" srcOrd="0" destOrd="0" presId="urn:microsoft.com/office/officeart/2016/7/layout/LinearBlockProcessNumbered"/>
    <dgm:cxn modelId="{21CFF490-EA07-4F39-B525-FF7F417B04DC}" type="presOf" srcId="{8121C89E-6C51-4C37-BA9F-9D082D8209C9}" destId="{E94DA601-EEE1-4F39-AB12-4B832F301AB9}" srcOrd="0" destOrd="0" presId="urn:microsoft.com/office/officeart/2016/7/layout/LinearBlockProcessNumbered"/>
    <dgm:cxn modelId="{EF9E5A96-32B0-4F37-997A-D7A2C7518FD9}" type="presOf" srcId="{28403296-C713-4B98-8C1D-130B4128C9B6}" destId="{4E80E9A1-302F-46A1-A85A-77C702B2352C}" srcOrd="0" destOrd="0" presId="urn:microsoft.com/office/officeart/2016/7/layout/LinearBlockProcessNumbered"/>
    <dgm:cxn modelId="{08010FAE-3E50-476A-A2D1-99A634347F1A}" type="presOf" srcId="{FDE654A7-DCDC-4897-8EB7-2F2EF15D775C}" destId="{2631E02C-31EB-466D-9A2E-372EF50DF360}" srcOrd="0" destOrd="0" presId="urn:microsoft.com/office/officeart/2016/7/layout/LinearBlockProcessNumbered"/>
    <dgm:cxn modelId="{AAFDA9C1-F70B-4D0E-B76C-3AB6332EE7DA}" type="presOf" srcId="{F46F3C7D-A84D-4FAF-A594-12A569E61E90}" destId="{3D4A6C8F-5686-477F-96DE-17438A533570}" srcOrd="0" destOrd="0" presId="urn:microsoft.com/office/officeart/2016/7/layout/LinearBlockProcessNumbered"/>
    <dgm:cxn modelId="{0CA4D7C2-F7C7-4FBC-8D0B-842B6D3BF8E4}" srcId="{175B8E89-C9E7-4237-B09D-47D664B9E3CF}" destId="{FDE654A7-DCDC-4897-8EB7-2F2EF15D775C}" srcOrd="3" destOrd="0" parTransId="{5A96E9E3-FBD3-4C31-9BCF-BBF608FDDD35}" sibTransId="{F46F3C7D-A84D-4FAF-A594-12A569E61E90}"/>
    <dgm:cxn modelId="{4349B1C6-7478-464F-90DD-D7327E2F6B5C}" srcId="{175B8E89-C9E7-4237-B09D-47D664B9E3CF}" destId="{8121C89E-6C51-4C37-BA9F-9D082D8209C9}" srcOrd="2" destOrd="0" parTransId="{1C0EB05F-45B4-4D8F-B353-BC1BF077DC2F}" sibTransId="{CE62B02F-9966-42D3-9EE3-878F38DC7CE8}"/>
    <dgm:cxn modelId="{99F34ACF-BE3B-42E3-B650-60712C4F7F8E}" type="presOf" srcId="{4EB6DA95-5FF4-49BF-875D-2A918B2A6590}" destId="{6DF03FBA-FC0B-437E-9D9E-FD443850B1B1}" srcOrd="0" destOrd="0" presId="urn:microsoft.com/office/officeart/2016/7/layout/LinearBlockProcessNumbered"/>
    <dgm:cxn modelId="{184167E3-8360-4C09-9CF7-D1C65348F766}" type="presOf" srcId="{FDE654A7-DCDC-4897-8EB7-2F2EF15D775C}" destId="{6417666B-164D-4882-9039-93025E72C29E}" srcOrd="1" destOrd="0" presId="urn:microsoft.com/office/officeart/2016/7/layout/LinearBlockProcessNumbered"/>
    <dgm:cxn modelId="{4F1742F1-C612-4A5F-8447-2CFE17094462}" srcId="{175B8E89-C9E7-4237-B09D-47D664B9E3CF}" destId="{4EB6DA95-5FF4-49BF-875D-2A918B2A6590}" srcOrd="0" destOrd="0" parTransId="{4C001D02-1178-45A6-BBF4-4926CF46B73B}" sibTransId="{28403296-C713-4B98-8C1D-130B4128C9B6}"/>
    <dgm:cxn modelId="{5635F6F7-708C-4DC9-A189-9A6C5E4A927B}" type="presOf" srcId="{58ECA262-4462-4337-8505-BD72B67BC394}" destId="{C1635E27-C726-4E8B-AC3B-1B616EE65D50}" srcOrd="0" destOrd="0" presId="urn:microsoft.com/office/officeart/2016/7/layout/LinearBlockProcessNumbered"/>
    <dgm:cxn modelId="{764955F8-87FB-48BB-890A-C4A828829779}" type="presOf" srcId="{4EB6DA95-5FF4-49BF-875D-2A918B2A6590}" destId="{C2C04AB0-C511-4218-84D4-4BD51090F606}" srcOrd="1" destOrd="0" presId="urn:microsoft.com/office/officeart/2016/7/layout/LinearBlockProcessNumbered"/>
    <dgm:cxn modelId="{F33338FB-ACD9-4293-8C88-A0C9870D7DA7}" type="presParOf" srcId="{77A88F7B-0A76-40DA-91F9-3CAEE550FEBF}" destId="{363CFC0D-47AA-4C65-8079-A2E4BF24F90A}" srcOrd="0" destOrd="0" presId="urn:microsoft.com/office/officeart/2016/7/layout/LinearBlockProcessNumbered"/>
    <dgm:cxn modelId="{EE77E621-814D-4A5C-8800-C63908D5869C}" type="presParOf" srcId="{363CFC0D-47AA-4C65-8079-A2E4BF24F90A}" destId="{6DF03FBA-FC0B-437E-9D9E-FD443850B1B1}" srcOrd="0" destOrd="0" presId="urn:microsoft.com/office/officeart/2016/7/layout/LinearBlockProcessNumbered"/>
    <dgm:cxn modelId="{62950F83-A12C-42C0-B418-0AEE257A3560}" type="presParOf" srcId="{363CFC0D-47AA-4C65-8079-A2E4BF24F90A}" destId="{4E80E9A1-302F-46A1-A85A-77C702B2352C}" srcOrd="1" destOrd="0" presId="urn:microsoft.com/office/officeart/2016/7/layout/LinearBlockProcessNumbered"/>
    <dgm:cxn modelId="{F0B70DFA-5975-4BEA-B701-6EBDE6FBC165}" type="presParOf" srcId="{363CFC0D-47AA-4C65-8079-A2E4BF24F90A}" destId="{C2C04AB0-C511-4218-84D4-4BD51090F606}" srcOrd="2" destOrd="0" presId="urn:microsoft.com/office/officeart/2016/7/layout/LinearBlockProcessNumbered"/>
    <dgm:cxn modelId="{2859F431-2326-48E6-9030-644F902E23F4}" type="presParOf" srcId="{77A88F7B-0A76-40DA-91F9-3CAEE550FEBF}" destId="{C78312E2-FDC9-4B63-A2F3-B9598676D501}" srcOrd="1" destOrd="0" presId="urn:microsoft.com/office/officeart/2016/7/layout/LinearBlockProcessNumbered"/>
    <dgm:cxn modelId="{1E015DB5-CD77-47AB-BE18-7F49BCF61E42}" type="presParOf" srcId="{77A88F7B-0A76-40DA-91F9-3CAEE550FEBF}" destId="{51DB5D51-60AD-4FF3-BE1F-32736C2BFCAD}" srcOrd="2" destOrd="0" presId="urn:microsoft.com/office/officeart/2016/7/layout/LinearBlockProcessNumbered"/>
    <dgm:cxn modelId="{26212074-60C0-44CC-BD27-A071E9025E2B}" type="presParOf" srcId="{51DB5D51-60AD-4FF3-BE1F-32736C2BFCAD}" destId="{C1635E27-C726-4E8B-AC3B-1B616EE65D50}" srcOrd="0" destOrd="0" presId="urn:microsoft.com/office/officeart/2016/7/layout/LinearBlockProcessNumbered"/>
    <dgm:cxn modelId="{805D2876-92E7-4C03-B15F-A6D648E4B570}" type="presParOf" srcId="{51DB5D51-60AD-4FF3-BE1F-32736C2BFCAD}" destId="{DAE19ABD-F3A6-47E4-BA7E-F2051A1AD0CC}" srcOrd="1" destOrd="0" presId="urn:microsoft.com/office/officeart/2016/7/layout/LinearBlockProcessNumbered"/>
    <dgm:cxn modelId="{EE4A82CF-809A-4B98-AB7D-C25E7564BEDD}" type="presParOf" srcId="{51DB5D51-60AD-4FF3-BE1F-32736C2BFCAD}" destId="{CE51E3FF-3ED5-46BD-8D28-D5C8AEC55EBC}" srcOrd="2" destOrd="0" presId="urn:microsoft.com/office/officeart/2016/7/layout/LinearBlockProcessNumbered"/>
    <dgm:cxn modelId="{EAD2926F-883B-4741-8F5F-56E1910E2774}" type="presParOf" srcId="{77A88F7B-0A76-40DA-91F9-3CAEE550FEBF}" destId="{171CD8AB-4289-4E08-BA87-25B5E27AEB4D}" srcOrd="3" destOrd="0" presId="urn:microsoft.com/office/officeart/2016/7/layout/LinearBlockProcessNumbered"/>
    <dgm:cxn modelId="{722B4913-E705-4474-81C1-E6FD1D8DCC65}" type="presParOf" srcId="{77A88F7B-0A76-40DA-91F9-3CAEE550FEBF}" destId="{9FC81B38-91F8-4073-A761-82D75C4782F3}" srcOrd="4" destOrd="0" presId="urn:microsoft.com/office/officeart/2016/7/layout/LinearBlockProcessNumbered"/>
    <dgm:cxn modelId="{E1BAB9D9-0378-44C7-A289-F451AAFA963B}" type="presParOf" srcId="{9FC81B38-91F8-4073-A761-82D75C4782F3}" destId="{E94DA601-EEE1-4F39-AB12-4B832F301AB9}" srcOrd="0" destOrd="0" presId="urn:microsoft.com/office/officeart/2016/7/layout/LinearBlockProcessNumbered"/>
    <dgm:cxn modelId="{FEC01B2A-6F43-4B78-9B84-A9508ACFA557}" type="presParOf" srcId="{9FC81B38-91F8-4073-A761-82D75C4782F3}" destId="{BCCF06DF-FDEC-416C-910A-AA6D35BD1A34}" srcOrd="1" destOrd="0" presId="urn:microsoft.com/office/officeart/2016/7/layout/LinearBlockProcessNumbered"/>
    <dgm:cxn modelId="{6AA485FE-7CC4-43C1-98AA-AB5C79095FA9}" type="presParOf" srcId="{9FC81B38-91F8-4073-A761-82D75C4782F3}" destId="{5639D0D7-5F2D-4579-B5CA-8655764D736F}" srcOrd="2" destOrd="0" presId="urn:microsoft.com/office/officeart/2016/7/layout/LinearBlockProcessNumbered"/>
    <dgm:cxn modelId="{F7851EA8-ED31-458A-807B-0148175B5208}" type="presParOf" srcId="{77A88F7B-0A76-40DA-91F9-3CAEE550FEBF}" destId="{8A3C3B41-D7DC-4340-A2FC-5E80C4EA0652}" srcOrd="5" destOrd="0" presId="urn:microsoft.com/office/officeart/2016/7/layout/LinearBlockProcessNumbered"/>
    <dgm:cxn modelId="{96A6CC5E-53D0-4451-B9B5-117CF1EF73E2}" type="presParOf" srcId="{77A88F7B-0A76-40DA-91F9-3CAEE550FEBF}" destId="{7E67E766-DE68-4D59-9252-B0ACC10B15C1}" srcOrd="6" destOrd="0" presId="urn:microsoft.com/office/officeart/2016/7/layout/LinearBlockProcessNumbered"/>
    <dgm:cxn modelId="{F86F941E-7EB0-4D1B-8BED-97335CF88BC3}" type="presParOf" srcId="{7E67E766-DE68-4D59-9252-B0ACC10B15C1}" destId="{2631E02C-31EB-466D-9A2E-372EF50DF360}" srcOrd="0" destOrd="0" presId="urn:microsoft.com/office/officeart/2016/7/layout/LinearBlockProcessNumbered"/>
    <dgm:cxn modelId="{C9E045EF-EE63-4670-9847-3F7336035FE5}" type="presParOf" srcId="{7E67E766-DE68-4D59-9252-B0ACC10B15C1}" destId="{3D4A6C8F-5686-477F-96DE-17438A533570}" srcOrd="1" destOrd="0" presId="urn:microsoft.com/office/officeart/2016/7/layout/LinearBlockProcessNumbered"/>
    <dgm:cxn modelId="{CFA88EEB-E770-4D05-8427-4932D23E56A3}" type="presParOf" srcId="{7E67E766-DE68-4D59-9252-B0ACC10B15C1}" destId="{6417666B-164D-4882-9039-93025E72C29E}"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22857E-2DF1-4E89-8801-C6D3E4013B9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70A02C-3EFE-4389-83AF-B8D593C928BB}">
      <dgm:prSet custT="1"/>
      <dgm:spPr/>
      <dgm:t>
        <a:bodyPr/>
        <a:lstStyle/>
        <a:p>
          <a:r>
            <a:rPr lang="en-GB" sz="1800" dirty="0"/>
            <a:t>Summary of everyone's thoughts </a:t>
          </a:r>
          <a:endParaRPr lang="en-US" sz="1800" dirty="0"/>
        </a:p>
      </dgm:t>
    </dgm:pt>
    <dgm:pt modelId="{8354D026-398C-47B1-9702-A0E3E5B2A0D5}" type="parTrans" cxnId="{306FD03E-6A77-4A0D-98DD-40778CAFD89A}">
      <dgm:prSet/>
      <dgm:spPr/>
      <dgm:t>
        <a:bodyPr/>
        <a:lstStyle/>
        <a:p>
          <a:endParaRPr lang="en-US"/>
        </a:p>
      </dgm:t>
    </dgm:pt>
    <dgm:pt modelId="{90919B71-AF85-49FA-A6EC-751A3774ECA8}" type="sibTrans" cxnId="{306FD03E-6A77-4A0D-98DD-40778CAFD89A}">
      <dgm:prSet/>
      <dgm:spPr/>
      <dgm:t>
        <a:bodyPr/>
        <a:lstStyle/>
        <a:p>
          <a:endParaRPr lang="en-US"/>
        </a:p>
      </dgm:t>
    </dgm:pt>
    <dgm:pt modelId="{02605379-D716-4626-AD69-83F23F598901}">
      <dgm:prSet custT="1"/>
      <dgm:spPr/>
      <dgm:t>
        <a:bodyPr/>
        <a:lstStyle/>
        <a:p>
          <a:r>
            <a:rPr lang="en-GB" sz="1600" dirty="0"/>
            <a:t>Your initial gut feelings… Has anyone changed their answers from the start of this discussion?</a:t>
          </a:r>
          <a:endParaRPr lang="en-US" sz="1500" dirty="0"/>
        </a:p>
      </dgm:t>
    </dgm:pt>
    <dgm:pt modelId="{90971A7F-A07A-478B-A150-AFC5C79D556B}" type="parTrans" cxnId="{14C7C53A-A298-4C16-95CC-68B3BED401A2}">
      <dgm:prSet/>
      <dgm:spPr/>
      <dgm:t>
        <a:bodyPr/>
        <a:lstStyle/>
        <a:p>
          <a:endParaRPr lang="en-US"/>
        </a:p>
      </dgm:t>
    </dgm:pt>
    <dgm:pt modelId="{5C235966-27BA-4AF1-B960-05D8A7931AC5}" type="sibTrans" cxnId="{14C7C53A-A298-4C16-95CC-68B3BED401A2}">
      <dgm:prSet/>
      <dgm:spPr/>
      <dgm:t>
        <a:bodyPr/>
        <a:lstStyle/>
        <a:p>
          <a:endParaRPr lang="en-US"/>
        </a:p>
      </dgm:t>
    </dgm:pt>
    <dgm:pt modelId="{B465CF6D-02FF-491F-86BD-D17BF268FA41}">
      <dgm:prSet custT="1"/>
      <dgm:spPr/>
      <dgm:t>
        <a:bodyPr/>
        <a:lstStyle/>
        <a:p>
          <a:r>
            <a:rPr lang="en-GB" sz="1800" dirty="0"/>
            <a:t>Have a think… Could this dilemma apply to other therapeutic approaches? If so, which ones? </a:t>
          </a:r>
          <a:endParaRPr lang="en-US" sz="1800" dirty="0"/>
        </a:p>
      </dgm:t>
    </dgm:pt>
    <dgm:pt modelId="{9AC775BD-796A-4885-8AA6-93CF31B3165A}" type="parTrans" cxnId="{F4618C02-F0CF-4936-A136-9B513A8F2D6E}">
      <dgm:prSet/>
      <dgm:spPr/>
      <dgm:t>
        <a:bodyPr/>
        <a:lstStyle/>
        <a:p>
          <a:endParaRPr lang="en-US"/>
        </a:p>
      </dgm:t>
    </dgm:pt>
    <dgm:pt modelId="{11D58334-A2A3-4DA3-8817-B33FD294B237}" type="sibTrans" cxnId="{F4618C02-F0CF-4936-A136-9B513A8F2D6E}">
      <dgm:prSet/>
      <dgm:spPr/>
      <dgm:t>
        <a:bodyPr/>
        <a:lstStyle/>
        <a:p>
          <a:endParaRPr lang="en-US"/>
        </a:p>
      </dgm:t>
    </dgm:pt>
    <dgm:pt modelId="{54DA0CE4-0804-46CA-B7A0-D392F8A6DC0E}" type="pres">
      <dgm:prSet presAssocID="{7E22857E-2DF1-4E89-8801-C6D3E4013B91}" presName="root" presStyleCnt="0">
        <dgm:presLayoutVars>
          <dgm:dir/>
          <dgm:resizeHandles val="exact"/>
        </dgm:presLayoutVars>
      </dgm:prSet>
      <dgm:spPr/>
    </dgm:pt>
    <dgm:pt modelId="{F63B91D1-3822-46AB-8DD7-422327CB1E44}" type="pres">
      <dgm:prSet presAssocID="{5470A02C-3EFE-4389-83AF-B8D593C928BB}" presName="compNode" presStyleCnt="0"/>
      <dgm:spPr/>
    </dgm:pt>
    <dgm:pt modelId="{4B269325-368B-4E19-8B28-79101D81EED7}" type="pres">
      <dgm:prSet presAssocID="{5470A02C-3EFE-4389-83AF-B8D593C928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7F066DD9-88A8-44A6-9347-7E62EC642556}" type="pres">
      <dgm:prSet presAssocID="{5470A02C-3EFE-4389-83AF-B8D593C928BB}" presName="spaceRect" presStyleCnt="0"/>
      <dgm:spPr/>
    </dgm:pt>
    <dgm:pt modelId="{059879C0-944D-4C74-86A0-E19EC468C74B}" type="pres">
      <dgm:prSet presAssocID="{5470A02C-3EFE-4389-83AF-B8D593C928BB}" presName="textRect" presStyleLbl="revTx" presStyleIdx="0" presStyleCnt="3">
        <dgm:presLayoutVars>
          <dgm:chMax val="1"/>
          <dgm:chPref val="1"/>
        </dgm:presLayoutVars>
      </dgm:prSet>
      <dgm:spPr/>
    </dgm:pt>
    <dgm:pt modelId="{E52CEA45-8205-4A63-BBF5-BAB68F2ADFA2}" type="pres">
      <dgm:prSet presAssocID="{90919B71-AF85-49FA-A6EC-751A3774ECA8}" presName="sibTrans" presStyleCnt="0"/>
      <dgm:spPr/>
    </dgm:pt>
    <dgm:pt modelId="{6F374B3A-4AEE-45B1-B954-22A32BF590BF}" type="pres">
      <dgm:prSet presAssocID="{02605379-D716-4626-AD69-83F23F598901}" presName="compNode" presStyleCnt="0"/>
      <dgm:spPr/>
    </dgm:pt>
    <dgm:pt modelId="{D450351C-7FB1-464F-A214-117AFE8E3F0B}" type="pres">
      <dgm:prSet presAssocID="{02605379-D716-4626-AD69-83F23F5989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0F58B6C7-CE96-4FEA-A4E7-F08ACE45183F}" type="pres">
      <dgm:prSet presAssocID="{02605379-D716-4626-AD69-83F23F598901}" presName="spaceRect" presStyleCnt="0"/>
      <dgm:spPr/>
    </dgm:pt>
    <dgm:pt modelId="{94C818AD-A192-4F8B-B9A3-A2EB75AA67B7}" type="pres">
      <dgm:prSet presAssocID="{02605379-D716-4626-AD69-83F23F598901}" presName="textRect" presStyleLbl="revTx" presStyleIdx="1" presStyleCnt="3">
        <dgm:presLayoutVars>
          <dgm:chMax val="1"/>
          <dgm:chPref val="1"/>
        </dgm:presLayoutVars>
      </dgm:prSet>
      <dgm:spPr/>
    </dgm:pt>
    <dgm:pt modelId="{84049FDD-5DC5-4C59-B3DB-E24DDC763D85}" type="pres">
      <dgm:prSet presAssocID="{5C235966-27BA-4AF1-B960-05D8A7931AC5}" presName="sibTrans" presStyleCnt="0"/>
      <dgm:spPr/>
    </dgm:pt>
    <dgm:pt modelId="{A2700A75-B301-45F2-BA4A-667E06F02932}" type="pres">
      <dgm:prSet presAssocID="{B465CF6D-02FF-491F-86BD-D17BF268FA41}" presName="compNode" presStyleCnt="0"/>
      <dgm:spPr/>
    </dgm:pt>
    <dgm:pt modelId="{C529535C-8669-48E9-9C41-2B2AB9494EC7}" type="pres">
      <dgm:prSet presAssocID="{B465CF6D-02FF-491F-86BD-D17BF268FA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B44DA5E-0A53-42F5-990A-CF92C875C858}" type="pres">
      <dgm:prSet presAssocID="{B465CF6D-02FF-491F-86BD-D17BF268FA41}" presName="spaceRect" presStyleCnt="0"/>
      <dgm:spPr/>
    </dgm:pt>
    <dgm:pt modelId="{401C7EB0-C385-41ED-A99D-B2424501C40D}" type="pres">
      <dgm:prSet presAssocID="{B465CF6D-02FF-491F-86BD-D17BF268FA41}" presName="textRect" presStyleLbl="revTx" presStyleIdx="2" presStyleCnt="3">
        <dgm:presLayoutVars>
          <dgm:chMax val="1"/>
          <dgm:chPref val="1"/>
        </dgm:presLayoutVars>
      </dgm:prSet>
      <dgm:spPr/>
    </dgm:pt>
  </dgm:ptLst>
  <dgm:cxnLst>
    <dgm:cxn modelId="{F4618C02-F0CF-4936-A136-9B513A8F2D6E}" srcId="{7E22857E-2DF1-4E89-8801-C6D3E4013B91}" destId="{B465CF6D-02FF-491F-86BD-D17BF268FA41}" srcOrd="2" destOrd="0" parTransId="{9AC775BD-796A-4885-8AA6-93CF31B3165A}" sibTransId="{11D58334-A2A3-4DA3-8817-B33FD294B237}"/>
    <dgm:cxn modelId="{B475FF11-8B2D-49D1-A7EB-DEB3B6977479}" type="presOf" srcId="{5470A02C-3EFE-4389-83AF-B8D593C928BB}" destId="{059879C0-944D-4C74-86A0-E19EC468C74B}" srcOrd="0" destOrd="0" presId="urn:microsoft.com/office/officeart/2018/2/layout/IconLabelList"/>
    <dgm:cxn modelId="{14C7C53A-A298-4C16-95CC-68B3BED401A2}" srcId="{7E22857E-2DF1-4E89-8801-C6D3E4013B91}" destId="{02605379-D716-4626-AD69-83F23F598901}" srcOrd="1" destOrd="0" parTransId="{90971A7F-A07A-478B-A150-AFC5C79D556B}" sibTransId="{5C235966-27BA-4AF1-B960-05D8A7931AC5}"/>
    <dgm:cxn modelId="{2591843B-646C-4385-B38F-8973D786430A}" type="presOf" srcId="{02605379-D716-4626-AD69-83F23F598901}" destId="{94C818AD-A192-4F8B-B9A3-A2EB75AA67B7}" srcOrd="0" destOrd="0" presId="urn:microsoft.com/office/officeart/2018/2/layout/IconLabelList"/>
    <dgm:cxn modelId="{306FD03E-6A77-4A0D-98DD-40778CAFD89A}" srcId="{7E22857E-2DF1-4E89-8801-C6D3E4013B91}" destId="{5470A02C-3EFE-4389-83AF-B8D593C928BB}" srcOrd="0" destOrd="0" parTransId="{8354D026-398C-47B1-9702-A0E3E5B2A0D5}" sibTransId="{90919B71-AF85-49FA-A6EC-751A3774ECA8}"/>
    <dgm:cxn modelId="{54B3D148-7FB2-4101-8F0E-33BFE88499E0}" type="presOf" srcId="{7E22857E-2DF1-4E89-8801-C6D3E4013B91}" destId="{54DA0CE4-0804-46CA-B7A0-D392F8A6DC0E}" srcOrd="0" destOrd="0" presId="urn:microsoft.com/office/officeart/2018/2/layout/IconLabelList"/>
    <dgm:cxn modelId="{8BF95D6E-CD2C-4DE7-B78F-02BF7B7CD5B1}" type="presOf" srcId="{B465CF6D-02FF-491F-86BD-D17BF268FA41}" destId="{401C7EB0-C385-41ED-A99D-B2424501C40D}" srcOrd="0" destOrd="0" presId="urn:microsoft.com/office/officeart/2018/2/layout/IconLabelList"/>
    <dgm:cxn modelId="{09125526-0B55-4476-A5B6-E755EED01FFD}" type="presParOf" srcId="{54DA0CE4-0804-46CA-B7A0-D392F8A6DC0E}" destId="{F63B91D1-3822-46AB-8DD7-422327CB1E44}" srcOrd="0" destOrd="0" presId="urn:microsoft.com/office/officeart/2018/2/layout/IconLabelList"/>
    <dgm:cxn modelId="{0B425D60-70D4-4E48-8EED-24B394BAD15B}" type="presParOf" srcId="{F63B91D1-3822-46AB-8DD7-422327CB1E44}" destId="{4B269325-368B-4E19-8B28-79101D81EED7}" srcOrd="0" destOrd="0" presId="urn:microsoft.com/office/officeart/2018/2/layout/IconLabelList"/>
    <dgm:cxn modelId="{B2108754-0BFB-4FB9-856E-D6F9E4B39AC0}" type="presParOf" srcId="{F63B91D1-3822-46AB-8DD7-422327CB1E44}" destId="{7F066DD9-88A8-44A6-9347-7E62EC642556}" srcOrd="1" destOrd="0" presId="urn:microsoft.com/office/officeart/2018/2/layout/IconLabelList"/>
    <dgm:cxn modelId="{53DEC7B3-BD01-4F3E-B928-BB2940FED6E6}" type="presParOf" srcId="{F63B91D1-3822-46AB-8DD7-422327CB1E44}" destId="{059879C0-944D-4C74-86A0-E19EC468C74B}" srcOrd="2" destOrd="0" presId="urn:microsoft.com/office/officeart/2018/2/layout/IconLabelList"/>
    <dgm:cxn modelId="{F8D6B78A-F265-48D1-84ED-9CACAFFBD1DF}" type="presParOf" srcId="{54DA0CE4-0804-46CA-B7A0-D392F8A6DC0E}" destId="{E52CEA45-8205-4A63-BBF5-BAB68F2ADFA2}" srcOrd="1" destOrd="0" presId="urn:microsoft.com/office/officeart/2018/2/layout/IconLabelList"/>
    <dgm:cxn modelId="{562B0590-F303-4AF0-81C5-154C071DBD53}" type="presParOf" srcId="{54DA0CE4-0804-46CA-B7A0-D392F8A6DC0E}" destId="{6F374B3A-4AEE-45B1-B954-22A32BF590BF}" srcOrd="2" destOrd="0" presId="urn:microsoft.com/office/officeart/2018/2/layout/IconLabelList"/>
    <dgm:cxn modelId="{0D3BE33B-CC38-46DD-BA21-319825FC675C}" type="presParOf" srcId="{6F374B3A-4AEE-45B1-B954-22A32BF590BF}" destId="{D450351C-7FB1-464F-A214-117AFE8E3F0B}" srcOrd="0" destOrd="0" presId="urn:microsoft.com/office/officeart/2018/2/layout/IconLabelList"/>
    <dgm:cxn modelId="{784FAA37-3169-4891-BA33-85B2503DEE3D}" type="presParOf" srcId="{6F374B3A-4AEE-45B1-B954-22A32BF590BF}" destId="{0F58B6C7-CE96-4FEA-A4E7-F08ACE45183F}" srcOrd="1" destOrd="0" presId="urn:microsoft.com/office/officeart/2018/2/layout/IconLabelList"/>
    <dgm:cxn modelId="{5F81199A-081D-4E0B-921D-0BF8C1E59388}" type="presParOf" srcId="{6F374B3A-4AEE-45B1-B954-22A32BF590BF}" destId="{94C818AD-A192-4F8B-B9A3-A2EB75AA67B7}" srcOrd="2" destOrd="0" presId="urn:microsoft.com/office/officeart/2018/2/layout/IconLabelList"/>
    <dgm:cxn modelId="{592C1CDC-6C65-437F-AC26-B8E5FE703D03}" type="presParOf" srcId="{54DA0CE4-0804-46CA-B7A0-D392F8A6DC0E}" destId="{84049FDD-5DC5-4C59-B3DB-E24DDC763D85}" srcOrd="3" destOrd="0" presId="urn:microsoft.com/office/officeart/2018/2/layout/IconLabelList"/>
    <dgm:cxn modelId="{BA5E0A63-AE87-4EB9-9DAD-27CAF03CC6B1}" type="presParOf" srcId="{54DA0CE4-0804-46CA-B7A0-D392F8A6DC0E}" destId="{A2700A75-B301-45F2-BA4A-667E06F02932}" srcOrd="4" destOrd="0" presId="urn:microsoft.com/office/officeart/2018/2/layout/IconLabelList"/>
    <dgm:cxn modelId="{866C07C1-0AE6-4AFD-A4BF-1CCE917A169E}" type="presParOf" srcId="{A2700A75-B301-45F2-BA4A-667E06F02932}" destId="{C529535C-8669-48E9-9C41-2B2AB9494EC7}" srcOrd="0" destOrd="0" presId="urn:microsoft.com/office/officeart/2018/2/layout/IconLabelList"/>
    <dgm:cxn modelId="{67A1E5EE-AE8F-4682-B42B-4FB3E9E4D541}" type="presParOf" srcId="{A2700A75-B301-45F2-BA4A-667E06F02932}" destId="{DB44DA5E-0A53-42F5-990A-CF92C875C858}" srcOrd="1" destOrd="0" presId="urn:microsoft.com/office/officeart/2018/2/layout/IconLabelList"/>
    <dgm:cxn modelId="{9ADD2738-B036-4E09-BFE6-56135775EA88}" type="presParOf" srcId="{A2700A75-B301-45F2-BA4A-667E06F02932}" destId="{401C7EB0-C385-41ED-A99D-B2424501C40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0D858-158F-4CA5-AA34-B17A4CA1A1DE}">
      <dsp:nvSpPr>
        <dsp:cNvPr id="0" name=""/>
        <dsp:cNvSpPr/>
      </dsp:nvSpPr>
      <dsp:spPr>
        <a:xfrm>
          <a:off x="0" y="70879"/>
          <a:ext cx="5906181" cy="5756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Introduction and plan of action</a:t>
          </a:r>
          <a:endParaRPr lang="en-US" sz="2400" kern="1200"/>
        </a:p>
      </dsp:txBody>
      <dsp:txXfrm>
        <a:off x="28100" y="98979"/>
        <a:ext cx="5849981" cy="519439"/>
      </dsp:txXfrm>
    </dsp:sp>
    <dsp:sp modelId="{31A287C1-D47C-423B-933A-4C8971B0A3A2}">
      <dsp:nvSpPr>
        <dsp:cNvPr id="0" name=""/>
        <dsp:cNvSpPr/>
      </dsp:nvSpPr>
      <dsp:spPr>
        <a:xfrm>
          <a:off x="0" y="715639"/>
          <a:ext cx="5906181" cy="575639"/>
        </a:xfrm>
        <a:prstGeom prst="roundRect">
          <a:avLst/>
        </a:prstGeom>
        <a:solidFill>
          <a:schemeClr val="accent5">
            <a:hueOff val="671755"/>
            <a:satOff val="-6538"/>
            <a:lumOff val="-12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Code of conduct for this seminar</a:t>
          </a:r>
          <a:endParaRPr lang="en-US" sz="2400" kern="1200" dirty="0"/>
        </a:p>
      </dsp:txBody>
      <dsp:txXfrm>
        <a:off x="28100" y="743739"/>
        <a:ext cx="5849981" cy="519439"/>
      </dsp:txXfrm>
    </dsp:sp>
    <dsp:sp modelId="{AC8F0128-C8EF-47F6-B681-BF4832A2245A}">
      <dsp:nvSpPr>
        <dsp:cNvPr id="0" name=""/>
        <dsp:cNvSpPr/>
      </dsp:nvSpPr>
      <dsp:spPr>
        <a:xfrm>
          <a:off x="0" y="1360399"/>
          <a:ext cx="5906181" cy="575639"/>
        </a:xfrm>
        <a:prstGeom prst="roundRect">
          <a:avLst/>
        </a:prstGeom>
        <a:solidFill>
          <a:schemeClr val="accent5">
            <a:hueOff val="1343511"/>
            <a:satOff val="-13076"/>
            <a:lumOff val="-24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Ethical dilemma scenario</a:t>
          </a:r>
          <a:endParaRPr lang="en-US" sz="2400" kern="1200"/>
        </a:p>
      </dsp:txBody>
      <dsp:txXfrm>
        <a:off x="28100" y="1388499"/>
        <a:ext cx="5849981" cy="519439"/>
      </dsp:txXfrm>
    </dsp:sp>
    <dsp:sp modelId="{819FCBF7-C71A-4F38-9F42-06BA1CDF8EE7}">
      <dsp:nvSpPr>
        <dsp:cNvPr id="0" name=""/>
        <dsp:cNvSpPr/>
      </dsp:nvSpPr>
      <dsp:spPr>
        <a:xfrm>
          <a:off x="0" y="2005159"/>
          <a:ext cx="5906181" cy="575639"/>
        </a:xfrm>
        <a:prstGeom prst="roundRect">
          <a:avLst/>
        </a:prstGeom>
        <a:solidFill>
          <a:schemeClr val="accent5">
            <a:hueOff val="2015266"/>
            <a:satOff val="-19614"/>
            <a:lumOff val="-369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Discussion points</a:t>
          </a:r>
          <a:endParaRPr lang="en-US" sz="2400" kern="1200"/>
        </a:p>
      </dsp:txBody>
      <dsp:txXfrm>
        <a:off x="28100" y="2033259"/>
        <a:ext cx="5849981" cy="519439"/>
      </dsp:txXfrm>
    </dsp:sp>
    <dsp:sp modelId="{56F3EE8B-5053-4D80-A239-DD5269EAB7A3}">
      <dsp:nvSpPr>
        <dsp:cNvPr id="0" name=""/>
        <dsp:cNvSpPr/>
      </dsp:nvSpPr>
      <dsp:spPr>
        <a:xfrm>
          <a:off x="0" y="2649919"/>
          <a:ext cx="5906181" cy="575639"/>
        </a:xfrm>
        <a:prstGeom prst="roundRect">
          <a:avLst/>
        </a:prstGeom>
        <a:solidFill>
          <a:schemeClr val="accent5">
            <a:hueOff val="2687021"/>
            <a:satOff val="-26152"/>
            <a:lumOff val="-49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Discussion and debate</a:t>
          </a:r>
        </a:p>
      </dsp:txBody>
      <dsp:txXfrm>
        <a:off x="28100" y="2678019"/>
        <a:ext cx="5849981" cy="519439"/>
      </dsp:txXfrm>
    </dsp:sp>
    <dsp:sp modelId="{6DE0D4D9-E35E-4953-8CF9-664FA725C69E}">
      <dsp:nvSpPr>
        <dsp:cNvPr id="0" name=""/>
        <dsp:cNvSpPr/>
      </dsp:nvSpPr>
      <dsp:spPr>
        <a:xfrm>
          <a:off x="0" y="3294679"/>
          <a:ext cx="5906181" cy="575639"/>
        </a:xfrm>
        <a:prstGeom prst="roundRect">
          <a:avLst/>
        </a:prstGeom>
        <a:solidFill>
          <a:schemeClr val="accent5">
            <a:hueOff val="3358776"/>
            <a:satOff val="-32690"/>
            <a:lumOff val="-61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GB" sz="2400" kern="1200"/>
        </a:p>
      </dsp:txBody>
      <dsp:txXfrm>
        <a:off x="28100" y="3322779"/>
        <a:ext cx="5849981" cy="519439"/>
      </dsp:txXfrm>
    </dsp:sp>
    <dsp:sp modelId="{C55F9469-2544-46C0-81B0-74464B4151AF}">
      <dsp:nvSpPr>
        <dsp:cNvPr id="0" name=""/>
        <dsp:cNvSpPr/>
      </dsp:nvSpPr>
      <dsp:spPr>
        <a:xfrm>
          <a:off x="0" y="3939439"/>
          <a:ext cx="5906181" cy="575639"/>
        </a:xfrm>
        <a:prstGeom prst="roundRect">
          <a:avLst/>
        </a:prstGeom>
        <a:solidFill>
          <a:schemeClr val="accent5">
            <a:hueOff val="4030531"/>
            <a:satOff val="-39228"/>
            <a:lumOff val="-739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BACP Ethical framework</a:t>
          </a:r>
          <a:endParaRPr lang="en-US" sz="2400" kern="1200"/>
        </a:p>
      </dsp:txBody>
      <dsp:txXfrm>
        <a:off x="28100" y="3967539"/>
        <a:ext cx="5849981" cy="519439"/>
      </dsp:txXfrm>
    </dsp:sp>
    <dsp:sp modelId="{A88186D9-F2B1-4D2B-B643-8DB6A8B8141F}">
      <dsp:nvSpPr>
        <dsp:cNvPr id="0" name=""/>
        <dsp:cNvSpPr/>
      </dsp:nvSpPr>
      <dsp:spPr>
        <a:xfrm>
          <a:off x="0" y="4584199"/>
          <a:ext cx="5906181" cy="575639"/>
        </a:xfrm>
        <a:prstGeom prst="roundRect">
          <a:avLst/>
        </a:prstGeom>
        <a:solidFill>
          <a:schemeClr val="accent5">
            <a:hueOff val="4702287"/>
            <a:satOff val="-45766"/>
            <a:lumOff val="-862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Conclusion</a:t>
          </a:r>
          <a:endParaRPr lang="en-US" sz="2400" kern="1200"/>
        </a:p>
      </dsp:txBody>
      <dsp:txXfrm>
        <a:off x="28100" y="4612299"/>
        <a:ext cx="5849981" cy="519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03FBA-FC0B-437E-9D9E-FD443850B1B1}">
      <dsp:nvSpPr>
        <dsp:cNvPr id="0" name=""/>
        <dsp:cNvSpPr/>
      </dsp:nvSpPr>
      <dsp:spPr>
        <a:xfrm>
          <a:off x="196" y="439503"/>
          <a:ext cx="2372171" cy="284660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622300">
            <a:lnSpc>
              <a:spcPct val="90000"/>
            </a:lnSpc>
            <a:spcBef>
              <a:spcPct val="0"/>
            </a:spcBef>
            <a:spcAft>
              <a:spcPct val="35000"/>
            </a:spcAft>
            <a:buNone/>
          </a:pPr>
          <a:r>
            <a:rPr lang="en-GB" sz="1400" kern="1200" dirty="0"/>
            <a:t>Please be mindful that there is </a:t>
          </a:r>
          <a:r>
            <a:rPr lang="en-GB" sz="1400" kern="1200"/>
            <a:t>a limited </a:t>
          </a:r>
          <a:r>
            <a:rPr lang="en-GB" sz="1400" kern="1200" dirty="0"/>
            <a:t>discussion period. </a:t>
          </a:r>
          <a:endParaRPr lang="en-US" sz="1400" kern="1200" dirty="0"/>
        </a:p>
      </dsp:txBody>
      <dsp:txXfrm>
        <a:off x="196" y="1578145"/>
        <a:ext cx="2372171" cy="1707963"/>
      </dsp:txXfrm>
    </dsp:sp>
    <dsp:sp modelId="{4E80E9A1-302F-46A1-A85A-77C702B2352C}">
      <dsp:nvSpPr>
        <dsp:cNvPr id="0" name=""/>
        <dsp:cNvSpPr/>
      </dsp:nvSpPr>
      <dsp:spPr>
        <a:xfrm>
          <a:off x="196" y="439503"/>
          <a:ext cx="2372171" cy="1138642"/>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78100">
            <a:lnSpc>
              <a:spcPct val="90000"/>
            </a:lnSpc>
            <a:spcBef>
              <a:spcPct val="0"/>
            </a:spcBef>
            <a:spcAft>
              <a:spcPct val="35000"/>
            </a:spcAft>
            <a:buNone/>
          </a:pPr>
          <a:r>
            <a:rPr lang="en-US" sz="5800" kern="1200"/>
            <a:t>01</a:t>
          </a:r>
        </a:p>
      </dsp:txBody>
      <dsp:txXfrm>
        <a:off x="196" y="439503"/>
        <a:ext cx="2372171" cy="1138642"/>
      </dsp:txXfrm>
    </dsp:sp>
    <dsp:sp modelId="{C1635E27-C726-4E8B-AC3B-1B616EE65D50}">
      <dsp:nvSpPr>
        <dsp:cNvPr id="0" name=""/>
        <dsp:cNvSpPr/>
      </dsp:nvSpPr>
      <dsp:spPr>
        <a:xfrm>
          <a:off x="2562141" y="439503"/>
          <a:ext cx="2372171" cy="2846605"/>
        </a:xfrm>
        <a:prstGeom prst="rect">
          <a:avLst/>
        </a:prstGeom>
        <a:solidFill>
          <a:schemeClr val="accent2">
            <a:hueOff val="915447"/>
            <a:satOff val="-16269"/>
            <a:lumOff val="523"/>
            <a:alphaOff val="0"/>
          </a:schemeClr>
        </a:solidFill>
        <a:ln w="12700" cap="flat" cmpd="sng" algn="ctr">
          <a:solidFill>
            <a:schemeClr val="accent2">
              <a:hueOff val="915447"/>
              <a:satOff val="-16269"/>
              <a:lumOff val="523"/>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622300">
            <a:lnSpc>
              <a:spcPct val="90000"/>
            </a:lnSpc>
            <a:spcBef>
              <a:spcPct val="0"/>
            </a:spcBef>
            <a:spcAft>
              <a:spcPct val="35000"/>
            </a:spcAft>
            <a:buNone/>
          </a:pPr>
          <a:r>
            <a:rPr lang="en-GB" sz="1400" kern="1200"/>
            <a:t>Please do not interrupt others.</a:t>
          </a:r>
          <a:endParaRPr lang="en-US" sz="1400" kern="1200"/>
        </a:p>
      </dsp:txBody>
      <dsp:txXfrm>
        <a:off x="2562141" y="1578145"/>
        <a:ext cx="2372171" cy="1707963"/>
      </dsp:txXfrm>
    </dsp:sp>
    <dsp:sp modelId="{DAE19ABD-F3A6-47E4-BA7E-F2051A1AD0CC}">
      <dsp:nvSpPr>
        <dsp:cNvPr id="0" name=""/>
        <dsp:cNvSpPr/>
      </dsp:nvSpPr>
      <dsp:spPr>
        <a:xfrm>
          <a:off x="2562141" y="439503"/>
          <a:ext cx="2372171" cy="1138642"/>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78100">
            <a:lnSpc>
              <a:spcPct val="90000"/>
            </a:lnSpc>
            <a:spcBef>
              <a:spcPct val="0"/>
            </a:spcBef>
            <a:spcAft>
              <a:spcPct val="35000"/>
            </a:spcAft>
            <a:buNone/>
          </a:pPr>
          <a:r>
            <a:rPr lang="en-US" sz="5800" kern="1200"/>
            <a:t>02</a:t>
          </a:r>
        </a:p>
      </dsp:txBody>
      <dsp:txXfrm>
        <a:off x="2562141" y="439503"/>
        <a:ext cx="2372171" cy="1138642"/>
      </dsp:txXfrm>
    </dsp:sp>
    <dsp:sp modelId="{E94DA601-EEE1-4F39-AB12-4B832F301AB9}">
      <dsp:nvSpPr>
        <dsp:cNvPr id="0" name=""/>
        <dsp:cNvSpPr/>
      </dsp:nvSpPr>
      <dsp:spPr>
        <a:xfrm>
          <a:off x="5124086" y="439503"/>
          <a:ext cx="2372171" cy="2846605"/>
        </a:xfrm>
        <a:prstGeom prst="rect">
          <a:avLst/>
        </a:prstGeom>
        <a:solidFill>
          <a:schemeClr val="accent2">
            <a:hueOff val="1830893"/>
            <a:satOff val="-32539"/>
            <a:lumOff val="1046"/>
            <a:alphaOff val="0"/>
          </a:schemeClr>
        </a:solidFill>
        <a:ln w="12700" cap="flat" cmpd="sng" algn="ctr">
          <a:solidFill>
            <a:schemeClr val="accent2">
              <a:hueOff val="1830893"/>
              <a:satOff val="-32539"/>
              <a:lumOff val="1046"/>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622300">
            <a:lnSpc>
              <a:spcPct val="90000"/>
            </a:lnSpc>
            <a:spcBef>
              <a:spcPct val="0"/>
            </a:spcBef>
            <a:spcAft>
              <a:spcPct val="35000"/>
            </a:spcAft>
            <a:buNone/>
          </a:pPr>
          <a:r>
            <a:rPr lang="en-GB" sz="1400" kern="1200"/>
            <a:t>Be mindful of others who wish to voice their ideas.</a:t>
          </a:r>
          <a:endParaRPr lang="en-US" sz="1400" kern="1200"/>
        </a:p>
      </dsp:txBody>
      <dsp:txXfrm>
        <a:off x="5124086" y="1578145"/>
        <a:ext cx="2372171" cy="1707963"/>
      </dsp:txXfrm>
    </dsp:sp>
    <dsp:sp modelId="{BCCF06DF-FDEC-416C-910A-AA6D35BD1A34}">
      <dsp:nvSpPr>
        <dsp:cNvPr id="0" name=""/>
        <dsp:cNvSpPr/>
      </dsp:nvSpPr>
      <dsp:spPr>
        <a:xfrm>
          <a:off x="5124086" y="439503"/>
          <a:ext cx="2372171" cy="1138642"/>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78100">
            <a:lnSpc>
              <a:spcPct val="90000"/>
            </a:lnSpc>
            <a:spcBef>
              <a:spcPct val="0"/>
            </a:spcBef>
            <a:spcAft>
              <a:spcPct val="35000"/>
            </a:spcAft>
            <a:buNone/>
          </a:pPr>
          <a:r>
            <a:rPr lang="en-US" sz="5800" kern="1200"/>
            <a:t>03</a:t>
          </a:r>
        </a:p>
      </dsp:txBody>
      <dsp:txXfrm>
        <a:off x="5124086" y="439503"/>
        <a:ext cx="2372171" cy="1138642"/>
      </dsp:txXfrm>
    </dsp:sp>
    <dsp:sp modelId="{2631E02C-31EB-466D-9A2E-372EF50DF360}">
      <dsp:nvSpPr>
        <dsp:cNvPr id="0" name=""/>
        <dsp:cNvSpPr/>
      </dsp:nvSpPr>
      <dsp:spPr>
        <a:xfrm>
          <a:off x="7686032" y="439503"/>
          <a:ext cx="2372171" cy="2846605"/>
        </a:xfrm>
        <a:prstGeom prst="rect">
          <a:avLst/>
        </a:prstGeom>
        <a:solidFill>
          <a:schemeClr val="accent2">
            <a:hueOff val="2746340"/>
            <a:satOff val="-48808"/>
            <a:lumOff val="1569"/>
            <a:alphaOff val="0"/>
          </a:schemeClr>
        </a:solidFill>
        <a:ln w="12700" cap="flat" cmpd="sng" algn="ctr">
          <a:solidFill>
            <a:schemeClr val="accent2">
              <a:hueOff val="2746340"/>
              <a:satOff val="-48808"/>
              <a:lumOff val="1569"/>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622300">
            <a:lnSpc>
              <a:spcPct val="90000"/>
            </a:lnSpc>
            <a:spcBef>
              <a:spcPct val="0"/>
            </a:spcBef>
            <a:spcAft>
              <a:spcPct val="35000"/>
            </a:spcAft>
            <a:buNone/>
          </a:pPr>
          <a:r>
            <a:rPr lang="en-GB" sz="1400" kern="1200" dirty="0"/>
            <a:t>If this topic is triggering for you in any way, please feel free to leave teams to keep yourself safe and let someone know if you need anything.</a:t>
          </a:r>
          <a:endParaRPr lang="en-US" sz="1400" kern="1200" dirty="0"/>
        </a:p>
      </dsp:txBody>
      <dsp:txXfrm>
        <a:off x="7686032" y="1578145"/>
        <a:ext cx="2372171" cy="1707963"/>
      </dsp:txXfrm>
    </dsp:sp>
    <dsp:sp modelId="{3D4A6C8F-5686-477F-96DE-17438A533570}">
      <dsp:nvSpPr>
        <dsp:cNvPr id="0" name=""/>
        <dsp:cNvSpPr/>
      </dsp:nvSpPr>
      <dsp:spPr>
        <a:xfrm>
          <a:off x="7686032" y="439503"/>
          <a:ext cx="2372171" cy="1138642"/>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78100">
            <a:lnSpc>
              <a:spcPct val="90000"/>
            </a:lnSpc>
            <a:spcBef>
              <a:spcPct val="0"/>
            </a:spcBef>
            <a:spcAft>
              <a:spcPct val="35000"/>
            </a:spcAft>
            <a:buNone/>
          </a:pPr>
          <a:r>
            <a:rPr lang="en-US" sz="5800" kern="1200"/>
            <a:t>04</a:t>
          </a:r>
        </a:p>
      </dsp:txBody>
      <dsp:txXfrm>
        <a:off x="7686032" y="439503"/>
        <a:ext cx="2372171" cy="11386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69325-368B-4E19-8B28-79101D81EED7}">
      <dsp:nvSpPr>
        <dsp:cNvPr id="0" name=""/>
        <dsp:cNvSpPr/>
      </dsp:nvSpPr>
      <dsp:spPr>
        <a:xfrm>
          <a:off x="1063980" y="525538"/>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9879C0-944D-4C74-86A0-E19EC468C74B}">
      <dsp:nvSpPr>
        <dsp:cNvPr id="0" name=""/>
        <dsp:cNvSpPr/>
      </dsp:nvSpPr>
      <dsp:spPr>
        <a:xfrm>
          <a:off x="285097" y="2201636"/>
          <a:ext cx="2832300" cy="99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Summary of everyone's thoughts </a:t>
          </a:r>
          <a:endParaRPr lang="en-US" sz="1800" kern="1200" dirty="0"/>
        </a:p>
      </dsp:txBody>
      <dsp:txXfrm>
        <a:off x="285097" y="2201636"/>
        <a:ext cx="2832300" cy="998437"/>
      </dsp:txXfrm>
    </dsp:sp>
    <dsp:sp modelId="{D450351C-7FB1-464F-A214-117AFE8E3F0B}">
      <dsp:nvSpPr>
        <dsp:cNvPr id="0" name=""/>
        <dsp:cNvSpPr/>
      </dsp:nvSpPr>
      <dsp:spPr>
        <a:xfrm>
          <a:off x="4391932" y="525538"/>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C818AD-A192-4F8B-B9A3-A2EB75AA67B7}">
      <dsp:nvSpPr>
        <dsp:cNvPr id="0" name=""/>
        <dsp:cNvSpPr/>
      </dsp:nvSpPr>
      <dsp:spPr>
        <a:xfrm>
          <a:off x="3613050" y="2201636"/>
          <a:ext cx="2832300" cy="99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Your initial gut feelings… Has anyone changed their answers from the start of this discussion?</a:t>
          </a:r>
          <a:endParaRPr lang="en-US" sz="1500" kern="1200" dirty="0"/>
        </a:p>
      </dsp:txBody>
      <dsp:txXfrm>
        <a:off x="3613050" y="2201636"/>
        <a:ext cx="2832300" cy="998437"/>
      </dsp:txXfrm>
    </dsp:sp>
    <dsp:sp modelId="{C529535C-8669-48E9-9C41-2B2AB9494EC7}">
      <dsp:nvSpPr>
        <dsp:cNvPr id="0" name=""/>
        <dsp:cNvSpPr/>
      </dsp:nvSpPr>
      <dsp:spPr>
        <a:xfrm>
          <a:off x="7719885" y="525538"/>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1C7EB0-C385-41ED-A99D-B2424501C40D}">
      <dsp:nvSpPr>
        <dsp:cNvPr id="0" name=""/>
        <dsp:cNvSpPr/>
      </dsp:nvSpPr>
      <dsp:spPr>
        <a:xfrm>
          <a:off x="6941002" y="2201636"/>
          <a:ext cx="2832300" cy="99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Have a think… Could this dilemma apply to other therapeutic approaches? If so, which ones? </a:t>
          </a:r>
          <a:endParaRPr lang="en-US" sz="1800" kern="1200" dirty="0"/>
        </a:p>
      </dsp:txBody>
      <dsp:txXfrm>
        <a:off x="6941002" y="2201636"/>
        <a:ext cx="2832300" cy="9984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2/25/2021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2</a:t>
            </a:fld>
            <a:endParaRPr lang="en-US"/>
          </a:p>
        </p:txBody>
      </p:sp>
    </p:spTree>
    <p:extLst>
      <p:ext uri="{BB962C8B-B14F-4D97-AF65-F5344CB8AC3E}">
        <p14:creationId xmlns:p14="http://schemas.microsoft.com/office/powerpoint/2010/main" val="2709725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a:p>
        </p:txBody>
      </p:sp>
    </p:spTree>
    <p:extLst>
      <p:ext uri="{BB962C8B-B14F-4D97-AF65-F5344CB8AC3E}">
        <p14:creationId xmlns:p14="http://schemas.microsoft.com/office/powerpoint/2010/main" val="583562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a:p>
        </p:txBody>
      </p:sp>
    </p:spTree>
    <p:extLst>
      <p:ext uri="{BB962C8B-B14F-4D97-AF65-F5344CB8AC3E}">
        <p14:creationId xmlns:p14="http://schemas.microsoft.com/office/powerpoint/2010/main" val="1701842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a:p>
        </p:txBody>
      </p:sp>
    </p:spTree>
    <p:extLst>
      <p:ext uri="{BB962C8B-B14F-4D97-AF65-F5344CB8AC3E}">
        <p14:creationId xmlns:p14="http://schemas.microsoft.com/office/powerpoint/2010/main" val="1311568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7</a:t>
            </a:fld>
            <a:endParaRPr lang="en-US"/>
          </a:p>
        </p:txBody>
      </p:sp>
    </p:spTree>
    <p:extLst>
      <p:ext uri="{BB962C8B-B14F-4D97-AF65-F5344CB8AC3E}">
        <p14:creationId xmlns:p14="http://schemas.microsoft.com/office/powerpoint/2010/main" val="1652285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8</a:t>
            </a:fld>
            <a:endParaRPr lang="en-US"/>
          </a:p>
        </p:txBody>
      </p:sp>
    </p:spTree>
    <p:extLst>
      <p:ext uri="{BB962C8B-B14F-4D97-AF65-F5344CB8AC3E}">
        <p14:creationId xmlns:p14="http://schemas.microsoft.com/office/powerpoint/2010/main" val="2471239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9</a:t>
            </a:fld>
            <a:endParaRPr lang="en-US"/>
          </a:p>
        </p:txBody>
      </p:sp>
    </p:spTree>
    <p:extLst>
      <p:ext uri="{BB962C8B-B14F-4D97-AF65-F5344CB8AC3E}">
        <p14:creationId xmlns:p14="http://schemas.microsoft.com/office/powerpoint/2010/main" val="528478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10</a:t>
            </a:fld>
            <a:endParaRPr lang="en-US"/>
          </a:p>
        </p:txBody>
      </p:sp>
    </p:spTree>
    <p:extLst>
      <p:ext uri="{BB962C8B-B14F-4D97-AF65-F5344CB8AC3E}">
        <p14:creationId xmlns:p14="http://schemas.microsoft.com/office/powerpoint/2010/main" val="1169769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11</a:t>
            </a:fld>
            <a:endParaRPr lang="en-US"/>
          </a:p>
        </p:txBody>
      </p:sp>
    </p:spTree>
    <p:extLst>
      <p:ext uri="{BB962C8B-B14F-4D97-AF65-F5344CB8AC3E}">
        <p14:creationId xmlns:p14="http://schemas.microsoft.com/office/powerpoint/2010/main" val="1024403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12</a:t>
            </a:fld>
            <a:endParaRPr lang="en-US"/>
          </a:p>
        </p:txBody>
      </p:sp>
    </p:spTree>
    <p:extLst>
      <p:ext uri="{BB962C8B-B14F-4D97-AF65-F5344CB8AC3E}">
        <p14:creationId xmlns:p14="http://schemas.microsoft.com/office/powerpoint/2010/main" val="1507142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2/25/2021</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2/25/2021</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2/25/2021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2/25/2021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2/25/2021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2/25/2021</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2/25/2021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3.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3" Type="http://schemas.openxmlformats.org/officeDocument/2006/relationships/hyperlink" Target="https://www.bacp.co.uk/events-and-resources/ethics-and-standards/ethical-framework-for-the-counselling-professions/" TargetMode="External"/><Relationship Id="rId2" Type="http://schemas.openxmlformats.org/officeDocument/2006/relationships/hyperlink" Target="https://www.bacp.co.uk/media/2031/bacp-ethical-decision-making-in-context-counselling-professions-fact-sheet-gpia044.pdf" TargetMode="External"/><Relationship Id="rId1" Type="http://schemas.openxmlformats.org/officeDocument/2006/relationships/slideLayout" Target="../slideLayouts/slideLayout2.xml"/><Relationship Id="rId4" Type="http://schemas.openxmlformats.org/officeDocument/2006/relationships/hyperlink" Target="https://www.bacp.co.uk/about-therapy/types-of-therapy/person-centred-counsel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839"/>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2" y="2091263"/>
            <a:ext cx="8649738" cy="2590800"/>
          </a:xfrm>
        </p:spPr>
        <p:txBody>
          <a:bodyPr>
            <a:normAutofit fontScale="90000"/>
          </a:bodyPr>
          <a:lstStyle/>
          <a:p>
            <a:r>
              <a:rPr lang="en-US" sz="6800"/>
              <a:t>Ethical Dilemma seminar presentation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71130" y="4682062"/>
            <a:ext cx="8652788" cy="457201"/>
          </a:xfrm>
        </p:spPr>
        <p:txBody>
          <a:bodyPr>
            <a:normAutofit/>
          </a:bodyPr>
          <a:lstStyle/>
          <a:p>
            <a:pPr>
              <a:spcAft>
                <a:spcPts val="600"/>
              </a:spcAft>
            </a:pPr>
            <a:r>
              <a:rPr lang="en-US"/>
              <a:t>By Marnie Elizabeth Griffiths 1802698</a:t>
            </a:r>
            <a:endParaRPr lang="en-US" sz="1800"/>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808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F6B66BC8-117D-4A81-866F-53A3A5835405}"/>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3000" cap="all" spc="-100">
                <a:solidFill>
                  <a:schemeClr val="bg1"/>
                </a:solidFill>
              </a:rPr>
              <a:t>Introduction</a:t>
            </a:r>
          </a:p>
        </p:txBody>
      </p:sp>
      <p:sp>
        <p:nvSpPr>
          <p:cNvPr id="33" name="Rectangle 32">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Content Placeholder 4" descr="Thought bubble">
            <a:extLst>
              <a:ext uri="{FF2B5EF4-FFF2-40B4-BE49-F238E27FC236}">
                <a16:creationId xmlns:a16="http://schemas.microsoft.com/office/drawing/2014/main" id="{5CB47C0E-D6F1-4558-BEE3-36D4DF943FFD}"/>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5665357" y="645106"/>
            <a:ext cx="5564663" cy="5564663"/>
          </a:xfrm>
          <a:prstGeom prst="rect">
            <a:avLst/>
          </a:prstGeom>
        </p:spPr>
      </p:pic>
    </p:spTree>
    <p:extLst>
      <p:ext uri="{BB962C8B-B14F-4D97-AF65-F5344CB8AC3E}">
        <p14:creationId xmlns:p14="http://schemas.microsoft.com/office/powerpoint/2010/main" val="1964113404"/>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573409" y="559477"/>
            <a:ext cx="3765200" cy="5709931"/>
          </a:xfrm>
        </p:spPr>
        <p:txBody>
          <a:bodyPr>
            <a:normAutofit/>
          </a:bodyPr>
          <a:lstStyle/>
          <a:p>
            <a:pPr algn="ctr"/>
            <a:r>
              <a:rPr lang="en-US"/>
              <a:t>Plan of Action</a:t>
            </a:r>
          </a:p>
        </p:txBody>
      </p:sp>
      <p:sp>
        <p:nvSpPr>
          <p:cNvPr id="25" name="Rectangle 24">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8" name="Content Placeholder 5">
            <a:extLst>
              <a:ext uri="{FF2B5EF4-FFF2-40B4-BE49-F238E27FC236}">
                <a16:creationId xmlns:a16="http://schemas.microsoft.com/office/drawing/2014/main" id="{CBA39BC4-82F7-44AF-87A9-FF16BFF09F0F}"/>
              </a:ext>
            </a:extLst>
          </p:cNvPr>
          <p:cNvGraphicFramePr>
            <a:graphicFrameLocks noGrp="1"/>
          </p:cNvGraphicFramePr>
          <p:nvPr>
            <p:ph idx="1"/>
            <p:extLst>
              <p:ext uri="{D42A27DB-BD31-4B8C-83A1-F6EECF244321}">
                <p14:modId xmlns:p14="http://schemas.microsoft.com/office/powerpoint/2010/main" val="337315206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C925BF98-95AD-4370-BC65-28CDA3D3C253}"/>
              </a:ext>
            </a:extLst>
          </p:cNvPr>
          <p:cNvSpPr txBox="1"/>
          <p:nvPr/>
        </p:nvSpPr>
        <p:spPr>
          <a:xfrm>
            <a:off x="5478124" y="4172989"/>
            <a:ext cx="4419599" cy="461665"/>
          </a:xfrm>
          <a:prstGeom prst="rect">
            <a:avLst/>
          </a:prstGeom>
          <a:noFill/>
        </p:spPr>
        <p:txBody>
          <a:bodyPr wrap="square" rtlCol="0">
            <a:spAutoFit/>
          </a:bodyPr>
          <a:lstStyle/>
          <a:p>
            <a:r>
              <a:rPr lang="en-GB" sz="2400" dirty="0">
                <a:solidFill>
                  <a:schemeClr val="bg1"/>
                </a:solidFill>
              </a:rPr>
              <a:t>Personal Bias</a:t>
            </a:r>
          </a:p>
        </p:txBody>
      </p:sp>
    </p:spTree>
    <p:extLst>
      <p:ext uri="{BB962C8B-B14F-4D97-AF65-F5344CB8AC3E}">
        <p14:creationId xmlns:p14="http://schemas.microsoft.com/office/powerpoint/2010/main" val="3192257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2D894F7A-1C4B-4ADB-BB0A-17B07B820001}"/>
              </a:ext>
            </a:extLst>
          </p:cNvPr>
          <p:cNvSpPr>
            <a:spLocks noGrp="1"/>
          </p:cNvSpPr>
          <p:nvPr>
            <p:ph type="title"/>
          </p:nvPr>
        </p:nvSpPr>
        <p:spPr>
          <a:xfrm>
            <a:off x="1066800" y="642594"/>
            <a:ext cx="10058400" cy="1371600"/>
          </a:xfrm>
        </p:spPr>
        <p:txBody>
          <a:bodyPr>
            <a:normAutofit/>
          </a:bodyPr>
          <a:lstStyle/>
          <a:p>
            <a:pPr algn="ctr"/>
            <a:r>
              <a:rPr lang="en-GB"/>
              <a:t>Code of Conduct for Seminar Presentation</a:t>
            </a:r>
          </a:p>
        </p:txBody>
      </p:sp>
      <p:graphicFrame>
        <p:nvGraphicFramePr>
          <p:cNvPr id="23" name="Content Placeholder 2">
            <a:extLst>
              <a:ext uri="{FF2B5EF4-FFF2-40B4-BE49-F238E27FC236}">
                <a16:creationId xmlns:a16="http://schemas.microsoft.com/office/drawing/2014/main" id="{93AFE1CA-540D-49AC-A4C0-74CC39E4385A}"/>
              </a:ext>
            </a:extLst>
          </p:cNvPr>
          <p:cNvGraphicFramePr>
            <a:graphicFrameLocks noGrp="1"/>
          </p:cNvGraphicFramePr>
          <p:nvPr>
            <p:ph idx="1"/>
            <p:extLst>
              <p:ext uri="{D42A27DB-BD31-4B8C-83A1-F6EECF244321}">
                <p14:modId xmlns:p14="http://schemas.microsoft.com/office/powerpoint/2010/main" val="226323406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943855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C9682B95-B05C-40FA-8CB2-23A8C7D0221A}"/>
              </a:ext>
            </a:extLst>
          </p:cNvPr>
          <p:cNvSpPr>
            <a:spLocks noGrp="1"/>
          </p:cNvSpPr>
          <p:nvPr>
            <p:ph type="title"/>
          </p:nvPr>
        </p:nvSpPr>
        <p:spPr>
          <a:xfrm>
            <a:off x="983887" y="1185059"/>
            <a:ext cx="3491832" cy="4487882"/>
          </a:xfrm>
        </p:spPr>
        <p:txBody>
          <a:bodyPr>
            <a:normAutofit/>
          </a:bodyPr>
          <a:lstStyle/>
          <a:p>
            <a:pPr algn="ctr"/>
            <a:r>
              <a:rPr lang="en-GB" sz="4400"/>
              <a:t>Quick Fire Answer…</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ABF9DEEC-9C7E-4393-A085-81C19EEA01EE}"/>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When the ethical dilemma is revealed on the following slide, please write down from your </a:t>
            </a:r>
            <a:r>
              <a:rPr lang="en-GB" sz="2000" b="1"/>
              <a:t>first gut feeling</a:t>
            </a:r>
            <a:r>
              <a:rPr lang="en-GB" sz="2000"/>
              <a:t>, whether you feel it is a </a:t>
            </a:r>
            <a:r>
              <a:rPr lang="en-GB" sz="2000" b="1"/>
              <a:t>yes</a:t>
            </a:r>
            <a:r>
              <a:rPr lang="en-GB" sz="2000"/>
              <a:t> or a </a:t>
            </a:r>
            <a:r>
              <a:rPr lang="en-GB" sz="2000" b="1"/>
              <a:t>no</a:t>
            </a:r>
            <a:r>
              <a:rPr lang="en-GB" sz="2000"/>
              <a:t> answer (we can discuss everyone’s immediate thoughts, and everyone’s considered answers at the end)</a:t>
            </a:r>
          </a:p>
        </p:txBody>
      </p:sp>
    </p:spTree>
    <p:extLst>
      <p:ext uri="{BB962C8B-B14F-4D97-AF65-F5344CB8AC3E}">
        <p14:creationId xmlns:p14="http://schemas.microsoft.com/office/powerpoint/2010/main" val="16024979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CD80-0312-46CB-8F63-CE7C6A3ABDDC}"/>
              </a:ext>
            </a:extLst>
          </p:cNvPr>
          <p:cNvSpPr>
            <a:spLocks noGrp="1"/>
          </p:cNvSpPr>
          <p:nvPr>
            <p:ph type="title"/>
          </p:nvPr>
        </p:nvSpPr>
        <p:spPr>
          <a:xfrm>
            <a:off x="1066800" y="2103239"/>
            <a:ext cx="10058400" cy="1371600"/>
          </a:xfrm>
        </p:spPr>
        <p:txBody>
          <a:bodyPr/>
          <a:lstStyle/>
          <a:p>
            <a:r>
              <a:rPr lang="en-GB" dirty="0"/>
              <a:t>Ethical Dilemma Scenario</a:t>
            </a:r>
          </a:p>
        </p:txBody>
      </p:sp>
      <p:sp>
        <p:nvSpPr>
          <p:cNvPr id="3" name="Content Placeholder 2">
            <a:extLst>
              <a:ext uri="{FF2B5EF4-FFF2-40B4-BE49-F238E27FC236}">
                <a16:creationId xmlns:a16="http://schemas.microsoft.com/office/drawing/2014/main" id="{72D4214D-EE32-425A-8CA4-79FA12F34BD1}"/>
              </a:ext>
            </a:extLst>
          </p:cNvPr>
          <p:cNvSpPr>
            <a:spLocks noGrp="1"/>
          </p:cNvSpPr>
          <p:nvPr>
            <p:ph idx="1"/>
          </p:nvPr>
        </p:nvSpPr>
        <p:spPr>
          <a:xfrm>
            <a:off x="1066800" y="1441405"/>
            <a:ext cx="10058400" cy="3849624"/>
          </a:xfrm>
        </p:spPr>
        <p:txBody>
          <a:bodyPr vert="horz" lIns="91440" tIns="45720" rIns="91440" bIns="45720" rtlCol="0" anchor="t">
            <a:normAutofit fontScale="92500" lnSpcReduction="10000"/>
          </a:bodyPr>
          <a:lstStyle/>
          <a:p>
            <a:r>
              <a:rPr lang="en-GB" sz="2000" dirty="0"/>
              <a:t>‘Would you consider person centred counselling to be manipulative, if the client was abusing the client led approach to control the sessions’</a:t>
            </a:r>
          </a:p>
          <a:p>
            <a:endParaRPr lang="en-GB" sz="2000" dirty="0"/>
          </a:p>
          <a:p>
            <a:endParaRPr lang="en-GB" sz="2000" dirty="0"/>
          </a:p>
          <a:p>
            <a:endParaRPr lang="en-GB" sz="2000" dirty="0"/>
          </a:p>
          <a:p>
            <a:r>
              <a:rPr lang="en-GB" sz="2000" dirty="0"/>
              <a:t>Lucy is a 27 year old girl who has been paying privately for person centred therapy for 14 months. Her presenting issue was suffering from low mood, anxiety and she has also had an eating disorder. Since the first session, Lucy hasn’t spoken about any of her presenting issues, but she knows that the sessions will be client led and brings other weekly issues to therapy instead. The therapist is concerned that he is being manipulated within the sessions and that Lucy is avoiding therapeutic movement. </a:t>
            </a:r>
          </a:p>
          <a:p>
            <a:endParaRPr lang="en-GB" sz="2000" dirty="0"/>
          </a:p>
          <a:p>
            <a:pPr marL="0" indent="0">
              <a:buNone/>
            </a:pPr>
            <a:endParaRPr lang="en-GB" sz="2000" dirty="0"/>
          </a:p>
          <a:p>
            <a:endParaRPr lang="en-GB" sz="2000" dirty="0"/>
          </a:p>
        </p:txBody>
      </p:sp>
      <p:pic>
        <p:nvPicPr>
          <p:cNvPr id="4" name="Picture 3">
            <a:extLst>
              <a:ext uri="{FF2B5EF4-FFF2-40B4-BE49-F238E27FC236}">
                <a16:creationId xmlns:a16="http://schemas.microsoft.com/office/drawing/2014/main" id="{267DE567-7993-448E-975D-31EF97B0DFB6}"/>
              </a:ext>
            </a:extLst>
          </p:cNvPr>
          <p:cNvPicPr>
            <a:picLocks noChangeAspect="1"/>
          </p:cNvPicPr>
          <p:nvPr/>
        </p:nvPicPr>
        <p:blipFill rotWithShape="1">
          <a:blip r:embed="rId3"/>
          <a:srcRect r="59853"/>
          <a:stretch/>
        </p:blipFill>
        <p:spPr>
          <a:xfrm>
            <a:off x="832230" y="285734"/>
            <a:ext cx="4124184" cy="1371719"/>
          </a:xfrm>
          <a:prstGeom prst="rect">
            <a:avLst/>
          </a:prstGeom>
        </p:spPr>
      </p:pic>
    </p:spTree>
    <p:extLst>
      <p:ext uri="{BB962C8B-B14F-4D97-AF65-F5344CB8AC3E}">
        <p14:creationId xmlns:p14="http://schemas.microsoft.com/office/powerpoint/2010/main" val="22910561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8E12A78-392E-4F12-8E2A-79C89CABEA78}"/>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Discussion Points</a:t>
            </a:r>
          </a:p>
        </p:txBody>
      </p:sp>
      <p:sp>
        <p:nvSpPr>
          <p:cNvPr id="3" name="Content Placeholder 2">
            <a:extLst>
              <a:ext uri="{FF2B5EF4-FFF2-40B4-BE49-F238E27FC236}">
                <a16:creationId xmlns:a16="http://schemas.microsoft.com/office/drawing/2014/main" id="{E9729E3B-BA44-45B5-BC05-2A0BDFA902BF}"/>
              </a:ext>
            </a:extLst>
          </p:cNvPr>
          <p:cNvSpPr>
            <a:spLocks noGrp="1"/>
          </p:cNvSpPr>
          <p:nvPr>
            <p:ph idx="1"/>
          </p:nvPr>
        </p:nvSpPr>
        <p:spPr>
          <a:xfrm>
            <a:off x="5582273" y="916093"/>
            <a:ext cx="5647076" cy="5475563"/>
          </a:xfrm>
        </p:spPr>
        <p:txBody>
          <a:bodyPr anchor="ctr">
            <a:normAutofit fontScale="85000" lnSpcReduction="10000"/>
          </a:bodyPr>
          <a:lstStyle/>
          <a:p>
            <a:pPr>
              <a:lnSpc>
                <a:spcPct val="100000"/>
              </a:lnSpc>
            </a:pPr>
            <a:r>
              <a:rPr lang="en-GB" sz="1800" dirty="0"/>
              <a:t>Person centred theory could be flawed and open to manipulation</a:t>
            </a:r>
          </a:p>
          <a:p>
            <a:pPr>
              <a:lnSpc>
                <a:spcPct val="100000"/>
              </a:lnSpc>
            </a:pPr>
            <a:r>
              <a:rPr lang="en-GB" sz="1800" dirty="0"/>
              <a:t>Client knows best</a:t>
            </a:r>
          </a:p>
          <a:p>
            <a:pPr>
              <a:lnSpc>
                <a:spcPct val="100000"/>
              </a:lnSpc>
            </a:pPr>
            <a:r>
              <a:rPr lang="en-GB" sz="1800" dirty="0"/>
              <a:t>Is it the role or responsibility of the counsellor to challenge?</a:t>
            </a:r>
          </a:p>
          <a:p>
            <a:pPr>
              <a:lnSpc>
                <a:spcPct val="100000"/>
              </a:lnSpc>
            </a:pPr>
            <a:r>
              <a:rPr lang="en-GB" sz="1800" dirty="0"/>
              <a:t>Taking money from the client for a long period of time</a:t>
            </a:r>
          </a:p>
          <a:p>
            <a:pPr>
              <a:lnSpc>
                <a:spcPct val="100000"/>
              </a:lnSpc>
            </a:pPr>
            <a:r>
              <a:rPr lang="en-GB" sz="1800" dirty="0"/>
              <a:t>Using time of counsellor</a:t>
            </a:r>
          </a:p>
          <a:p>
            <a:pPr>
              <a:lnSpc>
                <a:spcPct val="100000"/>
              </a:lnSpc>
            </a:pPr>
            <a:r>
              <a:rPr lang="en-GB" sz="1800" dirty="0"/>
              <a:t>Client avoiding therapy consciously or unconsciously?</a:t>
            </a:r>
          </a:p>
          <a:p>
            <a:pPr>
              <a:lnSpc>
                <a:spcPct val="100000"/>
              </a:lnSpc>
            </a:pPr>
            <a:r>
              <a:rPr lang="en-GB" sz="1800" dirty="0"/>
              <a:t>How would you know if you are being manipulated?</a:t>
            </a:r>
          </a:p>
          <a:p>
            <a:pPr>
              <a:lnSpc>
                <a:spcPct val="100000"/>
              </a:lnSpc>
            </a:pPr>
            <a:r>
              <a:rPr lang="en-GB" sz="1800" dirty="0"/>
              <a:t>Carl Rogers theory and BACP ethical principles discuss the client's autonomy</a:t>
            </a:r>
          </a:p>
          <a:p>
            <a:pPr>
              <a:lnSpc>
                <a:spcPct val="100000"/>
              </a:lnSpc>
            </a:pPr>
            <a:r>
              <a:rPr lang="en-GB" sz="1800" dirty="0"/>
              <a:t>Is therapy valuable if no change ever occurs and if you're just colluding with their delusion</a:t>
            </a:r>
          </a:p>
          <a:p>
            <a:pPr>
              <a:lnSpc>
                <a:spcPct val="100000"/>
              </a:lnSpc>
            </a:pPr>
            <a:r>
              <a:rPr lang="en-GB" sz="1800" dirty="0"/>
              <a:t>At what point would you end it? If you believe they are not gaining therapeutically?</a:t>
            </a:r>
          </a:p>
          <a:p>
            <a:pPr>
              <a:lnSpc>
                <a:spcPct val="100000"/>
              </a:lnSpc>
            </a:pPr>
            <a:r>
              <a:rPr lang="en-GB" sz="1800" dirty="0"/>
              <a:t>How would you spot it?</a:t>
            </a:r>
          </a:p>
          <a:p>
            <a:pPr>
              <a:lnSpc>
                <a:spcPct val="100000"/>
              </a:lnSpc>
            </a:pPr>
            <a:r>
              <a:rPr lang="en-GB" sz="1800" dirty="0"/>
              <a:t>Would you go along with it anyway? Who are you to decide what the client needs?</a:t>
            </a:r>
          </a:p>
          <a:p>
            <a:pPr>
              <a:lnSpc>
                <a:spcPct val="100000"/>
              </a:lnSpc>
            </a:pPr>
            <a:endParaRPr lang="en-GB" sz="1400" dirty="0"/>
          </a:p>
          <a:p>
            <a:pPr>
              <a:lnSpc>
                <a:spcPct val="100000"/>
              </a:lnSpc>
            </a:pPr>
            <a:endParaRPr lang="en-GB" sz="1400" dirty="0"/>
          </a:p>
        </p:txBody>
      </p:sp>
      <p:sp>
        <p:nvSpPr>
          <p:cNvPr id="4" name="TextBox 3">
            <a:extLst>
              <a:ext uri="{FF2B5EF4-FFF2-40B4-BE49-F238E27FC236}">
                <a16:creationId xmlns:a16="http://schemas.microsoft.com/office/drawing/2014/main" id="{10610C35-91A0-4288-905F-35E2D04EABE4}"/>
              </a:ext>
            </a:extLst>
          </p:cNvPr>
          <p:cNvSpPr txBox="1"/>
          <p:nvPr/>
        </p:nvSpPr>
        <p:spPr>
          <a:xfrm>
            <a:off x="5055079" y="6391656"/>
            <a:ext cx="2812212" cy="369332"/>
          </a:xfrm>
          <a:prstGeom prst="rect">
            <a:avLst/>
          </a:prstGeom>
          <a:noFill/>
        </p:spPr>
        <p:txBody>
          <a:bodyPr wrap="square" rtlCol="0">
            <a:spAutoFit/>
          </a:bodyPr>
          <a:lstStyle/>
          <a:p>
            <a:r>
              <a:rPr lang="en-GB" dirty="0"/>
              <a:t>(BACP, 2018).  </a:t>
            </a:r>
          </a:p>
        </p:txBody>
      </p:sp>
    </p:spTree>
    <p:extLst>
      <p:ext uri="{BB962C8B-B14F-4D97-AF65-F5344CB8AC3E}">
        <p14:creationId xmlns:p14="http://schemas.microsoft.com/office/powerpoint/2010/main" val="16892336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35D48-DB1C-4DD9-BB80-8D4BB59C4E9C}"/>
              </a:ext>
            </a:extLst>
          </p:cNvPr>
          <p:cNvSpPr>
            <a:spLocks noGrp="1"/>
          </p:cNvSpPr>
          <p:nvPr>
            <p:ph type="title"/>
          </p:nvPr>
        </p:nvSpPr>
        <p:spPr>
          <a:xfrm>
            <a:off x="557720" y="612843"/>
            <a:ext cx="2312480" cy="1499738"/>
          </a:xfrm>
        </p:spPr>
        <p:txBody>
          <a:bodyPr anchor="b">
            <a:normAutofit/>
          </a:bodyPr>
          <a:lstStyle/>
          <a:p>
            <a:r>
              <a:rPr lang="en-GB" sz="2800"/>
              <a:t>Discussion Time</a:t>
            </a:r>
          </a:p>
        </p:txBody>
      </p:sp>
      <p:sp>
        <p:nvSpPr>
          <p:cNvPr id="3" name="Content Placeholder 2">
            <a:extLst>
              <a:ext uri="{FF2B5EF4-FFF2-40B4-BE49-F238E27FC236}">
                <a16:creationId xmlns:a16="http://schemas.microsoft.com/office/drawing/2014/main" id="{73745213-5704-4A8C-96A6-66C8D6D30314}"/>
              </a:ext>
            </a:extLst>
          </p:cNvPr>
          <p:cNvSpPr>
            <a:spLocks noGrp="1"/>
          </p:cNvSpPr>
          <p:nvPr>
            <p:ph idx="1"/>
          </p:nvPr>
        </p:nvSpPr>
        <p:spPr>
          <a:xfrm>
            <a:off x="557720" y="2149813"/>
            <a:ext cx="2312479" cy="3854197"/>
          </a:xfrm>
        </p:spPr>
        <p:txBody>
          <a:bodyPr>
            <a:normAutofit/>
          </a:bodyPr>
          <a:lstStyle/>
          <a:p>
            <a:r>
              <a:rPr lang="en-GB" sz="1400">
                <a:solidFill>
                  <a:schemeClr val="tx1">
                    <a:lumMod val="85000"/>
                    <a:lumOff val="15000"/>
                  </a:schemeClr>
                </a:solidFill>
              </a:rPr>
              <a:t>As a counsellor</a:t>
            </a:r>
          </a:p>
          <a:p>
            <a:pPr marL="0" indent="0">
              <a:buNone/>
            </a:pPr>
            <a:r>
              <a:rPr lang="en-GB" sz="1400">
                <a:solidFill>
                  <a:schemeClr val="tx1">
                    <a:lumMod val="85000"/>
                    <a:lumOff val="15000"/>
                  </a:schemeClr>
                </a:solidFill>
              </a:rPr>
              <a:t>what would you do?</a:t>
            </a:r>
          </a:p>
          <a:p>
            <a:endParaRPr lang="en-GB" sz="1400" dirty="0">
              <a:solidFill>
                <a:schemeClr val="tx1">
                  <a:lumMod val="85000"/>
                  <a:lumOff val="15000"/>
                </a:schemeClr>
              </a:solidFill>
            </a:endParaRPr>
          </a:p>
        </p:txBody>
      </p:sp>
      <p:sp>
        <p:nvSpPr>
          <p:cNvPr id="48" name="Rectangle 47">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4" name="Picture 3">
            <a:extLst>
              <a:ext uri="{FF2B5EF4-FFF2-40B4-BE49-F238E27FC236}">
                <a16:creationId xmlns:a16="http://schemas.microsoft.com/office/drawing/2014/main" id="{9E433F27-EDEE-4D52-88E7-45766D1CC61B}"/>
              </a:ext>
            </a:extLst>
          </p:cNvPr>
          <p:cNvPicPr>
            <a:picLocks noChangeAspect="1"/>
          </p:cNvPicPr>
          <p:nvPr/>
        </p:nvPicPr>
        <p:blipFill>
          <a:blip r:embed="rId3"/>
          <a:stretch>
            <a:fillRect/>
          </a:stretch>
        </p:blipFill>
        <p:spPr>
          <a:xfrm>
            <a:off x="3773978" y="1579920"/>
            <a:ext cx="7998922" cy="4222364"/>
          </a:xfrm>
          <a:prstGeom prst="rect">
            <a:avLst/>
          </a:prstGeom>
        </p:spPr>
      </p:pic>
    </p:spTree>
    <p:extLst>
      <p:ext uri="{BB962C8B-B14F-4D97-AF65-F5344CB8AC3E}">
        <p14:creationId xmlns:p14="http://schemas.microsoft.com/office/powerpoint/2010/main" val="2442020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07E77D6-B7E9-4F7F-8945-DFFED7A334EA}"/>
              </a:ext>
            </a:extLst>
          </p:cNvPr>
          <p:cNvPicPr>
            <a:picLocks noGrp="1" noChangeAspect="1"/>
          </p:cNvPicPr>
          <p:nvPr>
            <p:ph idx="1"/>
          </p:nvPr>
        </p:nvPicPr>
        <p:blipFill rotWithShape="1">
          <a:blip r:embed="rId3"/>
          <a:srcRect r="11111"/>
          <a:stretch/>
        </p:blipFill>
        <p:spPr>
          <a:xfrm>
            <a:off x="-1" y="10"/>
            <a:ext cx="12192000" cy="6857988"/>
          </a:xfrm>
          <a:prstGeom prst="rect">
            <a:avLst/>
          </a:prstGeom>
        </p:spPr>
      </p:pic>
      <p:sp>
        <p:nvSpPr>
          <p:cNvPr id="24" name="Rectangle 23">
            <a:extLst>
              <a:ext uri="{FF2B5EF4-FFF2-40B4-BE49-F238E27FC236}">
                <a16:creationId xmlns:a16="http://schemas.microsoft.com/office/drawing/2014/main" id="{0B121716-8B64-478F-ABDB-17030AD1B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24000">
                <a:schemeClr val="bg1">
                  <a:alpha val="20000"/>
                </a:schemeClr>
              </a:gs>
              <a:gs pos="78000">
                <a:schemeClr val="bg1">
                  <a:alpha val="30000"/>
                </a:schemeClr>
              </a:gs>
              <a:gs pos="50000">
                <a:schemeClr val="bg1">
                  <a:alpha val="30000"/>
                </a:schemeClr>
              </a:gs>
              <a:gs pos="100000">
                <a:schemeClr val="bg1">
                  <a:alpha val="40000"/>
                </a:schemeClr>
              </a:gs>
              <a:gs pos="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B7B3E-0E95-45F7-84DF-20421F5F403E}"/>
              </a:ext>
            </a:extLst>
          </p:cNvPr>
          <p:cNvSpPr>
            <a:spLocks noGrp="1"/>
          </p:cNvSpPr>
          <p:nvPr>
            <p:ph type="title"/>
          </p:nvPr>
        </p:nvSpPr>
        <p:spPr>
          <a:xfrm>
            <a:off x="6095996" y="298348"/>
            <a:ext cx="5914471" cy="897439"/>
          </a:xfrm>
        </p:spPr>
        <p:txBody>
          <a:bodyPr vert="horz" lIns="91440" tIns="45720" rIns="91440" bIns="45720" rtlCol="0" anchor="ctr">
            <a:normAutofit/>
          </a:bodyPr>
          <a:lstStyle/>
          <a:p>
            <a:pPr algn="ctr">
              <a:lnSpc>
                <a:spcPct val="83000"/>
              </a:lnSpc>
            </a:pPr>
            <a:r>
              <a:rPr lang="en-US" sz="4400" cap="all" spc="-100" dirty="0">
                <a:solidFill>
                  <a:schemeClr val="tx1"/>
                </a:solidFill>
              </a:rPr>
              <a:t>Personal Bias </a:t>
            </a:r>
          </a:p>
        </p:txBody>
      </p:sp>
    </p:spTree>
    <p:extLst>
      <p:ext uri="{BB962C8B-B14F-4D97-AF65-F5344CB8AC3E}">
        <p14:creationId xmlns:p14="http://schemas.microsoft.com/office/powerpoint/2010/main" val="1413861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97A7EC23-89DA-4E0A-ADD9-DCB51201022F}"/>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3700" cap="all" spc="-100">
                <a:solidFill>
                  <a:schemeClr val="bg1"/>
                </a:solidFill>
              </a:rPr>
              <a:t>BACP Process Model for Ethical Decision Making  </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descr="Graphical user interface, text&#10;&#10;Description automatically generated">
            <a:extLst>
              <a:ext uri="{FF2B5EF4-FFF2-40B4-BE49-F238E27FC236}">
                <a16:creationId xmlns:a16="http://schemas.microsoft.com/office/drawing/2014/main" id="{59105382-A7E1-46A2-93DD-08D2DCF9A2CD}"/>
              </a:ext>
            </a:extLst>
          </p:cNvPr>
          <p:cNvPicPr>
            <a:picLocks noChangeAspect="1"/>
          </p:cNvPicPr>
          <p:nvPr/>
        </p:nvPicPr>
        <p:blipFill rotWithShape="1">
          <a:blip r:embed="rId4"/>
          <a:srcRect l="32689" t="16587" r="21321" b="7149"/>
          <a:stretch/>
        </p:blipFill>
        <p:spPr>
          <a:xfrm rot="5400000">
            <a:off x="5665357" y="832138"/>
            <a:ext cx="5564663" cy="5190598"/>
          </a:xfrm>
          <a:prstGeom prst="rect">
            <a:avLst/>
          </a:prstGeom>
        </p:spPr>
      </p:pic>
      <p:sp>
        <p:nvSpPr>
          <p:cNvPr id="5" name="TextBox 4">
            <a:extLst>
              <a:ext uri="{FF2B5EF4-FFF2-40B4-BE49-F238E27FC236}">
                <a16:creationId xmlns:a16="http://schemas.microsoft.com/office/drawing/2014/main" id="{FD764882-4D33-4E5B-9CB9-08B9457E6E50}"/>
              </a:ext>
            </a:extLst>
          </p:cNvPr>
          <p:cNvSpPr txBox="1"/>
          <p:nvPr/>
        </p:nvSpPr>
        <p:spPr>
          <a:xfrm>
            <a:off x="10489721" y="6400800"/>
            <a:ext cx="1989395" cy="369332"/>
          </a:xfrm>
          <a:prstGeom prst="rect">
            <a:avLst/>
          </a:prstGeom>
          <a:noFill/>
        </p:spPr>
        <p:txBody>
          <a:bodyPr wrap="square" rtlCol="0">
            <a:spAutoFit/>
          </a:bodyPr>
          <a:lstStyle/>
          <a:p>
            <a:r>
              <a:rPr lang="en-GB" dirty="0"/>
              <a:t>BACP (2018) </a:t>
            </a:r>
          </a:p>
        </p:txBody>
      </p:sp>
    </p:spTree>
    <p:extLst>
      <p:ext uri="{BB962C8B-B14F-4D97-AF65-F5344CB8AC3E}">
        <p14:creationId xmlns:p14="http://schemas.microsoft.com/office/powerpoint/2010/main" val="25670313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AE0D3E7D-E2F4-4F2F-8063-78B868C9D20B}"/>
              </a:ext>
            </a:extLst>
          </p:cNvPr>
          <p:cNvSpPr>
            <a:spLocks noGrp="1"/>
          </p:cNvSpPr>
          <p:nvPr>
            <p:ph type="title"/>
          </p:nvPr>
        </p:nvSpPr>
        <p:spPr>
          <a:xfrm>
            <a:off x="1066800" y="642594"/>
            <a:ext cx="10058400" cy="1371600"/>
          </a:xfrm>
        </p:spPr>
        <p:txBody>
          <a:bodyPr>
            <a:normAutofit/>
          </a:bodyPr>
          <a:lstStyle/>
          <a:p>
            <a:pPr algn="ctr"/>
            <a:r>
              <a:rPr lang="en-GB" sz="4800" dirty="0"/>
              <a:t>Conclusion</a:t>
            </a:r>
          </a:p>
        </p:txBody>
      </p:sp>
      <p:graphicFrame>
        <p:nvGraphicFramePr>
          <p:cNvPr id="23" name="Content Placeholder 2">
            <a:extLst>
              <a:ext uri="{FF2B5EF4-FFF2-40B4-BE49-F238E27FC236}">
                <a16:creationId xmlns:a16="http://schemas.microsoft.com/office/drawing/2014/main" id="{2038D78C-73F5-4DF3-BB19-9354F483AA11}"/>
              </a:ext>
            </a:extLst>
          </p:cNvPr>
          <p:cNvGraphicFramePr>
            <a:graphicFrameLocks noGrp="1"/>
          </p:cNvGraphicFramePr>
          <p:nvPr>
            <p:ph idx="1"/>
            <p:extLst>
              <p:ext uri="{D42A27DB-BD31-4B8C-83A1-F6EECF244321}">
                <p14:modId xmlns:p14="http://schemas.microsoft.com/office/powerpoint/2010/main" val="159422070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657550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4" name="Rectangle 23">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E2B90D2-79B7-4754-B463-55673F7DA594}"/>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5100" cap="all" spc="-100"/>
              <a:t>Thank you for attending my ethical dilemma seminar </a:t>
            </a:r>
          </a:p>
        </p:txBody>
      </p:sp>
      <p:sp>
        <p:nvSpPr>
          <p:cNvPr id="26" name="Rectangle 25">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Graphic 3" descr="Handshake">
            <a:extLst>
              <a:ext uri="{FF2B5EF4-FFF2-40B4-BE49-F238E27FC236}">
                <a16:creationId xmlns:a16="http://schemas.microsoft.com/office/drawing/2014/main" id="{ECAEA1DE-4223-4CD8-9659-6275B6F120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66549" y="1681469"/>
            <a:ext cx="3513108" cy="3513108"/>
          </a:xfrm>
          <a:prstGeom prst="rect">
            <a:avLst/>
          </a:prstGeom>
        </p:spPr>
      </p:pic>
    </p:spTree>
    <p:extLst>
      <p:ext uri="{BB962C8B-B14F-4D97-AF65-F5344CB8AC3E}">
        <p14:creationId xmlns:p14="http://schemas.microsoft.com/office/powerpoint/2010/main" val="3350896656"/>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5C0F1-A2D2-459D-A585-B12D056992EB}"/>
              </a:ext>
            </a:extLst>
          </p:cNvPr>
          <p:cNvSpPr>
            <a:spLocks noGrp="1"/>
          </p:cNvSpPr>
          <p:nvPr>
            <p:ph type="title"/>
          </p:nvPr>
        </p:nvSpPr>
        <p:spPr/>
        <p:txBody>
          <a:bodyPr/>
          <a:lstStyle/>
          <a:p>
            <a:r>
              <a:rPr lang="en-GB" dirty="0"/>
              <a:t>References &amp; Bibliography</a:t>
            </a:r>
          </a:p>
        </p:txBody>
      </p:sp>
      <p:sp>
        <p:nvSpPr>
          <p:cNvPr id="3" name="Content Placeholder 2">
            <a:extLst>
              <a:ext uri="{FF2B5EF4-FFF2-40B4-BE49-F238E27FC236}">
                <a16:creationId xmlns:a16="http://schemas.microsoft.com/office/drawing/2014/main" id="{A2577390-99D9-4F2E-B805-1A2BFCEA5802}"/>
              </a:ext>
            </a:extLst>
          </p:cNvPr>
          <p:cNvSpPr>
            <a:spLocks noGrp="1"/>
          </p:cNvSpPr>
          <p:nvPr>
            <p:ph idx="1"/>
          </p:nvPr>
        </p:nvSpPr>
        <p:spPr/>
        <p:txBody>
          <a:bodyPr>
            <a:normAutofit fontScale="92500"/>
          </a:bodyPr>
          <a:lstStyle/>
          <a:p>
            <a:pPr>
              <a:lnSpc>
                <a:spcPct val="150000"/>
              </a:lnSpc>
            </a:pPr>
            <a:r>
              <a:rPr lang="en-GB" dirty="0"/>
              <a:t>BACP (2018) </a:t>
            </a:r>
            <a:r>
              <a:rPr lang="en-GB" i="1" dirty="0"/>
              <a:t>Ethical decision making in the context of the counselling professions</a:t>
            </a:r>
            <a:r>
              <a:rPr lang="en-GB" dirty="0"/>
              <a:t>. Available at: </a:t>
            </a:r>
            <a:r>
              <a:rPr lang="en-GB" dirty="0">
                <a:hlinkClick r:id="rId2"/>
              </a:rPr>
              <a:t>https://www.bacp.co.uk/media/2031/bacp-ethical-decision-making-in-context-counselling-professions-fact-sheet-gpia044.pdf</a:t>
            </a:r>
            <a:r>
              <a:rPr lang="en-GB" dirty="0"/>
              <a:t> (Accessed: 11 February 2021). </a:t>
            </a:r>
          </a:p>
          <a:p>
            <a:pPr>
              <a:lnSpc>
                <a:spcPct val="150000"/>
              </a:lnSpc>
            </a:pPr>
            <a:r>
              <a:rPr lang="en-GB" dirty="0"/>
              <a:t>BACP (2018) </a:t>
            </a:r>
            <a:r>
              <a:rPr lang="en-GB" i="1" dirty="0"/>
              <a:t>Ethical Framework for the Counselling Professions</a:t>
            </a:r>
            <a:r>
              <a:rPr lang="en-GB" dirty="0"/>
              <a:t>. Available at: </a:t>
            </a:r>
            <a:r>
              <a:rPr lang="en-GB" dirty="0">
                <a:hlinkClick r:id="rId3"/>
              </a:rPr>
              <a:t>https://www.bacp.co.uk/events-and-resources/ethics-and-standards/ethical-framework-for-the-counselling-professions/</a:t>
            </a:r>
            <a:r>
              <a:rPr lang="en-GB" dirty="0"/>
              <a:t> (Accessed: 11 February 2021). </a:t>
            </a:r>
          </a:p>
          <a:p>
            <a:pPr>
              <a:lnSpc>
                <a:spcPct val="150000"/>
              </a:lnSpc>
            </a:pPr>
            <a:r>
              <a:rPr lang="en-GB" dirty="0"/>
              <a:t>BACP (2021) </a:t>
            </a:r>
            <a:r>
              <a:rPr lang="en-GB" i="1" dirty="0"/>
              <a:t>What is person-centred counselling? </a:t>
            </a:r>
            <a:r>
              <a:rPr lang="en-GB" dirty="0"/>
              <a:t>Available at: </a:t>
            </a:r>
            <a:r>
              <a:rPr lang="en-GB" dirty="0">
                <a:hlinkClick r:id="rId4"/>
              </a:rPr>
              <a:t>https://www.bacp.co.uk/about-therapy/types-of-therapy/person-centred-counselling/</a:t>
            </a:r>
            <a:r>
              <a:rPr lang="en-GB" dirty="0"/>
              <a:t> (Accessed: 11 February 2021)</a:t>
            </a:r>
          </a:p>
          <a:p>
            <a:pPr>
              <a:lnSpc>
                <a:spcPct val="150000"/>
              </a:lnSpc>
            </a:pPr>
            <a:r>
              <a:rPr lang="en-GB" dirty="0"/>
              <a:t>Hepworth, D. (1993) ‘Managing Manipulative Behavior in the Helping Relationship’, </a:t>
            </a:r>
            <a:r>
              <a:rPr lang="en-GB" i="1" dirty="0"/>
              <a:t>Social work (New York)</a:t>
            </a:r>
            <a:r>
              <a:rPr lang="en-GB" dirty="0"/>
              <a:t>, 38 (6), pp. 674–682. </a:t>
            </a:r>
          </a:p>
          <a:p>
            <a:pPr>
              <a:lnSpc>
                <a:spcPct val="150000"/>
              </a:lnSpc>
            </a:pPr>
            <a:r>
              <a:rPr lang="en-GB" dirty="0"/>
              <a:t>Rogers, C, R. (1980) </a:t>
            </a:r>
            <a:r>
              <a:rPr lang="en-GB" i="1" dirty="0"/>
              <a:t>Way of Being</a:t>
            </a:r>
            <a:r>
              <a:rPr lang="en-GB" dirty="0"/>
              <a:t>. Boston: Houghton Mifflin.</a:t>
            </a:r>
          </a:p>
        </p:txBody>
      </p:sp>
    </p:spTree>
    <p:extLst>
      <p:ext uri="{BB962C8B-B14F-4D97-AF65-F5344CB8AC3E}">
        <p14:creationId xmlns:p14="http://schemas.microsoft.com/office/powerpoint/2010/main" val="3236311872"/>
      </p:ext>
    </p:extLst>
  </p:cSld>
  <p:clrMapOvr>
    <a:masterClrMapping/>
  </p:clrMapOvr>
  <p:transition spd="slow">
    <p:comb/>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2.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92c24619-d6d5-42cf-b618-23d930ad9f20" xsi:nil="true"/>
  </documentManagement>
</p:properties>
</file>

<file path=customXml/itemProps1.xml><?xml version="1.0" encoding="utf-8"?>
<ds:datastoreItem xmlns:ds="http://schemas.openxmlformats.org/officeDocument/2006/customXml" ds:itemID="{8D5900AF-05EC-4BDB-A68E-93F2AA7EDFF3}">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946BCBFB-BBC7-42F1-95CD-058E172363A0}">
  <ds:schemaRefs>
    <ds:schemaRef ds:uri="71af3243-3dd4-4a8d-8c0d-dd76da1f02a5"/>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38</TotalTime>
  <Words>656</Words>
  <Application>Microsoft Office PowerPoint</Application>
  <PresentationFormat>Widescreen</PresentationFormat>
  <Paragraphs>70</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Avenir Next LT Pro</vt:lpstr>
      <vt:lpstr>Avenir Next LT Pro Light</vt:lpstr>
      <vt:lpstr>Calibri</vt:lpstr>
      <vt:lpstr>Garamond</vt:lpstr>
      <vt:lpstr>SavonVTI</vt:lpstr>
      <vt:lpstr>Ethical Dilemma seminar presentation</vt:lpstr>
      <vt:lpstr>Introduction</vt:lpstr>
      <vt:lpstr>Plan of Action</vt:lpstr>
      <vt:lpstr>Code of Conduct for Seminar Presentation</vt:lpstr>
      <vt:lpstr>Quick Fire Answer…</vt:lpstr>
      <vt:lpstr>Ethical Dilemma Scenario</vt:lpstr>
      <vt:lpstr>Discussion Points</vt:lpstr>
      <vt:lpstr>Discussion Time</vt:lpstr>
      <vt:lpstr>Personal Bias </vt:lpstr>
      <vt:lpstr>BACP Process Model for Ethical Decision Making  </vt:lpstr>
      <vt:lpstr>Conclusion</vt:lpstr>
      <vt:lpstr>Thank you for attending my ethical dilemma seminar </vt:lpstr>
      <vt:lpstr>References &amp;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Dilemma seminar presentation</dc:title>
  <dc:creator>marnie griffiths</dc:creator>
  <cp:lastModifiedBy>marnie griffiths</cp:lastModifiedBy>
  <cp:revision>1</cp:revision>
  <dcterms:created xsi:type="dcterms:W3CDTF">2021-02-20T21:25:49Z</dcterms:created>
  <dcterms:modified xsi:type="dcterms:W3CDTF">2021-02-25T16:28:54Z</dcterms:modified>
</cp:coreProperties>
</file>