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1"/>
  </p:sldMasterIdLst>
  <p:sldIdLst>
    <p:sldId id="257" r:id="rId2"/>
    <p:sldId id="259" r:id="rId3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71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u diapoziti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o-RO" smtClean="0"/>
              <a:t>Clic pentru a edita stilul de subtitlu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EFAE-DACA-4517-BBA6-5CB0320E0E14}" type="datetimeFigureOut">
              <a:rPr lang="ro-RO" smtClean="0"/>
              <a:t>23.05.2023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3E090-C4F4-491A-93CD-7629CCB0AED6}" type="slidenum">
              <a:rPr lang="ro-RO" smtClean="0"/>
              <a:t>‹#›</a:t>
            </a:fld>
            <a:endParaRPr lang="ro-RO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90067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EFAE-DACA-4517-BBA6-5CB0320E0E14}" type="datetimeFigureOut">
              <a:rPr lang="ro-RO" smtClean="0"/>
              <a:t>23.05.2023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3E090-C4F4-491A-93CD-7629CCB0AED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2857923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EFAE-DACA-4517-BBA6-5CB0320E0E14}" type="datetimeFigureOut">
              <a:rPr lang="ro-RO" smtClean="0"/>
              <a:t>23.05.2023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3E090-C4F4-491A-93CD-7629CCB0AED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67260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EFAE-DACA-4517-BBA6-5CB0320E0E14}" type="datetimeFigureOut">
              <a:rPr lang="ro-RO" smtClean="0"/>
              <a:t>23.05.2023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3E090-C4F4-491A-93CD-7629CCB0AED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9798407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EFAE-DACA-4517-BBA6-5CB0320E0E14}" type="datetimeFigureOut">
              <a:rPr lang="ro-RO" smtClean="0"/>
              <a:t>23.05.2023</a:t>
            </a:fld>
            <a:endParaRPr lang="ro-RO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3E090-C4F4-491A-93CD-7629CCB0AED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398347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EFAE-DACA-4517-BBA6-5CB0320E0E14}" type="datetimeFigureOut">
              <a:rPr lang="ro-RO" smtClean="0"/>
              <a:t>23.05.2023</a:t>
            </a:fld>
            <a:endParaRPr lang="ro-RO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3E090-C4F4-491A-93CD-7629CCB0AED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206817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EFAE-DACA-4517-BBA6-5CB0320E0E14}" type="datetimeFigureOut">
              <a:rPr lang="ro-RO" smtClean="0"/>
              <a:t>23.05.2023</a:t>
            </a:fld>
            <a:endParaRPr lang="ro-RO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3E090-C4F4-491A-93CD-7629CCB0AED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392497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EFAE-DACA-4517-BBA6-5CB0320E0E14}" type="datetimeFigureOut">
              <a:rPr lang="ro-RO" smtClean="0"/>
              <a:t>23.05.2023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3E090-C4F4-491A-93CD-7629CCB0AED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439998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o-RO" smtClean="0"/>
              <a:t>Faceți clic pe pictogramă pentru a adăuga o imagine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EFAE-DACA-4517-BBA6-5CB0320E0E14}" type="datetimeFigureOut">
              <a:rPr lang="ro-RO" smtClean="0"/>
              <a:t>23.05.2023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3E090-C4F4-491A-93CD-7629CCB0AED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8168322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ine panoramică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o-RO" smtClean="0"/>
              <a:t>Faceți clic pe pictogramă pentru a adăuga o imagine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EFAE-DACA-4517-BBA6-5CB0320E0E14}" type="datetimeFigureOut">
              <a:rPr lang="ro-RO" smtClean="0"/>
              <a:t>23.05.2023</a:t>
            </a:fld>
            <a:endParaRPr lang="ro-RO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3E090-C4F4-491A-93CD-7629CCB0AED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1167317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u și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EFAE-DACA-4517-BBA6-5CB0320E0E14}" type="datetimeFigureOut">
              <a:rPr lang="ro-RO" smtClean="0"/>
              <a:t>23.05.2023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3E090-C4F4-491A-93CD-7629CCB0AED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4755171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EFAE-DACA-4517-BBA6-5CB0320E0E14}" type="datetimeFigureOut">
              <a:rPr lang="ro-RO" smtClean="0"/>
              <a:t>23.05.2023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3E090-C4F4-491A-93CD-7629CCB0AED6}" type="slidenum">
              <a:rPr lang="ro-RO" smtClean="0"/>
              <a:t>‹#›</a:t>
            </a:fld>
            <a:endParaRPr lang="ro-RO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605546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rte de vizit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EFAE-DACA-4517-BBA6-5CB0320E0E14}" type="datetimeFigureOut">
              <a:rPr lang="ro-RO" smtClean="0"/>
              <a:t>23.05.2023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3E090-C4F4-491A-93CD-7629CCB0AED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510234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t carte de vizit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ro-RO" smtClean="0"/>
              <a:t>Clic pentru editare stiluri text Coordonator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EFAE-DACA-4517-BBA6-5CB0320E0E14}" type="datetimeFigureOut">
              <a:rPr lang="ro-RO" smtClean="0"/>
              <a:t>23.05.2023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3E090-C4F4-491A-93CD-7629CCB0AED6}" type="slidenum">
              <a:rPr lang="ro-RO" smtClean="0"/>
              <a:t>‹#›</a:t>
            </a:fld>
            <a:endParaRPr lang="ro-RO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982988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devărat sau f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ro-RO" smtClean="0"/>
              <a:t>Clic pentru editare stiluri text Coordonator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EFAE-DACA-4517-BBA6-5CB0320E0E14}" type="datetimeFigureOut">
              <a:rPr lang="ro-RO" smtClean="0"/>
              <a:t>23.05.2023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3E090-C4F4-491A-93CD-7629CCB0AED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780045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EFAE-DACA-4517-BBA6-5CB0320E0E14}" type="datetimeFigureOut">
              <a:rPr lang="ro-RO" smtClean="0"/>
              <a:t>23.05.2023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3E090-C4F4-491A-93CD-7629CCB0AED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8894348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EFAE-DACA-4517-BBA6-5CB0320E0E14}" type="datetimeFigureOut">
              <a:rPr lang="ro-RO" smtClean="0"/>
              <a:t>23.05.2023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3E090-C4F4-491A-93CD-7629CCB0AED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4142112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72FEFAE-DACA-4517-BBA6-5CB0320E0E14}" type="datetimeFigureOut">
              <a:rPr lang="ro-RO" smtClean="0"/>
              <a:t>23.05.2023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9753E090-C4F4-491A-93CD-7629CCB0AED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15906284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820" r:id="rId12"/>
    <p:sldLayoutId id="2147483821" r:id="rId13"/>
    <p:sldLayoutId id="2147483822" r:id="rId14"/>
    <p:sldLayoutId id="2147483823" r:id="rId15"/>
    <p:sldLayoutId id="2147483824" r:id="rId16"/>
    <p:sldLayoutId id="214748382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Text 1"/>
          <p:cNvSpPr txBox="1"/>
          <p:nvPr/>
        </p:nvSpPr>
        <p:spPr>
          <a:xfrm>
            <a:off x="4299045" y="941696"/>
            <a:ext cx="41472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 smtClean="0"/>
              <a:t> ROOM RESERVATION RECORDIN</a:t>
            </a:r>
            <a:endParaRPr lang="ro-RO" sz="2000" b="1" dirty="0"/>
          </a:p>
        </p:txBody>
      </p:sp>
      <p:sp>
        <p:nvSpPr>
          <p:cNvPr id="4" name="CasetăText 3"/>
          <p:cNvSpPr txBox="1"/>
          <p:nvPr/>
        </p:nvSpPr>
        <p:spPr>
          <a:xfrm>
            <a:off x="668740" y="3166280"/>
            <a:ext cx="716507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STUDENT NAME: ROXANA ISABELA </a:t>
            </a:r>
            <a:r>
              <a:rPr lang="en-US" dirty="0" smtClean="0"/>
              <a:t>FODOR</a:t>
            </a:r>
            <a:endParaRPr lang="en-US" dirty="0"/>
          </a:p>
          <a:p>
            <a:r>
              <a:rPr lang="en-US" dirty="0"/>
              <a:t>STUDENT ID: </a:t>
            </a:r>
            <a:r>
              <a:rPr lang="en-US" dirty="0" smtClean="0"/>
              <a:t>2123083</a:t>
            </a:r>
            <a:endParaRPr lang="en-US" dirty="0"/>
          </a:p>
          <a:p>
            <a:r>
              <a:rPr lang="en-US" dirty="0"/>
              <a:t>MODULE: </a:t>
            </a:r>
            <a:r>
              <a:rPr lang="en-US" dirty="0" smtClean="0"/>
              <a:t>FOREIGN LANGUAGES AND CULTURAL AWARENESS</a:t>
            </a:r>
            <a:endParaRPr lang="en-US" dirty="0"/>
          </a:p>
          <a:p>
            <a:r>
              <a:rPr lang="en-US" dirty="0"/>
              <a:t>MODULE CODE:  BMIH </a:t>
            </a:r>
            <a:r>
              <a:rPr lang="en-US" dirty="0" smtClean="0"/>
              <a:t>5003</a:t>
            </a:r>
            <a:endParaRPr lang="en-US" dirty="0"/>
          </a:p>
          <a:p>
            <a:r>
              <a:rPr lang="en-US" dirty="0"/>
              <a:t>LECTURER </a:t>
            </a:r>
            <a:r>
              <a:rPr lang="en-US" dirty="0" smtClean="0"/>
              <a:t>: RODRIGO  F. AGUILERA </a:t>
            </a:r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2239140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Sunet înregistrat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  <p:sp>
        <p:nvSpPr>
          <p:cNvPr id="7" name="CasetăText 6"/>
          <p:cNvSpPr txBox="1"/>
          <p:nvPr/>
        </p:nvSpPr>
        <p:spPr>
          <a:xfrm>
            <a:off x="982639" y="1364776"/>
            <a:ext cx="15728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RECORDING</a:t>
            </a:r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2540777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38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Sector">
  <a:themeElements>
    <a:clrScheme name="Sector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ector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ector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155</TotalTime>
  <Words>33</Words>
  <Application>Microsoft Office PowerPoint</Application>
  <PresentationFormat>Ecran lat</PresentationFormat>
  <Paragraphs>7</Paragraphs>
  <Slides>2</Slides>
  <Notes>0</Notes>
  <HiddenSlides>0</HiddenSlides>
  <MMClips>1</MMClips>
  <ScaleCrop>false</ScaleCrop>
  <HeadingPairs>
    <vt:vector size="6" baseType="variant">
      <vt:variant>
        <vt:lpstr>Fonturi utilizate</vt:lpstr>
      </vt:variant>
      <vt:variant>
        <vt:i4>2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2</vt:i4>
      </vt:variant>
    </vt:vector>
  </HeadingPairs>
  <TitlesOfParts>
    <vt:vector size="5" baseType="lpstr">
      <vt:lpstr>Century Gothic</vt:lpstr>
      <vt:lpstr>Wingdings 3</vt:lpstr>
      <vt:lpstr>Sector</vt:lpstr>
      <vt:lpstr>Prezentare PowerPoint</vt:lpstr>
      <vt:lpstr>Prezentare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>Marius</dc:creator>
  <cp:lastModifiedBy>Marius</cp:lastModifiedBy>
  <cp:revision>15</cp:revision>
  <dcterms:created xsi:type="dcterms:W3CDTF">2023-05-12T08:46:57Z</dcterms:created>
  <dcterms:modified xsi:type="dcterms:W3CDTF">2023-05-23T09:49:51Z</dcterms:modified>
</cp:coreProperties>
</file>