
<file path=[Content_Types].xml><?xml version="1.0" encoding="utf-8"?>
<Types xmlns="http://schemas.openxmlformats.org/package/2006/content-types">
  <Default Extension="bin" ContentType="application/vnd.openxmlformats-officedocument.presentationml.printerSettings"/>
  <Default Extension="jpeg" ContentType="image/jpe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'1.0' encoding='UTF-8' standalone='yes'?>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7"/>
    <p:sldId id="257" r:id="rId8"/>
    <p:sldId id="258" r:id="rId9"/>
    <p:sldId id="259" r:id="rId10"/>
    <p:sldId id="260" r:id="rId11"/>
    <p:sldId id="261" r:id="rId12"/>
    <p:sldId id="262" r:id="rId13"/>
    <p:sldId id="263" r:id="rId1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'1.0' encoding='UTF-8' standalone='yes'?>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printerSettings" Target="printerSettings/printerSettings1.bin"/><Relationship Id="rId3" Type="http://schemas.openxmlformats.org/officeDocument/2006/relationships/presProps" Target="presProps.xml"/><Relationship Id="rId4" Type="http://schemas.openxmlformats.org/officeDocument/2006/relationships/viewProps" Target="viewProps.xml"/><Relationship Id="rId5" Type="http://schemas.openxmlformats.org/officeDocument/2006/relationships/theme" Target="theme/theme1.xml"/><Relationship Id="rId6" Type="http://schemas.openxmlformats.org/officeDocument/2006/relationships/tableStyles" Target="tableStyles.xml"/><Relationship Id="rId7" Type="http://schemas.openxmlformats.org/officeDocument/2006/relationships/slide" Target="slides/slide1.xml"/><Relationship Id="rId8" Type="http://schemas.openxmlformats.org/officeDocument/2006/relationships/slide" Target="slides/slide2.xml"/><Relationship Id="rId9" Type="http://schemas.openxmlformats.org/officeDocument/2006/relationships/slide" Target="slides/slide3.xml"/><Relationship Id="rId10" Type="http://schemas.openxmlformats.org/officeDocument/2006/relationships/slide" Target="slides/slide4.xml"/><Relationship Id="rId11" Type="http://schemas.openxmlformats.org/officeDocument/2006/relationships/slide" Target="slides/slide5.xml"/><Relationship Id="rId12" Type="http://schemas.openxmlformats.org/officeDocument/2006/relationships/slide" Target="slides/slide6.xml"/><Relationship Id="rId13" Type="http://schemas.openxmlformats.org/officeDocument/2006/relationships/slide" Target="slides/slide7.xml"/><Relationship Id="rId14" Type="http://schemas.openxmlformats.org/officeDocument/2006/relationships/slide" Target="slides/slide8.xml"/></Relationships>
</file>

<file path=ppt/slideLayouts/_rels/slideLayout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t>Secure File Storage and Sharing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Riverdale Nursing Home</a:t>
            </a:r>
          </a:p>
          <a:p>
            <a:r>
              <a:t>Using Microsoft OneDrive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What is Secure File Storage and Sharing?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Store documents safely</a:t>
            </a:r>
          </a:p>
          <a:p>
            <a:r>
              <a:t>• Share files with authorised staff</a:t>
            </a:r>
          </a:p>
          <a:p>
            <a:r>
              <a:t>• Protect resident information</a:t>
            </a:r>
          </a:p>
          <a:p>
            <a:r>
              <a:t>• Access documents across buildings and shifts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Why OneDrive?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Cloud storage</a:t>
            </a:r>
          </a:p>
          <a:p>
            <a:r>
              <a:t>• File sharing</a:t>
            </a:r>
          </a:p>
          <a:p>
            <a:r>
              <a:t>• Permission controls</a:t>
            </a:r>
          </a:p>
          <a:p>
            <a:r>
              <a:t>• Automatic backup</a:t>
            </a:r>
          </a:p>
          <a:p>
            <a:r>
              <a:t>• Real-time collaboration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Why OneDrive is Suitable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Centralised document storage</a:t>
            </a:r>
          </a:p>
          <a:p>
            <a:r>
              <a:t>• Reduces duplicate work</a:t>
            </a:r>
          </a:p>
          <a:p>
            <a:r>
              <a:t>• Keeps files updated</a:t>
            </a:r>
          </a:p>
          <a:p>
            <a:r>
              <a:t>• Improves access to information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Improving Efficiency and Communication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Faster document access</a:t>
            </a:r>
          </a:p>
          <a:p>
            <a:r>
              <a:t>• Better shift handovers</a:t>
            </a:r>
          </a:p>
          <a:p>
            <a:r>
              <a:t>• Easier collaboration</a:t>
            </a:r>
          </a:p>
          <a:p>
            <a:r>
              <a:t>• Shared access across both buildings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Advantages and Limitations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Advantages:</a:t>
            </a:r>
          </a:p>
          <a:p>
            <a:r>
              <a:t>• Secure storage</a:t>
            </a:r>
          </a:p>
          <a:p>
            <a:r>
              <a:t>• Easy sharing</a:t>
            </a:r>
          </a:p>
          <a:p>
            <a:r>
              <a:t>• Automatic backup</a:t>
            </a:r>
          </a:p>
          <a:p/>
          <a:p>
            <a:r>
              <a:t>Limitations:</a:t>
            </a:r>
          </a:p>
          <a:p>
            <a:r>
              <a:t>• Requires internet</a:t>
            </a:r>
          </a:p>
          <a:p>
            <a:r>
              <a:t>• Training may be needed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Recommendation and 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Riverdale Nursing Home should use OneDrive for secure file storage and sharing to improve efficiency, communication, and data security.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Alshamaila et al. (2013)</a:t>
            </a:r>
          </a:p>
          <a:p>
            <a:r>
              <a:t>Hashizume et al. (2013)</a:t>
            </a:r>
          </a:p>
          <a:p>
            <a:r>
              <a:t>Hashem et al. (2015)</a:t>
            </a:r>
          </a:p>
          <a:p>
            <a:r>
              <a:t>Microsoft (2024)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Macintosh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Manager/>
  <Company/>
  <LinksUpToDate>false</LinksUpToDate>
  <SharedDoc>false</SharedDoc>
  <HyperlinkBase/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Steve Canny</cp:lastModifiedBy>
  <cp:revision>1</cp:revision>
  <dcterms:created xsi:type="dcterms:W3CDTF">2013-01-27T09:14:16Z</dcterms:created>
  <dcterms:modified xsi:type="dcterms:W3CDTF">2013-01-27T09:15:58Z</dcterms:modified>
  <cp:category/>
</cp:coreProperties>
</file>