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1" r:id="rId5"/>
    <p:sldId id="262" r:id="rId6"/>
    <p:sldId id="264" r:id="rId7"/>
    <p:sldId id="267" r:id="rId8"/>
    <p:sldId id="266" r:id="rId9"/>
    <p:sldId id="269" r:id="rId10"/>
    <p:sldId id="268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30"/>
  </p:normalViewPr>
  <p:slideViewPr>
    <p:cSldViewPr snapToGrid="0" snapToObjects="1">
      <p:cViewPr varScale="1">
        <p:scale>
          <a:sx n="55" d="100"/>
          <a:sy n="55" d="100"/>
        </p:scale>
        <p:origin x="84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8/12/22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8/12/22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8/12/22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onstructingexcellence.org.uk/wp-content/uploads/2015/03/Teamwork_Guide.pdf" TargetMode="External"/><Relationship Id="rId2" Type="http://schemas.openxmlformats.org/officeDocument/2006/relationships/hyperlink" Target="https://www.wikijob.co.uk/interview-advice/competencies/work-ethic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nstruction work tools">
            <a:extLst>
              <a:ext uri="{FF2B5EF4-FFF2-40B4-BE49-F238E27FC236}">
                <a16:creationId xmlns:a16="http://schemas.microsoft.com/office/drawing/2014/main" id="{F6337CE0-ADBE-2D36-20CB-2F2AC32F5F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372" r="3519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A4C6B6-B59A-F574-1B50-2DB77381CD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36909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/>
              <a:t>Employability Skills in Construction Sector</a:t>
            </a:r>
            <a:endParaRPr lang="en-US" sz="41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33EE29-2590-F7CE-1806-0F447D0C3D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5" y="4050831"/>
            <a:ext cx="4079721" cy="1096901"/>
          </a:xfrm>
        </p:spPr>
        <p:txBody>
          <a:bodyPr>
            <a:normAutofit/>
          </a:bodyPr>
          <a:lstStyle/>
          <a:p>
            <a:r>
              <a:rPr lang="en-GB" sz="1600"/>
              <a:t>Oluwadamilare Ashaye</a:t>
            </a:r>
          </a:p>
          <a:p>
            <a:r>
              <a:rPr lang="en-GB" sz="1600"/>
              <a:t>2133073</a:t>
            </a:r>
            <a:endParaRPr lang="en-US" sz="160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17222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ED3C97D7-3DEF-BB42-26D7-ABFB76AD7E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952" r="10096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5EBEFB4-07A0-71CE-6599-13261E6B1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Leadership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334A8-BBE0-F197-9822-9C092EF47F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Establish relationships</a:t>
            </a:r>
          </a:p>
          <a:p>
            <a:r>
              <a:rPr lang="en-GB" dirty="0"/>
              <a:t>Motivate people</a:t>
            </a:r>
          </a:p>
          <a:p>
            <a:r>
              <a:rPr lang="en-GB" dirty="0"/>
              <a:t>Communicate effectively</a:t>
            </a:r>
          </a:p>
          <a:p>
            <a:r>
              <a:rPr lang="en-GB" dirty="0"/>
              <a:t>Drive change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3509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2CB59F18-7AAF-99B7-6698-61730AC152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77" r="7214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5EA6CD-0722-0668-3875-0655681C8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Problem Solving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14427-293B-DCA9-00FE-96ABAA7821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There are 5 main steps in problem solving:</a:t>
            </a:r>
          </a:p>
          <a:p>
            <a:pPr>
              <a:buFont typeface="+mj-lt"/>
              <a:buAutoNum type="arabicPeriod"/>
            </a:pPr>
            <a:r>
              <a:rPr lang="en-GB" dirty="0"/>
              <a:t>Analyse what is causing the issues</a:t>
            </a:r>
          </a:p>
          <a:p>
            <a:pPr>
              <a:buFont typeface="+mj-lt"/>
              <a:buAutoNum type="arabicPeriod"/>
            </a:pPr>
            <a:r>
              <a:rPr lang="en-GB" dirty="0"/>
              <a:t>Think of possible solutions</a:t>
            </a:r>
          </a:p>
          <a:p>
            <a:pPr>
              <a:buFont typeface="+mj-lt"/>
              <a:buAutoNum type="arabicPeriod"/>
            </a:pPr>
            <a:r>
              <a:rPr lang="en-GB" dirty="0"/>
              <a:t>Research the best outcome</a:t>
            </a:r>
          </a:p>
          <a:p>
            <a:pPr>
              <a:buFont typeface="+mj-lt"/>
              <a:buAutoNum type="arabicPeriod"/>
            </a:pPr>
            <a:r>
              <a:rPr lang="en-GB" dirty="0"/>
              <a:t>Implement a plan</a:t>
            </a:r>
          </a:p>
          <a:p>
            <a:pPr>
              <a:buFont typeface="+mj-lt"/>
              <a:buAutoNum type="arabicPeriod"/>
            </a:pPr>
            <a:r>
              <a:rPr lang="en-GB" dirty="0"/>
              <a:t>Assess how effective the solutions are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56550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E143-DDC7-E494-6F2C-6644E1DAC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Time Management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9266C-8578-E442-A971-ED446123D0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>
              <a:buFont typeface="+mj-lt"/>
              <a:buAutoNum type="arabicPeriod"/>
            </a:pPr>
            <a:r>
              <a:rPr lang="en-GB" sz="2400" dirty="0"/>
              <a:t>Decision making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Multitasking 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Prioritizing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Scheduling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Setting goal</a:t>
            </a:r>
          </a:p>
          <a:p>
            <a:pPr>
              <a:buFont typeface="+mj-lt"/>
              <a:buAutoNum type="arabicPeriod"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>
              <a:buFont typeface="+mj-lt"/>
              <a:buAutoNum type="arabicPeriod"/>
            </a:pP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282BD66C-75D9-18F9-AC46-E5DD26AE20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521" r="15136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151147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227E6-BCF3-35C8-5800-C3F77B932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Communication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5363F-6C51-749D-6EAD-E7B4E78BD9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GB" sz="2400" dirty="0"/>
              <a:t>Reading, writing, speaking  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Build vocabulary and grammar skills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Write clear and concise sentences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Organise thoughts and presentations</a:t>
            </a:r>
          </a:p>
          <a:p>
            <a:pPr>
              <a:buFont typeface="+mj-lt"/>
              <a:buAutoNum type="arabicPeriod"/>
            </a:pPr>
            <a:endParaRPr lang="en-US" dirty="0"/>
          </a:p>
        </p:txBody>
      </p:sp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62504E1C-1510-D068-9775-68400B2F30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248" r="14324" b="-1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051602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F9B2937-50F9-16A7-44AC-3FFBE98DC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Teamwork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DF6BD-0ACC-B5D7-5D34-28F6B4F10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>
              <a:buFont typeface="+mj-lt"/>
              <a:buAutoNum type="arabicPeriod"/>
            </a:pPr>
            <a:r>
              <a:rPr lang="en-GB" dirty="0"/>
              <a:t>Maintaining good relationships with teammates and managers</a:t>
            </a:r>
          </a:p>
          <a:p>
            <a:pPr>
              <a:buFont typeface="+mj-lt"/>
              <a:buAutoNum type="arabicPeriod"/>
            </a:pPr>
            <a:r>
              <a:rPr lang="en-GB" dirty="0"/>
              <a:t>Looking for ways to help and support teammates</a:t>
            </a:r>
          </a:p>
          <a:p>
            <a:pPr>
              <a:buFont typeface="+mj-lt"/>
              <a:buAutoNum type="arabicPeriod"/>
            </a:pPr>
            <a:r>
              <a:rPr lang="en-GB" dirty="0"/>
              <a:t>I am a reliable teammate</a:t>
            </a:r>
          </a:p>
          <a:p>
            <a:pPr>
              <a:buFont typeface="+mj-lt"/>
              <a:buAutoNum type="arabicPeriod"/>
            </a:pPr>
            <a:r>
              <a:rPr lang="en-GB" dirty="0"/>
              <a:t>Improves team responsibilities and builds team morale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27244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5EFDB-14BF-D638-3FA0-34335E675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Strengths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D24B4-F2BD-3933-6B7B-0954679AF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US" sz="2400" dirty="0"/>
              <a:t>Establish relationships</a:t>
            </a:r>
          </a:p>
          <a:p>
            <a:r>
              <a:rPr lang="en-GB" sz="2400" dirty="0"/>
              <a:t>Assess how effective the solutions are</a:t>
            </a:r>
          </a:p>
          <a:p>
            <a:r>
              <a:rPr lang="en-GB" sz="2400" dirty="0"/>
              <a:t>Prioritizing</a:t>
            </a:r>
          </a:p>
          <a:p>
            <a:r>
              <a:rPr lang="en-GB" sz="2400" dirty="0"/>
              <a:t>Scheduling</a:t>
            </a:r>
          </a:p>
          <a:p>
            <a:r>
              <a:rPr lang="en-GB" sz="2400" dirty="0"/>
              <a:t>Setting goal</a:t>
            </a: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D21F8010-2886-C862-3699-9905BF1E4C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141" r="11442" b="1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607786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F4056-D48E-1741-E708-1017C36FC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Weaknesses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FC560-2040-7487-76D8-5F96D7DD86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US" sz="2400" dirty="0"/>
              <a:t>Multitasking</a:t>
            </a:r>
          </a:p>
          <a:p>
            <a:r>
              <a:rPr lang="en-US" sz="2400" dirty="0"/>
              <a:t>Presentation </a:t>
            </a:r>
          </a:p>
          <a:p>
            <a:r>
              <a:rPr lang="en-US" sz="2400" dirty="0"/>
              <a:t>Management skill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Office items on a table">
            <a:extLst>
              <a:ext uri="{FF2B5EF4-FFF2-40B4-BE49-F238E27FC236}">
                <a16:creationId xmlns:a16="http://schemas.microsoft.com/office/drawing/2014/main" id="{691472CE-F94B-5C24-B132-91AEFA6564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33" r="15675" b="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281881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7B2EA-C915-2404-0EC2-238658759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749E1-5C65-D54E-0BF0-02DEA3B8FF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sz="2400" dirty="0"/>
              <a:t>Transferable skill</a:t>
            </a:r>
          </a:p>
          <a:p>
            <a:r>
              <a:rPr lang="en-GB" sz="2400" dirty="0"/>
              <a:t>Job Hunting Skills</a:t>
            </a:r>
          </a:p>
          <a:p>
            <a:r>
              <a:rPr lang="en-GB" sz="2400" dirty="0"/>
              <a:t>Stronger networking skill</a:t>
            </a:r>
          </a:p>
          <a:p>
            <a:endParaRPr lang="en-GB" dirty="0"/>
          </a:p>
        </p:txBody>
      </p:sp>
      <p:pic>
        <p:nvPicPr>
          <p:cNvPr id="5" name="Picture 4" descr="People working on ideas">
            <a:extLst>
              <a:ext uri="{FF2B5EF4-FFF2-40B4-BE49-F238E27FC236}">
                <a16:creationId xmlns:a16="http://schemas.microsoft.com/office/drawing/2014/main" id="{BB74B4CF-1880-1603-6320-30DC9E5501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251" r="28224" b="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981581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05CADA0-DD22-CCAA-0CF0-C5B349B2B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Threats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8F7FD-84EE-EAE4-A70D-4F551FCB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US" sz="2400" dirty="0"/>
              <a:t>Highly competitive market </a:t>
            </a:r>
          </a:p>
          <a:p>
            <a:r>
              <a:rPr lang="en-US" sz="2400" dirty="0"/>
              <a:t>government policies and legislation</a:t>
            </a:r>
          </a:p>
          <a:p>
            <a:r>
              <a:rPr lang="en-US" sz="2400" dirty="0"/>
              <a:t>Poor marketing skill</a:t>
            </a:r>
          </a:p>
          <a:p>
            <a:r>
              <a:rPr lang="en-US" sz="2400" dirty="0"/>
              <a:t>Inadequate human and capital resources </a:t>
            </a:r>
          </a:p>
        </p:txBody>
      </p:sp>
    </p:spTree>
    <p:extLst>
      <p:ext uri="{BB962C8B-B14F-4D97-AF65-F5344CB8AC3E}">
        <p14:creationId xmlns:p14="http://schemas.microsoft.com/office/powerpoint/2010/main" val="5622083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32017-A8D9-BDC8-624C-4C5A9C9D9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92AAD-DA54-6C97-C309-909C667C3F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UICTFontTextStyleTallBody"/>
              </a:rPr>
              <a:t>Graham Winch (1998) Zephyrs of creative destruction: understanding the management of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UICTFontTextStyleTallBody"/>
              </a:rPr>
              <a:t>innovatio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UICTFontTextStyleTallBody"/>
              </a:rPr>
              <a:t> in construction, Building Research &amp; Information, 26:5, 268-279, DOI: 10.1080/096132198369751</a:t>
            </a:r>
            <a:endParaRPr lang="en-US" sz="1800" dirty="0"/>
          </a:p>
          <a:p>
            <a:r>
              <a:rPr lang="en-GB" sz="1800" b="0" i="0" dirty="0">
                <a:effectLst/>
                <a:latin typeface="Helvetica" pitchFamily="2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800" b="0" i="0" dirty="0" err="1">
                <a:effectLst/>
                <a:latin typeface="Helvetica" pitchFamily="2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www.wikijob.co.uk</a:t>
            </a:r>
            <a:r>
              <a:rPr lang="en-GB" sz="1800" b="0" i="0" dirty="0">
                <a:effectLst/>
                <a:latin typeface="Helvetica" pitchFamily="2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/interview-advice/competencies/work-ethic</a:t>
            </a:r>
            <a:endParaRPr lang="en-GB" sz="1800" dirty="0">
              <a:effectLst/>
              <a:latin typeface="Helvetica" pitchFamily="2" charset="0"/>
            </a:endParaRPr>
          </a:p>
          <a:p>
            <a:r>
              <a:rPr lang="en-GB" sz="1800" b="0" i="0" dirty="0">
                <a:solidFill>
                  <a:schemeClr val="tx1">
                    <a:lumMod val="90000"/>
                    <a:lumOff val="10000"/>
                  </a:schemeClr>
                </a:solidFill>
                <a:effectLst/>
                <a:latin typeface="Helvetica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https://constructingexcellence.org.uk/</a:t>
            </a:r>
            <a:r>
              <a:rPr lang="en-GB" sz="1800" b="0" i="0" dirty="0" err="1">
                <a:solidFill>
                  <a:schemeClr val="tx1">
                    <a:lumMod val="90000"/>
                    <a:lumOff val="10000"/>
                  </a:schemeClr>
                </a:solidFill>
                <a:effectLst/>
                <a:latin typeface="Helvetica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wp-content</a:t>
            </a:r>
            <a:r>
              <a:rPr lang="en-GB" sz="1800" b="0" i="0" dirty="0">
                <a:solidFill>
                  <a:schemeClr val="tx1">
                    <a:lumMod val="90000"/>
                    <a:lumOff val="10000"/>
                  </a:schemeClr>
                </a:solidFill>
                <a:effectLst/>
                <a:latin typeface="Helvetica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/uploads/2015/03/Teamwork_Guide.pdf</a:t>
            </a:r>
            <a:endParaRPr lang="en-GB" sz="1800" dirty="0">
              <a:solidFill>
                <a:schemeClr val="tx1">
                  <a:lumMod val="90000"/>
                  <a:lumOff val="10000"/>
                </a:schemeClr>
              </a:solidFill>
              <a:effectLst/>
              <a:latin typeface="Helvetica" pitchFamily="2" charset="0"/>
            </a:endParaRP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974FCC-2D0C-4356-3339-8CDAEC31F3EE}"/>
              </a:ext>
            </a:extLst>
          </p:cNvPr>
          <p:cNvSpPr txBox="1"/>
          <p:nvPr/>
        </p:nvSpPr>
        <p:spPr>
          <a:xfrm>
            <a:off x="4107112" y="5971401"/>
            <a:ext cx="47661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143053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221</Words>
  <Application>Microsoft Office PowerPoint</Application>
  <PresentationFormat>Widescreen</PresentationFormat>
  <Paragraphs>62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Facet</vt:lpstr>
      <vt:lpstr>Employability Skills in Construction Sector</vt:lpstr>
      <vt:lpstr>Leadership Skills</vt:lpstr>
      <vt:lpstr>Problem Solving Skills</vt:lpstr>
      <vt:lpstr>Time Management </vt:lpstr>
      <vt:lpstr>Communication Skills</vt:lpstr>
      <vt:lpstr>Teamwork Skills</vt:lpstr>
      <vt:lpstr>Strengths</vt:lpstr>
      <vt:lpstr>Weaknesses</vt:lpstr>
      <vt:lpstr>OPPORTUNITIES</vt:lpstr>
      <vt:lpstr>Threats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Skills in Construction</dc:title>
  <dc:creator>Ruth Ashaye</dc:creator>
  <cp:lastModifiedBy>Oluwadamilare</cp:lastModifiedBy>
  <cp:revision>13</cp:revision>
  <dcterms:created xsi:type="dcterms:W3CDTF">2022-08-11T17:52:29Z</dcterms:created>
  <dcterms:modified xsi:type="dcterms:W3CDTF">2022-08-12T14:28:47Z</dcterms:modified>
</cp:coreProperties>
</file>