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8613EE-DCA8-406E-AF1A-48ABF1D735F7}" v="1013" dt="2024-11-20T18:19:12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vonne Yorkshades" userId="b9c30e03e4e9442b" providerId="LiveId" clId="{C98613EE-DCA8-406E-AF1A-48ABF1D735F7}"/>
    <pc:docChg chg="undo custSel addSld modSld modNotesMaster">
      <pc:chgData name="Yvonne Yorkshades" userId="b9c30e03e4e9442b" providerId="LiveId" clId="{C98613EE-DCA8-406E-AF1A-48ABF1D735F7}" dt="2024-11-20T18:19:12.246" v="1815" actId="20577"/>
      <pc:docMkLst>
        <pc:docMk/>
      </pc:docMkLst>
      <pc:sldChg chg="modSp mod modNotesTx">
        <pc:chgData name="Yvonne Yorkshades" userId="b9c30e03e4e9442b" providerId="LiveId" clId="{C98613EE-DCA8-406E-AF1A-48ABF1D735F7}" dt="2024-11-20T18:16:30.572" v="1767" actId="115"/>
        <pc:sldMkLst>
          <pc:docMk/>
          <pc:sldMk cId="1139130593" sldId="256"/>
        </pc:sldMkLst>
        <pc:spChg chg="mod">
          <ac:chgData name="Yvonne Yorkshades" userId="b9c30e03e4e9442b" providerId="LiveId" clId="{C98613EE-DCA8-406E-AF1A-48ABF1D735F7}" dt="2024-11-20T18:16:30.572" v="1767" actId="115"/>
          <ac:spMkLst>
            <pc:docMk/>
            <pc:sldMk cId="1139130593" sldId="256"/>
            <ac:spMk id="2" creationId="{06D44D44-976B-3644-3564-A05F2BC321F8}"/>
          </ac:spMkLst>
        </pc:spChg>
        <pc:spChg chg="mod">
          <ac:chgData name="Yvonne Yorkshades" userId="b9c30e03e4e9442b" providerId="LiveId" clId="{C98613EE-DCA8-406E-AF1A-48ABF1D735F7}" dt="2024-11-18T14:50:15.510" v="9" actId="20577"/>
          <ac:spMkLst>
            <pc:docMk/>
            <pc:sldMk cId="1139130593" sldId="256"/>
            <ac:spMk id="16" creationId="{741C5260-A60E-E9EF-DA10-94875600CFC6}"/>
          </ac:spMkLst>
        </pc:spChg>
      </pc:sldChg>
      <pc:sldChg chg="modSp mod modNotesTx">
        <pc:chgData name="Yvonne Yorkshades" userId="b9c30e03e4e9442b" providerId="LiveId" clId="{C98613EE-DCA8-406E-AF1A-48ABF1D735F7}" dt="2024-11-20T18:16:40.714" v="1768" actId="115"/>
        <pc:sldMkLst>
          <pc:docMk/>
          <pc:sldMk cId="4149948850" sldId="257"/>
        </pc:sldMkLst>
        <pc:spChg chg="mod">
          <ac:chgData name="Yvonne Yorkshades" userId="b9c30e03e4e9442b" providerId="LiveId" clId="{C98613EE-DCA8-406E-AF1A-48ABF1D735F7}" dt="2024-11-20T18:16:40.714" v="1768" actId="115"/>
          <ac:spMkLst>
            <pc:docMk/>
            <pc:sldMk cId="4149948850" sldId="257"/>
            <ac:spMk id="2" creationId="{2A7AE2B9-18AD-F2CC-87CE-97AE231493E2}"/>
          </ac:spMkLst>
        </pc:spChg>
        <pc:spChg chg="mod">
          <ac:chgData name="Yvonne Yorkshades" userId="b9c30e03e4e9442b" providerId="LiveId" clId="{C98613EE-DCA8-406E-AF1A-48ABF1D735F7}" dt="2024-11-18T17:14:21.733" v="1402"/>
          <ac:spMkLst>
            <pc:docMk/>
            <pc:sldMk cId="4149948850" sldId="257"/>
            <ac:spMk id="8" creationId="{DC476A61-BC27-C679-ADBA-A1D3E317ABAF}"/>
          </ac:spMkLst>
        </pc:spChg>
      </pc:sldChg>
      <pc:sldChg chg="modSp mod modNotesTx">
        <pc:chgData name="Yvonne Yorkshades" userId="b9c30e03e4e9442b" providerId="LiveId" clId="{C98613EE-DCA8-406E-AF1A-48ABF1D735F7}" dt="2024-11-20T18:16:48.151" v="1769" actId="115"/>
        <pc:sldMkLst>
          <pc:docMk/>
          <pc:sldMk cId="351088581" sldId="258"/>
        </pc:sldMkLst>
        <pc:spChg chg="mod">
          <ac:chgData name="Yvonne Yorkshades" userId="b9c30e03e4e9442b" providerId="LiveId" clId="{C98613EE-DCA8-406E-AF1A-48ABF1D735F7}" dt="2024-11-20T18:16:48.151" v="1769" actId="115"/>
          <ac:spMkLst>
            <pc:docMk/>
            <pc:sldMk cId="351088581" sldId="258"/>
            <ac:spMk id="2" creationId="{A58832E3-7904-CA29-D780-F672770CA47A}"/>
          </ac:spMkLst>
        </pc:spChg>
      </pc:sldChg>
      <pc:sldChg chg="modSp mod modNotesTx">
        <pc:chgData name="Yvonne Yorkshades" userId="b9c30e03e4e9442b" providerId="LiveId" clId="{C98613EE-DCA8-406E-AF1A-48ABF1D735F7}" dt="2024-11-20T18:16:56.299" v="1770" actId="115"/>
        <pc:sldMkLst>
          <pc:docMk/>
          <pc:sldMk cId="1261938929" sldId="259"/>
        </pc:sldMkLst>
        <pc:spChg chg="mod">
          <ac:chgData name="Yvonne Yorkshades" userId="b9c30e03e4e9442b" providerId="LiveId" clId="{C98613EE-DCA8-406E-AF1A-48ABF1D735F7}" dt="2024-11-20T18:16:56.299" v="1770" actId="115"/>
          <ac:spMkLst>
            <pc:docMk/>
            <pc:sldMk cId="1261938929" sldId="259"/>
            <ac:spMk id="2" creationId="{AC3F17B3-AFAF-F82C-69A8-E15FC483485A}"/>
          </ac:spMkLst>
        </pc:spChg>
        <pc:spChg chg="mod">
          <ac:chgData name="Yvonne Yorkshades" userId="b9c30e03e4e9442b" providerId="LiveId" clId="{C98613EE-DCA8-406E-AF1A-48ABF1D735F7}" dt="2024-11-20T14:14:06.001" v="1498" actId="20577"/>
          <ac:spMkLst>
            <pc:docMk/>
            <pc:sldMk cId="1261938929" sldId="259"/>
            <ac:spMk id="8" creationId="{2D1EC227-B8C3-019C-DEE7-4515E2B27DF8}"/>
          </ac:spMkLst>
        </pc:spChg>
      </pc:sldChg>
      <pc:sldChg chg="modSp mod modNotesTx">
        <pc:chgData name="Yvonne Yorkshades" userId="b9c30e03e4e9442b" providerId="LiveId" clId="{C98613EE-DCA8-406E-AF1A-48ABF1D735F7}" dt="2024-11-20T18:17:03.965" v="1771" actId="115"/>
        <pc:sldMkLst>
          <pc:docMk/>
          <pc:sldMk cId="3191710834" sldId="260"/>
        </pc:sldMkLst>
        <pc:spChg chg="mod">
          <ac:chgData name="Yvonne Yorkshades" userId="b9c30e03e4e9442b" providerId="LiveId" clId="{C98613EE-DCA8-406E-AF1A-48ABF1D735F7}" dt="2024-11-20T18:17:03.965" v="1771" actId="115"/>
          <ac:spMkLst>
            <pc:docMk/>
            <pc:sldMk cId="3191710834" sldId="260"/>
            <ac:spMk id="2" creationId="{9A2A9DAA-0B9C-B774-51E5-501092CE73E1}"/>
          </ac:spMkLst>
        </pc:spChg>
        <pc:spChg chg="mod">
          <ac:chgData name="Yvonne Yorkshades" userId="b9c30e03e4e9442b" providerId="LiveId" clId="{C98613EE-DCA8-406E-AF1A-48ABF1D735F7}" dt="2024-11-19T16:32:59.496" v="1494" actId="13926"/>
          <ac:spMkLst>
            <pc:docMk/>
            <pc:sldMk cId="3191710834" sldId="260"/>
            <ac:spMk id="8" creationId="{70EC304C-434B-A457-EFB5-AE2CFFB51247}"/>
          </ac:spMkLst>
        </pc:spChg>
      </pc:sldChg>
      <pc:sldChg chg="modSp mod modNotesTx">
        <pc:chgData name="Yvonne Yorkshades" userId="b9c30e03e4e9442b" providerId="LiveId" clId="{C98613EE-DCA8-406E-AF1A-48ABF1D735F7}" dt="2024-11-20T18:17:16.148" v="1772" actId="115"/>
        <pc:sldMkLst>
          <pc:docMk/>
          <pc:sldMk cId="2046989940" sldId="261"/>
        </pc:sldMkLst>
        <pc:spChg chg="mod">
          <ac:chgData name="Yvonne Yorkshades" userId="b9c30e03e4e9442b" providerId="LiveId" clId="{C98613EE-DCA8-406E-AF1A-48ABF1D735F7}" dt="2024-11-20T18:17:16.148" v="1772" actId="115"/>
          <ac:spMkLst>
            <pc:docMk/>
            <pc:sldMk cId="2046989940" sldId="261"/>
            <ac:spMk id="2" creationId="{5A66572F-5077-DE48-CBC8-2EB34E2E003F}"/>
          </ac:spMkLst>
        </pc:spChg>
      </pc:sldChg>
      <pc:sldChg chg="modSp mod modNotesTx">
        <pc:chgData name="Yvonne Yorkshades" userId="b9c30e03e4e9442b" providerId="LiveId" clId="{C98613EE-DCA8-406E-AF1A-48ABF1D735F7}" dt="2024-11-20T18:17:50.591" v="1774" actId="115"/>
        <pc:sldMkLst>
          <pc:docMk/>
          <pc:sldMk cId="1121513244" sldId="262"/>
        </pc:sldMkLst>
        <pc:spChg chg="mod">
          <ac:chgData name="Yvonne Yorkshades" userId="b9c30e03e4e9442b" providerId="LiveId" clId="{C98613EE-DCA8-406E-AF1A-48ABF1D735F7}" dt="2024-11-20T18:17:50.591" v="1774" actId="115"/>
          <ac:spMkLst>
            <pc:docMk/>
            <pc:sldMk cId="1121513244" sldId="262"/>
            <ac:spMk id="2" creationId="{847527BF-B9FE-4C38-52F3-5CE5C1040610}"/>
          </ac:spMkLst>
        </pc:spChg>
      </pc:sldChg>
      <pc:sldChg chg="modNotesTx">
        <pc:chgData name="Yvonne Yorkshades" userId="b9c30e03e4e9442b" providerId="LiveId" clId="{C98613EE-DCA8-406E-AF1A-48ABF1D735F7}" dt="2024-11-18T17:11:28.355" v="1363" actId="20577"/>
        <pc:sldMkLst>
          <pc:docMk/>
          <pc:sldMk cId="3656779059" sldId="263"/>
        </pc:sldMkLst>
      </pc:sldChg>
      <pc:sldChg chg="modSp mod modNotesTx">
        <pc:chgData name="Yvonne Yorkshades" userId="b9c30e03e4e9442b" providerId="LiveId" clId="{C98613EE-DCA8-406E-AF1A-48ABF1D735F7}" dt="2024-11-20T18:19:12.246" v="1815" actId="20577"/>
        <pc:sldMkLst>
          <pc:docMk/>
          <pc:sldMk cId="2174429231" sldId="264"/>
        </pc:sldMkLst>
        <pc:spChg chg="mod">
          <ac:chgData name="Yvonne Yorkshades" userId="b9c30e03e4e9442b" providerId="LiveId" clId="{C98613EE-DCA8-406E-AF1A-48ABF1D735F7}" dt="2024-11-18T15:07:33.371" v="258" actId="115"/>
          <ac:spMkLst>
            <pc:docMk/>
            <pc:sldMk cId="2174429231" sldId="264"/>
            <ac:spMk id="2" creationId="{9664C00E-5C20-51D5-0B20-119DF146C09E}"/>
          </ac:spMkLst>
        </pc:spChg>
        <pc:graphicFrameChg chg="modGraphic">
          <ac:chgData name="Yvonne Yorkshades" userId="b9c30e03e4e9442b" providerId="LiveId" clId="{C98613EE-DCA8-406E-AF1A-48ABF1D735F7}" dt="2024-11-18T15:01:47.974" v="197" actId="113"/>
          <ac:graphicFrameMkLst>
            <pc:docMk/>
            <pc:sldMk cId="2174429231" sldId="264"/>
            <ac:graphicFrameMk id="6" creationId="{8668DEDD-45D5-5BEF-1487-ECEC6BDE47FF}"/>
          </ac:graphicFrameMkLst>
        </pc:graphicFrameChg>
        <pc:graphicFrameChg chg="modGraphic">
          <ac:chgData name="Yvonne Yorkshades" userId="b9c30e03e4e9442b" providerId="LiveId" clId="{C98613EE-DCA8-406E-AF1A-48ABF1D735F7}" dt="2024-11-18T15:09:31.814" v="266" actId="115"/>
          <ac:graphicFrameMkLst>
            <pc:docMk/>
            <pc:sldMk cId="2174429231" sldId="264"/>
            <ac:graphicFrameMk id="12" creationId="{9A0575A1-52B4-8439-6843-D72033D613A8}"/>
          </ac:graphicFrameMkLst>
        </pc:graphicFrameChg>
        <pc:graphicFrameChg chg="modGraphic">
          <ac:chgData name="Yvonne Yorkshades" userId="b9c30e03e4e9442b" providerId="LiveId" clId="{C98613EE-DCA8-406E-AF1A-48ABF1D735F7}" dt="2024-11-18T15:09:56.337" v="272" actId="113"/>
          <ac:graphicFrameMkLst>
            <pc:docMk/>
            <pc:sldMk cId="2174429231" sldId="264"/>
            <ac:graphicFrameMk id="16" creationId="{3F4B8F5C-4BAF-3278-F304-E5889FC8487F}"/>
          </ac:graphicFrameMkLst>
        </pc:graphicFrameChg>
      </pc:sldChg>
      <pc:sldChg chg="modNotesTx">
        <pc:chgData name="Yvonne Yorkshades" userId="b9c30e03e4e9442b" providerId="LiveId" clId="{C98613EE-DCA8-406E-AF1A-48ABF1D735F7}" dt="2024-11-20T14:16:41.549" v="1659" actId="20577"/>
        <pc:sldMkLst>
          <pc:docMk/>
          <pc:sldMk cId="1989665171" sldId="265"/>
        </pc:sldMkLst>
      </pc:sldChg>
      <pc:sldChg chg="modSp mod modNotesTx">
        <pc:chgData name="Yvonne Yorkshades" userId="b9c30e03e4e9442b" providerId="LiveId" clId="{C98613EE-DCA8-406E-AF1A-48ABF1D735F7}" dt="2024-11-20T14:17:35.836" v="1681" actId="20577"/>
        <pc:sldMkLst>
          <pc:docMk/>
          <pc:sldMk cId="1184436800" sldId="266"/>
        </pc:sldMkLst>
        <pc:spChg chg="mod">
          <ac:chgData name="Yvonne Yorkshades" userId="b9c30e03e4e9442b" providerId="LiveId" clId="{C98613EE-DCA8-406E-AF1A-48ABF1D735F7}" dt="2024-11-18T15:10:59.527" v="274" actId="115"/>
          <ac:spMkLst>
            <pc:docMk/>
            <pc:sldMk cId="1184436800" sldId="266"/>
            <ac:spMk id="2" creationId="{283C2D37-5227-BDE1-B381-19728EA61F8D}"/>
          </ac:spMkLst>
        </pc:spChg>
        <pc:spChg chg="mod">
          <ac:chgData name="Yvonne Yorkshades" userId="b9c30e03e4e9442b" providerId="LiveId" clId="{C98613EE-DCA8-406E-AF1A-48ABF1D735F7}" dt="2024-11-18T15:22:25.564" v="590" actId="20577"/>
          <ac:spMkLst>
            <pc:docMk/>
            <pc:sldMk cId="1184436800" sldId="266"/>
            <ac:spMk id="4" creationId="{1DADAB4A-22F4-6035-9DD0-BB07ECBBF7E7}"/>
          </ac:spMkLst>
        </pc:spChg>
      </pc:sldChg>
      <pc:sldChg chg="addSp delSp modSp new mod setBg">
        <pc:chgData name="Yvonne Yorkshades" userId="b9c30e03e4e9442b" providerId="LiveId" clId="{C98613EE-DCA8-406E-AF1A-48ABF1D735F7}" dt="2024-11-20T18:11:22.309" v="1766" actId="962"/>
        <pc:sldMkLst>
          <pc:docMk/>
          <pc:sldMk cId="238881294" sldId="267"/>
        </pc:sldMkLst>
        <pc:spChg chg="add del">
          <ac:chgData name="Yvonne Yorkshades" userId="b9c30e03e4e9442b" providerId="LiveId" clId="{C98613EE-DCA8-406E-AF1A-48ABF1D735F7}" dt="2024-11-20T18:02:21.870" v="1756" actId="26606"/>
          <ac:spMkLst>
            <pc:docMk/>
            <pc:sldMk cId="238881294" sldId="267"/>
            <ac:spMk id="8" creationId="{42A4FC2C-047E-45A5-965D-8E1E3BF09BC6}"/>
          </ac:spMkLst>
        </pc:spChg>
        <pc:spChg chg="add">
          <ac:chgData name="Yvonne Yorkshades" userId="b9c30e03e4e9442b" providerId="LiveId" clId="{C98613EE-DCA8-406E-AF1A-48ABF1D735F7}" dt="2024-11-20T18:02:21.870" v="1756" actId="26606"/>
          <ac:spMkLst>
            <pc:docMk/>
            <pc:sldMk cId="238881294" sldId="267"/>
            <ac:spMk id="13" creationId="{16B067B1-F4E5-4FDF-813D-C9E872E80075}"/>
          </ac:spMkLst>
        </pc:spChg>
        <pc:picChg chg="add del mod">
          <ac:chgData name="Yvonne Yorkshades" userId="b9c30e03e4e9442b" providerId="LiveId" clId="{C98613EE-DCA8-406E-AF1A-48ABF1D735F7}" dt="2024-11-20T17:58:02.026" v="1746" actId="478"/>
          <ac:picMkLst>
            <pc:docMk/>
            <pc:sldMk cId="238881294" sldId="267"/>
            <ac:picMk id="3" creationId="{D7B8D645-8A0A-A05C-D89B-3492E0A77F28}"/>
          </ac:picMkLst>
        </pc:picChg>
        <pc:picChg chg="add del mod">
          <ac:chgData name="Yvonne Yorkshades" userId="b9c30e03e4e9442b" providerId="LiveId" clId="{C98613EE-DCA8-406E-AF1A-48ABF1D735F7}" dt="2024-11-20T18:00:08.567" v="1754" actId="478"/>
          <ac:picMkLst>
            <pc:docMk/>
            <pc:sldMk cId="238881294" sldId="267"/>
            <ac:picMk id="5" creationId="{FF48528E-C1D1-141F-79E7-847C86BA51EF}"/>
          </ac:picMkLst>
        </pc:picChg>
        <pc:picChg chg="add del mod">
          <ac:chgData name="Yvonne Yorkshades" userId="b9c30e03e4e9442b" providerId="LiveId" clId="{C98613EE-DCA8-406E-AF1A-48ABF1D735F7}" dt="2024-11-20T18:04:38.927" v="1757" actId="478"/>
          <ac:picMkLst>
            <pc:docMk/>
            <pc:sldMk cId="238881294" sldId="267"/>
            <ac:picMk id="7" creationId="{3E1B1D7C-20B9-F77E-F0FD-CA54B0312B79}"/>
          </ac:picMkLst>
        </pc:picChg>
        <pc:picChg chg="add del mod">
          <ac:chgData name="Yvonne Yorkshades" userId="b9c30e03e4e9442b" providerId="LiveId" clId="{C98613EE-DCA8-406E-AF1A-48ABF1D735F7}" dt="2024-11-20T18:10:25.293" v="1763" actId="478"/>
          <ac:picMkLst>
            <pc:docMk/>
            <pc:sldMk cId="238881294" sldId="267"/>
            <ac:picMk id="10" creationId="{6DA2B3A1-603D-6780-4DFD-81E5B4334446}"/>
          </ac:picMkLst>
        </pc:picChg>
        <pc:picChg chg="add mod">
          <ac:chgData name="Yvonne Yorkshades" userId="b9c30e03e4e9442b" providerId="LiveId" clId="{C98613EE-DCA8-406E-AF1A-48ABF1D735F7}" dt="2024-11-20T18:11:22.309" v="1766" actId="962"/>
          <ac:picMkLst>
            <pc:docMk/>
            <pc:sldMk cId="238881294" sldId="267"/>
            <ac:picMk id="12" creationId="{9E494EEC-AB9E-F8AB-B7DC-C3F42AE5ABB1}"/>
          </ac:picMkLst>
        </pc:picChg>
      </pc:sldChg>
    </pc:docChg>
  </pc:docChgLst>
  <pc:docChgLst>
    <pc:chgData name="Guest User" providerId="Windows Live" clId="Web-{8A271A82-EFE2-C3AC-4AC4-977BF0C1A532}"/>
    <pc:docChg chg="addSld modSld">
      <pc:chgData name="Guest User" userId="" providerId="Windows Live" clId="Web-{8A271A82-EFE2-C3AC-4AC4-977BF0C1A532}" dt="2024-11-18T07:27:38.365" v="175" actId="20577"/>
      <pc:docMkLst>
        <pc:docMk/>
      </pc:docMkLst>
      <pc:sldChg chg="modSp">
        <pc:chgData name="Guest User" userId="" providerId="Windows Live" clId="Web-{8A271A82-EFE2-C3AC-4AC4-977BF0C1A532}" dt="2024-11-18T06:44:56.894" v="2" actId="20577"/>
        <pc:sldMkLst>
          <pc:docMk/>
          <pc:sldMk cId="351088581" sldId="258"/>
        </pc:sldMkLst>
        <pc:spChg chg="mod">
          <ac:chgData name="Guest User" userId="" providerId="Windows Live" clId="Web-{8A271A82-EFE2-C3AC-4AC4-977BF0C1A532}" dt="2024-11-18T06:44:56.894" v="2" actId="20577"/>
          <ac:spMkLst>
            <pc:docMk/>
            <pc:sldMk cId="351088581" sldId="258"/>
            <ac:spMk id="8" creationId="{97F898ED-EA26-7426-CB44-689DA686186D}"/>
          </ac:spMkLst>
        </pc:spChg>
      </pc:sldChg>
      <pc:sldChg chg="modSp">
        <pc:chgData name="Guest User" userId="" providerId="Windows Live" clId="Web-{8A271A82-EFE2-C3AC-4AC4-977BF0C1A532}" dt="2024-11-18T06:56:25.866" v="88" actId="20577"/>
        <pc:sldMkLst>
          <pc:docMk/>
          <pc:sldMk cId="3191710834" sldId="260"/>
        </pc:sldMkLst>
        <pc:spChg chg="mod">
          <ac:chgData name="Guest User" userId="" providerId="Windows Live" clId="Web-{8A271A82-EFE2-C3AC-4AC4-977BF0C1A532}" dt="2024-11-18T06:56:25.866" v="88" actId="20577"/>
          <ac:spMkLst>
            <pc:docMk/>
            <pc:sldMk cId="3191710834" sldId="260"/>
            <ac:spMk id="8" creationId="{70EC304C-434B-A457-EFB5-AE2CFFB51247}"/>
          </ac:spMkLst>
        </pc:spChg>
      </pc:sldChg>
      <pc:sldChg chg="modSp">
        <pc:chgData name="Guest User" userId="" providerId="Windows Live" clId="Web-{8A271A82-EFE2-C3AC-4AC4-977BF0C1A532}" dt="2024-11-18T06:56:32.991" v="90" actId="20577"/>
        <pc:sldMkLst>
          <pc:docMk/>
          <pc:sldMk cId="2046989940" sldId="261"/>
        </pc:sldMkLst>
        <pc:spChg chg="mod">
          <ac:chgData name="Guest User" userId="" providerId="Windows Live" clId="Web-{8A271A82-EFE2-C3AC-4AC4-977BF0C1A532}" dt="2024-11-18T06:56:32.991" v="90" actId="20577"/>
          <ac:spMkLst>
            <pc:docMk/>
            <pc:sldMk cId="2046989940" sldId="261"/>
            <ac:spMk id="8" creationId="{37FA284C-00C3-52D7-A546-226BD33C2B05}"/>
          </ac:spMkLst>
        </pc:spChg>
      </pc:sldChg>
      <pc:sldChg chg="modSp">
        <pc:chgData name="Guest User" userId="" providerId="Windows Live" clId="Web-{8A271A82-EFE2-C3AC-4AC4-977BF0C1A532}" dt="2024-11-18T06:46:09.318" v="11" actId="20577"/>
        <pc:sldMkLst>
          <pc:docMk/>
          <pc:sldMk cId="1121513244" sldId="262"/>
        </pc:sldMkLst>
        <pc:spChg chg="mod">
          <ac:chgData name="Guest User" userId="" providerId="Windows Live" clId="Web-{8A271A82-EFE2-C3AC-4AC4-977BF0C1A532}" dt="2024-11-18T06:46:09.318" v="11" actId="20577"/>
          <ac:spMkLst>
            <pc:docMk/>
            <pc:sldMk cId="1121513244" sldId="262"/>
            <ac:spMk id="24" creationId="{9C0E5884-EE73-9E9E-4248-D71A8D7670DD}"/>
          </ac:spMkLst>
        </pc:spChg>
      </pc:sldChg>
      <pc:sldChg chg="addSp delSp modSp">
        <pc:chgData name="Guest User" userId="" providerId="Windows Live" clId="Web-{8A271A82-EFE2-C3AC-4AC4-977BF0C1A532}" dt="2024-11-18T06:55:16.755" v="85" actId="20577"/>
        <pc:sldMkLst>
          <pc:docMk/>
          <pc:sldMk cId="3656779059" sldId="263"/>
        </pc:sldMkLst>
        <pc:spChg chg="mod">
          <ac:chgData name="Guest User" userId="" providerId="Windows Live" clId="Web-{8A271A82-EFE2-C3AC-4AC4-977BF0C1A532}" dt="2024-11-18T06:55:16.755" v="85" actId="20577"/>
          <ac:spMkLst>
            <pc:docMk/>
            <pc:sldMk cId="3656779059" sldId="263"/>
            <ac:spMk id="2" creationId="{EFC97226-691B-8725-3735-5FA91B94632D}"/>
          </ac:spMkLst>
        </pc:spChg>
        <pc:spChg chg="del">
          <ac:chgData name="Guest User" userId="" providerId="Windows Live" clId="Web-{8A271A82-EFE2-C3AC-4AC4-977BF0C1A532}" dt="2024-11-18T06:52:49.766" v="33"/>
          <ac:spMkLst>
            <pc:docMk/>
            <pc:sldMk cId="3656779059" sldId="263"/>
            <ac:spMk id="3" creationId="{403C5933-6501-EB87-3B14-648F14066D48}"/>
          </ac:spMkLst>
        </pc:spChg>
        <pc:picChg chg="add mod ord">
          <ac:chgData name="Guest User" userId="" providerId="Windows Live" clId="Web-{8A271A82-EFE2-C3AC-4AC4-977BF0C1A532}" dt="2024-11-18T06:53:11.533" v="37" actId="1076"/>
          <ac:picMkLst>
            <pc:docMk/>
            <pc:sldMk cId="3656779059" sldId="263"/>
            <ac:picMk id="4" creationId="{B0267929-9B96-F1EE-862B-B6043692F95A}"/>
          </ac:picMkLst>
        </pc:picChg>
      </pc:sldChg>
      <pc:sldChg chg="modSp">
        <pc:chgData name="Guest User" userId="" providerId="Windows Live" clId="Web-{8A271A82-EFE2-C3AC-4AC4-977BF0C1A532}" dt="2024-11-18T06:46:28.990" v="19"/>
        <pc:sldMkLst>
          <pc:docMk/>
          <pc:sldMk cId="2174429231" sldId="264"/>
        </pc:sldMkLst>
        <pc:graphicFrameChg chg="mod modGraphic">
          <ac:chgData name="Guest User" userId="" providerId="Windows Live" clId="Web-{8A271A82-EFE2-C3AC-4AC4-977BF0C1A532}" dt="2024-11-18T06:46:20.084" v="15"/>
          <ac:graphicFrameMkLst>
            <pc:docMk/>
            <pc:sldMk cId="2174429231" sldId="264"/>
            <ac:graphicFrameMk id="6" creationId="{8668DEDD-45D5-5BEF-1487-ECEC6BDE47FF}"/>
          </ac:graphicFrameMkLst>
        </pc:graphicFrameChg>
        <pc:graphicFrameChg chg="mod modGraphic">
          <ac:chgData name="Guest User" userId="" providerId="Windows Live" clId="Web-{8A271A82-EFE2-C3AC-4AC4-977BF0C1A532}" dt="2024-11-18T06:46:28.990" v="19"/>
          <ac:graphicFrameMkLst>
            <pc:docMk/>
            <pc:sldMk cId="2174429231" sldId="264"/>
            <ac:graphicFrameMk id="16" creationId="{3F4B8F5C-4BAF-3278-F304-E5889FC8487F}"/>
          </ac:graphicFrameMkLst>
        </pc:graphicFrameChg>
      </pc:sldChg>
      <pc:sldChg chg="addSp delSp modSp mod setBg">
        <pc:chgData name="Guest User" userId="" providerId="Windows Live" clId="Web-{8A271A82-EFE2-C3AC-4AC4-977BF0C1A532}" dt="2024-11-18T06:48:28.368" v="32"/>
        <pc:sldMkLst>
          <pc:docMk/>
          <pc:sldMk cId="1989665171" sldId="265"/>
        </pc:sldMkLst>
        <pc:spChg chg="mod">
          <ac:chgData name="Guest User" userId="" providerId="Windows Live" clId="Web-{8A271A82-EFE2-C3AC-4AC4-977BF0C1A532}" dt="2024-11-18T06:48:28.368" v="32"/>
          <ac:spMkLst>
            <pc:docMk/>
            <pc:sldMk cId="1989665171" sldId="265"/>
            <ac:spMk id="2" creationId="{E0C43B12-56A1-7C0F-B144-A71E7B0C14CA}"/>
          </ac:spMkLst>
        </pc:spChg>
        <pc:spChg chg="mod">
          <ac:chgData name="Guest User" userId="" providerId="Windows Live" clId="Web-{8A271A82-EFE2-C3AC-4AC4-977BF0C1A532}" dt="2024-11-18T06:48:28.368" v="32"/>
          <ac:spMkLst>
            <pc:docMk/>
            <pc:sldMk cId="1989665171" sldId="265"/>
            <ac:spMk id="3" creationId="{33BACF4F-F333-8C13-775D-4D870400D2AA}"/>
          </ac:spMkLst>
        </pc:spChg>
        <pc:spChg chg="mod">
          <ac:chgData name="Guest User" userId="" providerId="Windows Live" clId="Web-{8A271A82-EFE2-C3AC-4AC4-977BF0C1A532}" dt="2024-11-18T06:48:28.368" v="32"/>
          <ac:spMkLst>
            <pc:docMk/>
            <pc:sldMk cId="1989665171" sldId="265"/>
            <ac:spMk id="4" creationId="{DE560F64-DD90-80BA-6F11-DF7BD5DB3217}"/>
          </ac:spMkLst>
        </pc:spChg>
        <pc:spChg chg="add del">
          <ac:chgData name="Guest User" userId="" providerId="Windows Live" clId="Web-{8A271A82-EFE2-C3AC-4AC4-977BF0C1A532}" dt="2024-11-18T06:48:28.368" v="32"/>
          <ac:spMkLst>
            <pc:docMk/>
            <pc:sldMk cId="1989665171" sldId="265"/>
            <ac:spMk id="9" creationId="{428D436F-9ACD-4C92-AFC8-C934C527A6A4}"/>
          </ac:spMkLst>
        </pc:spChg>
        <pc:spChg chg="add del">
          <ac:chgData name="Guest User" userId="" providerId="Windows Live" clId="Web-{8A271A82-EFE2-C3AC-4AC4-977BF0C1A532}" dt="2024-11-18T06:48:28.368" v="32"/>
          <ac:spMkLst>
            <pc:docMk/>
            <pc:sldMk cId="1989665171" sldId="265"/>
            <ac:spMk id="11" creationId="{090538E0-A884-4E60-A6AB-77D830E2FCED}"/>
          </ac:spMkLst>
        </pc:spChg>
        <pc:spChg chg="add del">
          <ac:chgData name="Guest User" userId="" providerId="Windows Live" clId="Web-{8A271A82-EFE2-C3AC-4AC4-977BF0C1A532}" dt="2024-11-18T06:48:28.368" v="32"/>
          <ac:spMkLst>
            <pc:docMk/>
            <pc:sldMk cId="1989665171" sldId="265"/>
            <ac:spMk id="13" creationId="{DB0D7DD0-1C67-4D4C-9E06-678233DB8468}"/>
          </ac:spMkLst>
        </pc:spChg>
      </pc:sldChg>
      <pc:sldChg chg="addSp delSp modSp new mod setBg">
        <pc:chgData name="Guest User" userId="" providerId="Windows Live" clId="Web-{8A271A82-EFE2-C3AC-4AC4-977BF0C1A532}" dt="2024-11-18T07:27:38.365" v="175" actId="20577"/>
        <pc:sldMkLst>
          <pc:docMk/>
          <pc:sldMk cId="1184436800" sldId="266"/>
        </pc:sldMkLst>
        <pc:spChg chg="mod ord">
          <ac:chgData name="Guest User" userId="" providerId="Windows Live" clId="Web-{8A271A82-EFE2-C3AC-4AC4-977BF0C1A532}" dt="2024-11-18T07:27:38.365" v="175" actId="20577"/>
          <ac:spMkLst>
            <pc:docMk/>
            <pc:sldMk cId="1184436800" sldId="266"/>
            <ac:spMk id="2" creationId="{283C2D37-5227-BDE1-B381-19728EA61F8D}"/>
          </ac:spMkLst>
        </pc:spChg>
        <pc:spChg chg="del">
          <ac:chgData name="Guest User" userId="" providerId="Windows Live" clId="Web-{8A271A82-EFE2-C3AC-4AC4-977BF0C1A532}" dt="2024-11-18T07:23:30.702" v="92"/>
          <ac:spMkLst>
            <pc:docMk/>
            <pc:sldMk cId="1184436800" sldId="266"/>
            <ac:spMk id="3" creationId="{D6E58C8F-1323-95E9-6964-F87C1DD5D200}"/>
          </ac:spMkLst>
        </pc:spChg>
        <pc:spChg chg="mod ord">
          <ac:chgData name="Guest User" userId="" providerId="Windows Live" clId="Web-{8A271A82-EFE2-C3AC-4AC4-977BF0C1A532}" dt="2024-11-18T07:25:54.316" v="106"/>
          <ac:spMkLst>
            <pc:docMk/>
            <pc:sldMk cId="1184436800" sldId="266"/>
            <ac:spMk id="4" creationId="{1DADAB4A-22F4-6035-9DD0-BB07ECBBF7E7}"/>
          </ac:spMkLst>
        </pc:spChg>
        <pc:spChg chg="add del mod">
          <ac:chgData name="Guest User" userId="" providerId="Windows Live" clId="Web-{8A271A82-EFE2-C3AC-4AC4-977BF0C1A532}" dt="2024-11-18T07:24:52.830" v="100"/>
          <ac:spMkLst>
            <pc:docMk/>
            <pc:sldMk cId="1184436800" sldId="266"/>
            <ac:spMk id="7" creationId="{1AE80616-6882-8756-95B0-C51090E1B221}"/>
          </ac:spMkLst>
        </pc:spChg>
        <pc:spChg chg="add del">
          <ac:chgData name="Guest User" userId="" providerId="Windows Live" clId="Web-{8A271A82-EFE2-C3AC-4AC4-977BF0C1A532}" dt="2024-11-18T07:24:31.876" v="98"/>
          <ac:spMkLst>
            <pc:docMk/>
            <pc:sldMk cId="1184436800" sldId="266"/>
            <ac:spMk id="10" creationId="{9F7D5CDA-D291-4307-BF55-1381FED29634}"/>
          </ac:spMkLst>
        </pc:spChg>
        <pc:spChg chg="add del">
          <ac:chgData name="Guest User" userId="" providerId="Windows Live" clId="Web-{8A271A82-EFE2-C3AC-4AC4-977BF0C1A532}" dt="2024-11-18T07:24:31.876" v="98"/>
          <ac:spMkLst>
            <pc:docMk/>
            <pc:sldMk cId="1184436800" sldId="266"/>
            <ac:spMk id="12" creationId="{59B296B9-C5A5-4E4F-9B60-C907B5F1466C}"/>
          </ac:spMkLst>
        </pc:spChg>
        <pc:spChg chg="add del">
          <ac:chgData name="Guest User" userId="" providerId="Windows Live" clId="Web-{8A271A82-EFE2-C3AC-4AC4-977BF0C1A532}" dt="2024-11-18T07:25:43.222" v="103"/>
          <ac:spMkLst>
            <pc:docMk/>
            <pc:sldMk cId="1184436800" sldId="266"/>
            <ac:spMk id="13" creationId="{3C915414-2809-4735-A560-0D5FE66700D8}"/>
          </ac:spMkLst>
        </pc:spChg>
        <pc:spChg chg="add del">
          <ac:chgData name="Guest User" userId="" providerId="Windows Live" clId="Web-{8A271A82-EFE2-C3AC-4AC4-977BF0C1A532}" dt="2024-11-18T07:24:31.876" v="98"/>
          <ac:spMkLst>
            <pc:docMk/>
            <pc:sldMk cId="1184436800" sldId="266"/>
            <ac:spMk id="14" creationId="{D0300FD3-5AF1-6305-15FA-9078072672E2}"/>
          </ac:spMkLst>
        </pc:spChg>
        <pc:spChg chg="add">
          <ac:chgData name="Guest User" userId="" providerId="Windows Live" clId="Web-{8A271A82-EFE2-C3AC-4AC4-977BF0C1A532}" dt="2024-11-18T07:25:54.316" v="106"/>
          <ac:spMkLst>
            <pc:docMk/>
            <pc:sldMk cId="1184436800" sldId="266"/>
            <ac:spMk id="17" creationId="{D0300FD3-5AF1-6305-15FA-9078072672E2}"/>
          </ac:spMkLst>
        </pc:spChg>
        <pc:spChg chg="add del">
          <ac:chgData name="Guest User" userId="" providerId="Windows Live" clId="Web-{8A271A82-EFE2-C3AC-4AC4-977BF0C1A532}" dt="2024-11-18T07:25:43.222" v="103"/>
          <ac:spMkLst>
            <pc:docMk/>
            <pc:sldMk cId="1184436800" sldId="266"/>
            <ac:spMk id="46" creationId="{D1E370F4-6FE2-45A6-AC8E-CCB1A8AED13B}"/>
          </ac:spMkLst>
        </pc:spChg>
        <pc:spChg chg="add del">
          <ac:chgData name="Guest User" userId="" providerId="Windows Live" clId="Web-{8A271A82-EFE2-C3AC-4AC4-977BF0C1A532}" dt="2024-11-18T07:25:43.222" v="103"/>
          <ac:spMkLst>
            <pc:docMk/>
            <pc:sldMk cId="1184436800" sldId="266"/>
            <ac:spMk id="48" creationId="{D665D759-2DF8-4D47-8386-4BA28901A79D}"/>
          </ac:spMkLst>
        </pc:spChg>
        <pc:spChg chg="add del">
          <ac:chgData name="Guest User" userId="" providerId="Windows Live" clId="Web-{8A271A82-EFE2-C3AC-4AC4-977BF0C1A532}" dt="2024-11-18T07:25:54.316" v="105"/>
          <ac:spMkLst>
            <pc:docMk/>
            <pc:sldMk cId="1184436800" sldId="266"/>
            <ac:spMk id="50" creationId="{F13C74B1-5B17-4795-BED0-7140497B445A}"/>
          </ac:spMkLst>
        </pc:spChg>
        <pc:spChg chg="add del">
          <ac:chgData name="Guest User" userId="" providerId="Windows Live" clId="Web-{8A271A82-EFE2-C3AC-4AC4-977BF0C1A532}" dt="2024-11-18T07:25:54.316" v="105"/>
          <ac:spMkLst>
            <pc:docMk/>
            <pc:sldMk cId="1184436800" sldId="266"/>
            <ac:spMk id="51" creationId="{D4974D33-8DC5-464E-8C6D-BE58F0669C17}"/>
          </ac:spMkLst>
        </pc:spChg>
        <pc:spChg chg="add">
          <ac:chgData name="Guest User" userId="" providerId="Windows Live" clId="Web-{8A271A82-EFE2-C3AC-4AC4-977BF0C1A532}" dt="2024-11-18T07:25:54.316" v="106"/>
          <ac:spMkLst>
            <pc:docMk/>
            <pc:sldMk cId="1184436800" sldId="266"/>
            <ac:spMk id="53" creationId="{9F7D5CDA-D291-4307-BF55-1381FED29634}"/>
          </ac:spMkLst>
        </pc:spChg>
        <pc:spChg chg="add">
          <ac:chgData name="Guest User" userId="" providerId="Windows Live" clId="Web-{8A271A82-EFE2-C3AC-4AC4-977BF0C1A532}" dt="2024-11-18T07:25:54.316" v="106"/>
          <ac:spMkLst>
            <pc:docMk/>
            <pc:sldMk cId="1184436800" sldId="266"/>
            <ac:spMk id="54" creationId="{59B296B9-C5A5-4E4F-9B60-C907B5F1466C}"/>
          </ac:spMkLst>
        </pc:spChg>
        <pc:grpChg chg="add del">
          <ac:chgData name="Guest User" userId="" providerId="Windows Live" clId="Web-{8A271A82-EFE2-C3AC-4AC4-977BF0C1A532}" dt="2024-11-18T07:25:43.222" v="103"/>
          <ac:grpSpMkLst>
            <pc:docMk/>
            <pc:sldMk cId="1184436800" sldId="266"/>
            <ac:grpSpMk id="15" creationId="{24413201-85BF-4680-A7D4-10CDBD03569C}"/>
          </ac:grpSpMkLst>
        </pc:grpChg>
        <pc:picChg chg="add del mod ord">
          <ac:chgData name="Guest User" userId="" providerId="Windows Live" clId="Web-{8A271A82-EFE2-C3AC-4AC4-977BF0C1A532}" dt="2024-11-18T07:24:38.876" v="99"/>
          <ac:picMkLst>
            <pc:docMk/>
            <pc:sldMk cId="1184436800" sldId="266"/>
            <ac:picMk id="5" creationId="{9984F0B0-2A78-CE13-306A-BB2D3F3077CD}"/>
          </ac:picMkLst>
        </pc:picChg>
        <pc:picChg chg="add mod ord">
          <ac:chgData name="Guest User" userId="" providerId="Windows Live" clId="Web-{8A271A82-EFE2-C3AC-4AC4-977BF0C1A532}" dt="2024-11-18T07:25:54.316" v="106"/>
          <ac:picMkLst>
            <pc:docMk/>
            <pc:sldMk cId="1184436800" sldId="266"/>
            <ac:picMk id="8" creationId="{FF760B96-63BA-6418-E7E2-07EAE62C1ADC}"/>
          </ac:picMkLst>
        </pc:picChg>
        <pc:cxnChg chg="add del">
          <ac:chgData name="Guest User" userId="" providerId="Windows Live" clId="Web-{8A271A82-EFE2-C3AC-4AC4-977BF0C1A532}" dt="2024-11-18T07:25:43.222" v="103"/>
          <ac:cxnSpMkLst>
            <pc:docMk/>
            <pc:sldMk cId="1184436800" sldId="266"/>
            <ac:cxnSpMk id="44" creationId="{90CA228F-98DF-49C4-9649-32D7199CC7AB}"/>
          </ac:cxnSpMkLst>
        </pc:cxnChg>
      </pc:sldChg>
    </pc:docChg>
  </pc:docChgLst>
  <pc:docChgLst>
    <pc:chgData name="Yvonne Yorkshades" userId="b9c30e03e4e9442b" providerId="LiveId" clId="{71CB67B8-1112-CA46-8DF3-B03B25C3310B}"/>
    <pc:docChg chg="undo custSel addSld delSld modSld sldOrd">
      <pc:chgData name="Yvonne Yorkshades" userId="b9c30e03e4e9442b" providerId="LiveId" clId="{71CB67B8-1112-CA46-8DF3-B03B25C3310B}" dt="2024-11-19T16:32:41.108" v="2372" actId="20577"/>
      <pc:docMkLst>
        <pc:docMk/>
      </pc:docMkLst>
      <pc:sldChg chg="modSp add del">
        <pc:chgData name="Yvonne Yorkshades" userId="b9c30e03e4e9442b" providerId="LiveId" clId="{71CB67B8-1112-CA46-8DF3-B03B25C3310B}" dt="2024-11-17T20:46:08.654" v="764" actId="20577"/>
        <pc:sldMkLst>
          <pc:docMk/>
          <pc:sldMk cId="1139130593" sldId="256"/>
        </pc:sldMkLst>
        <pc:spChg chg="mod">
          <ac:chgData name="Yvonne Yorkshades" userId="b9c30e03e4e9442b" providerId="LiveId" clId="{71CB67B8-1112-CA46-8DF3-B03B25C3310B}" dt="2024-11-17T20:46:08.654" v="764" actId="20577"/>
          <ac:spMkLst>
            <pc:docMk/>
            <pc:sldMk cId="1139130593" sldId="256"/>
            <ac:spMk id="16" creationId="{741C5260-A60E-E9EF-DA10-94875600CFC6}"/>
          </ac:spMkLst>
        </pc:spChg>
      </pc:sldChg>
      <pc:sldChg chg="modSp">
        <pc:chgData name="Yvonne Yorkshades" userId="b9c30e03e4e9442b" providerId="LiveId" clId="{71CB67B8-1112-CA46-8DF3-B03B25C3310B}" dt="2024-11-17T20:48:57.244" v="863" actId="20577"/>
        <pc:sldMkLst>
          <pc:docMk/>
          <pc:sldMk cId="4149948850" sldId="257"/>
        </pc:sldMkLst>
        <pc:spChg chg="mod">
          <ac:chgData name="Yvonne Yorkshades" userId="b9c30e03e4e9442b" providerId="LiveId" clId="{71CB67B8-1112-CA46-8DF3-B03B25C3310B}" dt="2024-11-17T20:48:57.244" v="863" actId="20577"/>
          <ac:spMkLst>
            <pc:docMk/>
            <pc:sldMk cId="4149948850" sldId="257"/>
            <ac:spMk id="8" creationId="{DC476A61-BC27-C679-ADBA-A1D3E317ABAF}"/>
          </ac:spMkLst>
        </pc:spChg>
        <pc:picChg chg="mod">
          <ac:chgData name="Yvonne Yorkshades" userId="b9c30e03e4e9442b" providerId="LiveId" clId="{71CB67B8-1112-CA46-8DF3-B03B25C3310B}" dt="2024-11-17T17:09:18.567" v="424" actId="1076"/>
          <ac:picMkLst>
            <pc:docMk/>
            <pc:sldMk cId="4149948850" sldId="257"/>
            <ac:picMk id="4" creationId="{CB7832C4-8A59-3EA4-0B70-14C59BF8E5A5}"/>
          </ac:picMkLst>
        </pc:picChg>
      </pc:sldChg>
      <pc:sldChg chg="modSp">
        <pc:chgData name="Yvonne Yorkshades" userId="b9c30e03e4e9442b" providerId="LiveId" clId="{71CB67B8-1112-CA46-8DF3-B03B25C3310B}" dt="2024-11-17T20:55:52.014" v="1222" actId="20577"/>
        <pc:sldMkLst>
          <pc:docMk/>
          <pc:sldMk cId="351088581" sldId="258"/>
        </pc:sldMkLst>
        <pc:spChg chg="mod">
          <ac:chgData name="Yvonne Yorkshades" userId="b9c30e03e4e9442b" providerId="LiveId" clId="{71CB67B8-1112-CA46-8DF3-B03B25C3310B}" dt="2024-11-17T20:55:52.014" v="1222" actId="20577"/>
          <ac:spMkLst>
            <pc:docMk/>
            <pc:sldMk cId="351088581" sldId="258"/>
            <ac:spMk id="8" creationId="{97F898ED-EA26-7426-CB44-689DA686186D}"/>
          </ac:spMkLst>
        </pc:spChg>
        <pc:picChg chg="mod">
          <ac:chgData name="Yvonne Yorkshades" userId="b9c30e03e4e9442b" providerId="LiveId" clId="{71CB67B8-1112-CA46-8DF3-B03B25C3310B}" dt="2024-11-17T17:04:52.007" v="408" actId="1076"/>
          <ac:picMkLst>
            <pc:docMk/>
            <pc:sldMk cId="351088581" sldId="258"/>
            <ac:picMk id="4" creationId="{56BBDA40-6846-8F1B-C384-E6A5BF8859C8}"/>
          </ac:picMkLst>
        </pc:picChg>
      </pc:sldChg>
      <pc:sldChg chg="modSp">
        <pc:chgData name="Yvonne Yorkshades" userId="b9c30e03e4e9442b" providerId="LiveId" clId="{71CB67B8-1112-CA46-8DF3-B03B25C3310B}" dt="2024-11-17T21:01:21.085" v="1382" actId="20577"/>
        <pc:sldMkLst>
          <pc:docMk/>
          <pc:sldMk cId="1261938929" sldId="259"/>
        </pc:sldMkLst>
        <pc:spChg chg="mod">
          <ac:chgData name="Yvonne Yorkshades" userId="b9c30e03e4e9442b" providerId="LiveId" clId="{71CB67B8-1112-CA46-8DF3-B03B25C3310B}" dt="2024-11-17T21:01:21.085" v="1382" actId="20577"/>
          <ac:spMkLst>
            <pc:docMk/>
            <pc:sldMk cId="1261938929" sldId="259"/>
            <ac:spMk id="8" creationId="{2D1EC227-B8C3-019C-DEE7-4515E2B27DF8}"/>
          </ac:spMkLst>
        </pc:spChg>
      </pc:sldChg>
      <pc:sldChg chg="modSp">
        <pc:chgData name="Yvonne Yorkshades" userId="b9c30e03e4e9442b" providerId="LiveId" clId="{71CB67B8-1112-CA46-8DF3-B03B25C3310B}" dt="2024-11-19T16:32:41.108" v="2372" actId="20577"/>
        <pc:sldMkLst>
          <pc:docMk/>
          <pc:sldMk cId="3191710834" sldId="260"/>
        </pc:sldMkLst>
        <pc:spChg chg="mod">
          <ac:chgData name="Yvonne Yorkshades" userId="b9c30e03e4e9442b" providerId="LiveId" clId="{71CB67B8-1112-CA46-8DF3-B03B25C3310B}" dt="2024-11-19T16:32:41.108" v="2372" actId="20577"/>
          <ac:spMkLst>
            <pc:docMk/>
            <pc:sldMk cId="3191710834" sldId="260"/>
            <ac:spMk id="8" creationId="{70EC304C-434B-A457-EFB5-AE2CFFB51247}"/>
          </ac:spMkLst>
        </pc:spChg>
      </pc:sldChg>
      <pc:sldChg chg="modSp add del">
        <pc:chgData name="Yvonne Yorkshades" userId="b9c30e03e4e9442b" providerId="LiveId" clId="{71CB67B8-1112-CA46-8DF3-B03B25C3310B}" dt="2024-11-17T21:09:36.408" v="1721" actId="20577"/>
        <pc:sldMkLst>
          <pc:docMk/>
          <pc:sldMk cId="2046989940" sldId="261"/>
        </pc:sldMkLst>
        <pc:spChg chg="mod">
          <ac:chgData name="Yvonne Yorkshades" userId="b9c30e03e4e9442b" providerId="LiveId" clId="{71CB67B8-1112-CA46-8DF3-B03B25C3310B}" dt="2024-11-17T21:09:36.408" v="1721" actId="20577"/>
          <ac:spMkLst>
            <pc:docMk/>
            <pc:sldMk cId="2046989940" sldId="261"/>
            <ac:spMk id="8" creationId="{37FA284C-00C3-52D7-A546-226BD33C2B05}"/>
          </ac:spMkLst>
        </pc:spChg>
        <pc:picChg chg="mod">
          <ac:chgData name="Yvonne Yorkshades" userId="b9c30e03e4e9442b" providerId="LiveId" clId="{71CB67B8-1112-CA46-8DF3-B03B25C3310B}" dt="2024-11-17T17:09:29.444" v="426" actId="1076"/>
          <ac:picMkLst>
            <pc:docMk/>
            <pc:sldMk cId="2046989940" sldId="261"/>
            <ac:picMk id="4" creationId="{4250A492-9B5D-E690-20F0-2ECAB0E39520}"/>
          </ac:picMkLst>
        </pc:picChg>
      </pc:sldChg>
      <pc:sldChg chg="modSp">
        <pc:chgData name="Yvonne Yorkshades" userId="b9c30e03e4e9442b" providerId="LiveId" clId="{71CB67B8-1112-CA46-8DF3-B03B25C3310B}" dt="2024-11-17T21:10:44.885" v="1779" actId="20577"/>
        <pc:sldMkLst>
          <pc:docMk/>
          <pc:sldMk cId="1121513244" sldId="262"/>
        </pc:sldMkLst>
        <pc:spChg chg="mod">
          <ac:chgData name="Yvonne Yorkshades" userId="b9c30e03e4e9442b" providerId="LiveId" clId="{71CB67B8-1112-CA46-8DF3-B03B25C3310B}" dt="2024-11-17T21:10:44.885" v="1779" actId="20577"/>
          <ac:spMkLst>
            <pc:docMk/>
            <pc:sldMk cId="1121513244" sldId="262"/>
            <ac:spMk id="24" creationId="{9C0E5884-EE73-9E9E-4248-D71A8D7670DD}"/>
          </ac:spMkLst>
        </pc:spChg>
      </pc:sldChg>
      <pc:sldChg chg="new add del">
        <pc:chgData name="Yvonne Yorkshades" userId="b9c30e03e4e9442b" providerId="LiveId" clId="{71CB67B8-1112-CA46-8DF3-B03B25C3310B}" dt="2024-11-17T16:46:44.325" v="3" actId="21"/>
        <pc:sldMkLst>
          <pc:docMk/>
          <pc:sldMk cId="425703514" sldId="263"/>
        </pc:sldMkLst>
      </pc:sldChg>
      <pc:sldChg chg="modSp new ord">
        <pc:chgData name="Yvonne Yorkshades" userId="b9c30e03e4e9442b" providerId="LiveId" clId="{71CB67B8-1112-CA46-8DF3-B03B25C3310B}" dt="2024-11-17T17:10:33.251" v="427" actId="21"/>
        <pc:sldMkLst>
          <pc:docMk/>
          <pc:sldMk cId="3656779059" sldId="263"/>
        </pc:sldMkLst>
        <pc:spChg chg="mod">
          <ac:chgData name="Yvonne Yorkshades" userId="b9c30e03e4e9442b" providerId="LiveId" clId="{71CB67B8-1112-CA46-8DF3-B03B25C3310B}" dt="2024-11-17T17:10:33.251" v="427" actId="21"/>
          <ac:spMkLst>
            <pc:docMk/>
            <pc:sldMk cId="3656779059" sldId="263"/>
            <ac:spMk id="2" creationId="{EFC97226-691B-8725-3735-5FA91B94632D}"/>
          </ac:spMkLst>
        </pc:spChg>
      </pc:sldChg>
      <pc:sldChg chg="addSp delSp modSp new del">
        <pc:chgData name="Yvonne Yorkshades" userId="b9c30e03e4e9442b" providerId="LiveId" clId="{71CB67B8-1112-CA46-8DF3-B03B25C3310B}" dt="2024-11-17T16:48:52.279" v="72" actId="2696"/>
        <pc:sldMkLst>
          <pc:docMk/>
          <pc:sldMk cId="219765054" sldId="264"/>
        </pc:sldMkLst>
        <pc:spChg chg="del">
          <ac:chgData name="Yvonne Yorkshades" userId="b9c30e03e4e9442b" providerId="LiveId" clId="{71CB67B8-1112-CA46-8DF3-B03B25C3310B}" dt="2024-11-17T16:48:14.556" v="67" actId="3680"/>
          <ac:spMkLst>
            <pc:docMk/>
            <pc:sldMk cId="219765054" sldId="264"/>
            <ac:spMk id="3" creationId="{BAC148F3-9C5C-A887-1630-2639CEDC275D}"/>
          </ac:spMkLst>
        </pc:spChg>
        <pc:spChg chg="add del mod">
          <ac:chgData name="Yvonne Yorkshades" userId="b9c30e03e4e9442b" providerId="LiveId" clId="{71CB67B8-1112-CA46-8DF3-B03B25C3310B}" dt="2024-11-17T16:48:47.091" v="71" actId="3680"/>
          <ac:spMkLst>
            <pc:docMk/>
            <pc:sldMk cId="219765054" sldId="264"/>
            <ac:spMk id="6" creationId="{17B880CE-29CC-0B8F-86D8-BA30FF66F7B7}"/>
          </ac:spMkLst>
        </pc:spChg>
        <pc:graphicFrameChg chg="add del mod ord modGraphic">
          <ac:chgData name="Yvonne Yorkshades" userId="b9c30e03e4e9442b" providerId="LiveId" clId="{71CB67B8-1112-CA46-8DF3-B03B25C3310B}" dt="2024-11-17T16:48:44.533" v="70" actId="478"/>
          <ac:graphicFrameMkLst>
            <pc:docMk/>
            <pc:sldMk cId="219765054" sldId="264"/>
            <ac:graphicFrameMk id="4" creationId="{E07C8F3F-C54E-6E59-DA27-1D1696130EB4}"/>
          </ac:graphicFrameMkLst>
        </pc:graphicFrameChg>
        <pc:graphicFrameChg chg="add mod ord modGraphic">
          <ac:chgData name="Yvonne Yorkshades" userId="b9c30e03e4e9442b" providerId="LiveId" clId="{71CB67B8-1112-CA46-8DF3-B03B25C3310B}" dt="2024-11-17T16:48:47.091" v="71" actId="3680"/>
          <ac:graphicFrameMkLst>
            <pc:docMk/>
            <pc:sldMk cId="219765054" sldId="264"/>
            <ac:graphicFrameMk id="7" creationId="{00E629A2-730B-212D-2810-E168F18C0471}"/>
          </ac:graphicFrameMkLst>
        </pc:graphicFrameChg>
      </pc:sldChg>
      <pc:sldChg chg="addSp delSp modSp new add del">
        <pc:chgData name="Yvonne Yorkshades" userId="b9c30e03e4e9442b" providerId="LiveId" clId="{71CB67B8-1112-CA46-8DF3-B03B25C3310B}" dt="2024-11-17T21:14:27.368" v="1906" actId="20577"/>
        <pc:sldMkLst>
          <pc:docMk/>
          <pc:sldMk cId="2174429231" sldId="264"/>
        </pc:sldMkLst>
        <pc:spChg chg="mod">
          <ac:chgData name="Yvonne Yorkshades" userId="b9c30e03e4e9442b" providerId="LiveId" clId="{71CB67B8-1112-CA46-8DF3-B03B25C3310B}" dt="2024-11-17T17:05:39.208" v="415" actId="1076"/>
          <ac:spMkLst>
            <pc:docMk/>
            <pc:sldMk cId="2174429231" sldId="264"/>
            <ac:spMk id="2" creationId="{9664C00E-5C20-51D5-0B20-119DF146C09E}"/>
          </ac:spMkLst>
        </pc:spChg>
        <pc:spChg chg="del">
          <ac:chgData name="Yvonne Yorkshades" userId="b9c30e03e4e9442b" providerId="LiveId" clId="{71CB67B8-1112-CA46-8DF3-B03B25C3310B}" dt="2024-11-17T16:49:04.977" v="74" actId="3680"/>
          <ac:spMkLst>
            <pc:docMk/>
            <pc:sldMk cId="2174429231" sldId="264"/>
            <ac:spMk id="3" creationId="{FC491AD2-B6EE-D9F7-B0C8-A3F8FCBA7B07}"/>
          </ac:spMkLst>
        </pc:spChg>
        <pc:spChg chg="add del mod">
          <ac:chgData name="Yvonne Yorkshades" userId="b9c30e03e4e9442b" providerId="LiveId" clId="{71CB67B8-1112-CA46-8DF3-B03B25C3310B}" dt="2024-11-17T16:50:40.153" v="90" actId="478"/>
          <ac:spMkLst>
            <pc:docMk/>
            <pc:sldMk cId="2174429231" sldId="264"/>
            <ac:spMk id="8" creationId="{DDCB43DB-F410-B940-01E4-7F95E8F0CE0F}"/>
          </ac:spMkLst>
        </pc:spChg>
        <pc:spChg chg="add del">
          <ac:chgData name="Yvonne Yorkshades" userId="b9c30e03e4e9442b" providerId="LiveId" clId="{71CB67B8-1112-CA46-8DF3-B03B25C3310B}" dt="2024-11-17T16:50:31.987" v="89" actId="478"/>
          <ac:spMkLst>
            <pc:docMk/>
            <pc:sldMk cId="2174429231" sldId="264"/>
            <ac:spMk id="10" creationId="{109C5CE7-B01B-9535-4C4D-F5636583626E}"/>
          </ac:spMkLst>
        </pc:spChg>
        <pc:spChg chg="add del mod">
          <ac:chgData name="Yvonne Yorkshades" userId="b9c30e03e4e9442b" providerId="LiveId" clId="{71CB67B8-1112-CA46-8DF3-B03B25C3310B}" dt="2024-11-17T16:52:12.512" v="101" actId="478"/>
          <ac:spMkLst>
            <pc:docMk/>
            <pc:sldMk cId="2174429231" sldId="264"/>
            <ac:spMk id="14" creationId="{127FFA56-6005-951A-23B0-589DF2B726DA}"/>
          </ac:spMkLst>
        </pc:spChg>
        <pc:graphicFrameChg chg="add del mod ord modGraphic">
          <ac:chgData name="Yvonne Yorkshades" userId="b9c30e03e4e9442b" providerId="LiveId" clId="{71CB67B8-1112-CA46-8DF3-B03B25C3310B}" dt="2024-11-17T16:50:21.673" v="87" actId="478"/>
          <ac:graphicFrameMkLst>
            <pc:docMk/>
            <pc:sldMk cId="2174429231" sldId="264"/>
            <ac:graphicFrameMk id="4" creationId="{FA5A7748-C1C3-F882-8792-8B1B609A6E29}"/>
          </ac:graphicFrameMkLst>
        </pc:graphicFrameChg>
        <pc:graphicFrameChg chg="add del mod modGraphic">
          <ac:chgData name="Yvonne Yorkshades" userId="b9c30e03e4e9442b" providerId="LiveId" clId="{71CB67B8-1112-CA46-8DF3-B03B25C3310B}" dt="2024-11-17T21:14:13.683" v="1884" actId="20577"/>
          <ac:graphicFrameMkLst>
            <pc:docMk/>
            <pc:sldMk cId="2174429231" sldId="264"/>
            <ac:graphicFrameMk id="6" creationId="{8668DEDD-45D5-5BEF-1487-ECEC6BDE47FF}"/>
          </ac:graphicFrameMkLst>
        </pc:graphicFrameChg>
        <pc:graphicFrameChg chg="add mod modGraphic">
          <ac:chgData name="Yvonne Yorkshades" userId="b9c30e03e4e9442b" providerId="LiveId" clId="{71CB67B8-1112-CA46-8DF3-B03B25C3310B}" dt="2024-11-17T21:14:27.368" v="1906" actId="20577"/>
          <ac:graphicFrameMkLst>
            <pc:docMk/>
            <pc:sldMk cId="2174429231" sldId="264"/>
            <ac:graphicFrameMk id="12" creationId="{9A0575A1-52B4-8439-6843-D72033D613A8}"/>
          </ac:graphicFrameMkLst>
        </pc:graphicFrameChg>
        <pc:graphicFrameChg chg="add mod modGraphic">
          <ac:chgData name="Yvonne Yorkshades" userId="b9c30e03e4e9442b" providerId="LiveId" clId="{71CB67B8-1112-CA46-8DF3-B03B25C3310B}" dt="2024-11-17T17:37:48.362" v="530" actId="20577"/>
          <ac:graphicFrameMkLst>
            <pc:docMk/>
            <pc:sldMk cId="2174429231" sldId="264"/>
            <ac:graphicFrameMk id="16" creationId="{3F4B8F5C-4BAF-3278-F304-E5889FC8487F}"/>
          </ac:graphicFrameMkLst>
        </pc:graphicFrameChg>
      </pc:sldChg>
      <pc:sldChg chg="addSp modSp new mod modClrScheme chgLayout">
        <pc:chgData name="Yvonne Yorkshades" userId="b9c30e03e4e9442b" providerId="LiveId" clId="{71CB67B8-1112-CA46-8DF3-B03B25C3310B}" dt="2024-11-18T06:42:29.904" v="2355" actId="20577"/>
        <pc:sldMkLst>
          <pc:docMk/>
          <pc:sldMk cId="1989665171" sldId="265"/>
        </pc:sldMkLst>
        <pc:spChg chg="mod ord">
          <ac:chgData name="Yvonne Yorkshades" userId="b9c30e03e4e9442b" providerId="LiveId" clId="{71CB67B8-1112-CA46-8DF3-B03B25C3310B}" dt="2024-11-18T06:42:29.904" v="2355" actId="20577"/>
          <ac:spMkLst>
            <pc:docMk/>
            <pc:sldMk cId="1989665171" sldId="265"/>
            <ac:spMk id="2" creationId="{E0C43B12-56A1-7C0F-B144-A71E7B0C14CA}"/>
          </ac:spMkLst>
        </pc:spChg>
        <pc:spChg chg="mod ord">
          <ac:chgData name="Yvonne Yorkshades" userId="b9c30e03e4e9442b" providerId="LiveId" clId="{71CB67B8-1112-CA46-8DF3-B03B25C3310B}" dt="2024-11-18T06:36:55.375" v="2255" actId="20577"/>
          <ac:spMkLst>
            <pc:docMk/>
            <pc:sldMk cId="1989665171" sldId="265"/>
            <ac:spMk id="3" creationId="{33BACF4F-F333-8C13-775D-4D870400D2AA}"/>
          </ac:spMkLst>
        </pc:spChg>
        <pc:spChg chg="add mod ord">
          <ac:chgData name="Yvonne Yorkshades" userId="b9c30e03e4e9442b" providerId="LiveId" clId="{71CB67B8-1112-CA46-8DF3-B03B25C3310B}" dt="2024-11-18T06:37:08.383" v="2272" actId="20577"/>
          <ac:spMkLst>
            <pc:docMk/>
            <pc:sldMk cId="1989665171" sldId="265"/>
            <ac:spMk id="4" creationId="{DE560F64-DD90-80BA-6F11-DF7BD5DB321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54B493A4-EB07-4BBE-9FAC-51DB0D6C3A1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4E450704-C7B3-4330-921D-9ED69EDACC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006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 nod y </a:t>
            </a:r>
            <a:r>
              <a:rPr lang="en-GB" err="1"/>
              <a:t>wers</a:t>
            </a:r>
            <a:r>
              <a:rPr lang="en-GB"/>
              <a:t> </a:t>
            </a:r>
          </a:p>
          <a:p>
            <a:r>
              <a:rPr lang="en-GB" err="1"/>
              <a:t>Byddwn</a:t>
            </a:r>
            <a:r>
              <a:rPr lang="en-GB"/>
              <a:t> </a:t>
            </a:r>
            <a:r>
              <a:rPr lang="en-GB" err="1"/>
              <a:t>ni’n</a:t>
            </a:r>
            <a:r>
              <a:rPr lang="en-GB"/>
              <a:t> </a:t>
            </a:r>
            <a:r>
              <a:rPr lang="en-GB" err="1"/>
              <a:t>adolygu</a:t>
            </a:r>
            <a:r>
              <a:rPr lang="en-GB"/>
              <a:t>… </a:t>
            </a:r>
          </a:p>
          <a:p>
            <a:r>
              <a:rPr lang="en-GB" err="1"/>
              <a:t>Dysgu</a:t>
            </a:r>
            <a:r>
              <a:rPr lang="en-GB"/>
              <a:t> am ….</a:t>
            </a:r>
          </a:p>
          <a:p>
            <a:r>
              <a:rPr lang="en-GB" err="1"/>
              <a:t>Gwrandewch</a:t>
            </a:r>
            <a:r>
              <a:rPr lang="en-GB"/>
              <a:t> a </a:t>
            </a:r>
            <a:r>
              <a:rPr lang="en-GB" err="1"/>
              <a:t>stori</a:t>
            </a:r>
            <a:r>
              <a:rPr lang="en-GB"/>
              <a:t> am Mari Jones. </a:t>
            </a:r>
          </a:p>
          <a:p>
            <a:r>
              <a:rPr lang="en-GB" err="1"/>
              <a:t>Rydyn</a:t>
            </a:r>
            <a:r>
              <a:rPr lang="en-GB"/>
              <a:t> </a:t>
            </a:r>
            <a:r>
              <a:rPr lang="en-GB" err="1"/>
              <a:t>ni’n</a:t>
            </a:r>
            <a:r>
              <a:rPr lang="en-GB"/>
              <a:t> </a:t>
            </a:r>
            <a:r>
              <a:rPr lang="en-GB" err="1"/>
              <a:t>mynd</a:t>
            </a:r>
            <a:r>
              <a:rPr lang="en-GB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8145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Ble </a:t>
            </a:r>
            <a:r>
              <a:rPr lang="en-GB" err="1"/>
              <a:t>aeth</a:t>
            </a:r>
            <a:r>
              <a:rPr lang="en-GB"/>
              <a:t> hi?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ddysgodd</a:t>
            </a:r>
            <a:r>
              <a:rPr lang="en-GB"/>
              <a:t> hi?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021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darllenodd</a:t>
            </a:r>
            <a:r>
              <a:rPr lang="en-GB"/>
              <a:t> hi?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649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Sut </a:t>
            </a:r>
            <a:r>
              <a:rPr lang="en-GB" err="1"/>
              <a:t>roedd</a:t>
            </a:r>
            <a:r>
              <a:rPr lang="en-GB"/>
              <a:t> </a:t>
            </a:r>
            <a:r>
              <a:rPr lang="en-GB" err="1"/>
              <a:t>hi’n</a:t>
            </a:r>
            <a:r>
              <a:rPr lang="en-GB"/>
              <a:t> </a:t>
            </a:r>
            <a:r>
              <a:rPr lang="en-GB" err="1"/>
              <a:t>teimlo</a:t>
            </a:r>
            <a:r>
              <a:rPr lang="en-GB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012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wisgodd</a:t>
            </a:r>
            <a:r>
              <a:rPr lang="en-GB"/>
              <a:t> hi?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387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brynodd</a:t>
            </a:r>
            <a:r>
              <a:rPr lang="en-GB"/>
              <a:t> hi?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0650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Ble </a:t>
            </a:r>
            <a:r>
              <a:rPr lang="en-GB" err="1"/>
              <a:t>aeth</a:t>
            </a:r>
            <a:r>
              <a:rPr lang="en-GB"/>
              <a:t> hi </a:t>
            </a:r>
            <a:r>
              <a:rPr lang="en-GB" err="1"/>
              <a:t>nawr</a:t>
            </a:r>
            <a:r>
              <a:rPr lang="en-GB"/>
              <a:t>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9032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Mae </a:t>
            </a:r>
            <a:r>
              <a:rPr lang="en-GB" err="1"/>
              <a:t>hi’n</a:t>
            </a:r>
            <a:r>
              <a:rPr lang="en-GB"/>
              <a:t> </a:t>
            </a:r>
            <a:r>
              <a:rPr lang="en-GB" err="1"/>
              <a:t>amser</a:t>
            </a:r>
            <a:r>
              <a:rPr lang="en-GB"/>
              <a:t> </a:t>
            </a:r>
            <a:r>
              <a:rPr lang="en-GB" err="1"/>
              <a:t>drilio</a:t>
            </a:r>
            <a:r>
              <a:rPr lang="en-GB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0126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 an example of a question and answer then give the learners a few minutes to practice asking and answering questions to embed the learning.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0076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Gweithgaredd</a:t>
            </a:r>
            <a:r>
              <a:rPr lang="en-GB"/>
              <a:t> </a:t>
            </a:r>
            <a:r>
              <a:rPr lang="en-GB" err="1"/>
              <a:t>olaf</a:t>
            </a:r>
            <a:r>
              <a:rPr lang="en-GB"/>
              <a:t>. </a:t>
            </a:r>
          </a:p>
          <a:p>
            <a:r>
              <a:rPr lang="en-GB" err="1"/>
              <a:t>Gwneuch</a:t>
            </a:r>
            <a:r>
              <a:rPr lang="en-GB"/>
              <a:t> </a:t>
            </a:r>
            <a:r>
              <a:rPr lang="en-GB" err="1"/>
              <a:t>llyfr</a:t>
            </a:r>
            <a:r>
              <a:rPr lang="en-GB"/>
              <a:t> </a:t>
            </a:r>
            <a:r>
              <a:rPr lang="en-GB" err="1"/>
              <a:t>bach</a:t>
            </a:r>
            <a:r>
              <a:rPr lang="en-GB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E450704-C7B3-4330-921D-9ED69EDACC0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743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CFCF9-9A37-A900-F8C7-451238E33E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696D93-AA5C-0375-66B5-D0B3CD9496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87AF4-0D8B-DB9B-55F1-39C680780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1B2801-F5D2-11AE-6BDC-A399184DC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B54F87-87D8-22B4-7900-9442CF90C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222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4D5B9-A9DC-1517-5BBE-31414B35A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B05B-366A-3370-BFD5-790777A2D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21B76-9CC1-E2F7-3CD4-B3C596170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74B8F0-7738-8E30-B30A-451097A9A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FA474-17AC-85C6-90BD-23E282C9D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594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872D4-D850-20C7-B1B6-328DF6976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11DCD-44D4-E095-956C-14CF2949A7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2C977-93D3-51D2-F883-8BCE64214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B6C84-7A8D-7066-6392-DE1310CF1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CEABD-8152-2B43-6F0E-84D7BBFEC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344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F1A2E-5BF4-DA7B-EC8C-9C7C68D44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46EEB-8BCB-9B1F-6423-F2222724C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4D317A-E9F5-DE16-7149-C0DA80C063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42D019-58C0-47FA-238A-871F91080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2BC50E-5FA4-CEA3-597F-F634D4540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20CA3C-6B44-8463-DB96-B30CA81EC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068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C96F2-73FC-31EB-BBAD-9637FD0CE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A85382-519A-F4FB-1F6D-9F2C656D0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79EA8-D2C4-2CE9-539F-A0B94F4C3C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67CBDF-0B25-9375-6D1E-F140031591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AD652D-B908-BA61-CB2F-8E8F860E1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87A80C-6FC0-2494-B1CA-F2F7427D5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1AF946-E89F-090C-EB8E-4C08B2084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33AD31-D4FA-E8BA-8841-E4F894EA3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83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C2A74-893A-0363-89A6-E80F4E6C1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8BD8B8-D2AD-F220-6987-22F79D700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C45987-8463-3158-90DA-35A9D8FBC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A3EF88-7C12-E497-6DB2-29768E337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534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06E812-F13F-70DA-83CA-5F391147E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0DE87B-A080-E84A-C3FE-C5922116D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A16594-630D-6B6C-DAE4-2ECC406AF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110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28FA4-0B32-895E-A35A-CF64B79FC7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AD949-343E-8503-E392-C55C4950FF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5540EA-3E84-1CC8-FC93-927BB8A0D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0EBC5-E39D-318D-C4CB-7DA8FC154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762306-38F0-967D-9A98-09A51190E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3994DA-01D1-CFE1-F57F-BE9B34635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114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511E8-94DA-E753-EDDA-EE32056ED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352DFC-0B0B-AD94-184A-665135DAD3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E7DA3A-A6AA-B540-F241-EF47C9FA3C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12BE87-906E-599C-131C-4F4640148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DE982-1B49-A23A-B78A-0021A1467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B98FB5-C263-D79E-AC16-9830D1D6F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997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6E24D-3617-FD4E-9691-A2EAA0D41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894143-F892-C478-4E35-0C35FFE1FC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36B63D-BB11-0276-AEC3-35E1B4973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D6500-52ED-1649-9B93-43A6A8C61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5E143-3D64-FF6C-837C-9981DEA4E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425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A15E51-BEB3-FE07-CAF1-B26C417026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513CE-2DFA-D330-93CD-89CAC2C0E8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BED5A-8CD0-022C-5A92-829FDB4F9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56199-8D9B-DC3E-39A8-3F2E95B44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20B9-5D24-7DA9-8809-AC122E9C9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855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03C31C-2C5A-EE8E-E66A-D47EC915C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8E944-C9E9-BCB0-DA1D-98D7CDD473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725E9-7B07-3A4D-3EC0-B83CEE7F99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6AD9B6-F5B3-0745-88A9-007B9D1B736D}" type="datetimeFigureOut">
              <a:rPr lang="en-US" smtClean="0"/>
              <a:t>11/20/2024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E0B8F6-6262-34B5-B140-F5E4481B8A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349A8-DD91-4E0E-7C2F-4C92CFA098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83B76E-1DBF-314D-ADB0-78F45EE1D7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26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9E494EEC-AB9E-F8AB-B7DC-C3F42AE5A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6" y="90021"/>
            <a:ext cx="11841227" cy="6677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81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97226-691B-8725-3735-5FA91B946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u="sng"/>
              <a:t>Mae hi'n amser stori. </a:t>
            </a:r>
            <a:endParaRPr lang="en-US" u="sng"/>
          </a:p>
        </p:txBody>
      </p:sp>
      <p:pic>
        <p:nvPicPr>
          <p:cNvPr id="4" name="Content Placeholder 3" descr="A map of a trail">
            <a:extLst>
              <a:ext uri="{FF2B5EF4-FFF2-40B4-BE49-F238E27FC236}">
                <a16:creationId xmlns:a16="http://schemas.microsoft.com/office/drawing/2014/main" id="{B0267929-9B96-F1EE-862B-B6043692F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96818" y="1681514"/>
            <a:ext cx="9490363" cy="4431742"/>
          </a:xfrm>
        </p:spPr>
      </p:pic>
    </p:spTree>
    <p:extLst>
      <p:ext uri="{BB962C8B-B14F-4D97-AF65-F5344CB8AC3E}">
        <p14:creationId xmlns:p14="http://schemas.microsoft.com/office/powerpoint/2010/main" val="3656779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D44D44-976B-3644-3564-A05F2BC32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2"/>
            <a:ext cx="4414848" cy="1120672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 err="1"/>
              <a:t>Cartref</a:t>
            </a:r>
            <a:endParaRPr lang="en-US" sz="5600" u="sng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3261527-6B4B-05D3-AC39-65234EFF68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9691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741C5260-A60E-E9EF-DA10-94875600C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Mary Jones ydw i.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Roeddwn  i’n deg oed yn 1794 pan es i i’r ysgol am tro cyntaf.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Roeddwn i’n byw gyda fy mam yn Llanfihangel-y- Pennant.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9130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AE2B9-18AD-F2CC-87CE-97AE23149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2"/>
            <a:ext cx="4414848" cy="1130504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 err="1"/>
              <a:t>Fy</a:t>
            </a:r>
            <a:r>
              <a:rPr lang="en-US" sz="5600" u="sng"/>
              <a:t> </a:t>
            </a:r>
            <a:r>
              <a:rPr lang="en-US" sz="5600" u="sng" err="1"/>
              <a:t>nheulu</a:t>
            </a:r>
            <a:endParaRPr lang="en-US" sz="5600" u="sng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7832C4-8A59-3EA4-0B70-14C59BF8E5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" r="1" b="13979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C476A61-BC27-C679-ADBA-A1D3E317A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cy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Roedden ni’n dlawd iawn ond roedden ni’n hapus. 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Roeddwn i’n dysgu darllen ac </a:t>
            </a:r>
            <a:r>
              <a:rPr lang="cy-GB" sz="2000" err="1">
                <a:solidFill>
                  <a:schemeClr val="tx1">
                    <a:alpha val="80000"/>
                  </a:schemeClr>
                </a:solidFill>
              </a:rPr>
              <a:t>ysgifrennu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. </a:t>
            </a:r>
          </a:p>
          <a:p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948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832E3-7904-CA29-D780-F672770CA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2"/>
            <a:ext cx="4395340" cy="1002684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/>
              <a:t>Ysgol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BBDA40-6846-8F1B-C384-E6A5BF885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63" r="2" b="4831"/>
          <a:stretch/>
        </p:blipFill>
        <p:spPr>
          <a:xfrm>
            <a:off x="279175" y="299509"/>
            <a:ext cx="5221561" cy="625898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F898ED-EA26-7426-CB44-689DA6861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Cerddais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i’r ysgol pob dydd.</a:t>
            </a:r>
          </a:p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Darllenais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y Beibl pob dydd hefyd.</a:t>
            </a:r>
          </a:p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Mywnheais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i ysgol achos roeddwn i’n dysgu darllen ac ysgrifennu.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088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F17B3-AFAF-F82C-69A8-E15FC4834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2"/>
            <a:ext cx="4414848" cy="1120672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/>
              <a:t>Y </a:t>
            </a:r>
            <a:r>
              <a:rPr lang="en-US" sz="5600" u="sng" err="1"/>
              <a:t>Beibl</a:t>
            </a:r>
            <a:endParaRPr lang="en-US" sz="5600" u="sng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A21C8D3-7FEB-06D1-3F16-FAB9EFB212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5382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1EC227-B8C3-019C-DEE7-4515E2B27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091" y="2682739"/>
            <a:ext cx="4434721" cy="3710427"/>
          </a:xfrm>
        </p:spPr>
        <p:txBody>
          <a:bodyPr anchor="t">
            <a:normAutofit/>
          </a:bodyPr>
          <a:lstStyle/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Dw i angen fy </a:t>
            </a:r>
            <a:r>
              <a:rPr lang="cy-GB" sz="2000" err="1">
                <a:solidFill>
                  <a:schemeClr val="tx1">
                    <a:alpha val="80000"/>
                  </a:schemeClr>
                </a:solidFill>
              </a:rPr>
              <a:t>Meibl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fy hun. 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 ysgol dim ond ar ddydd Sul nawr. 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Roeddwn i’n drist. 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Felly, teimlo’n benderfynol, </a:t>
            </a:r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cynilais i 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am 6 mlynedd i brynu fy </a:t>
            </a:r>
            <a:r>
              <a:rPr lang="cy-GB" sz="2000" err="1">
                <a:solidFill>
                  <a:schemeClr val="tx1">
                    <a:alpha val="80000"/>
                  </a:schemeClr>
                </a:solidFill>
              </a:rPr>
              <a:t>Meibl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fy hun.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1938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A9DAA-0B9C-B774-51E5-501092CE7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2"/>
            <a:ext cx="4414848" cy="1042014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/>
              <a:t>Es </a:t>
            </a:r>
            <a:r>
              <a:rPr lang="en-US" sz="5600" u="sng" err="1"/>
              <a:t>i</a:t>
            </a:r>
            <a:r>
              <a:rPr lang="en-US" sz="5600" u="sng"/>
              <a:t> am </a:t>
            </a:r>
            <a:r>
              <a:rPr lang="en-US" sz="5600" u="sng" err="1"/>
              <a:t>dro</a:t>
            </a:r>
            <a:endParaRPr lang="en-US" sz="5600" u="sng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58D2685-6589-8FB5-43F4-4E11167B6A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8" r="2" b="11060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0EC304C-434B-A457-EFB5-AE2CFFB51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Cerddais i 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am 28 </a:t>
            </a:r>
            <a:r>
              <a:rPr lang="cy-GB" sz="2000" err="1">
                <a:solidFill>
                  <a:schemeClr val="tx1">
                    <a:alpha val="80000"/>
                  </a:schemeClr>
                </a:solidFill>
              </a:rPr>
              <a:t>miltir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. </a:t>
            </a:r>
          </a:p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Es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cy-GB" sz="2000" err="1">
                <a:solidFill>
                  <a:schemeClr val="tx1">
                    <a:alpha val="80000"/>
                  </a:schemeClr>
                </a:solidFill>
              </a:rPr>
              <a:t>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Fala.</a:t>
            </a:r>
          </a:p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Gwelais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cwningod yn y cae ac adar yn y awyr.</a:t>
            </a:r>
          </a:p>
          <a:p>
            <a:r>
              <a:rPr lang="cy-GB" sz="2000" b="1" err="1">
                <a:solidFill>
                  <a:schemeClr val="tx1">
                    <a:alpha val="80000"/>
                  </a:schemeClr>
                </a:solidFill>
              </a:rPr>
              <a:t>Bwytais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i gaws ac bara. </a:t>
            </a:r>
          </a:p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Yfais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ddŵr. </a:t>
            </a:r>
          </a:p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Gwisgais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ffrog, het a siôl ond dim esgidiau achos roedden nhw’n  newydd.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1710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66572F-5077-DE48-CBC8-2EB34E2E0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110839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/>
              <a:t>Hapus</a:t>
            </a:r>
            <a:r>
              <a:rPr lang="en-US" sz="5600"/>
              <a:t>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50A492-9B5D-E690-20F0-2ECAB0E395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781" y="299509"/>
            <a:ext cx="4600349" cy="6258983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7FA284C-00C3-52D7-A546-226BD33C2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Prynais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y Beibl. 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Roeddwn i’n falch iawn.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989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7527BF-B9FE-4C38-52F3-5CE5C1040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2"/>
            <a:ext cx="4414848" cy="1051846"/>
          </a:xfrm>
        </p:spPr>
        <p:txBody>
          <a:bodyPr anchor="b">
            <a:normAutofit/>
          </a:bodyPr>
          <a:lstStyle/>
          <a:p>
            <a:pPr algn="ctr"/>
            <a:r>
              <a:rPr lang="en-US" sz="5600" u="sng" err="1"/>
              <a:t>Cartref</a:t>
            </a:r>
            <a:endParaRPr lang="en-US" sz="5600" u="sng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6AF8B1-BBB1-DD61-27FE-9E10D855C6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0889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9C0E5884-EE73-9E9E-4248-D71A8D767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r>
              <a:rPr lang="cy-GB" sz="2000" b="1">
                <a:solidFill>
                  <a:schemeClr val="tx1">
                    <a:alpha val="80000"/>
                  </a:schemeClr>
                </a:solidFill>
              </a:rPr>
              <a:t>Es i</a:t>
            </a:r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 adre. </a:t>
            </a:r>
          </a:p>
          <a:p>
            <a:r>
              <a:rPr lang="cy-GB" sz="2000">
                <a:solidFill>
                  <a:schemeClr val="tx1">
                    <a:alpha val="80000"/>
                  </a:schemeClr>
                </a:solidFill>
              </a:rPr>
              <a:t>Roeddwn i’n hapus iawn i weld fy mam. 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513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C00E-5C20-51D5-0B20-119DF146C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u="sng" err="1"/>
              <a:t>Terfyniadau</a:t>
            </a:r>
            <a:r>
              <a:rPr lang="en-US" sz="3600" b="1" u="sng"/>
              <a:t> </a:t>
            </a:r>
            <a:r>
              <a:rPr lang="en-US" sz="3600" b="1" u="sng" err="1"/>
              <a:t>berf</a:t>
            </a:r>
            <a:r>
              <a:rPr lang="en-US" sz="3600" b="1" u="sng"/>
              <a:t> – person </a:t>
            </a:r>
            <a:r>
              <a:rPr lang="en-US" sz="3600" b="1" u="sng" err="1"/>
              <a:t>cyntaf</a:t>
            </a:r>
            <a:r>
              <a:rPr lang="en-US" sz="3600" b="1" u="sng"/>
              <a:t> a </a:t>
            </a:r>
            <a:r>
              <a:rPr lang="en-US" sz="3600" b="1" u="sng" err="1"/>
              <a:t>thrydydd</a:t>
            </a:r>
            <a:r>
              <a:rPr lang="en-US" sz="3600" b="1" u="sng"/>
              <a:t> person.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668DEDD-45D5-5BEF-1487-ECEC6BDE4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29112"/>
              </p:ext>
            </p:extLst>
          </p:nvPr>
        </p:nvGraphicFramePr>
        <p:xfrm>
          <a:off x="789353" y="3418988"/>
          <a:ext cx="10298722" cy="1807551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149361">
                  <a:extLst>
                    <a:ext uri="{9D8B030D-6E8A-4147-A177-3AD203B41FA5}">
                      <a16:colId xmlns:a16="http://schemas.microsoft.com/office/drawing/2014/main" val="4118318355"/>
                    </a:ext>
                  </a:extLst>
                </a:gridCol>
                <a:gridCol w="5149361">
                  <a:extLst>
                    <a:ext uri="{9D8B030D-6E8A-4147-A177-3AD203B41FA5}">
                      <a16:colId xmlns:a16="http://schemas.microsoft.com/office/drawing/2014/main" val="1160429616"/>
                    </a:ext>
                  </a:extLst>
                </a:gridCol>
              </a:tblGrid>
              <a:tr h="602517">
                <a:tc>
                  <a:txBody>
                    <a:bodyPr/>
                    <a:lstStyle/>
                    <a:p>
                      <a:r>
                        <a:rPr lang="cy-GB" b="0"/>
                        <a:t>Bwyt</a:t>
                      </a:r>
                      <a:r>
                        <a:rPr lang="cy-GB" b="1"/>
                        <a:t>ais</a:t>
                      </a:r>
                      <a:r>
                        <a:rPr lang="cy-GB" b="0"/>
                        <a:t> i </a:t>
                      </a:r>
                      <a:endParaRPr lang="en-US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/>
                        <a:t>Bwyt</a:t>
                      </a:r>
                      <a:r>
                        <a:rPr lang="cy-GB" b="1"/>
                        <a:t>odd</a:t>
                      </a:r>
                      <a:r>
                        <a:rPr lang="cy-GB" b="0"/>
                        <a:t> hi 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805334"/>
                  </a:ext>
                </a:extLst>
              </a:tr>
              <a:tr h="602517">
                <a:tc>
                  <a:txBody>
                    <a:bodyPr/>
                    <a:lstStyle/>
                    <a:p>
                      <a:r>
                        <a:rPr lang="cy-GB"/>
                        <a:t>Yf</a:t>
                      </a:r>
                      <a:r>
                        <a:rPr lang="cy-GB" b="1"/>
                        <a:t>ais</a:t>
                      </a:r>
                      <a:r>
                        <a:rPr lang="cy-GB"/>
                        <a:t> i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/>
                        <a:t>Yf</a:t>
                      </a:r>
                      <a:r>
                        <a:rPr lang="cy-GB" b="1"/>
                        <a:t>odd</a:t>
                      </a:r>
                      <a:r>
                        <a:rPr lang="cy-GB"/>
                        <a:t> hi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767307"/>
                  </a:ext>
                </a:extLst>
              </a:tr>
              <a:tr h="602517">
                <a:tc>
                  <a:txBody>
                    <a:bodyPr/>
                    <a:lstStyle/>
                    <a:p>
                      <a:r>
                        <a:rPr lang="cy-GB"/>
                        <a:t>Gwisg</a:t>
                      </a:r>
                      <a:r>
                        <a:rPr lang="cy-GB" b="1"/>
                        <a:t>ais</a:t>
                      </a:r>
                      <a:r>
                        <a:rPr lang="cy-GB"/>
                        <a:t> i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/>
                        <a:t>Gwisg</a:t>
                      </a:r>
                      <a:r>
                        <a:rPr lang="cy-GB" b="1"/>
                        <a:t>odd</a:t>
                      </a:r>
                      <a:r>
                        <a:rPr lang="cy-GB"/>
                        <a:t> hi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414958"/>
                  </a:ext>
                </a:extLst>
              </a:tr>
            </a:tbl>
          </a:graphicData>
        </a:graphic>
      </p:graphicFrame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9A0575A1-52B4-8439-6843-D72033D613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384119"/>
              </p:ext>
            </p:extLst>
          </p:nvPr>
        </p:nvGraphicFramePr>
        <p:xfrm>
          <a:off x="838197" y="1941635"/>
          <a:ext cx="10249878" cy="1487367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124939">
                  <a:extLst>
                    <a:ext uri="{9D8B030D-6E8A-4147-A177-3AD203B41FA5}">
                      <a16:colId xmlns:a16="http://schemas.microsoft.com/office/drawing/2014/main" val="4118318355"/>
                    </a:ext>
                  </a:extLst>
                </a:gridCol>
                <a:gridCol w="5124939">
                  <a:extLst>
                    <a:ext uri="{9D8B030D-6E8A-4147-A177-3AD203B41FA5}">
                      <a16:colId xmlns:a16="http://schemas.microsoft.com/office/drawing/2014/main" val="1160429616"/>
                    </a:ext>
                  </a:extLst>
                </a:gridCol>
              </a:tblGrid>
              <a:tr h="495789">
                <a:tc>
                  <a:txBody>
                    <a:bodyPr/>
                    <a:lstStyle/>
                    <a:p>
                      <a:r>
                        <a:rPr lang="cy-GB" b="1" u="sng"/>
                        <a:t>Y cyntaf person- Mae Mari yn siarad. </a:t>
                      </a:r>
                      <a:endParaRPr lang="en-US" b="1" u="sn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u="sng"/>
                        <a:t>Y trydydd person – Rydych chi’n siarad am Mari. </a:t>
                      </a:r>
                      <a:endParaRPr lang="en-US" u="sn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805334"/>
                  </a:ext>
                </a:extLst>
              </a:tr>
              <a:tr h="495789">
                <a:tc>
                  <a:txBody>
                    <a:bodyPr/>
                    <a:lstStyle/>
                    <a:p>
                      <a:r>
                        <a:rPr lang="cy-GB"/>
                        <a:t>Darllen</a:t>
                      </a:r>
                      <a:r>
                        <a:rPr lang="cy-GB" b="1"/>
                        <a:t>ais</a:t>
                      </a:r>
                      <a:r>
                        <a:rPr lang="cy-GB"/>
                        <a:t> i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/>
                        <a:t>Darllen</a:t>
                      </a:r>
                      <a:r>
                        <a:rPr lang="cy-GB" b="1"/>
                        <a:t>odd </a:t>
                      </a:r>
                      <a:r>
                        <a:rPr lang="cy-GB"/>
                        <a:t>hi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767307"/>
                  </a:ext>
                </a:extLst>
              </a:tr>
              <a:tr h="495789">
                <a:tc>
                  <a:txBody>
                    <a:bodyPr/>
                    <a:lstStyle/>
                    <a:p>
                      <a:r>
                        <a:rPr lang="cy-GB" b="1" u="sng"/>
                        <a:t>Es i </a:t>
                      </a:r>
                      <a:endParaRPr lang="en-US" b="1" u="sn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1" u="sng"/>
                        <a:t>Aeth hi</a:t>
                      </a:r>
                      <a:endParaRPr lang="en-US" b="1" u="sn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414958"/>
                  </a:ext>
                </a:extLst>
              </a:tr>
            </a:tbl>
          </a:graphicData>
        </a:graphic>
      </p:graphicFrame>
      <p:graphicFrame>
        <p:nvGraphicFramePr>
          <p:cNvPr id="16" name="Content Placeholder 3">
            <a:extLst>
              <a:ext uri="{FF2B5EF4-FFF2-40B4-BE49-F238E27FC236}">
                <a16:creationId xmlns:a16="http://schemas.microsoft.com/office/drawing/2014/main" id="{3F4B8F5C-4BAF-3278-F304-E5889FC8487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48816292"/>
              </p:ext>
            </p:extLst>
          </p:nvPr>
        </p:nvGraphicFramePr>
        <p:xfrm>
          <a:off x="789351" y="5226539"/>
          <a:ext cx="10249878" cy="16314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124939">
                  <a:extLst>
                    <a:ext uri="{9D8B030D-6E8A-4147-A177-3AD203B41FA5}">
                      <a16:colId xmlns:a16="http://schemas.microsoft.com/office/drawing/2014/main" val="4118318355"/>
                    </a:ext>
                  </a:extLst>
                </a:gridCol>
                <a:gridCol w="5124939">
                  <a:extLst>
                    <a:ext uri="{9D8B030D-6E8A-4147-A177-3AD203B41FA5}">
                      <a16:colId xmlns:a16="http://schemas.microsoft.com/office/drawing/2014/main" val="1160429616"/>
                    </a:ext>
                  </a:extLst>
                </a:gridCol>
              </a:tblGrid>
              <a:tr h="543820">
                <a:tc>
                  <a:txBody>
                    <a:bodyPr/>
                    <a:lstStyle/>
                    <a:p>
                      <a:r>
                        <a:rPr lang="cy-GB" b="0"/>
                        <a:t>Gwel</a:t>
                      </a:r>
                      <a:r>
                        <a:rPr lang="cy-GB" b="1"/>
                        <a:t>ais</a:t>
                      </a:r>
                      <a:r>
                        <a:rPr lang="cy-GB" b="0"/>
                        <a:t> i </a:t>
                      </a:r>
                      <a:endParaRPr lang="en-US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0"/>
                        <a:t>Gwel</a:t>
                      </a:r>
                      <a:r>
                        <a:rPr lang="cy-GB" b="1"/>
                        <a:t>odd</a:t>
                      </a:r>
                      <a:r>
                        <a:rPr lang="cy-GB" b="0"/>
                        <a:t> hi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3805334"/>
                  </a:ext>
                </a:extLst>
              </a:tr>
              <a:tr h="543820">
                <a:tc>
                  <a:txBody>
                    <a:bodyPr/>
                    <a:lstStyle/>
                    <a:p>
                      <a:r>
                        <a:rPr lang="cy-GB"/>
                        <a:t>Pryn</a:t>
                      </a:r>
                      <a:r>
                        <a:rPr lang="cy-GB" b="1"/>
                        <a:t>ais</a:t>
                      </a:r>
                      <a:r>
                        <a:rPr lang="cy-GB"/>
                        <a:t> i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/>
                        <a:t>Pryn</a:t>
                      </a:r>
                      <a:r>
                        <a:rPr lang="cy-GB" b="1"/>
                        <a:t>odd</a:t>
                      </a:r>
                      <a:r>
                        <a:rPr lang="cy-GB"/>
                        <a:t> hi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767307"/>
                  </a:ext>
                </a:extLst>
              </a:tr>
              <a:tr h="543820">
                <a:tc>
                  <a:txBody>
                    <a:bodyPr/>
                    <a:lstStyle/>
                    <a:p>
                      <a:r>
                        <a:rPr lang="cy-GB" b="1" u="sng"/>
                        <a:t>Es i </a:t>
                      </a:r>
                      <a:endParaRPr lang="en-US" b="1" u="sn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b="1" u="sng"/>
                        <a:t>Aeth hi</a:t>
                      </a:r>
                      <a:endParaRPr lang="en-US" b="1" u="sn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6414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4429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43B12-56A1-7C0F-B144-A71E7B0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err="1"/>
              <a:t>Gofynwch</a:t>
            </a:r>
            <a:r>
              <a:rPr lang="cy-GB"/>
              <a:t> cwestiwn i eich partner.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ACF4F-F333-8C13-775D-4D870400D2A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b="1"/>
              <a:t>Ble aeth hi?</a:t>
            </a:r>
          </a:p>
          <a:p>
            <a:r>
              <a:rPr lang="cy-GB"/>
              <a:t>Aeth hi….</a:t>
            </a:r>
          </a:p>
          <a:p>
            <a:r>
              <a:rPr lang="cy-GB" b="1"/>
              <a:t>Beth ddarllenodd hi?</a:t>
            </a:r>
          </a:p>
          <a:p>
            <a:r>
              <a:rPr lang="cy-GB"/>
              <a:t>Darllenodd hi…..</a:t>
            </a:r>
          </a:p>
          <a:p>
            <a:r>
              <a:rPr lang="cy-GB" b="1"/>
              <a:t>Beth yfodd hi?</a:t>
            </a:r>
          </a:p>
          <a:p>
            <a:r>
              <a:rPr lang="cy-GB"/>
              <a:t>Yfodd hi….</a:t>
            </a:r>
          </a:p>
          <a:p>
            <a:r>
              <a:rPr lang="cy-GB" b="1"/>
              <a:t>Beth fwytodd hi? </a:t>
            </a:r>
          </a:p>
          <a:p>
            <a:r>
              <a:rPr lang="cy-GB" err="1"/>
              <a:t>Bwtodd</a:t>
            </a:r>
            <a:r>
              <a:rPr lang="cy-GB"/>
              <a:t> hi……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60F64-DD90-80BA-6F11-DF7BD5DB32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b="1"/>
              <a:t>Beth brynodd hi?</a:t>
            </a:r>
          </a:p>
          <a:p>
            <a:r>
              <a:rPr lang="cy-GB"/>
              <a:t>Prynodd hi…..</a:t>
            </a:r>
          </a:p>
          <a:p>
            <a:r>
              <a:rPr lang="cy-GB" b="1"/>
              <a:t>Beth wisgodd hi?</a:t>
            </a:r>
          </a:p>
          <a:p>
            <a:r>
              <a:rPr lang="cy-GB"/>
              <a:t>Gwisgodd hi……</a:t>
            </a:r>
          </a:p>
          <a:p>
            <a:r>
              <a:rPr lang="cy-GB" b="1"/>
              <a:t>Beth welodd hi?</a:t>
            </a:r>
          </a:p>
          <a:p>
            <a:r>
              <a:rPr lang="cy-GB"/>
              <a:t>Gwelodd hi….</a:t>
            </a:r>
          </a:p>
          <a:p>
            <a:r>
              <a:rPr lang="cy-GB" b="1"/>
              <a:t>Ble aeth hi nawr?</a:t>
            </a:r>
          </a:p>
          <a:p>
            <a:r>
              <a:rPr lang="cy-GB"/>
              <a:t>Aeth hi…..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65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 descr="A person wearing a robe&#10;&#10;Description automatically generated">
            <a:extLst>
              <a:ext uri="{FF2B5EF4-FFF2-40B4-BE49-F238E27FC236}">
                <a16:creationId xmlns:a16="http://schemas.microsoft.com/office/drawing/2014/main" id="{FF760B96-63BA-6418-E7E2-07EAE62C1AD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2393" r="1" b="44390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3C2D37-5227-BDE1-B381-19728EA61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u="sng" err="1"/>
              <a:t>Ysgrifennwch</a:t>
            </a:r>
            <a:r>
              <a:rPr lang="en-US" sz="2800" b="1" u="sng"/>
              <a:t> </a:t>
            </a:r>
            <a:r>
              <a:rPr lang="en-US" sz="2800" b="1" u="sng" err="1"/>
              <a:t>yn</a:t>
            </a:r>
            <a:r>
              <a:rPr lang="en-US" sz="2800" b="1" u="sng"/>
              <a:t> </a:t>
            </a:r>
            <a:r>
              <a:rPr lang="en-US" sz="2800" b="1" u="sng" err="1"/>
              <a:t>eich</a:t>
            </a:r>
            <a:r>
              <a:rPr lang="en-US" sz="2800" b="1" u="sng"/>
              <a:t> </a:t>
            </a:r>
            <a:r>
              <a:rPr lang="en-US" sz="2800" b="1" u="sng" err="1"/>
              <a:t>llyfr</a:t>
            </a:r>
            <a:r>
              <a:rPr lang="en-US" sz="2800" b="1" u="sng"/>
              <a:t> </a:t>
            </a:r>
            <a:r>
              <a:rPr lang="en-US" sz="2800" b="1" u="sng" err="1"/>
              <a:t>bach</a:t>
            </a:r>
            <a:r>
              <a:rPr lang="en-US" sz="2800" b="1" u="sng"/>
              <a:t> bob </a:t>
            </a:r>
            <a:r>
              <a:rPr lang="en-US" sz="2800" b="1" u="sng" err="1"/>
              <a:t>rhan</a:t>
            </a:r>
            <a:r>
              <a:rPr lang="en-US" sz="2800" b="1" u="sng"/>
              <a:t> o daith Mari. Beth </a:t>
            </a:r>
            <a:r>
              <a:rPr lang="en-US" sz="2800" b="1" u="sng" err="1"/>
              <a:t>wnaeth</a:t>
            </a:r>
            <a:r>
              <a:rPr lang="en-US" sz="2800" b="1" u="sng"/>
              <a:t> hi?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ADAB4A-22F4-6035-9DD0-BB07ECBBF7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Aeth</a:t>
            </a:r>
            <a:r>
              <a:rPr lang="en-US" sz="2000"/>
              <a:t> hi 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Darllenodd</a:t>
            </a:r>
            <a:r>
              <a:rPr lang="en-US" sz="2000"/>
              <a:t> hi….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Bwytodd</a:t>
            </a:r>
            <a:r>
              <a:rPr lang="en-US" sz="2000"/>
              <a:t> hi….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Yfodd</a:t>
            </a:r>
            <a:r>
              <a:rPr lang="en-US" sz="2000"/>
              <a:t> hi….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Gwisgodd</a:t>
            </a:r>
            <a:r>
              <a:rPr lang="en-US" sz="2000"/>
              <a:t> hi….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Gwelodd</a:t>
            </a:r>
            <a:r>
              <a:rPr lang="en-US" sz="2000"/>
              <a:t> hi….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Prynodd</a:t>
            </a:r>
            <a:r>
              <a:rPr lang="en-US" sz="2000"/>
              <a:t> hi….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err="1"/>
              <a:t>Aeth</a:t>
            </a:r>
            <a:r>
              <a:rPr lang="en-US" sz="2000"/>
              <a:t> hi….</a:t>
            </a:r>
          </a:p>
        </p:txBody>
      </p:sp>
    </p:spTree>
    <p:extLst>
      <p:ext uri="{BB962C8B-B14F-4D97-AF65-F5344CB8AC3E}">
        <p14:creationId xmlns:p14="http://schemas.microsoft.com/office/powerpoint/2010/main" val="1184436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Mae hi'n amser stori. </vt:lpstr>
      <vt:lpstr>Cartref</vt:lpstr>
      <vt:lpstr>Fy nheulu</vt:lpstr>
      <vt:lpstr>Ysgol</vt:lpstr>
      <vt:lpstr>Y Beibl</vt:lpstr>
      <vt:lpstr>Es i am dro</vt:lpstr>
      <vt:lpstr>Hapus </vt:lpstr>
      <vt:lpstr>Cartref</vt:lpstr>
      <vt:lpstr>Terfyniadau berf – person cyntaf a thrydydd person.</vt:lpstr>
      <vt:lpstr>Gofynwch cwestiwn i eich partner.</vt:lpstr>
      <vt:lpstr>Ysgrifennwch yn eich llyfr bach bob rhan o daith Mari. Beth wnaeth hi?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Yvonne Yorkshades</dc:creator>
  <cp:revision>1</cp:revision>
  <cp:lastPrinted>2024-11-19T13:57:37Z</cp:lastPrinted>
  <dcterms:created xsi:type="dcterms:W3CDTF">2024-11-15T16:37:35Z</dcterms:created>
  <dcterms:modified xsi:type="dcterms:W3CDTF">2024-11-20T18:19:44Z</dcterms:modified>
</cp:coreProperties>
</file>