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y="5143500" cx="9144000"/>
  <p:notesSz cx="6858000" cy="9144000"/>
  <p:embeddedFontLst>
    <p:embeddedFont>
      <p:font typeface="Roboto"/>
      <p:regular r:id="rId20"/>
      <p:bold r:id="rId21"/>
      <p:italic r:id="rId22"/>
      <p:boldItalic r:id="rId23"/>
    </p:embeddedFont>
    <p:embeddedFont>
      <p:font typeface="Amatic SC"/>
      <p:regular r:id="rId24"/>
      <p:bold r:id="rId25"/>
    </p:embeddedFont>
    <p:embeddedFont>
      <p:font typeface="Source Code Pro"/>
      <p:regular r:id="rId26"/>
      <p:bold r:id="rId27"/>
      <p:italic r:id="rId28"/>
      <p:boldItalic r:id="rId2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oboto-regular.fntdata"/><Relationship Id="rId22" Type="http://schemas.openxmlformats.org/officeDocument/2006/relationships/font" Target="fonts/Roboto-italic.fntdata"/><Relationship Id="rId21" Type="http://schemas.openxmlformats.org/officeDocument/2006/relationships/font" Target="fonts/Roboto-bold.fntdata"/><Relationship Id="rId24" Type="http://schemas.openxmlformats.org/officeDocument/2006/relationships/font" Target="fonts/AmaticSC-regular.fntdata"/><Relationship Id="rId23" Type="http://schemas.openxmlformats.org/officeDocument/2006/relationships/font" Target="fonts/Roboto-bold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SourceCodePro-regular.fntdata"/><Relationship Id="rId25" Type="http://schemas.openxmlformats.org/officeDocument/2006/relationships/font" Target="fonts/AmaticSC-bold.fntdata"/><Relationship Id="rId28" Type="http://schemas.openxmlformats.org/officeDocument/2006/relationships/font" Target="fonts/SourceCodePro-italic.fntdata"/><Relationship Id="rId27" Type="http://schemas.openxmlformats.org/officeDocument/2006/relationships/font" Target="fonts/SourceCodePro-bold.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SourceCodePro-boldItalic.fntdata"/><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 name="Shape 52"/>
        <p:cNvGrpSpPr/>
        <p:nvPr/>
      </p:nvGrpSpPr>
      <p:grpSpPr>
        <a:xfrm>
          <a:off x="0" y="0"/>
          <a:ext cx="0" cy="0"/>
          <a:chOff x="0" y="0"/>
          <a:chExt cx="0" cy="0"/>
        </a:xfrm>
      </p:grpSpPr>
      <p:sp>
        <p:nvSpPr>
          <p:cNvPr id="53" name="Google Shape;5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4" name="Google Shape;5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 name="Shape 58"/>
        <p:cNvGrpSpPr/>
        <p:nvPr/>
      </p:nvGrpSpPr>
      <p:grpSpPr>
        <a:xfrm>
          <a:off x="0" y="0"/>
          <a:ext cx="0" cy="0"/>
          <a:chOff x="0" y="0"/>
          <a:chExt cx="0" cy="0"/>
        </a:xfrm>
      </p:grpSpPr>
      <p:sp>
        <p:nvSpPr>
          <p:cNvPr id="59" name="Google Shape;59;g31a36fc5bb9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 name="Google Shape;60;g31a36fc5bb9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 name="Shape 64"/>
        <p:cNvGrpSpPr/>
        <p:nvPr/>
      </p:nvGrpSpPr>
      <p:grpSpPr>
        <a:xfrm>
          <a:off x="0" y="0"/>
          <a:ext cx="0" cy="0"/>
          <a:chOff x="0" y="0"/>
          <a:chExt cx="0" cy="0"/>
        </a:xfrm>
      </p:grpSpPr>
      <p:sp>
        <p:nvSpPr>
          <p:cNvPr id="65" name="Google Shape;65;g31aa9a38cd5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 name="Google Shape;66;g31aa9a38cd5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 name="Shape 69"/>
        <p:cNvGrpSpPr/>
        <p:nvPr/>
      </p:nvGrpSpPr>
      <p:grpSpPr>
        <a:xfrm>
          <a:off x="0" y="0"/>
          <a:ext cx="0" cy="0"/>
          <a:chOff x="0" y="0"/>
          <a:chExt cx="0" cy="0"/>
        </a:xfrm>
      </p:grpSpPr>
      <p:sp>
        <p:nvSpPr>
          <p:cNvPr id="70" name="Google Shape;70;g31a36fc5bb9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 name="Google Shape;71;g31a36fc5bb9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g31a36fc5bb9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 name="Google Shape;77;g31a36fc5bb9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31a36fc5bb9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31a36fc5bb9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g31a36fc5bb9_0_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 name="Google Shape;95;g31a36fc5bb9_0_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g31a36fc5bb9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1" name="Google Shape;101;g31a36fc5bb9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g31aa9a38cd5_0_20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 name="Google Shape;106;g31aa9a38cd5_0_2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31aa9a38cd5_0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31aa9a38cd5_0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g31a652f2a10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6" name="Google Shape;116;g31a652f2a10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g31a652f2a10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31a652f2a10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g31a36fc5bb9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3" name="Google Shape;133;g31a36fc5bb9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g31a36fc5bb9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31a36fc5bb9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0" y="0"/>
            <a:ext cx="9144000" cy="34290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txBox="1"/>
          <p:nvPr>
            <p:ph type="ctrTitle"/>
          </p:nvPr>
        </p:nvSpPr>
        <p:spPr>
          <a:xfrm>
            <a:off x="311700" y="392150"/>
            <a:ext cx="8520600" cy="26904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8000"/>
              <a:buNone/>
              <a:defRPr sz="8000"/>
            </a:lvl1pPr>
            <a:lvl2pPr lvl="1" algn="ctr">
              <a:spcBef>
                <a:spcPts val="0"/>
              </a:spcBef>
              <a:spcAft>
                <a:spcPts val="0"/>
              </a:spcAft>
              <a:buSzPts val="8000"/>
              <a:buNone/>
              <a:defRPr sz="8000"/>
            </a:lvl2pPr>
            <a:lvl3pPr lvl="2" algn="ctr">
              <a:spcBef>
                <a:spcPts val="0"/>
              </a:spcBef>
              <a:spcAft>
                <a:spcPts val="0"/>
              </a:spcAft>
              <a:buSzPts val="8000"/>
              <a:buNone/>
              <a:defRPr sz="8000"/>
            </a:lvl3pPr>
            <a:lvl4pPr lvl="3" algn="ctr">
              <a:spcBef>
                <a:spcPts val="0"/>
              </a:spcBef>
              <a:spcAft>
                <a:spcPts val="0"/>
              </a:spcAft>
              <a:buSzPts val="8000"/>
              <a:buNone/>
              <a:defRPr sz="8000"/>
            </a:lvl4pPr>
            <a:lvl5pPr lvl="4" algn="ctr">
              <a:spcBef>
                <a:spcPts val="0"/>
              </a:spcBef>
              <a:spcAft>
                <a:spcPts val="0"/>
              </a:spcAft>
              <a:buSzPts val="8000"/>
              <a:buNone/>
              <a:defRPr sz="8000"/>
            </a:lvl5pPr>
            <a:lvl6pPr lvl="5" algn="ctr">
              <a:spcBef>
                <a:spcPts val="0"/>
              </a:spcBef>
              <a:spcAft>
                <a:spcPts val="0"/>
              </a:spcAft>
              <a:buSzPts val="8000"/>
              <a:buNone/>
              <a:defRPr sz="8000"/>
            </a:lvl6pPr>
            <a:lvl7pPr lvl="6" algn="ctr">
              <a:spcBef>
                <a:spcPts val="0"/>
              </a:spcBef>
              <a:spcAft>
                <a:spcPts val="0"/>
              </a:spcAft>
              <a:buSzPts val="8000"/>
              <a:buNone/>
              <a:defRPr sz="8000"/>
            </a:lvl7pPr>
            <a:lvl8pPr lvl="7" algn="ctr">
              <a:spcBef>
                <a:spcPts val="0"/>
              </a:spcBef>
              <a:spcAft>
                <a:spcPts val="0"/>
              </a:spcAft>
              <a:buSzPts val="8000"/>
              <a:buNone/>
              <a:defRPr sz="8000"/>
            </a:lvl8pPr>
            <a:lvl9pPr lvl="8" algn="ctr">
              <a:spcBef>
                <a:spcPts val="0"/>
              </a:spcBef>
              <a:spcAft>
                <a:spcPts val="0"/>
              </a:spcAft>
              <a:buSzPts val="8000"/>
              <a:buNone/>
              <a:defRPr sz="8000"/>
            </a:lvl9pPr>
          </a:lstStyle>
          <a:p/>
        </p:txBody>
      </p:sp>
      <p:sp>
        <p:nvSpPr>
          <p:cNvPr id="12" name="Google Shape;12;p2"/>
          <p:cNvSpPr txBox="1"/>
          <p:nvPr>
            <p:ph idx="1" type="subTitle"/>
          </p:nvPr>
        </p:nvSpPr>
        <p:spPr>
          <a:xfrm>
            <a:off x="311700" y="3890400"/>
            <a:ext cx="8520600" cy="706200"/>
          </a:xfrm>
          <a:prstGeom prst="rect">
            <a:avLst/>
          </a:prstGeom>
        </p:spPr>
        <p:txBody>
          <a:bodyPr anchorCtr="0" anchor="ctr" bIns="91425" lIns="91425" spcFirstLastPara="1" rIns="91425" wrap="square" tIns="91425">
            <a:normAutofit/>
          </a:bodyPr>
          <a:lstStyle>
            <a:lvl1pPr lvl="0" algn="ctr">
              <a:lnSpc>
                <a:spcPct val="100000"/>
              </a:lnSpc>
              <a:spcBef>
                <a:spcPts val="0"/>
              </a:spcBef>
              <a:spcAft>
                <a:spcPts val="0"/>
              </a:spcAft>
              <a:buClr>
                <a:schemeClr val="accent1"/>
              </a:buClr>
              <a:buSzPts val="2100"/>
              <a:buNone/>
              <a:defRPr b="1" sz="2100">
                <a:solidFill>
                  <a:schemeClr val="accent1"/>
                </a:solidFill>
              </a:defRPr>
            </a:lvl1pPr>
            <a:lvl2pPr lvl="1" algn="ctr">
              <a:lnSpc>
                <a:spcPct val="100000"/>
              </a:lnSpc>
              <a:spcBef>
                <a:spcPts val="0"/>
              </a:spcBef>
              <a:spcAft>
                <a:spcPts val="0"/>
              </a:spcAft>
              <a:buClr>
                <a:schemeClr val="accent1"/>
              </a:buClr>
              <a:buSzPts val="2100"/>
              <a:buNone/>
              <a:defRPr b="1" sz="2100">
                <a:solidFill>
                  <a:schemeClr val="accent1"/>
                </a:solidFill>
              </a:defRPr>
            </a:lvl2pPr>
            <a:lvl3pPr lvl="2" algn="ctr">
              <a:lnSpc>
                <a:spcPct val="100000"/>
              </a:lnSpc>
              <a:spcBef>
                <a:spcPts val="0"/>
              </a:spcBef>
              <a:spcAft>
                <a:spcPts val="0"/>
              </a:spcAft>
              <a:buClr>
                <a:schemeClr val="accent1"/>
              </a:buClr>
              <a:buSzPts val="2100"/>
              <a:buNone/>
              <a:defRPr b="1" sz="2100">
                <a:solidFill>
                  <a:schemeClr val="accent1"/>
                </a:solidFill>
              </a:defRPr>
            </a:lvl3pPr>
            <a:lvl4pPr lvl="3" algn="ctr">
              <a:lnSpc>
                <a:spcPct val="100000"/>
              </a:lnSpc>
              <a:spcBef>
                <a:spcPts val="0"/>
              </a:spcBef>
              <a:spcAft>
                <a:spcPts val="0"/>
              </a:spcAft>
              <a:buClr>
                <a:schemeClr val="accent1"/>
              </a:buClr>
              <a:buSzPts val="2100"/>
              <a:buNone/>
              <a:defRPr b="1" sz="2100">
                <a:solidFill>
                  <a:schemeClr val="accent1"/>
                </a:solidFill>
              </a:defRPr>
            </a:lvl4pPr>
            <a:lvl5pPr lvl="4" algn="ctr">
              <a:lnSpc>
                <a:spcPct val="100000"/>
              </a:lnSpc>
              <a:spcBef>
                <a:spcPts val="0"/>
              </a:spcBef>
              <a:spcAft>
                <a:spcPts val="0"/>
              </a:spcAft>
              <a:buClr>
                <a:schemeClr val="accent1"/>
              </a:buClr>
              <a:buSzPts val="2100"/>
              <a:buNone/>
              <a:defRPr b="1" sz="2100">
                <a:solidFill>
                  <a:schemeClr val="accent1"/>
                </a:solidFill>
              </a:defRPr>
            </a:lvl5pPr>
            <a:lvl6pPr lvl="5" algn="ctr">
              <a:lnSpc>
                <a:spcPct val="100000"/>
              </a:lnSpc>
              <a:spcBef>
                <a:spcPts val="0"/>
              </a:spcBef>
              <a:spcAft>
                <a:spcPts val="0"/>
              </a:spcAft>
              <a:buClr>
                <a:schemeClr val="accent1"/>
              </a:buClr>
              <a:buSzPts val="2100"/>
              <a:buNone/>
              <a:defRPr b="1" sz="2100">
                <a:solidFill>
                  <a:schemeClr val="accent1"/>
                </a:solidFill>
              </a:defRPr>
            </a:lvl6pPr>
            <a:lvl7pPr lvl="6" algn="ctr">
              <a:lnSpc>
                <a:spcPct val="100000"/>
              </a:lnSpc>
              <a:spcBef>
                <a:spcPts val="0"/>
              </a:spcBef>
              <a:spcAft>
                <a:spcPts val="0"/>
              </a:spcAft>
              <a:buClr>
                <a:schemeClr val="accent1"/>
              </a:buClr>
              <a:buSzPts val="2100"/>
              <a:buNone/>
              <a:defRPr b="1" sz="2100">
                <a:solidFill>
                  <a:schemeClr val="accent1"/>
                </a:solidFill>
              </a:defRPr>
            </a:lvl7pPr>
            <a:lvl8pPr lvl="7" algn="ctr">
              <a:lnSpc>
                <a:spcPct val="100000"/>
              </a:lnSpc>
              <a:spcBef>
                <a:spcPts val="0"/>
              </a:spcBef>
              <a:spcAft>
                <a:spcPts val="0"/>
              </a:spcAft>
              <a:buClr>
                <a:schemeClr val="accent1"/>
              </a:buClr>
              <a:buSzPts val="2100"/>
              <a:buNone/>
              <a:defRPr b="1" sz="2100">
                <a:solidFill>
                  <a:schemeClr val="accent1"/>
                </a:solidFill>
              </a:defRPr>
            </a:lvl8pPr>
            <a:lvl9pPr lvl="8" algn="ctr">
              <a:lnSpc>
                <a:spcPct val="100000"/>
              </a:lnSpc>
              <a:spcBef>
                <a:spcPts val="0"/>
              </a:spcBef>
              <a:spcAft>
                <a:spcPts val="0"/>
              </a:spcAft>
              <a:buClr>
                <a:schemeClr val="accent1"/>
              </a:buClr>
              <a:buSzPts val="2100"/>
              <a:buNone/>
              <a:defRPr b="1" sz="2100">
                <a:solidFill>
                  <a:schemeClr val="accent1"/>
                </a:solidFill>
              </a:defRPr>
            </a:lvl9pPr>
          </a:lstStyle>
          <a:p/>
        </p:txBody>
      </p:sp>
      <p:sp>
        <p:nvSpPr>
          <p:cNvPr id="13" name="Google Shape;13;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4" name="Shape 14"/>
        <p:cNvGrpSpPr/>
        <p:nvPr/>
      </p:nvGrpSpPr>
      <p:grpSpPr>
        <a:xfrm>
          <a:off x="0" y="0"/>
          <a:ext cx="0" cy="0"/>
          <a:chOff x="0" y="0"/>
          <a:chExt cx="0" cy="0"/>
        </a:xfrm>
      </p:grpSpPr>
      <p:sp>
        <p:nvSpPr>
          <p:cNvPr id="15" name="Google Shape;15;p3"/>
          <p:cNvSpPr txBox="1"/>
          <p:nvPr>
            <p:ph type="title"/>
          </p:nvPr>
        </p:nvSpPr>
        <p:spPr>
          <a:xfrm>
            <a:off x="2802750" y="802500"/>
            <a:ext cx="3538500" cy="3538500"/>
          </a:xfrm>
          <a:prstGeom prst="rect">
            <a:avLst/>
          </a:prstGeom>
          <a:solidFill>
            <a:srgbClr val="FFFFFF"/>
          </a:solidFill>
        </p:spPr>
        <p:txBody>
          <a:bodyPr anchorCtr="0" anchor="ctr" bIns="91425" lIns="91425" spcFirstLastPara="1" rIns="91425" wrap="square" tIns="91425">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6" name="Google Shape;16;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7" name="Shape 17"/>
        <p:cNvGrpSpPr/>
        <p:nvPr/>
      </p:nvGrpSpPr>
      <p:grpSpPr>
        <a:xfrm>
          <a:off x="0" y="0"/>
          <a:ext cx="0" cy="0"/>
          <a:chOff x="0" y="0"/>
          <a:chExt cx="0" cy="0"/>
        </a:xfrm>
      </p:grpSpPr>
      <p:sp>
        <p:nvSpPr>
          <p:cNvPr id="18" name="Google Shape;18;p4"/>
          <p:cNvSpPr txBox="1"/>
          <p:nvPr>
            <p:ph type="title"/>
          </p:nvPr>
        </p:nvSpPr>
        <p:spPr>
          <a:xfrm>
            <a:off x="311700" y="292850"/>
            <a:ext cx="8520600" cy="801000"/>
          </a:xfrm>
          <a:prstGeom prst="rect">
            <a:avLst/>
          </a:prstGeom>
        </p:spPr>
        <p:txBody>
          <a:bodyPr anchorCtr="0" anchor="t" bIns="91425" lIns="91425" spcFirstLastPara="1" rIns="91425" wrap="square" tIns="91425">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p:txBody>
      </p:sp>
      <p:sp>
        <p:nvSpPr>
          <p:cNvPr id="19" name="Google Shape;19;p4"/>
          <p:cNvSpPr txBox="1"/>
          <p:nvPr>
            <p:ph idx="1" type="body"/>
          </p:nvPr>
        </p:nvSpPr>
        <p:spPr>
          <a:xfrm>
            <a:off x="311700" y="1228675"/>
            <a:ext cx="8520600" cy="33402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0" name="Google Shape;20;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1" name="Shape 21"/>
        <p:cNvGrpSpPr/>
        <p:nvPr/>
      </p:nvGrpSpPr>
      <p:grpSpPr>
        <a:xfrm>
          <a:off x="0" y="0"/>
          <a:ext cx="0" cy="0"/>
          <a:chOff x="0" y="0"/>
          <a:chExt cx="0" cy="0"/>
        </a:xfrm>
      </p:grpSpPr>
      <p:sp>
        <p:nvSpPr>
          <p:cNvPr id="22" name="Google Shape;22;p5"/>
          <p:cNvSpPr txBox="1"/>
          <p:nvPr>
            <p:ph type="title"/>
          </p:nvPr>
        </p:nvSpPr>
        <p:spPr>
          <a:xfrm>
            <a:off x="311700" y="292850"/>
            <a:ext cx="8520600" cy="801000"/>
          </a:xfrm>
          <a:prstGeom prst="rect">
            <a:avLst/>
          </a:prstGeom>
        </p:spPr>
        <p:txBody>
          <a:bodyPr anchorCtr="0" anchor="t" bIns="91425" lIns="91425" spcFirstLastPara="1" rIns="91425" wrap="square" tIns="91425">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p:txBody>
      </p:sp>
      <p:sp>
        <p:nvSpPr>
          <p:cNvPr id="23" name="Google Shape;23;p5"/>
          <p:cNvSpPr txBox="1"/>
          <p:nvPr>
            <p:ph idx="1" type="body"/>
          </p:nvPr>
        </p:nvSpPr>
        <p:spPr>
          <a:xfrm>
            <a:off x="311700" y="1228675"/>
            <a:ext cx="3999900" cy="33402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2" type="body"/>
          </p:nvPr>
        </p:nvSpPr>
        <p:spPr>
          <a:xfrm>
            <a:off x="4832400" y="1228675"/>
            <a:ext cx="3999900" cy="33402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5" name="Google Shape;25;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6" name="Shape 26"/>
        <p:cNvGrpSpPr/>
        <p:nvPr/>
      </p:nvGrpSpPr>
      <p:grpSpPr>
        <a:xfrm>
          <a:off x="0" y="0"/>
          <a:ext cx="0" cy="0"/>
          <a:chOff x="0" y="0"/>
          <a:chExt cx="0" cy="0"/>
        </a:xfrm>
      </p:grpSpPr>
      <p:sp>
        <p:nvSpPr>
          <p:cNvPr id="27" name="Google Shape;27;p6"/>
          <p:cNvSpPr txBox="1"/>
          <p:nvPr>
            <p:ph type="title"/>
          </p:nvPr>
        </p:nvSpPr>
        <p:spPr>
          <a:xfrm>
            <a:off x="304800" y="309350"/>
            <a:ext cx="8537700" cy="748200"/>
          </a:xfrm>
          <a:prstGeom prst="rect">
            <a:avLst/>
          </a:prstGeom>
        </p:spPr>
        <p:txBody>
          <a:bodyPr anchorCtr="0" anchor="t" bIns="91425" lIns="91425" spcFirstLastPara="1" rIns="91425" wrap="square" tIns="91425">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28" name="Google Shape;28;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9" name="Shape 29"/>
        <p:cNvGrpSpPr/>
        <p:nvPr/>
      </p:nvGrpSpPr>
      <p:grpSpPr>
        <a:xfrm>
          <a:off x="0" y="0"/>
          <a:ext cx="0" cy="0"/>
          <a:chOff x="0" y="0"/>
          <a:chExt cx="0" cy="0"/>
        </a:xfrm>
      </p:grpSpPr>
      <p:sp>
        <p:nvSpPr>
          <p:cNvPr id="30" name="Google Shape;30;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3000"/>
              <a:buNone/>
              <a:defRPr sz="3000">
                <a:highlight>
                  <a:schemeClr val="dk1"/>
                </a:highlight>
              </a:defRPr>
            </a:lvl1pPr>
            <a:lvl2pPr lvl="1">
              <a:spcBef>
                <a:spcPts val="0"/>
              </a:spcBef>
              <a:spcAft>
                <a:spcPts val="0"/>
              </a:spcAft>
              <a:buSzPts val="3000"/>
              <a:buNone/>
              <a:defRPr sz="3000">
                <a:highlight>
                  <a:schemeClr val="dk1"/>
                </a:highlight>
              </a:defRPr>
            </a:lvl2pPr>
            <a:lvl3pPr lvl="2">
              <a:spcBef>
                <a:spcPts val="0"/>
              </a:spcBef>
              <a:spcAft>
                <a:spcPts val="0"/>
              </a:spcAft>
              <a:buSzPts val="3000"/>
              <a:buNone/>
              <a:defRPr sz="3000">
                <a:highlight>
                  <a:schemeClr val="dk1"/>
                </a:highlight>
              </a:defRPr>
            </a:lvl3pPr>
            <a:lvl4pPr lvl="3">
              <a:spcBef>
                <a:spcPts val="0"/>
              </a:spcBef>
              <a:spcAft>
                <a:spcPts val="0"/>
              </a:spcAft>
              <a:buSzPts val="3000"/>
              <a:buNone/>
              <a:defRPr sz="3000">
                <a:highlight>
                  <a:schemeClr val="dk1"/>
                </a:highlight>
              </a:defRPr>
            </a:lvl4pPr>
            <a:lvl5pPr lvl="4">
              <a:spcBef>
                <a:spcPts val="0"/>
              </a:spcBef>
              <a:spcAft>
                <a:spcPts val="0"/>
              </a:spcAft>
              <a:buSzPts val="3000"/>
              <a:buNone/>
              <a:defRPr sz="3000">
                <a:highlight>
                  <a:schemeClr val="dk1"/>
                </a:highlight>
              </a:defRPr>
            </a:lvl5pPr>
            <a:lvl6pPr lvl="5">
              <a:spcBef>
                <a:spcPts val="0"/>
              </a:spcBef>
              <a:spcAft>
                <a:spcPts val="0"/>
              </a:spcAft>
              <a:buSzPts val="3000"/>
              <a:buNone/>
              <a:defRPr sz="3000">
                <a:highlight>
                  <a:schemeClr val="dk1"/>
                </a:highlight>
              </a:defRPr>
            </a:lvl6pPr>
            <a:lvl7pPr lvl="6">
              <a:spcBef>
                <a:spcPts val="0"/>
              </a:spcBef>
              <a:spcAft>
                <a:spcPts val="0"/>
              </a:spcAft>
              <a:buSzPts val="3000"/>
              <a:buNone/>
              <a:defRPr sz="3000">
                <a:highlight>
                  <a:schemeClr val="dk1"/>
                </a:highlight>
              </a:defRPr>
            </a:lvl7pPr>
            <a:lvl8pPr lvl="7">
              <a:spcBef>
                <a:spcPts val="0"/>
              </a:spcBef>
              <a:spcAft>
                <a:spcPts val="0"/>
              </a:spcAft>
              <a:buSzPts val="3000"/>
              <a:buNone/>
              <a:defRPr sz="3000">
                <a:highlight>
                  <a:schemeClr val="dk1"/>
                </a:highlight>
              </a:defRPr>
            </a:lvl8pPr>
            <a:lvl9pPr lvl="8">
              <a:spcBef>
                <a:spcPts val="0"/>
              </a:spcBef>
              <a:spcAft>
                <a:spcPts val="0"/>
              </a:spcAft>
              <a:buSzPts val="3000"/>
              <a:buNone/>
              <a:defRPr sz="3000">
                <a:highlight>
                  <a:schemeClr val="dk1"/>
                </a:highlight>
              </a:defRPr>
            </a:lvl9pPr>
          </a:lstStyle>
          <a:p/>
        </p:txBody>
      </p:sp>
      <p:sp>
        <p:nvSpPr>
          <p:cNvPr id="31" name="Google Shape;31;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2" name="Google Shape;32;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4"/>
        </a:solidFill>
      </p:bgPr>
    </p:bg>
    <p:spTree>
      <p:nvGrpSpPr>
        <p:cNvPr id="33" name="Shape 33"/>
        <p:cNvGrpSpPr/>
        <p:nvPr/>
      </p:nvGrpSpPr>
      <p:grpSpPr>
        <a:xfrm>
          <a:off x="0" y="0"/>
          <a:ext cx="0" cy="0"/>
          <a:chOff x="0" y="0"/>
          <a:chExt cx="0" cy="0"/>
        </a:xfrm>
      </p:grpSpPr>
      <p:sp>
        <p:nvSpPr>
          <p:cNvPr id="34" name="Google Shape;34;p8"/>
          <p:cNvSpPr txBox="1"/>
          <p:nvPr>
            <p:ph type="title"/>
          </p:nvPr>
        </p:nvSpPr>
        <p:spPr>
          <a:xfrm>
            <a:off x="490250" y="526350"/>
            <a:ext cx="56187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6000"/>
              <a:buNone/>
              <a:defRPr sz="6000">
                <a:solidFill>
                  <a:schemeClr val="lt1"/>
                </a:solidFill>
              </a:defRPr>
            </a:lvl1pPr>
            <a:lvl2pPr lvl="1">
              <a:spcBef>
                <a:spcPts val="0"/>
              </a:spcBef>
              <a:spcAft>
                <a:spcPts val="0"/>
              </a:spcAft>
              <a:buClr>
                <a:schemeClr val="lt1"/>
              </a:buClr>
              <a:buSzPts val="6000"/>
              <a:buNone/>
              <a:defRPr sz="6000">
                <a:solidFill>
                  <a:schemeClr val="lt1"/>
                </a:solidFill>
              </a:defRPr>
            </a:lvl2pPr>
            <a:lvl3pPr lvl="2">
              <a:spcBef>
                <a:spcPts val="0"/>
              </a:spcBef>
              <a:spcAft>
                <a:spcPts val="0"/>
              </a:spcAft>
              <a:buClr>
                <a:schemeClr val="lt1"/>
              </a:buClr>
              <a:buSzPts val="6000"/>
              <a:buNone/>
              <a:defRPr sz="6000">
                <a:solidFill>
                  <a:schemeClr val="lt1"/>
                </a:solidFill>
              </a:defRPr>
            </a:lvl3pPr>
            <a:lvl4pPr lvl="3">
              <a:spcBef>
                <a:spcPts val="0"/>
              </a:spcBef>
              <a:spcAft>
                <a:spcPts val="0"/>
              </a:spcAft>
              <a:buClr>
                <a:schemeClr val="lt1"/>
              </a:buClr>
              <a:buSzPts val="6000"/>
              <a:buNone/>
              <a:defRPr sz="6000">
                <a:solidFill>
                  <a:schemeClr val="lt1"/>
                </a:solidFill>
              </a:defRPr>
            </a:lvl4pPr>
            <a:lvl5pPr lvl="4">
              <a:spcBef>
                <a:spcPts val="0"/>
              </a:spcBef>
              <a:spcAft>
                <a:spcPts val="0"/>
              </a:spcAft>
              <a:buClr>
                <a:schemeClr val="lt1"/>
              </a:buClr>
              <a:buSzPts val="6000"/>
              <a:buNone/>
              <a:defRPr sz="6000">
                <a:solidFill>
                  <a:schemeClr val="lt1"/>
                </a:solidFill>
              </a:defRPr>
            </a:lvl5pPr>
            <a:lvl6pPr lvl="5">
              <a:spcBef>
                <a:spcPts val="0"/>
              </a:spcBef>
              <a:spcAft>
                <a:spcPts val="0"/>
              </a:spcAft>
              <a:buClr>
                <a:schemeClr val="lt1"/>
              </a:buClr>
              <a:buSzPts val="6000"/>
              <a:buNone/>
              <a:defRPr sz="6000">
                <a:solidFill>
                  <a:schemeClr val="lt1"/>
                </a:solidFill>
              </a:defRPr>
            </a:lvl6pPr>
            <a:lvl7pPr lvl="6">
              <a:spcBef>
                <a:spcPts val="0"/>
              </a:spcBef>
              <a:spcAft>
                <a:spcPts val="0"/>
              </a:spcAft>
              <a:buClr>
                <a:schemeClr val="lt1"/>
              </a:buClr>
              <a:buSzPts val="6000"/>
              <a:buNone/>
              <a:defRPr sz="6000">
                <a:solidFill>
                  <a:schemeClr val="lt1"/>
                </a:solidFill>
              </a:defRPr>
            </a:lvl7pPr>
            <a:lvl8pPr lvl="7">
              <a:spcBef>
                <a:spcPts val="0"/>
              </a:spcBef>
              <a:spcAft>
                <a:spcPts val="0"/>
              </a:spcAft>
              <a:buClr>
                <a:schemeClr val="lt1"/>
              </a:buClr>
              <a:buSzPts val="6000"/>
              <a:buNone/>
              <a:defRPr sz="6000">
                <a:solidFill>
                  <a:schemeClr val="lt1"/>
                </a:solidFill>
              </a:defRPr>
            </a:lvl8pPr>
            <a:lvl9pPr lvl="8">
              <a:spcBef>
                <a:spcPts val="0"/>
              </a:spcBef>
              <a:spcAft>
                <a:spcPts val="0"/>
              </a:spcAft>
              <a:buClr>
                <a:schemeClr val="lt1"/>
              </a:buClr>
              <a:buSzPts val="6000"/>
              <a:buNone/>
              <a:defRPr sz="6000">
                <a:solidFill>
                  <a:schemeClr val="lt1"/>
                </a:solidFill>
              </a:defRPr>
            </a:lvl9pPr>
          </a:lstStyle>
          <a:p/>
        </p:txBody>
      </p:sp>
      <p:sp>
        <p:nvSpPr>
          <p:cNvPr id="35" name="Google Shape;35;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6" name="Shape 36"/>
        <p:cNvGrpSpPr/>
        <p:nvPr/>
      </p:nvGrpSpPr>
      <p:grpSpPr>
        <a:xfrm>
          <a:off x="0" y="0"/>
          <a:ext cx="0" cy="0"/>
          <a:chOff x="0" y="0"/>
          <a:chExt cx="0" cy="0"/>
        </a:xfrm>
      </p:grpSpPr>
      <p:sp>
        <p:nvSpPr>
          <p:cNvPr id="37" name="Google Shape;37;p9"/>
          <p:cNvSpPr/>
          <p:nvPr/>
        </p:nvSpPr>
        <p:spPr>
          <a:xfrm>
            <a:off x="4572000" y="-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38" name="Google Shape;38;p9"/>
          <p:cNvCxnSpPr/>
          <p:nvPr/>
        </p:nvCxnSpPr>
        <p:spPr>
          <a:xfrm>
            <a:off x="5029675" y="4495500"/>
            <a:ext cx="468300" cy="0"/>
          </a:xfrm>
          <a:prstGeom prst="straightConnector1">
            <a:avLst/>
          </a:prstGeom>
          <a:noFill/>
          <a:ln cap="flat" cmpd="sng" w="28575">
            <a:solidFill>
              <a:schemeClr val="lt1"/>
            </a:solidFill>
            <a:prstDash val="solid"/>
            <a:round/>
            <a:headEnd len="sm" w="sm" type="none"/>
            <a:tailEnd len="sm" w="sm" type="none"/>
          </a:ln>
        </p:spPr>
      </p:cxnSp>
      <p:sp>
        <p:nvSpPr>
          <p:cNvPr id="39" name="Google Shape;39;p9"/>
          <p:cNvSpPr txBox="1"/>
          <p:nvPr>
            <p:ph type="title"/>
          </p:nvPr>
        </p:nvSpPr>
        <p:spPr>
          <a:xfrm>
            <a:off x="265500" y="1081400"/>
            <a:ext cx="4045200" cy="1710300"/>
          </a:xfrm>
          <a:prstGeom prst="rect">
            <a:avLst/>
          </a:prstGeom>
        </p:spPr>
        <p:txBody>
          <a:bodyPr anchorCtr="0" anchor="b" bIns="91425" lIns="91425" spcFirstLastPara="1" rIns="91425" wrap="square" tIns="91425">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p:txBody>
      </p:sp>
      <p:sp>
        <p:nvSpPr>
          <p:cNvPr id="40" name="Google Shape;40;p9"/>
          <p:cNvSpPr txBox="1"/>
          <p:nvPr>
            <p:ph idx="1" type="subTitle"/>
          </p:nvPr>
        </p:nvSpPr>
        <p:spPr>
          <a:xfrm>
            <a:off x="265500" y="2845223"/>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
        <p:nvSpPr>
          <p:cNvPr id="41" name="Google Shape;41;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accent1"/>
              </a:buClr>
              <a:buSzPts val="1800"/>
              <a:buChar char="●"/>
              <a:defRPr>
                <a:solidFill>
                  <a:schemeClr val="accent1"/>
                </a:solidFill>
                <a:highlight>
                  <a:schemeClr val="lt1"/>
                </a:highlight>
              </a:defRPr>
            </a:lvl1pPr>
            <a:lvl2pPr indent="-317500" lvl="1" marL="914400">
              <a:spcBef>
                <a:spcPts val="0"/>
              </a:spcBef>
              <a:spcAft>
                <a:spcPts val="0"/>
              </a:spcAft>
              <a:buClr>
                <a:schemeClr val="accent1"/>
              </a:buClr>
              <a:buSzPts val="1400"/>
              <a:buChar char="○"/>
              <a:defRPr>
                <a:solidFill>
                  <a:schemeClr val="accent1"/>
                </a:solidFill>
                <a:highlight>
                  <a:schemeClr val="lt1"/>
                </a:highlight>
              </a:defRPr>
            </a:lvl2pPr>
            <a:lvl3pPr indent="-317500" lvl="2" marL="1371600">
              <a:spcBef>
                <a:spcPts val="0"/>
              </a:spcBef>
              <a:spcAft>
                <a:spcPts val="0"/>
              </a:spcAft>
              <a:buClr>
                <a:schemeClr val="accent1"/>
              </a:buClr>
              <a:buSzPts val="1400"/>
              <a:buChar char="■"/>
              <a:defRPr>
                <a:solidFill>
                  <a:schemeClr val="accent1"/>
                </a:solidFill>
                <a:highlight>
                  <a:schemeClr val="lt1"/>
                </a:highlight>
              </a:defRPr>
            </a:lvl3pPr>
            <a:lvl4pPr indent="-317500" lvl="3" marL="1828800">
              <a:spcBef>
                <a:spcPts val="0"/>
              </a:spcBef>
              <a:spcAft>
                <a:spcPts val="0"/>
              </a:spcAft>
              <a:buClr>
                <a:schemeClr val="accent1"/>
              </a:buClr>
              <a:buSzPts val="1400"/>
              <a:buChar char="●"/>
              <a:defRPr>
                <a:solidFill>
                  <a:schemeClr val="accent1"/>
                </a:solidFill>
                <a:highlight>
                  <a:schemeClr val="lt1"/>
                </a:highlight>
              </a:defRPr>
            </a:lvl4pPr>
            <a:lvl5pPr indent="-317500" lvl="4" marL="2286000">
              <a:spcBef>
                <a:spcPts val="0"/>
              </a:spcBef>
              <a:spcAft>
                <a:spcPts val="0"/>
              </a:spcAft>
              <a:buClr>
                <a:schemeClr val="accent1"/>
              </a:buClr>
              <a:buSzPts val="1400"/>
              <a:buChar char="○"/>
              <a:defRPr>
                <a:solidFill>
                  <a:schemeClr val="accent1"/>
                </a:solidFill>
                <a:highlight>
                  <a:schemeClr val="lt1"/>
                </a:highlight>
              </a:defRPr>
            </a:lvl5pPr>
            <a:lvl6pPr indent="-317500" lvl="5" marL="2743200">
              <a:spcBef>
                <a:spcPts val="0"/>
              </a:spcBef>
              <a:spcAft>
                <a:spcPts val="0"/>
              </a:spcAft>
              <a:buClr>
                <a:schemeClr val="accent1"/>
              </a:buClr>
              <a:buSzPts val="1400"/>
              <a:buChar char="■"/>
              <a:defRPr>
                <a:solidFill>
                  <a:schemeClr val="accent1"/>
                </a:solidFill>
                <a:highlight>
                  <a:schemeClr val="lt1"/>
                </a:highlight>
              </a:defRPr>
            </a:lvl6pPr>
            <a:lvl7pPr indent="-317500" lvl="6" marL="3200400">
              <a:spcBef>
                <a:spcPts val="0"/>
              </a:spcBef>
              <a:spcAft>
                <a:spcPts val="0"/>
              </a:spcAft>
              <a:buClr>
                <a:schemeClr val="accent1"/>
              </a:buClr>
              <a:buSzPts val="1400"/>
              <a:buChar char="●"/>
              <a:defRPr>
                <a:solidFill>
                  <a:schemeClr val="accent1"/>
                </a:solidFill>
                <a:highlight>
                  <a:schemeClr val="lt1"/>
                </a:highlight>
              </a:defRPr>
            </a:lvl7pPr>
            <a:lvl8pPr indent="-317500" lvl="7" marL="3657600">
              <a:spcBef>
                <a:spcPts val="0"/>
              </a:spcBef>
              <a:spcAft>
                <a:spcPts val="0"/>
              </a:spcAft>
              <a:buClr>
                <a:schemeClr val="accent1"/>
              </a:buClr>
              <a:buSzPts val="1400"/>
              <a:buChar char="○"/>
              <a:defRPr>
                <a:solidFill>
                  <a:schemeClr val="accent1"/>
                </a:solidFill>
                <a:highlight>
                  <a:schemeClr val="lt1"/>
                </a:highlight>
              </a:defRPr>
            </a:lvl8pPr>
            <a:lvl9pPr indent="-317500" lvl="8" marL="4114800">
              <a:spcBef>
                <a:spcPts val="0"/>
              </a:spcBef>
              <a:spcAft>
                <a:spcPts val="0"/>
              </a:spcAft>
              <a:buClr>
                <a:schemeClr val="accent1"/>
              </a:buClr>
              <a:buSzPts val="1400"/>
              <a:buChar char="■"/>
              <a:defRPr>
                <a:solidFill>
                  <a:schemeClr val="accent1"/>
                </a:solidFill>
                <a:highlight>
                  <a:schemeClr val="lt1"/>
                </a:highlight>
              </a:defRPr>
            </a:lvl9pPr>
          </a:lstStyle>
          <a:p/>
        </p:txBody>
      </p:sp>
      <p:sp>
        <p:nvSpPr>
          <p:cNvPr id="42" name="Google Shape;42;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3" name="Shape 43"/>
        <p:cNvGrpSpPr/>
        <p:nvPr/>
      </p:nvGrpSpPr>
      <p:grpSpPr>
        <a:xfrm>
          <a:off x="0" y="0"/>
          <a:ext cx="0" cy="0"/>
          <a:chOff x="0" y="0"/>
          <a:chExt cx="0" cy="0"/>
        </a:xfrm>
      </p:grpSpPr>
      <p:sp>
        <p:nvSpPr>
          <p:cNvPr id="44" name="Google Shape;44;p10"/>
          <p:cNvSpPr txBox="1"/>
          <p:nvPr>
            <p:ph idx="1" type="body"/>
          </p:nvPr>
        </p:nvSpPr>
        <p:spPr>
          <a:xfrm>
            <a:off x="319500" y="4230575"/>
            <a:ext cx="5998800" cy="598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Clr>
                <a:schemeClr val="accent1"/>
              </a:buClr>
              <a:buSzPts val="2400"/>
              <a:buFont typeface="Amatic SC"/>
              <a:buNone/>
              <a:defRPr b="1" sz="2400">
                <a:solidFill>
                  <a:schemeClr val="accent1"/>
                </a:solidFill>
                <a:latin typeface="Amatic SC"/>
                <a:ea typeface="Amatic SC"/>
                <a:cs typeface="Amatic SC"/>
                <a:sym typeface="Amatic SC"/>
              </a:defRPr>
            </a:lvl1pPr>
          </a:lstStyle>
          <a:p/>
        </p:txBody>
      </p:sp>
      <p:sp>
        <p:nvSpPr>
          <p:cNvPr id="45" name="Google Shape;45;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6" name="Shape 46"/>
        <p:cNvGrpSpPr/>
        <p:nvPr/>
      </p:nvGrpSpPr>
      <p:grpSpPr>
        <a:xfrm>
          <a:off x="0" y="0"/>
          <a:ext cx="0" cy="0"/>
          <a:chOff x="0" y="0"/>
          <a:chExt cx="0" cy="0"/>
        </a:xfrm>
      </p:grpSpPr>
      <p:sp>
        <p:nvSpPr>
          <p:cNvPr id="47" name="Google Shape;47;p11"/>
          <p:cNvSpPr txBox="1"/>
          <p:nvPr>
            <p:ph hasCustomPrompt="1" type="title"/>
          </p:nvPr>
        </p:nvSpPr>
        <p:spPr>
          <a:xfrm>
            <a:off x="311700" y="1240275"/>
            <a:ext cx="8520600" cy="1981800"/>
          </a:xfrm>
          <a:prstGeom prst="rect">
            <a:avLst/>
          </a:prstGeom>
        </p:spPr>
        <p:txBody>
          <a:bodyPr anchorCtr="0" anchor="b" bIns="91425" lIns="91425" spcFirstLastPara="1" rIns="91425" wrap="square" tIns="91425">
            <a:normAutofit/>
          </a:bodyPr>
          <a:lstStyle>
            <a:lvl1pPr lvl="0" algn="ctr">
              <a:spcBef>
                <a:spcPts val="0"/>
              </a:spcBef>
              <a:spcAft>
                <a:spcPts val="0"/>
              </a:spcAft>
              <a:buClr>
                <a:schemeClr val="lt1"/>
              </a:buClr>
              <a:buSzPts val="12000"/>
              <a:buNone/>
              <a:defRPr sz="12000">
                <a:solidFill>
                  <a:schemeClr val="lt1"/>
                </a:solidFill>
                <a:highlight>
                  <a:schemeClr val="accent1"/>
                </a:highlight>
              </a:defRPr>
            </a:lvl1pPr>
            <a:lvl2pPr lvl="1" algn="ctr">
              <a:spcBef>
                <a:spcPts val="0"/>
              </a:spcBef>
              <a:spcAft>
                <a:spcPts val="0"/>
              </a:spcAft>
              <a:buClr>
                <a:schemeClr val="lt1"/>
              </a:buClr>
              <a:buSzPts val="12000"/>
              <a:buNone/>
              <a:defRPr sz="12000">
                <a:solidFill>
                  <a:schemeClr val="lt1"/>
                </a:solidFill>
                <a:highlight>
                  <a:schemeClr val="accent1"/>
                </a:highlight>
              </a:defRPr>
            </a:lvl2pPr>
            <a:lvl3pPr lvl="2" algn="ctr">
              <a:spcBef>
                <a:spcPts val="0"/>
              </a:spcBef>
              <a:spcAft>
                <a:spcPts val="0"/>
              </a:spcAft>
              <a:buClr>
                <a:schemeClr val="lt1"/>
              </a:buClr>
              <a:buSzPts val="12000"/>
              <a:buNone/>
              <a:defRPr sz="12000">
                <a:solidFill>
                  <a:schemeClr val="lt1"/>
                </a:solidFill>
                <a:highlight>
                  <a:schemeClr val="accent1"/>
                </a:highlight>
              </a:defRPr>
            </a:lvl3pPr>
            <a:lvl4pPr lvl="3" algn="ctr">
              <a:spcBef>
                <a:spcPts val="0"/>
              </a:spcBef>
              <a:spcAft>
                <a:spcPts val="0"/>
              </a:spcAft>
              <a:buClr>
                <a:schemeClr val="lt1"/>
              </a:buClr>
              <a:buSzPts val="12000"/>
              <a:buNone/>
              <a:defRPr sz="12000">
                <a:solidFill>
                  <a:schemeClr val="lt1"/>
                </a:solidFill>
                <a:highlight>
                  <a:schemeClr val="accent1"/>
                </a:highlight>
              </a:defRPr>
            </a:lvl4pPr>
            <a:lvl5pPr lvl="4" algn="ctr">
              <a:spcBef>
                <a:spcPts val="0"/>
              </a:spcBef>
              <a:spcAft>
                <a:spcPts val="0"/>
              </a:spcAft>
              <a:buClr>
                <a:schemeClr val="lt1"/>
              </a:buClr>
              <a:buSzPts val="12000"/>
              <a:buNone/>
              <a:defRPr sz="12000">
                <a:solidFill>
                  <a:schemeClr val="lt1"/>
                </a:solidFill>
                <a:highlight>
                  <a:schemeClr val="accent1"/>
                </a:highlight>
              </a:defRPr>
            </a:lvl5pPr>
            <a:lvl6pPr lvl="5" algn="ctr">
              <a:spcBef>
                <a:spcPts val="0"/>
              </a:spcBef>
              <a:spcAft>
                <a:spcPts val="0"/>
              </a:spcAft>
              <a:buClr>
                <a:schemeClr val="lt1"/>
              </a:buClr>
              <a:buSzPts val="12000"/>
              <a:buNone/>
              <a:defRPr sz="12000">
                <a:solidFill>
                  <a:schemeClr val="lt1"/>
                </a:solidFill>
                <a:highlight>
                  <a:schemeClr val="accent1"/>
                </a:highlight>
              </a:defRPr>
            </a:lvl6pPr>
            <a:lvl7pPr lvl="6" algn="ctr">
              <a:spcBef>
                <a:spcPts val="0"/>
              </a:spcBef>
              <a:spcAft>
                <a:spcPts val="0"/>
              </a:spcAft>
              <a:buClr>
                <a:schemeClr val="lt1"/>
              </a:buClr>
              <a:buSzPts val="12000"/>
              <a:buNone/>
              <a:defRPr sz="12000">
                <a:solidFill>
                  <a:schemeClr val="lt1"/>
                </a:solidFill>
                <a:highlight>
                  <a:schemeClr val="accent1"/>
                </a:highlight>
              </a:defRPr>
            </a:lvl7pPr>
            <a:lvl8pPr lvl="7" algn="ctr">
              <a:spcBef>
                <a:spcPts val="0"/>
              </a:spcBef>
              <a:spcAft>
                <a:spcPts val="0"/>
              </a:spcAft>
              <a:buClr>
                <a:schemeClr val="lt1"/>
              </a:buClr>
              <a:buSzPts val="12000"/>
              <a:buNone/>
              <a:defRPr sz="12000">
                <a:solidFill>
                  <a:schemeClr val="lt1"/>
                </a:solidFill>
                <a:highlight>
                  <a:schemeClr val="accent1"/>
                </a:highlight>
              </a:defRPr>
            </a:lvl8pPr>
            <a:lvl9pPr lvl="8" algn="ctr">
              <a:spcBef>
                <a:spcPts val="0"/>
              </a:spcBef>
              <a:spcAft>
                <a:spcPts val="0"/>
              </a:spcAft>
              <a:buClr>
                <a:schemeClr val="lt1"/>
              </a:buClr>
              <a:buSzPts val="12000"/>
              <a:buNone/>
              <a:defRPr sz="12000">
                <a:solidFill>
                  <a:schemeClr val="lt1"/>
                </a:solidFill>
                <a:highlight>
                  <a:schemeClr val="accent1"/>
                </a:highlight>
              </a:defRPr>
            </a:lvl9pPr>
          </a:lstStyle>
          <a:p>
            <a:r>
              <a:t>xx%</a:t>
            </a:r>
          </a:p>
        </p:txBody>
      </p:sp>
      <p:sp>
        <p:nvSpPr>
          <p:cNvPr id="48" name="Google Shape;48;p11"/>
          <p:cNvSpPr txBox="1"/>
          <p:nvPr>
            <p:ph idx="1" type="body"/>
          </p:nvPr>
        </p:nvSpPr>
        <p:spPr>
          <a:xfrm>
            <a:off x="311700" y="33046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Clr>
                <a:schemeClr val="accent1"/>
              </a:buClr>
              <a:buSzPts val="1800"/>
              <a:buChar char="●"/>
              <a:defRPr>
                <a:solidFill>
                  <a:schemeClr val="accent1"/>
                </a:solidFill>
                <a:highlight>
                  <a:schemeClr val="dk1"/>
                </a:highlight>
              </a:defRPr>
            </a:lvl1pPr>
            <a:lvl2pPr indent="-317500" lvl="1" marL="914400" algn="ctr">
              <a:spcBef>
                <a:spcPts val="0"/>
              </a:spcBef>
              <a:spcAft>
                <a:spcPts val="0"/>
              </a:spcAft>
              <a:buClr>
                <a:schemeClr val="accent1"/>
              </a:buClr>
              <a:buSzPts val="1400"/>
              <a:buChar char="○"/>
              <a:defRPr>
                <a:solidFill>
                  <a:schemeClr val="accent1"/>
                </a:solidFill>
                <a:highlight>
                  <a:schemeClr val="dk1"/>
                </a:highlight>
              </a:defRPr>
            </a:lvl2pPr>
            <a:lvl3pPr indent="-317500" lvl="2" marL="1371600" algn="ctr">
              <a:spcBef>
                <a:spcPts val="0"/>
              </a:spcBef>
              <a:spcAft>
                <a:spcPts val="0"/>
              </a:spcAft>
              <a:buClr>
                <a:schemeClr val="accent1"/>
              </a:buClr>
              <a:buSzPts val="1400"/>
              <a:buChar char="■"/>
              <a:defRPr>
                <a:solidFill>
                  <a:schemeClr val="accent1"/>
                </a:solidFill>
                <a:highlight>
                  <a:schemeClr val="dk1"/>
                </a:highlight>
              </a:defRPr>
            </a:lvl3pPr>
            <a:lvl4pPr indent="-317500" lvl="3" marL="1828800" algn="ctr">
              <a:spcBef>
                <a:spcPts val="0"/>
              </a:spcBef>
              <a:spcAft>
                <a:spcPts val="0"/>
              </a:spcAft>
              <a:buClr>
                <a:schemeClr val="accent1"/>
              </a:buClr>
              <a:buSzPts val="1400"/>
              <a:buChar char="●"/>
              <a:defRPr>
                <a:solidFill>
                  <a:schemeClr val="accent1"/>
                </a:solidFill>
                <a:highlight>
                  <a:schemeClr val="dk1"/>
                </a:highlight>
              </a:defRPr>
            </a:lvl4pPr>
            <a:lvl5pPr indent="-317500" lvl="4" marL="2286000" algn="ctr">
              <a:spcBef>
                <a:spcPts val="0"/>
              </a:spcBef>
              <a:spcAft>
                <a:spcPts val="0"/>
              </a:spcAft>
              <a:buClr>
                <a:schemeClr val="accent1"/>
              </a:buClr>
              <a:buSzPts val="1400"/>
              <a:buChar char="○"/>
              <a:defRPr>
                <a:solidFill>
                  <a:schemeClr val="accent1"/>
                </a:solidFill>
                <a:highlight>
                  <a:schemeClr val="dk1"/>
                </a:highlight>
              </a:defRPr>
            </a:lvl5pPr>
            <a:lvl6pPr indent="-317500" lvl="5" marL="2743200" algn="ctr">
              <a:spcBef>
                <a:spcPts val="0"/>
              </a:spcBef>
              <a:spcAft>
                <a:spcPts val="0"/>
              </a:spcAft>
              <a:buClr>
                <a:schemeClr val="accent1"/>
              </a:buClr>
              <a:buSzPts val="1400"/>
              <a:buChar char="■"/>
              <a:defRPr>
                <a:solidFill>
                  <a:schemeClr val="accent1"/>
                </a:solidFill>
                <a:highlight>
                  <a:schemeClr val="dk1"/>
                </a:highlight>
              </a:defRPr>
            </a:lvl6pPr>
            <a:lvl7pPr indent="-317500" lvl="6" marL="3200400" algn="ctr">
              <a:spcBef>
                <a:spcPts val="0"/>
              </a:spcBef>
              <a:spcAft>
                <a:spcPts val="0"/>
              </a:spcAft>
              <a:buClr>
                <a:schemeClr val="accent1"/>
              </a:buClr>
              <a:buSzPts val="1400"/>
              <a:buChar char="●"/>
              <a:defRPr>
                <a:solidFill>
                  <a:schemeClr val="accent1"/>
                </a:solidFill>
                <a:highlight>
                  <a:schemeClr val="dk1"/>
                </a:highlight>
              </a:defRPr>
            </a:lvl7pPr>
            <a:lvl8pPr indent="-317500" lvl="7" marL="3657600" algn="ctr">
              <a:spcBef>
                <a:spcPts val="0"/>
              </a:spcBef>
              <a:spcAft>
                <a:spcPts val="0"/>
              </a:spcAft>
              <a:buClr>
                <a:schemeClr val="accent1"/>
              </a:buClr>
              <a:buSzPts val="1400"/>
              <a:buChar char="○"/>
              <a:defRPr>
                <a:solidFill>
                  <a:schemeClr val="accent1"/>
                </a:solidFill>
                <a:highlight>
                  <a:schemeClr val="dk1"/>
                </a:highlight>
              </a:defRPr>
            </a:lvl8pPr>
            <a:lvl9pPr indent="-317500" lvl="8" marL="4114800" algn="ctr">
              <a:spcBef>
                <a:spcPts val="0"/>
              </a:spcBef>
              <a:spcAft>
                <a:spcPts val="0"/>
              </a:spcAft>
              <a:buClr>
                <a:schemeClr val="accent1"/>
              </a:buClr>
              <a:buSzPts val="1400"/>
              <a:buChar char="■"/>
              <a:defRPr>
                <a:solidFill>
                  <a:schemeClr val="accent1"/>
                </a:solidFill>
                <a:highlight>
                  <a:schemeClr val="dk1"/>
                </a:highlight>
              </a:defRPr>
            </a:lvl9pPr>
          </a:lstStyle>
          <a:p/>
        </p:txBody>
      </p:sp>
      <p:sp>
        <p:nvSpPr>
          <p:cNvPr id="49" name="Google Shape;49;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beach-day">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292850"/>
            <a:ext cx="8520600" cy="8010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1pPr>
            <a:lvl2pPr lvl="1">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2pPr>
            <a:lvl3pPr lvl="2">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3pPr>
            <a:lvl4pPr lvl="3">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4pPr>
            <a:lvl5pPr lvl="4">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5pPr>
            <a:lvl6pPr lvl="5">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6pPr>
            <a:lvl7pPr lvl="6">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7pPr>
            <a:lvl8pPr lvl="7">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8pPr>
            <a:lvl9pPr lvl="8">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9pPr>
          </a:lstStyle>
          <a:p/>
        </p:txBody>
      </p:sp>
      <p:sp>
        <p:nvSpPr>
          <p:cNvPr id="7" name="Google Shape;7;p1"/>
          <p:cNvSpPr txBox="1"/>
          <p:nvPr>
            <p:ph idx="1" type="body"/>
          </p:nvPr>
        </p:nvSpPr>
        <p:spPr>
          <a:xfrm>
            <a:off x="311700" y="1228675"/>
            <a:ext cx="8520600" cy="33402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indent="-317500" lvl="1" marL="9144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indent="-317500" lvl="2" marL="13716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indent="-317500" lvl="3" marL="18288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indent="-317500" lvl="4" marL="22860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indent="-317500" lvl="5" marL="27432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indent="-317500" lvl="6" marL="32004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indent="-317500" lvl="7" marL="36576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indent="-317500" lvl="8" marL="41148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accent1"/>
                </a:solidFill>
                <a:latin typeface="Source Code Pro"/>
                <a:ea typeface="Source Code Pro"/>
                <a:cs typeface="Source Code Pro"/>
                <a:sym typeface="Source Code Pro"/>
              </a:defRPr>
            </a:lvl1pPr>
            <a:lvl2pPr lvl="1" algn="r">
              <a:buNone/>
              <a:defRPr sz="1000">
                <a:solidFill>
                  <a:schemeClr val="accent1"/>
                </a:solidFill>
                <a:latin typeface="Source Code Pro"/>
                <a:ea typeface="Source Code Pro"/>
                <a:cs typeface="Source Code Pro"/>
                <a:sym typeface="Source Code Pro"/>
              </a:defRPr>
            </a:lvl2pPr>
            <a:lvl3pPr lvl="2" algn="r">
              <a:buNone/>
              <a:defRPr sz="1000">
                <a:solidFill>
                  <a:schemeClr val="accent1"/>
                </a:solidFill>
                <a:latin typeface="Source Code Pro"/>
                <a:ea typeface="Source Code Pro"/>
                <a:cs typeface="Source Code Pro"/>
                <a:sym typeface="Source Code Pro"/>
              </a:defRPr>
            </a:lvl3pPr>
            <a:lvl4pPr lvl="3" algn="r">
              <a:buNone/>
              <a:defRPr sz="1000">
                <a:solidFill>
                  <a:schemeClr val="accent1"/>
                </a:solidFill>
                <a:latin typeface="Source Code Pro"/>
                <a:ea typeface="Source Code Pro"/>
                <a:cs typeface="Source Code Pro"/>
                <a:sym typeface="Source Code Pro"/>
              </a:defRPr>
            </a:lvl4pPr>
            <a:lvl5pPr lvl="4" algn="r">
              <a:buNone/>
              <a:defRPr sz="1000">
                <a:solidFill>
                  <a:schemeClr val="accent1"/>
                </a:solidFill>
                <a:latin typeface="Source Code Pro"/>
                <a:ea typeface="Source Code Pro"/>
                <a:cs typeface="Source Code Pro"/>
                <a:sym typeface="Source Code Pro"/>
              </a:defRPr>
            </a:lvl5pPr>
            <a:lvl6pPr lvl="5" algn="r">
              <a:buNone/>
              <a:defRPr sz="1000">
                <a:solidFill>
                  <a:schemeClr val="accent1"/>
                </a:solidFill>
                <a:latin typeface="Source Code Pro"/>
                <a:ea typeface="Source Code Pro"/>
                <a:cs typeface="Source Code Pro"/>
                <a:sym typeface="Source Code Pro"/>
              </a:defRPr>
            </a:lvl6pPr>
            <a:lvl7pPr lvl="6" algn="r">
              <a:buNone/>
              <a:defRPr sz="1000">
                <a:solidFill>
                  <a:schemeClr val="accent1"/>
                </a:solidFill>
                <a:latin typeface="Source Code Pro"/>
                <a:ea typeface="Source Code Pro"/>
                <a:cs typeface="Source Code Pro"/>
                <a:sym typeface="Source Code Pro"/>
              </a:defRPr>
            </a:lvl7pPr>
            <a:lvl8pPr lvl="7" algn="r">
              <a:buNone/>
              <a:defRPr sz="1000">
                <a:solidFill>
                  <a:schemeClr val="accent1"/>
                </a:solidFill>
                <a:latin typeface="Source Code Pro"/>
                <a:ea typeface="Source Code Pro"/>
                <a:cs typeface="Source Code Pro"/>
                <a:sym typeface="Source Code Pro"/>
              </a:defRPr>
            </a:lvl8pPr>
            <a:lvl9pPr lvl="8" algn="r">
              <a:buNone/>
              <a:defRPr sz="1000">
                <a:solidFill>
                  <a:schemeClr val="accent1"/>
                </a:solidFill>
                <a:latin typeface="Source Code Pro"/>
                <a:ea typeface="Source Code Pro"/>
                <a:cs typeface="Source Code Pro"/>
                <a:sym typeface="Source Code Pr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7.png"/><Relationship Id="rId4" Type="http://schemas.openxmlformats.org/officeDocument/2006/relationships/image" Target="../media/image1.png"/><Relationship Id="rId5" Type="http://schemas.openxmlformats.org/officeDocument/2006/relationships/image" Target="../media/image9.png"/><Relationship Id="rId6" Type="http://schemas.openxmlformats.org/officeDocument/2006/relationships/image" Target="../media/image11.png"/><Relationship Id="rId7" Type="http://schemas.openxmlformats.org/officeDocument/2006/relationships/image" Target="../media/image10.png"/><Relationship Id="rId8"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3.png"/><Relationship Id="rId4" Type="http://schemas.openxmlformats.org/officeDocument/2006/relationships/image" Target="../media/image5.png"/><Relationship Id="rId5"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1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 name="Shape 55"/>
        <p:cNvGrpSpPr/>
        <p:nvPr/>
      </p:nvGrpSpPr>
      <p:grpSpPr>
        <a:xfrm>
          <a:off x="0" y="0"/>
          <a:ext cx="0" cy="0"/>
          <a:chOff x="0" y="0"/>
          <a:chExt cx="0" cy="0"/>
        </a:xfrm>
      </p:grpSpPr>
      <p:sp>
        <p:nvSpPr>
          <p:cNvPr id="56" name="Google Shape;56;p13"/>
          <p:cNvSpPr txBox="1"/>
          <p:nvPr>
            <p:ph type="ctrTitle"/>
          </p:nvPr>
        </p:nvSpPr>
        <p:spPr>
          <a:xfrm>
            <a:off x="311700" y="392150"/>
            <a:ext cx="8520600" cy="26904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
              <a:t>Cyflwyniad Unigol</a:t>
            </a:r>
            <a:endParaRPr/>
          </a:p>
          <a:p>
            <a:pPr indent="0" lvl="0" marL="0" rtl="0" algn="ctr">
              <a:spcBef>
                <a:spcPts val="0"/>
              </a:spcBef>
              <a:spcAft>
                <a:spcPts val="0"/>
              </a:spcAft>
              <a:buNone/>
            </a:pPr>
            <a:r>
              <a:rPr lang="en" sz="4000"/>
              <a:t>2 ragfyr 2024</a:t>
            </a:r>
            <a:endParaRPr sz="4000"/>
          </a:p>
        </p:txBody>
      </p:sp>
      <p:sp>
        <p:nvSpPr>
          <p:cNvPr id="57" name="Google Shape;57;p13"/>
          <p:cNvSpPr txBox="1"/>
          <p:nvPr>
            <p:ph idx="1" type="subTitle"/>
          </p:nvPr>
        </p:nvSpPr>
        <p:spPr>
          <a:xfrm>
            <a:off x="311700" y="3469775"/>
            <a:ext cx="8520600" cy="1557900"/>
          </a:xfrm>
          <a:prstGeom prst="rect">
            <a:avLst/>
          </a:prstGeom>
        </p:spPr>
        <p:txBody>
          <a:bodyPr anchorCtr="0" anchor="ctr" bIns="91425" lIns="91425" spcFirstLastPara="1" rIns="91425" wrap="square" tIns="91425">
            <a:normAutofit fontScale="70000" lnSpcReduction="20000"/>
          </a:bodyPr>
          <a:lstStyle/>
          <a:p>
            <a:pPr indent="0" lvl="0" marL="0" rtl="0" algn="ctr">
              <a:spcBef>
                <a:spcPts val="0"/>
              </a:spcBef>
              <a:spcAft>
                <a:spcPts val="0"/>
              </a:spcAft>
              <a:buNone/>
            </a:pPr>
            <a:r>
              <a:rPr lang="en"/>
              <a:t>Cyflwynwch yn feirniadol brif nodweddion, cysyniadau a thrywyddau</a:t>
            </a:r>
            <a:endParaRPr/>
          </a:p>
          <a:p>
            <a:pPr indent="0" lvl="0" marL="0" rtl="0" algn="ctr">
              <a:spcBef>
                <a:spcPts val="0"/>
              </a:spcBef>
              <a:spcAft>
                <a:spcPts val="0"/>
              </a:spcAft>
              <a:buNone/>
            </a:pPr>
            <a:r>
              <a:rPr lang="en"/>
              <a:t>damcaniaethol y maes cynllunio iaith. Cyfeiriwch yn benodol at waith o leiaf un o’r awduron allweddol a gyflwynwyd yn ystod y modwl.</a:t>
            </a:r>
            <a:br>
              <a:rPr lang="en"/>
            </a:br>
            <a:endParaRPr/>
          </a:p>
          <a:p>
            <a:pPr indent="0" lvl="0" marL="0" rtl="0" algn="ctr">
              <a:spcBef>
                <a:spcPts val="0"/>
              </a:spcBef>
              <a:spcAft>
                <a:spcPts val="0"/>
              </a:spcAft>
              <a:buNone/>
            </a:pPr>
            <a:r>
              <a:rPr lang="en"/>
              <a:t>Kieran Owen</a:t>
            </a:r>
            <a:endParaRPr/>
          </a:p>
          <a:p>
            <a:pPr indent="0" lvl="0" marL="0" rtl="0" algn="ctr">
              <a:spcBef>
                <a:spcPts val="0"/>
              </a:spcBef>
              <a:spcAft>
                <a:spcPts val="0"/>
              </a:spcAft>
              <a:buNone/>
            </a:pPr>
            <a:r>
              <a:rPr lang="en"/>
              <a:t>2419589</a:t>
            </a:r>
            <a:endParaRPr/>
          </a:p>
          <a:p>
            <a:pPr indent="0" lvl="0" marL="0" rtl="0" algn="ctr">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 name="Shape 61"/>
        <p:cNvGrpSpPr/>
        <p:nvPr/>
      </p:nvGrpSpPr>
      <p:grpSpPr>
        <a:xfrm>
          <a:off x="0" y="0"/>
          <a:ext cx="0" cy="0"/>
          <a:chOff x="0" y="0"/>
          <a:chExt cx="0" cy="0"/>
        </a:xfrm>
      </p:grpSpPr>
      <p:sp>
        <p:nvSpPr>
          <p:cNvPr id="62" name="Google Shape;62;p14"/>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Cyflwyniad i Cynllunio Iaith</a:t>
            </a:r>
            <a:endParaRPr/>
          </a:p>
        </p:txBody>
      </p:sp>
      <p:sp>
        <p:nvSpPr>
          <p:cNvPr id="63" name="Google Shape;63;p14"/>
          <p:cNvSpPr txBox="1"/>
          <p:nvPr>
            <p:ph idx="1" type="body"/>
          </p:nvPr>
        </p:nvSpPr>
        <p:spPr>
          <a:xfrm>
            <a:off x="311700" y="1152475"/>
            <a:ext cx="8520600" cy="37938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b="1" lang="en" sz="4552">
                <a:solidFill>
                  <a:srgbClr val="242424"/>
                </a:solidFill>
                <a:highlight>
                  <a:srgbClr val="FFFFFF"/>
                </a:highlight>
              </a:rPr>
              <a:t>BETH YDI CYNLLUNIO IEITHYDDOL </a:t>
            </a:r>
            <a:endParaRPr b="1" sz="4552">
              <a:solidFill>
                <a:srgbClr val="242424"/>
              </a:solidFill>
              <a:highlight>
                <a:srgbClr val="FFFFFF"/>
              </a:highlight>
            </a:endParaRPr>
          </a:p>
          <a:p>
            <a:pPr indent="0" lvl="0" marL="0" rtl="0" algn="l">
              <a:spcBef>
                <a:spcPts val="1200"/>
              </a:spcBef>
              <a:spcAft>
                <a:spcPts val="0"/>
              </a:spcAft>
              <a:buNone/>
            </a:pPr>
            <a:r>
              <a:rPr lang="en" sz="4552">
                <a:solidFill>
                  <a:srgbClr val="242424"/>
                </a:solidFill>
                <a:highlight>
                  <a:srgbClr val="FFFFFF"/>
                </a:highlight>
              </a:rPr>
              <a:t>"Language planning refers to deliberate efforts to influence the behavior of others with respect to the acquisition, structure, or functional allocation of their language codes." (Kaplan)</a:t>
            </a:r>
            <a:endParaRPr sz="4552">
              <a:solidFill>
                <a:srgbClr val="242424"/>
              </a:solidFill>
              <a:highlight>
                <a:srgbClr val="FFFFFF"/>
              </a:highlight>
            </a:endParaRPr>
          </a:p>
          <a:p>
            <a:pPr indent="0" lvl="0" marL="0" rtl="0" algn="l">
              <a:spcBef>
                <a:spcPts val="1200"/>
              </a:spcBef>
              <a:spcAft>
                <a:spcPts val="0"/>
              </a:spcAft>
              <a:buNone/>
            </a:pPr>
            <a:r>
              <a:rPr lang="en" sz="4552">
                <a:solidFill>
                  <a:srgbClr val="242424"/>
                </a:solidFill>
                <a:highlight>
                  <a:srgbClr val="FFFFFF"/>
                </a:highlight>
              </a:rPr>
              <a:t>"Language policy is all about choices. It is about the choices made by governments, institutions, and individuals about which languages to use and how to use them." (Spolsky)</a:t>
            </a:r>
            <a:endParaRPr sz="4552">
              <a:solidFill>
                <a:srgbClr val="242424"/>
              </a:solidFill>
              <a:highlight>
                <a:srgbClr val="FFFFFF"/>
              </a:highlight>
            </a:endParaRPr>
          </a:p>
          <a:p>
            <a:pPr indent="0" lvl="0" marL="0" rtl="0" algn="l">
              <a:spcBef>
                <a:spcPts val="1200"/>
              </a:spcBef>
              <a:spcAft>
                <a:spcPts val="0"/>
              </a:spcAft>
              <a:buNone/>
            </a:pPr>
            <a:r>
              <a:t/>
            </a:r>
            <a:endParaRPr sz="4552">
              <a:solidFill>
                <a:srgbClr val="242424"/>
              </a:solidFill>
              <a:highlight>
                <a:srgbClr val="FFFFFF"/>
              </a:highlight>
            </a:endParaRPr>
          </a:p>
          <a:p>
            <a:pPr indent="0" lvl="0" marL="0" rtl="0" algn="l">
              <a:spcBef>
                <a:spcPts val="1200"/>
              </a:spcBef>
              <a:spcAft>
                <a:spcPts val="0"/>
              </a:spcAft>
              <a:buNone/>
            </a:pPr>
            <a:r>
              <a:rPr b="1" lang="en" sz="4552">
                <a:solidFill>
                  <a:srgbClr val="242424"/>
                </a:solidFill>
                <a:highlight>
                  <a:srgbClr val="FFFFFF"/>
                </a:highlight>
              </a:rPr>
              <a:t>PAM CYNLLUNIO IEITHYDDOL, I PA BWRPAS? </a:t>
            </a:r>
            <a:endParaRPr b="1" sz="4552">
              <a:solidFill>
                <a:srgbClr val="242424"/>
              </a:solidFill>
              <a:highlight>
                <a:srgbClr val="FFFFFF"/>
              </a:highlight>
            </a:endParaRPr>
          </a:p>
          <a:p>
            <a:pPr indent="0" lvl="0" marL="0" rtl="0" algn="l">
              <a:spcBef>
                <a:spcPts val="1200"/>
              </a:spcBef>
              <a:spcAft>
                <a:spcPts val="0"/>
              </a:spcAft>
              <a:buClr>
                <a:schemeClr val="dk1"/>
              </a:buClr>
              <a:buSzPts val="275"/>
              <a:buFont typeface="Arial"/>
              <a:buNone/>
            </a:pPr>
            <a:r>
              <a:rPr lang="en" sz="4552">
                <a:solidFill>
                  <a:srgbClr val="242424"/>
                </a:solidFill>
                <a:highlight>
                  <a:srgbClr val="FFFFFF"/>
                </a:highlight>
              </a:rPr>
              <a:t>Gwella sgiliau iaith: Gall cynllunio ieithyddol helpu i wella sgiliau iaith drwy addysg iaith.</a:t>
            </a:r>
            <a:endParaRPr sz="4552">
              <a:solidFill>
                <a:srgbClr val="242424"/>
              </a:solidFill>
              <a:highlight>
                <a:srgbClr val="FFFFFF"/>
              </a:highlight>
            </a:endParaRPr>
          </a:p>
          <a:p>
            <a:pPr indent="0" lvl="0" marL="0" rtl="0" algn="l">
              <a:spcBef>
                <a:spcPts val="1200"/>
              </a:spcBef>
              <a:spcAft>
                <a:spcPts val="0"/>
              </a:spcAft>
              <a:buClr>
                <a:schemeClr val="dk1"/>
              </a:buClr>
              <a:buSzPts val="275"/>
              <a:buFont typeface="Arial"/>
              <a:buNone/>
            </a:pPr>
            <a:r>
              <a:rPr lang="en" sz="4552">
                <a:solidFill>
                  <a:srgbClr val="242424"/>
                </a:solidFill>
                <a:highlight>
                  <a:srgbClr val="FFFFFF"/>
                </a:highlight>
              </a:rPr>
              <a:t>Gwella cydlyniant cymdeithasol: Gall cynllunio ieithyddol helpu i feithrin cydlyniant cymdeithasol a hunaniaeth ddiwylliannol.</a:t>
            </a:r>
            <a:endParaRPr sz="4552">
              <a:solidFill>
                <a:srgbClr val="242424"/>
              </a:solidFill>
              <a:highlight>
                <a:srgbClr val="FFFFFF"/>
              </a:highlight>
            </a:endParaRPr>
          </a:p>
          <a:p>
            <a:pPr indent="0" lvl="0" marL="0" rtl="0" algn="l">
              <a:spcBef>
                <a:spcPts val="1200"/>
              </a:spcBef>
              <a:spcAft>
                <a:spcPts val="0"/>
              </a:spcAft>
              <a:buClr>
                <a:schemeClr val="dk1"/>
              </a:buClr>
              <a:buSzPts val="275"/>
              <a:buFont typeface="Arial"/>
              <a:buNone/>
            </a:pPr>
            <a:r>
              <a:rPr lang="en" sz="4552">
                <a:solidFill>
                  <a:srgbClr val="242424"/>
                </a:solidFill>
                <a:highlight>
                  <a:srgbClr val="FFFFFF"/>
                </a:highlight>
              </a:rPr>
              <a:t>Cynyddu cystadleurwydd economaidd: Gall cynllunio ieithyddol helpu i gynyddu cystadleurwydd economaidd.</a:t>
            </a:r>
            <a:endParaRPr sz="4552">
              <a:solidFill>
                <a:srgbClr val="242424"/>
              </a:solidFill>
              <a:highlight>
                <a:srgbClr val="FFFFFF"/>
              </a:highlight>
            </a:endParaRPr>
          </a:p>
          <a:p>
            <a:pPr indent="0" lvl="0" marL="0" rtl="0" algn="l">
              <a:spcBef>
                <a:spcPts val="1200"/>
              </a:spcBef>
              <a:spcAft>
                <a:spcPts val="0"/>
              </a:spcAft>
              <a:buClr>
                <a:schemeClr val="dk1"/>
              </a:buClr>
              <a:buSzPts val="275"/>
              <a:buFont typeface="Arial"/>
              <a:buNone/>
            </a:pPr>
            <a:r>
              <a:rPr lang="en" sz="4552">
                <a:solidFill>
                  <a:srgbClr val="242424"/>
                </a:solidFill>
                <a:highlight>
                  <a:srgbClr val="FFFFFF"/>
                </a:highlight>
              </a:rPr>
              <a:t>Cadw tafodieithoedd sydd mewn perygl: Gall cynllunio ieithyddol helpu i gadw tafodieithoedd sydd mewn perygl.</a:t>
            </a:r>
            <a:endParaRPr sz="4552">
              <a:solidFill>
                <a:srgbClr val="242424"/>
              </a:solidFill>
              <a:highlight>
                <a:srgbClr val="FFFFFF"/>
              </a:highlight>
            </a:endParaRPr>
          </a:p>
          <a:p>
            <a:pPr indent="0" lvl="0" marL="0" rtl="0" algn="l">
              <a:spcBef>
                <a:spcPts val="1200"/>
              </a:spcBef>
              <a:spcAft>
                <a:spcPts val="0"/>
              </a:spcAft>
              <a:buNone/>
            </a:pPr>
            <a:r>
              <a:t/>
            </a:r>
            <a:endParaRPr sz="4952">
              <a:solidFill>
                <a:srgbClr val="242424"/>
              </a:solidFill>
              <a:highlight>
                <a:srgbClr val="FFFFFF"/>
              </a:highlight>
            </a:endParaRPr>
          </a:p>
          <a:p>
            <a:pPr indent="0" lvl="0" marL="0" rtl="0" algn="l">
              <a:spcBef>
                <a:spcPts val="1200"/>
              </a:spcBef>
              <a:spcAft>
                <a:spcPts val="0"/>
              </a:spcAft>
              <a:buNone/>
            </a:pPr>
            <a:r>
              <a:t/>
            </a:r>
            <a:endParaRPr sz="1050">
              <a:solidFill>
                <a:srgbClr val="242424"/>
              </a:solidFill>
              <a:highlight>
                <a:srgbClr val="FFFFFF"/>
              </a:highlight>
            </a:endParaRPr>
          </a:p>
          <a:p>
            <a:pPr indent="0" lvl="0" marL="0" rtl="0" algn="l">
              <a:spcBef>
                <a:spcPts val="1200"/>
              </a:spcBef>
              <a:spcAft>
                <a:spcPts val="1200"/>
              </a:spcAft>
              <a:buNone/>
            </a:pPr>
            <a:r>
              <a:t/>
            </a:r>
            <a:endParaRPr sz="1050">
              <a:solidFill>
                <a:srgbClr val="242424"/>
              </a:solidFill>
              <a:highlight>
                <a:srgbClr val="FFFFFF"/>
              </a:highlight>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 name="Shape 67"/>
        <p:cNvGrpSpPr/>
        <p:nvPr/>
      </p:nvGrpSpPr>
      <p:grpSpPr>
        <a:xfrm>
          <a:off x="0" y="0"/>
          <a:ext cx="0" cy="0"/>
          <a:chOff x="0" y="0"/>
          <a:chExt cx="0" cy="0"/>
        </a:xfrm>
      </p:grpSpPr>
      <p:pic>
        <p:nvPicPr>
          <p:cNvPr id="68" name="Google Shape;68;p15"/>
          <p:cNvPicPr preferRelativeResize="0"/>
          <p:nvPr/>
        </p:nvPicPr>
        <p:blipFill>
          <a:blip r:embed="rId3">
            <a:alphaModFix/>
          </a:blip>
          <a:stretch>
            <a:fillRect/>
          </a:stretch>
        </p:blipFill>
        <p:spPr>
          <a:xfrm>
            <a:off x="1352550" y="519100"/>
            <a:ext cx="6438900" cy="41052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 name="Shape 72"/>
        <p:cNvGrpSpPr/>
        <p:nvPr/>
      </p:nvGrpSpPr>
      <p:grpSpPr>
        <a:xfrm>
          <a:off x="0" y="0"/>
          <a:ext cx="0" cy="0"/>
          <a:chOff x="0" y="0"/>
          <a:chExt cx="0" cy="0"/>
        </a:xfrm>
      </p:grpSpPr>
      <p:pic>
        <p:nvPicPr>
          <p:cNvPr id="73" name="Google Shape;73;p16"/>
          <p:cNvPicPr preferRelativeResize="0"/>
          <p:nvPr/>
        </p:nvPicPr>
        <p:blipFill>
          <a:blip r:embed="rId3">
            <a:alphaModFix/>
          </a:blip>
          <a:stretch>
            <a:fillRect/>
          </a:stretch>
        </p:blipFill>
        <p:spPr>
          <a:xfrm>
            <a:off x="2495231" y="0"/>
            <a:ext cx="4153538" cy="5143500"/>
          </a:xfrm>
          <a:prstGeom prst="rect">
            <a:avLst/>
          </a:prstGeom>
          <a:noFill/>
          <a:ln>
            <a:noFill/>
          </a:ln>
        </p:spPr>
      </p:pic>
      <p:sp>
        <p:nvSpPr>
          <p:cNvPr id="74" name="Google Shape;74;p16"/>
          <p:cNvSpPr txBox="1"/>
          <p:nvPr/>
        </p:nvSpPr>
        <p:spPr>
          <a:xfrm>
            <a:off x="273725" y="459850"/>
            <a:ext cx="2058300" cy="1177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i="1" lang="en" sz="3000">
                <a:solidFill>
                  <a:schemeClr val="dk1"/>
                </a:solidFill>
                <a:highlight>
                  <a:srgbClr val="FFFFFF"/>
                </a:highlight>
                <a:latin typeface="Times New Roman"/>
                <a:ea typeface="Times New Roman"/>
                <a:cs typeface="Times New Roman"/>
                <a:sym typeface="Times New Roman"/>
              </a:rPr>
              <a:t>M</a:t>
            </a:r>
            <a:r>
              <a:rPr i="1" lang="en" sz="3000">
                <a:solidFill>
                  <a:schemeClr val="dk1"/>
                </a:solidFill>
                <a:highlight>
                  <a:srgbClr val="FFFFFF"/>
                </a:highlight>
                <a:latin typeface="Times New Roman"/>
                <a:ea typeface="Times New Roman"/>
                <a:cs typeface="Times New Roman"/>
                <a:sym typeface="Times New Roman"/>
              </a:rPr>
              <a:t>ission civilisatrice</a:t>
            </a:r>
            <a:endParaRPr i="1" sz="3000">
              <a:solidFill>
                <a:schemeClr val="dk1"/>
              </a:solidFill>
              <a:highlight>
                <a:srgbClr val="FFFFFF"/>
              </a:highlight>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 name="Shape 78"/>
        <p:cNvGrpSpPr/>
        <p:nvPr/>
      </p:nvGrpSpPr>
      <p:grpSpPr>
        <a:xfrm>
          <a:off x="0" y="0"/>
          <a:ext cx="0" cy="0"/>
          <a:chOff x="0" y="0"/>
          <a:chExt cx="0" cy="0"/>
        </a:xfrm>
      </p:grpSpPr>
      <p:sp>
        <p:nvSpPr>
          <p:cNvPr id="79" name="Google Shape;79;p17"/>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Nodweddion Allweddol</a:t>
            </a:r>
            <a:endParaRPr/>
          </a:p>
        </p:txBody>
      </p:sp>
      <p:sp>
        <p:nvSpPr>
          <p:cNvPr id="80" name="Google Shape;80;p17"/>
          <p:cNvSpPr txBox="1"/>
          <p:nvPr>
            <p:ph idx="1" type="body"/>
          </p:nvPr>
        </p:nvSpPr>
        <p:spPr>
          <a:xfrm>
            <a:off x="311700" y="1152475"/>
            <a:ext cx="8520600" cy="38289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Clr>
                <a:schemeClr val="dk1"/>
              </a:buClr>
              <a:buSzPts val="935"/>
              <a:buFont typeface="Arial"/>
              <a:buNone/>
            </a:pPr>
            <a:r>
              <a:rPr b="1" lang="en" sz="992">
                <a:solidFill>
                  <a:srgbClr val="242424"/>
                </a:solidFill>
                <a:highlight>
                  <a:srgbClr val="FFFFFF"/>
                </a:highlight>
              </a:rPr>
              <a:t>Cynllunio Corpws: Addasu strwythur iaith</a:t>
            </a:r>
            <a:endParaRPr b="1"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rPr lang="en" sz="992">
                <a:solidFill>
                  <a:srgbClr val="242424"/>
                </a:solidFill>
                <a:highlight>
                  <a:srgbClr val="FFFFFF"/>
                </a:highlight>
              </a:rPr>
              <a:t>Enghreifftiau: Datblygu orgraffau, safoni gramadeg</a:t>
            </a:r>
            <a:endParaRPr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t/>
            </a:r>
            <a:endParaRPr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rPr b="1" lang="en" sz="992">
                <a:solidFill>
                  <a:srgbClr val="242424"/>
                </a:solidFill>
                <a:highlight>
                  <a:srgbClr val="FFFFFF"/>
                </a:highlight>
              </a:rPr>
              <a:t>Cynllunio Statws: Newid swyddogaeth iaith</a:t>
            </a:r>
            <a:endParaRPr b="1"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rPr lang="en" sz="992">
                <a:solidFill>
                  <a:srgbClr val="242424"/>
                </a:solidFill>
                <a:highlight>
                  <a:srgbClr val="FFFFFF"/>
                </a:highlight>
              </a:rPr>
              <a:t>Enghreifftiau: Dynodiad iaith swyddogol, hyrwyddo iaith</a:t>
            </a:r>
            <a:endParaRPr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t/>
            </a:r>
            <a:endParaRPr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rPr b="1" lang="en" sz="992">
                <a:solidFill>
                  <a:srgbClr val="242424"/>
                </a:solidFill>
                <a:highlight>
                  <a:srgbClr val="FFFFFF"/>
                </a:highlight>
              </a:rPr>
              <a:t>Cynllunio Caffael: Dylanwadu ar ddysgu iaith</a:t>
            </a:r>
            <a:endParaRPr b="1"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rPr lang="en" sz="992">
                <a:solidFill>
                  <a:srgbClr val="242424"/>
                </a:solidFill>
                <a:highlight>
                  <a:srgbClr val="FFFFFF"/>
                </a:highlight>
              </a:rPr>
              <a:t>Enghreifftiau: Polisïau addysg iaith, </a:t>
            </a:r>
            <a:br>
              <a:rPr lang="en" sz="992">
                <a:solidFill>
                  <a:srgbClr val="242424"/>
                </a:solidFill>
                <a:highlight>
                  <a:srgbClr val="FFFFFF"/>
                </a:highlight>
              </a:rPr>
            </a:br>
            <a:r>
              <a:rPr lang="en" sz="992">
                <a:solidFill>
                  <a:srgbClr val="242424"/>
                </a:solidFill>
                <a:highlight>
                  <a:srgbClr val="FFFFFF"/>
                </a:highlight>
              </a:rPr>
              <a:t>rhaglenni addysg ddwyieithog</a:t>
            </a:r>
            <a:br>
              <a:rPr lang="en" sz="992">
                <a:solidFill>
                  <a:srgbClr val="242424"/>
                </a:solidFill>
                <a:highlight>
                  <a:srgbClr val="FFFFFF"/>
                </a:highlight>
              </a:rPr>
            </a:br>
            <a:endParaRPr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rPr b="1" lang="en" sz="992">
                <a:solidFill>
                  <a:srgbClr val="242424"/>
                </a:solidFill>
                <a:highlight>
                  <a:srgbClr val="FFFFFF"/>
                </a:highlight>
              </a:rPr>
              <a:t>Cynllunio Bri: Gwella gwerth canfyddedig iaith</a:t>
            </a:r>
            <a:endParaRPr b="1"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rPr lang="en" sz="992">
                <a:solidFill>
                  <a:srgbClr val="242424"/>
                </a:solidFill>
                <a:highlight>
                  <a:srgbClr val="FFFFFF"/>
                </a:highlight>
              </a:rPr>
              <a:t>Enghreifftiau: Ymgyrchoedd cyfryngau, mentrau diwylliannol</a:t>
            </a:r>
            <a:endParaRPr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t/>
            </a:r>
            <a:endParaRPr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rPr lang="en" sz="992">
                <a:solidFill>
                  <a:srgbClr val="242424"/>
                </a:solidFill>
                <a:highlight>
                  <a:srgbClr val="FFFFFF"/>
                </a:highlight>
              </a:rPr>
              <a:t>(Cooper 1989)</a:t>
            </a:r>
            <a:endParaRPr sz="992">
              <a:solidFill>
                <a:srgbClr val="242424"/>
              </a:solidFill>
              <a:highlight>
                <a:srgbClr val="FFFFFF"/>
              </a:highlight>
            </a:endParaRPr>
          </a:p>
          <a:p>
            <a:pPr indent="0" lvl="0" marL="0" rtl="0" algn="l">
              <a:lnSpc>
                <a:spcPct val="95000"/>
              </a:lnSpc>
              <a:spcBef>
                <a:spcPts val="1200"/>
              </a:spcBef>
              <a:spcAft>
                <a:spcPts val="1200"/>
              </a:spcAft>
              <a:buSzPts val="935"/>
              <a:buNone/>
            </a:pPr>
            <a:r>
              <a:t/>
            </a:r>
            <a:endParaRPr sz="692">
              <a:solidFill>
                <a:srgbClr val="242424"/>
              </a:solidFill>
              <a:highlight>
                <a:srgbClr val="FFFFFF"/>
              </a:highlight>
            </a:endParaRPr>
          </a:p>
        </p:txBody>
      </p:sp>
      <p:pic>
        <p:nvPicPr>
          <p:cNvPr id="81" name="Google Shape;81;p17"/>
          <p:cNvPicPr preferRelativeResize="0"/>
          <p:nvPr/>
        </p:nvPicPr>
        <p:blipFill>
          <a:blip r:embed="rId3">
            <a:alphaModFix/>
          </a:blip>
          <a:stretch>
            <a:fillRect/>
          </a:stretch>
        </p:blipFill>
        <p:spPr>
          <a:xfrm>
            <a:off x="4990475" y="1079820"/>
            <a:ext cx="3886876" cy="2609225"/>
          </a:xfrm>
          <a:prstGeom prst="rect">
            <a:avLst/>
          </a:prstGeom>
          <a:noFill/>
          <a:ln>
            <a:noFill/>
          </a:ln>
        </p:spPr>
      </p:pic>
      <p:pic>
        <p:nvPicPr>
          <p:cNvPr id="82" name="Google Shape;82;p17"/>
          <p:cNvPicPr preferRelativeResize="0"/>
          <p:nvPr/>
        </p:nvPicPr>
        <p:blipFill>
          <a:blip r:embed="rId4">
            <a:alphaModFix/>
          </a:blip>
          <a:stretch>
            <a:fillRect/>
          </a:stretch>
        </p:blipFill>
        <p:spPr>
          <a:xfrm>
            <a:off x="5550574" y="447788"/>
            <a:ext cx="2766700" cy="4247925"/>
          </a:xfrm>
          <a:prstGeom prst="rect">
            <a:avLst/>
          </a:prstGeom>
          <a:noFill/>
          <a:ln>
            <a:noFill/>
          </a:ln>
        </p:spPr>
      </p:pic>
      <p:pic>
        <p:nvPicPr>
          <p:cNvPr id="83" name="Google Shape;83;p17"/>
          <p:cNvPicPr preferRelativeResize="0"/>
          <p:nvPr/>
        </p:nvPicPr>
        <p:blipFill rotWithShape="1">
          <a:blip r:embed="rId5">
            <a:alphaModFix/>
          </a:blip>
          <a:srcRect b="0" l="0" r="0" t="0"/>
          <a:stretch/>
        </p:blipFill>
        <p:spPr>
          <a:xfrm>
            <a:off x="5849150" y="1012425"/>
            <a:ext cx="2169500" cy="3118650"/>
          </a:xfrm>
          <a:prstGeom prst="rect">
            <a:avLst/>
          </a:prstGeom>
          <a:noFill/>
          <a:ln>
            <a:noFill/>
          </a:ln>
        </p:spPr>
      </p:pic>
      <p:pic>
        <p:nvPicPr>
          <p:cNvPr id="84" name="Google Shape;84;p17"/>
          <p:cNvPicPr preferRelativeResize="0"/>
          <p:nvPr/>
        </p:nvPicPr>
        <p:blipFill>
          <a:blip r:embed="rId6">
            <a:alphaModFix/>
          </a:blip>
          <a:stretch>
            <a:fillRect/>
          </a:stretch>
        </p:blipFill>
        <p:spPr>
          <a:xfrm>
            <a:off x="5219986" y="286527"/>
            <a:ext cx="3427849" cy="4570450"/>
          </a:xfrm>
          <a:prstGeom prst="rect">
            <a:avLst/>
          </a:prstGeom>
          <a:noFill/>
          <a:ln>
            <a:noFill/>
          </a:ln>
        </p:spPr>
      </p:pic>
      <p:pic>
        <p:nvPicPr>
          <p:cNvPr id="85" name="Google Shape;85;p17"/>
          <p:cNvPicPr preferRelativeResize="0"/>
          <p:nvPr/>
        </p:nvPicPr>
        <p:blipFill>
          <a:blip r:embed="rId7">
            <a:alphaModFix/>
          </a:blip>
          <a:stretch>
            <a:fillRect/>
          </a:stretch>
        </p:blipFill>
        <p:spPr>
          <a:xfrm>
            <a:off x="4760538" y="1122125"/>
            <a:ext cx="4346724" cy="2899226"/>
          </a:xfrm>
          <a:prstGeom prst="rect">
            <a:avLst/>
          </a:prstGeom>
          <a:noFill/>
          <a:ln>
            <a:noFill/>
          </a:ln>
        </p:spPr>
      </p:pic>
      <p:pic>
        <p:nvPicPr>
          <p:cNvPr id="86" name="Google Shape;86;p17"/>
          <p:cNvPicPr preferRelativeResize="0"/>
          <p:nvPr/>
        </p:nvPicPr>
        <p:blipFill>
          <a:blip r:embed="rId8">
            <a:alphaModFix/>
          </a:blip>
          <a:stretch>
            <a:fillRect/>
          </a:stretch>
        </p:blipFill>
        <p:spPr>
          <a:xfrm>
            <a:off x="4691575" y="541950"/>
            <a:ext cx="4484650" cy="36850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1"/>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5"/>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8"/>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Awduron Allweddol</a:t>
            </a:r>
            <a:endParaRPr/>
          </a:p>
        </p:txBody>
      </p:sp>
      <p:sp>
        <p:nvSpPr>
          <p:cNvPr id="92" name="Google Shape;92;p18"/>
          <p:cNvSpPr txBox="1"/>
          <p:nvPr>
            <p:ph idx="1" type="body"/>
          </p:nvPr>
        </p:nvSpPr>
        <p:spPr>
          <a:xfrm>
            <a:off x="311700" y="1327625"/>
            <a:ext cx="8520600" cy="3416400"/>
          </a:xfrm>
          <a:prstGeom prst="rect">
            <a:avLst/>
          </a:prstGeom>
        </p:spPr>
        <p:txBody>
          <a:bodyPr anchorCtr="0" anchor="t" bIns="91425" lIns="91425" spcFirstLastPara="1" rIns="91425" wrap="square" tIns="91425">
            <a:normAutofit fontScale="47500"/>
          </a:bodyPr>
          <a:lstStyle/>
          <a:p>
            <a:pPr indent="0" lvl="0" marL="0" rtl="0" algn="l">
              <a:spcBef>
                <a:spcPts val="800"/>
              </a:spcBef>
              <a:spcAft>
                <a:spcPts val="0"/>
              </a:spcAft>
              <a:buClr>
                <a:schemeClr val="dk1"/>
              </a:buClr>
              <a:buSzPct val="51150"/>
              <a:buFont typeface="Arial"/>
              <a:buNone/>
            </a:pPr>
            <a:r>
              <a:rPr b="1" lang="en" sz="2150">
                <a:solidFill>
                  <a:srgbClr val="242424"/>
                </a:solidFill>
                <a:highlight>
                  <a:srgbClr val="FFFFFF"/>
                </a:highlight>
              </a:rPr>
              <a:t>Fishman</a:t>
            </a:r>
            <a:endParaRPr b="1" sz="2150">
              <a:solidFill>
                <a:srgbClr val="242424"/>
              </a:solidFill>
              <a:highlight>
                <a:srgbClr val="FFFFFF"/>
              </a:highlight>
            </a:endParaRPr>
          </a:p>
          <a:p>
            <a:pPr indent="0" lvl="0" marL="0" rtl="0" algn="l">
              <a:spcBef>
                <a:spcPts val="800"/>
              </a:spcBef>
              <a:spcAft>
                <a:spcPts val="0"/>
              </a:spcAft>
              <a:buNone/>
            </a:pPr>
            <a:r>
              <a:rPr lang="en" sz="2150">
                <a:solidFill>
                  <a:srgbClr val="242424"/>
                </a:solidFill>
                <a:highlight>
                  <a:srgbClr val="FFFFFF"/>
                </a:highlight>
              </a:rPr>
              <a:t>Canolbwyntio ar agweddau sosioieithyddol ac effaith gymunedol. Mae rhai beirniaid yn dadlau y gall modelau Fishman fod yn rhy ragnodol ac efallai nad ydynt yn rhoi cyfrif llawn am natur ddeinamig a ‘fluid’ defnydd iaith mewn cymdeithasau amlieithog. Yn ogystal, mae ei ffocws ar ieithoedd lleiafrifol weithiau'n anwybyddu cymhlethdodau cynllunio ieithyddol mewn tirweddau ieithyddol mwy amrywiol (Hornberger 2017,t.17-28)</a:t>
            </a:r>
            <a:endParaRPr sz="2150">
              <a:solidFill>
                <a:srgbClr val="242424"/>
              </a:solidFill>
              <a:highlight>
                <a:srgbClr val="FFFFFF"/>
              </a:highlight>
            </a:endParaRPr>
          </a:p>
          <a:p>
            <a:pPr indent="0" lvl="0" marL="0" rtl="0" algn="l">
              <a:spcBef>
                <a:spcPts val="800"/>
              </a:spcBef>
              <a:spcAft>
                <a:spcPts val="0"/>
              </a:spcAft>
              <a:buClr>
                <a:schemeClr val="dk1"/>
              </a:buClr>
              <a:buSzPct val="51150"/>
              <a:buFont typeface="Arial"/>
              <a:buNone/>
            </a:pPr>
            <a:r>
              <a:t/>
            </a:r>
            <a:endParaRPr sz="2150">
              <a:solidFill>
                <a:srgbClr val="242424"/>
              </a:solidFill>
              <a:highlight>
                <a:srgbClr val="FFFFFF"/>
              </a:highlight>
            </a:endParaRPr>
          </a:p>
          <a:p>
            <a:pPr indent="0" lvl="0" marL="0" rtl="0" algn="l">
              <a:spcBef>
                <a:spcPts val="800"/>
              </a:spcBef>
              <a:spcAft>
                <a:spcPts val="0"/>
              </a:spcAft>
              <a:buClr>
                <a:schemeClr val="dk1"/>
              </a:buClr>
              <a:buSzPct val="51150"/>
              <a:buFont typeface="Arial"/>
              <a:buNone/>
            </a:pPr>
            <a:r>
              <a:rPr b="1" lang="en" sz="2150">
                <a:solidFill>
                  <a:srgbClr val="242424"/>
                </a:solidFill>
                <a:highlight>
                  <a:srgbClr val="FFFFFF"/>
                </a:highlight>
              </a:rPr>
              <a:t>Kaplan a Baldauf</a:t>
            </a:r>
            <a:endParaRPr b="1" sz="2150">
              <a:solidFill>
                <a:srgbClr val="242424"/>
              </a:solidFill>
              <a:highlight>
                <a:srgbClr val="FFFFFF"/>
              </a:highlight>
            </a:endParaRPr>
          </a:p>
          <a:p>
            <a:pPr indent="0" lvl="0" marL="0" rtl="0" algn="l">
              <a:spcBef>
                <a:spcPts val="800"/>
              </a:spcBef>
              <a:spcAft>
                <a:spcPts val="0"/>
              </a:spcAft>
              <a:buNone/>
            </a:pPr>
            <a:r>
              <a:rPr lang="en" sz="2150">
                <a:solidFill>
                  <a:srgbClr val="242424"/>
                </a:solidFill>
                <a:highlight>
                  <a:srgbClr val="FFFFFF"/>
                </a:highlight>
              </a:rPr>
              <a:t>Fframwaith cynhwysfawr gan gynnwys cynllunio corpws, statws a chaffael. Mae beirniaid wedi nodi y gall eu fframwaith fod braidd yn anhyblyg ac efallai na fydd bob amser yn cynnwys naws gymdeithasol-ddiwylliannol unigryw gwahanol gymunedau ieithyddol. Yn ogystal, gallai eu ffocws ar brosesau cynllunio ffurfiol anwybyddu ymdrechion cynllunio iaith ar lawr gwlad ac anffurfiol (Taylor-Leech, K. 2016, t.1-10)</a:t>
            </a:r>
            <a:endParaRPr sz="2150">
              <a:solidFill>
                <a:srgbClr val="242424"/>
              </a:solidFill>
              <a:highlight>
                <a:srgbClr val="FFFFFF"/>
              </a:highlight>
            </a:endParaRPr>
          </a:p>
          <a:p>
            <a:pPr indent="0" lvl="0" marL="0" rtl="0" algn="l">
              <a:spcBef>
                <a:spcPts val="800"/>
              </a:spcBef>
              <a:spcAft>
                <a:spcPts val="0"/>
              </a:spcAft>
              <a:buClr>
                <a:schemeClr val="dk1"/>
              </a:buClr>
              <a:buSzPct val="51150"/>
              <a:buFont typeface="Arial"/>
              <a:buNone/>
            </a:pPr>
            <a:r>
              <a:t/>
            </a:r>
            <a:endParaRPr sz="2150">
              <a:solidFill>
                <a:srgbClr val="242424"/>
              </a:solidFill>
              <a:highlight>
                <a:srgbClr val="FFFFFF"/>
              </a:highlight>
            </a:endParaRPr>
          </a:p>
          <a:p>
            <a:pPr indent="0" lvl="0" marL="0" rtl="0" algn="l">
              <a:spcBef>
                <a:spcPts val="800"/>
              </a:spcBef>
              <a:spcAft>
                <a:spcPts val="0"/>
              </a:spcAft>
              <a:buClr>
                <a:schemeClr val="dk1"/>
              </a:buClr>
              <a:buSzPct val="51150"/>
              <a:buFont typeface="Arial"/>
              <a:buNone/>
            </a:pPr>
            <a:r>
              <a:t/>
            </a:r>
            <a:endParaRPr sz="2150">
              <a:solidFill>
                <a:srgbClr val="242424"/>
              </a:solidFill>
              <a:highlight>
                <a:srgbClr val="FFFFFF"/>
              </a:highlight>
            </a:endParaRPr>
          </a:p>
          <a:p>
            <a:pPr indent="0" lvl="0" marL="0" rtl="0" algn="l">
              <a:spcBef>
                <a:spcPts val="800"/>
              </a:spcBef>
              <a:spcAft>
                <a:spcPts val="800"/>
              </a:spcAft>
              <a:buNone/>
            </a:pPr>
            <a:r>
              <a:t/>
            </a:r>
            <a:endParaRPr sz="1050">
              <a:solidFill>
                <a:srgbClr val="242424"/>
              </a:solidFill>
              <a:highlight>
                <a:srgbClr val="FFFFFF"/>
              </a:highlight>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19"/>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lnSpc>
                <a:spcPct val="115000"/>
              </a:lnSpc>
              <a:spcBef>
                <a:spcPts val="0"/>
              </a:spcBef>
              <a:spcAft>
                <a:spcPts val="0"/>
              </a:spcAft>
              <a:buClr>
                <a:schemeClr val="dk1"/>
              </a:buClr>
              <a:buSzPct val="47826"/>
              <a:buFont typeface="Arial"/>
              <a:buNone/>
            </a:pPr>
            <a:r>
              <a:rPr b="1" lang="en" sz="2300">
                <a:solidFill>
                  <a:srgbClr val="1F1F1F"/>
                </a:solidFill>
                <a:highlight>
                  <a:srgbClr val="FFFFFF"/>
                </a:highlight>
              </a:rPr>
              <a:t>Yr Athro Emeritws Colin H. Williams</a:t>
            </a:r>
            <a:endParaRPr b="1" sz="2300">
              <a:solidFill>
                <a:srgbClr val="1F1F1F"/>
              </a:solidFill>
              <a:highlight>
                <a:srgbClr val="FFFFFF"/>
              </a:highlight>
            </a:endParaRPr>
          </a:p>
          <a:p>
            <a:pPr indent="0" lvl="0" marL="0" rtl="0" algn="l">
              <a:spcBef>
                <a:spcPts val="1900"/>
              </a:spcBef>
              <a:spcAft>
                <a:spcPts val="0"/>
              </a:spcAft>
              <a:buNone/>
            </a:pPr>
            <a:r>
              <a:t/>
            </a:r>
            <a:endParaRPr/>
          </a:p>
        </p:txBody>
      </p:sp>
      <p:sp>
        <p:nvSpPr>
          <p:cNvPr id="98" name="Google Shape;98;p19"/>
          <p:cNvSpPr txBox="1"/>
          <p:nvPr>
            <p:ph idx="1" type="body"/>
          </p:nvPr>
        </p:nvSpPr>
        <p:spPr>
          <a:xfrm>
            <a:off x="311700" y="1093850"/>
            <a:ext cx="8520600" cy="33402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
              <a:t>Y</a:t>
            </a:r>
            <a:r>
              <a:rPr lang="en"/>
              <a:t>mhlith disgyblion cyntaf Ysgol Gyfun Rhydfelen. </a:t>
            </a:r>
            <a:endParaRPr/>
          </a:p>
          <a:p>
            <a:pPr indent="0" lvl="0" marL="0" rtl="0" algn="l">
              <a:spcBef>
                <a:spcPts val="1200"/>
              </a:spcBef>
              <a:spcAft>
                <a:spcPts val="0"/>
              </a:spcAft>
              <a:buNone/>
            </a:pPr>
            <a:r>
              <a:rPr lang="en"/>
              <a:t>Yn dilyn gyrfa fel darlithydd ac Athro yn Adran Ddaearyddiaeth Prifysgol Swydd Stafford, ac wedi hynny fel ymchwilydd ar brosiect Gwyddoniadur Pobl Canada, ‘Cymdeithas Hanes Amlddiwylliannol’ ym Mhrifysgol Toronto, Canada, fe’i penodwyd yn Athro yn Ysgol y Gymraeg, Prifysgol Caerdydd. 1994. </a:t>
            </a:r>
            <a:endParaRPr/>
          </a:p>
          <a:p>
            <a:pPr indent="0" lvl="0" marL="0" rtl="0" algn="l">
              <a:spcBef>
                <a:spcPts val="1200"/>
              </a:spcBef>
              <a:spcAft>
                <a:spcPts val="0"/>
              </a:spcAft>
              <a:buNone/>
            </a:pPr>
            <a:r>
              <a:rPr lang="en"/>
              <a:t>Yn ddiweddar fe'i hanrhydeddwyd yn Athro Emeritws Prifysgol Caerdydd. Mae'n gymrawd o Sefydliad Von Hügel, Prifysgol Caergrawnt. Mae wedi ei ethol yn Gymrawd o Gymdeithas Ddysgedig Cymru.</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 sz="1100">
                <a:solidFill>
                  <a:srgbClr val="000000"/>
                </a:solidFill>
                <a:latin typeface="Arial"/>
                <a:ea typeface="Arial"/>
                <a:cs typeface="Arial"/>
                <a:sym typeface="Arial"/>
              </a:rPr>
              <a:t>(</a:t>
            </a:r>
            <a:r>
              <a:rPr i="1" lang="en" sz="1100">
                <a:solidFill>
                  <a:srgbClr val="000000"/>
                </a:solidFill>
                <a:latin typeface="Arial"/>
                <a:ea typeface="Arial"/>
                <a:cs typeface="Arial"/>
                <a:sym typeface="Arial"/>
              </a:rPr>
              <a:t>Celebrating professor emeritus Colin H. Williams' contribution to language policy</a:t>
            </a:r>
            <a:r>
              <a:rPr lang="en" sz="1100">
                <a:solidFill>
                  <a:srgbClr val="000000"/>
                </a:solidFill>
                <a:latin typeface="Arial"/>
                <a:ea typeface="Arial"/>
                <a:cs typeface="Arial"/>
                <a:sym typeface="Arial"/>
              </a:rPr>
              <a:t> 2024)</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20"/>
          <p:cNvSpPr txBox="1"/>
          <p:nvPr>
            <p:ph idx="1" type="body"/>
          </p:nvPr>
        </p:nvSpPr>
        <p:spPr>
          <a:xfrm>
            <a:off x="311700" y="173725"/>
            <a:ext cx="8520600" cy="45900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SzPts val="852"/>
              <a:buNone/>
            </a:pPr>
            <a:r>
              <a:t/>
            </a:r>
            <a:endParaRPr b="1" sz="1895"/>
          </a:p>
          <a:p>
            <a:pPr indent="0" lvl="0" marL="0" rtl="0" algn="l">
              <a:lnSpc>
                <a:spcPct val="95000"/>
              </a:lnSpc>
              <a:spcBef>
                <a:spcPts val="1200"/>
              </a:spcBef>
              <a:spcAft>
                <a:spcPts val="0"/>
              </a:spcAft>
              <a:buSzPts val="852"/>
              <a:buNone/>
            </a:pPr>
            <a:r>
              <a:rPr b="1" lang="en" sz="1895"/>
              <a:t>Adfywiad Iaith: </a:t>
            </a:r>
            <a:r>
              <a:rPr lang="en" sz="1895"/>
              <a:t>Golygodd Williams y llyfr "Language Revitalization: Policy and Planning in Wales," sy'n rhoi dadansoddiad cynhwysfawr o'r ymdrechion i adfywio'r Gymraeg. Mae’r llyfr yn amlygu’r llwyddiannau a’r heriau a wynebir wrth wneud Cymru’n gymdeithas ddwyieithog.</a:t>
            </a:r>
            <a:endParaRPr sz="1895"/>
          </a:p>
          <a:p>
            <a:pPr indent="0" lvl="0" marL="0" rtl="0" algn="l">
              <a:lnSpc>
                <a:spcPct val="95000"/>
              </a:lnSpc>
              <a:spcBef>
                <a:spcPts val="1200"/>
              </a:spcBef>
              <a:spcAft>
                <a:spcPts val="0"/>
              </a:spcAft>
              <a:buClr>
                <a:schemeClr val="dk1"/>
              </a:buClr>
              <a:buSzPts val="852"/>
              <a:buFont typeface="Arial"/>
              <a:buNone/>
            </a:pPr>
            <a:r>
              <a:t/>
            </a:r>
            <a:endParaRPr sz="1895"/>
          </a:p>
          <a:p>
            <a:pPr indent="0" lvl="0" marL="0" rtl="0" algn="l">
              <a:lnSpc>
                <a:spcPct val="95000"/>
              </a:lnSpc>
              <a:spcBef>
                <a:spcPts val="1200"/>
              </a:spcBef>
              <a:spcAft>
                <a:spcPts val="1200"/>
              </a:spcAft>
              <a:buClr>
                <a:schemeClr val="dk1"/>
              </a:buClr>
              <a:buSzPts val="852"/>
              <a:buFont typeface="Arial"/>
              <a:buNone/>
            </a:pPr>
            <a:r>
              <a:rPr b="1" lang="en" sz="1895"/>
              <a:t>Cyfraniadau Academaidd: </a:t>
            </a:r>
            <a:r>
              <a:rPr lang="en" sz="1895"/>
              <a:t>Fel athro ymchwil yn Ysgol y Gymraeg Prifysgol Caerdydd, mae Williams wedi cyhoeddi’n helaeth ar bolisi a chynllunio iaith. Mae ei waith wedi bod yn ddylanwadol wrth lunio polisïau iaith nid yn unig yng Nghymru ond hefyd mewn rhanbarthau eraill o’r byd ag ieithoedd lleiafrifol.</a:t>
            </a:r>
            <a:endParaRPr sz="1895"/>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21"/>
          <p:cNvSpPr txBox="1"/>
          <p:nvPr>
            <p:ph idx="1" type="body"/>
          </p:nvPr>
        </p:nvSpPr>
        <p:spPr>
          <a:xfrm>
            <a:off x="126625" y="145650"/>
            <a:ext cx="8520600" cy="43800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t/>
            </a:r>
            <a:endParaRPr b="1"/>
          </a:p>
          <a:p>
            <a:pPr indent="0" lvl="0" marL="0" rtl="0" algn="l">
              <a:spcBef>
                <a:spcPts val="1200"/>
              </a:spcBef>
              <a:spcAft>
                <a:spcPts val="0"/>
              </a:spcAft>
              <a:buNone/>
            </a:pPr>
            <a:r>
              <a:rPr b="1" lang="en"/>
              <a:t>Dylanwad Rhyngwladol:</a:t>
            </a:r>
            <a:r>
              <a:rPr lang="en"/>
              <a:t> Mae Williams wedi rhannu ei arbenigedd yn fyd-eang, gan gymryd rhan mewn cynadleddau a chydweithio ag ymgyrchwyr iaith ac ymchwilwyr o ranbarthau eraill, megis Gwlad y Basg a Chatalwnia. Mae ei waith wedi ysbrydoli ymdrechion i hyrwyddo a chadw ieithoedd lleiafrifol ledled y byd.</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b="1" lang="en"/>
              <a:t>Cyngor Polisi:</a:t>
            </a:r>
            <a:r>
              <a:rPr lang="en"/>
              <a:t> Mae Williams wedi rhoi cyngor gwerthfawr i Lywodraeth Cymru ar bolisi iaith, gan gyfrannu at fentrau fel Cymraeg 2050, sy’n anelu at gael miliwn o siaradwyr Cymraeg erbyn 2050.</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22"/>
          <p:cNvSpPr txBox="1"/>
          <p:nvPr>
            <p:ph idx="1" type="body"/>
          </p:nvPr>
        </p:nvSpPr>
        <p:spPr>
          <a:xfrm>
            <a:off x="311700" y="1228675"/>
            <a:ext cx="8520600" cy="3340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a:t>Wake me up in 2050 </a:t>
            </a:r>
            <a:endParaRPr b="1"/>
          </a:p>
          <a:p>
            <a:pPr indent="0" lvl="0" marL="0" rtl="0" algn="l">
              <a:spcBef>
                <a:spcPts val="1200"/>
              </a:spcBef>
              <a:spcAft>
                <a:spcPts val="0"/>
              </a:spcAft>
              <a:buNone/>
            </a:pPr>
            <a:r>
              <a:rPr b="1" lang="en"/>
              <a:t>When a million will commune with me </a:t>
            </a:r>
            <a:endParaRPr b="1"/>
          </a:p>
          <a:p>
            <a:pPr indent="0" lvl="0" marL="0" rtl="0" algn="l">
              <a:spcBef>
                <a:spcPts val="1200"/>
              </a:spcBef>
              <a:spcAft>
                <a:spcPts val="0"/>
              </a:spcAft>
              <a:buNone/>
            </a:pPr>
            <a:r>
              <a:rPr b="1" lang="en"/>
              <a:t>And should this vision prove a dream </a:t>
            </a:r>
            <a:endParaRPr b="1"/>
          </a:p>
          <a:p>
            <a:pPr indent="0" lvl="0" marL="0" rtl="0" algn="l">
              <a:spcBef>
                <a:spcPts val="1200"/>
              </a:spcBef>
              <a:spcAft>
                <a:spcPts val="0"/>
              </a:spcAft>
              <a:buNone/>
            </a:pPr>
            <a:r>
              <a:rPr b="1" lang="en"/>
              <a:t>Let me sleep till 3050.</a:t>
            </a:r>
            <a:endParaRPr b="1"/>
          </a:p>
          <a:p>
            <a:pPr indent="0" lvl="0" marL="0" rtl="0" algn="l">
              <a:spcBef>
                <a:spcPts val="1200"/>
              </a:spcBef>
              <a:spcAft>
                <a:spcPts val="0"/>
              </a:spcAft>
              <a:buNone/>
            </a:pPr>
            <a:r>
              <a:t/>
            </a:r>
            <a:endParaRPr/>
          </a:p>
          <a:p>
            <a:pPr indent="0" lvl="0" marL="0" rtl="0" algn="l">
              <a:spcBef>
                <a:spcPts val="1200"/>
              </a:spcBef>
              <a:spcAft>
                <a:spcPts val="1200"/>
              </a:spcAft>
              <a:buNone/>
            </a:pPr>
            <a:r>
              <a:rPr lang="en"/>
              <a:t>Williams, C.H. (2017)</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23"/>
          <p:cNvSpPr txBox="1"/>
          <p:nvPr>
            <p:ph type="title"/>
          </p:nvPr>
        </p:nvSpPr>
        <p:spPr>
          <a:xfrm>
            <a:off x="311700" y="239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Llinell Amser cymru 1950-2017</a:t>
            </a:r>
            <a:endParaRPr/>
          </a:p>
        </p:txBody>
      </p:sp>
      <p:sp>
        <p:nvSpPr>
          <p:cNvPr id="119" name="Google Shape;119;p23"/>
          <p:cNvSpPr txBox="1"/>
          <p:nvPr>
            <p:ph idx="1" type="body"/>
          </p:nvPr>
        </p:nvSpPr>
        <p:spPr>
          <a:xfrm>
            <a:off x="311700" y="1228675"/>
            <a:ext cx="8520600" cy="33402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120" name="Google Shape;120;p23"/>
          <p:cNvPicPr preferRelativeResize="0"/>
          <p:nvPr/>
        </p:nvPicPr>
        <p:blipFill>
          <a:blip r:embed="rId3">
            <a:alphaModFix/>
          </a:blip>
          <a:stretch>
            <a:fillRect/>
          </a:stretch>
        </p:blipFill>
        <p:spPr>
          <a:xfrm>
            <a:off x="6022413" y="1270000"/>
            <a:ext cx="2809875" cy="3181350"/>
          </a:xfrm>
          <a:prstGeom prst="rect">
            <a:avLst/>
          </a:prstGeom>
          <a:noFill/>
          <a:ln>
            <a:noFill/>
          </a:ln>
        </p:spPr>
      </p:pic>
      <p:pic>
        <p:nvPicPr>
          <p:cNvPr id="121" name="Google Shape;121;p23"/>
          <p:cNvPicPr preferRelativeResize="0"/>
          <p:nvPr/>
        </p:nvPicPr>
        <p:blipFill>
          <a:blip r:embed="rId4">
            <a:alphaModFix/>
          </a:blip>
          <a:stretch>
            <a:fillRect/>
          </a:stretch>
        </p:blipFill>
        <p:spPr>
          <a:xfrm>
            <a:off x="3183975" y="1289050"/>
            <a:ext cx="2838450" cy="3143250"/>
          </a:xfrm>
          <a:prstGeom prst="rect">
            <a:avLst/>
          </a:prstGeom>
          <a:noFill/>
          <a:ln>
            <a:noFill/>
          </a:ln>
        </p:spPr>
      </p:pic>
      <p:pic>
        <p:nvPicPr>
          <p:cNvPr id="122" name="Google Shape;122;p23"/>
          <p:cNvPicPr preferRelativeResize="0"/>
          <p:nvPr/>
        </p:nvPicPr>
        <p:blipFill>
          <a:blip r:embed="rId5">
            <a:alphaModFix/>
          </a:blip>
          <a:stretch>
            <a:fillRect/>
          </a:stretch>
        </p:blipFill>
        <p:spPr>
          <a:xfrm>
            <a:off x="656413" y="971550"/>
            <a:ext cx="2191962" cy="3778250"/>
          </a:xfrm>
          <a:prstGeom prst="rect">
            <a:avLst/>
          </a:prstGeom>
          <a:noFill/>
          <a:ln>
            <a:noFill/>
          </a:ln>
        </p:spPr>
      </p:pic>
      <p:sp>
        <p:nvSpPr>
          <p:cNvPr id="123" name="Google Shape;123;p23"/>
          <p:cNvSpPr txBox="1"/>
          <p:nvPr/>
        </p:nvSpPr>
        <p:spPr>
          <a:xfrm>
            <a:off x="5908800" y="4749800"/>
            <a:ext cx="2923500" cy="292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700"/>
              <a:t>(</a:t>
            </a:r>
            <a:r>
              <a:rPr i="1" lang="en" sz="700"/>
              <a:t>Llinell Amser</a:t>
            </a:r>
            <a:r>
              <a:rPr lang="en" sz="700"/>
              <a:t> 2017 https://www.llinellamser.cymru/web#llinell-amser)</a:t>
            </a:r>
            <a:endParaRPr sz="1000"/>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xit" presetID="1" presetSubtype="0">
                                  <p:stCondLst>
                                    <p:cond delay="0"/>
                                  </p:stCondLst>
                                  <p:childTnLst>
                                    <p:set>
                                      <p:cBhvr>
                                        <p:cTn dur="1" fill="hold">
                                          <p:stCondLst>
                                            <p:cond delay="0"/>
                                          </p:stCondLst>
                                        </p:cTn>
                                        <p:tgtEl>
                                          <p:spTgt spid="122"/>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xit" presetID="1" presetSubtype="0">
                                  <p:stCondLst>
                                    <p:cond delay="0"/>
                                  </p:stCondLst>
                                  <p:childTnLst>
                                    <p:set>
                                      <p:cBhvr>
                                        <p:cTn dur="1" fill="hold">
                                          <p:stCondLst>
                                            <p:cond delay="0"/>
                                          </p:stCondLst>
                                        </p:cTn>
                                        <p:tgtEl>
                                          <p:spTgt spid="121"/>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24"/>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Cynllunio Ieithyddol yng Nghymru</a:t>
            </a:r>
            <a:endParaRPr/>
          </a:p>
        </p:txBody>
      </p:sp>
      <p:sp>
        <p:nvSpPr>
          <p:cNvPr id="129" name="Google Shape;129;p24"/>
          <p:cNvSpPr txBox="1"/>
          <p:nvPr>
            <p:ph idx="1" type="body"/>
          </p:nvPr>
        </p:nvSpPr>
        <p:spPr>
          <a:xfrm>
            <a:off x="311700" y="1152475"/>
            <a:ext cx="8520600" cy="3753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Adroddiad ar y cynnydd a wnaed o ran </a:t>
            </a:r>
            <a:br>
              <a:rPr lang="en"/>
            </a:br>
            <a:r>
              <a:rPr lang="en"/>
              <a:t>strategaeth Cymraeg 2050 </a:t>
            </a:r>
            <a:br>
              <a:rPr lang="en"/>
            </a:br>
            <a:endParaRPr/>
          </a:p>
          <a:p>
            <a:pPr indent="0" lvl="0" marL="0" rtl="0" algn="l">
              <a:spcBef>
                <a:spcPts val="1200"/>
              </a:spcBef>
              <a:spcAft>
                <a:spcPts val="0"/>
              </a:spcAft>
              <a:buClr>
                <a:schemeClr val="dk1"/>
              </a:buClr>
              <a:buSzPts val="1100"/>
              <a:buFont typeface="Arial"/>
              <a:buNone/>
            </a:pPr>
            <a:r>
              <a:rPr b="1" lang="en" sz="1500"/>
              <a:t>1. Heriau Parhad Ieithyddol</a:t>
            </a:r>
            <a:endParaRPr b="1" sz="1500"/>
          </a:p>
          <a:p>
            <a:pPr indent="0" lvl="0" marL="0" rtl="0" algn="l">
              <a:spcBef>
                <a:spcPts val="1200"/>
              </a:spcBef>
              <a:spcAft>
                <a:spcPts val="0"/>
              </a:spcAft>
              <a:buClr>
                <a:schemeClr val="dk1"/>
              </a:buClr>
              <a:buSzPts val="1100"/>
              <a:buFont typeface="Arial"/>
              <a:buNone/>
            </a:pPr>
            <a:r>
              <a:rPr b="1" lang="en" sz="1500"/>
              <a:t>2. Bylchau Gweithlu</a:t>
            </a:r>
            <a:endParaRPr b="1" sz="1500"/>
          </a:p>
          <a:p>
            <a:pPr indent="0" lvl="0" marL="0" rtl="0" algn="l">
              <a:spcBef>
                <a:spcPts val="1200"/>
              </a:spcBef>
              <a:spcAft>
                <a:spcPts val="0"/>
              </a:spcAft>
              <a:buClr>
                <a:schemeClr val="dk1"/>
              </a:buClr>
              <a:buSzPts val="1100"/>
              <a:buFont typeface="Arial"/>
              <a:buNone/>
            </a:pPr>
            <a:r>
              <a:rPr b="1" lang="en" sz="1500"/>
              <a:t>3. Gwahaniaethau Rhanbarthol a Demograffig</a:t>
            </a:r>
            <a:endParaRPr b="1" sz="1500"/>
          </a:p>
          <a:p>
            <a:pPr indent="0" lvl="0" marL="0" rtl="0" algn="l">
              <a:spcBef>
                <a:spcPts val="1200"/>
              </a:spcBef>
              <a:spcAft>
                <a:spcPts val="0"/>
              </a:spcAft>
              <a:buNone/>
            </a:pPr>
            <a:r>
              <a:rPr b="1" lang="en" sz="1500"/>
              <a:t>4. Materion Ystadegol a Mesur Llwyddiant</a:t>
            </a:r>
            <a:endParaRPr b="1" sz="1500"/>
          </a:p>
          <a:p>
            <a:pPr indent="0" lvl="0" marL="0" rtl="0" algn="l">
              <a:spcBef>
                <a:spcPts val="1200"/>
              </a:spcBef>
              <a:spcAft>
                <a:spcPts val="0"/>
              </a:spcAft>
              <a:buClr>
                <a:schemeClr val="dk1"/>
              </a:buClr>
              <a:buSzPts val="1100"/>
              <a:buFont typeface="Arial"/>
              <a:buNone/>
            </a:pPr>
            <a:r>
              <a:rPr b="1" lang="en" sz="1500"/>
              <a:t>5. Integreiddio Diwylliannol Ehangach</a:t>
            </a:r>
            <a:endParaRPr b="1" sz="1500"/>
          </a:p>
          <a:p>
            <a:pPr indent="0" lvl="0" marL="0" rtl="0" algn="l">
              <a:spcBef>
                <a:spcPts val="1200"/>
              </a:spcBef>
              <a:spcAft>
                <a:spcPts val="1200"/>
              </a:spcAft>
              <a:buNone/>
            </a:pPr>
            <a:r>
              <a:rPr b="1" lang="en" sz="1500"/>
              <a:t>6. Cyfyngiadau Cyllido</a:t>
            </a:r>
            <a:endParaRPr b="1" sz="1500"/>
          </a:p>
        </p:txBody>
      </p:sp>
      <p:pic>
        <p:nvPicPr>
          <p:cNvPr id="130" name="Google Shape;130;p24"/>
          <p:cNvPicPr preferRelativeResize="0"/>
          <p:nvPr/>
        </p:nvPicPr>
        <p:blipFill>
          <a:blip r:embed="rId3">
            <a:alphaModFix/>
          </a:blip>
          <a:stretch>
            <a:fillRect/>
          </a:stretch>
        </p:blipFill>
        <p:spPr>
          <a:xfrm>
            <a:off x="6643697" y="1303550"/>
            <a:ext cx="2188600" cy="311424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25"/>
          <p:cNvSpPr txBox="1"/>
          <p:nvPr>
            <p:ph type="title"/>
          </p:nvPr>
        </p:nvSpPr>
        <p:spPr>
          <a:xfrm>
            <a:off x="360125" y="168725"/>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Be nesaf? </a:t>
            </a:r>
            <a:endParaRPr/>
          </a:p>
        </p:txBody>
      </p:sp>
      <p:grpSp>
        <p:nvGrpSpPr>
          <p:cNvPr id="136" name="Google Shape;136;p25"/>
          <p:cNvGrpSpPr/>
          <p:nvPr/>
        </p:nvGrpSpPr>
        <p:grpSpPr>
          <a:xfrm>
            <a:off x="2820225" y="891450"/>
            <a:ext cx="3175200" cy="3175200"/>
            <a:chOff x="2820225" y="891450"/>
            <a:chExt cx="3175200" cy="3175200"/>
          </a:xfrm>
        </p:grpSpPr>
        <p:sp>
          <p:nvSpPr>
            <p:cNvPr id="137" name="Google Shape;137;p25"/>
            <p:cNvSpPr/>
            <p:nvPr/>
          </p:nvSpPr>
          <p:spPr>
            <a:xfrm rot="10800000">
              <a:off x="2820225" y="891450"/>
              <a:ext cx="3175200" cy="3175200"/>
            </a:xfrm>
            <a:prstGeom prst="blockArc">
              <a:avLst>
                <a:gd fmla="val 5399801" name="adj1"/>
                <a:gd fmla="val 3012680" name="adj2"/>
                <a:gd fmla="val 6939" name="adj3"/>
              </a:avLst>
            </a:prstGeom>
            <a:solidFill>
              <a:srgbClr val="83E3D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b="1" sz="1600"/>
            </a:p>
          </p:txBody>
        </p:sp>
        <p:sp>
          <p:nvSpPr>
            <p:cNvPr id="138" name="Google Shape;138;p25"/>
            <p:cNvSpPr/>
            <p:nvPr/>
          </p:nvSpPr>
          <p:spPr>
            <a:xfrm rot="10800000">
              <a:off x="3175023" y="1179900"/>
              <a:ext cx="450600" cy="450600"/>
            </a:xfrm>
            <a:prstGeom prst="rtTriangle">
              <a:avLst/>
            </a:prstGeom>
            <a:solidFill>
              <a:srgbClr val="83E3D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b="1" sz="1600"/>
            </a:p>
          </p:txBody>
        </p:sp>
      </p:grpSp>
      <p:grpSp>
        <p:nvGrpSpPr>
          <p:cNvPr id="139" name="Google Shape;139;p25"/>
          <p:cNvGrpSpPr/>
          <p:nvPr/>
        </p:nvGrpSpPr>
        <p:grpSpPr>
          <a:xfrm>
            <a:off x="5130375" y="2422675"/>
            <a:ext cx="1332300" cy="914900"/>
            <a:chOff x="5130375" y="2422675"/>
            <a:chExt cx="1332300" cy="914900"/>
          </a:xfrm>
        </p:grpSpPr>
        <p:sp>
          <p:nvSpPr>
            <p:cNvPr id="140" name="Google Shape;140;p25"/>
            <p:cNvSpPr/>
            <p:nvPr/>
          </p:nvSpPr>
          <p:spPr>
            <a:xfrm>
              <a:off x="5130375" y="2796675"/>
              <a:ext cx="1332300" cy="540900"/>
            </a:xfrm>
            <a:prstGeom prst="rect">
              <a:avLst/>
            </a:prstGeom>
            <a:solidFill>
              <a:srgbClr val="1B786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b="1" sz="1600">
                <a:solidFill>
                  <a:srgbClr val="FFFFFF"/>
                </a:solidFill>
              </a:endParaRPr>
            </a:p>
          </p:txBody>
        </p:sp>
        <p:sp>
          <p:nvSpPr>
            <p:cNvPr id="141" name="Google Shape;141;p25"/>
            <p:cNvSpPr/>
            <p:nvPr/>
          </p:nvSpPr>
          <p:spPr>
            <a:xfrm>
              <a:off x="5130375" y="2422675"/>
              <a:ext cx="1332300" cy="641400"/>
            </a:xfrm>
            <a:prstGeom prst="round1Rect">
              <a:avLst>
                <a:gd fmla="val 50000" name="adj"/>
              </a:avLst>
            </a:prstGeom>
            <a:solidFill>
              <a:srgbClr val="155B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1000">
                  <a:solidFill>
                    <a:srgbClr val="FFFFFF"/>
                  </a:solidFill>
                  <a:latin typeface="Roboto"/>
                  <a:ea typeface="Roboto"/>
                  <a:cs typeface="Roboto"/>
                  <a:sym typeface="Roboto"/>
                </a:rPr>
                <a:t>ADDYSG</a:t>
              </a:r>
              <a:endParaRPr b="1" sz="1000">
                <a:solidFill>
                  <a:srgbClr val="FFFFFF"/>
                </a:solidFill>
              </a:endParaRPr>
            </a:p>
          </p:txBody>
        </p:sp>
      </p:grpSp>
      <p:grpSp>
        <p:nvGrpSpPr>
          <p:cNvPr id="142" name="Google Shape;142;p25"/>
          <p:cNvGrpSpPr/>
          <p:nvPr/>
        </p:nvGrpSpPr>
        <p:grpSpPr>
          <a:xfrm>
            <a:off x="2465775" y="2422675"/>
            <a:ext cx="1332300" cy="914700"/>
            <a:chOff x="2465775" y="2422675"/>
            <a:chExt cx="1332300" cy="914700"/>
          </a:xfrm>
        </p:grpSpPr>
        <p:sp>
          <p:nvSpPr>
            <p:cNvPr id="143" name="Google Shape;143;p25"/>
            <p:cNvSpPr/>
            <p:nvPr/>
          </p:nvSpPr>
          <p:spPr>
            <a:xfrm>
              <a:off x="2465775" y="3052375"/>
              <a:ext cx="1332300" cy="285000"/>
            </a:xfrm>
            <a:prstGeom prst="rect">
              <a:avLst/>
            </a:prstGeom>
            <a:solidFill>
              <a:srgbClr val="1B786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b="1" sz="1600">
                <a:solidFill>
                  <a:srgbClr val="FFFFFF"/>
                </a:solidFill>
              </a:endParaRPr>
            </a:p>
          </p:txBody>
        </p:sp>
        <p:sp>
          <p:nvSpPr>
            <p:cNvPr id="144" name="Google Shape;144;p25"/>
            <p:cNvSpPr/>
            <p:nvPr/>
          </p:nvSpPr>
          <p:spPr>
            <a:xfrm>
              <a:off x="2465775" y="2422675"/>
              <a:ext cx="1332300" cy="675600"/>
            </a:xfrm>
            <a:prstGeom prst="round1Rect">
              <a:avLst>
                <a:gd fmla="val 50000" name="adj"/>
              </a:avLst>
            </a:prstGeom>
            <a:solidFill>
              <a:srgbClr val="155B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1000">
                  <a:solidFill>
                    <a:srgbClr val="FFFFFF"/>
                  </a:solidFill>
                  <a:latin typeface="Roboto"/>
                  <a:ea typeface="Roboto"/>
                  <a:cs typeface="Roboto"/>
                  <a:sym typeface="Roboto"/>
                </a:rPr>
                <a:t>NORMALEIDDIO</a:t>
              </a:r>
              <a:endParaRPr b="1" sz="1000">
                <a:solidFill>
                  <a:srgbClr val="FFFFFF"/>
                </a:solidFill>
              </a:endParaRPr>
            </a:p>
          </p:txBody>
        </p:sp>
      </p:grpSp>
      <p:grpSp>
        <p:nvGrpSpPr>
          <p:cNvPr id="145" name="Google Shape;145;p25"/>
          <p:cNvGrpSpPr/>
          <p:nvPr/>
        </p:nvGrpSpPr>
        <p:grpSpPr>
          <a:xfrm>
            <a:off x="3798075" y="633850"/>
            <a:ext cx="1332300" cy="914700"/>
            <a:chOff x="3798075" y="709250"/>
            <a:chExt cx="1332300" cy="914700"/>
          </a:xfrm>
        </p:grpSpPr>
        <p:sp>
          <p:nvSpPr>
            <p:cNvPr id="146" name="Google Shape;146;p25"/>
            <p:cNvSpPr/>
            <p:nvPr/>
          </p:nvSpPr>
          <p:spPr>
            <a:xfrm>
              <a:off x="3798075" y="994250"/>
              <a:ext cx="1332300" cy="629700"/>
            </a:xfrm>
            <a:prstGeom prst="rect">
              <a:avLst/>
            </a:prstGeom>
            <a:solidFill>
              <a:srgbClr val="1B786F"/>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000">
                  <a:solidFill>
                    <a:srgbClr val="FFFFFF"/>
                  </a:solidFill>
                  <a:latin typeface="Roboto"/>
                  <a:ea typeface="Roboto"/>
                  <a:cs typeface="Roboto"/>
                  <a:sym typeface="Roboto"/>
                </a:rPr>
                <a:t>Vestibulum congue tempus</a:t>
              </a:r>
              <a:endParaRPr b="1" sz="1600">
                <a:solidFill>
                  <a:srgbClr val="FFFFFF"/>
                </a:solidFill>
              </a:endParaRPr>
            </a:p>
          </p:txBody>
        </p:sp>
        <p:sp>
          <p:nvSpPr>
            <p:cNvPr id="147" name="Google Shape;147;p25"/>
            <p:cNvSpPr/>
            <p:nvPr/>
          </p:nvSpPr>
          <p:spPr>
            <a:xfrm>
              <a:off x="3798075" y="709250"/>
              <a:ext cx="1332300" cy="801000"/>
            </a:xfrm>
            <a:prstGeom prst="round1Rect">
              <a:avLst>
                <a:gd fmla="val 50000" name="adj"/>
              </a:avLst>
            </a:prstGeom>
            <a:solidFill>
              <a:srgbClr val="155B5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1000">
                  <a:solidFill>
                    <a:srgbClr val="FFFFFF"/>
                  </a:solidFill>
                  <a:latin typeface="Roboto"/>
                  <a:ea typeface="Roboto"/>
                  <a:cs typeface="Roboto"/>
                  <a:sym typeface="Roboto"/>
                </a:rPr>
                <a:t>GWELL </a:t>
              </a:r>
              <a:r>
                <a:rPr b="1" lang="en" sz="1000">
                  <a:solidFill>
                    <a:srgbClr val="FFFFFF"/>
                  </a:solidFill>
                  <a:latin typeface="Roboto"/>
                  <a:ea typeface="Roboto"/>
                  <a:cs typeface="Roboto"/>
                  <a:sym typeface="Roboto"/>
                </a:rPr>
                <a:t>DEDDFWRIAETH</a:t>
              </a:r>
              <a:r>
                <a:rPr b="1" lang="en" sz="1000">
                  <a:solidFill>
                    <a:srgbClr val="FFFFFF"/>
                  </a:solidFill>
                  <a:latin typeface="Roboto"/>
                  <a:ea typeface="Roboto"/>
                  <a:cs typeface="Roboto"/>
                  <a:sym typeface="Roboto"/>
                </a:rPr>
                <a:t> A HAWLIAU IAITH</a:t>
              </a:r>
              <a:endParaRPr b="1" sz="1000">
                <a:solidFill>
                  <a:srgbClr val="FFFFFF"/>
                </a:solidFill>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26"/>
          <p:cNvSpPr txBox="1"/>
          <p:nvPr>
            <p:ph type="title"/>
          </p:nvPr>
        </p:nvSpPr>
        <p:spPr>
          <a:xfrm>
            <a:off x="311700" y="52925"/>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Llenyddiaeth</a:t>
            </a:r>
            <a:endParaRPr/>
          </a:p>
        </p:txBody>
      </p:sp>
      <p:sp>
        <p:nvSpPr>
          <p:cNvPr id="153" name="Google Shape;153;p26"/>
          <p:cNvSpPr txBox="1"/>
          <p:nvPr>
            <p:ph idx="1" type="body"/>
          </p:nvPr>
        </p:nvSpPr>
        <p:spPr>
          <a:xfrm>
            <a:off x="311700" y="700875"/>
            <a:ext cx="8520600" cy="4350900"/>
          </a:xfrm>
          <a:prstGeom prst="rect">
            <a:avLst/>
          </a:prstGeom>
        </p:spPr>
        <p:txBody>
          <a:bodyPr anchorCtr="0" anchor="t" bIns="91425" lIns="91425" spcFirstLastPara="1" rIns="91425" wrap="square" tIns="91425">
            <a:normAutofit fontScale="40000" lnSpcReduction="10000"/>
          </a:bodyPr>
          <a:lstStyle/>
          <a:p>
            <a:pPr indent="0" lvl="0" marL="0" rtl="0" algn="l">
              <a:spcBef>
                <a:spcPts val="0"/>
              </a:spcBef>
              <a:spcAft>
                <a:spcPts val="0"/>
              </a:spcAft>
              <a:buNone/>
            </a:pPr>
            <a:r>
              <a:rPr lang="en" sz="1585">
                <a:solidFill>
                  <a:srgbClr val="1F1F1F"/>
                </a:solidFill>
                <a:highlight>
                  <a:schemeClr val="lt1"/>
                </a:highlight>
              </a:rPr>
              <a:t>Cooper, R. L. (1989). Language planning and social change. Cambridge, England: Cambridge University Press.</a:t>
            </a:r>
            <a:endParaRPr sz="1585">
              <a:solidFill>
                <a:srgbClr val="1F1F1F"/>
              </a:solidFill>
              <a:highlight>
                <a:schemeClr val="lt1"/>
              </a:highlight>
            </a:endParaRPr>
          </a:p>
          <a:p>
            <a:pPr indent="0" lvl="0" marL="0" rtl="0" algn="l">
              <a:spcBef>
                <a:spcPts val="1200"/>
              </a:spcBef>
              <a:spcAft>
                <a:spcPts val="0"/>
              </a:spcAft>
              <a:buNone/>
            </a:pPr>
            <a:r>
              <a:rPr lang="en" sz="1585">
                <a:solidFill>
                  <a:srgbClr val="1F1F1F"/>
                </a:solidFill>
                <a:highlight>
                  <a:schemeClr val="lt1"/>
                </a:highlight>
              </a:rPr>
              <a:t>Spolsky, B. (2012) ‘What is language policy?’, in B. Spolsky (ed.) </a:t>
            </a:r>
            <a:r>
              <a:rPr i="1" lang="en" sz="1585">
                <a:solidFill>
                  <a:srgbClr val="1F1F1F"/>
                </a:solidFill>
                <a:highlight>
                  <a:schemeClr val="lt1"/>
                </a:highlight>
              </a:rPr>
              <a:t>The Cambridge Handbook of Language Policy</a:t>
            </a:r>
            <a:r>
              <a:rPr lang="en" sz="1585">
                <a:solidFill>
                  <a:srgbClr val="1F1F1F"/>
                </a:solidFill>
                <a:highlight>
                  <a:schemeClr val="lt1"/>
                </a:highlight>
              </a:rPr>
              <a:t>. Cambridge: Cambridge University Press (Cambridge Handbooks in Language and Linguistics)</a:t>
            </a:r>
            <a:endParaRPr sz="1585">
              <a:solidFill>
                <a:srgbClr val="1F1F1F"/>
              </a:solidFill>
              <a:highlight>
                <a:schemeClr val="lt1"/>
              </a:highlight>
            </a:endParaRPr>
          </a:p>
          <a:p>
            <a:pPr indent="0" lvl="0" marL="0" rtl="0" algn="l">
              <a:spcBef>
                <a:spcPts val="1200"/>
              </a:spcBef>
              <a:spcAft>
                <a:spcPts val="0"/>
              </a:spcAft>
              <a:buNone/>
            </a:pPr>
            <a:r>
              <a:rPr lang="en" sz="1585">
                <a:solidFill>
                  <a:srgbClr val="1F1F1F"/>
                </a:solidFill>
                <a:highlight>
                  <a:schemeClr val="lt1"/>
                </a:highlight>
              </a:rPr>
              <a:t>Why do we language plan (no date) Google search. Available at: https://shorturl.at/xnJoR (Accessed: 28 November 2024).</a:t>
            </a:r>
            <a:endParaRPr sz="1585">
              <a:solidFill>
                <a:srgbClr val="1F1F1F"/>
              </a:solidFill>
              <a:highlight>
                <a:schemeClr val="lt1"/>
              </a:highlight>
            </a:endParaRPr>
          </a:p>
          <a:p>
            <a:pPr indent="0" lvl="0" marL="0" rtl="0" algn="l">
              <a:spcBef>
                <a:spcPts val="1200"/>
              </a:spcBef>
              <a:spcAft>
                <a:spcPts val="0"/>
              </a:spcAft>
              <a:buNone/>
            </a:pPr>
            <a:r>
              <a:rPr lang="en" sz="1585">
                <a:solidFill>
                  <a:srgbClr val="1F1F1F"/>
                </a:solidFill>
                <a:highlight>
                  <a:schemeClr val="lt1"/>
                </a:highlight>
              </a:rPr>
              <a:t>(2014) Please visit our excetional village…. Available at: https://engrish.com/2014/12/please-visit-our-excetional-village/ (Accessed: 28 November 2024).</a:t>
            </a:r>
            <a:endParaRPr sz="1585">
              <a:solidFill>
                <a:srgbClr val="1F1F1F"/>
              </a:solidFill>
              <a:highlight>
                <a:schemeClr val="lt1"/>
              </a:highlight>
            </a:endParaRPr>
          </a:p>
          <a:p>
            <a:pPr indent="0" lvl="0" marL="0" rtl="0" algn="l">
              <a:spcBef>
                <a:spcPts val="1200"/>
              </a:spcBef>
              <a:spcAft>
                <a:spcPts val="0"/>
              </a:spcAft>
              <a:buNone/>
            </a:pPr>
            <a:r>
              <a:rPr lang="en" sz="1585">
                <a:solidFill>
                  <a:srgbClr val="1F1F1F"/>
                </a:solidFill>
                <a:highlight>
                  <a:schemeClr val="lt1"/>
                </a:highlight>
              </a:rPr>
              <a:t>The ‘civilizing’ Mission of the european man! (2023) AUSACO. Available at: https://ausaco.org/opinion/381 (Accessed: 01 December 2024).</a:t>
            </a:r>
            <a:endParaRPr sz="1585">
              <a:solidFill>
                <a:srgbClr val="1F1F1F"/>
              </a:solidFill>
              <a:highlight>
                <a:schemeClr val="lt1"/>
              </a:highlight>
            </a:endParaRPr>
          </a:p>
          <a:p>
            <a:pPr indent="0" lvl="0" marL="0" rtl="0" algn="l">
              <a:spcBef>
                <a:spcPts val="1200"/>
              </a:spcBef>
              <a:spcAft>
                <a:spcPts val="0"/>
              </a:spcAft>
              <a:buNone/>
            </a:pPr>
            <a:r>
              <a:rPr lang="en" sz="1585">
                <a:solidFill>
                  <a:srgbClr val="1F1F1F"/>
                </a:solidFill>
                <a:highlight>
                  <a:schemeClr val="lt1"/>
                </a:highlight>
              </a:rPr>
              <a:t>Kaplan, R.B. and Baldauf, R.B. Jr., 1997. Language Planning: From Practice to Theory. Clevedon: Multilingual Matters.</a:t>
            </a:r>
            <a:endParaRPr sz="1585">
              <a:solidFill>
                <a:srgbClr val="1F1F1F"/>
              </a:solidFill>
              <a:highlight>
                <a:schemeClr val="lt1"/>
              </a:highlight>
            </a:endParaRPr>
          </a:p>
          <a:p>
            <a:pPr indent="0" lvl="0" marL="0" rtl="0" algn="l">
              <a:spcBef>
                <a:spcPts val="1200"/>
              </a:spcBef>
              <a:spcAft>
                <a:spcPts val="0"/>
              </a:spcAft>
              <a:buNone/>
            </a:pPr>
            <a:r>
              <a:rPr lang="en" sz="1585">
                <a:solidFill>
                  <a:srgbClr val="1F1F1F"/>
                </a:solidFill>
                <a:highlight>
                  <a:schemeClr val="lt1"/>
                </a:highlight>
              </a:rPr>
              <a:t>Mesthrie, R., Swann, J., Deumert, A. and Leap, W., 2009. Introducing Sociolinguistics. 2nd ed. Edinburgh: Edinburgh University Press.</a:t>
            </a:r>
            <a:endParaRPr sz="1585">
              <a:solidFill>
                <a:srgbClr val="1F1F1F"/>
              </a:solidFill>
              <a:highlight>
                <a:schemeClr val="lt1"/>
              </a:highlight>
            </a:endParaRPr>
          </a:p>
          <a:p>
            <a:pPr indent="0" lvl="0" marL="0" rtl="0" algn="l">
              <a:spcBef>
                <a:spcPts val="1200"/>
              </a:spcBef>
              <a:spcAft>
                <a:spcPts val="0"/>
              </a:spcAft>
              <a:buNone/>
            </a:pPr>
            <a:r>
              <a:rPr lang="en" sz="1585">
                <a:solidFill>
                  <a:srgbClr val="1F1F1F"/>
                </a:solidFill>
                <a:highlight>
                  <a:schemeClr val="lt1"/>
                </a:highlight>
              </a:rPr>
              <a:t>Hornberger, N. (2017) Joshua A. Fishman: a scholar of unfathomable influence . International Journal of the Sociology of Language, Vol. 2017 (Issue 243), pp. 17-28.</a:t>
            </a:r>
            <a:endParaRPr sz="1585">
              <a:solidFill>
                <a:srgbClr val="1F1F1F"/>
              </a:solidFill>
              <a:highlight>
                <a:schemeClr val="lt1"/>
              </a:highlight>
            </a:endParaRPr>
          </a:p>
          <a:p>
            <a:pPr indent="0" lvl="0" marL="0" rtl="0" algn="l">
              <a:spcBef>
                <a:spcPts val="1200"/>
              </a:spcBef>
              <a:spcAft>
                <a:spcPts val="0"/>
              </a:spcAft>
              <a:buNone/>
            </a:pPr>
            <a:r>
              <a:rPr lang="en" sz="1585">
                <a:solidFill>
                  <a:srgbClr val="1F1F1F"/>
                </a:solidFill>
                <a:highlight>
                  <a:schemeClr val="lt1"/>
                </a:highlight>
              </a:rPr>
              <a:t>Taylor-Leech, K. (2016) ‘From practice to theory: the contributions of Richard B. Baldauf Jr. to the field of language policy and planning’, Current Issues in Language Planning, 17(1), pp. 1–10.</a:t>
            </a:r>
            <a:endParaRPr sz="1585">
              <a:solidFill>
                <a:srgbClr val="1F1F1F"/>
              </a:solidFill>
              <a:highlight>
                <a:schemeClr val="lt1"/>
              </a:highlight>
            </a:endParaRPr>
          </a:p>
          <a:p>
            <a:pPr indent="0" lvl="0" marL="0" rtl="0" algn="l">
              <a:spcBef>
                <a:spcPts val="1200"/>
              </a:spcBef>
              <a:spcAft>
                <a:spcPts val="0"/>
              </a:spcAft>
              <a:buNone/>
            </a:pPr>
            <a:r>
              <a:rPr lang="en" sz="1585">
                <a:solidFill>
                  <a:srgbClr val="1F1F1F"/>
                </a:solidFill>
                <a:highlight>
                  <a:schemeClr val="lt1"/>
                </a:highlight>
              </a:rPr>
              <a:t>Celebrating professor emeritus Colin H. Williams’ contribution to language policy (2024) Welsh Government News. Available at: https://media.service.gov.wales/news/celebrating-professor-emeritus-colin-h-williams-contribution-to-language-policy (Accessed: 01 December 2024).</a:t>
            </a:r>
            <a:endParaRPr sz="1585">
              <a:solidFill>
                <a:srgbClr val="1F1F1F"/>
              </a:solidFill>
              <a:highlight>
                <a:schemeClr val="lt1"/>
              </a:highlight>
            </a:endParaRPr>
          </a:p>
          <a:p>
            <a:pPr indent="0" lvl="0" marL="0" rtl="0" algn="l">
              <a:spcBef>
                <a:spcPts val="1200"/>
              </a:spcBef>
              <a:spcAft>
                <a:spcPts val="0"/>
              </a:spcAft>
              <a:buNone/>
            </a:pPr>
            <a:r>
              <a:rPr lang="en" sz="1585">
                <a:solidFill>
                  <a:srgbClr val="1F1F1F"/>
                </a:solidFill>
                <a:highlight>
                  <a:schemeClr val="lt1"/>
                </a:highlight>
              </a:rPr>
              <a:t>Rottet, K.J. (2004) ‘Colin H. Williams (ed.). Language revitalization: Policy and planning in Wales. Cardiff: University of Wales Press, 2000. Language in Society, 33(1), pp. 133–136. </a:t>
            </a:r>
            <a:endParaRPr sz="1585">
              <a:solidFill>
                <a:srgbClr val="1F1F1F"/>
              </a:solidFill>
              <a:highlight>
                <a:schemeClr val="lt1"/>
              </a:highlight>
            </a:endParaRPr>
          </a:p>
          <a:p>
            <a:pPr indent="0" lvl="0" marL="0" rtl="0" algn="l">
              <a:spcBef>
                <a:spcPts val="1200"/>
              </a:spcBef>
              <a:spcAft>
                <a:spcPts val="0"/>
              </a:spcAft>
              <a:buNone/>
            </a:pPr>
            <a:r>
              <a:rPr lang="en" sz="1585">
                <a:solidFill>
                  <a:srgbClr val="1F1F1F"/>
                </a:solidFill>
                <a:highlight>
                  <a:schemeClr val="lt1"/>
                </a:highlight>
              </a:rPr>
              <a:t>Williams, C.H. (2017) Policy review: Wake me up in 2050! Formulating Language Policy in Wales;. doi:10.17863/CAM.9802.</a:t>
            </a:r>
            <a:endParaRPr sz="1585">
              <a:solidFill>
                <a:srgbClr val="1F1F1F"/>
              </a:solidFill>
              <a:highlight>
                <a:schemeClr val="lt1"/>
              </a:highlight>
            </a:endParaRPr>
          </a:p>
          <a:p>
            <a:pPr indent="0" lvl="0" marL="0" rtl="0" algn="l">
              <a:spcBef>
                <a:spcPts val="1200"/>
              </a:spcBef>
              <a:spcAft>
                <a:spcPts val="0"/>
              </a:spcAft>
              <a:buNone/>
            </a:pPr>
            <a:r>
              <a:rPr lang="en" sz="1585">
                <a:solidFill>
                  <a:srgbClr val="1F1F1F"/>
                </a:solidFill>
                <a:highlight>
                  <a:schemeClr val="lt1"/>
                </a:highlight>
              </a:rPr>
              <a:t>Llinell Amser (2017) Byw Yn Gymraeg. Available at: https://www.llinellamser.cymru/web#llinell-amser/y-beasleys (Accessed: 01 December 2024).</a:t>
            </a:r>
            <a:endParaRPr sz="1585">
              <a:solidFill>
                <a:srgbClr val="1F1F1F"/>
              </a:solidFill>
              <a:highlight>
                <a:schemeClr val="lt1"/>
              </a:highlight>
            </a:endParaRPr>
          </a:p>
          <a:p>
            <a:pPr indent="0" lvl="0" marL="0" rtl="0" algn="l">
              <a:spcBef>
                <a:spcPts val="1200"/>
              </a:spcBef>
              <a:spcAft>
                <a:spcPts val="0"/>
              </a:spcAft>
              <a:buNone/>
            </a:pPr>
            <a:r>
              <a:rPr lang="en" sz="1585">
                <a:solidFill>
                  <a:srgbClr val="1F1F1F"/>
                </a:solidFill>
                <a:highlight>
                  <a:schemeClr val="lt1"/>
                </a:highlight>
              </a:rPr>
              <a:t>Strategaeth y Gymraeg: Adroddiad Blynyddol 2023 I 2024 (2024) LLYW.CYMRU. Available at: https://www.llyw.cymru/strategaeth-y-gymraeg-adroddiad-blynyddol-2023-i-2024 (Accessed: 01 December 2024).</a:t>
            </a:r>
            <a:endParaRPr sz="1585">
              <a:solidFill>
                <a:srgbClr val="1F1F1F"/>
              </a:solidFill>
              <a:highlight>
                <a:schemeClr val="lt1"/>
              </a:highlight>
            </a:endParaRPr>
          </a:p>
          <a:p>
            <a:pPr indent="0" lvl="0" marL="0" rtl="0" algn="l">
              <a:spcBef>
                <a:spcPts val="1200"/>
              </a:spcBef>
              <a:spcAft>
                <a:spcPts val="1200"/>
              </a:spcAft>
              <a:buNone/>
            </a:pPr>
            <a:r>
              <a:rPr lang="en" sz="1585">
                <a:solidFill>
                  <a:srgbClr val="1F1F1F"/>
                </a:solidFill>
                <a:highlight>
                  <a:schemeClr val="lt1"/>
                </a:highlight>
              </a:rPr>
              <a:t>Williams, C. H. et al. (2008) Linguistic minorities in democratic context. Basingstoke, England: Palgrave Macmillan.</a:t>
            </a:r>
            <a:endParaRPr sz="800">
              <a:solidFill>
                <a:srgbClr val="1F1F1F"/>
              </a:solidFill>
              <a:highlight>
                <a:schemeClr val="lt1"/>
              </a:highlight>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Beach Day">
  <a:themeElements>
    <a:clrScheme name="Beach Day">
      <a:dk1>
        <a:srgbClr val="00FDC8"/>
      </a:dk1>
      <a:lt1>
        <a:srgbClr val="FFFFFF"/>
      </a:lt1>
      <a:dk2>
        <a:srgbClr val="666666"/>
      </a:dk2>
      <a:lt2>
        <a:srgbClr val="EEEEEE"/>
      </a:lt2>
      <a:accent1>
        <a:srgbClr val="212121"/>
      </a:accent1>
      <a:accent2>
        <a:srgbClr val="455A64"/>
      </a:accent2>
      <a:accent3>
        <a:srgbClr val="78909C"/>
      </a:accent3>
      <a:accent4>
        <a:srgbClr val="7C7CE0"/>
      </a:accent4>
      <a:accent5>
        <a:srgbClr val="DB4437"/>
      </a:accent5>
      <a:accent6>
        <a:srgbClr val="F6CD4C"/>
      </a:accent6>
      <a:hlink>
        <a:srgbClr val="DB4437"/>
      </a:hlink>
      <a:folHlink>
        <a:srgbClr val="DB443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