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8"/>
  </p:notes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0" d="100"/>
          <a:sy n="100" d="100"/>
        </p:scale>
        <p:origin x="108" y="1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FE84D2-B3D6-4D5A-BA55-E9651A777BA0}" type="datetimeFigureOut">
              <a:rPr lang="en-GB" smtClean="0"/>
              <a:t>23/07/2026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61DB4F-1420-4470-8746-B335CC9A52D8}" type="slidenum">
              <a:rPr lang="en-GB" smtClean="0"/>
              <a:t>‹#›</a:t>
            </a:fld>
            <a:endParaRPr lang="en-GB"/>
          </a:p>
        </p:txBody>
      </p:sp>
    </p:spTree>
    <p:extLst>
      <p:ext uri="{BB962C8B-B14F-4D97-AF65-F5344CB8AC3E}">
        <p14:creationId xmlns:p14="http://schemas.microsoft.com/office/powerpoint/2010/main" val="12768164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461DB4F-1420-4470-8746-B335CC9A52D8}" type="slidenum">
              <a:rPr lang="en-GB" smtClean="0"/>
              <a:t>2</a:t>
            </a:fld>
            <a:endParaRPr lang="en-GB"/>
          </a:p>
        </p:txBody>
      </p:sp>
    </p:spTree>
    <p:extLst>
      <p:ext uri="{BB962C8B-B14F-4D97-AF65-F5344CB8AC3E}">
        <p14:creationId xmlns:p14="http://schemas.microsoft.com/office/powerpoint/2010/main" val="85621963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DB6FC50-4693-41AE-A27A-C35019E909A6}"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29967144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B6FC50-4693-41AE-A27A-C35019E909A6}"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24696399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B6FC50-4693-41AE-A27A-C35019E909A6}"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40375064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DB6FC50-4693-41AE-A27A-C35019E909A6}" type="datetimeFigureOut">
              <a:rPr lang="en-GB" smtClean="0"/>
              <a:t>23/07/2026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41751453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DB6FC50-4693-41AE-A27A-C35019E909A6}" type="datetimeFigureOut">
              <a:rPr lang="en-GB" smtClean="0"/>
              <a:t>23/07/2026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8467944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DB6FC50-4693-41AE-A27A-C35019E909A6}" type="datetimeFigureOut">
              <a:rPr lang="en-GB" smtClean="0"/>
              <a:t>23/07/2026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4244677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DB6FC50-4693-41AE-A27A-C35019E909A6}" type="datetimeFigureOut">
              <a:rPr lang="en-GB" smtClean="0"/>
              <a:t>23/07/2026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10008033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DB6FC50-4693-41AE-A27A-C35019E909A6}" type="datetimeFigureOut">
              <a:rPr lang="en-GB" smtClean="0"/>
              <a:t>23/07/2026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502777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DB6FC50-4693-41AE-A27A-C35019E909A6}" type="datetimeFigureOut">
              <a:rPr lang="en-GB" smtClean="0"/>
              <a:t>23/07/2026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40107618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B6FC50-4693-41AE-A27A-C35019E909A6}"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18377291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B6FC50-4693-41AE-A27A-C35019E909A6}"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35E74-EEBF-46B8-A643-D95C470E37B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8198231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B6FC50-4693-41AE-A27A-C35019E909A6}"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6335290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B6FC50-4693-41AE-A27A-C35019E909A6}"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35E74-EEBF-46B8-A643-D95C470E37B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7331018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DB6FC50-4693-41AE-A27A-C35019E909A6}"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50285711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B6FC50-4693-41AE-A27A-C35019E909A6}"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274281824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DB6FC50-4693-41AE-A27A-C35019E909A6}" type="datetimeFigureOut">
              <a:rPr lang="en-GB" smtClean="0"/>
              <a:t>23/07/2026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035E74-EEBF-46B8-A643-D95C470E37B3}" type="slidenum">
              <a:rPr lang="en-GB" smtClean="0"/>
              <a:t>‹#›</a:t>
            </a:fld>
            <a:endParaRPr lang="en-GB"/>
          </a:p>
        </p:txBody>
      </p:sp>
    </p:spTree>
    <p:extLst>
      <p:ext uri="{BB962C8B-B14F-4D97-AF65-F5344CB8AC3E}">
        <p14:creationId xmlns:p14="http://schemas.microsoft.com/office/powerpoint/2010/main" val="86971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DB6FC50-4693-41AE-A27A-C35019E909A6}" type="datetimeFigureOut">
              <a:rPr lang="en-GB" smtClean="0"/>
              <a:t>23/07/2026</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035E74-EEBF-46B8-A643-D95C470E37B3}" type="slidenum">
              <a:rPr lang="en-GB" smtClean="0"/>
              <a:t>‹#›</a:t>
            </a:fld>
            <a:endParaRPr lang="en-GB"/>
          </a:p>
        </p:txBody>
      </p:sp>
    </p:spTree>
    <p:extLst>
      <p:ext uri="{BB962C8B-B14F-4D97-AF65-F5344CB8AC3E}">
        <p14:creationId xmlns:p14="http://schemas.microsoft.com/office/powerpoint/2010/main" val="1160080682"/>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 id="2147483720" r:id="rId12"/>
    <p:sldLayoutId id="2147483721" r:id="rId13"/>
    <p:sldLayoutId id="2147483722" r:id="rId14"/>
    <p:sldLayoutId id="2147483723" r:id="rId15"/>
    <p:sldLayoutId id="2147483724"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image" Target="../media/image3.tmp"/><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tmp"/><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FBC58D-9D89-686C-4BBB-007FFC6CE2E8}"/>
              </a:ext>
            </a:extLst>
          </p:cNvPr>
          <p:cNvSpPr>
            <a:spLocks noGrp="1"/>
          </p:cNvSpPr>
          <p:nvPr>
            <p:ph type="ctrTitle"/>
          </p:nvPr>
        </p:nvSpPr>
        <p:spPr/>
        <p:txBody>
          <a:bodyPr/>
          <a:lstStyle/>
          <a:p>
            <a:r>
              <a:rPr lang="en-GB" dirty="0"/>
              <a:t>DS3 DIGITAL PORTFOLIO</a:t>
            </a:r>
          </a:p>
        </p:txBody>
      </p:sp>
      <p:sp>
        <p:nvSpPr>
          <p:cNvPr id="3" name="Subtitle 2">
            <a:extLst>
              <a:ext uri="{FF2B5EF4-FFF2-40B4-BE49-F238E27FC236}">
                <a16:creationId xmlns:a16="http://schemas.microsoft.com/office/drawing/2014/main" id="{6FA0EE6C-F32B-A1E0-FE94-97B3D2A48F37}"/>
              </a:ext>
            </a:extLst>
          </p:cNvPr>
          <p:cNvSpPr>
            <a:spLocks noGrp="1"/>
          </p:cNvSpPr>
          <p:nvPr>
            <p:ph type="subTitle" idx="1"/>
          </p:nvPr>
        </p:nvSpPr>
        <p:spPr/>
        <p:txBody>
          <a:bodyPr/>
          <a:lstStyle/>
          <a:p>
            <a:endParaRPr lang="en-GB" dirty="0"/>
          </a:p>
          <a:p>
            <a:r>
              <a:rPr lang="en-GB" dirty="0"/>
              <a:t>JAMES DONNACHIE 2543012</a:t>
            </a:r>
          </a:p>
        </p:txBody>
      </p:sp>
    </p:spTree>
    <p:extLst>
      <p:ext uri="{BB962C8B-B14F-4D97-AF65-F5344CB8AC3E}">
        <p14:creationId xmlns:p14="http://schemas.microsoft.com/office/powerpoint/2010/main" val="406473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3" name="Content Placeholder 22">
            <a:extLst>
              <a:ext uri="{FF2B5EF4-FFF2-40B4-BE49-F238E27FC236}">
                <a16:creationId xmlns:a16="http://schemas.microsoft.com/office/drawing/2014/main" id="{732F6A90-A0BD-2731-EC42-76BB2C93D0D5}"/>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5388864" y="31551"/>
            <a:ext cx="6248399" cy="3237906"/>
          </a:xfrm>
          <a:prstGeom prst="rect">
            <a:avLst/>
          </a:prstGeom>
        </p:spPr>
      </p:pic>
      <p:pic>
        <p:nvPicPr>
          <p:cNvPr id="25" name="Picture 24">
            <a:extLst>
              <a:ext uri="{FF2B5EF4-FFF2-40B4-BE49-F238E27FC236}">
                <a16:creationId xmlns:a16="http://schemas.microsoft.com/office/drawing/2014/main" id="{78D96793-967D-DA96-2DC3-A3FCAC91AE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388864" y="3301008"/>
            <a:ext cx="6248399" cy="3525441"/>
          </a:xfrm>
          <a:prstGeom prst="rect">
            <a:avLst/>
          </a:prstGeom>
        </p:spPr>
      </p:pic>
      <p:sp>
        <p:nvSpPr>
          <p:cNvPr id="27" name="TextBox 26">
            <a:extLst>
              <a:ext uri="{FF2B5EF4-FFF2-40B4-BE49-F238E27FC236}">
                <a16:creationId xmlns:a16="http://schemas.microsoft.com/office/drawing/2014/main" id="{1967CA65-9623-96B6-CEE2-A7A5019A6A40}"/>
              </a:ext>
            </a:extLst>
          </p:cNvPr>
          <p:cNvSpPr txBox="1"/>
          <p:nvPr/>
        </p:nvSpPr>
        <p:spPr>
          <a:xfrm>
            <a:off x="0" y="1715958"/>
            <a:ext cx="5105400" cy="3477875"/>
          </a:xfrm>
          <a:prstGeom prst="rect">
            <a:avLst/>
          </a:prstGeom>
          <a:noFill/>
        </p:spPr>
        <p:txBody>
          <a:bodyPr wrap="square" rtlCol="0">
            <a:spAutoFit/>
          </a:bodyPr>
          <a:lstStyle/>
          <a:p>
            <a:pPr algn="ctr"/>
            <a:r>
              <a:rPr lang="en-GB" sz="2000" dirty="0"/>
              <a:t>My first piece of work is my DS1 assignment which I created using word.  I took screenshots of the digital tools I used daily including my desktop screen, YouTube home, my PlayStation account, calendar and the university hub.  After this I uploaded the screenshots into the document.  Then I made a short reflection on how I felt during the task and what it helped me to do like becoming familiar with certain programs I hadn’t used since I was at school.</a:t>
            </a:r>
          </a:p>
        </p:txBody>
      </p:sp>
    </p:spTree>
    <p:extLst>
      <p:ext uri="{BB962C8B-B14F-4D97-AF65-F5344CB8AC3E}">
        <p14:creationId xmlns:p14="http://schemas.microsoft.com/office/powerpoint/2010/main" val="19004895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5C847A20-7208-AC79-5902-085A5F551D6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94229" y="395595"/>
            <a:ext cx="8245346" cy="6066809"/>
          </a:xfrm>
          <a:prstGeom prst="rect">
            <a:avLst/>
          </a:prstGeom>
        </p:spPr>
      </p:pic>
      <p:sp>
        <p:nvSpPr>
          <p:cNvPr id="6" name="TextBox 5">
            <a:extLst>
              <a:ext uri="{FF2B5EF4-FFF2-40B4-BE49-F238E27FC236}">
                <a16:creationId xmlns:a16="http://schemas.microsoft.com/office/drawing/2014/main" id="{122B9002-7DA9-3D26-E62F-18D0A03552BA}"/>
              </a:ext>
            </a:extLst>
          </p:cNvPr>
          <p:cNvSpPr txBox="1"/>
          <p:nvPr/>
        </p:nvSpPr>
        <p:spPr>
          <a:xfrm>
            <a:off x="137160" y="1997839"/>
            <a:ext cx="3118366" cy="2862322"/>
          </a:xfrm>
          <a:prstGeom prst="rect">
            <a:avLst/>
          </a:prstGeom>
          <a:noFill/>
        </p:spPr>
        <p:txBody>
          <a:bodyPr wrap="square" rtlCol="0">
            <a:spAutoFit/>
          </a:bodyPr>
          <a:lstStyle/>
          <a:p>
            <a:pPr algn="ctr"/>
            <a:r>
              <a:rPr lang="en-GB" sz="2000" dirty="0"/>
              <a:t>The second piece in my portfolio is the DS2 task.  For my first step I had to create a menu for a company called </a:t>
            </a:r>
            <a:r>
              <a:rPr lang="en-GB" sz="2000" dirty="0" err="1"/>
              <a:t>Freshbite</a:t>
            </a:r>
            <a:r>
              <a:rPr lang="en-GB" sz="2000" dirty="0"/>
              <a:t> Meals.  After this I completed an iteration log of all the different tools and any alterations made.</a:t>
            </a:r>
          </a:p>
        </p:txBody>
      </p:sp>
    </p:spTree>
    <p:extLst>
      <p:ext uri="{BB962C8B-B14F-4D97-AF65-F5344CB8AC3E}">
        <p14:creationId xmlns:p14="http://schemas.microsoft.com/office/powerpoint/2010/main" val="700902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99FC7-0107-00E1-BDC0-C67443DCC531}"/>
              </a:ext>
            </a:extLst>
          </p:cNvPr>
          <p:cNvSpPr>
            <a:spLocks noGrp="1"/>
          </p:cNvSpPr>
          <p:nvPr>
            <p:ph type="title"/>
          </p:nvPr>
        </p:nvSpPr>
        <p:spPr>
          <a:xfrm>
            <a:off x="12525375" y="4867274"/>
            <a:ext cx="114300" cy="1057275"/>
          </a:xfrm>
        </p:spPr>
        <p:txBody>
          <a:bodyPr>
            <a:normAutofit fontScale="90000"/>
          </a:bodyPr>
          <a:lstStyle/>
          <a:p>
            <a:r>
              <a:rPr lang="en-GB" dirty="0" err="1"/>
              <a:t>Ths</a:t>
            </a:r>
            <a:endParaRPr lang="en-GB" dirty="0"/>
          </a:p>
        </p:txBody>
      </p:sp>
      <p:pic>
        <p:nvPicPr>
          <p:cNvPr id="5" name="Content Placeholder 4">
            <a:extLst>
              <a:ext uri="{FF2B5EF4-FFF2-40B4-BE49-F238E27FC236}">
                <a16:creationId xmlns:a16="http://schemas.microsoft.com/office/drawing/2014/main" id="{DAD32603-62E5-552F-EBC4-10A497102DEA}"/>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2047" t="1901" r="42340" b="1901"/>
          <a:stretch>
            <a:fillRect/>
          </a:stretch>
        </p:blipFill>
        <p:spPr>
          <a:xfrm>
            <a:off x="6534149" y="365270"/>
            <a:ext cx="4619626" cy="5987906"/>
          </a:xfrm>
          <a:prstGeom prst="rect">
            <a:avLst/>
          </a:prstGeom>
        </p:spPr>
      </p:pic>
      <p:sp>
        <p:nvSpPr>
          <p:cNvPr id="8" name="TextBox 7">
            <a:extLst>
              <a:ext uri="{FF2B5EF4-FFF2-40B4-BE49-F238E27FC236}">
                <a16:creationId xmlns:a16="http://schemas.microsoft.com/office/drawing/2014/main" id="{8974F0C1-984A-A9AE-1DCB-5B90B01558DB}"/>
              </a:ext>
            </a:extLst>
          </p:cNvPr>
          <p:cNvSpPr txBox="1"/>
          <p:nvPr/>
        </p:nvSpPr>
        <p:spPr>
          <a:xfrm>
            <a:off x="66675" y="2459504"/>
            <a:ext cx="5724525" cy="1938992"/>
          </a:xfrm>
          <a:prstGeom prst="rect">
            <a:avLst/>
          </a:prstGeom>
          <a:noFill/>
        </p:spPr>
        <p:txBody>
          <a:bodyPr wrap="square" rtlCol="0">
            <a:spAutoFit/>
          </a:bodyPr>
          <a:lstStyle/>
          <a:p>
            <a:pPr algn="ctr"/>
            <a:r>
              <a:rPr lang="en-GB" sz="2000" dirty="0"/>
              <a:t>The third piece for my portfolio is an exercise that I did to become familiar with using the different reviewing tools on word for example track changes, thesaurus, word count, spell check and grammar also how to add comments for other people to view or comment on.</a:t>
            </a:r>
          </a:p>
        </p:txBody>
      </p:sp>
    </p:spTree>
    <p:extLst>
      <p:ext uri="{BB962C8B-B14F-4D97-AF65-F5344CB8AC3E}">
        <p14:creationId xmlns:p14="http://schemas.microsoft.com/office/powerpoint/2010/main" val="26478809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91FA5-3D16-A387-FCB3-5196CA7C09C2}"/>
              </a:ext>
            </a:extLst>
          </p:cNvPr>
          <p:cNvSpPr>
            <a:spLocks noGrp="1"/>
          </p:cNvSpPr>
          <p:nvPr>
            <p:ph type="title"/>
          </p:nvPr>
        </p:nvSpPr>
        <p:spPr>
          <a:xfrm>
            <a:off x="13525500" y="1947862"/>
            <a:ext cx="95250" cy="1009651"/>
          </a:xfrm>
        </p:spPr>
        <p:txBody>
          <a:bodyPr/>
          <a:lstStyle/>
          <a:p>
            <a:endParaRPr lang="en-GB" dirty="0"/>
          </a:p>
        </p:txBody>
      </p:sp>
      <p:pic>
        <p:nvPicPr>
          <p:cNvPr id="5" name="Content Placeholder 4">
            <a:extLst>
              <a:ext uri="{FF2B5EF4-FFF2-40B4-BE49-F238E27FC236}">
                <a16:creationId xmlns:a16="http://schemas.microsoft.com/office/drawing/2014/main" id="{17243E3A-7EFE-18A3-4675-941525B7BEE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l="28823" t="3232" r="29904" b="82"/>
          <a:stretch>
            <a:fillRect/>
          </a:stretch>
        </p:blipFill>
        <p:spPr>
          <a:xfrm>
            <a:off x="7496175" y="372748"/>
            <a:ext cx="4638675" cy="6112502"/>
          </a:xfrm>
          <a:prstGeom prst="rect">
            <a:avLst/>
          </a:prstGeom>
        </p:spPr>
      </p:pic>
      <p:sp>
        <p:nvSpPr>
          <p:cNvPr id="6" name="TextBox 5">
            <a:extLst>
              <a:ext uri="{FF2B5EF4-FFF2-40B4-BE49-F238E27FC236}">
                <a16:creationId xmlns:a16="http://schemas.microsoft.com/office/drawing/2014/main" id="{7530E801-E253-1486-90BE-393F713A6F1A}"/>
              </a:ext>
            </a:extLst>
          </p:cNvPr>
          <p:cNvSpPr txBox="1"/>
          <p:nvPr/>
        </p:nvSpPr>
        <p:spPr>
          <a:xfrm>
            <a:off x="57150" y="2505669"/>
            <a:ext cx="7439025" cy="923330"/>
          </a:xfrm>
          <a:prstGeom prst="rect">
            <a:avLst/>
          </a:prstGeom>
          <a:noFill/>
        </p:spPr>
        <p:txBody>
          <a:bodyPr wrap="square" rtlCol="0">
            <a:spAutoFit/>
          </a:bodyPr>
          <a:lstStyle/>
          <a:p>
            <a:pPr algn="ctr"/>
            <a:r>
              <a:rPr lang="en-GB" dirty="0"/>
              <a:t>The fourth piece is a document that I had to rewrite in a clear way to improve readability and ensure that the messy communication was easier to take information away from. </a:t>
            </a:r>
          </a:p>
        </p:txBody>
      </p:sp>
    </p:spTree>
    <p:extLst>
      <p:ext uri="{BB962C8B-B14F-4D97-AF65-F5344CB8AC3E}">
        <p14:creationId xmlns:p14="http://schemas.microsoft.com/office/powerpoint/2010/main" val="41128529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FBF5D7-974B-E06E-5C79-08FFBB2CD43A}"/>
              </a:ext>
            </a:extLst>
          </p:cNvPr>
          <p:cNvSpPr>
            <a:spLocks noGrp="1"/>
          </p:cNvSpPr>
          <p:nvPr>
            <p:ph type="title"/>
          </p:nvPr>
        </p:nvSpPr>
        <p:spPr/>
        <p:txBody>
          <a:bodyPr/>
          <a:lstStyle/>
          <a:p>
            <a:r>
              <a:rPr lang="en-GB" dirty="0"/>
              <a:t>FINALLY…</a:t>
            </a:r>
          </a:p>
        </p:txBody>
      </p:sp>
      <p:sp>
        <p:nvSpPr>
          <p:cNvPr id="3" name="Content Placeholder 2">
            <a:extLst>
              <a:ext uri="{FF2B5EF4-FFF2-40B4-BE49-F238E27FC236}">
                <a16:creationId xmlns:a16="http://schemas.microsoft.com/office/drawing/2014/main" id="{55095F14-5487-428F-15FE-FDA86C128A6E}"/>
              </a:ext>
            </a:extLst>
          </p:cNvPr>
          <p:cNvSpPr>
            <a:spLocks noGrp="1"/>
          </p:cNvSpPr>
          <p:nvPr>
            <p:ph idx="1"/>
          </p:nvPr>
        </p:nvSpPr>
        <p:spPr/>
        <p:txBody>
          <a:bodyPr/>
          <a:lstStyle/>
          <a:p>
            <a:pPr marL="0" indent="0" algn="ctr">
              <a:buNone/>
            </a:pPr>
            <a:r>
              <a:rPr lang="en-GB" dirty="0"/>
              <a:t>Over the past 10 weeks I’ve used a wide range of different programs and tools to ensure that I am fully confident in creating formal documents, spreadsheets, presentations or even just a simple email to a colleague.  I’ve remembered old skills I had forgotten and gained new ones to help me in the future enabling me to have the self-assurance that I can push myself to achieve more.</a:t>
            </a:r>
          </a:p>
        </p:txBody>
      </p:sp>
    </p:spTree>
    <p:extLst>
      <p:ext uri="{BB962C8B-B14F-4D97-AF65-F5344CB8AC3E}">
        <p14:creationId xmlns:p14="http://schemas.microsoft.com/office/powerpoint/2010/main" val="421616576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272</TotalTime>
  <Words>298</Words>
  <Application>Microsoft Office PowerPoint</Application>
  <PresentationFormat>Widescreen</PresentationFormat>
  <Paragraphs>11</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Aptos</vt:lpstr>
      <vt:lpstr>Arial</vt:lpstr>
      <vt:lpstr>Trebuchet MS</vt:lpstr>
      <vt:lpstr>Wingdings 3</vt:lpstr>
      <vt:lpstr>Facet</vt:lpstr>
      <vt:lpstr>DS3 DIGITAL PORTFOLIO</vt:lpstr>
      <vt:lpstr>PowerPoint Presentation</vt:lpstr>
      <vt:lpstr>PowerPoint Presentation</vt:lpstr>
      <vt:lpstr>Ths</vt:lpstr>
      <vt:lpstr>PowerPoint Presentation</vt:lpstr>
      <vt:lpstr>FINALLY…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James Anthony Donnachie (2543012)</dc:creator>
  <cp:lastModifiedBy>James Anthony Donnachie (2543012)</cp:lastModifiedBy>
  <cp:revision>4</cp:revision>
  <dcterms:created xsi:type="dcterms:W3CDTF">2026-07-23T14:58:16Z</dcterms:created>
  <dcterms:modified xsi:type="dcterms:W3CDTF">2026-07-23T22:28:53Z</dcterms:modified>
</cp:coreProperties>
</file>