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0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C95369-68D7-4157-B94A-D6F8821E3388}" v="184" dt="2025-10-12T16:37:51.0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10" d="100"/>
          <a:sy n="110" d="100"/>
        </p:scale>
        <p:origin x="246" y="-14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mar Y Valentino Mohammed" userId="a35b147e9f7698e6" providerId="LiveId" clId="{DBC95369-68D7-4157-B94A-D6F8821E3388}"/>
    <pc:docChg chg="undo custSel addSld delSld modSld sldOrd">
      <pc:chgData name="Omar Y Valentino Mohammed" userId="a35b147e9f7698e6" providerId="LiveId" clId="{DBC95369-68D7-4157-B94A-D6F8821E3388}" dt="2025-10-12T16:41:37.110" v="842" actId="20577"/>
      <pc:docMkLst>
        <pc:docMk/>
      </pc:docMkLst>
      <pc:sldChg chg="addSp modSp mod modMedia setBg modNotesTx">
        <pc:chgData name="Omar Y Valentino Mohammed" userId="a35b147e9f7698e6" providerId="LiveId" clId="{DBC95369-68D7-4157-B94A-D6F8821E3388}" dt="2025-10-12T16:39:28.738" v="809" actId="14100"/>
        <pc:sldMkLst>
          <pc:docMk/>
          <pc:sldMk cId="0" sldId="256"/>
        </pc:sldMkLst>
        <pc:spChg chg="mod">
          <ac:chgData name="Omar Y Valentino Mohammed" userId="a35b147e9f7698e6" providerId="LiveId" clId="{DBC95369-68D7-4157-B94A-D6F8821E3388}" dt="2025-10-12T16:39:28.738" v="809" actId="14100"/>
          <ac:spMkLst>
            <pc:docMk/>
            <pc:sldMk cId="0" sldId="256"/>
            <ac:spMk id="2" creationId="{00000000-0000-0000-0000-000000000000}"/>
          </ac:spMkLst>
        </pc:spChg>
        <pc:spChg chg="mod">
          <ac:chgData name="Omar Y Valentino Mohammed" userId="a35b147e9f7698e6" providerId="LiveId" clId="{DBC95369-68D7-4157-B94A-D6F8821E3388}" dt="2025-10-12T16:37:27.660" v="784" actId="20577"/>
          <ac:spMkLst>
            <pc:docMk/>
            <pc:sldMk cId="0" sldId="256"/>
            <ac:spMk id="3" creationId="{00000000-0000-0000-0000-000000000000}"/>
          </ac:spMkLst>
        </pc:spChg>
        <pc:spChg chg="add">
          <ac:chgData name="Omar Y Valentino Mohammed" userId="a35b147e9f7698e6" providerId="LiveId" clId="{DBC95369-68D7-4157-B94A-D6F8821E3388}" dt="2025-10-11T13:59:51.233" v="77" actId="26606"/>
          <ac:spMkLst>
            <pc:docMk/>
            <pc:sldMk cId="0" sldId="256"/>
            <ac:spMk id="9" creationId="{C1DD1A8A-57D5-4A81-AD04-532B043C5611}"/>
          </ac:spMkLst>
        </pc:spChg>
        <pc:spChg chg="add">
          <ac:chgData name="Omar Y Valentino Mohammed" userId="a35b147e9f7698e6" providerId="LiveId" clId="{DBC95369-68D7-4157-B94A-D6F8821E3388}" dt="2025-10-11T13:59:51.233" v="77" actId="26606"/>
          <ac:spMkLst>
            <pc:docMk/>
            <pc:sldMk cId="0" sldId="256"/>
            <ac:spMk id="11" creationId="{007891EC-4501-44ED-A8C8-B11B6DB767AB}"/>
          </ac:spMkLst>
        </pc:spChg>
        <pc:picChg chg="add mod">
          <ac:chgData name="Omar Y Valentino Mohammed" userId="a35b147e9f7698e6" providerId="LiveId" clId="{DBC95369-68D7-4157-B94A-D6F8821E3388}" dt="2025-10-11T14:00:03.958" v="79"/>
          <ac:picMkLst>
            <pc:docMk/>
            <pc:sldMk cId="0" sldId="256"/>
            <ac:picMk id="5" creationId="{FDB27B59-070D-57D8-7382-FCEBB6326929}"/>
          </ac:picMkLst>
        </pc:picChg>
      </pc:sldChg>
      <pc:sldChg chg="addSp delSp modSp mod setBg setClrOvrMap modNotesTx">
        <pc:chgData name="Omar Y Valentino Mohammed" userId="a35b147e9f7698e6" providerId="LiveId" clId="{DBC95369-68D7-4157-B94A-D6F8821E3388}" dt="2025-10-12T16:36:41.969" v="774" actId="20577"/>
        <pc:sldMkLst>
          <pc:docMk/>
          <pc:sldMk cId="0" sldId="257"/>
        </pc:sldMkLst>
        <pc:spChg chg="mod">
          <ac:chgData name="Omar Y Valentino Mohammed" userId="a35b147e9f7698e6" providerId="LiveId" clId="{DBC95369-68D7-4157-B94A-D6F8821E3388}" dt="2025-10-11T14:18:10.281" v="438" actId="26606"/>
          <ac:spMkLst>
            <pc:docMk/>
            <pc:sldMk cId="0" sldId="257"/>
            <ac:spMk id="2" creationId="{00000000-0000-0000-0000-000000000000}"/>
          </ac:spMkLst>
        </pc:spChg>
        <pc:spChg chg="del mod">
          <ac:chgData name="Omar Y Valentino Mohammed" userId="a35b147e9f7698e6" providerId="LiveId" clId="{DBC95369-68D7-4157-B94A-D6F8821E3388}" dt="2025-10-11T14:18:10.281" v="438" actId="26606"/>
          <ac:spMkLst>
            <pc:docMk/>
            <pc:sldMk cId="0" sldId="257"/>
            <ac:spMk id="3" creationId="{00000000-0000-0000-0000-000000000000}"/>
          </ac:spMkLst>
        </pc:spChg>
        <pc:spChg chg="add">
          <ac:chgData name="Omar Y Valentino Mohammed" userId="a35b147e9f7698e6" providerId="LiveId" clId="{DBC95369-68D7-4157-B94A-D6F8821E3388}" dt="2025-10-11T14:18:10.281" v="438" actId="26606"/>
          <ac:spMkLst>
            <pc:docMk/>
            <pc:sldMk cId="0" sldId="257"/>
            <ac:spMk id="10" creationId="{9228552E-C8B1-4A80-8448-0787CE0FC704}"/>
          </ac:spMkLst>
        </pc:spChg>
        <pc:graphicFrameChg chg="add mod">
          <ac:chgData name="Omar Y Valentino Mohammed" userId="a35b147e9f7698e6" providerId="LiveId" clId="{DBC95369-68D7-4157-B94A-D6F8821E3388}" dt="2025-10-12T12:53:23.955" v="698" actId="478"/>
          <ac:graphicFrameMkLst>
            <pc:docMk/>
            <pc:sldMk cId="0" sldId="257"/>
            <ac:graphicFrameMk id="5" creationId="{056A4978-A7F9-24C6-ABAC-713C970D5D6B}"/>
          </ac:graphicFrameMkLst>
        </pc:graphicFrameChg>
        <pc:picChg chg="add">
          <ac:chgData name="Omar Y Valentino Mohammed" userId="a35b147e9f7698e6" providerId="LiveId" clId="{DBC95369-68D7-4157-B94A-D6F8821E3388}" dt="2025-10-11T14:18:10.281" v="438" actId="26606"/>
          <ac:picMkLst>
            <pc:docMk/>
            <pc:sldMk cId="0" sldId="257"/>
            <ac:picMk id="6" creationId="{B8D17254-A234-0916-6F45-8397F9FB5B48}"/>
          </ac:picMkLst>
        </pc:picChg>
      </pc:sldChg>
      <pc:sldChg chg="addSp delSp modSp mod setBg setClrOvrMap modNotesTx">
        <pc:chgData name="Omar Y Valentino Mohammed" userId="a35b147e9f7698e6" providerId="LiveId" clId="{DBC95369-68D7-4157-B94A-D6F8821E3388}" dt="2025-10-12T16:36:17.352" v="772" actId="20577"/>
        <pc:sldMkLst>
          <pc:docMk/>
          <pc:sldMk cId="0" sldId="258"/>
        </pc:sldMkLst>
        <pc:spChg chg="mod">
          <ac:chgData name="Omar Y Valentino Mohammed" userId="a35b147e9f7698e6" providerId="LiveId" clId="{DBC95369-68D7-4157-B94A-D6F8821E3388}" dt="2025-10-11T14:18:04.063" v="437" actId="26606"/>
          <ac:spMkLst>
            <pc:docMk/>
            <pc:sldMk cId="0" sldId="258"/>
            <ac:spMk id="2" creationId="{00000000-0000-0000-0000-000000000000}"/>
          </ac:spMkLst>
        </pc:spChg>
        <pc:spChg chg="del">
          <ac:chgData name="Omar Y Valentino Mohammed" userId="a35b147e9f7698e6" providerId="LiveId" clId="{DBC95369-68D7-4157-B94A-D6F8821E3388}" dt="2025-10-11T14:18:04.063" v="437" actId="26606"/>
          <ac:spMkLst>
            <pc:docMk/>
            <pc:sldMk cId="0" sldId="258"/>
            <ac:spMk id="3" creationId="{00000000-0000-0000-0000-000000000000}"/>
          </ac:spMkLst>
        </pc:spChg>
        <pc:spChg chg="add">
          <ac:chgData name="Omar Y Valentino Mohammed" userId="a35b147e9f7698e6" providerId="LiveId" clId="{DBC95369-68D7-4157-B94A-D6F8821E3388}" dt="2025-10-11T14:18:04.063" v="437" actId="26606"/>
          <ac:spMkLst>
            <pc:docMk/>
            <pc:sldMk cId="0" sldId="258"/>
            <ac:spMk id="10" creationId="{9228552E-C8B1-4A80-8448-0787CE0FC704}"/>
          </ac:spMkLst>
        </pc:spChg>
        <pc:graphicFrameChg chg="add">
          <ac:chgData name="Omar Y Valentino Mohammed" userId="a35b147e9f7698e6" providerId="LiveId" clId="{DBC95369-68D7-4157-B94A-D6F8821E3388}" dt="2025-10-11T14:18:04.063" v="437" actId="26606"/>
          <ac:graphicFrameMkLst>
            <pc:docMk/>
            <pc:sldMk cId="0" sldId="258"/>
            <ac:graphicFrameMk id="5" creationId="{8A1CB893-B29B-DF3C-3E04-845A92D226E2}"/>
          </ac:graphicFrameMkLst>
        </pc:graphicFrameChg>
        <pc:picChg chg="add">
          <ac:chgData name="Omar Y Valentino Mohammed" userId="a35b147e9f7698e6" providerId="LiveId" clId="{DBC95369-68D7-4157-B94A-D6F8821E3388}" dt="2025-10-11T14:18:04.063" v="437" actId="26606"/>
          <ac:picMkLst>
            <pc:docMk/>
            <pc:sldMk cId="0" sldId="258"/>
            <ac:picMk id="6" creationId="{98607308-C491-0CA2-24BF-C18B7CECFEDD}"/>
          </ac:picMkLst>
        </pc:picChg>
      </pc:sldChg>
      <pc:sldChg chg="addSp delSp modSp mod setBg setClrOvrMap modNotesTx">
        <pc:chgData name="Omar Y Valentino Mohammed" userId="a35b147e9f7698e6" providerId="LiveId" clId="{DBC95369-68D7-4157-B94A-D6F8821E3388}" dt="2025-10-12T16:36:11.963" v="771" actId="20577"/>
        <pc:sldMkLst>
          <pc:docMk/>
          <pc:sldMk cId="0" sldId="259"/>
        </pc:sldMkLst>
        <pc:spChg chg="mod">
          <ac:chgData name="Omar Y Valentino Mohammed" userId="a35b147e9f7698e6" providerId="LiveId" clId="{DBC95369-68D7-4157-B94A-D6F8821E3388}" dt="2025-10-11T14:17:52.388" v="435" actId="26606"/>
          <ac:spMkLst>
            <pc:docMk/>
            <pc:sldMk cId="0" sldId="259"/>
            <ac:spMk id="2" creationId="{00000000-0000-0000-0000-000000000000}"/>
          </ac:spMkLst>
        </pc:spChg>
        <pc:spChg chg="del">
          <ac:chgData name="Omar Y Valentino Mohammed" userId="a35b147e9f7698e6" providerId="LiveId" clId="{DBC95369-68D7-4157-B94A-D6F8821E3388}" dt="2025-10-11T14:17:52.388" v="435" actId="26606"/>
          <ac:spMkLst>
            <pc:docMk/>
            <pc:sldMk cId="0" sldId="259"/>
            <ac:spMk id="3" creationId="{00000000-0000-0000-0000-000000000000}"/>
          </ac:spMkLst>
        </pc:spChg>
        <pc:spChg chg="add">
          <ac:chgData name="Omar Y Valentino Mohammed" userId="a35b147e9f7698e6" providerId="LiveId" clId="{DBC95369-68D7-4157-B94A-D6F8821E3388}" dt="2025-10-11T14:17:52.388" v="435" actId="26606"/>
          <ac:spMkLst>
            <pc:docMk/>
            <pc:sldMk cId="0" sldId="259"/>
            <ac:spMk id="10" creationId="{9228552E-C8B1-4A80-8448-0787CE0FC704}"/>
          </ac:spMkLst>
        </pc:spChg>
        <pc:graphicFrameChg chg="add">
          <ac:chgData name="Omar Y Valentino Mohammed" userId="a35b147e9f7698e6" providerId="LiveId" clId="{DBC95369-68D7-4157-B94A-D6F8821E3388}" dt="2025-10-11T14:17:52.388" v="435" actId="26606"/>
          <ac:graphicFrameMkLst>
            <pc:docMk/>
            <pc:sldMk cId="0" sldId="259"/>
            <ac:graphicFrameMk id="5" creationId="{FDC03028-2589-6272-EC80-7912535B8DEE}"/>
          </ac:graphicFrameMkLst>
        </pc:graphicFrameChg>
        <pc:picChg chg="add">
          <ac:chgData name="Omar Y Valentino Mohammed" userId="a35b147e9f7698e6" providerId="LiveId" clId="{DBC95369-68D7-4157-B94A-D6F8821E3388}" dt="2025-10-11T14:17:52.388" v="435" actId="26606"/>
          <ac:picMkLst>
            <pc:docMk/>
            <pc:sldMk cId="0" sldId="259"/>
            <ac:picMk id="6" creationId="{84653620-C2CD-8343-F115-807126C478CF}"/>
          </ac:picMkLst>
        </pc:picChg>
      </pc:sldChg>
      <pc:sldChg chg="addSp delSp modSp mod setBg setClrOvrMap modNotesTx">
        <pc:chgData name="Omar Y Valentino Mohammed" userId="a35b147e9f7698e6" providerId="LiveId" clId="{DBC95369-68D7-4157-B94A-D6F8821E3388}" dt="2025-10-12T16:36:00.142" v="770" actId="20577"/>
        <pc:sldMkLst>
          <pc:docMk/>
          <pc:sldMk cId="0" sldId="260"/>
        </pc:sldMkLst>
        <pc:spChg chg="mod">
          <ac:chgData name="Omar Y Valentino Mohammed" userId="a35b147e9f7698e6" providerId="LiveId" clId="{DBC95369-68D7-4157-B94A-D6F8821E3388}" dt="2025-10-11T14:17:57.657" v="436" actId="26606"/>
          <ac:spMkLst>
            <pc:docMk/>
            <pc:sldMk cId="0" sldId="260"/>
            <ac:spMk id="2" creationId="{00000000-0000-0000-0000-000000000000}"/>
          </ac:spMkLst>
        </pc:spChg>
        <pc:spChg chg="del">
          <ac:chgData name="Omar Y Valentino Mohammed" userId="a35b147e9f7698e6" providerId="LiveId" clId="{DBC95369-68D7-4157-B94A-D6F8821E3388}" dt="2025-10-11T14:17:57.657" v="436" actId="26606"/>
          <ac:spMkLst>
            <pc:docMk/>
            <pc:sldMk cId="0" sldId="260"/>
            <ac:spMk id="3" creationId="{00000000-0000-0000-0000-000000000000}"/>
          </ac:spMkLst>
        </pc:spChg>
        <pc:spChg chg="add">
          <ac:chgData name="Omar Y Valentino Mohammed" userId="a35b147e9f7698e6" providerId="LiveId" clId="{DBC95369-68D7-4157-B94A-D6F8821E3388}" dt="2025-10-11T14:17:57.657" v="436" actId="26606"/>
          <ac:spMkLst>
            <pc:docMk/>
            <pc:sldMk cId="0" sldId="260"/>
            <ac:spMk id="10" creationId="{9228552E-C8B1-4A80-8448-0787CE0FC704}"/>
          </ac:spMkLst>
        </pc:spChg>
        <pc:graphicFrameChg chg="add">
          <ac:chgData name="Omar Y Valentino Mohammed" userId="a35b147e9f7698e6" providerId="LiveId" clId="{DBC95369-68D7-4157-B94A-D6F8821E3388}" dt="2025-10-11T14:17:57.657" v="436" actId="26606"/>
          <ac:graphicFrameMkLst>
            <pc:docMk/>
            <pc:sldMk cId="0" sldId="260"/>
            <ac:graphicFrameMk id="5" creationId="{D5923BFC-4B85-2DDB-589D-CF3856FF86AD}"/>
          </ac:graphicFrameMkLst>
        </pc:graphicFrameChg>
        <pc:picChg chg="add">
          <ac:chgData name="Omar Y Valentino Mohammed" userId="a35b147e9f7698e6" providerId="LiveId" clId="{DBC95369-68D7-4157-B94A-D6F8821E3388}" dt="2025-10-11T14:17:57.657" v="436" actId="26606"/>
          <ac:picMkLst>
            <pc:docMk/>
            <pc:sldMk cId="0" sldId="260"/>
            <ac:picMk id="6" creationId="{54D0B33B-9D55-513E-A15D-F573DE803F36}"/>
          </ac:picMkLst>
        </pc:picChg>
      </pc:sldChg>
      <pc:sldChg chg="addSp modSp mod setBg setClrOvrMap modNotesTx">
        <pc:chgData name="Omar Y Valentino Mohammed" userId="a35b147e9f7698e6" providerId="LiveId" clId="{DBC95369-68D7-4157-B94A-D6F8821E3388}" dt="2025-10-12T16:35:54.066" v="769" actId="20577"/>
        <pc:sldMkLst>
          <pc:docMk/>
          <pc:sldMk cId="0" sldId="261"/>
        </pc:sldMkLst>
        <pc:spChg chg="mod">
          <ac:chgData name="Omar Y Valentino Mohammed" userId="a35b147e9f7698e6" providerId="LiveId" clId="{DBC95369-68D7-4157-B94A-D6F8821E3388}" dt="2025-10-11T14:17:35.200" v="434" actId="26606"/>
          <ac:spMkLst>
            <pc:docMk/>
            <pc:sldMk cId="0" sldId="261"/>
            <ac:spMk id="2" creationId="{00000000-0000-0000-0000-000000000000}"/>
          </ac:spMkLst>
        </pc:spChg>
        <pc:spChg chg="mod">
          <ac:chgData name="Omar Y Valentino Mohammed" userId="a35b147e9f7698e6" providerId="LiveId" clId="{DBC95369-68D7-4157-B94A-D6F8821E3388}" dt="2025-10-11T14:17:35.200" v="434" actId="26606"/>
          <ac:spMkLst>
            <pc:docMk/>
            <pc:sldMk cId="0" sldId="261"/>
            <ac:spMk id="3" creationId="{00000000-0000-0000-0000-000000000000}"/>
          </ac:spMkLst>
        </pc:spChg>
        <pc:spChg chg="add">
          <ac:chgData name="Omar Y Valentino Mohammed" userId="a35b147e9f7698e6" providerId="LiveId" clId="{DBC95369-68D7-4157-B94A-D6F8821E3388}" dt="2025-10-11T14:17:35.200" v="434" actId="26606"/>
          <ac:spMkLst>
            <pc:docMk/>
            <pc:sldMk cId="0" sldId="261"/>
            <ac:spMk id="9" creationId="{9228552E-C8B1-4A80-8448-0787CE0FC704}"/>
          </ac:spMkLst>
        </pc:spChg>
        <pc:picChg chg="add">
          <ac:chgData name="Omar Y Valentino Mohammed" userId="a35b147e9f7698e6" providerId="LiveId" clId="{DBC95369-68D7-4157-B94A-D6F8821E3388}" dt="2025-10-11T14:17:35.200" v="434" actId="26606"/>
          <ac:picMkLst>
            <pc:docMk/>
            <pc:sldMk cId="0" sldId="261"/>
            <ac:picMk id="5" creationId="{A1E313AE-EE7E-0354-BF4F-B0B2ABBABD7B}"/>
          </ac:picMkLst>
        </pc:picChg>
      </pc:sldChg>
      <pc:sldChg chg="addSp delSp modSp mod setBg setClrOvrMap modNotesTx">
        <pc:chgData name="Omar Y Valentino Mohammed" userId="a35b147e9f7698e6" providerId="LiveId" clId="{DBC95369-68D7-4157-B94A-D6F8821E3388}" dt="2025-10-12T16:35:47.458" v="768" actId="20577"/>
        <pc:sldMkLst>
          <pc:docMk/>
          <pc:sldMk cId="0" sldId="262"/>
        </pc:sldMkLst>
        <pc:spChg chg="mod">
          <ac:chgData name="Omar Y Valentino Mohammed" userId="a35b147e9f7698e6" providerId="LiveId" clId="{DBC95369-68D7-4157-B94A-D6F8821E3388}" dt="2025-10-11T14:18:18.313" v="439" actId="26606"/>
          <ac:spMkLst>
            <pc:docMk/>
            <pc:sldMk cId="0" sldId="262"/>
            <ac:spMk id="2" creationId="{00000000-0000-0000-0000-000000000000}"/>
          </ac:spMkLst>
        </pc:spChg>
        <pc:spChg chg="add del">
          <ac:chgData name="Omar Y Valentino Mohammed" userId="a35b147e9f7698e6" providerId="LiveId" clId="{DBC95369-68D7-4157-B94A-D6F8821E3388}" dt="2025-10-11T14:17:25.216" v="432" actId="26606"/>
          <ac:spMkLst>
            <pc:docMk/>
            <pc:sldMk cId="0" sldId="262"/>
            <ac:spMk id="3" creationId="{00000000-0000-0000-0000-000000000000}"/>
          </ac:spMkLst>
        </pc:spChg>
        <pc:spChg chg="add del">
          <ac:chgData name="Omar Y Valentino Mohammed" userId="a35b147e9f7698e6" providerId="LiveId" clId="{DBC95369-68D7-4157-B94A-D6F8821E3388}" dt="2025-10-11T14:17:21.871" v="425" actId="26606"/>
          <ac:spMkLst>
            <pc:docMk/>
            <pc:sldMk cId="0" sldId="262"/>
            <ac:spMk id="10" creationId="{9228552E-C8B1-4A80-8448-0787CE0FC704}"/>
          </ac:spMkLst>
        </pc:spChg>
        <pc:spChg chg="add del">
          <ac:chgData name="Omar Y Valentino Mohammed" userId="a35b147e9f7698e6" providerId="LiveId" clId="{DBC95369-68D7-4157-B94A-D6F8821E3388}" dt="2025-10-11T14:18:56.889" v="440" actId="26606"/>
          <ac:spMkLst>
            <pc:docMk/>
            <pc:sldMk cId="0" sldId="262"/>
            <ac:spMk id="22" creationId="{9228552E-C8B1-4A80-8448-0787CE0FC704}"/>
          </ac:spMkLst>
        </pc:spChg>
        <pc:spChg chg="add">
          <ac:chgData name="Omar Y Valentino Mohammed" userId="a35b147e9f7698e6" providerId="LiveId" clId="{DBC95369-68D7-4157-B94A-D6F8821E3388}" dt="2025-10-11T14:18:56.889" v="440" actId="26606"/>
          <ac:spMkLst>
            <pc:docMk/>
            <pc:sldMk cId="0" sldId="262"/>
            <ac:spMk id="27" creationId="{9228552E-C8B1-4A80-8448-0787CE0FC704}"/>
          </ac:spMkLst>
        </pc:spChg>
        <pc:graphicFrameChg chg="add del">
          <ac:chgData name="Omar Y Valentino Mohammed" userId="a35b147e9f7698e6" providerId="LiveId" clId="{DBC95369-68D7-4157-B94A-D6F8821E3388}" dt="2025-10-11T14:17:21.871" v="425" actId="26606"/>
          <ac:graphicFrameMkLst>
            <pc:docMk/>
            <pc:sldMk cId="0" sldId="262"/>
            <ac:graphicFrameMk id="5" creationId="{72C738E2-98DD-4EBD-7E02-035F58E1CD02}"/>
          </ac:graphicFrameMkLst>
        </pc:graphicFrameChg>
        <pc:graphicFrameChg chg="add del">
          <ac:chgData name="Omar Y Valentino Mohammed" userId="a35b147e9f7698e6" providerId="LiveId" clId="{DBC95369-68D7-4157-B94A-D6F8821E3388}" dt="2025-10-11T14:17:24.043" v="428" actId="26606"/>
          <ac:graphicFrameMkLst>
            <pc:docMk/>
            <pc:sldMk cId="0" sldId="262"/>
            <ac:graphicFrameMk id="12" creationId="{EFE9F0F6-159A-A4C0-5B3A-8BAC5393E87D}"/>
          </ac:graphicFrameMkLst>
        </pc:graphicFrameChg>
        <pc:graphicFrameChg chg="add del">
          <ac:chgData name="Omar Y Valentino Mohammed" userId="a35b147e9f7698e6" providerId="LiveId" clId="{DBC95369-68D7-4157-B94A-D6F8821E3388}" dt="2025-10-11T14:17:25.168" v="431" actId="26606"/>
          <ac:graphicFrameMkLst>
            <pc:docMk/>
            <pc:sldMk cId="0" sldId="262"/>
            <ac:graphicFrameMk id="14" creationId="{DF592212-5F79-00A1-D83E-C3F96DEA296E}"/>
          </ac:graphicFrameMkLst>
        </pc:graphicFrameChg>
        <pc:graphicFrameChg chg="add mod modGraphic">
          <ac:chgData name="Omar Y Valentino Mohammed" userId="a35b147e9f7698e6" providerId="LiveId" clId="{DBC95369-68D7-4157-B94A-D6F8821E3388}" dt="2025-10-11T14:18:56.889" v="440" actId="26606"/>
          <ac:graphicFrameMkLst>
            <pc:docMk/>
            <pc:sldMk cId="0" sldId="262"/>
            <ac:graphicFrameMk id="16" creationId="{EFE9F0F6-159A-A4C0-5B3A-8BAC5393E87D}"/>
          </ac:graphicFrameMkLst>
        </pc:graphicFrameChg>
        <pc:picChg chg="add del">
          <ac:chgData name="Omar Y Valentino Mohammed" userId="a35b147e9f7698e6" providerId="LiveId" clId="{DBC95369-68D7-4157-B94A-D6F8821E3388}" dt="2025-10-11T14:17:21.871" v="425" actId="26606"/>
          <ac:picMkLst>
            <pc:docMk/>
            <pc:sldMk cId="0" sldId="262"/>
            <ac:picMk id="6" creationId="{E115CF39-6F21-AE59-3EC5-F369A4600395}"/>
          </ac:picMkLst>
        </pc:picChg>
        <pc:picChg chg="add mod">
          <ac:chgData name="Omar Y Valentino Mohammed" userId="a35b147e9f7698e6" providerId="LiveId" clId="{DBC95369-68D7-4157-B94A-D6F8821E3388}" dt="2025-10-11T14:18:56.889" v="440" actId="26606"/>
          <ac:picMkLst>
            <pc:docMk/>
            <pc:sldMk cId="0" sldId="262"/>
            <ac:picMk id="18" creationId="{ED6300BB-B4E7-38AC-32C9-B7889908E6B5}"/>
          </ac:picMkLst>
        </pc:picChg>
      </pc:sldChg>
      <pc:sldChg chg="addSp delSp modSp mod setBg setClrOvrMap modNotesTx">
        <pc:chgData name="Omar Y Valentino Mohammed" userId="a35b147e9f7698e6" providerId="LiveId" clId="{DBC95369-68D7-4157-B94A-D6F8821E3388}" dt="2025-10-12T16:35:43.225" v="767" actId="20577"/>
        <pc:sldMkLst>
          <pc:docMk/>
          <pc:sldMk cId="0" sldId="263"/>
        </pc:sldMkLst>
        <pc:spChg chg="mod">
          <ac:chgData name="Omar Y Valentino Mohammed" userId="a35b147e9f7698e6" providerId="LiveId" clId="{DBC95369-68D7-4157-B94A-D6F8821E3388}" dt="2025-10-11T14:16:57.611" v="423" actId="26606"/>
          <ac:spMkLst>
            <pc:docMk/>
            <pc:sldMk cId="0" sldId="263"/>
            <ac:spMk id="2" creationId="{00000000-0000-0000-0000-000000000000}"/>
          </ac:spMkLst>
        </pc:spChg>
        <pc:spChg chg="del mod">
          <ac:chgData name="Omar Y Valentino Mohammed" userId="a35b147e9f7698e6" providerId="LiveId" clId="{DBC95369-68D7-4157-B94A-D6F8821E3388}" dt="2025-10-11T14:16:57.611" v="423" actId="26606"/>
          <ac:spMkLst>
            <pc:docMk/>
            <pc:sldMk cId="0" sldId="263"/>
            <ac:spMk id="3" creationId="{00000000-0000-0000-0000-000000000000}"/>
          </ac:spMkLst>
        </pc:spChg>
        <pc:spChg chg="add">
          <ac:chgData name="Omar Y Valentino Mohammed" userId="a35b147e9f7698e6" providerId="LiveId" clId="{DBC95369-68D7-4157-B94A-D6F8821E3388}" dt="2025-10-11T14:16:57.611" v="423" actId="26606"/>
          <ac:spMkLst>
            <pc:docMk/>
            <pc:sldMk cId="0" sldId="263"/>
            <ac:spMk id="10" creationId="{9228552E-C8B1-4A80-8448-0787CE0FC704}"/>
          </ac:spMkLst>
        </pc:spChg>
        <pc:graphicFrameChg chg="add">
          <ac:chgData name="Omar Y Valentino Mohammed" userId="a35b147e9f7698e6" providerId="LiveId" clId="{DBC95369-68D7-4157-B94A-D6F8821E3388}" dt="2025-10-11T14:16:57.611" v="423" actId="26606"/>
          <ac:graphicFrameMkLst>
            <pc:docMk/>
            <pc:sldMk cId="0" sldId="263"/>
            <ac:graphicFrameMk id="5" creationId="{9AC9A809-6878-3DFA-9772-3902940E40A8}"/>
          </ac:graphicFrameMkLst>
        </pc:graphicFrameChg>
        <pc:picChg chg="add">
          <ac:chgData name="Omar Y Valentino Mohammed" userId="a35b147e9f7698e6" providerId="LiveId" clId="{DBC95369-68D7-4157-B94A-D6F8821E3388}" dt="2025-10-11T14:16:57.611" v="423" actId="26606"/>
          <ac:picMkLst>
            <pc:docMk/>
            <pc:sldMk cId="0" sldId="263"/>
            <ac:picMk id="6" creationId="{00EC8F29-2357-331C-0231-750809866C9F}"/>
          </ac:picMkLst>
        </pc:picChg>
      </pc:sldChg>
      <pc:sldChg chg="addSp delSp modSp mod setBg setClrOvrMap modNotesTx">
        <pc:chgData name="Omar Y Valentino Mohammed" userId="a35b147e9f7698e6" providerId="LiveId" clId="{DBC95369-68D7-4157-B94A-D6F8821E3388}" dt="2025-10-12T16:35:38.851" v="761" actId="20577"/>
        <pc:sldMkLst>
          <pc:docMk/>
          <pc:sldMk cId="0" sldId="264"/>
        </pc:sldMkLst>
        <pc:spChg chg="mod">
          <ac:chgData name="Omar Y Valentino Mohammed" userId="a35b147e9f7698e6" providerId="LiveId" clId="{DBC95369-68D7-4157-B94A-D6F8821E3388}" dt="2025-10-11T14:19:06.455" v="441" actId="26606"/>
          <ac:spMkLst>
            <pc:docMk/>
            <pc:sldMk cId="0" sldId="264"/>
            <ac:spMk id="2" creationId="{00000000-0000-0000-0000-000000000000}"/>
          </ac:spMkLst>
        </pc:spChg>
        <pc:spChg chg="del">
          <ac:chgData name="Omar Y Valentino Mohammed" userId="a35b147e9f7698e6" providerId="LiveId" clId="{DBC95369-68D7-4157-B94A-D6F8821E3388}" dt="2025-10-11T14:19:06.455" v="441" actId="26606"/>
          <ac:spMkLst>
            <pc:docMk/>
            <pc:sldMk cId="0" sldId="264"/>
            <ac:spMk id="3" creationId="{00000000-0000-0000-0000-000000000000}"/>
          </ac:spMkLst>
        </pc:spChg>
        <pc:spChg chg="add">
          <ac:chgData name="Omar Y Valentino Mohammed" userId="a35b147e9f7698e6" providerId="LiveId" clId="{DBC95369-68D7-4157-B94A-D6F8821E3388}" dt="2025-10-11T14:19:06.455" v="441" actId="26606"/>
          <ac:spMkLst>
            <pc:docMk/>
            <pc:sldMk cId="0" sldId="264"/>
            <ac:spMk id="10" creationId="{9228552E-C8B1-4A80-8448-0787CE0FC704}"/>
          </ac:spMkLst>
        </pc:spChg>
        <pc:graphicFrameChg chg="add mod">
          <ac:chgData name="Omar Y Valentino Mohammed" userId="a35b147e9f7698e6" providerId="LiveId" clId="{DBC95369-68D7-4157-B94A-D6F8821E3388}" dt="2025-10-11T14:19:42.187" v="445" actId="20577"/>
          <ac:graphicFrameMkLst>
            <pc:docMk/>
            <pc:sldMk cId="0" sldId="264"/>
            <ac:graphicFrameMk id="5" creationId="{537DC4A5-7B96-CC75-AD6F-1974BF29B064}"/>
          </ac:graphicFrameMkLst>
        </pc:graphicFrameChg>
        <pc:picChg chg="add">
          <ac:chgData name="Omar Y Valentino Mohammed" userId="a35b147e9f7698e6" providerId="LiveId" clId="{DBC95369-68D7-4157-B94A-D6F8821E3388}" dt="2025-10-11T14:19:06.455" v="441" actId="26606"/>
          <ac:picMkLst>
            <pc:docMk/>
            <pc:sldMk cId="0" sldId="264"/>
            <ac:picMk id="6" creationId="{5E1B47CB-F145-0107-B656-E07C984D90E0}"/>
          </ac:picMkLst>
        </pc:picChg>
      </pc:sldChg>
      <pc:sldChg chg="addSp delSp modSp mod setBg setClrOvrMap modNotesTx">
        <pc:chgData name="Omar Y Valentino Mohammed" userId="a35b147e9f7698e6" providerId="LiveId" clId="{DBC95369-68D7-4157-B94A-D6F8821E3388}" dt="2025-10-12T16:41:37.110" v="842" actId="20577"/>
        <pc:sldMkLst>
          <pc:docMk/>
          <pc:sldMk cId="0" sldId="265"/>
        </pc:sldMkLst>
        <pc:spChg chg="mod">
          <ac:chgData name="Omar Y Valentino Mohammed" userId="a35b147e9f7698e6" providerId="LiveId" clId="{DBC95369-68D7-4157-B94A-D6F8821E3388}" dt="2025-10-11T14:19:14.129" v="444" actId="26606"/>
          <ac:spMkLst>
            <pc:docMk/>
            <pc:sldMk cId="0" sldId="265"/>
            <ac:spMk id="2" creationId="{00000000-0000-0000-0000-000000000000}"/>
          </ac:spMkLst>
        </pc:spChg>
        <pc:spChg chg="add del mod">
          <ac:chgData name="Omar Y Valentino Mohammed" userId="a35b147e9f7698e6" providerId="LiveId" clId="{DBC95369-68D7-4157-B94A-D6F8821E3388}" dt="2025-10-11T14:19:14.129" v="444" actId="26606"/>
          <ac:spMkLst>
            <pc:docMk/>
            <pc:sldMk cId="0" sldId="265"/>
            <ac:spMk id="3" creationId="{00000000-0000-0000-0000-000000000000}"/>
          </ac:spMkLst>
        </pc:spChg>
        <pc:spChg chg="add">
          <ac:chgData name="Omar Y Valentino Mohammed" userId="a35b147e9f7698e6" providerId="LiveId" clId="{DBC95369-68D7-4157-B94A-D6F8821E3388}" dt="2025-10-11T14:19:14.129" v="444" actId="26606"/>
          <ac:spMkLst>
            <pc:docMk/>
            <pc:sldMk cId="0" sldId="265"/>
            <ac:spMk id="8" creationId="{A7AE9375-4664-4DB2-922D-2782A6E439AC}"/>
          </ac:spMkLst>
        </pc:spChg>
        <pc:spChg chg="add del">
          <ac:chgData name="Omar Y Valentino Mohammed" userId="a35b147e9f7698e6" providerId="LiveId" clId="{DBC95369-68D7-4157-B94A-D6F8821E3388}" dt="2025-10-11T14:19:14.114" v="443" actId="26606"/>
          <ac:spMkLst>
            <pc:docMk/>
            <pc:sldMk cId="0" sldId="265"/>
            <ac:spMk id="10" creationId="{9228552E-C8B1-4A80-8448-0787CE0FC704}"/>
          </ac:spMkLst>
        </pc:spChg>
        <pc:spChg chg="add">
          <ac:chgData name="Omar Y Valentino Mohammed" userId="a35b147e9f7698e6" providerId="LiveId" clId="{DBC95369-68D7-4157-B94A-D6F8821E3388}" dt="2025-10-11T14:19:14.129" v="444" actId="26606"/>
          <ac:spMkLst>
            <pc:docMk/>
            <pc:sldMk cId="0" sldId="265"/>
            <ac:spMk id="12" creationId="{9DD005C1-8C51-42D6-9BEE-B9B83849743D}"/>
          </ac:spMkLst>
        </pc:spChg>
        <pc:spChg chg="add mod">
          <ac:chgData name="Omar Y Valentino Mohammed" userId="a35b147e9f7698e6" providerId="LiveId" clId="{DBC95369-68D7-4157-B94A-D6F8821E3388}" dt="2025-10-12T16:41:37.110" v="842" actId="20577"/>
          <ac:spMkLst>
            <pc:docMk/>
            <pc:sldMk cId="0" sldId="265"/>
            <ac:spMk id="14" creationId="{00000000-0000-0000-0000-000000000000}"/>
          </ac:spMkLst>
        </pc:spChg>
        <pc:graphicFrameChg chg="add del">
          <ac:chgData name="Omar Y Valentino Mohammed" userId="a35b147e9f7698e6" providerId="LiveId" clId="{DBC95369-68D7-4157-B94A-D6F8821E3388}" dt="2025-10-11T14:19:14.114" v="443" actId="26606"/>
          <ac:graphicFrameMkLst>
            <pc:docMk/>
            <pc:sldMk cId="0" sldId="265"/>
            <ac:graphicFrameMk id="5" creationId="{12633667-B17E-043B-E510-4EBCDBFB062F}"/>
          </ac:graphicFrameMkLst>
        </pc:graphicFrameChg>
        <pc:picChg chg="add del">
          <ac:chgData name="Omar Y Valentino Mohammed" userId="a35b147e9f7698e6" providerId="LiveId" clId="{DBC95369-68D7-4157-B94A-D6F8821E3388}" dt="2025-10-11T14:19:14.114" v="443" actId="26606"/>
          <ac:picMkLst>
            <pc:docMk/>
            <pc:sldMk cId="0" sldId="265"/>
            <ac:picMk id="6" creationId="{82FEFDF2-CA68-66EC-B9B3-28AED852375A}"/>
          </ac:picMkLst>
        </pc:picChg>
        <pc:cxnChg chg="add">
          <ac:chgData name="Omar Y Valentino Mohammed" userId="a35b147e9f7698e6" providerId="LiveId" clId="{DBC95369-68D7-4157-B94A-D6F8821E3388}" dt="2025-10-11T14:19:14.129" v="444" actId="26606"/>
          <ac:cxnSpMkLst>
            <pc:docMk/>
            <pc:sldMk cId="0" sldId="265"/>
            <ac:cxnSpMk id="13" creationId="{EE504C98-6397-41C1-A8D8-2D9C4ED307E0}"/>
          </ac:cxnSpMkLst>
        </pc:cxnChg>
      </pc:sldChg>
      <pc:sldChg chg="addSp delSp modSp new mod ord setBg modNotesTx">
        <pc:chgData name="Omar Y Valentino Mohammed" userId="a35b147e9f7698e6" providerId="LiveId" clId="{DBC95369-68D7-4157-B94A-D6F8821E3388}" dt="2025-10-12T16:36:35.752" v="773" actId="20577"/>
        <pc:sldMkLst>
          <pc:docMk/>
          <pc:sldMk cId="550042357" sldId="266"/>
        </pc:sldMkLst>
        <pc:spChg chg="mod">
          <ac:chgData name="Omar Y Valentino Mohammed" userId="a35b147e9f7698e6" providerId="LiveId" clId="{DBC95369-68D7-4157-B94A-D6F8821E3388}" dt="2025-10-12T12:54:38.442" v="705" actId="14100"/>
          <ac:spMkLst>
            <pc:docMk/>
            <pc:sldMk cId="550042357" sldId="266"/>
            <ac:spMk id="2" creationId="{D2FF2420-C74C-3F07-4F8E-58425658117C}"/>
          </ac:spMkLst>
        </pc:spChg>
        <pc:spChg chg="del">
          <ac:chgData name="Omar Y Valentino Mohammed" userId="a35b147e9f7698e6" providerId="LiveId" clId="{DBC95369-68D7-4157-B94A-D6F8821E3388}" dt="2025-10-11T15:03:20.448" v="508" actId="478"/>
          <ac:spMkLst>
            <pc:docMk/>
            <pc:sldMk cId="550042357" sldId="266"/>
            <ac:spMk id="3" creationId="{B504F421-D98E-50AD-FA1A-0EC00C75FF21}"/>
          </ac:spMkLst>
        </pc:spChg>
        <pc:spChg chg="add del mod">
          <ac:chgData name="Omar Y Valentino Mohammed" userId="a35b147e9f7698e6" providerId="LiveId" clId="{DBC95369-68D7-4157-B94A-D6F8821E3388}" dt="2025-10-11T15:03:45.873" v="517"/>
          <ac:spMkLst>
            <pc:docMk/>
            <pc:sldMk cId="550042357" sldId="266"/>
            <ac:spMk id="4" creationId="{B1EB1FE9-40DE-CF06-504E-46F0625F7D86}"/>
          </ac:spMkLst>
        </pc:spChg>
        <pc:spChg chg="add del mod">
          <ac:chgData name="Omar Y Valentino Mohammed" userId="a35b147e9f7698e6" providerId="LiveId" clId="{DBC95369-68D7-4157-B94A-D6F8821E3388}" dt="2025-10-11T15:03:45.889" v="519"/>
          <ac:spMkLst>
            <pc:docMk/>
            <pc:sldMk cId="550042357" sldId="266"/>
            <ac:spMk id="5" creationId="{8050921B-7D00-AEFF-25E3-3799B53863CC}"/>
          </ac:spMkLst>
        </pc:spChg>
        <pc:spChg chg="add del mod">
          <ac:chgData name="Omar Y Valentino Mohammed" userId="a35b147e9f7698e6" providerId="LiveId" clId="{DBC95369-68D7-4157-B94A-D6F8821E3388}" dt="2025-10-11T15:04:39.122" v="525" actId="478"/>
          <ac:spMkLst>
            <pc:docMk/>
            <pc:sldMk cId="550042357" sldId="266"/>
            <ac:spMk id="6" creationId="{CA31FDAA-44FC-A212-E342-705AFB5DE8D4}"/>
          </ac:spMkLst>
        </pc:spChg>
        <pc:spChg chg="add del mod">
          <ac:chgData name="Omar Y Valentino Mohammed" userId="a35b147e9f7698e6" providerId="LiveId" clId="{DBC95369-68D7-4157-B94A-D6F8821E3388}" dt="2025-10-11T15:04:39.122" v="525" actId="478"/>
          <ac:spMkLst>
            <pc:docMk/>
            <pc:sldMk cId="550042357" sldId="266"/>
            <ac:spMk id="7" creationId="{D44C7C8E-AB1D-FC5E-45C1-0A95A9264F01}"/>
          </ac:spMkLst>
        </pc:spChg>
        <pc:spChg chg="add mod ord">
          <ac:chgData name="Omar Y Valentino Mohammed" userId="a35b147e9f7698e6" providerId="LiveId" clId="{DBC95369-68D7-4157-B94A-D6F8821E3388}" dt="2025-10-12T13:21:27.177" v="715" actId="1076"/>
          <ac:spMkLst>
            <pc:docMk/>
            <pc:sldMk cId="550042357" sldId="266"/>
            <ac:spMk id="8" creationId="{78F64C16-343E-0F62-59ED-E14E92893F7A}"/>
          </ac:spMkLst>
        </pc:spChg>
        <pc:spChg chg="add del">
          <ac:chgData name="Omar Y Valentino Mohammed" userId="a35b147e9f7698e6" providerId="LiveId" clId="{DBC95369-68D7-4157-B94A-D6F8821E3388}" dt="2025-10-11T15:06:23.585" v="533" actId="26606"/>
          <ac:spMkLst>
            <pc:docMk/>
            <pc:sldMk cId="550042357" sldId="266"/>
            <ac:spMk id="15" creationId="{59A309A7-1751-4ABE-A3C1-EEC40366AD89}"/>
          </ac:spMkLst>
        </pc:spChg>
        <pc:spChg chg="add del">
          <ac:chgData name="Omar Y Valentino Mohammed" userId="a35b147e9f7698e6" providerId="LiveId" clId="{DBC95369-68D7-4157-B94A-D6F8821E3388}" dt="2025-10-11T15:06:23.585" v="533" actId="26606"/>
          <ac:spMkLst>
            <pc:docMk/>
            <pc:sldMk cId="550042357" sldId="266"/>
            <ac:spMk id="17" creationId="{967D8EB6-EAE1-4F9C-B398-83321E287204}"/>
          </ac:spMkLst>
        </pc:spChg>
        <pc:spChg chg="add del">
          <ac:chgData name="Omar Y Valentino Mohammed" userId="a35b147e9f7698e6" providerId="LiveId" clId="{DBC95369-68D7-4157-B94A-D6F8821E3388}" dt="2025-10-11T15:06:45.001" v="534" actId="26606"/>
          <ac:spMkLst>
            <pc:docMk/>
            <pc:sldMk cId="550042357" sldId="266"/>
            <ac:spMk id="22" creationId="{3346177D-ADC4-4968-B747-5CFCD390B5B9}"/>
          </ac:spMkLst>
        </pc:spChg>
        <pc:spChg chg="add del">
          <ac:chgData name="Omar Y Valentino Mohammed" userId="a35b147e9f7698e6" providerId="LiveId" clId="{DBC95369-68D7-4157-B94A-D6F8821E3388}" dt="2025-10-11T15:06:45.001" v="534" actId="26606"/>
          <ac:spMkLst>
            <pc:docMk/>
            <pc:sldMk cId="550042357" sldId="266"/>
            <ac:spMk id="24" creationId="{0844A943-BF79-4FEA-ABB1-3BD54D236606}"/>
          </ac:spMkLst>
        </pc:spChg>
        <pc:spChg chg="add del">
          <ac:chgData name="Omar Y Valentino Mohammed" userId="a35b147e9f7698e6" providerId="LiveId" clId="{DBC95369-68D7-4157-B94A-D6F8821E3388}" dt="2025-10-11T15:06:45.001" v="534" actId="26606"/>
          <ac:spMkLst>
            <pc:docMk/>
            <pc:sldMk cId="550042357" sldId="266"/>
            <ac:spMk id="26" creationId="{6437CC72-F4A8-4DC3-AFAB-D22C482C8100}"/>
          </ac:spMkLst>
        </pc:spChg>
        <pc:spChg chg="add">
          <ac:chgData name="Omar Y Valentino Mohammed" userId="a35b147e9f7698e6" providerId="LiveId" clId="{DBC95369-68D7-4157-B94A-D6F8821E3388}" dt="2025-10-11T15:06:45.001" v="534" actId="26606"/>
          <ac:spMkLst>
            <pc:docMk/>
            <pc:sldMk cId="550042357" sldId="266"/>
            <ac:spMk id="31" creationId="{12609869-9E80-471B-A487-A53288E0E791}"/>
          </ac:spMkLst>
        </pc:spChg>
        <pc:spChg chg="add">
          <ac:chgData name="Omar Y Valentino Mohammed" userId="a35b147e9f7698e6" providerId="LiveId" clId="{DBC95369-68D7-4157-B94A-D6F8821E3388}" dt="2025-10-11T15:06:45.001" v="534" actId="26606"/>
          <ac:spMkLst>
            <pc:docMk/>
            <pc:sldMk cId="550042357" sldId="266"/>
            <ac:spMk id="33" creationId="{7004738A-9D34-43E8-97D2-CA0EED4F8BE0}"/>
          </ac:spMkLst>
        </pc:spChg>
        <pc:spChg chg="add">
          <ac:chgData name="Omar Y Valentino Mohammed" userId="a35b147e9f7698e6" providerId="LiveId" clId="{DBC95369-68D7-4157-B94A-D6F8821E3388}" dt="2025-10-11T15:06:45.001" v="534" actId="26606"/>
          <ac:spMkLst>
            <pc:docMk/>
            <pc:sldMk cId="550042357" sldId="266"/>
            <ac:spMk id="35" creationId="{B8B8D07F-F13E-443E-BA68-2D26672D76B9}"/>
          </ac:spMkLst>
        </pc:spChg>
        <pc:spChg chg="add">
          <ac:chgData name="Omar Y Valentino Mohammed" userId="a35b147e9f7698e6" providerId="LiveId" clId="{DBC95369-68D7-4157-B94A-D6F8821E3388}" dt="2025-10-11T15:06:45.001" v="534" actId="26606"/>
          <ac:spMkLst>
            <pc:docMk/>
            <pc:sldMk cId="550042357" sldId="266"/>
            <ac:spMk id="37" creationId="{2813A4FA-24A5-41ED-A534-3807D1B2F344}"/>
          </ac:spMkLst>
        </pc:spChg>
        <pc:spChg chg="add">
          <ac:chgData name="Omar Y Valentino Mohammed" userId="a35b147e9f7698e6" providerId="LiveId" clId="{DBC95369-68D7-4157-B94A-D6F8821E3388}" dt="2025-10-11T15:06:45.001" v="534" actId="26606"/>
          <ac:spMkLst>
            <pc:docMk/>
            <pc:sldMk cId="550042357" sldId="266"/>
            <ac:spMk id="39" creationId="{C3944F27-CA70-4E84-A51A-E6BF89558979}"/>
          </ac:spMkLst>
        </pc:spChg>
        <pc:picChg chg="add mod">
          <ac:chgData name="Omar Y Valentino Mohammed" userId="a35b147e9f7698e6" providerId="LiveId" clId="{DBC95369-68D7-4157-B94A-D6F8821E3388}" dt="2025-10-11T15:06:23.585" v="533" actId="26606"/>
          <ac:picMkLst>
            <pc:docMk/>
            <pc:sldMk cId="550042357" sldId="266"/>
            <ac:picMk id="12" creationId="{31ECB0A8-3351-2316-96CC-E912E8A6B83F}"/>
          </ac:picMkLst>
        </pc:picChg>
      </pc:sldChg>
      <pc:sldChg chg="addSp delSp modSp new del mod setBg modClrScheme delDesignElem chgLayout">
        <pc:chgData name="Omar Y Valentino Mohammed" userId="a35b147e9f7698e6" providerId="LiveId" clId="{DBC95369-68D7-4157-B94A-D6F8821E3388}" dt="2025-10-11T15:03:03.074" v="506" actId="47"/>
        <pc:sldMkLst>
          <pc:docMk/>
          <pc:sldMk cId="2605894495" sldId="266"/>
        </pc:sldMkLst>
        <pc:spChg chg="mod ord">
          <ac:chgData name="Omar Y Valentino Mohammed" userId="a35b147e9f7698e6" providerId="LiveId" clId="{DBC95369-68D7-4157-B94A-D6F8821E3388}" dt="2025-10-11T15:02:41.326" v="505" actId="700"/>
          <ac:spMkLst>
            <pc:docMk/>
            <pc:sldMk cId="2605894495" sldId="266"/>
            <ac:spMk id="2" creationId="{2275AD0A-BB68-D4AC-211B-F21CF8122AC6}"/>
          </ac:spMkLst>
        </pc:spChg>
        <pc:spChg chg="del mod">
          <ac:chgData name="Omar Y Valentino Mohammed" userId="a35b147e9f7698e6" providerId="LiveId" clId="{DBC95369-68D7-4157-B94A-D6F8821E3388}" dt="2025-10-11T15:01:59.699" v="497"/>
          <ac:spMkLst>
            <pc:docMk/>
            <pc:sldMk cId="2605894495" sldId="266"/>
            <ac:spMk id="3" creationId="{1F06EFC5-93D9-9AB3-07EF-112F59D0989C}"/>
          </ac:spMkLst>
        </pc:spChg>
        <pc:spChg chg="add del mod">
          <ac:chgData name="Omar Y Valentino Mohammed" userId="a35b147e9f7698e6" providerId="LiveId" clId="{DBC95369-68D7-4157-B94A-D6F8821E3388}" dt="2025-10-11T15:02:17.155" v="504" actId="26606"/>
          <ac:spMkLst>
            <pc:docMk/>
            <pc:sldMk cId="2605894495" sldId="266"/>
            <ac:spMk id="4" creationId="{9305C9DD-F36C-8D31-9290-C25A52C4D1DF}"/>
          </ac:spMkLst>
        </pc:spChg>
        <pc:spChg chg="add mod ord">
          <ac:chgData name="Omar Y Valentino Mohammed" userId="a35b147e9f7698e6" providerId="LiveId" clId="{DBC95369-68D7-4157-B94A-D6F8821E3388}" dt="2025-10-11T15:02:41.326" v="505" actId="700"/>
          <ac:spMkLst>
            <pc:docMk/>
            <pc:sldMk cId="2605894495" sldId="266"/>
            <ac:spMk id="5" creationId="{5529F53A-DBA0-BB7E-64D4-801A8561296E}"/>
          </ac:spMkLst>
        </pc:spChg>
        <pc:spChg chg="add del">
          <ac:chgData name="Omar Y Valentino Mohammed" userId="a35b147e9f7698e6" providerId="LiveId" clId="{DBC95369-68D7-4157-B94A-D6F8821E3388}" dt="2025-10-11T15:02:17.108" v="503" actId="26606"/>
          <ac:spMkLst>
            <pc:docMk/>
            <pc:sldMk cId="2605894495" sldId="266"/>
            <ac:spMk id="9" creationId="{907EF6B7-1338-4443-8C46-6A318D952DFD}"/>
          </ac:spMkLst>
        </pc:spChg>
        <pc:spChg chg="add del">
          <ac:chgData name="Omar Y Valentino Mohammed" userId="a35b147e9f7698e6" providerId="LiveId" clId="{DBC95369-68D7-4157-B94A-D6F8821E3388}" dt="2025-10-11T15:02:17.108" v="503" actId="26606"/>
          <ac:spMkLst>
            <pc:docMk/>
            <pc:sldMk cId="2605894495" sldId="266"/>
            <ac:spMk id="11" creationId="{DAAE4CDD-124C-4DCF-9584-B6033B545DD5}"/>
          </ac:spMkLst>
        </pc:spChg>
        <pc:spChg chg="add del">
          <ac:chgData name="Omar Y Valentino Mohammed" userId="a35b147e9f7698e6" providerId="LiveId" clId="{DBC95369-68D7-4157-B94A-D6F8821E3388}" dt="2025-10-11T15:02:17.108" v="503" actId="26606"/>
          <ac:spMkLst>
            <pc:docMk/>
            <pc:sldMk cId="2605894495" sldId="266"/>
            <ac:spMk id="13" creationId="{081E4A58-353D-44AE-B2FC-2A74E2E400F7}"/>
          </ac:spMkLst>
        </pc:spChg>
        <pc:spChg chg="add del">
          <ac:chgData name="Omar Y Valentino Mohammed" userId="a35b147e9f7698e6" providerId="LiveId" clId="{DBC95369-68D7-4157-B94A-D6F8821E3388}" dt="2025-10-11T15:02:41.326" v="505" actId="700"/>
          <ac:spMkLst>
            <pc:docMk/>
            <pc:sldMk cId="2605894495" sldId="266"/>
            <ac:spMk id="15" creationId="{E51BA4DF-2BD4-4EC2-B1DB-B27C8AC71864}"/>
          </ac:spMkLst>
        </pc:spChg>
        <pc:graphicFrameChg chg="add mod ord">
          <ac:chgData name="Omar Y Valentino Mohammed" userId="a35b147e9f7698e6" providerId="LiveId" clId="{DBC95369-68D7-4157-B94A-D6F8821E3388}" dt="2025-10-11T15:02:41.326" v="505" actId="700"/>
          <ac:graphicFrameMkLst>
            <pc:docMk/>
            <pc:sldMk cId="2605894495" sldId="266"/>
            <ac:graphicFrameMk id="6" creationId="{D905465B-6FED-4357-A580-3578DAAA7784}"/>
          </ac:graphicFrameMkLst>
        </pc:graphicFrameChg>
        <pc:picChg chg="add">
          <ac:chgData name="Omar Y Valentino Mohammed" userId="a35b147e9f7698e6" providerId="LiveId" clId="{DBC95369-68D7-4157-B94A-D6F8821E3388}" dt="2025-10-11T15:02:17.155" v="504" actId="26606"/>
          <ac:picMkLst>
            <pc:docMk/>
            <pc:sldMk cId="2605894495" sldId="266"/>
            <ac:picMk id="7" creationId="{562D5A66-E805-8B90-7203-D802EA17BED8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53CDA5-70BB-42F1-8B4A-FA665990A82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EF9E1A5-4854-4A89-8EE9-C6FBE15A0836}">
      <dgm:prSet/>
      <dgm:spPr/>
      <dgm:t>
        <a:bodyPr/>
        <a:lstStyle/>
        <a:p>
          <a:r>
            <a:rPr lang="en-US"/>
            <a:t>• Amira, 3 years old, new to nursery</a:t>
          </a:r>
        </a:p>
      </dgm:t>
    </dgm:pt>
    <dgm:pt modelId="{3C569C2A-6725-49D8-95E9-E9E0FC92743B}" type="parTrans" cxnId="{FC09F010-733F-4E36-A073-A29C29D3C0F3}">
      <dgm:prSet/>
      <dgm:spPr/>
      <dgm:t>
        <a:bodyPr/>
        <a:lstStyle/>
        <a:p>
          <a:endParaRPr lang="en-US"/>
        </a:p>
      </dgm:t>
    </dgm:pt>
    <dgm:pt modelId="{6EAC8ABD-AF0D-4B9E-BD91-4DC61EE228BF}" type="sibTrans" cxnId="{FC09F010-733F-4E36-A073-A29C29D3C0F3}">
      <dgm:prSet/>
      <dgm:spPr/>
      <dgm:t>
        <a:bodyPr/>
        <a:lstStyle/>
        <a:p>
          <a:endParaRPr lang="en-US"/>
        </a:p>
      </dgm:t>
    </dgm:pt>
    <dgm:pt modelId="{3F4486EE-CF72-4537-82D3-BC3660D1FD5F}">
      <dgm:prSet/>
      <dgm:spPr/>
      <dgm:t>
        <a:bodyPr/>
        <a:lstStyle/>
        <a:p>
          <a:r>
            <a:rPr lang="en-US" dirty="0"/>
            <a:t>• </a:t>
          </a:r>
          <a:r>
            <a:rPr lang="en-GB" dirty="0"/>
            <a:t>Exhibits anxiety when left at the nursery by carers</a:t>
          </a:r>
          <a:endParaRPr lang="en-US" dirty="0"/>
        </a:p>
      </dgm:t>
    </dgm:pt>
    <dgm:pt modelId="{6E3E4ADF-2A96-4A5F-BA0D-9BB4A6A6CF26}" type="parTrans" cxnId="{69191C6C-E96D-40E0-BA9C-38B94DB8E0E9}">
      <dgm:prSet/>
      <dgm:spPr/>
      <dgm:t>
        <a:bodyPr/>
        <a:lstStyle/>
        <a:p>
          <a:endParaRPr lang="en-US"/>
        </a:p>
      </dgm:t>
    </dgm:pt>
    <dgm:pt modelId="{A2A8BF13-EB85-4F8A-94DE-DBC17EDBBE78}" type="sibTrans" cxnId="{69191C6C-E96D-40E0-BA9C-38B94DB8E0E9}">
      <dgm:prSet/>
      <dgm:spPr/>
      <dgm:t>
        <a:bodyPr/>
        <a:lstStyle/>
        <a:p>
          <a:endParaRPr lang="en-US"/>
        </a:p>
      </dgm:t>
    </dgm:pt>
    <dgm:pt modelId="{A91029B1-F6B8-4D63-9D6A-52F7232994D0}">
      <dgm:prSet/>
      <dgm:spPr/>
      <dgm:t>
        <a:bodyPr/>
        <a:lstStyle/>
        <a:p>
          <a:r>
            <a:rPr lang="en-US" dirty="0"/>
            <a:t>• Limited communication and difficulty engaging in group play</a:t>
          </a:r>
        </a:p>
      </dgm:t>
    </dgm:pt>
    <dgm:pt modelId="{C439E812-0DBA-480E-BB16-2B0B372F7ADE}" type="parTrans" cxnId="{33719046-5C1C-4B65-9F99-388388FA3F7F}">
      <dgm:prSet/>
      <dgm:spPr/>
      <dgm:t>
        <a:bodyPr/>
        <a:lstStyle/>
        <a:p>
          <a:endParaRPr lang="en-US"/>
        </a:p>
      </dgm:t>
    </dgm:pt>
    <dgm:pt modelId="{27083013-6192-44D0-B0CB-EC0495406A4F}" type="sibTrans" cxnId="{33719046-5C1C-4B65-9F99-388388FA3F7F}">
      <dgm:prSet/>
      <dgm:spPr/>
      <dgm:t>
        <a:bodyPr/>
        <a:lstStyle/>
        <a:p>
          <a:endParaRPr lang="en-US"/>
        </a:p>
      </dgm:t>
    </dgm:pt>
    <dgm:pt modelId="{6A480B89-5B94-4328-90BE-D42B94568643}" type="pres">
      <dgm:prSet presAssocID="{2C53CDA5-70BB-42F1-8B4A-FA665990A82C}" presName="linear" presStyleCnt="0">
        <dgm:presLayoutVars>
          <dgm:animLvl val="lvl"/>
          <dgm:resizeHandles val="exact"/>
        </dgm:presLayoutVars>
      </dgm:prSet>
      <dgm:spPr/>
    </dgm:pt>
    <dgm:pt modelId="{30E007C0-62BF-4111-96EC-BC667595C0EB}" type="pres">
      <dgm:prSet presAssocID="{8EF9E1A5-4854-4A89-8EE9-C6FBE15A083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2ED8472-77F9-445E-ABCE-FE3332B9565A}" type="pres">
      <dgm:prSet presAssocID="{6EAC8ABD-AF0D-4B9E-BD91-4DC61EE228BF}" presName="spacer" presStyleCnt="0"/>
      <dgm:spPr/>
    </dgm:pt>
    <dgm:pt modelId="{5587476B-349E-4C71-9CCC-FF6069A1FCA2}" type="pres">
      <dgm:prSet presAssocID="{3F4486EE-CF72-4537-82D3-BC3660D1FD5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3B188C5-DBBC-46AE-8B5F-EC405A2611B1}" type="pres">
      <dgm:prSet presAssocID="{A2A8BF13-EB85-4F8A-94DE-DBC17EDBBE78}" presName="spacer" presStyleCnt="0"/>
      <dgm:spPr/>
    </dgm:pt>
    <dgm:pt modelId="{29CFD1F4-BF8B-4BAB-B66A-37E8BB16D954}" type="pres">
      <dgm:prSet presAssocID="{A91029B1-F6B8-4D63-9D6A-52F7232994D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FC09F010-733F-4E36-A073-A29C29D3C0F3}" srcId="{2C53CDA5-70BB-42F1-8B4A-FA665990A82C}" destId="{8EF9E1A5-4854-4A89-8EE9-C6FBE15A0836}" srcOrd="0" destOrd="0" parTransId="{3C569C2A-6725-49D8-95E9-E9E0FC92743B}" sibTransId="{6EAC8ABD-AF0D-4B9E-BD91-4DC61EE228BF}"/>
    <dgm:cxn modelId="{33719046-5C1C-4B65-9F99-388388FA3F7F}" srcId="{2C53CDA5-70BB-42F1-8B4A-FA665990A82C}" destId="{A91029B1-F6B8-4D63-9D6A-52F7232994D0}" srcOrd="2" destOrd="0" parTransId="{C439E812-0DBA-480E-BB16-2B0B372F7ADE}" sibTransId="{27083013-6192-44D0-B0CB-EC0495406A4F}"/>
    <dgm:cxn modelId="{69191C6C-E96D-40E0-BA9C-38B94DB8E0E9}" srcId="{2C53CDA5-70BB-42F1-8B4A-FA665990A82C}" destId="{3F4486EE-CF72-4537-82D3-BC3660D1FD5F}" srcOrd="1" destOrd="0" parTransId="{6E3E4ADF-2A96-4A5F-BA0D-9BB4A6A6CF26}" sibTransId="{A2A8BF13-EB85-4F8A-94DE-DBC17EDBBE78}"/>
    <dgm:cxn modelId="{D385186D-BABC-46B0-9D9D-EE33EA09B15B}" type="presOf" srcId="{8EF9E1A5-4854-4A89-8EE9-C6FBE15A0836}" destId="{30E007C0-62BF-4111-96EC-BC667595C0EB}" srcOrd="0" destOrd="0" presId="urn:microsoft.com/office/officeart/2005/8/layout/vList2"/>
    <dgm:cxn modelId="{11B74974-6981-420C-820C-6AD4328344F6}" type="presOf" srcId="{A91029B1-F6B8-4D63-9D6A-52F7232994D0}" destId="{29CFD1F4-BF8B-4BAB-B66A-37E8BB16D954}" srcOrd="0" destOrd="0" presId="urn:microsoft.com/office/officeart/2005/8/layout/vList2"/>
    <dgm:cxn modelId="{9732C67F-4EF3-4F76-A4C2-7F6576DB4903}" type="presOf" srcId="{3F4486EE-CF72-4537-82D3-BC3660D1FD5F}" destId="{5587476B-349E-4C71-9CCC-FF6069A1FCA2}" srcOrd="0" destOrd="0" presId="urn:microsoft.com/office/officeart/2005/8/layout/vList2"/>
    <dgm:cxn modelId="{3141318A-6D41-4632-B5D1-8A91471B0126}" type="presOf" srcId="{2C53CDA5-70BB-42F1-8B4A-FA665990A82C}" destId="{6A480B89-5B94-4328-90BE-D42B94568643}" srcOrd="0" destOrd="0" presId="urn:microsoft.com/office/officeart/2005/8/layout/vList2"/>
    <dgm:cxn modelId="{2090F193-B242-47F3-B024-BB9D1C76895E}" type="presParOf" srcId="{6A480B89-5B94-4328-90BE-D42B94568643}" destId="{30E007C0-62BF-4111-96EC-BC667595C0EB}" srcOrd="0" destOrd="0" presId="urn:microsoft.com/office/officeart/2005/8/layout/vList2"/>
    <dgm:cxn modelId="{3B7CDAD0-3B38-4E3B-98A9-6E231C06C665}" type="presParOf" srcId="{6A480B89-5B94-4328-90BE-D42B94568643}" destId="{E2ED8472-77F9-445E-ABCE-FE3332B9565A}" srcOrd="1" destOrd="0" presId="urn:microsoft.com/office/officeart/2005/8/layout/vList2"/>
    <dgm:cxn modelId="{0CE1AA85-CC14-4447-8B19-1A4E9A156F4B}" type="presParOf" srcId="{6A480B89-5B94-4328-90BE-D42B94568643}" destId="{5587476B-349E-4C71-9CCC-FF6069A1FCA2}" srcOrd="2" destOrd="0" presId="urn:microsoft.com/office/officeart/2005/8/layout/vList2"/>
    <dgm:cxn modelId="{F9740665-4A6C-4C0D-81DC-7ED0B5BEB118}" type="presParOf" srcId="{6A480B89-5B94-4328-90BE-D42B94568643}" destId="{93B188C5-DBBC-46AE-8B5F-EC405A2611B1}" srcOrd="3" destOrd="0" presId="urn:microsoft.com/office/officeart/2005/8/layout/vList2"/>
    <dgm:cxn modelId="{8229D940-059C-42BD-B7FC-B7BBB3A25F69}" type="presParOf" srcId="{6A480B89-5B94-4328-90BE-D42B94568643}" destId="{29CFD1F4-BF8B-4BAB-B66A-37E8BB16D95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4871920-1D65-46D8-993C-DA822BAA2F4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111DCA1-22B3-4E1D-B965-428F53275ED6}">
      <dgm:prSet/>
      <dgm:spPr/>
      <dgm:t>
        <a:bodyPr/>
        <a:lstStyle/>
        <a:p>
          <a:r>
            <a:rPr lang="en-US"/>
            <a:t>• Four stages: Sensorimotor, Preoperational, Concrete Operational, Formal Operational</a:t>
          </a:r>
        </a:p>
      </dgm:t>
    </dgm:pt>
    <dgm:pt modelId="{1A2C3502-6101-4013-9005-41B77D2E0FEA}" type="parTrans" cxnId="{89EEBB53-B6CE-4AE3-B25E-1E50EE8A1DB2}">
      <dgm:prSet/>
      <dgm:spPr/>
      <dgm:t>
        <a:bodyPr/>
        <a:lstStyle/>
        <a:p>
          <a:endParaRPr lang="en-US"/>
        </a:p>
      </dgm:t>
    </dgm:pt>
    <dgm:pt modelId="{9B14382D-CD9F-4359-886A-9230AB483B26}" type="sibTrans" cxnId="{89EEBB53-B6CE-4AE3-B25E-1E50EE8A1DB2}">
      <dgm:prSet/>
      <dgm:spPr/>
      <dgm:t>
        <a:bodyPr/>
        <a:lstStyle/>
        <a:p>
          <a:endParaRPr lang="en-US"/>
        </a:p>
      </dgm:t>
    </dgm:pt>
    <dgm:pt modelId="{341C69E9-BB40-4286-BD64-E5DE56ED941A}">
      <dgm:prSet/>
      <dgm:spPr/>
      <dgm:t>
        <a:bodyPr/>
        <a:lstStyle/>
        <a:p>
          <a:r>
            <a:rPr lang="en-US" dirty="0"/>
            <a:t>• Amira is in the Preoperational stage (ages 2–7)</a:t>
          </a:r>
        </a:p>
      </dgm:t>
    </dgm:pt>
    <dgm:pt modelId="{4CF6FBF1-7F5E-43B2-8B22-2EFCAB864ED3}" type="parTrans" cxnId="{C21BF6C4-6ABF-420E-9030-9DE1061CCAA0}">
      <dgm:prSet/>
      <dgm:spPr/>
      <dgm:t>
        <a:bodyPr/>
        <a:lstStyle/>
        <a:p>
          <a:endParaRPr lang="en-US"/>
        </a:p>
      </dgm:t>
    </dgm:pt>
    <dgm:pt modelId="{EF898294-7627-4EE5-B724-FD34A2CB6BE9}" type="sibTrans" cxnId="{C21BF6C4-6ABF-420E-9030-9DE1061CCAA0}">
      <dgm:prSet/>
      <dgm:spPr/>
      <dgm:t>
        <a:bodyPr/>
        <a:lstStyle/>
        <a:p>
          <a:endParaRPr lang="en-US"/>
        </a:p>
      </dgm:t>
    </dgm:pt>
    <dgm:pt modelId="{51DACA78-FD19-4BC4-A106-FA6EEAA83744}">
      <dgm:prSet/>
      <dgm:spPr/>
      <dgm:t>
        <a:bodyPr/>
        <a:lstStyle/>
        <a:p>
          <a:r>
            <a:rPr lang="en-US" dirty="0"/>
            <a:t>• Core concepts: schemas, assimilation, accommodation, egocentrism</a:t>
          </a:r>
        </a:p>
      </dgm:t>
    </dgm:pt>
    <dgm:pt modelId="{1EB4CE4C-CD74-424A-83DF-4C212B3F4240}" type="parTrans" cxnId="{CBDF30FF-3D94-4E89-9793-6DC738D0F9A7}">
      <dgm:prSet/>
      <dgm:spPr/>
      <dgm:t>
        <a:bodyPr/>
        <a:lstStyle/>
        <a:p>
          <a:endParaRPr lang="en-US"/>
        </a:p>
      </dgm:t>
    </dgm:pt>
    <dgm:pt modelId="{7418E893-63F7-4C86-BFB5-DC2560B68EA3}" type="sibTrans" cxnId="{CBDF30FF-3D94-4E89-9793-6DC738D0F9A7}">
      <dgm:prSet/>
      <dgm:spPr/>
      <dgm:t>
        <a:bodyPr/>
        <a:lstStyle/>
        <a:p>
          <a:endParaRPr lang="en-US"/>
        </a:p>
      </dgm:t>
    </dgm:pt>
    <dgm:pt modelId="{7B18C23D-D947-4FB8-B9ED-3F51B372F3D7}" type="pres">
      <dgm:prSet presAssocID="{44871920-1D65-46D8-993C-DA822BAA2F45}" presName="linear" presStyleCnt="0">
        <dgm:presLayoutVars>
          <dgm:animLvl val="lvl"/>
          <dgm:resizeHandles val="exact"/>
        </dgm:presLayoutVars>
      </dgm:prSet>
      <dgm:spPr/>
    </dgm:pt>
    <dgm:pt modelId="{0D168E8D-DAF8-4ACE-882E-747AE09A2586}" type="pres">
      <dgm:prSet presAssocID="{A111DCA1-22B3-4E1D-B965-428F53275ED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DA470E3-F24F-4059-A1B5-87F8B6EB1E9C}" type="pres">
      <dgm:prSet presAssocID="{9B14382D-CD9F-4359-886A-9230AB483B26}" presName="spacer" presStyleCnt="0"/>
      <dgm:spPr/>
    </dgm:pt>
    <dgm:pt modelId="{1E31652A-28CE-441B-8345-3B48BA2BF9BC}" type="pres">
      <dgm:prSet presAssocID="{341C69E9-BB40-4286-BD64-E5DE56ED941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7285F67-12A5-49EB-9F73-5B722BAA466C}" type="pres">
      <dgm:prSet presAssocID="{EF898294-7627-4EE5-B724-FD34A2CB6BE9}" presName="spacer" presStyleCnt="0"/>
      <dgm:spPr/>
    </dgm:pt>
    <dgm:pt modelId="{A04FF0AB-00FA-41A3-A2E5-6F2F2A8FEC62}" type="pres">
      <dgm:prSet presAssocID="{51DACA78-FD19-4BC4-A106-FA6EEAA83744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F611C90B-6FCA-4AD2-A286-18FF63431FB4}" type="presOf" srcId="{A111DCA1-22B3-4E1D-B965-428F53275ED6}" destId="{0D168E8D-DAF8-4ACE-882E-747AE09A2586}" srcOrd="0" destOrd="0" presId="urn:microsoft.com/office/officeart/2005/8/layout/vList2"/>
    <dgm:cxn modelId="{44244431-1DF4-4821-994A-593E52CB737F}" type="presOf" srcId="{44871920-1D65-46D8-993C-DA822BAA2F45}" destId="{7B18C23D-D947-4FB8-B9ED-3F51B372F3D7}" srcOrd="0" destOrd="0" presId="urn:microsoft.com/office/officeart/2005/8/layout/vList2"/>
    <dgm:cxn modelId="{89EEBB53-B6CE-4AE3-B25E-1E50EE8A1DB2}" srcId="{44871920-1D65-46D8-993C-DA822BAA2F45}" destId="{A111DCA1-22B3-4E1D-B965-428F53275ED6}" srcOrd="0" destOrd="0" parTransId="{1A2C3502-6101-4013-9005-41B77D2E0FEA}" sibTransId="{9B14382D-CD9F-4359-886A-9230AB483B26}"/>
    <dgm:cxn modelId="{50E26B79-E23A-4BA7-AC4F-7E4730B7D8E3}" type="presOf" srcId="{341C69E9-BB40-4286-BD64-E5DE56ED941A}" destId="{1E31652A-28CE-441B-8345-3B48BA2BF9BC}" srcOrd="0" destOrd="0" presId="urn:microsoft.com/office/officeart/2005/8/layout/vList2"/>
    <dgm:cxn modelId="{C21BF6C4-6ABF-420E-9030-9DE1061CCAA0}" srcId="{44871920-1D65-46D8-993C-DA822BAA2F45}" destId="{341C69E9-BB40-4286-BD64-E5DE56ED941A}" srcOrd="1" destOrd="0" parTransId="{4CF6FBF1-7F5E-43B2-8B22-2EFCAB864ED3}" sibTransId="{EF898294-7627-4EE5-B724-FD34A2CB6BE9}"/>
    <dgm:cxn modelId="{C0620FD9-BDE5-4783-B191-F40B9BB03EBC}" type="presOf" srcId="{51DACA78-FD19-4BC4-A106-FA6EEAA83744}" destId="{A04FF0AB-00FA-41A3-A2E5-6F2F2A8FEC62}" srcOrd="0" destOrd="0" presId="urn:microsoft.com/office/officeart/2005/8/layout/vList2"/>
    <dgm:cxn modelId="{CBDF30FF-3D94-4E89-9793-6DC738D0F9A7}" srcId="{44871920-1D65-46D8-993C-DA822BAA2F45}" destId="{51DACA78-FD19-4BC4-A106-FA6EEAA83744}" srcOrd="2" destOrd="0" parTransId="{1EB4CE4C-CD74-424A-83DF-4C212B3F4240}" sibTransId="{7418E893-63F7-4C86-BFB5-DC2560B68EA3}"/>
    <dgm:cxn modelId="{41ACF847-7DDF-49A6-A1F7-43167656ADF6}" type="presParOf" srcId="{7B18C23D-D947-4FB8-B9ED-3F51B372F3D7}" destId="{0D168E8D-DAF8-4ACE-882E-747AE09A2586}" srcOrd="0" destOrd="0" presId="urn:microsoft.com/office/officeart/2005/8/layout/vList2"/>
    <dgm:cxn modelId="{CA23FC49-47B9-4FBA-86AF-DD16000B1B44}" type="presParOf" srcId="{7B18C23D-D947-4FB8-B9ED-3F51B372F3D7}" destId="{0DA470E3-F24F-4059-A1B5-87F8B6EB1E9C}" srcOrd="1" destOrd="0" presId="urn:microsoft.com/office/officeart/2005/8/layout/vList2"/>
    <dgm:cxn modelId="{97595C19-9719-40B6-A081-C7B1F233CF3D}" type="presParOf" srcId="{7B18C23D-D947-4FB8-B9ED-3F51B372F3D7}" destId="{1E31652A-28CE-441B-8345-3B48BA2BF9BC}" srcOrd="2" destOrd="0" presId="urn:microsoft.com/office/officeart/2005/8/layout/vList2"/>
    <dgm:cxn modelId="{D5FE6C69-A101-4D6D-95BD-03AE316EE71E}" type="presParOf" srcId="{7B18C23D-D947-4FB8-B9ED-3F51B372F3D7}" destId="{B7285F67-12A5-49EB-9F73-5B722BAA466C}" srcOrd="3" destOrd="0" presId="urn:microsoft.com/office/officeart/2005/8/layout/vList2"/>
    <dgm:cxn modelId="{9B0A4BB2-6920-4EF9-A704-3C33D61949FE}" type="presParOf" srcId="{7B18C23D-D947-4FB8-B9ED-3F51B372F3D7}" destId="{A04FF0AB-00FA-41A3-A2E5-6F2F2A8FEC6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A9B0848-AF50-4B1E-AC22-D2063551B5D3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E2B6038-765C-46BF-BAA2-A41CBBC04BC9}">
      <dgm:prSet/>
      <dgm:spPr/>
      <dgm:t>
        <a:bodyPr/>
        <a:lstStyle/>
        <a:p>
          <a:r>
            <a:rPr lang="en-US"/>
            <a:t>• Children learn through active exploration and play</a:t>
          </a:r>
        </a:p>
      </dgm:t>
    </dgm:pt>
    <dgm:pt modelId="{81D7D9AC-5819-431C-8275-D5639518484F}" type="parTrans" cxnId="{4CC947C3-71E3-483A-8416-13CEBF6404C6}">
      <dgm:prSet/>
      <dgm:spPr/>
      <dgm:t>
        <a:bodyPr/>
        <a:lstStyle/>
        <a:p>
          <a:endParaRPr lang="en-US"/>
        </a:p>
      </dgm:t>
    </dgm:pt>
    <dgm:pt modelId="{18C93BDA-DA77-4EB2-813F-41244A0CBC9D}" type="sibTrans" cxnId="{4CC947C3-71E3-483A-8416-13CEBF6404C6}">
      <dgm:prSet/>
      <dgm:spPr/>
      <dgm:t>
        <a:bodyPr/>
        <a:lstStyle/>
        <a:p>
          <a:endParaRPr lang="en-US"/>
        </a:p>
      </dgm:t>
    </dgm:pt>
    <dgm:pt modelId="{7C03892F-016B-4F10-90FE-3014DA650EFB}">
      <dgm:prSet/>
      <dgm:spPr/>
      <dgm:t>
        <a:bodyPr/>
        <a:lstStyle/>
        <a:p>
          <a:r>
            <a:rPr lang="en-US"/>
            <a:t>• Development of language, imagination, and symbolic thinking</a:t>
          </a:r>
        </a:p>
      </dgm:t>
    </dgm:pt>
    <dgm:pt modelId="{19E18035-1209-468B-BE45-531825D775D8}" type="parTrans" cxnId="{E214A88C-AD07-4C79-959D-E66C92382D6A}">
      <dgm:prSet/>
      <dgm:spPr/>
      <dgm:t>
        <a:bodyPr/>
        <a:lstStyle/>
        <a:p>
          <a:endParaRPr lang="en-US"/>
        </a:p>
      </dgm:t>
    </dgm:pt>
    <dgm:pt modelId="{AD44A55E-7C47-4E8A-B268-94F9AA531A6F}" type="sibTrans" cxnId="{E214A88C-AD07-4C79-959D-E66C92382D6A}">
      <dgm:prSet/>
      <dgm:spPr/>
      <dgm:t>
        <a:bodyPr/>
        <a:lstStyle/>
        <a:p>
          <a:endParaRPr lang="en-US"/>
        </a:p>
      </dgm:t>
    </dgm:pt>
    <dgm:pt modelId="{2DDA070E-DCF6-424F-8B29-D13045A15983}">
      <dgm:prSet/>
      <dgm:spPr/>
      <dgm:t>
        <a:bodyPr/>
        <a:lstStyle/>
        <a:p>
          <a:r>
            <a:rPr lang="en-US"/>
            <a:t>• Importance of interaction and experimentation in learning</a:t>
          </a:r>
        </a:p>
      </dgm:t>
    </dgm:pt>
    <dgm:pt modelId="{40E1C1EA-E5AE-4DEC-B13F-9F34FE6680A9}" type="parTrans" cxnId="{6D14997C-8135-46B2-950D-C4653585C281}">
      <dgm:prSet/>
      <dgm:spPr/>
      <dgm:t>
        <a:bodyPr/>
        <a:lstStyle/>
        <a:p>
          <a:endParaRPr lang="en-US"/>
        </a:p>
      </dgm:t>
    </dgm:pt>
    <dgm:pt modelId="{1817D9F6-6C6B-43CD-B633-2238523B2271}" type="sibTrans" cxnId="{6D14997C-8135-46B2-950D-C4653585C281}">
      <dgm:prSet/>
      <dgm:spPr/>
      <dgm:t>
        <a:bodyPr/>
        <a:lstStyle/>
        <a:p>
          <a:endParaRPr lang="en-US"/>
        </a:p>
      </dgm:t>
    </dgm:pt>
    <dgm:pt modelId="{1DB1E44A-E48C-4701-A08F-64239D25B027}" type="pres">
      <dgm:prSet presAssocID="{0A9B0848-AF50-4B1E-AC22-D2063551B5D3}" presName="linear" presStyleCnt="0">
        <dgm:presLayoutVars>
          <dgm:animLvl val="lvl"/>
          <dgm:resizeHandles val="exact"/>
        </dgm:presLayoutVars>
      </dgm:prSet>
      <dgm:spPr/>
    </dgm:pt>
    <dgm:pt modelId="{4525647C-DC29-46DB-8376-8AA0E41006F2}" type="pres">
      <dgm:prSet presAssocID="{4E2B6038-765C-46BF-BAA2-A41CBBC04BC9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3D3A574-C9A2-4690-8B77-5996F710A8AD}" type="pres">
      <dgm:prSet presAssocID="{18C93BDA-DA77-4EB2-813F-41244A0CBC9D}" presName="spacer" presStyleCnt="0"/>
      <dgm:spPr/>
    </dgm:pt>
    <dgm:pt modelId="{B0513ECE-F349-4A36-B7CC-CC020F38CBD8}" type="pres">
      <dgm:prSet presAssocID="{7C03892F-016B-4F10-90FE-3014DA650EF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B8ED1A0-74F4-4205-8FC0-F853903C4781}" type="pres">
      <dgm:prSet presAssocID="{AD44A55E-7C47-4E8A-B268-94F9AA531A6F}" presName="spacer" presStyleCnt="0"/>
      <dgm:spPr/>
    </dgm:pt>
    <dgm:pt modelId="{11788DC1-FA86-4F4E-8FC9-2E04F4F69C3D}" type="pres">
      <dgm:prSet presAssocID="{2DDA070E-DCF6-424F-8B29-D13045A1598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E9924F09-44E4-41DE-AD45-9842FAC38E48}" type="presOf" srcId="{4E2B6038-765C-46BF-BAA2-A41CBBC04BC9}" destId="{4525647C-DC29-46DB-8376-8AA0E41006F2}" srcOrd="0" destOrd="0" presId="urn:microsoft.com/office/officeart/2005/8/layout/vList2"/>
    <dgm:cxn modelId="{4CB8B952-0D81-4D6D-AC30-8D1F1EC1D74F}" type="presOf" srcId="{0A9B0848-AF50-4B1E-AC22-D2063551B5D3}" destId="{1DB1E44A-E48C-4701-A08F-64239D25B027}" srcOrd="0" destOrd="0" presId="urn:microsoft.com/office/officeart/2005/8/layout/vList2"/>
    <dgm:cxn modelId="{6D14997C-8135-46B2-950D-C4653585C281}" srcId="{0A9B0848-AF50-4B1E-AC22-D2063551B5D3}" destId="{2DDA070E-DCF6-424F-8B29-D13045A15983}" srcOrd="2" destOrd="0" parTransId="{40E1C1EA-E5AE-4DEC-B13F-9F34FE6680A9}" sibTransId="{1817D9F6-6C6B-43CD-B633-2238523B2271}"/>
    <dgm:cxn modelId="{2D87E880-0F1C-43CA-9F07-32AC2690F8CA}" type="presOf" srcId="{7C03892F-016B-4F10-90FE-3014DA650EFB}" destId="{B0513ECE-F349-4A36-B7CC-CC020F38CBD8}" srcOrd="0" destOrd="0" presId="urn:microsoft.com/office/officeart/2005/8/layout/vList2"/>
    <dgm:cxn modelId="{E214A88C-AD07-4C79-959D-E66C92382D6A}" srcId="{0A9B0848-AF50-4B1E-AC22-D2063551B5D3}" destId="{7C03892F-016B-4F10-90FE-3014DA650EFB}" srcOrd="1" destOrd="0" parTransId="{19E18035-1209-468B-BE45-531825D775D8}" sibTransId="{AD44A55E-7C47-4E8A-B268-94F9AA531A6F}"/>
    <dgm:cxn modelId="{09C418BA-3611-430C-AA90-ADCFFEFCFBC8}" type="presOf" srcId="{2DDA070E-DCF6-424F-8B29-D13045A15983}" destId="{11788DC1-FA86-4F4E-8FC9-2E04F4F69C3D}" srcOrd="0" destOrd="0" presId="urn:microsoft.com/office/officeart/2005/8/layout/vList2"/>
    <dgm:cxn modelId="{4CC947C3-71E3-483A-8416-13CEBF6404C6}" srcId="{0A9B0848-AF50-4B1E-AC22-D2063551B5D3}" destId="{4E2B6038-765C-46BF-BAA2-A41CBBC04BC9}" srcOrd="0" destOrd="0" parTransId="{81D7D9AC-5819-431C-8275-D5639518484F}" sibTransId="{18C93BDA-DA77-4EB2-813F-41244A0CBC9D}"/>
    <dgm:cxn modelId="{2433DD61-85E5-478B-800B-E3DED1A19289}" type="presParOf" srcId="{1DB1E44A-E48C-4701-A08F-64239D25B027}" destId="{4525647C-DC29-46DB-8376-8AA0E41006F2}" srcOrd="0" destOrd="0" presId="urn:microsoft.com/office/officeart/2005/8/layout/vList2"/>
    <dgm:cxn modelId="{AD5486A9-BE82-4C41-BA17-33C068C8737F}" type="presParOf" srcId="{1DB1E44A-E48C-4701-A08F-64239D25B027}" destId="{A3D3A574-C9A2-4690-8B77-5996F710A8AD}" srcOrd="1" destOrd="0" presId="urn:microsoft.com/office/officeart/2005/8/layout/vList2"/>
    <dgm:cxn modelId="{C9DE02D6-985D-4E64-9C15-EEA0E4E6759D}" type="presParOf" srcId="{1DB1E44A-E48C-4701-A08F-64239D25B027}" destId="{B0513ECE-F349-4A36-B7CC-CC020F38CBD8}" srcOrd="2" destOrd="0" presId="urn:microsoft.com/office/officeart/2005/8/layout/vList2"/>
    <dgm:cxn modelId="{D6320CEF-C8D4-403A-9C3A-8806D531EB8E}" type="presParOf" srcId="{1DB1E44A-E48C-4701-A08F-64239D25B027}" destId="{DB8ED1A0-74F4-4205-8FC0-F853903C4781}" srcOrd="3" destOrd="0" presId="urn:microsoft.com/office/officeart/2005/8/layout/vList2"/>
    <dgm:cxn modelId="{DDFDA36F-D429-42B5-B847-E9CCF2C15548}" type="presParOf" srcId="{1DB1E44A-E48C-4701-A08F-64239D25B027}" destId="{11788DC1-FA86-4F4E-8FC9-2E04F4F69C3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9FE07CF-25CA-4E22-AAE6-988841E8C6D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0316EF1-40B6-49DB-BDBF-EA254C61CE77}">
      <dgm:prSet/>
      <dgm:spPr/>
      <dgm:t>
        <a:bodyPr/>
        <a:lstStyle/>
        <a:p>
          <a:r>
            <a:rPr lang="en-US"/>
            <a:t>• Amira’s anxiety and limited speech suggest early preoperational traits</a:t>
          </a:r>
        </a:p>
      </dgm:t>
    </dgm:pt>
    <dgm:pt modelId="{06B22CD1-2065-4762-A4D2-ED88B7FA9CFA}" type="parTrans" cxnId="{CB583C7A-3F07-4C40-88A2-2C7CB07257C6}">
      <dgm:prSet/>
      <dgm:spPr/>
      <dgm:t>
        <a:bodyPr/>
        <a:lstStyle/>
        <a:p>
          <a:endParaRPr lang="en-US"/>
        </a:p>
      </dgm:t>
    </dgm:pt>
    <dgm:pt modelId="{5AC95BB5-065A-4055-BA68-2B54C0A91DBC}" type="sibTrans" cxnId="{CB583C7A-3F07-4C40-88A2-2C7CB07257C6}">
      <dgm:prSet/>
      <dgm:spPr/>
      <dgm:t>
        <a:bodyPr/>
        <a:lstStyle/>
        <a:p>
          <a:endParaRPr lang="en-US"/>
        </a:p>
      </dgm:t>
    </dgm:pt>
    <dgm:pt modelId="{8F061FA2-29CA-48A3-82A1-138792059A45}">
      <dgm:prSet/>
      <dgm:spPr/>
      <dgm:t>
        <a:bodyPr/>
        <a:lstStyle/>
        <a:p>
          <a:r>
            <a:rPr lang="en-US"/>
            <a:t>• Difficulty engaging in group play relates to egocentrism</a:t>
          </a:r>
        </a:p>
      </dgm:t>
    </dgm:pt>
    <dgm:pt modelId="{2CC53B16-DC8C-451B-AA5B-FCC6BA3231F4}" type="parTrans" cxnId="{081BB387-7847-4E4C-9109-1A7CDD3A9789}">
      <dgm:prSet/>
      <dgm:spPr/>
      <dgm:t>
        <a:bodyPr/>
        <a:lstStyle/>
        <a:p>
          <a:endParaRPr lang="en-US"/>
        </a:p>
      </dgm:t>
    </dgm:pt>
    <dgm:pt modelId="{4CB5F50D-5DEC-4252-9960-7A4FA420CA4F}" type="sibTrans" cxnId="{081BB387-7847-4E4C-9109-1A7CDD3A9789}">
      <dgm:prSet/>
      <dgm:spPr/>
      <dgm:t>
        <a:bodyPr/>
        <a:lstStyle/>
        <a:p>
          <a:endParaRPr lang="en-US"/>
        </a:p>
      </dgm:t>
    </dgm:pt>
    <dgm:pt modelId="{FBF97AAB-8670-4876-808E-3B5FE3DA00CD}">
      <dgm:prSet/>
      <dgm:spPr/>
      <dgm:t>
        <a:bodyPr/>
        <a:lstStyle/>
        <a:p>
          <a:r>
            <a:rPr lang="en-US"/>
            <a:t>• Guided play helps her develop social and cognitive skills</a:t>
          </a:r>
        </a:p>
      </dgm:t>
    </dgm:pt>
    <dgm:pt modelId="{9F95A05D-B23A-4D05-B9E2-8F5DEAD04986}" type="parTrans" cxnId="{F969F06A-27C7-4479-85B8-63FCD2ADADB8}">
      <dgm:prSet/>
      <dgm:spPr/>
      <dgm:t>
        <a:bodyPr/>
        <a:lstStyle/>
        <a:p>
          <a:endParaRPr lang="en-US"/>
        </a:p>
      </dgm:t>
    </dgm:pt>
    <dgm:pt modelId="{4EC02BE6-346E-4CA5-8ABA-AA3D0C8D00B2}" type="sibTrans" cxnId="{F969F06A-27C7-4479-85B8-63FCD2ADADB8}">
      <dgm:prSet/>
      <dgm:spPr/>
      <dgm:t>
        <a:bodyPr/>
        <a:lstStyle/>
        <a:p>
          <a:endParaRPr lang="en-US"/>
        </a:p>
      </dgm:t>
    </dgm:pt>
    <dgm:pt modelId="{0575ED54-E969-4F43-A15A-B08D5B54BFB9}" type="pres">
      <dgm:prSet presAssocID="{E9FE07CF-25CA-4E22-AAE6-988841E8C6D2}" presName="linear" presStyleCnt="0">
        <dgm:presLayoutVars>
          <dgm:animLvl val="lvl"/>
          <dgm:resizeHandles val="exact"/>
        </dgm:presLayoutVars>
      </dgm:prSet>
      <dgm:spPr/>
    </dgm:pt>
    <dgm:pt modelId="{0AD1EA2D-6231-49C8-8D26-E86699939726}" type="pres">
      <dgm:prSet presAssocID="{F0316EF1-40B6-49DB-BDBF-EA254C61CE7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567AD54-52DF-4881-9B22-8B85C12CECAC}" type="pres">
      <dgm:prSet presAssocID="{5AC95BB5-065A-4055-BA68-2B54C0A91DBC}" presName="spacer" presStyleCnt="0"/>
      <dgm:spPr/>
    </dgm:pt>
    <dgm:pt modelId="{CCAD71F1-3EAF-4AA3-BC84-B070D323A3FC}" type="pres">
      <dgm:prSet presAssocID="{8F061FA2-29CA-48A3-82A1-138792059A4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BE6D8FD-991A-4BE3-B4CD-937D23813F4C}" type="pres">
      <dgm:prSet presAssocID="{4CB5F50D-5DEC-4252-9960-7A4FA420CA4F}" presName="spacer" presStyleCnt="0"/>
      <dgm:spPr/>
    </dgm:pt>
    <dgm:pt modelId="{D603EF28-5D22-4C93-AD0F-919D24C2E31B}" type="pres">
      <dgm:prSet presAssocID="{FBF97AAB-8670-4876-808E-3B5FE3DA00C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62A5B035-95A8-4802-9584-1153F14506F0}" type="presOf" srcId="{8F061FA2-29CA-48A3-82A1-138792059A45}" destId="{CCAD71F1-3EAF-4AA3-BC84-B070D323A3FC}" srcOrd="0" destOrd="0" presId="urn:microsoft.com/office/officeart/2005/8/layout/vList2"/>
    <dgm:cxn modelId="{F969F06A-27C7-4479-85B8-63FCD2ADADB8}" srcId="{E9FE07CF-25CA-4E22-AAE6-988841E8C6D2}" destId="{FBF97AAB-8670-4876-808E-3B5FE3DA00CD}" srcOrd="2" destOrd="0" parTransId="{9F95A05D-B23A-4D05-B9E2-8F5DEAD04986}" sibTransId="{4EC02BE6-346E-4CA5-8ABA-AA3D0C8D00B2}"/>
    <dgm:cxn modelId="{ED462E4E-086E-44AF-A1C5-833A122821CE}" type="presOf" srcId="{F0316EF1-40B6-49DB-BDBF-EA254C61CE77}" destId="{0AD1EA2D-6231-49C8-8D26-E86699939726}" srcOrd="0" destOrd="0" presId="urn:microsoft.com/office/officeart/2005/8/layout/vList2"/>
    <dgm:cxn modelId="{918BCE53-ED32-4C3D-A682-8CF05163A9E3}" type="presOf" srcId="{FBF97AAB-8670-4876-808E-3B5FE3DA00CD}" destId="{D603EF28-5D22-4C93-AD0F-919D24C2E31B}" srcOrd="0" destOrd="0" presId="urn:microsoft.com/office/officeart/2005/8/layout/vList2"/>
    <dgm:cxn modelId="{CB583C7A-3F07-4C40-88A2-2C7CB07257C6}" srcId="{E9FE07CF-25CA-4E22-AAE6-988841E8C6D2}" destId="{F0316EF1-40B6-49DB-BDBF-EA254C61CE77}" srcOrd="0" destOrd="0" parTransId="{06B22CD1-2065-4762-A4D2-ED88B7FA9CFA}" sibTransId="{5AC95BB5-065A-4055-BA68-2B54C0A91DBC}"/>
    <dgm:cxn modelId="{081BB387-7847-4E4C-9109-1A7CDD3A9789}" srcId="{E9FE07CF-25CA-4E22-AAE6-988841E8C6D2}" destId="{8F061FA2-29CA-48A3-82A1-138792059A45}" srcOrd="1" destOrd="0" parTransId="{2CC53B16-DC8C-451B-AA5B-FCC6BA3231F4}" sibTransId="{4CB5F50D-5DEC-4252-9960-7A4FA420CA4F}"/>
    <dgm:cxn modelId="{CC47DAB9-CD65-4CE4-920C-6E587AB2480A}" type="presOf" srcId="{E9FE07CF-25CA-4E22-AAE6-988841E8C6D2}" destId="{0575ED54-E969-4F43-A15A-B08D5B54BFB9}" srcOrd="0" destOrd="0" presId="urn:microsoft.com/office/officeart/2005/8/layout/vList2"/>
    <dgm:cxn modelId="{BCCB5806-1BFD-46CF-BC98-BD819DAA4060}" type="presParOf" srcId="{0575ED54-E969-4F43-A15A-B08D5B54BFB9}" destId="{0AD1EA2D-6231-49C8-8D26-E86699939726}" srcOrd="0" destOrd="0" presId="urn:microsoft.com/office/officeart/2005/8/layout/vList2"/>
    <dgm:cxn modelId="{0DB332B5-7DE4-4069-ACB5-3EF8A45EAED3}" type="presParOf" srcId="{0575ED54-E969-4F43-A15A-B08D5B54BFB9}" destId="{1567AD54-52DF-4881-9B22-8B85C12CECAC}" srcOrd="1" destOrd="0" presId="urn:microsoft.com/office/officeart/2005/8/layout/vList2"/>
    <dgm:cxn modelId="{1BDB533F-7F81-4B8E-B3B3-D01730FDBF4F}" type="presParOf" srcId="{0575ED54-E969-4F43-A15A-B08D5B54BFB9}" destId="{CCAD71F1-3EAF-4AA3-BC84-B070D323A3FC}" srcOrd="2" destOrd="0" presId="urn:microsoft.com/office/officeart/2005/8/layout/vList2"/>
    <dgm:cxn modelId="{8B068E85-10C3-4B36-A70F-22A2FA1C03CC}" type="presParOf" srcId="{0575ED54-E969-4F43-A15A-B08D5B54BFB9}" destId="{3BE6D8FD-991A-4BE3-B4CD-937D23813F4C}" srcOrd="3" destOrd="0" presId="urn:microsoft.com/office/officeart/2005/8/layout/vList2"/>
    <dgm:cxn modelId="{DF803111-4340-4D37-90A8-EA4BF6E065CF}" type="presParOf" srcId="{0575ED54-E969-4F43-A15A-B08D5B54BFB9}" destId="{D603EF28-5D22-4C93-AD0F-919D24C2E31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39A10A8-C0C6-4AE6-B9D3-0AD592BDC8CF}" type="doc">
      <dgm:prSet loTypeId="urn:microsoft.com/office/officeart/2008/layout/Lin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6AAA60A-5AFE-41E7-B33F-7C6276C59412}">
      <dgm:prSet/>
      <dgm:spPr/>
      <dgm:t>
        <a:bodyPr/>
        <a:lstStyle/>
        <a:p>
          <a:r>
            <a:rPr lang="en-US"/>
            <a:t>• Nature: Biological readiness, temperament</a:t>
          </a:r>
        </a:p>
      </dgm:t>
    </dgm:pt>
    <dgm:pt modelId="{65E90600-DD9E-445B-AB24-F329B5F85138}" type="parTrans" cxnId="{51674D23-9C00-4739-83AD-9F7E5B3009BF}">
      <dgm:prSet/>
      <dgm:spPr/>
      <dgm:t>
        <a:bodyPr/>
        <a:lstStyle/>
        <a:p>
          <a:endParaRPr lang="en-US"/>
        </a:p>
      </dgm:t>
    </dgm:pt>
    <dgm:pt modelId="{123BDB4F-1D2F-45E9-8B57-7883CD1324E9}" type="sibTrans" cxnId="{51674D23-9C00-4739-83AD-9F7E5B3009BF}">
      <dgm:prSet/>
      <dgm:spPr/>
      <dgm:t>
        <a:bodyPr/>
        <a:lstStyle/>
        <a:p>
          <a:endParaRPr lang="en-US"/>
        </a:p>
      </dgm:t>
    </dgm:pt>
    <dgm:pt modelId="{F5B69D25-2982-40B4-BE04-D6049B72C686}">
      <dgm:prSet/>
      <dgm:spPr/>
      <dgm:t>
        <a:bodyPr/>
        <a:lstStyle/>
        <a:p>
          <a:r>
            <a:rPr lang="en-US"/>
            <a:t>• Nurture: Family environment, nursery setting, cultural background</a:t>
          </a:r>
        </a:p>
      </dgm:t>
    </dgm:pt>
    <dgm:pt modelId="{7789EDC3-B45A-4A57-A5CB-27A153C94C88}" type="parTrans" cxnId="{56186277-832D-4668-B6AB-BF6B4F1E3AC9}">
      <dgm:prSet/>
      <dgm:spPr/>
      <dgm:t>
        <a:bodyPr/>
        <a:lstStyle/>
        <a:p>
          <a:endParaRPr lang="en-US"/>
        </a:p>
      </dgm:t>
    </dgm:pt>
    <dgm:pt modelId="{BD264BDC-68FE-4EAC-B47C-C44ABA76D0F8}" type="sibTrans" cxnId="{56186277-832D-4668-B6AB-BF6B4F1E3AC9}">
      <dgm:prSet/>
      <dgm:spPr/>
      <dgm:t>
        <a:bodyPr/>
        <a:lstStyle/>
        <a:p>
          <a:endParaRPr lang="en-US"/>
        </a:p>
      </dgm:t>
    </dgm:pt>
    <dgm:pt modelId="{83ED7070-4041-4987-940E-DD74C80C4199}">
      <dgm:prSet/>
      <dgm:spPr/>
      <dgm:t>
        <a:bodyPr/>
        <a:lstStyle/>
        <a:p>
          <a:r>
            <a:rPr lang="en-US"/>
            <a:t>• Interaction between genetic potential and learning opportunities</a:t>
          </a:r>
        </a:p>
      </dgm:t>
    </dgm:pt>
    <dgm:pt modelId="{B4128869-A73D-45EC-B610-E40E337A317D}" type="parTrans" cxnId="{4BB42D3D-5F3D-46CB-B46B-7E7AF10356D5}">
      <dgm:prSet/>
      <dgm:spPr/>
      <dgm:t>
        <a:bodyPr/>
        <a:lstStyle/>
        <a:p>
          <a:endParaRPr lang="en-US"/>
        </a:p>
      </dgm:t>
    </dgm:pt>
    <dgm:pt modelId="{98FCAC30-6E87-46DD-90D6-9507AFFEE19C}" type="sibTrans" cxnId="{4BB42D3D-5F3D-46CB-B46B-7E7AF10356D5}">
      <dgm:prSet/>
      <dgm:spPr/>
      <dgm:t>
        <a:bodyPr/>
        <a:lstStyle/>
        <a:p>
          <a:endParaRPr lang="en-US"/>
        </a:p>
      </dgm:t>
    </dgm:pt>
    <dgm:pt modelId="{4E480E57-22BF-4C85-93E8-9F64FE2C8A5B}" type="pres">
      <dgm:prSet presAssocID="{D39A10A8-C0C6-4AE6-B9D3-0AD592BDC8CF}" presName="vert0" presStyleCnt="0">
        <dgm:presLayoutVars>
          <dgm:dir/>
          <dgm:animOne val="branch"/>
          <dgm:animLvl val="lvl"/>
        </dgm:presLayoutVars>
      </dgm:prSet>
      <dgm:spPr/>
    </dgm:pt>
    <dgm:pt modelId="{94E6BF36-24BF-4EB8-B68F-B063901AB6AD}" type="pres">
      <dgm:prSet presAssocID="{86AAA60A-5AFE-41E7-B33F-7C6276C59412}" presName="thickLine" presStyleLbl="alignNode1" presStyleIdx="0" presStyleCnt="3"/>
      <dgm:spPr/>
    </dgm:pt>
    <dgm:pt modelId="{4D382FFE-E6BC-4F12-818A-78871A0F3402}" type="pres">
      <dgm:prSet presAssocID="{86AAA60A-5AFE-41E7-B33F-7C6276C59412}" presName="horz1" presStyleCnt="0"/>
      <dgm:spPr/>
    </dgm:pt>
    <dgm:pt modelId="{6EDFA132-F618-479F-9274-78CC0DDBFEBF}" type="pres">
      <dgm:prSet presAssocID="{86AAA60A-5AFE-41E7-B33F-7C6276C59412}" presName="tx1" presStyleLbl="revTx" presStyleIdx="0" presStyleCnt="3"/>
      <dgm:spPr/>
    </dgm:pt>
    <dgm:pt modelId="{EF75C0CC-40A2-4D02-B391-4C58DC93800F}" type="pres">
      <dgm:prSet presAssocID="{86AAA60A-5AFE-41E7-B33F-7C6276C59412}" presName="vert1" presStyleCnt="0"/>
      <dgm:spPr/>
    </dgm:pt>
    <dgm:pt modelId="{2032E4D6-C283-48AE-88DB-B2EE383F579C}" type="pres">
      <dgm:prSet presAssocID="{F5B69D25-2982-40B4-BE04-D6049B72C686}" presName="thickLine" presStyleLbl="alignNode1" presStyleIdx="1" presStyleCnt="3"/>
      <dgm:spPr/>
    </dgm:pt>
    <dgm:pt modelId="{00086CB2-E862-47C6-8555-478567CB6D58}" type="pres">
      <dgm:prSet presAssocID="{F5B69D25-2982-40B4-BE04-D6049B72C686}" presName="horz1" presStyleCnt="0"/>
      <dgm:spPr/>
    </dgm:pt>
    <dgm:pt modelId="{62F5FF2F-6C5B-44DE-9496-0DEF58DF11D5}" type="pres">
      <dgm:prSet presAssocID="{F5B69D25-2982-40B4-BE04-D6049B72C686}" presName="tx1" presStyleLbl="revTx" presStyleIdx="1" presStyleCnt="3"/>
      <dgm:spPr/>
    </dgm:pt>
    <dgm:pt modelId="{E6B4E697-738E-4271-96DE-8A81EED808DF}" type="pres">
      <dgm:prSet presAssocID="{F5B69D25-2982-40B4-BE04-D6049B72C686}" presName="vert1" presStyleCnt="0"/>
      <dgm:spPr/>
    </dgm:pt>
    <dgm:pt modelId="{5E8207D6-8F70-46C2-A8F6-4727D75B9073}" type="pres">
      <dgm:prSet presAssocID="{83ED7070-4041-4987-940E-DD74C80C4199}" presName="thickLine" presStyleLbl="alignNode1" presStyleIdx="2" presStyleCnt="3"/>
      <dgm:spPr/>
    </dgm:pt>
    <dgm:pt modelId="{3348B252-C4A1-40F9-A0F4-C72FC9FEA676}" type="pres">
      <dgm:prSet presAssocID="{83ED7070-4041-4987-940E-DD74C80C4199}" presName="horz1" presStyleCnt="0"/>
      <dgm:spPr/>
    </dgm:pt>
    <dgm:pt modelId="{13D34D45-4331-499D-9979-D59224F73774}" type="pres">
      <dgm:prSet presAssocID="{83ED7070-4041-4987-940E-DD74C80C4199}" presName="tx1" presStyleLbl="revTx" presStyleIdx="2" presStyleCnt="3"/>
      <dgm:spPr/>
    </dgm:pt>
    <dgm:pt modelId="{626F09C2-4806-4BD3-8340-A5FCFE13A3E3}" type="pres">
      <dgm:prSet presAssocID="{83ED7070-4041-4987-940E-DD74C80C4199}" presName="vert1" presStyleCnt="0"/>
      <dgm:spPr/>
    </dgm:pt>
  </dgm:ptLst>
  <dgm:cxnLst>
    <dgm:cxn modelId="{51674D23-9C00-4739-83AD-9F7E5B3009BF}" srcId="{D39A10A8-C0C6-4AE6-B9D3-0AD592BDC8CF}" destId="{86AAA60A-5AFE-41E7-B33F-7C6276C59412}" srcOrd="0" destOrd="0" parTransId="{65E90600-DD9E-445B-AB24-F329B5F85138}" sibTransId="{123BDB4F-1D2F-45E9-8B57-7883CD1324E9}"/>
    <dgm:cxn modelId="{4BB42D3D-5F3D-46CB-B46B-7E7AF10356D5}" srcId="{D39A10A8-C0C6-4AE6-B9D3-0AD592BDC8CF}" destId="{83ED7070-4041-4987-940E-DD74C80C4199}" srcOrd="2" destOrd="0" parTransId="{B4128869-A73D-45EC-B610-E40E337A317D}" sibTransId="{98FCAC30-6E87-46DD-90D6-9507AFFEE19C}"/>
    <dgm:cxn modelId="{56186277-832D-4668-B6AB-BF6B4F1E3AC9}" srcId="{D39A10A8-C0C6-4AE6-B9D3-0AD592BDC8CF}" destId="{F5B69D25-2982-40B4-BE04-D6049B72C686}" srcOrd="1" destOrd="0" parTransId="{7789EDC3-B45A-4A57-A5CB-27A153C94C88}" sibTransId="{BD264BDC-68FE-4EAC-B47C-C44ABA76D0F8}"/>
    <dgm:cxn modelId="{EAA67379-5B79-46E2-BE06-2228B12C531F}" type="presOf" srcId="{D39A10A8-C0C6-4AE6-B9D3-0AD592BDC8CF}" destId="{4E480E57-22BF-4C85-93E8-9F64FE2C8A5B}" srcOrd="0" destOrd="0" presId="urn:microsoft.com/office/officeart/2008/layout/LinedList"/>
    <dgm:cxn modelId="{39184EAB-169D-4527-8DF7-4B898C3FB81B}" type="presOf" srcId="{83ED7070-4041-4987-940E-DD74C80C4199}" destId="{13D34D45-4331-499D-9979-D59224F73774}" srcOrd="0" destOrd="0" presId="urn:microsoft.com/office/officeart/2008/layout/LinedList"/>
    <dgm:cxn modelId="{55D5A8AF-B0E4-4B22-9246-92942ACB1991}" type="presOf" srcId="{86AAA60A-5AFE-41E7-B33F-7C6276C59412}" destId="{6EDFA132-F618-479F-9274-78CC0DDBFEBF}" srcOrd="0" destOrd="0" presId="urn:microsoft.com/office/officeart/2008/layout/LinedList"/>
    <dgm:cxn modelId="{8E463BE9-3B0E-4695-AF78-171321796A8E}" type="presOf" srcId="{F5B69D25-2982-40B4-BE04-D6049B72C686}" destId="{62F5FF2F-6C5B-44DE-9496-0DEF58DF11D5}" srcOrd="0" destOrd="0" presId="urn:microsoft.com/office/officeart/2008/layout/LinedList"/>
    <dgm:cxn modelId="{9C0689A1-4836-4E4A-9FA0-796E6DDB5323}" type="presParOf" srcId="{4E480E57-22BF-4C85-93E8-9F64FE2C8A5B}" destId="{94E6BF36-24BF-4EB8-B68F-B063901AB6AD}" srcOrd="0" destOrd="0" presId="urn:microsoft.com/office/officeart/2008/layout/LinedList"/>
    <dgm:cxn modelId="{3C780BE9-0225-4F8F-8052-58DF1BBFA89A}" type="presParOf" srcId="{4E480E57-22BF-4C85-93E8-9F64FE2C8A5B}" destId="{4D382FFE-E6BC-4F12-818A-78871A0F3402}" srcOrd="1" destOrd="0" presId="urn:microsoft.com/office/officeart/2008/layout/LinedList"/>
    <dgm:cxn modelId="{17007CDD-BCDA-46F7-883D-D088C53F89BB}" type="presParOf" srcId="{4D382FFE-E6BC-4F12-818A-78871A0F3402}" destId="{6EDFA132-F618-479F-9274-78CC0DDBFEBF}" srcOrd="0" destOrd="0" presId="urn:microsoft.com/office/officeart/2008/layout/LinedList"/>
    <dgm:cxn modelId="{9FD17247-D1B0-4668-AEBE-77D7F1C45976}" type="presParOf" srcId="{4D382FFE-E6BC-4F12-818A-78871A0F3402}" destId="{EF75C0CC-40A2-4D02-B391-4C58DC93800F}" srcOrd="1" destOrd="0" presId="urn:microsoft.com/office/officeart/2008/layout/LinedList"/>
    <dgm:cxn modelId="{AF592D26-5BF6-4BB8-B967-B6BB426F081C}" type="presParOf" srcId="{4E480E57-22BF-4C85-93E8-9F64FE2C8A5B}" destId="{2032E4D6-C283-48AE-88DB-B2EE383F579C}" srcOrd="2" destOrd="0" presId="urn:microsoft.com/office/officeart/2008/layout/LinedList"/>
    <dgm:cxn modelId="{C39643C3-B6BF-4A09-9395-F4D15F09A235}" type="presParOf" srcId="{4E480E57-22BF-4C85-93E8-9F64FE2C8A5B}" destId="{00086CB2-E862-47C6-8555-478567CB6D58}" srcOrd="3" destOrd="0" presId="urn:microsoft.com/office/officeart/2008/layout/LinedList"/>
    <dgm:cxn modelId="{5B2FB96E-6CFC-4FA4-A952-5F96224D031E}" type="presParOf" srcId="{00086CB2-E862-47C6-8555-478567CB6D58}" destId="{62F5FF2F-6C5B-44DE-9496-0DEF58DF11D5}" srcOrd="0" destOrd="0" presId="urn:microsoft.com/office/officeart/2008/layout/LinedList"/>
    <dgm:cxn modelId="{5A6C66FF-7C3B-4FC0-98B4-FFBF1DF1410E}" type="presParOf" srcId="{00086CB2-E862-47C6-8555-478567CB6D58}" destId="{E6B4E697-738E-4271-96DE-8A81EED808DF}" srcOrd="1" destOrd="0" presId="urn:microsoft.com/office/officeart/2008/layout/LinedList"/>
    <dgm:cxn modelId="{66CD6395-8902-49E6-9DF2-3D5BE9B51E9D}" type="presParOf" srcId="{4E480E57-22BF-4C85-93E8-9F64FE2C8A5B}" destId="{5E8207D6-8F70-46C2-A8F6-4727D75B9073}" srcOrd="4" destOrd="0" presId="urn:microsoft.com/office/officeart/2008/layout/LinedList"/>
    <dgm:cxn modelId="{40103ED3-EF10-4F43-B124-955CFB748B61}" type="presParOf" srcId="{4E480E57-22BF-4C85-93E8-9F64FE2C8A5B}" destId="{3348B252-C4A1-40F9-A0F4-C72FC9FEA676}" srcOrd="5" destOrd="0" presId="urn:microsoft.com/office/officeart/2008/layout/LinedList"/>
    <dgm:cxn modelId="{D70F5F51-B5E9-4944-8100-4D758EA586A6}" type="presParOf" srcId="{3348B252-C4A1-40F9-A0F4-C72FC9FEA676}" destId="{13D34D45-4331-499D-9979-D59224F73774}" srcOrd="0" destOrd="0" presId="urn:microsoft.com/office/officeart/2008/layout/LinedList"/>
    <dgm:cxn modelId="{B757E8DF-32DF-49CD-889B-4C308EBEB991}" type="presParOf" srcId="{3348B252-C4A1-40F9-A0F4-C72FC9FEA676}" destId="{626F09C2-4806-4BD3-8340-A5FCFE13A3E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1F35C21-498D-4E71-9D6E-742D2981948F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5F1970CC-A1B5-4F8D-A1A1-44A3965569C5}">
      <dgm:prSet/>
      <dgm:spPr/>
      <dgm:t>
        <a:bodyPr/>
        <a:lstStyle/>
        <a:p>
          <a:r>
            <a:rPr lang="en-US"/>
            <a:t>• Strengths: Highlights active learning and developmental stages</a:t>
          </a:r>
        </a:p>
      </dgm:t>
    </dgm:pt>
    <dgm:pt modelId="{9B2D9486-6983-449E-ADA5-6AB70AA1E386}" type="parTrans" cxnId="{5BBD52C1-56A6-449A-985D-C73939E982F3}">
      <dgm:prSet/>
      <dgm:spPr/>
      <dgm:t>
        <a:bodyPr/>
        <a:lstStyle/>
        <a:p>
          <a:endParaRPr lang="en-US"/>
        </a:p>
      </dgm:t>
    </dgm:pt>
    <dgm:pt modelId="{134678D9-5694-4CD4-8E70-C614728C59B5}" type="sibTrans" cxnId="{5BBD52C1-56A6-449A-985D-C73939E982F3}">
      <dgm:prSet/>
      <dgm:spPr/>
      <dgm:t>
        <a:bodyPr/>
        <a:lstStyle/>
        <a:p>
          <a:endParaRPr lang="en-US"/>
        </a:p>
      </dgm:t>
    </dgm:pt>
    <dgm:pt modelId="{B1101EC1-78CB-4112-8E8B-7915C1734D7D}">
      <dgm:prSet/>
      <dgm:spPr/>
      <dgm:t>
        <a:bodyPr/>
        <a:lstStyle/>
        <a:p>
          <a:r>
            <a:rPr lang="en-US"/>
            <a:t>• Limitations: Underestimates cultural and social context</a:t>
          </a:r>
        </a:p>
      </dgm:t>
    </dgm:pt>
    <dgm:pt modelId="{839B6001-ADE2-407E-BABE-04F41F2BE928}" type="parTrans" cxnId="{A234CDB0-03D5-43B0-8689-C4D801BCF818}">
      <dgm:prSet/>
      <dgm:spPr/>
      <dgm:t>
        <a:bodyPr/>
        <a:lstStyle/>
        <a:p>
          <a:endParaRPr lang="en-US"/>
        </a:p>
      </dgm:t>
    </dgm:pt>
    <dgm:pt modelId="{D1FA5136-7F83-4DA4-B510-C82317AEE14A}" type="sibTrans" cxnId="{A234CDB0-03D5-43B0-8689-C4D801BCF818}">
      <dgm:prSet/>
      <dgm:spPr/>
      <dgm:t>
        <a:bodyPr/>
        <a:lstStyle/>
        <a:p>
          <a:endParaRPr lang="en-US"/>
        </a:p>
      </dgm:t>
    </dgm:pt>
    <dgm:pt modelId="{FD1CBF64-D5F1-4BC4-97FA-889F9F3E19A0}">
      <dgm:prSet/>
      <dgm:spPr/>
      <dgm:t>
        <a:bodyPr/>
        <a:lstStyle/>
        <a:p>
          <a:r>
            <a:rPr lang="en-US"/>
            <a:t>• </a:t>
          </a:r>
          <a:r>
            <a:rPr lang="en-GB"/>
            <a:t>Cultural</a:t>
          </a:r>
          <a:r>
            <a:rPr lang="en-US"/>
            <a:t> perspective: Importance of family and community learning</a:t>
          </a:r>
        </a:p>
      </dgm:t>
    </dgm:pt>
    <dgm:pt modelId="{68EA0412-809B-405E-BECD-7031B22FE13F}" type="parTrans" cxnId="{319213FA-577A-444A-92DB-23B8C2A7E304}">
      <dgm:prSet/>
      <dgm:spPr/>
      <dgm:t>
        <a:bodyPr/>
        <a:lstStyle/>
        <a:p>
          <a:endParaRPr lang="en-US"/>
        </a:p>
      </dgm:t>
    </dgm:pt>
    <dgm:pt modelId="{F74B6064-6D32-4F99-B811-B60C1BCAC8E5}" type="sibTrans" cxnId="{319213FA-577A-444A-92DB-23B8C2A7E304}">
      <dgm:prSet/>
      <dgm:spPr/>
      <dgm:t>
        <a:bodyPr/>
        <a:lstStyle/>
        <a:p>
          <a:endParaRPr lang="en-US"/>
        </a:p>
      </dgm:t>
    </dgm:pt>
    <dgm:pt modelId="{66052083-4686-4791-93AA-95A747E53C63}">
      <dgm:prSet/>
      <dgm:spPr/>
      <dgm:t>
        <a:bodyPr/>
        <a:lstStyle/>
        <a:p>
          <a:r>
            <a:rPr lang="en-US"/>
            <a:t>• Integrate Piaget with Vygotsky for a balanced approach</a:t>
          </a:r>
        </a:p>
      </dgm:t>
    </dgm:pt>
    <dgm:pt modelId="{9DB042BA-7B73-48E8-B50A-7F06B9382C6B}" type="parTrans" cxnId="{656153B3-C3E2-4432-A32C-F5616B83C1BF}">
      <dgm:prSet/>
      <dgm:spPr/>
      <dgm:t>
        <a:bodyPr/>
        <a:lstStyle/>
        <a:p>
          <a:endParaRPr lang="en-US"/>
        </a:p>
      </dgm:t>
    </dgm:pt>
    <dgm:pt modelId="{1DAD6F7C-CF21-4B1D-B546-B615E5FE9C0D}" type="sibTrans" cxnId="{656153B3-C3E2-4432-A32C-F5616B83C1BF}">
      <dgm:prSet/>
      <dgm:spPr/>
      <dgm:t>
        <a:bodyPr/>
        <a:lstStyle/>
        <a:p>
          <a:endParaRPr lang="en-US"/>
        </a:p>
      </dgm:t>
    </dgm:pt>
    <dgm:pt modelId="{8967F44E-54F2-454B-9765-52100B3E43E9}" type="pres">
      <dgm:prSet presAssocID="{31F35C21-498D-4E71-9D6E-742D2981948F}" presName="linear" presStyleCnt="0">
        <dgm:presLayoutVars>
          <dgm:animLvl val="lvl"/>
          <dgm:resizeHandles val="exact"/>
        </dgm:presLayoutVars>
      </dgm:prSet>
      <dgm:spPr/>
    </dgm:pt>
    <dgm:pt modelId="{63E19849-FEFD-43D4-9A1A-419E4D3281A3}" type="pres">
      <dgm:prSet presAssocID="{5F1970CC-A1B5-4F8D-A1A1-44A3965569C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1E7A543-6C6C-4772-8F00-8E3209661AFA}" type="pres">
      <dgm:prSet presAssocID="{134678D9-5694-4CD4-8E70-C614728C59B5}" presName="spacer" presStyleCnt="0"/>
      <dgm:spPr/>
    </dgm:pt>
    <dgm:pt modelId="{FB7B8267-8E9E-4DF4-853F-37FC752AFAE3}" type="pres">
      <dgm:prSet presAssocID="{B1101EC1-78CB-4112-8E8B-7915C1734D7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B31AA060-6F43-430E-907C-9AB030143BFD}" type="pres">
      <dgm:prSet presAssocID="{D1FA5136-7F83-4DA4-B510-C82317AEE14A}" presName="spacer" presStyleCnt="0"/>
      <dgm:spPr/>
    </dgm:pt>
    <dgm:pt modelId="{9C61F823-6604-45A7-9C75-1243A6DD9F50}" type="pres">
      <dgm:prSet presAssocID="{FD1CBF64-D5F1-4BC4-97FA-889F9F3E19A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B20052C-F71A-4C2B-96FC-2226DB3828EB}" type="pres">
      <dgm:prSet presAssocID="{F74B6064-6D32-4F99-B811-B60C1BCAC8E5}" presName="spacer" presStyleCnt="0"/>
      <dgm:spPr/>
    </dgm:pt>
    <dgm:pt modelId="{DBBF4147-5BDB-48CB-8D32-D8F68BA976FB}" type="pres">
      <dgm:prSet presAssocID="{66052083-4686-4791-93AA-95A747E53C6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DC92CC52-7C97-495A-B4F0-7CEC67687EA3}" type="presOf" srcId="{31F35C21-498D-4E71-9D6E-742D2981948F}" destId="{8967F44E-54F2-454B-9765-52100B3E43E9}" srcOrd="0" destOrd="0" presId="urn:microsoft.com/office/officeart/2005/8/layout/vList2"/>
    <dgm:cxn modelId="{FC144CAD-803D-4D88-A7B7-33B1916E944E}" type="presOf" srcId="{66052083-4686-4791-93AA-95A747E53C63}" destId="{DBBF4147-5BDB-48CB-8D32-D8F68BA976FB}" srcOrd="0" destOrd="0" presId="urn:microsoft.com/office/officeart/2005/8/layout/vList2"/>
    <dgm:cxn modelId="{A234CDB0-03D5-43B0-8689-C4D801BCF818}" srcId="{31F35C21-498D-4E71-9D6E-742D2981948F}" destId="{B1101EC1-78CB-4112-8E8B-7915C1734D7D}" srcOrd="1" destOrd="0" parTransId="{839B6001-ADE2-407E-BABE-04F41F2BE928}" sibTransId="{D1FA5136-7F83-4DA4-B510-C82317AEE14A}"/>
    <dgm:cxn modelId="{656153B3-C3E2-4432-A32C-F5616B83C1BF}" srcId="{31F35C21-498D-4E71-9D6E-742D2981948F}" destId="{66052083-4686-4791-93AA-95A747E53C63}" srcOrd="3" destOrd="0" parTransId="{9DB042BA-7B73-48E8-B50A-7F06B9382C6B}" sibTransId="{1DAD6F7C-CF21-4B1D-B546-B615E5FE9C0D}"/>
    <dgm:cxn modelId="{5BBD52C1-56A6-449A-985D-C73939E982F3}" srcId="{31F35C21-498D-4E71-9D6E-742D2981948F}" destId="{5F1970CC-A1B5-4F8D-A1A1-44A3965569C5}" srcOrd="0" destOrd="0" parTransId="{9B2D9486-6983-449E-ADA5-6AB70AA1E386}" sibTransId="{134678D9-5694-4CD4-8E70-C614728C59B5}"/>
    <dgm:cxn modelId="{B059A7C7-A8A6-4286-88B2-FFCD8350534A}" type="presOf" srcId="{FD1CBF64-D5F1-4BC4-97FA-889F9F3E19A0}" destId="{9C61F823-6604-45A7-9C75-1243A6DD9F50}" srcOrd="0" destOrd="0" presId="urn:microsoft.com/office/officeart/2005/8/layout/vList2"/>
    <dgm:cxn modelId="{49FAEEC7-B012-48A3-820F-E297A25ACA4C}" type="presOf" srcId="{5F1970CC-A1B5-4F8D-A1A1-44A3965569C5}" destId="{63E19849-FEFD-43D4-9A1A-419E4D3281A3}" srcOrd="0" destOrd="0" presId="urn:microsoft.com/office/officeart/2005/8/layout/vList2"/>
    <dgm:cxn modelId="{193895DA-D7C2-4E09-AB16-6EAF2C786FC8}" type="presOf" srcId="{B1101EC1-78CB-4112-8E8B-7915C1734D7D}" destId="{FB7B8267-8E9E-4DF4-853F-37FC752AFAE3}" srcOrd="0" destOrd="0" presId="urn:microsoft.com/office/officeart/2005/8/layout/vList2"/>
    <dgm:cxn modelId="{319213FA-577A-444A-92DB-23B8C2A7E304}" srcId="{31F35C21-498D-4E71-9D6E-742D2981948F}" destId="{FD1CBF64-D5F1-4BC4-97FA-889F9F3E19A0}" srcOrd="2" destOrd="0" parTransId="{68EA0412-809B-405E-BECD-7031B22FE13F}" sibTransId="{F74B6064-6D32-4F99-B811-B60C1BCAC8E5}"/>
    <dgm:cxn modelId="{A8BCA421-8863-4F93-8275-B4351A9AF2FB}" type="presParOf" srcId="{8967F44E-54F2-454B-9765-52100B3E43E9}" destId="{63E19849-FEFD-43D4-9A1A-419E4D3281A3}" srcOrd="0" destOrd="0" presId="urn:microsoft.com/office/officeart/2005/8/layout/vList2"/>
    <dgm:cxn modelId="{3455CC09-BC61-4041-AE98-41024988E36F}" type="presParOf" srcId="{8967F44E-54F2-454B-9765-52100B3E43E9}" destId="{D1E7A543-6C6C-4772-8F00-8E3209661AFA}" srcOrd="1" destOrd="0" presId="urn:microsoft.com/office/officeart/2005/8/layout/vList2"/>
    <dgm:cxn modelId="{71D2916E-3C36-4FF3-8636-8E0B45464D69}" type="presParOf" srcId="{8967F44E-54F2-454B-9765-52100B3E43E9}" destId="{FB7B8267-8E9E-4DF4-853F-37FC752AFAE3}" srcOrd="2" destOrd="0" presId="urn:microsoft.com/office/officeart/2005/8/layout/vList2"/>
    <dgm:cxn modelId="{42B7A526-CC7E-4068-B73D-B530D95B82BF}" type="presParOf" srcId="{8967F44E-54F2-454B-9765-52100B3E43E9}" destId="{B31AA060-6F43-430E-907C-9AB030143BFD}" srcOrd="3" destOrd="0" presId="urn:microsoft.com/office/officeart/2005/8/layout/vList2"/>
    <dgm:cxn modelId="{74D9B87F-819C-419F-ACA9-3F44519A2A57}" type="presParOf" srcId="{8967F44E-54F2-454B-9765-52100B3E43E9}" destId="{9C61F823-6604-45A7-9C75-1243A6DD9F50}" srcOrd="4" destOrd="0" presId="urn:microsoft.com/office/officeart/2005/8/layout/vList2"/>
    <dgm:cxn modelId="{1C1F2505-FFEB-4C87-ABE0-D046BBAB415F}" type="presParOf" srcId="{8967F44E-54F2-454B-9765-52100B3E43E9}" destId="{3B20052C-F71A-4C2B-96FC-2226DB3828EB}" srcOrd="5" destOrd="0" presId="urn:microsoft.com/office/officeart/2005/8/layout/vList2"/>
    <dgm:cxn modelId="{1E129338-D22B-486C-8CF1-F40E4F8CE0BF}" type="presParOf" srcId="{8967F44E-54F2-454B-9765-52100B3E43E9}" destId="{DBBF4147-5BDB-48CB-8D32-D8F68BA976F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5CC2EF6-55CF-4DBA-A82C-9DBBFDA6234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6D32785-412F-49C5-BE1A-6FFD2DF4AE27}">
      <dgm:prSet/>
      <dgm:spPr/>
      <dgm:t>
        <a:bodyPr/>
        <a:lstStyle/>
        <a:p>
          <a:r>
            <a:rPr lang="en-US"/>
            <a:t>• Piaget’s theory explains Amira’s current stage and learning style</a:t>
          </a:r>
        </a:p>
      </dgm:t>
    </dgm:pt>
    <dgm:pt modelId="{5462CA2E-4D8A-43B4-9428-CA8A57915E3F}" type="parTrans" cxnId="{379A2F0D-A254-40F0-9987-83E1C37E9463}">
      <dgm:prSet/>
      <dgm:spPr/>
      <dgm:t>
        <a:bodyPr/>
        <a:lstStyle/>
        <a:p>
          <a:endParaRPr lang="en-US"/>
        </a:p>
      </dgm:t>
    </dgm:pt>
    <dgm:pt modelId="{ADC4C2A3-150F-4BDE-A119-04070288DA4C}" type="sibTrans" cxnId="{379A2F0D-A254-40F0-9987-83E1C37E9463}">
      <dgm:prSet/>
      <dgm:spPr/>
      <dgm:t>
        <a:bodyPr/>
        <a:lstStyle/>
        <a:p>
          <a:endParaRPr lang="en-US"/>
        </a:p>
      </dgm:t>
    </dgm:pt>
    <dgm:pt modelId="{1EF6E957-C0F9-4115-AC91-29316AE7BD4C}">
      <dgm:prSet/>
      <dgm:spPr/>
      <dgm:t>
        <a:bodyPr/>
        <a:lstStyle/>
        <a:p>
          <a:r>
            <a:rPr lang="en-US"/>
            <a:t>• Structured play and secure routines promote confidence</a:t>
          </a:r>
        </a:p>
      </dgm:t>
    </dgm:pt>
    <dgm:pt modelId="{F91A5C23-E416-4BC2-9F04-5EF586ED3E46}" type="parTrans" cxnId="{6041BB25-FD24-412D-8C8A-2CF350A3BF90}">
      <dgm:prSet/>
      <dgm:spPr/>
      <dgm:t>
        <a:bodyPr/>
        <a:lstStyle/>
        <a:p>
          <a:endParaRPr lang="en-US"/>
        </a:p>
      </dgm:t>
    </dgm:pt>
    <dgm:pt modelId="{90978E72-09C6-477B-B7BB-B1254678B91E}" type="sibTrans" cxnId="{6041BB25-FD24-412D-8C8A-2CF350A3BF90}">
      <dgm:prSet/>
      <dgm:spPr/>
      <dgm:t>
        <a:bodyPr/>
        <a:lstStyle/>
        <a:p>
          <a:endParaRPr lang="en-US"/>
        </a:p>
      </dgm:t>
    </dgm:pt>
    <dgm:pt modelId="{60EBE43F-3A30-47C4-870D-FFF34BD97C91}">
      <dgm:prSet/>
      <dgm:spPr/>
      <dgm:t>
        <a:bodyPr/>
        <a:lstStyle/>
        <a:p>
          <a:r>
            <a:rPr lang="en-US" dirty="0"/>
            <a:t>• Reflect on transferable empathy and care skills</a:t>
          </a:r>
        </a:p>
      </dgm:t>
    </dgm:pt>
    <dgm:pt modelId="{4DFCB6BF-8860-4DFF-A1CB-262A936F474B}" type="parTrans" cxnId="{253D2540-FA0D-47E3-9B1B-01E31C11A0BB}">
      <dgm:prSet/>
      <dgm:spPr/>
      <dgm:t>
        <a:bodyPr/>
        <a:lstStyle/>
        <a:p>
          <a:endParaRPr lang="en-US"/>
        </a:p>
      </dgm:t>
    </dgm:pt>
    <dgm:pt modelId="{06E5CCE4-0BF6-47E9-9959-2A48A9BA6D2C}" type="sibTrans" cxnId="{253D2540-FA0D-47E3-9B1B-01E31C11A0BB}">
      <dgm:prSet/>
      <dgm:spPr/>
      <dgm:t>
        <a:bodyPr/>
        <a:lstStyle/>
        <a:p>
          <a:endParaRPr lang="en-US"/>
        </a:p>
      </dgm:t>
    </dgm:pt>
    <dgm:pt modelId="{DF0E8D95-6D40-47AB-B6F4-20D31DF04181}" type="pres">
      <dgm:prSet presAssocID="{E5CC2EF6-55CF-4DBA-A82C-9DBBFDA62342}" presName="linear" presStyleCnt="0">
        <dgm:presLayoutVars>
          <dgm:animLvl val="lvl"/>
          <dgm:resizeHandles val="exact"/>
        </dgm:presLayoutVars>
      </dgm:prSet>
      <dgm:spPr/>
    </dgm:pt>
    <dgm:pt modelId="{0A31DD91-EED4-443D-9C7F-98E262FCAD2C}" type="pres">
      <dgm:prSet presAssocID="{D6D32785-412F-49C5-BE1A-6FFD2DF4AE2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87681DD-F7B8-4F05-B4B2-B05FCB227308}" type="pres">
      <dgm:prSet presAssocID="{ADC4C2A3-150F-4BDE-A119-04070288DA4C}" presName="spacer" presStyleCnt="0"/>
      <dgm:spPr/>
    </dgm:pt>
    <dgm:pt modelId="{9C3DB461-512F-4D7C-B4EA-A10473A5971A}" type="pres">
      <dgm:prSet presAssocID="{1EF6E957-C0F9-4115-AC91-29316AE7BD4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2157FA7-3832-4C65-AB0A-DA149FD4A520}" type="pres">
      <dgm:prSet presAssocID="{90978E72-09C6-477B-B7BB-B1254678B91E}" presName="spacer" presStyleCnt="0"/>
      <dgm:spPr/>
    </dgm:pt>
    <dgm:pt modelId="{B2AC224A-E04F-4833-9729-0E680F6FBD47}" type="pres">
      <dgm:prSet presAssocID="{60EBE43F-3A30-47C4-870D-FFF34BD97C91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79A2F0D-A254-40F0-9987-83E1C37E9463}" srcId="{E5CC2EF6-55CF-4DBA-A82C-9DBBFDA62342}" destId="{D6D32785-412F-49C5-BE1A-6FFD2DF4AE27}" srcOrd="0" destOrd="0" parTransId="{5462CA2E-4D8A-43B4-9428-CA8A57915E3F}" sibTransId="{ADC4C2A3-150F-4BDE-A119-04070288DA4C}"/>
    <dgm:cxn modelId="{32DDC01A-CE11-4508-99F9-0CC5284846DC}" type="presOf" srcId="{1EF6E957-C0F9-4115-AC91-29316AE7BD4C}" destId="{9C3DB461-512F-4D7C-B4EA-A10473A5971A}" srcOrd="0" destOrd="0" presId="urn:microsoft.com/office/officeart/2005/8/layout/vList2"/>
    <dgm:cxn modelId="{6041BB25-FD24-412D-8C8A-2CF350A3BF90}" srcId="{E5CC2EF6-55CF-4DBA-A82C-9DBBFDA62342}" destId="{1EF6E957-C0F9-4115-AC91-29316AE7BD4C}" srcOrd="1" destOrd="0" parTransId="{F91A5C23-E416-4BC2-9F04-5EF586ED3E46}" sibTransId="{90978E72-09C6-477B-B7BB-B1254678B91E}"/>
    <dgm:cxn modelId="{253D2540-FA0D-47E3-9B1B-01E31C11A0BB}" srcId="{E5CC2EF6-55CF-4DBA-A82C-9DBBFDA62342}" destId="{60EBE43F-3A30-47C4-870D-FFF34BD97C91}" srcOrd="2" destOrd="0" parTransId="{4DFCB6BF-8860-4DFF-A1CB-262A936F474B}" sibTransId="{06E5CCE4-0BF6-47E9-9959-2A48A9BA6D2C}"/>
    <dgm:cxn modelId="{AF955185-1AF5-4FA0-AD0E-B70A88F81C10}" type="presOf" srcId="{E5CC2EF6-55CF-4DBA-A82C-9DBBFDA62342}" destId="{DF0E8D95-6D40-47AB-B6F4-20D31DF04181}" srcOrd="0" destOrd="0" presId="urn:microsoft.com/office/officeart/2005/8/layout/vList2"/>
    <dgm:cxn modelId="{15D875D0-649E-4FB9-B601-617B8A38C48F}" type="presOf" srcId="{D6D32785-412F-49C5-BE1A-6FFD2DF4AE27}" destId="{0A31DD91-EED4-443D-9C7F-98E262FCAD2C}" srcOrd="0" destOrd="0" presId="urn:microsoft.com/office/officeart/2005/8/layout/vList2"/>
    <dgm:cxn modelId="{9AE63AD6-6629-47DE-910C-90BBB1B8E655}" type="presOf" srcId="{60EBE43F-3A30-47C4-870D-FFF34BD97C91}" destId="{B2AC224A-E04F-4833-9729-0E680F6FBD47}" srcOrd="0" destOrd="0" presId="urn:microsoft.com/office/officeart/2005/8/layout/vList2"/>
    <dgm:cxn modelId="{04D5F959-872C-4954-A7AB-8F915C5EBB8D}" type="presParOf" srcId="{DF0E8D95-6D40-47AB-B6F4-20D31DF04181}" destId="{0A31DD91-EED4-443D-9C7F-98E262FCAD2C}" srcOrd="0" destOrd="0" presId="urn:microsoft.com/office/officeart/2005/8/layout/vList2"/>
    <dgm:cxn modelId="{AC521271-79D9-4199-8ECE-F56D0BE080D4}" type="presParOf" srcId="{DF0E8D95-6D40-47AB-B6F4-20D31DF04181}" destId="{487681DD-F7B8-4F05-B4B2-B05FCB227308}" srcOrd="1" destOrd="0" presId="urn:microsoft.com/office/officeart/2005/8/layout/vList2"/>
    <dgm:cxn modelId="{7F4DF2E6-EECB-4353-9B34-7956982D77A5}" type="presParOf" srcId="{DF0E8D95-6D40-47AB-B6F4-20D31DF04181}" destId="{9C3DB461-512F-4D7C-B4EA-A10473A5971A}" srcOrd="2" destOrd="0" presId="urn:microsoft.com/office/officeart/2005/8/layout/vList2"/>
    <dgm:cxn modelId="{EED6AAAF-9697-446F-968E-846F8955D7E0}" type="presParOf" srcId="{DF0E8D95-6D40-47AB-B6F4-20D31DF04181}" destId="{F2157FA7-3832-4C65-AB0A-DA149FD4A520}" srcOrd="3" destOrd="0" presId="urn:microsoft.com/office/officeart/2005/8/layout/vList2"/>
    <dgm:cxn modelId="{7744E329-9AC0-4ECA-BD4C-462BFFDE7F0F}" type="presParOf" srcId="{DF0E8D95-6D40-47AB-B6F4-20D31DF04181}" destId="{B2AC224A-E04F-4833-9729-0E680F6FBD4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E007C0-62BF-4111-96EC-BC667595C0EB}">
      <dsp:nvSpPr>
        <dsp:cNvPr id="0" name=""/>
        <dsp:cNvSpPr/>
      </dsp:nvSpPr>
      <dsp:spPr>
        <a:xfrm>
          <a:off x="0" y="51766"/>
          <a:ext cx="7886700" cy="135065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• Amira, 3 years old, new to nursery</a:t>
          </a:r>
        </a:p>
      </dsp:txBody>
      <dsp:txXfrm>
        <a:off x="65934" y="117700"/>
        <a:ext cx="7754832" cy="1218787"/>
      </dsp:txXfrm>
    </dsp:sp>
    <dsp:sp modelId="{5587476B-349E-4C71-9CCC-FF6069A1FCA2}">
      <dsp:nvSpPr>
        <dsp:cNvPr id="0" name=""/>
        <dsp:cNvSpPr/>
      </dsp:nvSpPr>
      <dsp:spPr>
        <a:xfrm>
          <a:off x="0" y="1500341"/>
          <a:ext cx="7886700" cy="1350655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• </a:t>
          </a:r>
          <a:r>
            <a:rPr lang="en-GB" sz="3400" kern="1200" dirty="0"/>
            <a:t>Exhibits anxiety when left at the nursery by carers</a:t>
          </a:r>
          <a:endParaRPr lang="en-US" sz="3400" kern="1200" dirty="0"/>
        </a:p>
      </dsp:txBody>
      <dsp:txXfrm>
        <a:off x="65934" y="1566275"/>
        <a:ext cx="7754832" cy="1218787"/>
      </dsp:txXfrm>
    </dsp:sp>
    <dsp:sp modelId="{29CFD1F4-BF8B-4BAB-B66A-37E8BB16D954}">
      <dsp:nvSpPr>
        <dsp:cNvPr id="0" name=""/>
        <dsp:cNvSpPr/>
      </dsp:nvSpPr>
      <dsp:spPr>
        <a:xfrm>
          <a:off x="0" y="2948916"/>
          <a:ext cx="7886700" cy="1350655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• Limited communication and difficulty engaging in group play</a:t>
          </a:r>
        </a:p>
      </dsp:txBody>
      <dsp:txXfrm>
        <a:off x="65934" y="3014850"/>
        <a:ext cx="7754832" cy="12187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168E8D-DAF8-4ACE-882E-747AE09A2586}">
      <dsp:nvSpPr>
        <dsp:cNvPr id="0" name=""/>
        <dsp:cNvSpPr/>
      </dsp:nvSpPr>
      <dsp:spPr>
        <a:xfrm>
          <a:off x="0" y="174069"/>
          <a:ext cx="7886700" cy="12729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• Four stages: Sensorimotor, Preoperational, Concrete Operational, Formal Operational</a:t>
          </a:r>
        </a:p>
      </dsp:txBody>
      <dsp:txXfrm>
        <a:off x="62141" y="236210"/>
        <a:ext cx="7762418" cy="1148678"/>
      </dsp:txXfrm>
    </dsp:sp>
    <dsp:sp modelId="{1E31652A-28CE-441B-8345-3B48BA2BF9BC}">
      <dsp:nvSpPr>
        <dsp:cNvPr id="0" name=""/>
        <dsp:cNvSpPr/>
      </dsp:nvSpPr>
      <dsp:spPr>
        <a:xfrm>
          <a:off x="0" y="1539189"/>
          <a:ext cx="7886700" cy="127296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• Amira is in the Preoperational stage (ages 2–7)</a:t>
          </a:r>
        </a:p>
      </dsp:txBody>
      <dsp:txXfrm>
        <a:off x="62141" y="1601330"/>
        <a:ext cx="7762418" cy="1148678"/>
      </dsp:txXfrm>
    </dsp:sp>
    <dsp:sp modelId="{A04FF0AB-00FA-41A3-A2E5-6F2F2A8FEC62}">
      <dsp:nvSpPr>
        <dsp:cNvPr id="0" name=""/>
        <dsp:cNvSpPr/>
      </dsp:nvSpPr>
      <dsp:spPr>
        <a:xfrm>
          <a:off x="0" y="2904309"/>
          <a:ext cx="7886700" cy="127296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• Core concepts: schemas, assimilation, accommodation, egocentrism</a:t>
          </a:r>
        </a:p>
      </dsp:txBody>
      <dsp:txXfrm>
        <a:off x="62141" y="2966450"/>
        <a:ext cx="7762418" cy="11486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25647C-DC29-46DB-8376-8AA0E41006F2}">
      <dsp:nvSpPr>
        <dsp:cNvPr id="0" name=""/>
        <dsp:cNvSpPr/>
      </dsp:nvSpPr>
      <dsp:spPr>
        <a:xfrm>
          <a:off x="0" y="48969"/>
          <a:ext cx="7886700" cy="13525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• Children learn through active exploration and play</a:t>
          </a:r>
        </a:p>
      </dsp:txBody>
      <dsp:txXfrm>
        <a:off x="66025" y="114994"/>
        <a:ext cx="7754650" cy="1220470"/>
      </dsp:txXfrm>
    </dsp:sp>
    <dsp:sp modelId="{B0513ECE-F349-4A36-B7CC-CC020F38CBD8}">
      <dsp:nvSpPr>
        <dsp:cNvPr id="0" name=""/>
        <dsp:cNvSpPr/>
      </dsp:nvSpPr>
      <dsp:spPr>
        <a:xfrm>
          <a:off x="0" y="1499409"/>
          <a:ext cx="7886700" cy="13525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• Development of language, imagination, and symbolic thinking</a:t>
          </a:r>
        </a:p>
      </dsp:txBody>
      <dsp:txXfrm>
        <a:off x="66025" y="1565434"/>
        <a:ext cx="7754650" cy="1220470"/>
      </dsp:txXfrm>
    </dsp:sp>
    <dsp:sp modelId="{11788DC1-FA86-4F4E-8FC9-2E04F4F69C3D}">
      <dsp:nvSpPr>
        <dsp:cNvPr id="0" name=""/>
        <dsp:cNvSpPr/>
      </dsp:nvSpPr>
      <dsp:spPr>
        <a:xfrm>
          <a:off x="0" y="2949848"/>
          <a:ext cx="7886700" cy="135252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• Importance of interaction and experimentation in learning</a:t>
          </a:r>
        </a:p>
      </dsp:txBody>
      <dsp:txXfrm>
        <a:off x="66025" y="3015873"/>
        <a:ext cx="7754650" cy="122047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D1EA2D-6231-49C8-8D26-E86699939726}">
      <dsp:nvSpPr>
        <dsp:cNvPr id="0" name=""/>
        <dsp:cNvSpPr/>
      </dsp:nvSpPr>
      <dsp:spPr>
        <a:xfrm>
          <a:off x="0" y="48969"/>
          <a:ext cx="7886700" cy="13525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• Amira’s anxiety and limited speech suggest early preoperational traits</a:t>
          </a:r>
        </a:p>
      </dsp:txBody>
      <dsp:txXfrm>
        <a:off x="66025" y="114994"/>
        <a:ext cx="7754650" cy="1220470"/>
      </dsp:txXfrm>
    </dsp:sp>
    <dsp:sp modelId="{CCAD71F1-3EAF-4AA3-BC84-B070D323A3FC}">
      <dsp:nvSpPr>
        <dsp:cNvPr id="0" name=""/>
        <dsp:cNvSpPr/>
      </dsp:nvSpPr>
      <dsp:spPr>
        <a:xfrm>
          <a:off x="0" y="1499409"/>
          <a:ext cx="7886700" cy="135252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• Difficulty engaging in group play relates to egocentrism</a:t>
          </a:r>
        </a:p>
      </dsp:txBody>
      <dsp:txXfrm>
        <a:off x="66025" y="1565434"/>
        <a:ext cx="7754650" cy="1220470"/>
      </dsp:txXfrm>
    </dsp:sp>
    <dsp:sp modelId="{D603EF28-5D22-4C93-AD0F-919D24C2E31B}">
      <dsp:nvSpPr>
        <dsp:cNvPr id="0" name=""/>
        <dsp:cNvSpPr/>
      </dsp:nvSpPr>
      <dsp:spPr>
        <a:xfrm>
          <a:off x="0" y="2949848"/>
          <a:ext cx="7886700" cy="135252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• Guided play helps her develop social and cognitive skills</a:t>
          </a:r>
        </a:p>
      </dsp:txBody>
      <dsp:txXfrm>
        <a:off x="66025" y="3015873"/>
        <a:ext cx="7754650" cy="122047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E6BF36-24BF-4EB8-B68F-B063901AB6AD}">
      <dsp:nvSpPr>
        <dsp:cNvPr id="0" name=""/>
        <dsp:cNvSpPr/>
      </dsp:nvSpPr>
      <dsp:spPr>
        <a:xfrm>
          <a:off x="0" y="2124"/>
          <a:ext cx="78867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EDFA132-F618-479F-9274-78CC0DDBFEBF}">
      <dsp:nvSpPr>
        <dsp:cNvPr id="0" name=""/>
        <dsp:cNvSpPr/>
      </dsp:nvSpPr>
      <dsp:spPr>
        <a:xfrm>
          <a:off x="0" y="2124"/>
          <a:ext cx="78867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• Nature: Biological readiness, temperament</a:t>
          </a:r>
        </a:p>
      </dsp:txBody>
      <dsp:txXfrm>
        <a:off x="0" y="2124"/>
        <a:ext cx="7886700" cy="1449029"/>
      </dsp:txXfrm>
    </dsp:sp>
    <dsp:sp modelId="{2032E4D6-C283-48AE-88DB-B2EE383F579C}">
      <dsp:nvSpPr>
        <dsp:cNvPr id="0" name=""/>
        <dsp:cNvSpPr/>
      </dsp:nvSpPr>
      <dsp:spPr>
        <a:xfrm>
          <a:off x="0" y="1451154"/>
          <a:ext cx="78867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2F5FF2F-6C5B-44DE-9496-0DEF58DF11D5}">
      <dsp:nvSpPr>
        <dsp:cNvPr id="0" name=""/>
        <dsp:cNvSpPr/>
      </dsp:nvSpPr>
      <dsp:spPr>
        <a:xfrm>
          <a:off x="0" y="1451154"/>
          <a:ext cx="78867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• Nurture: Family environment, nursery setting, cultural background</a:t>
          </a:r>
        </a:p>
      </dsp:txBody>
      <dsp:txXfrm>
        <a:off x="0" y="1451154"/>
        <a:ext cx="7886700" cy="1449029"/>
      </dsp:txXfrm>
    </dsp:sp>
    <dsp:sp modelId="{5E8207D6-8F70-46C2-A8F6-4727D75B9073}">
      <dsp:nvSpPr>
        <dsp:cNvPr id="0" name=""/>
        <dsp:cNvSpPr/>
      </dsp:nvSpPr>
      <dsp:spPr>
        <a:xfrm>
          <a:off x="0" y="2900183"/>
          <a:ext cx="78867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3D34D45-4331-499D-9979-D59224F73774}">
      <dsp:nvSpPr>
        <dsp:cNvPr id="0" name=""/>
        <dsp:cNvSpPr/>
      </dsp:nvSpPr>
      <dsp:spPr>
        <a:xfrm>
          <a:off x="0" y="2900183"/>
          <a:ext cx="78867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• Interaction between genetic potential and learning opportunities</a:t>
          </a:r>
        </a:p>
      </dsp:txBody>
      <dsp:txXfrm>
        <a:off x="0" y="2900183"/>
        <a:ext cx="7886700" cy="144902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E19849-FEFD-43D4-9A1A-419E4D3281A3}">
      <dsp:nvSpPr>
        <dsp:cNvPr id="0" name=""/>
        <dsp:cNvSpPr/>
      </dsp:nvSpPr>
      <dsp:spPr>
        <a:xfrm>
          <a:off x="0" y="78669"/>
          <a:ext cx="7886700" cy="9945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• Strengths: Highlights active learning and developmental stages</a:t>
          </a:r>
        </a:p>
      </dsp:txBody>
      <dsp:txXfrm>
        <a:off x="48547" y="127216"/>
        <a:ext cx="7789606" cy="897406"/>
      </dsp:txXfrm>
    </dsp:sp>
    <dsp:sp modelId="{FB7B8267-8E9E-4DF4-853F-37FC752AFAE3}">
      <dsp:nvSpPr>
        <dsp:cNvPr id="0" name=""/>
        <dsp:cNvSpPr/>
      </dsp:nvSpPr>
      <dsp:spPr>
        <a:xfrm>
          <a:off x="0" y="1145169"/>
          <a:ext cx="7886700" cy="994500"/>
        </a:xfrm>
        <a:prstGeom prst="round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• Limitations: Underestimates cultural and social context</a:t>
          </a:r>
        </a:p>
      </dsp:txBody>
      <dsp:txXfrm>
        <a:off x="48547" y="1193716"/>
        <a:ext cx="7789606" cy="897406"/>
      </dsp:txXfrm>
    </dsp:sp>
    <dsp:sp modelId="{9C61F823-6604-45A7-9C75-1243A6DD9F50}">
      <dsp:nvSpPr>
        <dsp:cNvPr id="0" name=""/>
        <dsp:cNvSpPr/>
      </dsp:nvSpPr>
      <dsp:spPr>
        <a:xfrm>
          <a:off x="0" y="2211669"/>
          <a:ext cx="7886700" cy="994500"/>
        </a:xfrm>
        <a:prstGeom prst="round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• </a:t>
          </a:r>
          <a:r>
            <a:rPr lang="en-GB" sz="2500" kern="1200"/>
            <a:t>Cultural</a:t>
          </a:r>
          <a:r>
            <a:rPr lang="en-US" sz="2500" kern="1200"/>
            <a:t> perspective: Importance of family and community learning</a:t>
          </a:r>
        </a:p>
      </dsp:txBody>
      <dsp:txXfrm>
        <a:off x="48547" y="2260216"/>
        <a:ext cx="7789606" cy="897406"/>
      </dsp:txXfrm>
    </dsp:sp>
    <dsp:sp modelId="{DBBF4147-5BDB-48CB-8D32-D8F68BA976FB}">
      <dsp:nvSpPr>
        <dsp:cNvPr id="0" name=""/>
        <dsp:cNvSpPr/>
      </dsp:nvSpPr>
      <dsp:spPr>
        <a:xfrm>
          <a:off x="0" y="3278169"/>
          <a:ext cx="7886700" cy="99450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• Integrate Piaget with Vygotsky for a balanced approach</a:t>
          </a:r>
        </a:p>
      </dsp:txBody>
      <dsp:txXfrm>
        <a:off x="48547" y="3326716"/>
        <a:ext cx="7789606" cy="89740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31DD91-EED4-443D-9C7F-98E262FCAD2C}">
      <dsp:nvSpPr>
        <dsp:cNvPr id="0" name=""/>
        <dsp:cNvSpPr/>
      </dsp:nvSpPr>
      <dsp:spPr>
        <a:xfrm>
          <a:off x="0" y="48969"/>
          <a:ext cx="7886700" cy="13525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• Piaget’s theory explains Amira’s current stage and learning style</a:t>
          </a:r>
        </a:p>
      </dsp:txBody>
      <dsp:txXfrm>
        <a:off x="66025" y="114994"/>
        <a:ext cx="7754650" cy="1220470"/>
      </dsp:txXfrm>
    </dsp:sp>
    <dsp:sp modelId="{9C3DB461-512F-4D7C-B4EA-A10473A5971A}">
      <dsp:nvSpPr>
        <dsp:cNvPr id="0" name=""/>
        <dsp:cNvSpPr/>
      </dsp:nvSpPr>
      <dsp:spPr>
        <a:xfrm>
          <a:off x="0" y="1499409"/>
          <a:ext cx="7886700" cy="135252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• Structured play and secure routines promote confidence</a:t>
          </a:r>
        </a:p>
      </dsp:txBody>
      <dsp:txXfrm>
        <a:off x="66025" y="1565434"/>
        <a:ext cx="7754650" cy="1220470"/>
      </dsp:txXfrm>
    </dsp:sp>
    <dsp:sp modelId="{B2AC224A-E04F-4833-9729-0E680F6FBD47}">
      <dsp:nvSpPr>
        <dsp:cNvPr id="0" name=""/>
        <dsp:cNvSpPr/>
      </dsp:nvSpPr>
      <dsp:spPr>
        <a:xfrm>
          <a:off x="0" y="2949848"/>
          <a:ext cx="7886700" cy="135252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• Reflect on transferable empathy and care skills</a:t>
          </a:r>
        </a:p>
      </dsp:txBody>
      <dsp:txXfrm>
        <a:off x="66025" y="3015873"/>
        <a:ext cx="7754650" cy="12204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63257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21193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9.jpe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10.jpe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11.jpe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Video 4" descr="Wood Shape Toys">
            <a:extLst>
              <a:ext uri="{FF2B5EF4-FFF2-40B4-BE49-F238E27FC236}">
                <a16:creationId xmlns:a16="http://schemas.microsoft.com/office/drawing/2014/main" id="{FDB27B59-070D-57D8-7382-FCEBB632692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12345" r="12440" b="-1"/>
          <a:stretch>
            <a:fillRect/>
          </a:stretch>
        </p:blipFill>
        <p:spPr>
          <a:xfrm>
            <a:off x="-2285" y="10"/>
            <a:ext cx="9143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9143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4570" y="719349"/>
            <a:ext cx="9148570" cy="505186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9600" b="1" dirty="0">
                <a:solidFill>
                  <a:srgbClr val="FFFFFF"/>
                </a:solidFill>
                <a:latin typeface="Abadi" panose="020B0604020104020204" pitchFamily="34" charset="0"/>
              </a:rPr>
              <a:t>Amira</a:t>
            </a:r>
            <a:br>
              <a:rPr lang="en-GB" sz="9600" b="1" dirty="0">
                <a:solidFill>
                  <a:srgbClr val="FFFFFF"/>
                </a:solidFill>
                <a:latin typeface="Abadi" panose="020B0604020104020204" pitchFamily="34" charset="0"/>
              </a:rPr>
            </a:br>
            <a:r>
              <a:rPr lang="en-US" sz="3600" b="1" i="1" dirty="0"/>
              <a:t>Assessment 1: Individual Presentation</a:t>
            </a:r>
            <a:endParaRPr lang="en-GB" sz="7200" b="1" i="1" dirty="0">
              <a:solidFill>
                <a:srgbClr val="FFFFFF"/>
              </a:solidFill>
              <a:latin typeface="Abadi" panose="020B0604020104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5526085"/>
            <a:ext cx="75438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500" dirty="0">
                <a:solidFill>
                  <a:schemeClr val="tx1"/>
                </a:solidFill>
                <a:latin typeface="Abadi" panose="020B0604020104020204" pitchFamily="34" charset="0"/>
              </a:rPr>
              <a:t>Presented by: Omar Y V Mohammed</a:t>
            </a:r>
          </a:p>
          <a:p>
            <a:pPr>
              <a:lnSpc>
                <a:spcPct val="90000"/>
              </a:lnSpc>
            </a:pPr>
            <a:r>
              <a:rPr lang="en-GB" sz="2500" dirty="0">
                <a:solidFill>
                  <a:schemeClr val="tx1"/>
                </a:solidFill>
                <a:latin typeface="Abadi" panose="020B0604020104020204" pitchFamily="34" charset="0"/>
              </a:rPr>
              <a:t>Module: Psychology in Health and Social Care</a:t>
            </a:r>
          </a:p>
          <a:p>
            <a:pPr>
              <a:lnSpc>
                <a:spcPct val="90000"/>
              </a:lnSpc>
            </a:pPr>
            <a:r>
              <a:rPr lang="en-GB" sz="2500" dirty="0">
                <a:solidFill>
                  <a:schemeClr val="tx1"/>
                </a:solidFill>
                <a:latin typeface="Abadi" panose="020B0604020104020204" pitchFamily="34" charset="0"/>
              </a:rPr>
              <a:t>Date: 13</a:t>
            </a:r>
            <a:r>
              <a:rPr lang="en-GB" sz="2500" baseline="30000" dirty="0">
                <a:solidFill>
                  <a:schemeClr val="tx1"/>
                </a:solidFill>
                <a:latin typeface="Abadi" panose="020B0604020104020204" pitchFamily="34" charset="0"/>
              </a:rPr>
              <a:t>th </a:t>
            </a:r>
            <a:r>
              <a:rPr lang="en-GB" sz="2500" dirty="0">
                <a:solidFill>
                  <a:schemeClr val="tx1"/>
                </a:solidFill>
                <a:latin typeface="Abadi" panose="020B0604020104020204" pitchFamily="34" charset="0"/>
              </a:rPr>
              <a:t>October 2025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4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D17254-A234-0916-6F45-8397F9FB5B4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rcRect l="8515" r="2484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Introduction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56A4978-A7F9-24C6-ABAC-713C970D5D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931820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FF2420-C74C-3F07-4F8E-584256581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2297" y="502021"/>
            <a:ext cx="3992787" cy="63074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5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Aims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78F64C16-343E-0F62-59ED-E14E92893F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692" y="1746914"/>
            <a:ext cx="4600412" cy="3739652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-22860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i="0" strike="noStrike" cap="none" normalizeH="0" baseline="0" dirty="0">
                <a:ln>
                  <a:noFill/>
                </a:ln>
                <a:effectLst/>
                <a:latin typeface="Abadi" panose="020B0604020104020204" pitchFamily="34" charset="0"/>
              </a:rPr>
              <a:t>To apply Piaget’s Cognitive Development Theory</a:t>
            </a:r>
            <a:r>
              <a:rPr lang="en-US" altLang="en-US" sz="2000" dirty="0">
                <a:latin typeface="Abadi" panose="020B0604020104020204" pitchFamily="34" charset="0"/>
              </a:rPr>
              <a:t>.</a:t>
            </a:r>
          </a:p>
          <a:p>
            <a:pPr marL="0" marR="0" lvl="0" indent="-22860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i="0" strike="noStrike" cap="none" normalizeH="0" baseline="0" dirty="0">
                <a:ln>
                  <a:noFill/>
                </a:ln>
                <a:effectLst/>
                <a:latin typeface="Abadi" panose="020B0604020104020204" pitchFamily="34" charset="0"/>
              </a:rPr>
              <a:t>To identify Amira’s emotional, social, and cognitive needs</a:t>
            </a:r>
          </a:p>
          <a:p>
            <a:pPr marL="0" marR="0" lvl="0" indent="-22860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i="0" strike="noStrike" cap="none" normalizeH="0" baseline="0" dirty="0">
                <a:ln>
                  <a:noFill/>
                </a:ln>
                <a:effectLst/>
                <a:latin typeface="Abadi" panose="020B0604020104020204" pitchFamily="34" charset="0"/>
              </a:rPr>
              <a:t>To propose practical, evidence-based strategies that support her well-being.</a:t>
            </a:r>
          </a:p>
          <a:p>
            <a:pPr marL="0" marR="0" lvl="0" indent="-22860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i="0" strike="noStrike" cap="none" normalizeH="0" baseline="0" dirty="0">
                <a:ln>
                  <a:noFill/>
                </a:ln>
                <a:effectLst/>
                <a:latin typeface="Abadi" panose="020B0604020104020204" pitchFamily="34" charset="0"/>
              </a:rPr>
              <a:t>To consider the influence of biological (nature) and environmental (nurture) factors.</a:t>
            </a:r>
          </a:p>
          <a:p>
            <a:pPr marL="0" marR="0" lvl="0" indent="-22860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i="0" strike="noStrike" cap="none" normalizeH="0" baseline="0" dirty="0">
                <a:ln>
                  <a:noFill/>
                </a:ln>
                <a:effectLst/>
                <a:latin typeface="Abadi" panose="020B0604020104020204" pitchFamily="34" charset="0"/>
              </a:rPr>
              <a:t>To critically evaluate the usefulness and limitations of the chosen theories.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5"/>
            <a:ext cx="306939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2"/>
            <a:ext cx="306939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22"/>
            <a:ext cx="3051501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10"/>
            <a:ext cx="2708601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Graphic 11" descr="Bullseye">
            <a:extLst>
              <a:ext uri="{FF2B5EF4-FFF2-40B4-BE49-F238E27FC236}">
                <a16:creationId xmlns:a16="http://schemas.microsoft.com/office/drawing/2014/main" id="{31ECB0A8-3351-2316-96CC-E912E8A6B8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06975" y="1880998"/>
            <a:ext cx="3127897" cy="3127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042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8607308-C491-0CA2-24BF-C18B7CECFEDD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rcRect l="11000" r="-1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</a:rPr>
              <a:t>Piaget’s Cognitive Development Theory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A1CB893-B29B-DF3C-3E04-845A92D226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0462473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4653620-C2CD-8343-F115-807126C478CF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</a:rPr>
              <a:t>Relevance to Early Years Development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DC03028-2589-6272-EC80-7912535B8D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2320857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4D0B33B-9D55-513E-A15D-F573DE803F3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rcRect l="11000" r="-1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Applying Piaget’s Theory to Amira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5923BFC-4B85-2DDB-589D-CF3856FF86A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140635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E313AE-EE7E-0354-BF4F-B0B2ABBABD7B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rcRect l="6634" r="4700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Strategies for Supporting Amira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</a:rPr>
              <a:t>• Provide sensory and symbolic play activities</a:t>
            </a:r>
          </a:p>
          <a:p>
            <a:pPr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</a:rPr>
              <a:t>• Encourage storytelling and language-rich interactions</a:t>
            </a:r>
          </a:p>
          <a:p>
            <a:pPr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</a:rPr>
              <a:t>• Create small group play opportunities</a:t>
            </a:r>
          </a:p>
          <a:p>
            <a:pPr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</a:rPr>
              <a:t>• Build trust through consistency and routine</a:t>
            </a:r>
          </a:p>
          <a:p>
            <a:pPr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</a:rPr>
              <a:t>• Draw on empathy and observation skills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D6300BB-B4E7-38AC-32C9-B7889908E6B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rcRect l="1" r="10998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</a:rPr>
              <a:t>Nature and Nurture in Development</a:t>
            </a: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EFE9F0F6-159A-A4C0-5B3A-8BAC5393E8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7612314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0EC8F29-2357-331C-0231-750809866C9F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rcRect r="20000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</a:rPr>
              <a:t>Critical Evaluation of Piaget’s Theory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AC9A809-6878-3DFA-9772-3902940E40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9825113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E1B47CB-F145-0107-B656-E07C984D90E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rcRect l="20464" r="4537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Conclusion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37DC4A5-7B96-CC75-AD6F-1974BF29B0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0391875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669925"/>
            <a:ext cx="3381709" cy="1325563"/>
          </a:xfrm>
        </p:spPr>
        <p:txBody>
          <a:bodyPr anchor="b">
            <a:normAutofit/>
          </a:bodyPr>
          <a:lstStyle/>
          <a:p>
            <a:pPr algn="r"/>
            <a:r>
              <a:rPr lang="en-GB">
                <a:solidFill>
                  <a:schemeClr val="bg1"/>
                </a:solidFill>
              </a:rPr>
              <a:t>References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94657" y="2026340"/>
            <a:ext cx="3915702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1044500" y="2398957"/>
            <a:ext cx="7054999" cy="3526144"/>
          </a:xfrm>
        </p:spPr>
        <p:txBody>
          <a:bodyPr>
            <a:norm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Al-Hassan, S. &amp; Lansford, J.E. (2011) ‘Child care quality and children’s social development in Jordan’, </a:t>
            </a:r>
            <a:r>
              <a:rPr lang="en-GB" sz="1600" i="1" dirty="0">
                <a:solidFill>
                  <a:schemeClr val="bg1"/>
                </a:solidFill>
              </a:rPr>
              <a:t>Early Child Development and Care</a:t>
            </a:r>
            <a:r>
              <a:rPr lang="en-GB" sz="1600" dirty="0">
                <a:solidFill>
                  <a:schemeClr val="bg1"/>
                </a:solidFill>
              </a:rPr>
              <a:t>, 181(11), pp.1501–1516.</a:t>
            </a:r>
          </a:p>
          <a:p>
            <a:r>
              <a:rPr lang="en-GB" sz="1600" dirty="0">
                <a:solidFill>
                  <a:schemeClr val="bg1"/>
                </a:solidFill>
              </a:rPr>
              <a:t>Berk, L. (2021) </a:t>
            </a:r>
            <a:r>
              <a:rPr lang="en-GB" sz="1600" i="1" dirty="0">
                <a:solidFill>
                  <a:schemeClr val="bg1"/>
                </a:solidFill>
              </a:rPr>
              <a:t>Child development</a:t>
            </a:r>
            <a:r>
              <a:rPr lang="en-GB" sz="1600" dirty="0">
                <a:solidFill>
                  <a:schemeClr val="bg1"/>
                </a:solidFill>
              </a:rPr>
              <a:t>. 10th ed. Pearson Education.</a:t>
            </a:r>
          </a:p>
          <a:p>
            <a:r>
              <a:rPr lang="en-GB" sz="1600" dirty="0">
                <a:solidFill>
                  <a:schemeClr val="bg1"/>
                </a:solidFill>
              </a:rPr>
              <a:t>Bee, H. &amp; Boyd, D. (2019) </a:t>
            </a:r>
            <a:r>
              <a:rPr lang="en-GB" sz="1600" i="1" dirty="0">
                <a:solidFill>
                  <a:schemeClr val="bg1"/>
                </a:solidFill>
              </a:rPr>
              <a:t>The developing child</a:t>
            </a:r>
            <a:r>
              <a:rPr lang="en-GB" sz="1600" dirty="0">
                <a:solidFill>
                  <a:schemeClr val="bg1"/>
                </a:solidFill>
              </a:rPr>
              <a:t>. 14th ed. Pearson.</a:t>
            </a:r>
          </a:p>
          <a:p>
            <a:r>
              <a:rPr lang="en-GB" sz="1600" dirty="0">
                <a:solidFill>
                  <a:schemeClr val="bg1"/>
                </a:solidFill>
              </a:rPr>
              <a:t>Department for Education (2021) </a:t>
            </a:r>
            <a:r>
              <a:rPr lang="en-GB" sz="1600" i="1" dirty="0">
                <a:solidFill>
                  <a:schemeClr val="bg1"/>
                </a:solidFill>
              </a:rPr>
              <a:t>EYFS framework</a:t>
            </a:r>
            <a:r>
              <a:rPr lang="en-GB" sz="1600" dirty="0">
                <a:solidFill>
                  <a:schemeClr val="bg1"/>
                </a:solidFill>
              </a:rPr>
              <a:t>. Department for Education.</a:t>
            </a:r>
          </a:p>
          <a:p>
            <a:r>
              <a:rPr lang="en-GB" sz="1600" dirty="0">
                <a:solidFill>
                  <a:schemeClr val="bg1"/>
                </a:solidFill>
              </a:rPr>
              <a:t>Piaget, J. (1952) </a:t>
            </a:r>
            <a:r>
              <a:rPr lang="en-GB" sz="1600" i="1" dirty="0">
                <a:solidFill>
                  <a:schemeClr val="bg1"/>
                </a:solidFill>
              </a:rPr>
              <a:t>The origins of intelligence in children</a:t>
            </a:r>
            <a:r>
              <a:rPr lang="en-GB" sz="1600" dirty="0">
                <a:solidFill>
                  <a:schemeClr val="bg1"/>
                </a:solidFill>
              </a:rPr>
              <a:t>. International Universities Press.</a:t>
            </a:r>
          </a:p>
          <a:p>
            <a:r>
              <a:rPr lang="en-GB" sz="1600" dirty="0">
                <a:solidFill>
                  <a:schemeClr val="bg1"/>
                </a:solidFill>
              </a:rPr>
              <a:t>Vygotsky, L.S. (1978) </a:t>
            </a:r>
            <a:r>
              <a:rPr lang="en-GB" sz="1600" i="1" dirty="0">
                <a:solidFill>
                  <a:schemeClr val="bg1"/>
                </a:solidFill>
              </a:rPr>
              <a:t>Mind in society: The development of higher psychological processes.</a:t>
            </a:r>
            <a:r>
              <a:rPr lang="en-GB" sz="1600" dirty="0">
                <a:solidFill>
                  <a:schemeClr val="bg1"/>
                </a:solidFill>
              </a:rPr>
              <a:t> Harvard University Press.</a:t>
            </a:r>
          </a:p>
          <a:p>
            <a:r>
              <a:rPr lang="en-GB" sz="1600" dirty="0">
                <a:solidFill>
                  <a:schemeClr val="bg1"/>
                </a:solidFill>
              </a:rPr>
              <a:t>Wood, D. (2003) </a:t>
            </a:r>
            <a:r>
              <a:rPr lang="en-GB" sz="1600" i="1" dirty="0">
                <a:solidFill>
                  <a:schemeClr val="bg1"/>
                </a:solidFill>
              </a:rPr>
              <a:t>How children think and learn</a:t>
            </a:r>
            <a:r>
              <a:rPr lang="en-GB" sz="1600" dirty="0">
                <a:solidFill>
                  <a:schemeClr val="bg1"/>
                </a:solidFill>
              </a:rPr>
              <a:t>. 2nd ed. Blackwell.</a:t>
            </a:r>
          </a:p>
          <a:p>
            <a:pPr marL="0" indent="0">
              <a:buNone/>
            </a:pPr>
            <a:endParaRPr sz="1700" dirty="0">
              <a:solidFill>
                <a:schemeClr val="bg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654" y="115193"/>
            <a:ext cx="8954691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4480</TotalTime>
  <Words>502</Words>
  <Application>Microsoft Office PowerPoint</Application>
  <PresentationFormat>On-screen Show (4:3)</PresentationFormat>
  <Paragraphs>53</Paragraphs>
  <Slides>11</Slides>
  <Notes>11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Abadi</vt:lpstr>
      <vt:lpstr>Arial</vt:lpstr>
      <vt:lpstr>Calibri</vt:lpstr>
      <vt:lpstr>Office Theme</vt:lpstr>
      <vt:lpstr>Amira Assessment 1: Individual Presentation</vt:lpstr>
      <vt:lpstr>Introduction</vt:lpstr>
      <vt:lpstr>Aims</vt:lpstr>
      <vt:lpstr>Piaget’s Cognitive Development Theory</vt:lpstr>
      <vt:lpstr>Relevance to Early Years Development</vt:lpstr>
      <vt:lpstr>Applying Piaget’s Theory to Amira</vt:lpstr>
      <vt:lpstr>Strategies for Supporting Amira</vt:lpstr>
      <vt:lpstr>Nature and Nurture in Development</vt:lpstr>
      <vt:lpstr>Critical Evaluation of Piaget’s Theory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Omar Y Valentino Mohammed</dc:creator>
  <cp:keywords/>
  <dc:description>generated using python-pptx</dc:description>
  <cp:lastModifiedBy>Omar Y Valentino Mohammed</cp:lastModifiedBy>
  <cp:revision>2</cp:revision>
  <dcterms:created xsi:type="dcterms:W3CDTF">2013-01-27T09:14:16Z</dcterms:created>
  <dcterms:modified xsi:type="dcterms:W3CDTF">2025-10-12T16:41:42Z</dcterms:modified>
  <cp:category/>
</cp:coreProperties>
</file>