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1pPr>
    <a:lvl2pPr marL="0" marR="0" indent="4572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2pPr>
    <a:lvl3pPr marL="0" marR="0" indent="9144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3pPr>
    <a:lvl4pPr marL="0" marR="0" indent="13716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4pPr>
    <a:lvl5pPr marL="0" marR="0" indent="18288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5pPr>
    <a:lvl6pPr marL="0" marR="0" indent="22860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6pPr>
    <a:lvl7pPr marL="0" marR="0" indent="27432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7pPr>
    <a:lvl8pPr marL="0" marR="0" indent="32004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8pPr>
    <a:lvl9pPr marL="0" marR="0" indent="365760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hueOff val="-217956"/>
              <a:satOff val="14368"/>
              <a:lumOff val="17764"/>
            </a:schemeClr>
          </a:solidFill>
        </a:fill>
      </a:tcStyle>
    </a:firstRow>
  </a:tblStyle>
  <a:tblStyle styleId="{EEE7283C-3CF3-47DC-8721-378D4A62B228}" styleName="">
    <a:tblBg/>
    <a:wholeTbl>
      <a:tcTxStyle b="off" i="off">
        <a:font>
          <a:latin typeface="Graphik"/>
          <a:ea typeface="Graphik"/>
          <a:cs typeface="Graphik"/>
        </a:font>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CEEEE"/>
          </a:solidFill>
        </a:fill>
      </a:tcStyle>
    </a:band2H>
    <a:firstCol>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chemeClr val="accent3">
              <a:hueOff val="571091"/>
              <a:satOff val="15926"/>
              <a:lumOff val="22314"/>
            </a:schemeClr>
          </a:solidFill>
        </a:fill>
      </a:tcStyle>
    </a:firstCol>
    <a:lastRow>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45B43B"/>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45B43B"/>
          </a:solidFill>
        </a:fill>
      </a:tcStyle>
    </a:firstRow>
  </a:tblStyle>
  <a:tblStyle styleId="{CF821DB8-F4EB-4A41-A1BA-3FCAFE7338EE}" styleName="">
    <a:tblBg/>
    <a:wholeTbl>
      <a:tcTxStyle b="off" i="off">
        <a:font>
          <a:latin typeface="Graphik"/>
          <a:ea typeface="Graphik"/>
          <a:cs typeface="Graphik"/>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9036"/>
              <a:lumOff val="17111"/>
            </a:schemeClr>
          </a:solidFill>
        </a:fill>
      </a:tcStyle>
    </a:band2H>
    <a:firstCol>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BD17"/>
          </a:solidFill>
        </a:fill>
      </a:tcStyle>
    </a:firstCol>
    <a:la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FBD17"/>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8A25"/>
          </a:solidFill>
        </a:fill>
      </a:tcStyle>
    </a:firstRow>
  </a:tblStyle>
  <a:tblStyle styleId="{33BA23B1-9221-436E-865A-0063620EA4FD}" styleName="">
    <a:tblBg/>
    <a:wholeTbl>
      <a:tcTxStyle b="off" i="off">
        <a:font>
          <a:latin typeface="Graphik"/>
          <a:ea typeface="Graphik"/>
          <a:cs typeface="Graphik"/>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wholeTbl>
    <a:band2H>
      <a:tcTxStyle/>
      <a:tcStyle>
        <a:tcBdr/>
        <a:fill>
          <a:solidFill>
            <a:srgbClr val="ECEEEF"/>
          </a:solidFill>
        </a:fill>
      </a:tcStyle>
    </a:band2H>
    <a:firstCol>
      <a:tcTxStyle b="on" i="off">
        <a:font>
          <a:latin typeface="Graphik Semibold"/>
          <a:ea typeface="Graphik Semibold"/>
          <a:cs typeface="Graphik Semibold"/>
        </a:font>
        <a:srgbClr val="FFFFFF"/>
      </a:tcTxStyle>
      <a:tcStyle>
        <a:tcBdr>
          <a:left>
            <a:ln w="12700" cap="flat">
              <a:solidFill>
                <a:srgbClr val="A6AAA9"/>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32C5B9"/>
          </a:solidFill>
        </a:fill>
      </a:tcStyle>
    </a:firstCol>
    <a:lastRow>
      <a:tcTxStyle b="on" i="off">
        <a:font>
          <a:latin typeface="Graphik Semibold"/>
          <a:ea typeface="Graphik Semibold"/>
          <a:cs typeface="Graphik Semibold"/>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38100" cap="flat">
              <a:solidFill>
                <a:schemeClr val="accent2">
                  <a:hueOff val="240640"/>
                  <a:satOff val="2542"/>
                  <a:lumOff val="-13198"/>
                </a:schemeClr>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FFFFFF"/>
          </a:solidFill>
        </a:fill>
      </a:tcStyle>
    </a:lastRow>
    <a:firstRow>
      <a:tcTxStyle b="on" i="off">
        <a:font>
          <a:latin typeface="Graphik Semibold"/>
          <a:ea typeface="Graphik Semibold"/>
          <a:cs typeface="Graphik Semibold"/>
        </a:font>
        <a:srgbClr val="FFFFFF"/>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A6AAA9"/>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chemeClr val="accent2">
              <a:hueOff val="240640"/>
              <a:satOff val="2542"/>
              <a:lumOff val="-13198"/>
            </a:schemeClr>
          </a:solidFill>
        </a:fill>
      </a:tcStyle>
    </a:firstRow>
  </a:tblStyle>
  <a:tblStyle styleId="{2708684C-4D16-4618-839F-0558EEFCDFE6}"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F"/>
          </a:solidFill>
        </a:fill>
      </a:tcStyle>
    </a:band2H>
    <a:firstCol>
      <a:tcTxStyle b="on" i="off">
        <a:font>
          <a:latin typeface="Graphik Semibold"/>
          <a:ea typeface="Graphik Semibold"/>
          <a:cs typeface="Graphik Semibold"/>
        </a:font>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xfrm>
            <a:off x="1143000" y="685800"/>
            <a:ext cx="4572000" cy="3429000"/>
          </a:xfrm>
          <a:prstGeom prst="rect">
            <a:avLst/>
          </a:prstGeom>
        </p:spPr>
        <p:txBody>
          <a:bodyPr/>
          <a:lstStyle/>
          <a:p>
            <a:endParaRPr/>
          </a:p>
        </p:txBody>
      </p:sp>
      <p:sp>
        <p:nvSpPr>
          <p:cNvPr id="169" name="Shape 16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19200" y="11986162"/>
            <a:ext cx="21945599" cy="605791"/>
          </a:xfrm>
          <a:prstGeom prst="rect">
            <a:avLst/>
          </a:prstGeom>
        </p:spPr>
        <p:txBody>
          <a:bodyPr/>
          <a:lstStyle>
            <a:lvl1pPr marL="0" indent="0" algn="ctr" defTabSz="825500">
              <a:lnSpc>
                <a:spcPct val="100000"/>
              </a:lnSpc>
              <a:spcBef>
                <a:spcPts val="0"/>
              </a:spcBef>
              <a:buSzTx/>
              <a:buNone/>
              <a:defRPr sz="3000" spc="-29">
                <a:latin typeface="Graphik Medium"/>
                <a:ea typeface="Graphik Medium"/>
                <a:cs typeface="Graphik Medium"/>
                <a:sym typeface="Graphik Medium"/>
              </a:defRPr>
            </a:lvl1pPr>
          </a:lstStyle>
          <a:p>
            <a:r>
              <a:t>Author and Date</a:t>
            </a:r>
          </a:p>
        </p:txBody>
      </p:sp>
      <p:sp>
        <p:nvSpPr>
          <p:cNvPr id="12" name="Presentation Title"/>
          <p:cNvSpPr txBox="1">
            <a:spLocks noGrp="1"/>
          </p:cNvSpPr>
          <p:nvPr>
            <p:ph type="title" hasCustomPrompt="1"/>
          </p:nvPr>
        </p:nvSpPr>
        <p:spPr>
          <a:xfrm>
            <a:off x="1219200" y="3543300"/>
            <a:ext cx="21945600" cy="4267200"/>
          </a:xfrm>
          <a:prstGeom prst="rect">
            <a:avLst/>
          </a:prstGeom>
        </p:spPr>
        <p:txBody>
          <a:bodyPr anchor="b"/>
          <a:lstStyle>
            <a:lvl1pPr>
              <a:defRPr sz="12800" spc="-128"/>
            </a:lvl1pPr>
          </a:lstStyle>
          <a:p>
            <a:r>
              <a:t>Presentation Title</a:t>
            </a:r>
          </a:p>
        </p:txBody>
      </p:sp>
      <p:sp>
        <p:nvSpPr>
          <p:cNvPr id="13" name="Body Level One…"/>
          <p:cNvSpPr txBox="1">
            <a:spLocks noGrp="1"/>
          </p:cNvSpPr>
          <p:nvPr>
            <p:ph type="body" sz="quarter" idx="1" hasCustomPrompt="1"/>
          </p:nvPr>
        </p:nvSpPr>
        <p:spPr>
          <a:xfrm>
            <a:off x="1219200" y="7567579"/>
            <a:ext cx="21945600" cy="2250593"/>
          </a:xfrm>
          <a:prstGeom prst="rect">
            <a:avLst/>
          </a:prstGeom>
        </p:spPr>
        <p:txBody>
          <a:bodyPr/>
          <a:lstStyle>
            <a:lvl1pPr marL="0" indent="0" algn="ctr" defTabSz="825500">
              <a:lnSpc>
                <a:spcPct val="100000"/>
              </a:lnSpc>
              <a:spcBef>
                <a:spcPts val="0"/>
              </a:spcBef>
              <a:buSzTx/>
              <a:buNone/>
              <a:defRPr sz="6000" spc="-59">
                <a:latin typeface="Graphik Semibold"/>
                <a:ea typeface="Graphik Semibold"/>
                <a:cs typeface="Graphik Semibold"/>
                <a:sym typeface="Graphik Semibold"/>
              </a:defRPr>
            </a:lvl1pPr>
            <a:lvl2pPr marL="0" indent="457200" algn="ctr" defTabSz="825500">
              <a:lnSpc>
                <a:spcPct val="100000"/>
              </a:lnSpc>
              <a:spcBef>
                <a:spcPts val="0"/>
              </a:spcBef>
              <a:buSzTx/>
              <a:buNone/>
              <a:defRPr sz="6000" spc="-59">
                <a:latin typeface="Graphik Semibold"/>
                <a:ea typeface="Graphik Semibold"/>
                <a:cs typeface="Graphik Semibold"/>
                <a:sym typeface="Graphik Semibold"/>
              </a:defRPr>
            </a:lvl2pPr>
            <a:lvl3pPr marL="0" indent="914400" algn="ctr" defTabSz="825500">
              <a:lnSpc>
                <a:spcPct val="100000"/>
              </a:lnSpc>
              <a:spcBef>
                <a:spcPts val="0"/>
              </a:spcBef>
              <a:buSzTx/>
              <a:buNone/>
              <a:defRPr sz="6000" spc="-59">
                <a:latin typeface="Graphik Semibold"/>
                <a:ea typeface="Graphik Semibold"/>
                <a:cs typeface="Graphik Semibold"/>
                <a:sym typeface="Graphik Semibold"/>
              </a:defRPr>
            </a:lvl3pPr>
            <a:lvl4pPr marL="0" indent="1371600" algn="ctr" defTabSz="825500">
              <a:lnSpc>
                <a:spcPct val="100000"/>
              </a:lnSpc>
              <a:spcBef>
                <a:spcPts val="0"/>
              </a:spcBef>
              <a:buSzTx/>
              <a:buNone/>
              <a:defRPr sz="6000" spc="-59">
                <a:latin typeface="Graphik Semibold"/>
                <a:ea typeface="Graphik Semibold"/>
                <a:cs typeface="Graphik Semibold"/>
                <a:sym typeface="Graphik Semibold"/>
              </a:defRPr>
            </a:lvl4pPr>
            <a:lvl5pPr marL="0" indent="1828800" algn="ctr" defTabSz="825500">
              <a:lnSpc>
                <a:spcPct val="100000"/>
              </a:lnSpc>
              <a:spcBef>
                <a:spcPts val="0"/>
              </a:spcBef>
              <a:buSzTx/>
              <a:buNone/>
              <a:defRPr sz="6000" spc="-59">
                <a:latin typeface="Graphik Semibold"/>
                <a:ea typeface="Graphik Semibold"/>
                <a:cs typeface="Graphik Semibold"/>
                <a:sym typeface="Graphik Semibold"/>
              </a:defRPr>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Beach and sea at sunset"/>
          <p:cNvSpPr>
            <a:spLocks noGrp="1"/>
          </p:cNvSpPr>
          <p:nvPr>
            <p:ph type="pic" idx="21"/>
          </p:nvPr>
        </p:nvSpPr>
        <p:spPr>
          <a:xfrm>
            <a:off x="0" y="-1270000"/>
            <a:ext cx="24384000" cy="16256000"/>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19200" y="3543300"/>
            <a:ext cx="21945600" cy="4267200"/>
          </a:xfrm>
          <a:prstGeom prst="rect">
            <a:avLst/>
          </a:prstGeom>
        </p:spPr>
        <p:txBody>
          <a:bodyPr anchor="b"/>
          <a:lstStyle>
            <a:lvl1pPr>
              <a:defRPr sz="12800" spc="-128">
                <a:solidFill>
                  <a:srgbClr val="FFFFFF"/>
                </a:solidFill>
              </a:defRPr>
            </a:lvl1pPr>
          </a:lstStyle>
          <a:p>
            <a:r>
              <a:t>Presentation Title</a:t>
            </a:r>
          </a:p>
        </p:txBody>
      </p:sp>
      <p:sp>
        <p:nvSpPr>
          <p:cNvPr id="23" name="Body Level One…"/>
          <p:cNvSpPr txBox="1">
            <a:spLocks noGrp="1"/>
          </p:cNvSpPr>
          <p:nvPr>
            <p:ph type="body" sz="quarter" idx="1" hasCustomPrompt="1"/>
          </p:nvPr>
        </p:nvSpPr>
        <p:spPr>
          <a:xfrm>
            <a:off x="1219200" y="7569200"/>
            <a:ext cx="21945600" cy="2252112"/>
          </a:xfrm>
          <a:prstGeom prst="rect">
            <a:avLst/>
          </a:prstGeom>
        </p:spPr>
        <p:txBody>
          <a:bodyPr/>
          <a:lstStyle>
            <a:lvl1pPr marL="0" indent="0" algn="ctr" defTabSz="825500">
              <a:lnSpc>
                <a:spcPct val="100000"/>
              </a:lnSpc>
              <a:spcBef>
                <a:spcPts val="0"/>
              </a:spcBef>
              <a:buSzTx/>
              <a:buNone/>
              <a:defRPr sz="6000" spc="-59">
                <a:solidFill>
                  <a:srgbClr val="FFFFFF"/>
                </a:solidFill>
                <a:latin typeface="Graphik Semibold"/>
                <a:ea typeface="Graphik Semibold"/>
                <a:cs typeface="Graphik Semibold"/>
                <a:sym typeface="Graphik Semibold"/>
              </a:defRPr>
            </a:lvl1pPr>
            <a:lvl2pPr marL="0" indent="457200" algn="ctr" defTabSz="825500">
              <a:lnSpc>
                <a:spcPct val="100000"/>
              </a:lnSpc>
              <a:spcBef>
                <a:spcPts val="0"/>
              </a:spcBef>
              <a:buSzTx/>
              <a:buNone/>
              <a:defRPr sz="6000" spc="-59">
                <a:solidFill>
                  <a:srgbClr val="FFFFFF"/>
                </a:solidFill>
                <a:latin typeface="Graphik Semibold"/>
                <a:ea typeface="Graphik Semibold"/>
                <a:cs typeface="Graphik Semibold"/>
                <a:sym typeface="Graphik Semibold"/>
              </a:defRPr>
            </a:lvl2pPr>
            <a:lvl3pPr marL="0" indent="914400" algn="ctr" defTabSz="825500">
              <a:lnSpc>
                <a:spcPct val="100000"/>
              </a:lnSpc>
              <a:spcBef>
                <a:spcPts val="0"/>
              </a:spcBef>
              <a:buSzTx/>
              <a:buNone/>
              <a:defRPr sz="6000" spc="-59">
                <a:solidFill>
                  <a:srgbClr val="FFFFFF"/>
                </a:solidFill>
                <a:latin typeface="Graphik Semibold"/>
                <a:ea typeface="Graphik Semibold"/>
                <a:cs typeface="Graphik Semibold"/>
                <a:sym typeface="Graphik Semibold"/>
              </a:defRPr>
            </a:lvl3pPr>
            <a:lvl4pPr marL="0" indent="1371600" algn="ctr" defTabSz="825500">
              <a:lnSpc>
                <a:spcPct val="100000"/>
              </a:lnSpc>
              <a:spcBef>
                <a:spcPts val="0"/>
              </a:spcBef>
              <a:buSzTx/>
              <a:buNone/>
              <a:defRPr sz="6000" spc="-59">
                <a:solidFill>
                  <a:srgbClr val="FFFFFF"/>
                </a:solidFill>
                <a:latin typeface="Graphik Semibold"/>
                <a:ea typeface="Graphik Semibold"/>
                <a:cs typeface="Graphik Semibold"/>
                <a:sym typeface="Graphik Semibold"/>
              </a:defRPr>
            </a:lvl4pPr>
            <a:lvl5pPr marL="0" indent="1828800" algn="ctr" defTabSz="825500">
              <a:lnSpc>
                <a:spcPct val="100000"/>
              </a:lnSpc>
              <a:spcBef>
                <a:spcPts val="0"/>
              </a:spcBef>
              <a:buSzTx/>
              <a:buNone/>
              <a:defRPr sz="6000" spc="-59">
                <a:solidFill>
                  <a:srgbClr val="FFFFFF"/>
                </a:solidFill>
                <a:latin typeface="Graphik Semibold"/>
                <a:ea typeface="Graphik Semibold"/>
                <a:cs typeface="Graphik Semibold"/>
                <a:sym typeface="Graphik Semibold"/>
              </a:defRPr>
            </a:lvl5pPr>
          </a:lstStyle>
          <a:p>
            <a:r>
              <a:t>Presentation Subtitle</a:t>
            </a:r>
          </a:p>
          <a:p>
            <a:pPr lvl="1"/>
            <a:endParaRPr/>
          </a:p>
          <a:p>
            <a:pPr lvl="2"/>
            <a:endParaRPr/>
          </a:p>
          <a:p>
            <a:pPr lvl="3"/>
            <a:endParaRPr/>
          </a:p>
          <a:p>
            <a:pPr lvl="4"/>
            <a:endParaRPr/>
          </a:p>
        </p:txBody>
      </p:sp>
      <p:sp>
        <p:nvSpPr>
          <p:cNvPr id="24" name="Author and Date"/>
          <p:cNvSpPr txBox="1">
            <a:spLocks noGrp="1"/>
          </p:cNvSpPr>
          <p:nvPr>
            <p:ph type="body" sz="quarter" idx="22" hasCustomPrompt="1"/>
          </p:nvPr>
        </p:nvSpPr>
        <p:spPr>
          <a:xfrm>
            <a:off x="1219200" y="11988800"/>
            <a:ext cx="21945602" cy="605791"/>
          </a:xfrm>
          <a:prstGeom prst="rect">
            <a:avLst/>
          </a:prstGeom>
        </p:spPr>
        <p:txBody>
          <a:bodyPr/>
          <a:lstStyle>
            <a:lvl1pPr marL="0" indent="0" algn="ctr" defTabSz="825500">
              <a:lnSpc>
                <a:spcPct val="100000"/>
              </a:lnSpc>
              <a:spcBef>
                <a:spcPts val="0"/>
              </a:spcBef>
              <a:buSzTx/>
              <a:buNone/>
              <a:defRPr sz="3000" spc="-29">
                <a:solidFill>
                  <a:srgbClr val="FFFFFF"/>
                </a:solidFill>
                <a:latin typeface="Graphik Medium"/>
                <a:ea typeface="Graphik Medium"/>
                <a:cs typeface="Graphik Medium"/>
                <a:sym typeface="Graphik Medium"/>
              </a:defRPr>
            </a:lvl1pPr>
          </a:lstStyle>
          <a:p>
            <a:r>
              <a:t>Author and Date</a:t>
            </a:r>
          </a:p>
        </p:txBody>
      </p:sp>
      <p:sp>
        <p:nvSpPr>
          <p:cNvPr id="2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Slide Title"/>
          <p:cNvSpPr txBox="1">
            <a:spLocks noGrp="1"/>
          </p:cNvSpPr>
          <p:nvPr>
            <p:ph type="title" hasCustomPrompt="1"/>
          </p:nvPr>
        </p:nvSpPr>
        <p:spPr>
          <a:xfrm>
            <a:off x="1215495" y="4585102"/>
            <a:ext cx="9757338" cy="2540001"/>
          </a:xfrm>
          <a:prstGeom prst="rect">
            <a:avLst/>
          </a:prstGeom>
        </p:spPr>
        <p:txBody>
          <a:bodyPr anchor="b"/>
          <a:lstStyle/>
          <a:p>
            <a:r>
              <a:t>Slide Title</a:t>
            </a:r>
          </a:p>
        </p:txBody>
      </p:sp>
      <p:sp>
        <p:nvSpPr>
          <p:cNvPr id="33" name="Sea against sky at sunset"/>
          <p:cNvSpPr>
            <a:spLocks noGrp="1"/>
          </p:cNvSpPr>
          <p:nvPr>
            <p:ph type="pic" idx="21"/>
          </p:nvPr>
        </p:nvSpPr>
        <p:spPr>
          <a:xfrm>
            <a:off x="9283700" y="1270000"/>
            <a:ext cx="16751300" cy="11176000"/>
          </a:xfrm>
          <a:prstGeom prst="rect">
            <a:avLst/>
          </a:prstGeom>
        </p:spPr>
        <p:txBody>
          <a:bodyPr lIns="91439" tIns="45719" rIns="91439" bIns="45719">
            <a:noAutofit/>
          </a:bodyPr>
          <a:lstStyle/>
          <a:p>
            <a:endParaRPr/>
          </a:p>
        </p:txBody>
      </p:sp>
      <p:sp>
        <p:nvSpPr>
          <p:cNvPr id="34" name="Body Level One…"/>
          <p:cNvSpPr txBox="1">
            <a:spLocks noGrp="1"/>
          </p:cNvSpPr>
          <p:nvPr>
            <p:ph type="body" sz="quarter" idx="1" hasCustomPrompt="1"/>
          </p:nvPr>
        </p:nvSpPr>
        <p:spPr>
          <a:xfrm>
            <a:off x="1219200" y="7016750"/>
            <a:ext cx="9753600" cy="5416550"/>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vl2pPr marL="0" indent="457200" algn="ctr" defTabSz="825500">
              <a:lnSpc>
                <a:spcPct val="100000"/>
              </a:lnSpc>
              <a:spcBef>
                <a:spcPts val="0"/>
              </a:spcBef>
              <a:buSzTx/>
              <a:buNone/>
              <a:defRPr spc="-44">
                <a:latin typeface="Graphik Semibold"/>
                <a:ea typeface="Graphik Semibold"/>
                <a:cs typeface="Graphik Semibold"/>
                <a:sym typeface="Graphik Semibold"/>
              </a:defRPr>
            </a:lvl2pPr>
            <a:lvl3pPr marL="0" indent="914400" algn="ctr" defTabSz="825500">
              <a:lnSpc>
                <a:spcPct val="100000"/>
              </a:lnSpc>
              <a:spcBef>
                <a:spcPts val="0"/>
              </a:spcBef>
              <a:buSzTx/>
              <a:buNone/>
              <a:defRPr spc="-44">
                <a:latin typeface="Graphik Semibold"/>
                <a:ea typeface="Graphik Semibold"/>
                <a:cs typeface="Graphik Semibold"/>
                <a:sym typeface="Graphik Semibold"/>
              </a:defRPr>
            </a:lvl3pPr>
            <a:lvl4pPr marL="0" indent="1371600" algn="ctr" defTabSz="825500">
              <a:lnSpc>
                <a:spcPct val="100000"/>
              </a:lnSpc>
              <a:spcBef>
                <a:spcPts val="0"/>
              </a:spcBef>
              <a:buSzTx/>
              <a:buNone/>
              <a:defRPr spc="-44">
                <a:latin typeface="Graphik Semibold"/>
                <a:ea typeface="Graphik Semibold"/>
                <a:cs typeface="Graphik Semibold"/>
                <a:sym typeface="Graphik Semibold"/>
              </a:defRPr>
            </a:lvl4pPr>
            <a:lvl5pPr marL="0" indent="1828800" algn="ctr" defTabSz="825500">
              <a:lnSpc>
                <a:spcPct val="100000"/>
              </a:lnSpc>
              <a:spcBef>
                <a:spcPts val="0"/>
              </a:spcBef>
              <a:buSzTx/>
              <a:buNone/>
              <a:defRPr spc="-44">
                <a:latin typeface="Graphik Semibold"/>
                <a:ea typeface="Graphik Semibold"/>
                <a:cs typeface="Graphik Semibold"/>
                <a:sym typeface="Graphik Semibold"/>
              </a:defRPr>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4" name="Slide Subtitle"/>
          <p:cNvSpPr txBox="1">
            <a:spLocks noGrp="1"/>
          </p:cNvSpPr>
          <p:nvPr>
            <p:ph type="body" sz="quarter" idx="21" hasCustomPrompt="1"/>
          </p:nvPr>
        </p:nvSpPr>
        <p:spPr>
          <a:xfrm>
            <a:off x="1219200" y="2384648"/>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Slide Subtitle</a:t>
            </a: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xfrm>
            <a:off x="1219200" y="4013200"/>
            <a:ext cx="21945600" cy="8487148"/>
          </a:xfrm>
          <a:prstGeom prst="rect">
            <a:avLst/>
          </a:prstGeom>
        </p:spPr>
        <p:txBody>
          <a:bodyPr numCol="2" spcCol="2558384"/>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Title"/>
          <p:cNvSpPr txBox="1">
            <a:spLocks noGrp="1"/>
          </p:cNvSpPr>
          <p:nvPr>
            <p:ph type="title" hasCustomPrompt="1"/>
          </p:nvPr>
        </p:nvSpPr>
        <p:spPr>
          <a:xfrm>
            <a:off x="1219200" y="774700"/>
            <a:ext cx="9753600" cy="1600200"/>
          </a:xfrm>
          <a:prstGeom prst="rect">
            <a:avLst/>
          </a:prstGeom>
        </p:spPr>
        <p:txBody>
          <a:bodyPr/>
          <a:lstStyle/>
          <a:p>
            <a:r>
              <a:t>Slide Title</a:t>
            </a:r>
          </a:p>
        </p:txBody>
      </p:sp>
      <p:sp>
        <p:nvSpPr>
          <p:cNvPr id="61" name="Sea against sky at sunset"/>
          <p:cNvSpPr>
            <a:spLocks noGrp="1"/>
          </p:cNvSpPr>
          <p:nvPr>
            <p:ph type="pic" idx="21"/>
          </p:nvPr>
        </p:nvSpPr>
        <p:spPr>
          <a:xfrm>
            <a:off x="12192644" y="718588"/>
            <a:ext cx="10972801" cy="12329624"/>
          </a:xfrm>
          <a:prstGeom prst="rect">
            <a:avLst/>
          </a:prstGeom>
        </p:spPr>
        <p:txBody>
          <a:bodyPr lIns="91439" tIns="45719" rIns="91439" bIns="45719">
            <a:noAutofit/>
          </a:bodyPr>
          <a:lstStyle/>
          <a:p>
            <a:endParaRPr/>
          </a:p>
        </p:txBody>
      </p:sp>
      <p:sp>
        <p:nvSpPr>
          <p:cNvPr id="62" name="Slide Subtitle"/>
          <p:cNvSpPr txBox="1">
            <a:spLocks noGrp="1"/>
          </p:cNvSpPr>
          <p:nvPr>
            <p:ph type="body" sz="quarter" idx="22" hasCustomPrompt="1"/>
          </p:nvPr>
        </p:nvSpPr>
        <p:spPr>
          <a:xfrm>
            <a:off x="1219200" y="2387600"/>
            <a:ext cx="9757569" cy="832612"/>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Slide Subtitle</a:t>
            </a:r>
          </a:p>
        </p:txBody>
      </p:sp>
      <p:sp>
        <p:nvSpPr>
          <p:cNvPr id="63" name="Body Level One…"/>
          <p:cNvSpPr txBox="1">
            <a:spLocks noGrp="1"/>
          </p:cNvSpPr>
          <p:nvPr>
            <p:ph type="body" sz="half" idx="1" hasCustomPrompt="1"/>
          </p:nvPr>
        </p:nvSpPr>
        <p:spPr>
          <a:xfrm>
            <a:off x="1219200" y="4023221"/>
            <a:ext cx="9757569" cy="8384679"/>
          </a:xfrm>
          <a:prstGeom prst="rect">
            <a:avLst/>
          </a:prstGeom>
        </p:spPr>
        <p:txBody>
          <a:bodyPr/>
          <a:lstStyle/>
          <a:p>
            <a:r>
              <a:t>Slide bullet text</a:t>
            </a:r>
          </a:p>
          <a:p>
            <a:pPr lvl="1"/>
            <a:endParaRPr/>
          </a:p>
          <a:p>
            <a:pPr lvl="2"/>
            <a:endParaRPr/>
          </a:p>
          <a:p>
            <a:pPr lvl="3"/>
            <a:endParaRPr/>
          </a:p>
          <a:p>
            <a:pPr lvl="4"/>
            <a:endParaRPr/>
          </a:p>
        </p:txBody>
      </p:sp>
      <p:sp>
        <p:nvSpPr>
          <p:cNvPr id="64" name="Slide Number"/>
          <p:cNvSpPr txBox="1">
            <a:spLocks noGrp="1"/>
          </p:cNvSpPr>
          <p:nvPr>
            <p:ph type="sldNum" sz="quarter" idx="2"/>
          </p:nvPr>
        </p:nvSpPr>
        <p:spPr>
          <a:xfrm>
            <a:off x="1200403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Live Video Small">
    <p:spTree>
      <p:nvGrpSpPr>
        <p:cNvPr id="1" name=""/>
        <p:cNvGrpSpPr/>
        <p:nvPr/>
      </p:nvGrpSpPr>
      <p:grpSpPr>
        <a:xfrm>
          <a:off x="0" y="0"/>
          <a:ext cx="0" cy="0"/>
          <a:chOff x="0" y="0"/>
          <a:chExt cx="0" cy="0"/>
        </a:xfrm>
      </p:grpSpPr>
      <p:sp>
        <p:nvSpPr>
          <p:cNvPr id="71" name="Slide Title"/>
          <p:cNvSpPr txBox="1">
            <a:spLocks noGrp="1"/>
          </p:cNvSpPr>
          <p:nvPr>
            <p:ph type="title" hasCustomPrompt="1"/>
          </p:nvPr>
        </p:nvSpPr>
        <p:spPr>
          <a:xfrm>
            <a:off x="1219200" y="774700"/>
            <a:ext cx="9753600" cy="1600200"/>
          </a:xfrm>
          <a:prstGeom prst="rect">
            <a:avLst/>
          </a:prstGeom>
        </p:spPr>
        <p:txBody>
          <a:bodyPr/>
          <a:lstStyle/>
          <a:p>
            <a:r>
              <a:t>Slide Title</a:t>
            </a:r>
          </a:p>
        </p:txBody>
      </p:sp>
      <p:sp>
        <p:nvSpPr>
          <p:cNvPr id="72" name="Slide Subtitle"/>
          <p:cNvSpPr txBox="1">
            <a:spLocks noGrp="1"/>
          </p:cNvSpPr>
          <p:nvPr>
            <p:ph type="body" sz="quarter" idx="21" hasCustomPrompt="1"/>
          </p:nvPr>
        </p:nvSpPr>
        <p:spPr>
          <a:xfrm>
            <a:off x="1219200" y="2387600"/>
            <a:ext cx="9757569" cy="832612"/>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Slide Subtitle</a:t>
            </a:r>
          </a:p>
        </p:txBody>
      </p:sp>
      <p:sp>
        <p:nvSpPr>
          <p:cNvPr id="73" name="Body Level One…"/>
          <p:cNvSpPr txBox="1">
            <a:spLocks noGrp="1"/>
          </p:cNvSpPr>
          <p:nvPr>
            <p:ph type="body" sz="half" idx="1" hasCustomPrompt="1"/>
          </p:nvPr>
        </p:nvSpPr>
        <p:spPr>
          <a:xfrm>
            <a:off x="1219200" y="4023221"/>
            <a:ext cx="9757569" cy="8384679"/>
          </a:xfrm>
          <a:prstGeom prst="rect">
            <a:avLst/>
          </a:prstGeom>
        </p:spPr>
        <p:txBody>
          <a:bodyPr/>
          <a:lstStyle/>
          <a:p>
            <a:r>
              <a:t>Slide bullet text</a:t>
            </a:r>
          </a:p>
          <a:p>
            <a:pPr lvl="1"/>
            <a:endParaRPr/>
          </a:p>
          <a:p>
            <a:pPr lvl="2"/>
            <a:endParaRPr/>
          </a:p>
          <a:p>
            <a:pPr lvl="3"/>
            <a:endParaRPr/>
          </a:p>
          <a:p>
            <a:pPr lvl="4"/>
            <a:endParaRPr/>
          </a:p>
        </p:txBody>
      </p:sp>
      <p:sp>
        <p:nvSpPr>
          <p:cNvPr id="74" name="Slide Number"/>
          <p:cNvSpPr txBox="1">
            <a:spLocks noGrp="1"/>
          </p:cNvSpPr>
          <p:nvPr>
            <p:ph type="sldNum" sz="quarter" idx="2"/>
          </p:nvPr>
        </p:nvSpPr>
        <p:spPr>
          <a:xfrm>
            <a:off x="1200403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Live Video Large">
    <p:spTree>
      <p:nvGrpSpPr>
        <p:cNvPr id="1" name=""/>
        <p:cNvGrpSpPr/>
        <p:nvPr/>
      </p:nvGrpSpPr>
      <p:grpSpPr>
        <a:xfrm>
          <a:off x="0" y="0"/>
          <a:ext cx="0" cy="0"/>
          <a:chOff x="0" y="0"/>
          <a:chExt cx="0" cy="0"/>
        </a:xfrm>
      </p:grpSpPr>
      <p:sp>
        <p:nvSpPr>
          <p:cNvPr id="81" name="Slide Title"/>
          <p:cNvSpPr txBox="1">
            <a:spLocks noGrp="1"/>
          </p:cNvSpPr>
          <p:nvPr>
            <p:ph type="title" hasCustomPrompt="1"/>
          </p:nvPr>
        </p:nvSpPr>
        <p:spPr>
          <a:xfrm>
            <a:off x="1219200" y="774700"/>
            <a:ext cx="9753600" cy="1600200"/>
          </a:xfrm>
          <a:prstGeom prst="rect">
            <a:avLst/>
          </a:prstGeom>
        </p:spPr>
        <p:txBody>
          <a:bodyPr/>
          <a:lstStyle/>
          <a:p>
            <a:r>
              <a:t>Slide Title</a:t>
            </a:r>
          </a:p>
        </p:txBody>
      </p:sp>
      <p:sp>
        <p:nvSpPr>
          <p:cNvPr id="82" name="Slide Subtitle"/>
          <p:cNvSpPr txBox="1">
            <a:spLocks noGrp="1"/>
          </p:cNvSpPr>
          <p:nvPr>
            <p:ph type="body" sz="quarter" idx="21" hasCustomPrompt="1"/>
          </p:nvPr>
        </p:nvSpPr>
        <p:spPr>
          <a:xfrm>
            <a:off x="1219200" y="2387600"/>
            <a:ext cx="9757569" cy="832612"/>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Slide Subtitle</a:t>
            </a:r>
          </a:p>
        </p:txBody>
      </p:sp>
      <p:sp>
        <p:nvSpPr>
          <p:cNvPr id="83" name="Body Level One…"/>
          <p:cNvSpPr txBox="1">
            <a:spLocks noGrp="1"/>
          </p:cNvSpPr>
          <p:nvPr>
            <p:ph type="body" sz="half" idx="1" hasCustomPrompt="1"/>
          </p:nvPr>
        </p:nvSpPr>
        <p:spPr>
          <a:xfrm>
            <a:off x="1219200" y="4023221"/>
            <a:ext cx="9757569" cy="8384679"/>
          </a:xfrm>
          <a:prstGeom prst="rect">
            <a:avLst/>
          </a:prstGeom>
        </p:spPr>
        <p:txBody>
          <a:bodyPr/>
          <a:lstStyle/>
          <a:p>
            <a:r>
              <a:t>Slide bullet text</a:t>
            </a:r>
          </a:p>
          <a:p>
            <a:pPr lvl="1"/>
            <a:endParaRPr/>
          </a:p>
          <a:p>
            <a:pPr lvl="2"/>
            <a:endParaRPr/>
          </a:p>
          <a:p>
            <a:pPr lvl="3"/>
            <a:endParaRPr/>
          </a:p>
          <a:p>
            <a:pPr lvl="4"/>
            <a:endParaRPr/>
          </a:p>
        </p:txBody>
      </p:sp>
      <p:sp>
        <p:nvSpPr>
          <p:cNvPr id="84" name="Slide Number"/>
          <p:cNvSpPr txBox="1">
            <a:spLocks noGrp="1"/>
          </p:cNvSpPr>
          <p:nvPr>
            <p:ph type="sldNum" sz="quarter" idx="2"/>
          </p:nvPr>
        </p:nvSpPr>
        <p:spPr>
          <a:xfrm>
            <a:off x="1200403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91" name="Section Title"/>
          <p:cNvSpPr txBox="1">
            <a:spLocks noGrp="1"/>
          </p:cNvSpPr>
          <p:nvPr>
            <p:ph type="title" hasCustomPrompt="1"/>
          </p:nvPr>
        </p:nvSpPr>
        <p:spPr>
          <a:xfrm>
            <a:off x="1219200" y="3242270"/>
            <a:ext cx="21945600" cy="6604001"/>
          </a:xfrm>
          <a:prstGeom prst="rect">
            <a:avLst/>
          </a:prstGeom>
        </p:spPr>
        <p:txBody>
          <a:bodyPr anchor="ctr"/>
          <a:lstStyle>
            <a:lvl1pPr>
              <a:defRPr sz="12800" spc="0"/>
            </a:lvl1pPr>
          </a:lstStyle>
          <a:p>
            <a:r>
              <a:t>Section Title</a:t>
            </a:r>
          </a:p>
        </p:txBody>
      </p:sp>
      <p:sp>
        <p:nvSpPr>
          <p:cNvPr id="92"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99" name="Slide Title"/>
          <p:cNvSpPr txBox="1">
            <a:spLocks noGrp="1"/>
          </p:cNvSpPr>
          <p:nvPr>
            <p:ph type="title" hasCustomPrompt="1"/>
          </p:nvPr>
        </p:nvSpPr>
        <p:spPr>
          <a:prstGeom prst="rect">
            <a:avLst/>
          </a:prstGeom>
        </p:spPr>
        <p:txBody>
          <a:bodyPr/>
          <a:lstStyle/>
          <a:p>
            <a:r>
              <a:t>Slide Title</a:t>
            </a:r>
          </a:p>
        </p:txBody>
      </p:sp>
      <p:sp>
        <p:nvSpPr>
          <p:cNvPr id="100" name="Slide Subtitle"/>
          <p:cNvSpPr txBox="1">
            <a:spLocks noGrp="1"/>
          </p:cNvSpPr>
          <p:nvPr>
            <p:ph type="body" sz="quarter" idx="21" hasCustomPrompt="1"/>
          </p:nvPr>
        </p:nvSpPr>
        <p:spPr>
          <a:xfrm>
            <a:off x="1219200" y="2384648"/>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Slide Subtitle</a:t>
            </a:r>
          </a:p>
        </p:txBody>
      </p:sp>
      <p:sp>
        <p:nvSpPr>
          <p:cNvPr id="101"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108" name="Agenda Title"/>
          <p:cNvSpPr txBox="1">
            <a:spLocks noGrp="1"/>
          </p:cNvSpPr>
          <p:nvPr>
            <p:ph type="title" hasCustomPrompt="1"/>
          </p:nvPr>
        </p:nvSpPr>
        <p:spPr>
          <a:prstGeom prst="rect">
            <a:avLst/>
          </a:prstGeom>
        </p:spPr>
        <p:txBody>
          <a:bodyPr/>
          <a:lstStyle/>
          <a:p>
            <a:r>
              <a:t>Agenda Title</a:t>
            </a:r>
          </a:p>
        </p:txBody>
      </p:sp>
      <p:sp>
        <p:nvSpPr>
          <p:cNvPr id="109" name="Body Level One…"/>
          <p:cNvSpPr txBox="1">
            <a:spLocks noGrp="1"/>
          </p:cNvSpPr>
          <p:nvPr>
            <p:ph type="body" idx="1" hasCustomPrompt="1"/>
          </p:nvPr>
        </p:nvSpPr>
        <p:spPr>
          <a:xfrm>
            <a:off x="1219200" y="4013200"/>
            <a:ext cx="21945600" cy="8385548"/>
          </a:xfrm>
          <a:prstGeom prst="rect">
            <a:avLst/>
          </a:prstGeom>
        </p:spPr>
        <p:txBody>
          <a:bodyPr/>
          <a:lstStyle>
            <a:lvl1pPr marL="0" indent="0" defTabSz="825500">
              <a:lnSpc>
                <a:spcPct val="100000"/>
              </a:lnSpc>
              <a:buSzTx/>
              <a:buNone/>
              <a:defRPr sz="6800" spc="-136">
                <a:latin typeface="Canela Deck Regular"/>
                <a:ea typeface="Canela Deck Regular"/>
                <a:cs typeface="Canela Deck Regular"/>
                <a:sym typeface="Canela Deck Regular"/>
              </a:defRPr>
            </a:lvl1pPr>
            <a:lvl2pPr marL="0" indent="457200" defTabSz="825500">
              <a:lnSpc>
                <a:spcPct val="100000"/>
              </a:lnSpc>
              <a:buSzTx/>
              <a:buNone/>
              <a:defRPr sz="6800" spc="-136">
                <a:latin typeface="Canela Deck Regular"/>
                <a:ea typeface="Canela Deck Regular"/>
                <a:cs typeface="Canela Deck Regular"/>
                <a:sym typeface="Canela Deck Regular"/>
              </a:defRPr>
            </a:lvl2pPr>
            <a:lvl3pPr marL="0" indent="914400" defTabSz="825500">
              <a:lnSpc>
                <a:spcPct val="100000"/>
              </a:lnSpc>
              <a:buSzTx/>
              <a:buNone/>
              <a:defRPr sz="6800" spc="-136">
                <a:latin typeface="Canela Deck Regular"/>
                <a:ea typeface="Canela Deck Regular"/>
                <a:cs typeface="Canela Deck Regular"/>
                <a:sym typeface="Canela Deck Regular"/>
              </a:defRPr>
            </a:lvl3pPr>
            <a:lvl4pPr marL="0" indent="1371600" defTabSz="825500">
              <a:lnSpc>
                <a:spcPct val="100000"/>
              </a:lnSpc>
              <a:buSzTx/>
              <a:buNone/>
              <a:defRPr sz="6800" spc="-136">
                <a:latin typeface="Canela Deck Regular"/>
                <a:ea typeface="Canela Deck Regular"/>
                <a:cs typeface="Canela Deck Regular"/>
                <a:sym typeface="Canela Deck Regular"/>
              </a:defRPr>
            </a:lvl4pPr>
            <a:lvl5pPr marL="0" indent="1828800" defTabSz="825500">
              <a:lnSpc>
                <a:spcPct val="100000"/>
              </a:lnSpc>
              <a:buSzTx/>
              <a:buNone/>
              <a:defRPr sz="6800" spc="-136">
                <a:latin typeface="Canela Deck Regular"/>
                <a:ea typeface="Canela Deck Regular"/>
                <a:cs typeface="Canela Deck Regular"/>
                <a:sym typeface="Canela Deck Regular"/>
              </a:defRPr>
            </a:lvl5pPr>
          </a:lstStyle>
          <a:p>
            <a:r>
              <a:t>Agenda Topics</a:t>
            </a:r>
          </a:p>
          <a:p>
            <a:pPr lvl="1"/>
            <a:endParaRPr/>
          </a:p>
          <a:p>
            <a:pPr lvl="2"/>
            <a:endParaRPr/>
          </a:p>
          <a:p>
            <a:pPr lvl="3"/>
            <a:endParaRPr/>
          </a:p>
          <a:p>
            <a:pPr lvl="4"/>
            <a:endParaRPr/>
          </a:p>
        </p:txBody>
      </p:sp>
      <p:sp>
        <p:nvSpPr>
          <p:cNvPr id="110" name="Agenda Subtitle"/>
          <p:cNvSpPr txBox="1">
            <a:spLocks noGrp="1"/>
          </p:cNvSpPr>
          <p:nvPr>
            <p:ph type="body" sz="quarter" idx="21" hasCustomPrompt="1"/>
          </p:nvPr>
        </p:nvSpPr>
        <p:spPr>
          <a:xfrm>
            <a:off x="1219200" y="2387115"/>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Agenda Subtitle</a:t>
            </a:r>
          </a:p>
        </p:txBody>
      </p:sp>
      <p:sp>
        <p:nvSpPr>
          <p:cNvPr id="111"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118" name="Body Level One…"/>
          <p:cNvSpPr txBox="1">
            <a:spLocks noGrp="1"/>
          </p:cNvSpPr>
          <p:nvPr>
            <p:ph type="body" idx="1" hasCustomPrompt="1"/>
          </p:nvPr>
        </p:nvSpPr>
        <p:spPr>
          <a:xfrm>
            <a:off x="1219200" y="3251200"/>
            <a:ext cx="21945600" cy="6604000"/>
          </a:xfrm>
          <a:prstGeom prst="rect">
            <a:avLst/>
          </a:prstGeom>
        </p:spPr>
        <p:txBody>
          <a:bodyPr anchor="ctr"/>
          <a:lstStyle>
            <a:lvl1pPr marL="0" indent="0" algn="ctr" defTabSz="2438400">
              <a:lnSpc>
                <a:spcPct val="80000"/>
              </a:lnSpc>
              <a:spcBef>
                <a:spcPts val="0"/>
              </a:spcBef>
              <a:buSzTx/>
              <a:buNone/>
              <a:defRPr sz="12800">
                <a:latin typeface="Canela Regular"/>
                <a:ea typeface="Canela Regular"/>
                <a:cs typeface="Canela Regular"/>
                <a:sym typeface="Canela Regular"/>
              </a:defRPr>
            </a:lvl1pPr>
            <a:lvl2pPr marL="0" indent="457200" algn="ctr" defTabSz="2438400">
              <a:lnSpc>
                <a:spcPct val="80000"/>
              </a:lnSpc>
              <a:spcBef>
                <a:spcPts val="0"/>
              </a:spcBef>
              <a:buSzTx/>
              <a:buNone/>
              <a:defRPr sz="12800">
                <a:latin typeface="Canela Regular"/>
                <a:ea typeface="Canela Regular"/>
                <a:cs typeface="Canela Regular"/>
                <a:sym typeface="Canela Regular"/>
              </a:defRPr>
            </a:lvl2pPr>
            <a:lvl3pPr marL="0" indent="914400" algn="ctr" defTabSz="2438400">
              <a:lnSpc>
                <a:spcPct val="80000"/>
              </a:lnSpc>
              <a:spcBef>
                <a:spcPts val="0"/>
              </a:spcBef>
              <a:buSzTx/>
              <a:buNone/>
              <a:defRPr sz="12800">
                <a:latin typeface="Canela Regular"/>
                <a:ea typeface="Canela Regular"/>
                <a:cs typeface="Canela Regular"/>
                <a:sym typeface="Canela Regular"/>
              </a:defRPr>
            </a:lvl3pPr>
            <a:lvl4pPr marL="0" indent="1371600" algn="ctr" defTabSz="2438400">
              <a:lnSpc>
                <a:spcPct val="80000"/>
              </a:lnSpc>
              <a:spcBef>
                <a:spcPts val="0"/>
              </a:spcBef>
              <a:buSzTx/>
              <a:buNone/>
              <a:defRPr sz="12800">
                <a:latin typeface="Canela Regular"/>
                <a:ea typeface="Canela Regular"/>
                <a:cs typeface="Canela Regular"/>
                <a:sym typeface="Canela Regular"/>
              </a:defRPr>
            </a:lvl4pPr>
            <a:lvl5pPr marL="0" indent="1828800" algn="ctr" defTabSz="2438400">
              <a:lnSpc>
                <a:spcPct val="80000"/>
              </a:lnSpc>
              <a:spcBef>
                <a:spcPts val="0"/>
              </a:spcBef>
              <a:buSzTx/>
              <a:buNone/>
              <a:defRPr sz="12800">
                <a:latin typeface="Canela Regular"/>
                <a:ea typeface="Canela Regular"/>
                <a:cs typeface="Canela Regular"/>
                <a:sym typeface="Canela Regular"/>
              </a:defRPr>
            </a:lvl5pPr>
          </a:lstStyle>
          <a:p>
            <a:r>
              <a:t>Statement</a:t>
            </a:r>
          </a:p>
          <a:p>
            <a:pPr lvl="1"/>
            <a:endParaRPr/>
          </a:p>
          <a:p>
            <a:pPr lvl="2"/>
            <a:endParaRPr/>
          </a:p>
          <a:p>
            <a:pPr lvl="3"/>
            <a:endParaRPr/>
          </a:p>
          <a:p>
            <a:pPr lvl="4"/>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26" name="Fact information"/>
          <p:cNvSpPr txBox="1">
            <a:spLocks noGrp="1"/>
          </p:cNvSpPr>
          <p:nvPr>
            <p:ph type="body" sz="quarter" idx="21" hasCustomPrompt="1"/>
          </p:nvPr>
        </p:nvSpPr>
        <p:spPr>
          <a:xfrm>
            <a:off x="1219200" y="8462239"/>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Fact information</a:t>
            </a:r>
          </a:p>
        </p:txBody>
      </p:sp>
      <p:sp>
        <p:nvSpPr>
          <p:cNvPr id="127" name="Body Level One…"/>
          <p:cNvSpPr txBox="1">
            <a:spLocks noGrp="1"/>
          </p:cNvSpPr>
          <p:nvPr>
            <p:ph type="body" sz="half" idx="1" hasCustomPrompt="1"/>
          </p:nvPr>
        </p:nvSpPr>
        <p:spPr>
          <a:xfrm>
            <a:off x="1219200" y="4214484"/>
            <a:ext cx="21945600" cy="4269708"/>
          </a:xfrm>
          <a:prstGeom prst="rect">
            <a:avLst/>
          </a:prstGeom>
        </p:spPr>
        <p:txBody>
          <a:bodyPr anchor="b"/>
          <a:lstStyle>
            <a:lvl1pPr marL="0" indent="0" algn="ctr" defTabSz="2438400">
              <a:lnSpc>
                <a:spcPct val="80000"/>
              </a:lnSpc>
              <a:spcBef>
                <a:spcPts val="0"/>
              </a:spcBef>
              <a:buSzTx/>
              <a:buNone/>
              <a:defRPr sz="22400">
                <a:latin typeface="+mn-lt"/>
                <a:ea typeface="+mn-ea"/>
                <a:cs typeface="+mn-cs"/>
                <a:sym typeface="Canela Bold"/>
              </a:defRPr>
            </a:lvl1pPr>
            <a:lvl2pPr marL="0" indent="457200" algn="ctr" defTabSz="2438400">
              <a:lnSpc>
                <a:spcPct val="80000"/>
              </a:lnSpc>
              <a:spcBef>
                <a:spcPts val="0"/>
              </a:spcBef>
              <a:buSzTx/>
              <a:buNone/>
              <a:defRPr sz="22400">
                <a:latin typeface="+mn-lt"/>
                <a:ea typeface="+mn-ea"/>
                <a:cs typeface="+mn-cs"/>
                <a:sym typeface="Canela Bold"/>
              </a:defRPr>
            </a:lvl2pPr>
            <a:lvl3pPr marL="0" indent="914400" algn="ctr" defTabSz="2438400">
              <a:lnSpc>
                <a:spcPct val="80000"/>
              </a:lnSpc>
              <a:spcBef>
                <a:spcPts val="0"/>
              </a:spcBef>
              <a:buSzTx/>
              <a:buNone/>
              <a:defRPr sz="22400">
                <a:latin typeface="+mn-lt"/>
                <a:ea typeface="+mn-ea"/>
                <a:cs typeface="+mn-cs"/>
                <a:sym typeface="Canela Bold"/>
              </a:defRPr>
            </a:lvl3pPr>
            <a:lvl4pPr marL="0" indent="1371600" algn="ctr" defTabSz="2438400">
              <a:lnSpc>
                <a:spcPct val="80000"/>
              </a:lnSpc>
              <a:spcBef>
                <a:spcPts val="0"/>
              </a:spcBef>
              <a:buSzTx/>
              <a:buNone/>
              <a:defRPr sz="22400">
                <a:latin typeface="+mn-lt"/>
                <a:ea typeface="+mn-ea"/>
                <a:cs typeface="+mn-cs"/>
                <a:sym typeface="Canela Bold"/>
              </a:defRPr>
            </a:lvl4pPr>
            <a:lvl5pPr marL="0" indent="1828800" algn="ctr" defTabSz="2438400">
              <a:lnSpc>
                <a:spcPct val="80000"/>
              </a:lnSpc>
              <a:spcBef>
                <a:spcPts val="0"/>
              </a:spcBef>
              <a:buSzTx/>
              <a:buNone/>
              <a:defRPr sz="22400">
                <a:latin typeface="+mn-lt"/>
                <a:ea typeface="+mn-ea"/>
                <a:cs typeface="+mn-cs"/>
                <a:sym typeface="Canela Bold"/>
              </a:defRPr>
            </a:lvl5pPr>
          </a:lstStyle>
          <a:p>
            <a:r>
              <a:t>100%</a:t>
            </a:r>
          </a:p>
          <a:p>
            <a:pPr lvl="1"/>
            <a:endParaRPr/>
          </a:p>
          <a:p>
            <a:pPr lvl="2"/>
            <a:endParaRPr/>
          </a:p>
          <a:p>
            <a:pPr lvl="3"/>
            <a:endParaRPr/>
          </a:p>
          <a:p>
            <a:pPr lvl="4"/>
            <a:endParaRPr/>
          </a:p>
        </p:txBody>
      </p:sp>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35" name="Attribution"/>
          <p:cNvSpPr txBox="1">
            <a:spLocks noGrp="1"/>
          </p:cNvSpPr>
          <p:nvPr>
            <p:ph type="body" sz="quarter" idx="21" hasCustomPrompt="1"/>
          </p:nvPr>
        </p:nvSpPr>
        <p:spPr>
          <a:xfrm>
            <a:off x="1219200" y="11100053"/>
            <a:ext cx="21945602" cy="832613"/>
          </a:xfrm>
          <a:prstGeom prst="rect">
            <a:avLst/>
          </a:prstGeom>
        </p:spPr>
        <p:txBody>
          <a:bodyPr anchor="ct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r>
              <a:t>Attribution</a:t>
            </a:r>
          </a:p>
        </p:txBody>
      </p:sp>
      <p:sp>
        <p:nvSpPr>
          <p:cNvPr id="136" name="Body Level One…"/>
          <p:cNvSpPr txBox="1">
            <a:spLocks noGrp="1"/>
          </p:cNvSpPr>
          <p:nvPr>
            <p:ph type="body" sz="half" idx="1" hasCustomPrompt="1"/>
          </p:nvPr>
        </p:nvSpPr>
        <p:spPr>
          <a:xfrm>
            <a:off x="1219200" y="4178300"/>
            <a:ext cx="21945600" cy="4416425"/>
          </a:xfrm>
          <a:prstGeom prst="rect">
            <a:avLst/>
          </a:prstGeom>
        </p:spPr>
        <p:txBody>
          <a:bodyPr anchor="ctr"/>
          <a:lstStyle>
            <a:lvl1pPr marL="0" indent="0" algn="ctr" defTabSz="2438400">
              <a:lnSpc>
                <a:spcPct val="80000"/>
              </a:lnSpc>
              <a:spcBef>
                <a:spcPts val="0"/>
              </a:spcBef>
              <a:buSzTx/>
              <a:buNone/>
              <a:defRPr sz="8400">
                <a:latin typeface="+mn-lt"/>
                <a:ea typeface="+mn-ea"/>
                <a:cs typeface="+mn-cs"/>
                <a:sym typeface="Canela Bold"/>
              </a:defRPr>
            </a:lvl1pPr>
            <a:lvl2pPr marL="0" indent="457200" algn="ctr" defTabSz="2438400">
              <a:lnSpc>
                <a:spcPct val="80000"/>
              </a:lnSpc>
              <a:spcBef>
                <a:spcPts val="0"/>
              </a:spcBef>
              <a:buSzTx/>
              <a:buNone/>
              <a:defRPr sz="8400">
                <a:latin typeface="+mn-lt"/>
                <a:ea typeface="+mn-ea"/>
                <a:cs typeface="+mn-cs"/>
                <a:sym typeface="Canela Bold"/>
              </a:defRPr>
            </a:lvl2pPr>
            <a:lvl3pPr marL="0" indent="914400" algn="ctr" defTabSz="2438400">
              <a:lnSpc>
                <a:spcPct val="80000"/>
              </a:lnSpc>
              <a:spcBef>
                <a:spcPts val="0"/>
              </a:spcBef>
              <a:buSzTx/>
              <a:buNone/>
              <a:defRPr sz="8400">
                <a:latin typeface="+mn-lt"/>
                <a:ea typeface="+mn-ea"/>
                <a:cs typeface="+mn-cs"/>
                <a:sym typeface="Canela Bold"/>
              </a:defRPr>
            </a:lvl3pPr>
            <a:lvl4pPr marL="0" indent="1371600" algn="ctr" defTabSz="2438400">
              <a:lnSpc>
                <a:spcPct val="80000"/>
              </a:lnSpc>
              <a:spcBef>
                <a:spcPts val="0"/>
              </a:spcBef>
              <a:buSzTx/>
              <a:buNone/>
              <a:defRPr sz="8400">
                <a:latin typeface="+mn-lt"/>
                <a:ea typeface="+mn-ea"/>
                <a:cs typeface="+mn-cs"/>
                <a:sym typeface="Canela Bold"/>
              </a:defRPr>
            </a:lvl4pPr>
            <a:lvl5pPr marL="0" indent="1828800" algn="ctr" defTabSz="2438400">
              <a:lnSpc>
                <a:spcPct val="80000"/>
              </a:lnSpc>
              <a:spcBef>
                <a:spcPts val="0"/>
              </a:spcBef>
              <a:buSzTx/>
              <a:buNone/>
              <a:defRPr sz="8400">
                <a:latin typeface="+mn-lt"/>
                <a:ea typeface="+mn-ea"/>
                <a:cs typeface="+mn-cs"/>
                <a:sym typeface="Canela Bold"/>
              </a:defRPr>
            </a:lvl5pPr>
          </a:lstStyle>
          <a:p>
            <a:r>
              <a:t>“Notable Quote”</a:t>
            </a:r>
          </a:p>
          <a:p>
            <a:pPr lvl="1"/>
            <a:endParaRPr/>
          </a:p>
          <a:p>
            <a:pPr lvl="2"/>
            <a:endParaRPr/>
          </a:p>
          <a:p>
            <a:pPr lvl="3"/>
            <a:endParaRPr/>
          </a:p>
          <a:p>
            <a:pPr lvl="4"/>
            <a:endParaRPr/>
          </a:p>
        </p:txBody>
      </p:sp>
      <p:sp>
        <p:nvSpPr>
          <p:cNvPr id="137"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44" name="Sea against sky at sunset 2"/>
          <p:cNvSpPr>
            <a:spLocks noGrp="1"/>
          </p:cNvSpPr>
          <p:nvPr>
            <p:ph type="pic" sz="quarter" idx="21"/>
          </p:nvPr>
        </p:nvSpPr>
        <p:spPr>
          <a:xfrm>
            <a:off x="15744825" y="5581752"/>
            <a:ext cx="7365408" cy="8280401"/>
          </a:xfrm>
          <a:prstGeom prst="rect">
            <a:avLst/>
          </a:prstGeom>
        </p:spPr>
        <p:txBody>
          <a:bodyPr lIns="91439" tIns="45719" rIns="91439" bIns="45719">
            <a:noAutofit/>
          </a:bodyPr>
          <a:lstStyle/>
          <a:p>
            <a:endParaRPr/>
          </a:p>
        </p:txBody>
      </p:sp>
      <p:sp>
        <p:nvSpPr>
          <p:cNvPr id="145" name="Sea against sky at sunset 1"/>
          <p:cNvSpPr>
            <a:spLocks noGrp="1"/>
          </p:cNvSpPr>
          <p:nvPr>
            <p:ph type="pic" sz="quarter" idx="22"/>
          </p:nvPr>
        </p:nvSpPr>
        <p:spPr>
          <a:xfrm>
            <a:off x="15363825" y="1270000"/>
            <a:ext cx="8115300" cy="5409006"/>
          </a:xfrm>
          <a:prstGeom prst="rect">
            <a:avLst/>
          </a:prstGeom>
        </p:spPr>
        <p:txBody>
          <a:bodyPr lIns="91439" tIns="45719" rIns="91439" bIns="45719">
            <a:noAutofit/>
          </a:bodyPr>
          <a:lstStyle/>
          <a:p>
            <a:endParaRPr/>
          </a:p>
        </p:txBody>
      </p:sp>
      <p:sp>
        <p:nvSpPr>
          <p:cNvPr id="146" name="Beach and sea at sunset"/>
          <p:cNvSpPr>
            <a:spLocks noGrp="1"/>
          </p:cNvSpPr>
          <p:nvPr>
            <p:ph type="pic" idx="23"/>
          </p:nvPr>
        </p:nvSpPr>
        <p:spPr>
          <a:xfrm>
            <a:off x="-63500" y="1270000"/>
            <a:ext cx="16764000" cy="11176000"/>
          </a:xfrm>
          <a:prstGeom prst="rect">
            <a:avLst/>
          </a:prstGeom>
        </p:spPr>
        <p:txBody>
          <a:bodyPr lIns="91439" tIns="45719" rIns="91439" bIns="45719">
            <a:noAutofit/>
          </a:bodyPr>
          <a:lstStyle/>
          <a:p>
            <a:endParaRPr/>
          </a:p>
        </p:txBody>
      </p:sp>
      <p:sp>
        <p:nvSpPr>
          <p:cNvPr id="147"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54" name="beach and sea at sunset"/>
          <p:cNvSpPr>
            <a:spLocks noGrp="1"/>
          </p:cNvSpPr>
          <p:nvPr>
            <p:ph type="pic" idx="21"/>
          </p:nvPr>
        </p:nvSpPr>
        <p:spPr>
          <a:xfrm>
            <a:off x="1270000" y="-423334"/>
            <a:ext cx="21844000" cy="14562668"/>
          </a:xfrm>
          <a:prstGeom prst="rect">
            <a:avLst/>
          </a:prstGeom>
        </p:spPr>
        <p:txBody>
          <a:bodyPr lIns="91439" tIns="45719" rIns="91439" bIns="45719">
            <a:noAutofit/>
          </a:bodyPr>
          <a:lstStyle/>
          <a:p>
            <a:endParaRPr/>
          </a:p>
        </p:txBody>
      </p:sp>
      <p:sp>
        <p:nvSpPr>
          <p:cNvPr id="155"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62" name="Slide Number"/>
          <p:cNvSpPr txBox="1">
            <a:spLocks noGrp="1"/>
          </p:cNvSpPr>
          <p:nvPr>
            <p:ph type="sldNum" sz="quarter" idx="2"/>
          </p:nvPr>
        </p:nvSpPr>
        <p:spPr>
          <a:xfrm>
            <a:off x="12001499" y="12700000"/>
            <a:ext cx="388621" cy="42926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19200" y="774700"/>
            <a:ext cx="21945600" cy="1727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19200" y="4013200"/>
            <a:ext cx="21948577" cy="84836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1997689" y="12700000"/>
            <a:ext cx="388621" cy="429261"/>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2000">
                <a:solidFill>
                  <a:srgbClr val="5E5E5E"/>
                </a:solidFill>
                <a:latin typeface="Graphik"/>
                <a:ea typeface="Graphik"/>
                <a:cs typeface="Graphik"/>
                <a:sym typeface="Graphik"/>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med"/>
  <p:txStyles>
    <p:titleStyle>
      <a:lvl1pPr marL="0" marR="0" indent="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1pPr>
      <a:lvl2pPr marL="0" marR="0" indent="4572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2pPr>
      <a:lvl3pPr marL="0" marR="0" indent="9144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3pPr>
      <a:lvl4pPr marL="0" marR="0" indent="13716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4pPr>
      <a:lvl5pPr marL="0" marR="0" indent="18288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5pPr>
      <a:lvl6pPr marL="0" marR="0" indent="22860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6pPr>
      <a:lvl7pPr marL="0" marR="0" indent="27432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7pPr>
      <a:lvl8pPr marL="0" marR="0" indent="32004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8pPr>
      <a:lvl9pPr marL="0" marR="0" indent="3657600" algn="ctr" defTabSz="2438400" rtl="0" latinLnBrk="0">
        <a:lnSpc>
          <a:spcPct val="80000"/>
        </a:lnSpc>
        <a:spcBef>
          <a:spcPts val="0"/>
        </a:spcBef>
        <a:spcAft>
          <a:spcPts val="0"/>
        </a:spcAft>
        <a:buClrTx/>
        <a:buSzTx/>
        <a:buFontTx/>
        <a:buNone/>
        <a:tabLst/>
        <a:defRPr sz="8400" b="0" i="0" u="none" strike="noStrike" cap="none" spc="-84" baseline="0">
          <a:solidFill>
            <a:srgbClr val="000000"/>
          </a:solidFill>
          <a:uFillTx/>
          <a:latin typeface="+mn-lt"/>
          <a:ea typeface="+mn-ea"/>
          <a:cs typeface="+mn-cs"/>
          <a:sym typeface="Canela Bold"/>
        </a:defRPr>
      </a:lvl9pPr>
    </p:titleStyle>
    <p:bodyStyle>
      <a:lvl1pPr marL="5461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1pPr>
      <a:lvl2pPr marL="10922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2pPr>
      <a:lvl3pPr marL="16383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3pPr>
      <a:lvl4pPr marL="21844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4pPr>
      <a:lvl5pPr marL="27305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5pPr>
      <a:lvl6pPr marL="32766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6pPr>
      <a:lvl7pPr marL="38227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7pPr>
      <a:lvl8pPr marL="43688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8pPr>
      <a:lvl9pPr marL="4914900" marR="0" indent="-546100" algn="l" defTabSz="2438338" rtl="0" latinLnBrk="0">
        <a:lnSpc>
          <a:spcPct val="90000"/>
        </a:lnSpc>
        <a:spcBef>
          <a:spcPts val="2400"/>
        </a:spcBef>
        <a:spcAft>
          <a:spcPts val="0"/>
        </a:spcAft>
        <a:buClrTx/>
        <a:buSzPct val="150000"/>
        <a:buFontTx/>
        <a:buChar char="•"/>
        <a:tabLst/>
        <a:defRPr sz="4400" b="0" i="0" u="none" strike="noStrike" cap="none" spc="0" baseline="0">
          <a:solidFill>
            <a:srgbClr val="000000"/>
          </a:solidFill>
          <a:uFillTx/>
          <a:latin typeface="Canela Text Regular"/>
          <a:ea typeface="Canela Text Regular"/>
          <a:cs typeface="Canela Text Regular"/>
          <a:sym typeface="Canela Text Regular"/>
        </a:defRPr>
      </a:lvl9pPr>
    </p:bodyStyle>
    <p:otherStyle>
      <a:lvl1pPr marL="0" marR="0" indent="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1pPr>
      <a:lvl2pPr marL="0" marR="0" indent="4572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2pPr>
      <a:lvl3pPr marL="0" marR="0" indent="9144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3pPr>
      <a:lvl4pPr marL="0" marR="0" indent="13716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4pPr>
      <a:lvl5pPr marL="0" marR="0" indent="18288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5pPr>
      <a:lvl6pPr marL="0" marR="0" indent="22860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6pPr>
      <a:lvl7pPr marL="0" marR="0" indent="27432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7pPr>
      <a:lvl8pPr marL="0" marR="0" indent="32004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8pPr>
      <a:lvl9pPr marL="0" marR="0" indent="3657600" algn="ctr" defTabSz="584200" rtl="0" latinLnBrk="0">
        <a:lnSpc>
          <a:spcPct val="100000"/>
        </a:lnSpc>
        <a:spcBef>
          <a:spcPts val="0"/>
        </a:spcBef>
        <a:spcAft>
          <a:spcPts val="0"/>
        </a:spcAft>
        <a:buClrTx/>
        <a:buSzTx/>
        <a:buFontTx/>
        <a:buNone/>
        <a:tabLst/>
        <a:defRPr sz="2000" b="0" i="0" u="none" strike="noStrike" cap="none" spc="0" baseline="0">
          <a:solidFill>
            <a:schemeClr val="tx1"/>
          </a:solidFill>
          <a:uFillTx/>
          <a:latin typeface="+mn-lt"/>
          <a:ea typeface="+mn-ea"/>
          <a:cs typeface="+mn-cs"/>
          <a:sym typeface="Graphik"/>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Bowlby attachment theory"/>
          <p:cNvSpPr txBox="1">
            <a:spLocks noGrp="1"/>
          </p:cNvSpPr>
          <p:nvPr>
            <p:ph type="ctrTitle"/>
          </p:nvPr>
        </p:nvSpPr>
        <p:spPr>
          <a:prstGeom prst="rect">
            <a:avLst/>
          </a:prstGeom>
        </p:spPr>
        <p:txBody>
          <a:bodyPr/>
          <a:lstStyle/>
          <a:p>
            <a:r>
              <a:t>Bowlby attachment theory</a:t>
            </a:r>
          </a:p>
        </p:txBody>
      </p:sp>
      <p:sp>
        <p:nvSpPr>
          <p:cNvPr id="172" name="Sarria Ahmed"/>
          <p:cNvSpPr txBox="1">
            <a:spLocks noGrp="1"/>
          </p:cNvSpPr>
          <p:nvPr>
            <p:ph type="subTitle" sz="quarter" idx="1"/>
          </p:nvPr>
        </p:nvSpPr>
        <p:spPr>
          <a:prstGeom prst="rect">
            <a:avLst/>
          </a:prstGeom>
        </p:spPr>
        <p:txBody>
          <a:bodyPr/>
          <a:lstStyle/>
          <a:p>
            <a:r>
              <a:t>Sarria Ahmed</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In this presentation, I will be talking about Bowlby's attachment theory. For this assignment I was given a scenario about a girl named Amira. In the next following slides, I am going to refer to Bowlby attachment theory and how this correlates to Amira."/>
          <p:cNvSpPr txBox="1"/>
          <p:nvPr/>
        </p:nvSpPr>
        <p:spPr>
          <a:xfrm>
            <a:off x="253644" y="3374556"/>
            <a:ext cx="23977296" cy="24440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r>
              <a:t>In this presentation, I will be talking about Bowlby's attachment theory. For this assignment I was given a scenario about a girl named Amira. In the next following slides, I am going to refer to Bowlby attachment theory and how this correlates to Amira. </a:t>
            </a:r>
          </a:p>
        </p:txBody>
      </p:sp>
      <p:sp>
        <p:nvSpPr>
          <p:cNvPr id="175" name="Introduction"/>
          <p:cNvSpPr txBox="1">
            <a:spLocks noGrp="1"/>
          </p:cNvSpPr>
          <p:nvPr>
            <p:ph type="title" idx="4294967295"/>
          </p:nvPr>
        </p:nvSpPr>
        <p:spPr>
          <a:xfrm>
            <a:off x="567893" y="833909"/>
            <a:ext cx="9753601" cy="1562101"/>
          </a:xfrm>
          <a:prstGeom prst="rect">
            <a:avLst/>
          </a:prstGeom>
        </p:spPr>
        <p:txBody>
          <a:bodyPr/>
          <a:lstStyle>
            <a:lvl1pPr defTabSz="2194559">
              <a:defRPr sz="7560" spc="-75"/>
            </a:lvl1pPr>
          </a:lstStyle>
          <a:p>
            <a:r>
              <a:t>Introduction</a:t>
            </a:r>
          </a:p>
        </p:txBody>
      </p:sp>
      <p:sp>
        <p:nvSpPr>
          <p:cNvPr id="176" name="I will also be talking about how the attachment theory relates to the lifespan development of a child, and how important it was to Bowlby"/>
          <p:cNvSpPr txBox="1"/>
          <p:nvPr/>
        </p:nvSpPr>
        <p:spPr>
          <a:xfrm>
            <a:off x="307764" y="6797193"/>
            <a:ext cx="21829354" cy="16891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r>
              <a:t>I will also be talking about how the attachment theory relates to the lifespan development of a child, and how important it was to Bowlby</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The reason why I have chosen this theory is due to a number of reasons, Bowlby believed, the bond between a child and care giver was important for a child's development, it helped them grow and function within society. His work included these main concep"/>
          <p:cNvSpPr txBox="1"/>
          <p:nvPr/>
        </p:nvSpPr>
        <p:spPr>
          <a:xfrm>
            <a:off x="1221286" y="3067726"/>
            <a:ext cx="21941428" cy="31990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r>
              <a:t>The reason why I have chosen this theory is due to a number of reasons, Bowlby believed, the bond between a child and care giver was important for a child's development, it helped them grow and function within society. His work included these main concepts</a:t>
            </a:r>
          </a:p>
        </p:txBody>
      </p:sp>
      <p:sp>
        <p:nvSpPr>
          <p:cNvPr id="179" name="Why I chose Bowlby attachment theory"/>
          <p:cNvSpPr txBox="1">
            <a:spLocks noGrp="1"/>
          </p:cNvSpPr>
          <p:nvPr>
            <p:ph type="title" idx="4294967295"/>
          </p:nvPr>
        </p:nvSpPr>
        <p:spPr>
          <a:xfrm>
            <a:off x="1219200" y="774700"/>
            <a:ext cx="9753600" cy="1562100"/>
          </a:xfrm>
          <a:prstGeom prst="rect">
            <a:avLst/>
          </a:prstGeom>
        </p:spPr>
        <p:txBody>
          <a:bodyPr/>
          <a:lstStyle>
            <a:lvl1pPr defTabSz="1267967">
              <a:defRPr sz="4368" spc="-43"/>
            </a:lvl1pPr>
          </a:lstStyle>
          <a:p>
            <a:r>
              <a:t>Why I chose Bowlby attachment theory</a:t>
            </a:r>
          </a:p>
        </p:txBody>
      </p:sp>
      <p:sp>
        <p:nvSpPr>
          <p:cNvPr id="180" name="Attachment system…"/>
          <p:cNvSpPr txBox="1">
            <a:spLocks noGrp="1"/>
          </p:cNvSpPr>
          <p:nvPr>
            <p:ph type="body" sz="half" idx="4294967295"/>
          </p:nvPr>
        </p:nvSpPr>
        <p:spPr>
          <a:xfrm>
            <a:off x="1456038" y="6997681"/>
            <a:ext cx="19641623" cy="4859023"/>
          </a:xfrm>
          <a:prstGeom prst="rect">
            <a:avLst/>
          </a:prstGeom>
        </p:spPr>
        <p:txBody>
          <a:bodyPr/>
          <a:lstStyle/>
          <a:p>
            <a:pPr marL="540638" indent="-540638" defTabSz="2413955">
              <a:spcBef>
                <a:spcPts val="2300"/>
              </a:spcBef>
              <a:defRPr sz="4356"/>
            </a:pPr>
            <a:r>
              <a:t>Attachment system</a:t>
            </a:r>
          </a:p>
          <a:p>
            <a:pPr marL="540638" indent="-540638" defTabSz="2413955">
              <a:spcBef>
                <a:spcPts val="2300"/>
              </a:spcBef>
              <a:defRPr sz="4356"/>
            </a:pPr>
            <a:r>
              <a:t>Confidence in children when care givers are around </a:t>
            </a:r>
          </a:p>
          <a:p>
            <a:pPr marL="540638" indent="-540638" defTabSz="2413955">
              <a:spcBef>
                <a:spcPts val="2300"/>
              </a:spcBef>
              <a:defRPr sz="4356"/>
            </a:pPr>
            <a:r>
              <a:t>Internal working model, forming early relationships for future social interaction </a:t>
            </a:r>
          </a:p>
          <a:p>
            <a:pPr marL="540638" indent="-540638" defTabSz="2413955">
              <a:spcBef>
                <a:spcPts val="2300"/>
              </a:spcBef>
              <a:defRPr sz="4356"/>
            </a:pPr>
            <a:r>
              <a:t>Monotropy</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How this relates to Amira"/>
          <p:cNvSpPr txBox="1">
            <a:spLocks noGrp="1"/>
          </p:cNvSpPr>
          <p:nvPr>
            <p:ph type="title" idx="4294967295"/>
          </p:nvPr>
        </p:nvSpPr>
        <p:spPr>
          <a:xfrm>
            <a:off x="1219200" y="774700"/>
            <a:ext cx="9753600" cy="1562100"/>
          </a:xfrm>
          <a:prstGeom prst="rect">
            <a:avLst/>
          </a:prstGeom>
        </p:spPr>
        <p:txBody>
          <a:bodyPr/>
          <a:lstStyle>
            <a:lvl1pPr defTabSz="1999488">
              <a:defRPr sz="6887" spc="-68"/>
            </a:lvl1pPr>
          </a:lstStyle>
          <a:p>
            <a:r>
              <a:t>How this relates to Amira</a:t>
            </a:r>
          </a:p>
        </p:txBody>
      </p:sp>
      <p:sp>
        <p:nvSpPr>
          <p:cNvPr id="183" name="Amira would face seperation anxiety when a caregiver was not present, this would explain why she would act in that way. The reason for this could be because of language barrier, she is three years old so she would not be able to communicate with other ad"/>
          <p:cNvSpPr txBox="1"/>
          <p:nvPr/>
        </p:nvSpPr>
        <p:spPr>
          <a:xfrm>
            <a:off x="1284724" y="3408167"/>
            <a:ext cx="20881998" cy="47089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r>
              <a:t>Amira would face seperation anxiety when a caregiver was not present, this would explain why she would act in that way. The reason for this could be because of language barrier, she is three years old so she would not be able to communicate with other adults or peers. Playing with her or being in her presence would have made it a secure attachment, and this would of supported her socio cognitive skills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Things I would do first"/>
          <p:cNvSpPr txBox="1">
            <a:spLocks noGrp="1"/>
          </p:cNvSpPr>
          <p:nvPr>
            <p:ph type="title" idx="4294967295"/>
          </p:nvPr>
        </p:nvSpPr>
        <p:spPr>
          <a:xfrm>
            <a:off x="1219200" y="774700"/>
            <a:ext cx="9753600" cy="1562100"/>
          </a:xfrm>
          <a:prstGeom prst="rect">
            <a:avLst/>
          </a:prstGeom>
        </p:spPr>
        <p:txBody>
          <a:bodyPr/>
          <a:lstStyle>
            <a:lvl1pPr defTabSz="2194559">
              <a:defRPr sz="7560" spc="-75"/>
            </a:lvl1pPr>
          </a:lstStyle>
          <a:p>
            <a:r>
              <a:t>Things I would do first</a:t>
            </a:r>
          </a:p>
        </p:txBody>
      </p:sp>
      <p:sp>
        <p:nvSpPr>
          <p:cNvPr id="186" name="The first thing that I would do first is to do assessment steps and analyse the situation.…"/>
          <p:cNvSpPr txBox="1"/>
          <p:nvPr/>
        </p:nvSpPr>
        <p:spPr>
          <a:xfrm>
            <a:off x="576896" y="2752514"/>
            <a:ext cx="22011438" cy="19939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r>
              <a:t>The first thing that I would do first is to do assessment steps and analyse the situation.</a:t>
            </a:r>
          </a:p>
          <a:p>
            <a:r>
              <a:t>Here are a few examples that I would do:</a:t>
            </a:r>
          </a:p>
        </p:txBody>
      </p:sp>
      <p:sp>
        <p:nvSpPr>
          <p:cNvPr id="187" name="Observe and record…"/>
          <p:cNvSpPr txBox="1">
            <a:spLocks noGrp="1"/>
          </p:cNvSpPr>
          <p:nvPr>
            <p:ph type="body" sz="half" idx="4294967295"/>
          </p:nvPr>
        </p:nvSpPr>
        <p:spPr>
          <a:xfrm>
            <a:off x="1278409" y="5683771"/>
            <a:ext cx="15467338" cy="6798141"/>
          </a:xfrm>
          <a:prstGeom prst="rect">
            <a:avLst/>
          </a:prstGeom>
        </p:spPr>
        <p:txBody>
          <a:bodyPr/>
          <a:lstStyle/>
          <a:p>
            <a:r>
              <a:t>Observe and record</a:t>
            </a:r>
          </a:p>
          <a:p>
            <a:r>
              <a:t>Key person mapping</a:t>
            </a:r>
          </a:p>
          <a:p>
            <a:r>
              <a:t>Information from parents and carers</a:t>
            </a:r>
          </a:p>
          <a:p>
            <a:r>
              <a:t>Language screening</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Practical interventions"/>
          <p:cNvSpPr txBox="1">
            <a:spLocks noGrp="1"/>
          </p:cNvSpPr>
          <p:nvPr>
            <p:ph type="title" idx="4294967295"/>
          </p:nvPr>
        </p:nvSpPr>
        <p:spPr>
          <a:xfrm>
            <a:off x="1219200" y="774700"/>
            <a:ext cx="9753600" cy="1562100"/>
          </a:xfrm>
          <a:prstGeom prst="rect">
            <a:avLst/>
          </a:prstGeom>
        </p:spPr>
        <p:txBody>
          <a:bodyPr/>
          <a:lstStyle>
            <a:lvl1pPr defTabSz="2194559">
              <a:defRPr sz="7560" spc="-75"/>
            </a:lvl1pPr>
          </a:lstStyle>
          <a:p>
            <a:r>
              <a:t>Practical interventions</a:t>
            </a:r>
          </a:p>
        </p:txBody>
      </p:sp>
      <p:sp>
        <p:nvSpPr>
          <p:cNvPr id="190" name="Build a secure base in the environment…"/>
          <p:cNvSpPr txBox="1">
            <a:spLocks noGrp="1"/>
          </p:cNvSpPr>
          <p:nvPr>
            <p:ph type="body" idx="4294967295"/>
          </p:nvPr>
        </p:nvSpPr>
        <p:spPr>
          <a:xfrm>
            <a:off x="1219200" y="4025900"/>
            <a:ext cx="21373507" cy="8382000"/>
          </a:xfrm>
          <a:prstGeom prst="rect">
            <a:avLst/>
          </a:prstGeom>
        </p:spPr>
        <p:txBody>
          <a:bodyPr/>
          <a:lstStyle/>
          <a:p>
            <a:r>
              <a:t>Build a secure base in the environment </a:t>
            </a:r>
          </a:p>
          <a:p>
            <a:r>
              <a:t>Gradual seperation</a:t>
            </a:r>
          </a:p>
          <a:p>
            <a:r>
              <a:t>Responsive interactions </a:t>
            </a:r>
          </a:p>
          <a:p>
            <a:r>
              <a:t>Small step social interactions</a:t>
            </a:r>
          </a:p>
          <a:p>
            <a:r>
              <a:t>Parent partnership</a:t>
            </a:r>
          </a:p>
          <a:p>
            <a:r>
              <a:t>Speech and language support</a:t>
            </a:r>
          </a:p>
        </p:txBody>
      </p:sp>
    </p:spTree>
  </p:cSld>
  <p:clrMapOvr>
    <a:masterClrMapping/>
  </p:clrMapOvr>
  <p:transition spd="med"/>
</p:sld>
</file>

<file path=ppt/theme/theme1.xml><?xml version="1.0" encoding="utf-8"?>
<a:theme xmlns:a="http://schemas.openxmlformats.org/drawingml/2006/main"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53C"/>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11303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53C"/>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11303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2400"/>
          </a:spcBef>
          <a:spcAft>
            <a:spcPts val="0"/>
          </a:spcAft>
          <a:buClrTx/>
          <a:buSzTx/>
          <a:buFontTx/>
          <a:buNone/>
          <a:tabLst/>
          <a:defRPr kumimoji="0" sz="4400" b="0" i="0" u="none" strike="noStrike" cap="none" spc="0" normalizeH="0" baseline="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23_ClassicWhite</vt:lpstr>
      <vt:lpstr>Bowlby attachment theory</vt:lpstr>
      <vt:lpstr>Introduction</vt:lpstr>
      <vt:lpstr>Why I chose Bowlby attachment theory</vt:lpstr>
      <vt:lpstr>How this relates to Amira</vt:lpstr>
      <vt:lpstr>Things I would do first</vt:lpstr>
      <vt:lpstr>Practical interventions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Bowlby attachment theory</dc:title>
  <cp:lastModifiedBy>Sarria Ahmed (2419860)</cp:lastModifiedBy>
  <cp:revision>1</cp:revision>
  <dcterms:modified xsi:type="dcterms:W3CDTF">2025-10-14T12:18:47Z</dcterms:modified>
</cp:coreProperties>
</file>