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58" r:id="rId5"/>
    <p:sldId id="266" r:id="rId6"/>
    <p:sldId id="262" r:id="rId7"/>
    <p:sldId id="260" r:id="rId8"/>
    <p:sldId id="259" r:id="rId9"/>
    <p:sldId id="261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9" autoAdjust="0"/>
    <p:restoredTop sz="94660"/>
  </p:normalViewPr>
  <p:slideViewPr>
    <p:cSldViewPr snapToGrid="0">
      <p:cViewPr varScale="1">
        <p:scale>
          <a:sx n="67" d="100"/>
          <a:sy n="67" d="100"/>
        </p:scale>
        <p:origin x="60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87F91-8B4D-4A88-AC37-D823C9879569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4794-F4A1-4483-9242-B2F10758DE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100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87F91-8B4D-4A88-AC37-D823C9879569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4794-F4A1-4483-9242-B2F10758DE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81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87F91-8B4D-4A88-AC37-D823C9879569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4794-F4A1-4483-9242-B2F10758DE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719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87F91-8B4D-4A88-AC37-D823C9879569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4794-F4A1-4483-9242-B2F10758DE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302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87F91-8B4D-4A88-AC37-D823C9879569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4794-F4A1-4483-9242-B2F10758DE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778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87F91-8B4D-4A88-AC37-D823C9879569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4794-F4A1-4483-9242-B2F10758DE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590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87F91-8B4D-4A88-AC37-D823C9879569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4794-F4A1-4483-9242-B2F10758DE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949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87F91-8B4D-4A88-AC37-D823C9879569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4794-F4A1-4483-9242-B2F10758DE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61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87F91-8B4D-4A88-AC37-D823C9879569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4794-F4A1-4483-9242-B2F10758DE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374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87F91-8B4D-4A88-AC37-D823C9879569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4794-F4A1-4483-9242-B2F10758DE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697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87F91-8B4D-4A88-AC37-D823C9879569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54794-F4A1-4483-9242-B2F10758DE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510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E87F91-8B4D-4A88-AC37-D823C9879569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654794-F4A1-4483-9242-B2F10758DE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150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Primary Sources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Or, how not to get confused very quickly</a:t>
            </a:r>
          </a:p>
        </p:txBody>
      </p:sp>
    </p:spTree>
    <p:extLst>
      <p:ext uri="{BB962C8B-B14F-4D97-AF65-F5344CB8AC3E}">
        <p14:creationId xmlns:p14="http://schemas.microsoft.com/office/powerpoint/2010/main" val="1775127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sources – what are they?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them as original – contemporary</a:t>
            </a:r>
          </a:p>
          <a:p>
            <a:r>
              <a:rPr lang="en-GB" dirty="0"/>
              <a:t>Immediate/first hand</a:t>
            </a:r>
          </a:p>
          <a:p>
            <a:r>
              <a:rPr lang="en-GB" dirty="0"/>
              <a:t>As close to the ‘source’ as possible</a:t>
            </a:r>
          </a:p>
          <a:p>
            <a:endParaRPr lang="en-GB" dirty="0"/>
          </a:p>
          <a:p>
            <a:pPr lvl="1"/>
            <a:r>
              <a:rPr lang="en-GB" dirty="0"/>
              <a:t>What people say</a:t>
            </a:r>
          </a:p>
          <a:p>
            <a:pPr lvl="1"/>
            <a:r>
              <a:rPr lang="en-GB" dirty="0"/>
              <a:t>What people wrote</a:t>
            </a:r>
          </a:p>
          <a:p>
            <a:pPr lvl="1"/>
            <a:r>
              <a:rPr lang="en-GB" dirty="0"/>
              <a:t>What people make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2467" y="2427111"/>
            <a:ext cx="5162700" cy="362937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608712" y="6127234"/>
            <a:ext cx="418589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https://images.search.yahoo.com</a:t>
            </a:r>
          </a:p>
        </p:txBody>
      </p:sp>
    </p:spTree>
    <p:extLst>
      <p:ext uri="{BB962C8B-B14F-4D97-AF65-F5344CB8AC3E}">
        <p14:creationId xmlns:p14="http://schemas.microsoft.com/office/powerpoint/2010/main" val="20343624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primary…..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Personal documents: diaries, novels, speeches, letters, personal narratives, interviews, first hand stories, emails</a:t>
            </a:r>
          </a:p>
          <a:p>
            <a:r>
              <a:rPr lang="en-GB" dirty="0"/>
              <a:t>Documents from research studies: experiment results, reports, data or findings </a:t>
            </a:r>
          </a:p>
          <a:p>
            <a:r>
              <a:rPr lang="en-GB" dirty="0"/>
              <a:t>Opinion polls, questionnaires, </a:t>
            </a:r>
          </a:p>
          <a:p>
            <a:r>
              <a:rPr lang="en-GB" dirty="0"/>
              <a:t>Original documents: original manuscripts, government documents, maps, photographs, newspapers (grey area….)</a:t>
            </a:r>
          </a:p>
          <a:p>
            <a:r>
              <a:rPr lang="en-GB" dirty="0"/>
              <a:t>Artificial works: paintings, films, music.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85109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8114" y="1228996"/>
            <a:ext cx="3619500" cy="4829175"/>
          </a:xfrm>
          <a:prstGeom prst="rect">
            <a:avLst/>
          </a:prstGeo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Difference?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327377" y="1690688"/>
            <a:ext cx="5157787" cy="823912"/>
          </a:xfrm>
        </p:spPr>
        <p:txBody>
          <a:bodyPr/>
          <a:lstStyle/>
          <a:p>
            <a:r>
              <a:rPr lang="en-GB" dirty="0"/>
              <a:t>Primary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327378" y="2505075"/>
            <a:ext cx="3646311" cy="368458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Examination of the weapons at troy</a:t>
            </a:r>
          </a:p>
          <a:p>
            <a:endParaRPr lang="en-GB" dirty="0"/>
          </a:p>
          <a:p>
            <a:r>
              <a:rPr lang="en-GB" dirty="0"/>
              <a:t>Describes or reports for the first time = it is original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Autobiography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7282038" y="1681163"/>
            <a:ext cx="4073350" cy="823912"/>
          </a:xfrm>
        </p:spPr>
        <p:txBody>
          <a:bodyPr/>
          <a:lstStyle/>
          <a:p>
            <a:r>
              <a:rPr lang="en-GB" dirty="0"/>
              <a:t>Secondary - interpret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4"/>
          </p:nvPr>
        </p:nvSpPr>
        <p:spPr>
          <a:xfrm>
            <a:off x="7282038" y="2505075"/>
            <a:ext cx="4073349" cy="368458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How weaponry developed in the ancient world</a:t>
            </a:r>
          </a:p>
          <a:p>
            <a:endParaRPr lang="en-GB" dirty="0"/>
          </a:p>
          <a:p>
            <a:r>
              <a:rPr lang="en-GB" dirty="0"/>
              <a:t>Uses already described data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Biography</a:t>
            </a:r>
          </a:p>
        </p:txBody>
      </p:sp>
      <p:sp>
        <p:nvSpPr>
          <p:cNvPr id="9" name="Rectangle 8"/>
          <p:cNvSpPr/>
          <p:nvPr/>
        </p:nvSpPr>
        <p:spPr>
          <a:xfrm>
            <a:off x="4261407" y="6058171"/>
            <a:ext cx="179440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https://search.yahoo.com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4392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Grey areas? Keep in mind the data source….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Newspapers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May report on court case – say someone was sent down for 20 years – got this from the court records NOT primary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May report eye witness accounts, Hong Kong riots, war zones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05515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28116" y="1852520"/>
            <a:ext cx="720659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The following slides are yes/no/maybe answers – they are not easy – so think about them….often we cannot get to the actual source….</a:t>
            </a:r>
          </a:p>
        </p:txBody>
      </p:sp>
    </p:spTree>
    <p:extLst>
      <p:ext uri="{BB962C8B-B14F-4D97-AF65-F5344CB8AC3E}">
        <p14:creationId xmlns:p14="http://schemas.microsoft.com/office/powerpoint/2010/main" val="776680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Source?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81955"/>
            <a:ext cx="6683022" cy="37592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3839" y="1585207"/>
            <a:ext cx="5705475" cy="319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4430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Source?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81955"/>
            <a:ext cx="6683022" cy="37592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7745" y="587023"/>
            <a:ext cx="4466055" cy="5331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48934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Source?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14489" y="2088444"/>
            <a:ext cx="6683022" cy="37592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0" y="1546578"/>
            <a:ext cx="59055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505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Source?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14489" y="2088444"/>
            <a:ext cx="6683022" cy="3759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4715" y="365125"/>
            <a:ext cx="4389085" cy="6336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4462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Source?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14489" y="2088444"/>
            <a:ext cx="6683022" cy="37592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4724" y="503060"/>
            <a:ext cx="4029076" cy="6166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6556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260</Words>
  <Application>Microsoft Office PowerPoint</Application>
  <PresentationFormat>Widescreen</PresentationFormat>
  <Paragraphs>49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Primary Sources</vt:lpstr>
      <vt:lpstr>Primary sources – what are they?</vt:lpstr>
      <vt:lpstr>Examples of primary…..</vt:lpstr>
      <vt:lpstr>Difference?</vt:lpstr>
      <vt:lpstr>Grey areas? Keep in mind the data source….</vt:lpstr>
      <vt:lpstr>PowerPoint Presentation</vt:lpstr>
      <vt:lpstr>Primary Source?</vt:lpstr>
      <vt:lpstr>Primary Source?</vt:lpstr>
      <vt:lpstr>Primary Source?</vt:lpstr>
      <vt:lpstr>Primary Source?</vt:lpstr>
      <vt:lpstr>Primary Source?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Ros Coard</dc:creator>
  <cp:lastModifiedBy>Ros Coard</cp:lastModifiedBy>
  <cp:revision>5</cp:revision>
  <dcterms:created xsi:type="dcterms:W3CDTF">2019-10-29T12:59:43Z</dcterms:created>
  <dcterms:modified xsi:type="dcterms:W3CDTF">2020-10-02T08:14:19Z</dcterms:modified>
</cp:coreProperties>
</file>