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2" r:id="rId18"/>
    <p:sldId id="274" r:id="rId19"/>
    <p:sldId id="275" r:id="rId20"/>
    <p:sldId id="276" r:id="rId21"/>
    <p:sldId id="277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00"/>
    <a:srgbClr val="FFFFCC"/>
    <a:srgbClr val="FF0000"/>
    <a:srgbClr val="6699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19" autoAdjust="0"/>
    <p:restoredTop sz="9466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679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FDBEF8-FCC3-4C2F-8DE6-C94D4E7528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F378AA-6D1F-4DE3-B2A9-AA23AB6894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212B89-6500-448B-BAC3-F308148FB9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88E59E-6673-465F-B1A1-306565A83A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44AD03-7004-46D7-9078-BD2B6BD17E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E3BCD7-834A-48A6-8788-6266D309FB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AFDC58-E6E1-4FA1-878A-4CAC23EEC4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F508DD-285F-4CC3-B892-089CA6C464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303788-9B01-4F66-9EF5-6CA0572A55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32014-2B39-47CB-8003-85B4C9383E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60BA1E-9160-46F2-9110-3E04A5070C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00896C4-6AFD-446B-86A3-C60EEA6564A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Collecting Terms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Collect the terms together.</a:t>
            </a:r>
            <a:endParaRPr lang="en-US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animBg="1"/>
      <p:bldP spid="276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3516313" y="1585913"/>
            <a:ext cx="21066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n + n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3833813" y="4318000"/>
            <a:ext cx="1479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2n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05" name="AutoShape 9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" name="AutoShape 10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8" name="AutoShape 8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985963" y="1585913"/>
            <a:ext cx="51800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g + g + g + g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3830638" y="4318000"/>
            <a:ext cx="14874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4g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" name="AutoShape 10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395288" y="1585913"/>
            <a:ext cx="83550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a + a + a + a + a + a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3814763" y="4318000"/>
            <a:ext cx="15160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6a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8" name="AutoShape 10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6" name="AutoShape 8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246438" y="1585913"/>
            <a:ext cx="2654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h + 4h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3802063" y="4318000"/>
            <a:ext cx="15414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5h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AutoShape 8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032125" y="1585913"/>
            <a:ext cx="30813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7y + 3y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3467100" y="4318000"/>
            <a:ext cx="22098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10y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5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3041650" y="1585913"/>
            <a:ext cx="30622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8k + 6k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3473450" y="4318000"/>
            <a:ext cx="21955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14k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051050" y="1585913"/>
            <a:ext cx="50450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3g + 4g + 8g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3479800" y="4318000"/>
            <a:ext cx="21844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15g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31975" y="1585913"/>
            <a:ext cx="54911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4n + 7n + 11n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3482975" y="4318000"/>
            <a:ext cx="21764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22n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7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5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2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2868613" y="1585913"/>
            <a:ext cx="34242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12a – 3a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3813175" y="4318000"/>
            <a:ext cx="15160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9a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21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9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2841625" y="1585913"/>
            <a:ext cx="34718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14d – 5d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795713" y="4318000"/>
            <a:ext cx="155257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9d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1857375" y="1585913"/>
            <a:ext cx="54435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16e + 3e – 2e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3462338" y="4318000"/>
            <a:ext cx="2217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17e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9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881188" y="1585913"/>
            <a:ext cx="53911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14p + 9p – 7p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3476625" y="4318000"/>
            <a:ext cx="21891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16p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1482725" y="1585913"/>
            <a:ext cx="6194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22w – 10w + 2w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3390900" y="4318000"/>
            <a:ext cx="23606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14w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1654175" y="1585913"/>
            <a:ext cx="58562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24p – 14p + 8p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3476625" y="4318000"/>
            <a:ext cx="21891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18p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5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1712913" y="1585913"/>
            <a:ext cx="5732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35z – 15z – 5z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475038" y="4318000"/>
            <a:ext cx="21923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15z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1865313" y="1585913"/>
            <a:ext cx="54276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27j – 7j – 10j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3552825" y="4318000"/>
            <a:ext cx="20383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10j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9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1479550" y="1585913"/>
            <a:ext cx="62023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50k – 20k – 10k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3475038" y="4318000"/>
            <a:ext cx="21955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20k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3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8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1311275" y="1585913"/>
            <a:ext cx="65341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100r – 50r – 50r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4130675" y="4318000"/>
            <a:ext cx="8810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7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1501775" y="1585913"/>
            <a:ext cx="6159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54u – 12u – 12u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3486150" y="4318000"/>
            <a:ext cx="21717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30u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80000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80000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AutoShape 9"/>
          <p:cNvSpPr>
            <a:spLocks noChangeArrowheads="1"/>
          </p:cNvSpPr>
          <p:nvPr/>
        </p:nvSpPr>
        <p:spPr bwMode="auto">
          <a:xfrm>
            <a:off x="198438" y="1077913"/>
            <a:ext cx="8745537" cy="2022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AutoShape 7"/>
          <p:cNvSpPr>
            <a:spLocks noChangeArrowheads="1"/>
          </p:cNvSpPr>
          <p:nvPr/>
        </p:nvSpPr>
        <p:spPr bwMode="auto">
          <a:xfrm>
            <a:off x="3810000" y="3168650"/>
            <a:ext cx="1497013" cy="89376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6" name="AutoShape 4"/>
          <p:cNvSpPr>
            <a:spLocks noChangeArrowheads="1"/>
          </p:cNvSpPr>
          <p:nvPr/>
        </p:nvSpPr>
        <p:spPr bwMode="auto">
          <a:xfrm>
            <a:off x="1516063" y="4216400"/>
            <a:ext cx="6110287" cy="1743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/>
              </a:gs>
              <a:gs pos="50000">
                <a:srgbClr val="FFFFCC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1717675" y="1585913"/>
            <a:ext cx="5727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50p – 40p – 5p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3827463" y="4318000"/>
            <a:ext cx="1492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5p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130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17</cp:revision>
  <dcterms:created xsi:type="dcterms:W3CDTF">2006-03-03T16:34:11Z</dcterms:created>
  <dcterms:modified xsi:type="dcterms:W3CDTF">2011-11-25T20:25:09Z</dcterms:modified>
</cp:coreProperties>
</file>