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3"/>
  </p:notesMasterIdLst>
  <p:sldIdLst>
    <p:sldId id="256" r:id="rId2"/>
    <p:sldId id="290" r:id="rId3"/>
    <p:sldId id="317" r:id="rId4"/>
    <p:sldId id="323" r:id="rId5"/>
    <p:sldId id="324" r:id="rId6"/>
    <p:sldId id="322" r:id="rId7"/>
    <p:sldId id="321" r:id="rId8"/>
    <p:sldId id="320" r:id="rId9"/>
    <p:sldId id="319" r:id="rId10"/>
    <p:sldId id="318" r:id="rId11"/>
    <p:sldId id="315" r:id="rId12"/>
  </p:sldIdLst>
  <p:sldSz cx="14630400" cy="8229600"/>
  <p:notesSz cx="8229600" cy="14630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6F3EA"/>
    <a:srgbClr val="AFE3D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3FB2B4E-DB3F-4719-8513-7757B22F01D6}" v="45" dt="2025-12-11T10:15:46.8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10"/>
  </p:normalViewPr>
  <p:slideViewPr>
    <p:cSldViewPr snapToGrid="0" snapToObjects="1">
      <p:cViewPr varScale="1">
        <p:scale>
          <a:sx n="62" d="100"/>
          <a:sy n="62" d="100"/>
        </p:scale>
        <p:origin x="984" y="27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na Munteanu" userId="6540dd0c3a62bedc" providerId="LiveId" clId="{FF51802D-078B-4C21-9B7B-1A2B96D547B6}"/>
    <pc:docChg chg="delSld">
      <pc:chgData name="Marina Munteanu" userId="6540dd0c3a62bedc" providerId="LiveId" clId="{FF51802D-078B-4C21-9B7B-1A2B96D547B6}" dt="2025-12-11T10:19:40.537" v="38" actId="47"/>
      <pc:docMkLst>
        <pc:docMk/>
      </pc:docMkLst>
      <pc:sldChg chg="del">
        <pc:chgData name="Marina Munteanu" userId="6540dd0c3a62bedc" providerId="LiveId" clId="{FF51802D-078B-4C21-9B7B-1A2B96D547B6}" dt="2025-12-11T10:19:22.096" v="0" actId="47"/>
        <pc:sldMkLst>
          <pc:docMk/>
          <pc:sldMk cId="0" sldId="257"/>
        </pc:sldMkLst>
      </pc:sldChg>
      <pc:sldChg chg="del">
        <pc:chgData name="Marina Munteanu" userId="6540dd0c3a62bedc" providerId="LiveId" clId="{FF51802D-078B-4C21-9B7B-1A2B96D547B6}" dt="2025-12-11T10:19:29.940" v="32" actId="47"/>
        <pc:sldMkLst>
          <pc:docMk/>
          <pc:sldMk cId="0" sldId="265"/>
        </pc:sldMkLst>
      </pc:sldChg>
      <pc:sldChg chg="del">
        <pc:chgData name="Marina Munteanu" userId="6540dd0c3a62bedc" providerId="LiveId" clId="{FF51802D-078B-4C21-9B7B-1A2B96D547B6}" dt="2025-12-11T10:19:23.850" v="2" actId="47"/>
        <pc:sldMkLst>
          <pc:docMk/>
          <pc:sldMk cId="353320546" sldId="274"/>
        </pc:sldMkLst>
      </pc:sldChg>
      <pc:sldChg chg="del">
        <pc:chgData name="Marina Munteanu" userId="6540dd0c3a62bedc" providerId="LiveId" clId="{FF51802D-078B-4C21-9B7B-1A2B96D547B6}" dt="2025-12-11T10:19:27.826" v="22" actId="47"/>
        <pc:sldMkLst>
          <pc:docMk/>
          <pc:sldMk cId="4171603154" sldId="275"/>
        </pc:sldMkLst>
      </pc:sldChg>
      <pc:sldChg chg="del">
        <pc:chgData name="Marina Munteanu" userId="6540dd0c3a62bedc" providerId="LiveId" clId="{FF51802D-078B-4C21-9B7B-1A2B96D547B6}" dt="2025-12-11T10:19:27.963" v="23" actId="47"/>
        <pc:sldMkLst>
          <pc:docMk/>
          <pc:sldMk cId="2919869707" sldId="276"/>
        </pc:sldMkLst>
      </pc:sldChg>
      <pc:sldChg chg="del">
        <pc:chgData name="Marina Munteanu" userId="6540dd0c3a62bedc" providerId="LiveId" clId="{FF51802D-078B-4C21-9B7B-1A2B96D547B6}" dt="2025-12-11T10:19:28.544" v="25" actId="47"/>
        <pc:sldMkLst>
          <pc:docMk/>
          <pc:sldMk cId="2817865092" sldId="278"/>
        </pc:sldMkLst>
      </pc:sldChg>
      <pc:sldChg chg="del">
        <pc:chgData name="Marina Munteanu" userId="6540dd0c3a62bedc" providerId="LiveId" clId="{FF51802D-078B-4C21-9B7B-1A2B96D547B6}" dt="2025-12-11T10:19:28.625" v="26" actId="47"/>
        <pc:sldMkLst>
          <pc:docMk/>
          <pc:sldMk cId="2411452108" sldId="279"/>
        </pc:sldMkLst>
      </pc:sldChg>
      <pc:sldChg chg="del">
        <pc:chgData name="Marina Munteanu" userId="6540dd0c3a62bedc" providerId="LiveId" clId="{FF51802D-078B-4C21-9B7B-1A2B96D547B6}" dt="2025-12-11T10:19:28.960" v="27" actId="47"/>
        <pc:sldMkLst>
          <pc:docMk/>
          <pc:sldMk cId="4290527224" sldId="280"/>
        </pc:sldMkLst>
      </pc:sldChg>
      <pc:sldChg chg="del">
        <pc:chgData name="Marina Munteanu" userId="6540dd0c3a62bedc" providerId="LiveId" clId="{FF51802D-078B-4C21-9B7B-1A2B96D547B6}" dt="2025-12-11T10:19:29.011" v="28" actId="47"/>
        <pc:sldMkLst>
          <pc:docMk/>
          <pc:sldMk cId="3017838105" sldId="281"/>
        </pc:sldMkLst>
      </pc:sldChg>
      <pc:sldChg chg="del">
        <pc:chgData name="Marina Munteanu" userId="6540dd0c3a62bedc" providerId="LiveId" clId="{FF51802D-078B-4C21-9B7B-1A2B96D547B6}" dt="2025-12-11T10:19:29.424" v="30" actId="47"/>
        <pc:sldMkLst>
          <pc:docMk/>
          <pc:sldMk cId="2031178550" sldId="282"/>
        </pc:sldMkLst>
      </pc:sldChg>
      <pc:sldChg chg="del">
        <pc:chgData name="Marina Munteanu" userId="6540dd0c3a62bedc" providerId="LiveId" clId="{FF51802D-078B-4C21-9B7B-1A2B96D547B6}" dt="2025-12-11T10:19:29.642" v="31" actId="47"/>
        <pc:sldMkLst>
          <pc:docMk/>
          <pc:sldMk cId="3989353832" sldId="283"/>
        </pc:sldMkLst>
      </pc:sldChg>
      <pc:sldChg chg="del">
        <pc:chgData name="Marina Munteanu" userId="6540dd0c3a62bedc" providerId="LiveId" clId="{FF51802D-078B-4C21-9B7B-1A2B96D547B6}" dt="2025-12-11T10:19:28.328" v="24" actId="47"/>
        <pc:sldMkLst>
          <pc:docMk/>
          <pc:sldMk cId="4157257979" sldId="284"/>
        </pc:sldMkLst>
      </pc:sldChg>
      <pc:sldChg chg="del">
        <pc:chgData name="Marina Munteanu" userId="6540dd0c3a62bedc" providerId="LiveId" clId="{FF51802D-078B-4C21-9B7B-1A2B96D547B6}" dt="2025-12-11T10:19:30.119" v="33" actId="47"/>
        <pc:sldMkLst>
          <pc:docMk/>
          <pc:sldMk cId="1659091360" sldId="285"/>
        </pc:sldMkLst>
      </pc:sldChg>
      <pc:sldChg chg="del">
        <pc:chgData name="Marina Munteanu" userId="6540dd0c3a62bedc" providerId="LiveId" clId="{FF51802D-078B-4C21-9B7B-1A2B96D547B6}" dt="2025-12-11T10:19:31.974" v="35" actId="47"/>
        <pc:sldMkLst>
          <pc:docMk/>
          <pc:sldMk cId="1582589123" sldId="286"/>
        </pc:sldMkLst>
      </pc:sldChg>
      <pc:sldChg chg="del">
        <pc:chgData name="Marina Munteanu" userId="6540dd0c3a62bedc" providerId="LiveId" clId="{FF51802D-078B-4C21-9B7B-1A2B96D547B6}" dt="2025-12-11T10:19:32.346" v="36" actId="47"/>
        <pc:sldMkLst>
          <pc:docMk/>
          <pc:sldMk cId="2152593114" sldId="287"/>
        </pc:sldMkLst>
      </pc:sldChg>
      <pc:sldChg chg="del">
        <pc:chgData name="Marina Munteanu" userId="6540dd0c3a62bedc" providerId="LiveId" clId="{FF51802D-078B-4C21-9B7B-1A2B96D547B6}" dt="2025-12-11T10:19:30.761" v="34" actId="47"/>
        <pc:sldMkLst>
          <pc:docMk/>
          <pc:sldMk cId="239099185" sldId="288"/>
        </pc:sldMkLst>
      </pc:sldChg>
      <pc:sldChg chg="del">
        <pc:chgData name="Marina Munteanu" userId="6540dd0c3a62bedc" providerId="LiveId" clId="{FF51802D-078B-4C21-9B7B-1A2B96D547B6}" dt="2025-12-11T10:19:32.954" v="37" actId="47"/>
        <pc:sldMkLst>
          <pc:docMk/>
          <pc:sldMk cId="2214937358" sldId="289"/>
        </pc:sldMkLst>
      </pc:sldChg>
      <pc:sldChg chg="del">
        <pc:chgData name="Marina Munteanu" userId="6540dd0c3a62bedc" providerId="LiveId" clId="{FF51802D-078B-4C21-9B7B-1A2B96D547B6}" dt="2025-12-11T10:19:29.206" v="29" actId="47"/>
        <pc:sldMkLst>
          <pc:docMk/>
          <pc:sldMk cId="2549775726" sldId="294"/>
        </pc:sldMkLst>
      </pc:sldChg>
      <pc:sldChg chg="del">
        <pc:chgData name="Marina Munteanu" userId="6540dd0c3a62bedc" providerId="LiveId" clId="{FF51802D-078B-4C21-9B7B-1A2B96D547B6}" dt="2025-12-11T10:19:27.374" v="20" actId="47"/>
        <pc:sldMkLst>
          <pc:docMk/>
          <pc:sldMk cId="2730841015" sldId="295"/>
        </pc:sldMkLst>
      </pc:sldChg>
      <pc:sldChg chg="del">
        <pc:chgData name="Marina Munteanu" userId="6540dd0c3a62bedc" providerId="LiveId" clId="{FF51802D-078B-4C21-9B7B-1A2B96D547B6}" dt="2025-12-11T10:19:27.141" v="19" actId="47"/>
        <pc:sldMkLst>
          <pc:docMk/>
          <pc:sldMk cId="3962090168" sldId="296"/>
        </pc:sldMkLst>
      </pc:sldChg>
      <pc:sldChg chg="del">
        <pc:chgData name="Marina Munteanu" userId="6540dd0c3a62bedc" providerId="LiveId" clId="{FF51802D-078B-4C21-9B7B-1A2B96D547B6}" dt="2025-12-11T10:19:26.923" v="18" actId="47"/>
        <pc:sldMkLst>
          <pc:docMk/>
          <pc:sldMk cId="3274103621" sldId="297"/>
        </pc:sldMkLst>
      </pc:sldChg>
      <pc:sldChg chg="del">
        <pc:chgData name="Marina Munteanu" userId="6540dd0c3a62bedc" providerId="LiveId" clId="{FF51802D-078B-4C21-9B7B-1A2B96D547B6}" dt="2025-12-11T10:19:26.710" v="17" actId="47"/>
        <pc:sldMkLst>
          <pc:docMk/>
          <pc:sldMk cId="3769301381" sldId="298"/>
        </pc:sldMkLst>
      </pc:sldChg>
      <pc:sldChg chg="del">
        <pc:chgData name="Marina Munteanu" userId="6540dd0c3a62bedc" providerId="LiveId" clId="{FF51802D-078B-4C21-9B7B-1A2B96D547B6}" dt="2025-12-11T10:19:26.543" v="16" actId="47"/>
        <pc:sldMkLst>
          <pc:docMk/>
          <pc:sldMk cId="3887699185" sldId="299"/>
        </pc:sldMkLst>
      </pc:sldChg>
      <pc:sldChg chg="del">
        <pc:chgData name="Marina Munteanu" userId="6540dd0c3a62bedc" providerId="LiveId" clId="{FF51802D-078B-4C21-9B7B-1A2B96D547B6}" dt="2025-12-11T10:19:26.345" v="15" actId="47"/>
        <pc:sldMkLst>
          <pc:docMk/>
          <pc:sldMk cId="3201913475" sldId="300"/>
        </pc:sldMkLst>
      </pc:sldChg>
      <pc:sldChg chg="del">
        <pc:chgData name="Marina Munteanu" userId="6540dd0c3a62bedc" providerId="LiveId" clId="{FF51802D-078B-4C21-9B7B-1A2B96D547B6}" dt="2025-12-11T10:19:27.558" v="21" actId="47"/>
        <pc:sldMkLst>
          <pc:docMk/>
          <pc:sldMk cId="2834081822" sldId="301"/>
        </pc:sldMkLst>
      </pc:sldChg>
      <pc:sldChg chg="del">
        <pc:chgData name="Marina Munteanu" userId="6540dd0c3a62bedc" providerId="LiveId" clId="{FF51802D-078B-4C21-9B7B-1A2B96D547B6}" dt="2025-12-11T10:19:24.421" v="6" actId="47"/>
        <pc:sldMkLst>
          <pc:docMk/>
          <pc:sldMk cId="1977868553" sldId="302"/>
        </pc:sldMkLst>
      </pc:sldChg>
      <pc:sldChg chg="del">
        <pc:chgData name="Marina Munteanu" userId="6540dd0c3a62bedc" providerId="LiveId" clId="{FF51802D-078B-4C21-9B7B-1A2B96D547B6}" dt="2025-12-11T10:19:24.189" v="5" actId="47"/>
        <pc:sldMkLst>
          <pc:docMk/>
          <pc:sldMk cId="2489616211" sldId="303"/>
        </pc:sldMkLst>
      </pc:sldChg>
      <pc:sldChg chg="del">
        <pc:chgData name="Marina Munteanu" userId="6540dd0c3a62bedc" providerId="LiveId" clId="{FF51802D-078B-4C21-9B7B-1A2B96D547B6}" dt="2025-12-11T10:19:24.649" v="7" actId="47"/>
        <pc:sldMkLst>
          <pc:docMk/>
          <pc:sldMk cId="3406878674" sldId="304"/>
        </pc:sldMkLst>
      </pc:sldChg>
      <pc:sldChg chg="del">
        <pc:chgData name="Marina Munteanu" userId="6540dd0c3a62bedc" providerId="LiveId" clId="{FF51802D-078B-4C21-9B7B-1A2B96D547B6}" dt="2025-12-11T10:19:24.874" v="8" actId="47"/>
        <pc:sldMkLst>
          <pc:docMk/>
          <pc:sldMk cId="3011087759" sldId="305"/>
        </pc:sldMkLst>
      </pc:sldChg>
      <pc:sldChg chg="del">
        <pc:chgData name="Marina Munteanu" userId="6540dd0c3a62bedc" providerId="LiveId" clId="{FF51802D-078B-4C21-9B7B-1A2B96D547B6}" dt="2025-12-11T10:19:25.094" v="9" actId="47"/>
        <pc:sldMkLst>
          <pc:docMk/>
          <pc:sldMk cId="3814292300" sldId="306"/>
        </pc:sldMkLst>
      </pc:sldChg>
      <pc:sldChg chg="del">
        <pc:chgData name="Marina Munteanu" userId="6540dd0c3a62bedc" providerId="LiveId" clId="{FF51802D-078B-4C21-9B7B-1A2B96D547B6}" dt="2025-12-11T10:19:25.289" v="10" actId="47"/>
        <pc:sldMkLst>
          <pc:docMk/>
          <pc:sldMk cId="1788716209" sldId="307"/>
        </pc:sldMkLst>
      </pc:sldChg>
      <pc:sldChg chg="del">
        <pc:chgData name="Marina Munteanu" userId="6540dd0c3a62bedc" providerId="LiveId" clId="{FF51802D-078B-4C21-9B7B-1A2B96D547B6}" dt="2025-12-11T10:19:25.484" v="11" actId="47"/>
        <pc:sldMkLst>
          <pc:docMk/>
          <pc:sldMk cId="608623753" sldId="308"/>
        </pc:sldMkLst>
      </pc:sldChg>
      <pc:sldChg chg="del">
        <pc:chgData name="Marina Munteanu" userId="6540dd0c3a62bedc" providerId="LiveId" clId="{FF51802D-078B-4C21-9B7B-1A2B96D547B6}" dt="2025-12-11T10:19:23.869" v="3" actId="47"/>
        <pc:sldMkLst>
          <pc:docMk/>
          <pc:sldMk cId="4173604318" sldId="309"/>
        </pc:sldMkLst>
      </pc:sldChg>
      <pc:sldChg chg="del">
        <pc:chgData name="Marina Munteanu" userId="6540dd0c3a62bedc" providerId="LiveId" clId="{FF51802D-078B-4C21-9B7B-1A2B96D547B6}" dt="2025-12-11T10:19:23.976" v="4" actId="47"/>
        <pc:sldMkLst>
          <pc:docMk/>
          <pc:sldMk cId="3666210041" sldId="310"/>
        </pc:sldMkLst>
      </pc:sldChg>
      <pc:sldChg chg="del">
        <pc:chgData name="Marina Munteanu" userId="6540dd0c3a62bedc" providerId="LiveId" clId="{FF51802D-078B-4C21-9B7B-1A2B96D547B6}" dt="2025-12-11T10:19:25.710" v="12" actId="47"/>
        <pc:sldMkLst>
          <pc:docMk/>
          <pc:sldMk cId="1534157567" sldId="311"/>
        </pc:sldMkLst>
      </pc:sldChg>
      <pc:sldChg chg="del">
        <pc:chgData name="Marina Munteanu" userId="6540dd0c3a62bedc" providerId="LiveId" clId="{FF51802D-078B-4C21-9B7B-1A2B96D547B6}" dt="2025-12-11T10:19:25.910" v="13" actId="47"/>
        <pc:sldMkLst>
          <pc:docMk/>
          <pc:sldMk cId="2904287063" sldId="312"/>
        </pc:sldMkLst>
      </pc:sldChg>
      <pc:sldChg chg="del">
        <pc:chgData name="Marina Munteanu" userId="6540dd0c3a62bedc" providerId="LiveId" clId="{FF51802D-078B-4C21-9B7B-1A2B96D547B6}" dt="2025-12-11T10:19:26.127" v="14" actId="47"/>
        <pc:sldMkLst>
          <pc:docMk/>
          <pc:sldMk cId="3068705161" sldId="313"/>
        </pc:sldMkLst>
      </pc:sldChg>
      <pc:sldChg chg="del">
        <pc:chgData name="Marina Munteanu" userId="6540dd0c3a62bedc" providerId="LiveId" clId="{FF51802D-078B-4C21-9B7B-1A2B96D547B6}" dt="2025-12-11T10:19:40.537" v="38" actId="47"/>
        <pc:sldMkLst>
          <pc:docMk/>
          <pc:sldMk cId="2117539286" sldId="314"/>
        </pc:sldMkLst>
      </pc:sldChg>
      <pc:sldChg chg="del">
        <pc:chgData name="Marina Munteanu" userId="6540dd0c3a62bedc" providerId="LiveId" clId="{FF51802D-078B-4C21-9B7B-1A2B96D547B6}" dt="2025-12-11T10:19:23.312" v="1" actId="47"/>
        <pc:sldMkLst>
          <pc:docMk/>
          <pc:sldMk cId="1796832945" sldId="316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629564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E31F21-C914-0D8A-1EAC-FEF65C43AF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16AF50E-2034-DBA8-DC99-2E652E2883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EF98348-EAFD-34CC-2E22-9B4A7502706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AF1241-AE11-6DE6-3306-28B5E989E24E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85534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FF2D84-DDAA-FDC1-C1E4-C22C85C8E1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8728E9E-1379-3BA9-ECD8-3964CDE08DE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EC20958-AC15-C41A-91AA-9DC040060C9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759E4D3-C605-2FE8-E585-DDCBF4B52A3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342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10C40B-2221-E47F-DBC8-F970DFF707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3D09D0A-9211-D81F-DC6C-E5D109A9A56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B8CBDD-D0A6-E41A-A9A6-71C95A5DBD8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498C821-5D95-F97E-23D2-5444CAAB3D1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63297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FA2DBF-AD38-6C24-3DB3-8542DA5B0B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7D41881-5040-E4A8-6A52-5F5A71E59BE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0AC488-FB94-E3D8-A598-F6047F415A0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5338804-2591-E954-4A75-EBA23FB8B0C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116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BCCC8-8A0A-642C-172A-7CCB238FE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FA6E774-C5EA-DFA8-96FE-30634AFC495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4BA994A-0A4F-6545-0B05-15F7A59249D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9DF5AC-C385-814D-B688-4C4A0FCE29B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86336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8312639-8B82-7423-51DF-329BA699CF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7CC919-AC12-8E1E-8052-D5BB43457E8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93BCC0D-B49D-5A08-C7C0-6DCB52C181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4BAD16-ADE0-4EC5-89CC-684FBDAD3CC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159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6197C4B-F1BC-A4E9-6803-B667AE264D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8AB3CD1-0390-4452-3CF0-E9F26AAA170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966E3E5-B739-B87F-4D8C-8CD3F38CD1E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8F7A3A4-9173-1FBC-C2FB-8E493C4A9C2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58019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D5B95E-55FF-CA99-6DCD-4D8C3D37AD6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04A6FA37-D57F-7670-536E-C16AF0DBDE3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BBB5ED-31C9-A8CE-10D5-34AC5470E6E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7607CA5-BE33-DB8B-8981-5BB3082095C3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13880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6C8C162-6AAA-E2C4-D9AA-58AAF8A1794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C7EE98C-54BF-112C-A38A-AF463A46489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0F2126-20C0-5D38-AE9A-E0F20B774D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FCF42A-EF18-6FAF-4934-24B7D60A640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21814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82C745E-A0D8-3F9E-4EC1-5442E751DB2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A460B3B-6770-0DD8-B13C-B60D6C5942E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0F7995B-832F-9800-FA41-66720652E44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26558A-7B22-AC45-B402-96D83EF20214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0409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630400" cy="822960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  <p:sldLayoutId id="2147483666" r:id="rId18"/>
    <p:sldLayoutId id="2147483667" r:id="rId19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0.svg"/><Relationship Id="rId5" Type="http://schemas.openxmlformats.org/officeDocument/2006/relationships/image" Target="../media/image9.png"/><Relationship Id="rId4" Type="http://schemas.openxmlformats.org/officeDocument/2006/relationships/image" Target="../media/image8.sv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433507" y="205424"/>
            <a:ext cx="13763387" cy="7741920"/>
          </a:xfrm>
          <a:prstGeom prst="roundRect">
            <a:avLst>
              <a:gd name="adj" fmla="val 3969"/>
            </a:avLst>
          </a:prstGeom>
          <a:solidFill>
            <a:srgbClr val="E5F9F2">
              <a:alpha val="95000"/>
            </a:srgbClr>
          </a:solidFill>
          <a:ln/>
          <a:effectLst>
            <a:outerShdw blurRad="80010" dist="5334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Image 0" descr="preencoded.png">
            <a:extLst>
              <a:ext uri="{FF2B5EF4-FFF2-40B4-BE49-F238E27FC236}">
                <a16:creationId xmlns:a16="http://schemas.microsoft.com/office/drawing/2014/main" id="{63D8D8DD-E35E-76BB-4311-0D6FF4928A1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18114" y="243840"/>
            <a:ext cx="5478779" cy="7741920"/>
          </a:xfrm>
          <a:prstGeom prst="rect">
            <a:avLst/>
          </a:prstGeom>
        </p:spPr>
      </p:pic>
      <p:sp>
        <p:nvSpPr>
          <p:cNvPr id="23" name="Text 0">
            <a:extLst>
              <a:ext uri="{FF2B5EF4-FFF2-40B4-BE49-F238E27FC236}">
                <a16:creationId xmlns:a16="http://schemas.microsoft.com/office/drawing/2014/main" id="{6D61DA1B-1582-EC6C-E540-643CFDE40E38}"/>
              </a:ext>
            </a:extLst>
          </p:cNvPr>
          <p:cNvSpPr/>
          <p:nvPr/>
        </p:nvSpPr>
        <p:spPr>
          <a:xfrm>
            <a:off x="1373873" y="3575695"/>
            <a:ext cx="7556421" cy="17673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600"/>
              </a:lnSpc>
              <a:buNone/>
            </a:pPr>
            <a:r>
              <a:rPr lang="en-US" sz="3700" b="1" dirty="0">
                <a:solidFill>
                  <a:srgbClr val="006747"/>
                </a:solidFill>
                <a:latin typeface="Arial" panose="020B0604020202020204" pitchFamily="34" charset="0"/>
                <a:ea typeface="Noto Serif SC Bold" pitchFamily="34" charset="-122"/>
                <a:cs typeface="Arial" panose="020B0604020202020204" pitchFamily="34" charset="0"/>
              </a:rPr>
              <a:t>Community Clean Council</a:t>
            </a:r>
            <a:endParaRPr lang="en-US" sz="37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 2">
            <a:extLst>
              <a:ext uri="{FF2B5EF4-FFF2-40B4-BE49-F238E27FC236}">
                <a16:creationId xmlns:a16="http://schemas.microsoft.com/office/drawing/2014/main" id="{3162A7CB-1BB9-6B37-5E55-3E1041BF1309}"/>
              </a:ext>
            </a:extLst>
          </p:cNvPr>
          <p:cNvSpPr/>
          <p:nvPr/>
        </p:nvSpPr>
        <p:spPr>
          <a:xfrm>
            <a:off x="705772" y="2004551"/>
            <a:ext cx="7732455" cy="6034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600" b="1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Module: </a:t>
            </a:r>
            <a:r>
              <a:rPr lang="en-US" sz="1600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Emerging Trends (ACCB6019)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Text 3">
            <a:extLst>
              <a:ext uri="{FF2B5EF4-FFF2-40B4-BE49-F238E27FC236}">
                <a16:creationId xmlns:a16="http://schemas.microsoft.com/office/drawing/2014/main" id="{620EC83E-9689-84C4-2202-A120630F1913}"/>
              </a:ext>
            </a:extLst>
          </p:cNvPr>
          <p:cNvSpPr/>
          <p:nvPr/>
        </p:nvSpPr>
        <p:spPr>
          <a:xfrm>
            <a:off x="708338" y="1549615"/>
            <a:ext cx="8550958" cy="6034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600" b="1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Programme: </a:t>
            </a:r>
            <a:r>
              <a:rPr lang="en-US" sz="1600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BSc Computing Portfolio, BA Computer Animation, BA Games Design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" name="Text 4">
            <a:extLst>
              <a:ext uri="{FF2B5EF4-FFF2-40B4-BE49-F238E27FC236}">
                <a16:creationId xmlns:a16="http://schemas.microsoft.com/office/drawing/2014/main" id="{B09F9869-FF4B-CC63-DA66-FB975F4726DB}"/>
              </a:ext>
            </a:extLst>
          </p:cNvPr>
          <p:cNvSpPr/>
          <p:nvPr/>
        </p:nvSpPr>
        <p:spPr>
          <a:xfrm>
            <a:off x="3091529" y="7068401"/>
            <a:ext cx="3548182" cy="301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b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Lecturer: Dr. Dipo </a:t>
            </a:r>
            <a:r>
              <a:rPr lang="en-US" b="1" dirty="0" err="1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Dunsin</a:t>
            </a:r>
            <a:endParaRPr lang="en-US" b="1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" name="Text 8">
            <a:extLst>
              <a:ext uri="{FF2B5EF4-FFF2-40B4-BE49-F238E27FC236}">
                <a16:creationId xmlns:a16="http://schemas.microsoft.com/office/drawing/2014/main" id="{C6593785-4039-09ED-7D5E-E7C414529FB2}"/>
              </a:ext>
            </a:extLst>
          </p:cNvPr>
          <p:cNvSpPr/>
          <p:nvPr/>
        </p:nvSpPr>
        <p:spPr>
          <a:xfrm>
            <a:off x="3451515" y="4459377"/>
            <a:ext cx="2828211" cy="3533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750"/>
              </a:lnSpc>
              <a:buNone/>
            </a:pPr>
            <a:r>
              <a:rPr lang="en-US" b="1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ea typeface="Noto Serif SC Bold" pitchFamily="34" charset="-122"/>
                <a:cs typeface="Arial" panose="020B0604020202020204" pitchFamily="34" charset="0"/>
              </a:rPr>
              <a:t>Team Members:</a:t>
            </a:r>
            <a:endParaRPr lang="en-US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Text 9">
            <a:extLst>
              <a:ext uri="{FF2B5EF4-FFF2-40B4-BE49-F238E27FC236}">
                <a16:creationId xmlns:a16="http://schemas.microsoft.com/office/drawing/2014/main" id="{035B3D8B-5811-1859-A388-02C24CC1351D}"/>
              </a:ext>
            </a:extLst>
          </p:cNvPr>
          <p:cNvSpPr/>
          <p:nvPr/>
        </p:nvSpPr>
        <p:spPr>
          <a:xfrm>
            <a:off x="2314239" y="4950994"/>
            <a:ext cx="7556421" cy="301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00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Alexandru Carp – Product &amp; Research Lead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3" name="Text 10">
            <a:extLst>
              <a:ext uri="{FF2B5EF4-FFF2-40B4-BE49-F238E27FC236}">
                <a16:creationId xmlns:a16="http://schemas.microsoft.com/office/drawing/2014/main" id="{1EB70D6E-D037-EA77-165C-39AD3923B135}"/>
              </a:ext>
            </a:extLst>
          </p:cNvPr>
          <p:cNvSpPr/>
          <p:nvPr/>
        </p:nvSpPr>
        <p:spPr>
          <a:xfrm>
            <a:off x="2314239" y="5350699"/>
            <a:ext cx="7556421" cy="301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00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Carlos Perdomo – Mobile App &amp; UX Lead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" name="Text 11">
            <a:extLst>
              <a:ext uri="{FF2B5EF4-FFF2-40B4-BE49-F238E27FC236}">
                <a16:creationId xmlns:a16="http://schemas.microsoft.com/office/drawing/2014/main" id="{9AB687EA-4013-DA5C-1ECC-E18B76C1801F}"/>
              </a:ext>
            </a:extLst>
          </p:cNvPr>
          <p:cNvSpPr/>
          <p:nvPr/>
        </p:nvSpPr>
        <p:spPr>
          <a:xfrm>
            <a:off x="2314238" y="5746005"/>
            <a:ext cx="7556421" cy="301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00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Marina Munteanu – Backend &amp; Cloud Lead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5" name="Text 12">
            <a:extLst>
              <a:ext uri="{FF2B5EF4-FFF2-40B4-BE49-F238E27FC236}">
                <a16:creationId xmlns:a16="http://schemas.microsoft.com/office/drawing/2014/main" id="{09B3130B-6C0E-0A07-CC40-09C8407DB3B5}"/>
              </a:ext>
            </a:extLst>
          </p:cNvPr>
          <p:cNvSpPr/>
          <p:nvPr/>
        </p:nvSpPr>
        <p:spPr>
          <a:xfrm>
            <a:off x="2314237" y="6145710"/>
            <a:ext cx="7556421" cy="301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00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Mariana Lupu – AI &amp; Quality Control Lead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" name="Text 13">
            <a:extLst>
              <a:ext uri="{FF2B5EF4-FFF2-40B4-BE49-F238E27FC236}">
                <a16:creationId xmlns:a16="http://schemas.microsoft.com/office/drawing/2014/main" id="{BCCBFE4A-E186-E830-F62C-CAE660C5C2C8}"/>
              </a:ext>
            </a:extLst>
          </p:cNvPr>
          <p:cNvSpPr/>
          <p:nvPr/>
        </p:nvSpPr>
        <p:spPr>
          <a:xfrm>
            <a:off x="2314236" y="6575301"/>
            <a:ext cx="7556421" cy="301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342900" indent="-342900" algn="l">
              <a:lnSpc>
                <a:spcPts val="2350"/>
              </a:lnSpc>
              <a:buSzPct val="100000"/>
              <a:buChar char="•"/>
            </a:pPr>
            <a:r>
              <a:rPr lang="en-US" sz="1400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Samanthi Silva – Community Engagement &amp; Marketing Lead</a:t>
            </a: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7" name="Picture 36" descr="A close-up of a sign&#10;&#10;Description automatically generated">
            <a:extLst>
              <a:ext uri="{FF2B5EF4-FFF2-40B4-BE49-F238E27FC236}">
                <a16:creationId xmlns:a16="http://schemas.microsoft.com/office/drawing/2014/main" id="{FEFD1A4C-33F5-EAFC-95E1-047A3F5166E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790" y="522923"/>
            <a:ext cx="1562100" cy="495300"/>
          </a:xfrm>
          <a:prstGeom prst="rect">
            <a:avLst/>
          </a:prstGeom>
        </p:spPr>
      </p:pic>
      <p:sp>
        <p:nvSpPr>
          <p:cNvPr id="38" name="TextBox 37">
            <a:extLst>
              <a:ext uri="{FF2B5EF4-FFF2-40B4-BE49-F238E27FC236}">
                <a16:creationId xmlns:a16="http://schemas.microsoft.com/office/drawing/2014/main" id="{A4746F16-EB2F-B3F1-BC17-63642F97B912}"/>
              </a:ext>
            </a:extLst>
          </p:cNvPr>
          <p:cNvSpPr txBox="1"/>
          <p:nvPr/>
        </p:nvSpPr>
        <p:spPr>
          <a:xfrm>
            <a:off x="7315200" y="566285"/>
            <a:ext cx="149983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11.12.2025</a:t>
            </a:r>
            <a:endParaRPr lang="en-US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" name="Text 4">
            <a:extLst>
              <a:ext uri="{FF2B5EF4-FFF2-40B4-BE49-F238E27FC236}">
                <a16:creationId xmlns:a16="http://schemas.microsoft.com/office/drawing/2014/main" id="{547B6F72-2514-2AE3-7C06-FDB894805301}"/>
              </a:ext>
            </a:extLst>
          </p:cNvPr>
          <p:cNvSpPr/>
          <p:nvPr/>
        </p:nvSpPr>
        <p:spPr>
          <a:xfrm>
            <a:off x="708338" y="2466730"/>
            <a:ext cx="3548182" cy="301704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350"/>
              </a:lnSpc>
              <a:buNone/>
            </a:pPr>
            <a:r>
              <a:rPr lang="en-US" sz="1600" b="1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Assignment Title: </a:t>
            </a:r>
            <a:r>
              <a:rPr lang="en-US" sz="1600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Hackathon 2026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B1A710-060E-CE7B-8104-40543DF7B8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AD824BDF-3AEA-BECC-556C-F94E8C1C401E}"/>
              </a:ext>
            </a:extLst>
          </p:cNvPr>
          <p:cNvSpPr/>
          <p:nvPr/>
        </p:nvSpPr>
        <p:spPr>
          <a:xfrm>
            <a:off x="433507" y="243840"/>
            <a:ext cx="13763387" cy="7741920"/>
          </a:xfrm>
          <a:prstGeom prst="roundRect">
            <a:avLst>
              <a:gd name="adj" fmla="val 3969"/>
            </a:avLst>
          </a:prstGeom>
          <a:solidFill>
            <a:srgbClr val="E5F9F2">
              <a:alpha val="95000"/>
            </a:srgbClr>
          </a:solidFill>
          <a:ln/>
          <a:effectLst>
            <a:outerShdw blurRad="80010" dist="5334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2B76CA34-5090-0205-9D20-5664FFCC3423}"/>
              </a:ext>
            </a:extLst>
          </p:cNvPr>
          <p:cNvSpPr/>
          <p:nvPr/>
        </p:nvSpPr>
        <p:spPr>
          <a:xfrm>
            <a:off x="1180267" y="4437578"/>
            <a:ext cx="7108508" cy="341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endParaRPr lang="en-US" sz="1650" dirty="0"/>
          </a:p>
        </p:txBody>
      </p:sp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0D7106C6-02E8-98F9-FA64-81F04DC2D3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506" y="243840"/>
            <a:ext cx="5327213" cy="7741920"/>
          </a:xfrm>
          <a:prstGeom prst="rect">
            <a:avLst/>
          </a:prstGeom>
        </p:spPr>
      </p:pic>
      <p:sp>
        <p:nvSpPr>
          <p:cNvPr id="9" name="Text 2">
            <a:extLst>
              <a:ext uri="{FF2B5EF4-FFF2-40B4-BE49-F238E27FC236}">
                <a16:creationId xmlns:a16="http://schemas.microsoft.com/office/drawing/2014/main" id="{832734DA-BA81-5A37-7EF7-6C944FBC06AB}"/>
              </a:ext>
            </a:extLst>
          </p:cNvPr>
          <p:cNvSpPr/>
          <p:nvPr/>
        </p:nvSpPr>
        <p:spPr>
          <a:xfrm>
            <a:off x="6200596" y="5295363"/>
            <a:ext cx="7556421" cy="7939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3100"/>
              </a:lnSpc>
              <a:buNone/>
            </a:pPr>
            <a:r>
              <a:rPr lang="en-US" dirty="0"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Community Partnerships, Outreach, Awareness &amp; Field Communication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 0">
            <a:extLst>
              <a:ext uri="{FF2B5EF4-FFF2-40B4-BE49-F238E27FC236}">
                <a16:creationId xmlns:a16="http://schemas.microsoft.com/office/drawing/2014/main" id="{141995B5-85EB-E2BB-41A5-B92A4B1D63AF}"/>
              </a:ext>
            </a:extLst>
          </p:cNvPr>
          <p:cNvSpPr/>
          <p:nvPr/>
        </p:nvSpPr>
        <p:spPr>
          <a:xfrm>
            <a:off x="8761095" y="629959"/>
            <a:ext cx="4282083" cy="31015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400"/>
              </a:lnSpc>
              <a:buNone/>
            </a:pPr>
            <a:r>
              <a:rPr lang="en-US" sz="2400" b="1" dirty="0">
                <a:solidFill>
                  <a:srgbClr val="006747"/>
                </a:solidFill>
                <a:latin typeface="Arial" panose="020B0604020202020204" pitchFamily="34" charset="0"/>
                <a:ea typeface="Noto Serif SC Bold" pitchFamily="34" charset="-122"/>
                <a:cs typeface="Arial" panose="020B0604020202020204" pitchFamily="34" charset="0"/>
              </a:rPr>
              <a:t>Community Clean Council Project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" name="Text 1">
            <a:extLst>
              <a:ext uri="{FF2B5EF4-FFF2-40B4-BE49-F238E27FC236}">
                <a16:creationId xmlns:a16="http://schemas.microsoft.com/office/drawing/2014/main" id="{3887EF15-468A-FDA8-5455-E7C2661E0E97}"/>
              </a:ext>
            </a:extLst>
          </p:cNvPr>
          <p:cNvSpPr/>
          <p:nvPr/>
        </p:nvSpPr>
        <p:spPr>
          <a:xfrm>
            <a:off x="6200596" y="2873335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>
                <a:solidFill>
                  <a:schemeClr val="tx2">
                    <a:lumMod val="50000"/>
                  </a:schemeClr>
                </a:solidFill>
                <a:latin typeface="Arial" panose="020B0604020202020204" pitchFamily="34" charset="0"/>
                <a:ea typeface="Noto Serif SC Bold" pitchFamily="34" charset="-122"/>
                <a:cs typeface="Arial" panose="020B0604020202020204" pitchFamily="34" charset="0"/>
              </a:rPr>
              <a:t>Samanthi Silva</a:t>
            </a:r>
            <a:endParaRPr lang="en-US" sz="3900" dirty="0">
              <a:solidFill>
                <a:schemeClr val="tx2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5" name="Text 2">
            <a:extLst>
              <a:ext uri="{FF2B5EF4-FFF2-40B4-BE49-F238E27FC236}">
                <a16:creationId xmlns:a16="http://schemas.microsoft.com/office/drawing/2014/main" id="{C932E723-5418-D8DD-F0F8-056D785BE997}"/>
              </a:ext>
            </a:extLst>
          </p:cNvPr>
          <p:cNvSpPr/>
          <p:nvPr/>
        </p:nvSpPr>
        <p:spPr>
          <a:xfrm>
            <a:off x="6200596" y="3819105"/>
            <a:ext cx="5658922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006747"/>
                </a:solidFill>
                <a:latin typeface="Arial" panose="020B0604020202020204" pitchFamily="34" charset="0"/>
                <a:ea typeface="Noto Serif SC Bold" pitchFamily="34" charset="-122"/>
                <a:cs typeface="Arial" panose="020B0604020202020204" pitchFamily="34" charset="0"/>
              </a:rPr>
              <a:t>Community Engagement </a:t>
            </a:r>
          </a:p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006747"/>
                </a:solidFill>
                <a:latin typeface="Arial" panose="020B0604020202020204" pitchFamily="34" charset="0"/>
                <a:ea typeface="Noto Serif SC Bold" pitchFamily="34" charset="-122"/>
                <a:cs typeface="Arial" panose="020B0604020202020204" pitchFamily="34" charset="0"/>
              </a:rPr>
              <a:t>&amp; Marketing Lead</a:t>
            </a:r>
            <a:endParaRPr lang="en-US" sz="3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06913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4F432EC-21AE-A3A0-A1DC-C22B86EAEF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D89BCE15-9D5D-74CC-020C-855086EB604E}"/>
              </a:ext>
            </a:extLst>
          </p:cNvPr>
          <p:cNvSpPr/>
          <p:nvPr/>
        </p:nvSpPr>
        <p:spPr>
          <a:xfrm>
            <a:off x="433507" y="243840"/>
            <a:ext cx="13763387" cy="7741920"/>
          </a:xfrm>
          <a:prstGeom prst="roundRect">
            <a:avLst>
              <a:gd name="adj" fmla="val 3969"/>
            </a:avLst>
          </a:prstGeom>
          <a:solidFill>
            <a:srgbClr val="E5F9F2">
              <a:alpha val="95000"/>
            </a:srgbClr>
          </a:solidFill>
          <a:ln/>
          <a:effectLst>
            <a:outerShdw blurRad="80010" dist="5334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3BB934BA-F631-2449-9685-72BED59CF747}"/>
              </a:ext>
            </a:extLst>
          </p:cNvPr>
          <p:cNvSpPr/>
          <p:nvPr/>
        </p:nvSpPr>
        <p:spPr>
          <a:xfrm>
            <a:off x="1180267" y="4437578"/>
            <a:ext cx="7108508" cy="341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endParaRPr lang="en-US" sz="1650" dirty="0"/>
          </a:p>
        </p:txBody>
      </p:sp>
      <p:sp>
        <p:nvSpPr>
          <p:cNvPr id="4" name="Text 0">
            <a:extLst>
              <a:ext uri="{FF2B5EF4-FFF2-40B4-BE49-F238E27FC236}">
                <a16:creationId xmlns:a16="http://schemas.microsoft.com/office/drawing/2014/main" id="{31F099C2-221E-2BBA-361A-5C279545360D}"/>
              </a:ext>
            </a:extLst>
          </p:cNvPr>
          <p:cNvSpPr/>
          <p:nvPr/>
        </p:nvSpPr>
        <p:spPr>
          <a:xfrm>
            <a:off x="919417" y="1913287"/>
            <a:ext cx="7805680" cy="12401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</a:rPr>
              <a:t>Community Engagement &amp; Lead</a:t>
            </a:r>
          </a:p>
          <a:p>
            <a:pPr marL="0" indent="0" algn="l">
              <a:lnSpc>
                <a:spcPts val="4850"/>
              </a:lnSpc>
              <a:buNone/>
            </a:pPr>
            <a:endParaRPr lang="en-US" sz="39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27E4D74-DBD3-4BB0-2EF5-1B8680C8BBD5}"/>
              </a:ext>
            </a:extLst>
          </p:cNvPr>
          <p:cNvSpPr txBox="1"/>
          <p:nvPr/>
        </p:nvSpPr>
        <p:spPr>
          <a:xfrm>
            <a:off x="919417" y="3162523"/>
            <a:ext cx="8237196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dirty="0"/>
              <a:t>As the </a:t>
            </a:r>
            <a:r>
              <a:rPr lang="en-GB" sz="2400" b="1" dirty="0"/>
              <a:t>Community Engagement &amp; Marketing Lead</a:t>
            </a:r>
            <a:r>
              <a:rPr lang="en-GB" sz="2400" dirty="0"/>
              <a:t>, I play a central role in connecting the project with real people and ensuring that the technology we build truly serves the community. I act as the voice of residents, partners, and volunteers, making sure their needs and feedback guide our decisions.</a:t>
            </a:r>
          </a:p>
        </p:txBody>
      </p:sp>
      <p:pic>
        <p:nvPicPr>
          <p:cNvPr id="8" name="Image 0" descr="preencoded.png">
            <a:extLst>
              <a:ext uri="{FF2B5EF4-FFF2-40B4-BE49-F238E27FC236}">
                <a16:creationId xmlns:a16="http://schemas.microsoft.com/office/drawing/2014/main" id="{C7637E15-9440-A6EA-BD5E-5B381F3EA1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04638" y="243840"/>
            <a:ext cx="4892256" cy="774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3379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13CEA06-3CF1-6B26-62DE-91B8E432EF2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7AA4C2AB-B73E-BA8A-3EEC-50623A1AD5AE}"/>
              </a:ext>
            </a:extLst>
          </p:cNvPr>
          <p:cNvSpPr/>
          <p:nvPr/>
        </p:nvSpPr>
        <p:spPr>
          <a:xfrm>
            <a:off x="433507" y="243840"/>
            <a:ext cx="13763387" cy="7741920"/>
          </a:xfrm>
          <a:prstGeom prst="roundRect">
            <a:avLst>
              <a:gd name="adj" fmla="val 3969"/>
            </a:avLst>
          </a:prstGeom>
          <a:solidFill>
            <a:srgbClr val="E5F9F2">
              <a:alpha val="95000"/>
            </a:srgbClr>
          </a:solidFill>
          <a:ln/>
          <a:effectLst>
            <a:outerShdw blurRad="80010" dist="5334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966572D2-4BC2-6680-10C9-402CBFC0A714}"/>
              </a:ext>
            </a:extLst>
          </p:cNvPr>
          <p:cNvSpPr/>
          <p:nvPr/>
        </p:nvSpPr>
        <p:spPr>
          <a:xfrm>
            <a:off x="1180267" y="4437578"/>
            <a:ext cx="7108508" cy="341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endParaRPr lang="en-US" sz="1650" dirty="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2C189E3E-7632-4945-2E3A-1076E6B5F1B9}"/>
              </a:ext>
            </a:extLst>
          </p:cNvPr>
          <p:cNvSpPr/>
          <p:nvPr/>
        </p:nvSpPr>
        <p:spPr>
          <a:xfrm>
            <a:off x="919417" y="2232124"/>
            <a:ext cx="7805680" cy="12401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</a:rPr>
              <a:t>Why my roll Important</a:t>
            </a:r>
          </a:p>
          <a:p>
            <a:pPr marL="0" indent="0" algn="l">
              <a:lnSpc>
                <a:spcPts val="4850"/>
              </a:lnSpc>
              <a:buNone/>
            </a:pPr>
            <a:endParaRPr lang="en-US" sz="39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93D1957-E37E-552A-817E-B010F99F8EF0}"/>
              </a:ext>
            </a:extLst>
          </p:cNvPr>
          <p:cNvSpPr txBox="1"/>
          <p:nvPr/>
        </p:nvSpPr>
        <p:spPr>
          <a:xfrm>
            <a:off x="860983" y="3186586"/>
            <a:ext cx="8237196" cy="30469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dirty="0"/>
              <a:t>Many people in the community want cleaner, safer spaces — but they are not always confident to speak up or share their concerns. My role makes sure their voices are heard. I create safe, friendly ways for people to express problems, give feedback, and feel included. By building trust and strong relationships, I help turn quiet concerns into real improvements for the whole community </a:t>
            </a:r>
            <a:r>
              <a:rPr lang="en-GB" dirty="0"/>
              <a:t>[1]</a:t>
            </a:r>
          </a:p>
          <a:p>
            <a:endParaRPr lang="en-GB" sz="2400" dirty="0"/>
          </a:p>
        </p:txBody>
      </p:sp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49DF2FD8-B901-123F-FC2E-C500083A1C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56613" y="243840"/>
            <a:ext cx="5040282" cy="774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751749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BBCE030-C75B-DA5B-3859-D494EDC4484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1C08CB6D-6A8F-B0B2-5D28-97BAB54506DA}"/>
              </a:ext>
            </a:extLst>
          </p:cNvPr>
          <p:cNvSpPr/>
          <p:nvPr/>
        </p:nvSpPr>
        <p:spPr>
          <a:xfrm>
            <a:off x="433507" y="243840"/>
            <a:ext cx="13763387" cy="7741920"/>
          </a:xfrm>
          <a:prstGeom prst="roundRect">
            <a:avLst>
              <a:gd name="adj" fmla="val 3969"/>
            </a:avLst>
          </a:prstGeom>
          <a:solidFill>
            <a:srgbClr val="E5F9F2">
              <a:alpha val="95000"/>
            </a:srgbClr>
          </a:solidFill>
          <a:ln/>
          <a:effectLst>
            <a:outerShdw blurRad="80010" dist="5334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8A030256-235D-15DF-A1A7-FFA9D9CC16D7}"/>
              </a:ext>
            </a:extLst>
          </p:cNvPr>
          <p:cNvSpPr/>
          <p:nvPr/>
        </p:nvSpPr>
        <p:spPr>
          <a:xfrm>
            <a:off x="1180267" y="4437578"/>
            <a:ext cx="7108508" cy="341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endParaRPr lang="en-US" sz="1650" dirty="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F236D233-32D3-D720-F802-DEF13296D6D5}"/>
              </a:ext>
            </a:extLst>
          </p:cNvPr>
          <p:cNvSpPr/>
          <p:nvPr/>
        </p:nvSpPr>
        <p:spPr>
          <a:xfrm>
            <a:off x="793790" y="1661160"/>
            <a:ext cx="9469279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</a:rPr>
              <a:t> Building Strong Community Relationships</a:t>
            </a:r>
            <a:endParaRPr lang="en-US" sz="3900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B0FC3B0E-A8D8-8B23-62CE-1BC72B87BC6C}"/>
              </a:ext>
            </a:extLst>
          </p:cNvPr>
          <p:cNvSpPr/>
          <p:nvPr/>
        </p:nvSpPr>
        <p:spPr>
          <a:xfrm>
            <a:off x="793790" y="2678073"/>
            <a:ext cx="1304282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GB" sz="1600" dirty="0"/>
              <a:t>“I build and maintain strong relationships with key groups that influence the success of the project.”</a:t>
            </a:r>
            <a:endParaRPr lang="en-US" sz="1550" dirty="0"/>
          </a:p>
        </p:txBody>
      </p:sp>
      <p:sp>
        <p:nvSpPr>
          <p:cNvPr id="6" name="Shape 2">
            <a:extLst>
              <a:ext uri="{FF2B5EF4-FFF2-40B4-BE49-F238E27FC236}">
                <a16:creationId xmlns:a16="http://schemas.microsoft.com/office/drawing/2014/main" id="{22CCEDC8-B127-7A50-BCA4-D5AC0328A67B}"/>
              </a:ext>
            </a:extLst>
          </p:cNvPr>
          <p:cNvSpPr/>
          <p:nvPr/>
        </p:nvSpPr>
        <p:spPr>
          <a:xfrm>
            <a:off x="674727" y="4857083"/>
            <a:ext cx="6422231" cy="2416731"/>
          </a:xfrm>
          <a:prstGeom prst="roundRect">
            <a:avLst>
              <a:gd name="adj" fmla="val 4540"/>
            </a:avLst>
          </a:prstGeom>
          <a:solidFill>
            <a:srgbClr val="E5F9F2">
              <a:alpha val="95000"/>
            </a:srgbClr>
          </a:solidFill>
          <a:ln/>
        </p:spPr>
        <p:txBody>
          <a:bodyPr/>
          <a:lstStyle/>
          <a:p>
            <a:r>
              <a:rPr lang="en-GB" dirty="0"/>
              <a:t>Local Councils: Understand their waste-management challenges and gather insights to improve our solution.</a:t>
            </a:r>
          </a:p>
          <a:p>
            <a:endParaRPr lang="en-GB" dirty="0"/>
          </a:p>
          <a:p>
            <a:r>
              <a:rPr lang="en-GB" b="1" dirty="0"/>
              <a:t>Volunteer &amp; environmental groups:</a:t>
            </a:r>
            <a:r>
              <a:rPr lang="en-GB" dirty="0"/>
              <a:t> Coordinate cleanup events, share app updates, and strengthen collaboration.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Shape 3">
            <a:extLst>
              <a:ext uri="{FF2B5EF4-FFF2-40B4-BE49-F238E27FC236}">
                <a16:creationId xmlns:a16="http://schemas.microsoft.com/office/drawing/2014/main" id="{C8B27BFF-5BC3-F243-F560-62274EFF268E}"/>
              </a:ext>
            </a:extLst>
          </p:cNvPr>
          <p:cNvSpPr/>
          <p:nvPr/>
        </p:nvSpPr>
        <p:spPr>
          <a:xfrm>
            <a:off x="793790" y="4128730"/>
            <a:ext cx="6422231" cy="91440"/>
          </a:xfrm>
          <a:prstGeom prst="roundRect">
            <a:avLst>
              <a:gd name="adj" fmla="val 195349"/>
            </a:avLst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4">
            <a:extLst>
              <a:ext uri="{FF2B5EF4-FFF2-40B4-BE49-F238E27FC236}">
                <a16:creationId xmlns:a16="http://schemas.microsoft.com/office/drawing/2014/main" id="{D6843777-FEF0-AC65-FCF8-78F6905ABC59}"/>
              </a:ext>
            </a:extLst>
          </p:cNvPr>
          <p:cNvSpPr/>
          <p:nvPr/>
        </p:nvSpPr>
        <p:spPr>
          <a:xfrm>
            <a:off x="3707249" y="3853934"/>
            <a:ext cx="595313" cy="595313"/>
          </a:xfrm>
          <a:prstGeom prst="roundRect">
            <a:avLst>
              <a:gd name="adj" fmla="val 153600"/>
            </a:avLst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7">
            <a:extLst>
              <a:ext uri="{FF2B5EF4-FFF2-40B4-BE49-F238E27FC236}">
                <a16:creationId xmlns:a16="http://schemas.microsoft.com/office/drawing/2014/main" id="{F21003A8-C5C5-4CA0-4149-221026439B50}"/>
              </a:ext>
            </a:extLst>
          </p:cNvPr>
          <p:cNvSpPr/>
          <p:nvPr/>
        </p:nvSpPr>
        <p:spPr>
          <a:xfrm>
            <a:off x="7434926" y="4857083"/>
            <a:ext cx="6422231" cy="2204863"/>
          </a:xfrm>
          <a:prstGeom prst="roundRect">
            <a:avLst>
              <a:gd name="adj" fmla="val 4540"/>
            </a:avLst>
          </a:prstGeom>
          <a:solidFill>
            <a:srgbClr val="E5F9F2">
              <a:alpha val="95000"/>
            </a:srgbClr>
          </a:solidFill>
          <a:ln/>
        </p:spPr>
        <p:txBody>
          <a:bodyPr/>
          <a:lstStyle/>
          <a:p>
            <a:r>
              <a:rPr lang="en-GB" dirty="0"/>
              <a:t>Residents &amp; Neighbourhood  Associations: Encourage participation, collect feedback, and understand daily issues in public spaces that’s support clean</a:t>
            </a:r>
          </a:p>
          <a:p>
            <a:endParaRPr lang="en-GB" dirty="0"/>
          </a:p>
          <a:p>
            <a:r>
              <a:rPr lang="en-GB" dirty="0"/>
              <a:t>Business &amp; Sponsors: Explore partnership opportunities that support clean up campaign's awareness drives.</a:t>
            </a:r>
          </a:p>
          <a:p>
            <a:r>
              <a:rPr lang="en-GB" dirty="0"/>
              <a:t>My works ensures our project remains trusted ,  relevant and community driven. </a:t>
            </a:r>
          </a:p>
          <a:p>
            <a:endParaRPr lang="en-GB" dirty="0"/>
          </a:p>
          <a:p>
            <a:r>
              <a:rPr lang="en-GB" dirty="0"/>
              <a:t>[2] [3]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10" name="Shape 8">
            <a:extLst>
              <a:ext uri="{FF2B5EF4-FFF2-40B4-BE49-F238E27FC236}">
                <a16:creationId xmlns:a16="http://schemas.microsoft.com/office/drawing/2014/main" id="{99E37E54-AFD4-E6AD-EF5D-1605935D1A9D}"/>
              </a:ext>
            </a:extLst>
          </p:cNvPr>
          <p:cNvSpPr/>
          <p:nvPr/>
        </p:nvSpPr>
        <p:spPr>
          <a:xfrm>
            <a:off x="7414379" y="4128730"/>
            <a:ext cx="6422231" cy="91440"/>
          </a:xfrm>
          <a:prstGeom prst="roundRect">
            <a:avLst>
              <a:gd name="adj" fmla="val 195349"/>
            </a:avLst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1" name="Shape 9">
            <a:extLst>
              <a:ext uri="{FF2B5EF4-FFF2-40B4-BE49-F238E27FC236}">
                <a16:creationId xmlns:a16="http://schemas.microsoft.com/office/drawing/2014/main" id="{66803122-5448-8E10-DD8F-27604F65DBB1}"/>
              </a:ext>
            </a:extLst>
          </p:cNvPr>
          <p:cNvSpPr/>
          <p:nvPr/>
        </p:nvSpPr>
        <p:spPr>
          <a:xfrm>
            <a:off x="10327838" y="3853934"/>
            <a:ext cx="595313" cy="595313"/>
          </a:xfrm>
          <a:prstGeom prst="roundRect">
            <a:avLst>
              <a:gd name="adj" fmla="val 153600"/>
            </a:avLst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pic>
        <p:nvPicPr>
          <p:cNvPr id="12" name="Image 0" descr="preencoded.png">
            <a:extLst>
              <a:ext uri="{FF2B5EF4-FFF2-40B4-BE49-F238E27FC236}">
                <a16:creationId xmlns:a16="http://schemas.microsoft.com/office/drawing/2014/main" id="{511E5BE4-68B7-0D84-8F40-EF7A2CF803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885843" y="4032528"/>
            <a:ext cx="238125" cy="238125"/>
          </a:xfrm>
          <a:prstGeom prst="rect">
            <a:avLst/>
          </a:prstGeom>
        </p:spPr>
      </p:pic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AE319443-99EA-EDC0-2611-4437F629106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506432" y="4032528"/>
            <a:ext cx="238125" cy="23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86447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2016284-325E-329D-6010-663522A90D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2683566C-499A-5F2A-4CD4-D583DE811A75}"/>
              </a:ext>
            </a:extLst>
          </p:cNvPr>
          <p:cNvSpPr/>
          <p:nvPr/>
        </p:nvSpPr>
        <p:spPr>
          <a:xfrm>
            <a:off x="433507" y="243840"/>
            <a:ext cx="13763387" cy="7741920"/>
          </a:xfrm>
          <a:prstGeom prst="roundRect">
            <a:avLst>
              <a:gd name="adj" fmla="val 3969"/>
            </a:avLst>
          </a:prstGeom>
          <a:solidFill>
            <a:srgbClr val="E5F9F2">
              <a:alpha val="95000"/>
            </a:srgbClr>
          </a:solidFill>
          <a:ln/>
          <a:effectLst>
            <a:outerShdw blurRad="80010" dist="5334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B002CC83-3034-02E5-F519-CA11CB5D5138}"/>
              </a:ext>
            </a:extLst>
          </p:cNvPr>
          <p:cNvSpPr/>
          <p:nvPr/>
        </p:nvSpPr>
        <p:spPr>
          <a:xfrm>
            <a:off x="1180267" y="4437578"/>
            <a:ext cx="7108508" cy="341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endParaRPr lang="en-US" sz="1650" dirty="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65A973F3-D728-8E69-5000-BC6956F848FE}"/>
              </a:ext>
            </a:extLst>
          </p:cNvPr>
          <p:cNvSpPr/>
          <p:nvPr/>
        </p:nvSpPr>
        <p:spPr>
          <a:xfrm>
            <a:off x="706690" y="1228673"/>
            <a:ext cx="9469279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</a:rPr>
              <a:t> Marketing Awareness &amp; Public Engagement</a:t>
            </a:r>
            <a:endParaRPr lang="en-US" sz="3900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CBFBFEDA-5C17-B6FE-0CAD-6FBEEF7D85A3}"/>
              </a:ext>
            </a:extLst>
          </p:cNvPr>
          <p:cNvSpPr/>
          <p:nvPr/>
        </p:nvSpPr>
        <p:spPr>
          <a:xfrm>
            <a:off x="706690" y="2245586"/>
            <a:ext cx="13042821" cy="9526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GB" sz="1600" dirty="0"/>
              <a:t>“I lead targeted marketing initiatives that raise awareness, educate the community about our platform, and encourage more people to get involved and take action.”</a:t>
            </a:r>
            <a:endParaRPr lang="en-US" sz="1550" dirty="0"/>
          </a:p>
        </p:txBody>
      </p:sp>
      <p:sp>
        <p:nvSpPr>
          <p:cNvPr id="6" name="Shape 3">
            <a:extLst>
              <a:ext uri="{FF2B5EF4-FFF2-40B4-BE49-F238E27FC236}">
                <a16:creationId xmlns:a16="http://schemas.microsoft.com/office/drawing/2014/main" id="{82376DA7-51EF-D717-CAAE-FD552D6764D4}"/>
              </a:ext>
            </a:extLst>
          </p:cNvPr>
          <p:cNvSpPr/>
          <p:nvPr/>
        </p:nvSpPr>
        <p:spPr>
          <a:xfrm>
            <a:off x="706690" y="3696243"/>
            <a:ext cx="6422231" cy="91440"/>
          </a:xfrm>
          <a:prstGeom prst="roundRect">
            <a:avLst>
              <a:gd name="adj" fmla="val 195349"/>
            </a:avLst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7" name="Shape 4">
            <a:extLst>
              <a:ext uri="{FF2B5EF4-FFF2-40B4-BE49-F238E27FC236}">
                <a16:creationId xmlns:a16="http://schemas.microsoft.com/office/drawing/2014/main" id="{ED495371-B9F2-2A83-2056-F59DC654E0D1}"/>
              </a:ext>
            </a:extLst>
          </p:cNvPr>
          <p:cNvSpPr/>
          <p:nvPr/>
        </p:nvSpPr>
        <p:spPr>
          <a:xfrm>
            <a:off x="3620149" y="3421447"/>
            <a:ext cx="595313" cy="595313"/>
          </a:xfrm>
          <a:prstGeom prst="roundRect">
            <a:avLst>
              <a:gd name="adj" fmla="val 153600"/>
            </a:avLst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8" name="Shape 8">
            <a:extLst>
              <a:ext uri="{FF2B5EF4-FFF2-40B4-BE49-F238E27FC236}">
                <a16:creationId xmlns:a16="http://schemas.microsoft.com/office/drawing/2014/main" id="{41BACEF6-0BF4-8FA6-7948-D603080E198F}"/>
              </a:ext>
            </a:extLst>
          </p:cNvPr>
          <p:cNvSpPr/>
          <p:nvPr/>
        </p:nvSpPr>
        <p:spPr>
          <a:xfrm>
            <a:off x="7327279" y="3696243"/>
            <a:ext cx="6422231" cy="91440"/>
          </a:xfrm>
          <a:prstGeom prst="roundRect">
            <a:avLst>
              <a:gd name="adj" fmla="val 195349"/>
            </a:avLst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9" name="Shape 9">
            <a:extLst>
              <a:ext uri="{FF2B5EF4-FFF2-40B4-BE49-F238E27FC236}">
                <a16:creationId xmlns:a16="http://schemas.microsoft.com/office/drawing/2014/main" id="{CA781275-1C25-E226-125E-6CEC1B194C9E}"/>
              </a:ext>
            </a:extLst>
          </p:cNvPr>
          <p:cNvSpPr/>
          <p:nvPr/>
        </p:nvSpPr>
        <p:spPr>
          <a:xfrm>
            <a:off x="10240738" y="3421447"/>
            <a:ext cx="595313" cy="595313"/>
          </a:xfrm>
          <a:prstGeom prst="roundRect">
            <a:avLst>
              <a:gd name="adj" fmla="val 153600"/>
            </a:avLst>
          </a:prstGeom>
          <a:solidFill>
            <a:srgbClr val="006747"/>
          </a:solidFill>
          <a:ln/>
        </p:spPr>
        <p:txBody>
          <a:bodyPr/>
          <a:lstStyle/>
          <a:p>
            <a:endParaRPr lang="en-GB"/>
          </a:p>
        </p:txBody>
      </p:sp>
      <p:sp>
        <p:nvSpPr>
          <p:cNvPr id="10" name="Rectangle 4">
            <a:extLst>
              <a:ext uri="{FF2B5EF4-FFF2-40B4-BE49-F238E27FC236}">
                <a16:creationId xmlns:a16="http://schemas.microsoft.com/office/drawing/2014/main" id="{D62A46F5-4876-213F-8831-712F7EE41245}"/>
              </a:ext>
            </a:extLst>
          </p:cNvPr>
          <p:cNvSpPr>
            <a:spLocks noChangeArrowheads="1"/>
          </p:cNvSpPr>
          <p:nvPr/>
        </p:nvSpPr>
        <p:spPr bwMode="auto">
          <a:xfrm>
            <a:off x="7461170" y="4114793"/>
            <a:ext cx="6322889" cy="28623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Leading community outreach activities and engagement sessions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Collecting feedback from residents to improve the project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Supporting volunteers and partners to ensure smooth participation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Encouraging more people to join, use, and support the project</a:t>
            </a:r>
          </a:p>
        </p:txBody>
      </p:sp>
      <p:sp>
        <p:nvSpPr>
          <p:cNvPr id="11" name="Rectangle 5">
            <a:extLst>
              <a:ext uri="{FF2B5EF4-FFF2-40B4-BE49-F238E27FC236}">
                <a16:creationId xmlns:a16="http://schemas.microsoft.com/office/drawing/2014/main" id="{61B95D7A-5712-55C9-5E90-240B600B60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9590" y="3895852"/>
            <a:ext cx="6549642" cy="42473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Promoting the app through social media, posters, and   community events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Leading campaigns to increase public awareness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Ensuring the project reaches and connects with all groups in  the community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Improving visibility and building trust in the 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r>
              <a:rPr lang="en-GB" dirty="0"/>
              <a:t>[4]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2" name="Image 0" descr="preencoded.png">
            <a:extLst>
              <a:ext uri="{FF2B5EF4-FFF2-40B4-BE49-F238E27FC236}">
                <a16:creationId xmlns:a16="http://schemas.microsoft.com/office/drawing/2014/main" id="{232EBA4D-6120-7C83-967C-2663613D748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798742" y="3600040"/>
            <a:ext cx="238125" cy="238125"/>
          </a:xfrm>
          <a:prstGeom prst="rect">
            <a:avLst/>
          </a:prstGeom>
        </p:spPr>
      </p:pic>
      <p:pic>
        <p:nvPicPr>
          <p:cNvPr id="13" name="Image 1" descr="preencoded.png">
            <a:extLst>
              <a:ext uri="{FF2B5EF4-FFF2-40B4-BE49-F238E27FC236}">
                <a16:creationId xmlns:a16="http://schemas.microsoft.com/office/drawing/2014/main" id="{DBEE8641-4BF1-E3BD-3418-F656796C8E7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10419331" y="3622900"/>
            <a:ext cx="238125" cy="238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322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0B5F8CF-C243-DD23-FBF4-8ADF67C7E1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0A5FCB42-8CBB-4B88-EDE9-C2B27598480A}"/>
              </a:ext>
            </a:extLst>
          </p:cNvPr>
          <p:cNvSpPr/>
          <p:nvPr/>
        </p:nvSpPr>
        <p:spPr>
          <a:xfrm>
            <a:off x="433507" y="243840"/>
            <a:ext cx="13763387" cy="7741920"/>
          </a:xfrm>
          <a:prstGeom prst="roundRect">
            <a:avLst>
              <a:gd name="adj" fmla="val 3969"/>
            </a:avLst>
          </a:prstGeom>
          <a:solidFill>
            <a:srgbClr val="E5F9F2">
              <a:alpha val="95000"/>
            </a:srgbClr>
          </a:solidFill>
          <a:ln/>
          <a:effectLst>
            <a:outerShdw blurRad="80010" dist="5334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8A3E1E76-03D0-E9A3-DD20-DA2720FAAD15}"/>
              </a:ext>
            </a:extLst>
          </p:cNvPr>
          <p:cNvSpPr/>
          <p:nvPr/>
        </p:nvSpPr>
        <p:spPr>
          <a:xfrm>
            <a:off x="1180267" y="4437578"/>
            <a:ext cx="7108508" cy="341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endParaRPr lang="en-US" sz="1650" dirty="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920FAA6F-D01C-1962-E631-3AEA730AC121}"/>
              </a:ext>
            </a:extLst>
          </p:cNvPr>
          <p:cNvSpPr/>
          <p:nvPr/>
        </p:nvSpPr>
        <p:spPr>
          <a:xfrm>
            <a:off x="862131" y="903424"/>
            <a:ext cx="8701326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850"/>
              </a:lnSpc>
            </a:pPr>
            <a:r>
              <a:rPr lang="en-GB" sz="4000" dirty="0"/>
              <a:t>Gathering Feedback &amp; Improving the App</a:t>
            </a:r>
            <a:endParaRPr lang="en-US" sz="3900" dirty="0"/>
          </a:p>
        </p:txBody>
      </p:sp>
      <p:sp>
        <p:nvSpPr>
          <p:cNvPr id="4" name="Text 1">
            <a:extLst>
              <a:ext uri="{FF2B5EF4-FFF2-40B4-BE49-F238E27FC236}">
                <a16:creationId xmlns:a16="http://schemas.microsoft.com/office/drawing/2014/main" id="{2032BE81-197E-C2C0-7A9D-D31B6601095D}"/>
              </a:ext>
            </a:extLst>
          </p:cNvPr>
          <p:cNvSpPr/>
          <p:nvPr/>
        </p:nvSpPr>
        <p:spPr>
          <a:xfrm>
            <a:off x="955714" y="2291030"/>
            <a:ext cx="13042821" cy="6350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500"/>
              </a:lnSpc>
            </a:pPr>
            <a:r>
              <a:rPr lang="en-GB" sz="1600" dirty="0"/>
              <a:t>“ensures the app feels simple, helpful, and accessible</a:t>
            </a:r>
            <a:endParaRPr lang="en-US" sz="1550" dirty="0"/>
          </a:p>
        </p:txBody>
      </p:sp>
      <p:sp>
        <p:nvSpPr>
          <p:cNvPr id="6" name="Shape 2">
            <a:extLst>
              <a:ext uri="{FF2B5EF4-FFF2-40B4-BE49-F238E27FC236}">
                <a16:creationId xmlns:a16="http://schemas.microsoft.com/office/drawing/2014/main" id="{38433114-D7F9-AAB7-5989-7991F768D6B7}"/>
              </a:ext>
            </a:extLst>
          </p:cNvPr>
          <p:cNvSpPr/>
          <p:nvPr/>
        </p:nvSpPr>
        <p:spPr>
          <a:xfrm>
            <a:off x="955714" y="5661928"/>
            <a:ext cx="13042821" cy="1793796"/>
          </a:xfrm>
          <a:prstGeom prst="roundRect">
            <a:avLst>
              <a:gd name="adj" fmla="val 9958"/>
            </a:avLst>
          </a:prstGeom>
          <a:solidFill>
            <a:srgbClr val="D1EFE4"/>
          </a:solidFill>
          <a:ln w="7620">
            <a:solidFill>
              <a:srgbClr val="B7D5CA"/>
            </a:solidFill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7" name="Shape 3">
            <a:extLst>
              <a:ext uri="{FF2B5EF4-FFF2-40B4-BE49-F238E27FC236}">
                <a16:creationId xmlns:a16="http://schemas.microsoft.com/office/drawing/2014/main" id="{6EB52E3E-FBBD-630D-06E2-4C5F61C78D9A}"/>
              </a:ext>
            </a:extLst>
          </p:cNvPr>
          <p:cNvSpPr/>
          <p:nvPr/>
        </p:nvSpPr>
        <p:spPr>
          <a:xfrm>
            <a:off x="862131" y="3588453"/>
            <a:ext cx="6513790" cy="1778556"/>
          </a:xfrm>
          <a:prstGeom prst="roundRect">
            <a:avLst>
              <a:gd name="adj" fmla="val 10043"/>
            </a:avLst>
          </a:prstGeom>
          <a:solidFill>
            <a:srgbClr val="D1EFE4"/>
          </a:solidFill>
          <a:ln/>
        </p:spPr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8" name="Shape 6">
            <a:extLst>
              <a:ext uri="{FF2B5EF4-FFF2-40B4-BE49-F238E27FC236}">
                <a16:creationId xmlns:a16="http://schemas.microsoft.com/office/drawing/2014/main" id="{2894F7FA-0E36-FA8B-74E6-A98CF228E3DC}"/>
              </a:ext>
            </a:extLst>
          </p:cNvPr>
          <p:cNvSpPr/>
          <p:nvPr/>
        </p:nvSpPr>
        <p:spPr>
          <a:xfrm>
            <a:off x="7683103" y="3625005"/>
            <a:ext cx="6315432" cy="1778556"/>
          </a:xfrm>
          <a:prstGeom prst="rect">
            <a:avLst/>
          </a:prstGeom>
          <a:solidFill>
            <a:srgbClr val="D1EFE4"/>
          </a:solidFill>
          <a:ln/>
        </p:spPr>
        <p:txBody>
          <a:bodyPr/>
          <a:lstStyle/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Ensuring the app works for all ages and abilities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Creates safe, friendly spaces for community ideas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592305F-B406-F3D5-BD2D-5B95838DD0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5678" y="3975913"/>
            <a:ext cx="6150082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Collecting feedback through surveys and interviews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Visiting cleanup locations to understand real challenges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6D92EB24-6D05-4B34-9D38-8B0EAC2BE7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2405" y="5917228"/>
            <a:ext cx="5833648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Sharing insights with the technical and design teams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Testing new features with real residents</a:t>
            </a: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dirty="0"/>
              <a:t> [2] [4]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11" name="Rectangle 3">
            <a:extLst>
              <a:ext uri="{FF2B5EF4-FFF2-40B4-BE49-F238E27FC236}">
                <a16:creationId xmlns:a16="http://schemas.microsoft.com/office/drawing/2014/main" id="{4B159A40-5794-72FD-15ED-CAE5512216DD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8619" y="5824894"/>
            <a:ext cx="5632696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Encourages collaboration between groups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285750" marR="0" lvl="0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Turns community feedback into real improvements</a:t>
            </a:r>
          </a:p>
        </p:txBody>
      </p:sp>
    </p:spTree>
    <p:extLst>
      <p:ext uri="{BB962C8B-B14F-4D97-AF65-F5344CB8AC3E}">
        <p14:creationId xmlns:p14="http://schemas.microsoft.com/office/powerpoint/2010/main" val="25397905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6EF1C6-FBCC-F27D-9684-0E573AC520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CAF7209B-A2F3-7B5B-A661-FD3208C1A84D}"/>
              </a:ext>
            </a:extLst>
          </p:cNvPr>
          <p:cNvSpPr/>
          <p:nvPr/>
        </p:nvSpPr>
        <p:spPr>
          <a:xfrm>
            <a:off x="433507" y="243840"/>
            <a:ext cx="13763387" cy="7741920"/>
          </a:xfrm>
          <a:prstGeom prst="roundRect">
            <a:avLst>
              <a:gd name="adj" fmla="val 3969"/>
            </a:avLst>
          </a:prstGeom>
          <a:solidFill>
            <a:srgbClr val="E5F9F2">
              <a:alpha val="95000"/>
            </a:srgbClr>
          </a:solidFill>
          <a:ln/>
          <a:effectLst>
            <a:outerShdw blurRad="80010" dist="5334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AF7D1F8B-034D-D00C-63E4-384A061D2E5F}"/>
              </a:ext>
            </a:extLst>
          </p:cNvPr>
          <p:cNvSpPr/>
          <p:nvPr/>
        </p:nvSpPr>
        <p:spPr>
          <a:xfrm>
            <a:off x="1180267" y="4437578"/>
            <a:ext cx="7108508" cy="341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endParaRPr lang="en-US" sz="165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412C576-6302-CB1B-AD14-81425E9B57D8}"/>
              </a:ext>
            </a:extLst>
          </p:cNvPr>
          <p:cNvSpPr txBox="1"/>
          <p:nvPr/>
        </p:nvSpPr>
        <p:spPr>
          <a:xfrm>
            <a:off x="1298201" y="2683639"/>
            <a:ext cx="7315200" cy="286232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600" b="1" dirty="0">
                <a:latin typeface="Arial" panose="020B0604020202020204" pitchFamily="34" charset="0"/>
                <a:cs typeface="Arial" panose="020B0604020202020204" pitchFamily="34" charset="0"/>
              </a:rPr>
              <a:t>Our Impact Summary</a:t>
            </a:r>
          </a:p>
          <a:p>
            <a:endParaRPr lang="en-GB" sz="3600" dirty="0"/>
          </a:p>
          <a:p>
            <a:endParaRPr lang="en-GB" sz="3600" dirty="0"/>
          </a:p>
          <a:p>
            <a:endParaRPr lang="en-GB" sz="3600" dirty="0"/>
          </a:p>
          <a:p>
            <a:endParaRPr lang="en-GB" sz="36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76E9BA0-C4BF-6491-4535-CBCC4307AF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8201" y="3474060"/>
            <a:ext cx="8860952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project stays closely connected to community needs;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Participation increases, making cleanups more effective;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Residents feel valued and motivated;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lang="en-US" alt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project gains visibility and long-term support;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Char char="Ø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The development team receives real insights from real users.</a:t>
            </a: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[1] [5] [6]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7E042DA1-E878-E963-68BC-1675AA74716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506" y="243839"/>
            <a:ext cx="13763387" cy="2166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816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7F6B6C7-97BB-C9B9-4501-C72829B5BF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407D5823-62B8-2A09-932B-C893E238924B}"/>
              </a:ext>
            </a:extLst>
          </p:cNvPr>
          <p:cNvSpPr/>
          <p:nvPr/>
        </p:nvSpPr>
        <p:spPr>
          <a:xfrm>
            <a:off x="433507" y="243840"/>
            <a:ext cx="13763387" cy="7741920"/>
          </a:xfrm>
          <a:prstGeom prst="roundRect">
            <a:avLst>
              <a:gd name="adj" fmla="val 3969"/>
            </a:avLst>
          </a:prstGeom>
          <a:solidFill>
            <a:srgbClr val="E5F9F2">
              <a:alpha val="95000"/>
            </a:srgbClr>
          </a:solidFill>
          <a:ln/>
          <a:effectLst>
            <a:outerShdw blurRad="80010" dist="5334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978435E8-5191-18A4-2DFC-47FC103DF7A1}"/>
              </a:ext>
            </a:extLst>
          </p:cNvPr>
          <p:cNvSpPr/>
          <p:nvPr/>
        </p:nvSpPr>
        <p:spPr>
          <a:xfrm>
            <a:off x="1180267" y="4437578"/>
            <a:ext cx="7108508" cy="341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endParaRPr lang="en-US" sz="1650" dirty="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EB2D0040-448B-CBA4-B020-950B5AA4DDE6}"/>
              </a:ext>
            </a:extLst>
          </p:cNvPr>
          <p:cNvSpPr/>
          <p:nvPr/>
        </p:nvSpPr>
        <p:spPr>
          <a:xfrm>
            <a:off x="832974" y="584527"/>
            <a:ext cx="7290316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>
              <a:lnSpc>
                <a:spcPts val="4850"/>
              </a:lnSpc>
            </a:pPr>
            <a:r>
              <a:rPr lang="en-GB" sz="4000" dirty="0"/>
              <a:t>Real Stories of Community Impact</a:t>
            </a:r>
          </a:p>
          <a:p>
            <a:pPr>
              <a:lnSpc>
                <a:spcPts val="4850"/>
              </a:lnSpc>
            </a:pPr>
            <a:endParaRPr lang="en-GB" sz="4000" dirty="0"/>
          </a:p>
          <a:p>
            <a:pPr algn="just">
              <a:lnSpc>
                <a:spcPts val="485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Spring Clean Cymru” – Wales (Keep Wales Tidy, 2023)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[1]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ts val="485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Residents and volunteers cleaned over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225 tonnes of litter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in just one month </a:t>
            </a:r>
          </a:p>
          <a:p>
            <a:pPr algn="just">
              <a:lnSpc>
                <a:spcPts val="485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after strong community engagement and awareness campaigns.</a:t>
            </a:r>
          </a:p>
          <a:p>
            <a:pPr algn="just">
              <a:lnSpc>
                <a:spcPts val="485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Love Where You Live” Campaign – UK (Keep Britain Tidy)</a:t>
            </a:r>
          </a:p>
          <a:p>
            <a:pPr algn="just">
              <a:lnSpc>
                <a:spcPts val="485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Social media storytelling encouraged people who never volunteered before to </a:t>
            </a:r>
          </a:p>
          <a:p>
            <a:pPr algn="just">
              <a:lnSpc>
                <a:spcPts val="485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join local cleanups.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[2]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lnSpc>
                <a:spcPts val="485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“Adopt-a-Street” – Birmingham (UK)</a:t>
            </a:r>
          </a:p>
          <a:p>
            <a:pPr>
              <a:lnSpc>
                <a:spcPts val="4850"/>
              </a:lnSpc>
            </a:pPr>
            <a:endParaRPr lang="en-GB" sz="2400" dirty="0"/>
          </a:p>
          <a:p>
            <a:pPr>
              <a:lnSpc>
                <a:spcPts val="4850"/>
              </a:lnSpc>
            </a:pPr>
            <a:endParaRPr lang="en-US" sz="2400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FF10A6B1-BE8B-F5AD-BBE9-DBF091B129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1763" y="6397485"/>
            <a:ext cx="8998304" cy="11387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Community members adopted their local streets and committed to keeping them litter-free.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This grassroots movement led to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cleaner neighborhoods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and reduced complaints to the council by </a:t>
            </a:r>
            <a:r>
              <a:rPr kumimoji="0" lang="en-US" altLang="en-US" sz="16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 30%</a:t>
            </a:r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in some area.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[3]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1178BC76-6D56-9E3A-97DE-02AAA59CA1D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35534" y="243840"/>
            <a:ext cx="5161359" cy="774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87825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3B0E3-CEE7-2AF7-F4EE-1D6FB06EE6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53835841-BCD5-1EEB-8731-72817B05F34B}"/>
              </a:ext>
            </a:extLst>
          </p:cNvPr>
          <p:cNvSpPr/>
          <p:nvPr/>
        </p:nvSpPr>
        <p:spPr>
          <a:xfrm>
            <a:off x="433507" y="243840"/>
            <a:ext cx="13763387" cy="7741920"/>
          </a:xfrm>
          <a:prstGeom prst="roundRect">
            <a:avLst>
              <a:gd name="adj" fmla="val 3969"/>
            </a:avLst>
          </a:prstGeom>
          <a:solidFill>
            <a:srgbClr val="E5F9F2">
              <a:alpha val="95000"/>
            </a:srgbClr>
          </a:solidFill>
          <a:ln/>
          <a:effectLst>
            <a:outerShdw blurRad="80010" dist="5334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D11209BA-DE21-27F9-FD3A-00B0CBED9427}"/>
              </a:ext>
            </a:extLst>
          </p:cNvPr>
          <p:cNvSpPr/>
          <p:nvPr/>
        </p:nvSpPr>
        <p:spPr>
          <a:xfrm>
            <a:off x="1180267" y="4437578"/>
            <a:ext cx="7108508" cy="341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endParaRPr lang="en-US" sz="1650" dirty="0"/>
          </a:p>
        </p:txBody>
      </p:sp>
      <p:sp>
        <p:nvSpPr>
          <p:cNvPr id="3" name="Text 0">
            <a:extLst>
              <a:ext uri="{FF2B5EF4-FFF2-40B4-BE49-F238E27FC236}">
                <a16:creationId xmlns:a16="http://schemas.microsoft.com/office/drawing/2014/main" id="{1D228994-091B-21BB-FCFF-55EF53F633F6}"/>
              </a:ext>
            </a:extLst>
          </p:cNvPr>
          <p:cNvSpPr/>
          <p:nvPr/>
        </p:nvSpPr>
        <p:spPr>
          <a:xfrm>
            <a:off x="793790" y="1964055"/>
            <a:ext cx="4961811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006747"/>
                </a:solidFill>
                <a:latin typeface="Noto Serif SC Bold" pitchFamily="34" charset="0"/>
                <a:ea typeface="Noto Serif SC Bold" pitchFamily="34" charset="-122"/>
                <a:cs typeface="Noto Serif SC Bold" pitchFamily="34" charset="-120"/>
              </a:rPr>
              <a:t>References</a:t>
            </a:r>
            <a:endParaRPr lang="en-US" sz="39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0167155-B0A9-8CAE-2214-3F2AF9DB11E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3226914"/>
            <a:ext cx="7902154" cy="4289454"/>
          </a:xfrm>
          <a:prstGeom prst="rect">
            <a:avLst/>
          </a:prstGeom>
        </p:spPr>
      </p:pic>
      <p:pic>
        <p:nvPicPr>
          <p:cNvPr id="6" name="Image 0" descr="preencoded.png">
            <a:extLst>
              <a:ext uri="{FF2B5EF4-FFF2-40B4-BE49-F238E27FC236}">
                <a16:creationId xmlns:a16="http://schemas.microsoft.com/office/drawing/2014/main" id="{C7674382-1472-87FC-22AE-29A03AE33F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69680" y="243840"/>
            <a:ext cx="5327213" cy="774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59526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FE1BEE-6517-1012-C5A0-BEA26673CF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AB011C3F-C7B2-4418-2C3C-76842A452007}"/>
              </a:ext>
            </a:extLst>
          </p:cNvPr>
          <p:cNvSpPr/>
          <p:nvPr/>
        </p:nvSpPr>
        <p:spPr>
          <a:xfrm>
            <a:off x="433507" y="243840"/>
            <a:ext cx="13763387" cy="7741920"/>
          </a:xfrm>
          <a:prstGeom prst="roundRect">
            <a:avLst>
              <a:gd name="adj" fmla="val 3969"/>
            </a:avLst>
          </a:prstGeom>
          <a:solidFill>
            <a:srgbClr val="E5F9F2">
              <a:alpha val="95000"/>
            </a:srgbClr>
          </a:solidFill>
          <a:ln/>
          <a:effectLst>
            <a:outerShdw blurRad="80010" dist="53340" dir="54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US"/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FC97DA19-F3CB-5F29-E5B9-C46EAAA5E2AA}"/>
              </a:ext>
            </a:extLst>
          </p:cNvPr>
          <p:cNvSpPr/>
          <p:nvPr/>
        </p:nvSpPr>
        <p:spPr>
          <a:xfrm>
            <a:off x="1180267" y="4437578"/>
            <a:ext cx="7108508" cy="341352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650"/>
              </a:lnSpc>
              <a:buNone/>
            </a:pPr>
            <a:endParaRPr lang="en-US" sz="1650" dirty="0"/>
          </a:p>
        </p:txBody>
      </p:sp>
      <p:pic>
        <p:nvPicPr>
          <p:cNvPr id="3" name="Image 0" descr="preencoded.png">
            <a:extLst>
              <a:ext uri="{FF2B5EF4-FFF2-40B4-BE49-F238E27FC236}">
                <a16:creationId xmlns:a16="http://schemas.microsoft.com/office/drawing/2014/main" id="{6E0544F8-9776-9E8C-E61C-E1A84F9114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507" y="243840"/>
            <a:ext cx="13763388" cy="3663434"/>
          </a:xfrm>
          <a:prstGeom prst="rect">
            <a:avLst/>
          </a:prstGeom>
        </p:spPr>
      </p:pic>
      <p:sp>
        <p:nvSpPr>
          <p:cNvPr id="4" name="Text 0">
            <a:extLst>
              <a:ext uri="{FF2B5EF4-FFF2-40B4-BE49-F238E27FC236}">
                <a16:creationId xmlns:a16="http://schemas.microsoft.com/office/drawing/2014/main" id="{4B14EBC1-6697-7930-CA09-3FF067B9CF0A}"/>
              </a:ext>
            </a:extLst>
          </p:cNvPr>
          <p:cNvSpPr/>
          <p:nvPr/>
        </p:nvSpPr>
        <p:spPr>
          <a:xfrm>
            <a:off x="4053917" y="4629308"/>
            <a:ext cx="6301502" cy="620078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4850"/>
              </a:lnSpc>
              <a:buNone/>
            </a:pPr>
            <a:r>
              <a:rPr lang="en-US" sz="3900" b="1" dirty="0">
                <a:solidFill>
                  <a:srgbClr val="006747"/>
                </a:solidFill>
                <a:latin typeface="Arial" panose="020B0604020202020204" pitchFamily="34" charset="0"/>
                <a:ea typeface="Noto Serif SC Bold" pitchFamily="34" charset="-122"/>
                <a:cs typeface="Arial" panose="020B0604020202020204" pitchFamily="34" charset="0"/>
              </a:rPr>
              <a:t>Thank you for your time!</a:t>
            </a:r>
            <a:endParaRPr lang="en-US" sz="3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 1">
            <a:extLst>
              <a:ext uri="{FF2B5EF4-FFF2-40B4-BE49-F238E27FC236}">
                <a16:creationId xmlns:a16="http://schemas.microsoft.com/office/drawing/2014/main" id="{102120B0-35DD-89E4-95F1-875EB657BA13}"/>
              </a:ext>
            </a:extLst>
          </p:cNvPr>
          <p:cNvSpPr/>
          <p:nvPr/>
        </p:nvSpPr>
        <p:spPr>
          <a:xfrm>
            <a:off x="683257" y="5500964"/>
            <a:ext cx="13042821" cy="31754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ctr">
              <a:lnSpc>
                <a:spcPts val="2500"/>
              </a:lnSpc>
              <a:buNone/>
            </a:pPr>
            <a:r>
              <a:rPr lang="en-US" dirty="0">
                <a:solidFill>
                  <a:srgbClr val="4B4A4A"/>
                </a:solidFill>
                <a:latin typeface="Arial" panose="020B0604020202020204" pitchFamily="34" charset="0"/>
                <a:ea typeface="Geist" pitchFamily="34" charset="-122"/>
                <a:cs typeface="Arial" panose="020B0604020202020204" pitchFamily="34" charset="0"/>
              </a:rPr>
              <a:t>Together, we can build cleaner, safer, and smarter public spaces.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74704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1563</TotalTime>
  <Words>744</Words>
  <Application>Microsoft Office PowerPoint</Application>
  <PresentationFormat>Custom</PresentationFormat>
  <Paragraphs>109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Noto Serif SC Bold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Marina Munteanu</dc:creator>
  <cp:lastModifiedBy>Marina Munteanu</cp:lastModifiedBy>
  <cp:revision>3</cp:revision>
  <dcterms:created xsi:type="dcterms:W3CDTF">2025-12-06T17:38:30Z</dcterms:created>
  <dcterms:modified xsi:type="dcterms:W3CDTF">2025-12-11T10:19:46Z</dcterms:modified>
</cp:coreProperties>
</file>