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2"/>
  </p:notesMasterIdLst>
  <p:sldIdLst>
    <p:sldId id="719" r:id="rId7"/>
    <p:sldId id="301" r:id="rId8"/>
    <p:sldId id="302" r:id="rId9"/>
    <p:sldId id="356" r:id="rId10"/>
    <p:sldId id="734" r:id="rId11"/>
    <p:sldId id="735" r:id="rId12"/>
    <p:sldId id="736" r:id="rId13"/>
    <p:sldId id="744" r:id="rId14"/>
    <p:sldId id="737" r:id="rId15"/>
    <p:sldId id="746" r:id="rId16"/>
    <p:sldId id="739" r:id="rId17"/>
    <p:sldId id="389" r:id="rId18"/>
    <p:sldId id="740" r:id="rId19"/>
    <p:sldId id="741" r:id="rId20"/>
    <p:sldId id="742" r:id="rId21"/>
    <p:sldId id="743" r:id="rId22"/>
    <p:sldId id="722" r:id="rId23"/>
    <p:sldId id="725" r:id="rId24"/>
    <p:sldId id="726" r:id="rId25"/>
    <p:sldId id="727" r:id="rId26"/>
    <p:sldId id="728" r:id="rId27"/>
    <p:sldId id="729" r:id="rId28"/>
    <p:sldId id="731" r:id="rId29"/>
    <p:sldId id="733" r:id="rId30"/>
    <p:sldId id="72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A047FC-D6D0-4E63-A5FB-1DDDEA65C50A}" v="8" dt="2024-10-21T14:46:08.7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AEA047FC-D6D0-4E63-A5FB-1DDDEA65C50A}"/>
    <pc:docChg chg="undo custSel addSld delSld modSld">
      <pc:chgData name="Stalin Jacob Wilson Packia Dhas" userId="050d7d71-3621-4503-95e8-1c9a9d962492" providerId="ADAL" clId="{AEA047FC-D6D0-4E63-A5FB-1DDDEA65C50A}" dt="2024-10-21T14:46:13.692" v="272" actId="47"/>
      <pc:docMkLst>
        <pc:docMk/>
      </pc:docMkLst>
      <pc:sldChg chg="addSp delSp modSp mod">
        <pc:chgData name="Stalin Jacob Wilson Packia Dhas" userId="050d7d71-3621-4503-95e8-1c9a9d962492" providerId="ADAL" clId="{AEA047FC-D6D0-4E63-A5FB-1DDDEA65C50A}" dt="2024-10-21T14:25:17.906" v="177" actId="1076"/>
        <pc:sldMkLst>
          <pc:docMk/>
          <pc:sldMk cId="2620929157" sldId="722"/>
        </pc:sldMkLst>
        <pc:picChg chg="add del mod">
          <ac:chgData name="Stalin Jacob Wilson Packia Dhas" userId="050d7d71-3621-4503-95e8-1c9a9d962492" providerId="ADAL" clId="{AEA047FC-D6D0-4E63-A5FB-1DDDEA65C50A}" dt="2024-10-21T14:24:35.051" v="164" actId="21"/>
          <ac:picMkLst>
            <pc:docMk/>
            <pc:sldMk cId="2620929157" sldId="722"/>
            <ac:picMk id="3" creationId="{76531518-FC46-16D6-DA26-EC54622E5E4E}"/>
          </ac:picMkLst>
        </pc:picChg>
        <pc:picChg chg="add mod">
          <ac:chgData name="Stalin Jacob Wilson Packia Dhas" userId="050d7d71-3621-4503-95e8-1c9a9d962492" providerId="ADAL" clId="{AEA047FC-D6D0-4E63-A5FB-1DDDEA65C50A}" dt="2024-10-21T14:25:17.906" v="177" actId="1076"/>
          <ac:picMkLst>
            <pc:docMk/>
            <pc:sldMk cId="2620929157" sldId="722"/>
            <ac:picMk id="6" creationId="{B3DC64D4-7E33-EA2C-B0D4-D49DCAA8FD82}"/>
          </ac:picMkLst>
        </pc:picChg>
        <pc:picChg chg="add mod">
          <ac:chgData name="Stalin Jacob Wilson Packia Dhas" userId="050d7d71-3621-4503-95e8-1c9a9d962492" providerId="ADAL" clId="{AEA047FC-D6D0-4E63-A5FB-1DDDEA65C50A}" dt="2024-10-21T14:23:51.140" v="156" actId="1076"/>
          <ac:picMkLst>
            <pc:docMk/>
            <pc:sldMk cId="2620929157" sldId="722"/>
            <ac:picMk id="9" creationId="{044B88CE-15E5-8BFD-0730-6271C089937C}"/>
          </ac:picMkLst>
        </pc:picChg>
        <pc:picChg chg="mod">
          <ac:chgData name="Stalin Jacob Wilson Packia Dhas" userId="050d7d71-3621-4503-95e8-1c9a9d962492" providerId="ADAL" clId="{AEA047FC-D6D0-4E63-A5FB-1DDDEA65C50A}" dt="2024-10-21T14:24:09.494" v="161" actId="1076"/>
          <ac:picMkLst>
            <pc:docMk/>
            <pc:sldMk cId="2620929157" sldId="722"/>
            <ac:picMk id="11" creationId="{EF8D3470-7FC7-B940-BE80-631ACEE7CE82}"/>
          </ac:picMkLst>
        </pc:picChg>
      </pc:sldChg>
      <pc:sldChg chg="delSp del mod">
        <pc:chgData name="Stalin Jacob Wilson Packia Dhas" userId="050d7d71-3621-4503-95e8-1c9a9d962492" providerId="ADAL" clId="{AEA047FC-D6D0-4E63-A5FB-1DDDEA65C50A}" dt="2024-10-21T14:25:08.717" v="173" actId="47"/>
        <pc:sldMkLst>
          <pc:docMk/>
          <pc:sldMk cId="3997886624" sldId="723"/>
        </pc:sldMkLst>
        <pc:picChg chg="del">
          <ac:chgData name="Stalin Jacob Wilson Packia Dhas" userId="050d7d71-3621-4503-95e8-1c9a9d962492" providerId="ADAL" clId="{AEA047FC-D6D0-4E63-A5FB-1DDDEA65C50A}" dt="2024-10-21T14:25:07.147" v="172" actId="21"/>
          <ac:picMkLst>
            <pc:docMk/>
            <pc:sldMk cId="3997886624" sldId="723"/>
            <ac:picMk id="3" creationId="{B3DC64D4-7E33-EA2C-B0D4-D49DCAA8FD82}"/>
          </ac:picMkLst>
        </pc:picChg>
      </pc:sldChg>
      <pc:sldChg chg="delSp del mod">
        <pc:chgData name="Stalin Jacob Wilson Packia Dhas" userId="050d7d71-3621-4503-95e8-1c9a9d962492" providerId="ADAL" clId="{AEA047FC-D6D0-4E63-A5FB-1DDDEA65C50A}" dt="2024-10-21T14:24:16.586" v="162" actId="47"/>
        <pc:sldMkLst>
          <pc:docMk/>
          <pc:sldMk cId="3471588159" sldId="724"/>
        </pc:sldMkLst>
        <pc:picChg chg="del">
          <ac:chgData name="Stalin Jacob Wilson Packia Dhas" userId="050d7d71-3621-4503-95e8-1c9a9d962492" providerId="ADAL" clId="{AEA047FC-D6D0-4E63-A5FB-1DDDEA65C50A}" dt="2024-10-21T14:23:45.100" v="153" actId="21"/>
          <ac:picMkLst>
            <pc:docMk/>
            <pc:sldMk cId="3471588159" sldId="724"/>
            <ac:picMk id="9" creationId="{044B88CE-15E5-8BFD-0730-6271C089937C}"/>
          </ac:picMkLst>
        </pc:picChg>
      </pc:sldChg>
      <pc:sldChg chg="addSp modSp mod">
        <pc:chgData name="Stalin Jacob Wilson Packia Dhas" userId="050d7d71-3621-4503-95e8-1c9a9d962492" providerId="ADAL" clId="{AEA047FC-D6D0-4E63-A5FB-1DDDEA65C50A}" dt="2024-10-21T14:25:02.066" v="171" actId="1076"/>
        <pc:sldMkLst>
          <pc:docMk/>
          <pc:sldMk cId="2698187738" sldId="725"/>
        </pc:sldMkLst>
        <pc:picChg chg="add mod">
          <ac:chgData name="Stalin Jacob Wilson Packia Dhas" userId="050d7d71-3621-4503-95e8-1c9a9d962492" providerId="ADAL" clId="{AEA047FC-D6D0-4E63-A5FB-1DDDEA65C50A}" dt="2024-10-21T14:24:55.413" v="168" actId="1076"/>
          <ac:picMkLst>
            <pc:docMk/>
            <pc:sldMk cId="2698187738" sldId="725"/>
            <ac:picMk id="3" creationId="{76531518-FC46-16D6-DA26-EC54622E5E4E}"/>
          </ac:picMkLst>
        </pc:picChg>
        <pc:picChg chg="mod">
          <ac:chgData name="Stalin Jacob Wilson Packia Dhas" userId="050d7d71-3621-4503-95e8-1c9a9d962492" providerId="ADAL" clId="{AEA047FC-D6D0-4E63-A5FB-1DDDEA65C50A}" dt="2024-10-21T14:25:02.066" v="171" actId="1076"/>
          <ac:picMkLst>
            <pc:docMk/>
            <pc:sldMk cId="2698187738" sldId="725"/>
            <ac:picMk id="6" creationId="{872A66D6-AA0F-ED65-DF8B-743DE8DC117E}"/>
          </ac:picMkLst>
        </pc:picChg>
      </pc:sldChg>
      <pc:sldChg chg="addSp delSp modSp mod">
        <pc:chgData name="Stalin Jacob Wilson Packia Dhas" userId="050d7d71-3621-4503-95e8-1c9a9d962492" providerId="ADAL" clId="{AEA047FC-D6D0-4E63-A5FB-1DDDEA65C50A}" dt="2024-10-21T14:41:07.082" v="181" actId="1076"/>
        <pc:sldMkLst>
          <pc:docMk/>
          <pc:sldMk cId="722920073" sldId="727"/>
        </pc:sldMkLst>
        <pc:picChg chg="add mod">
          <ac:chgData name="Stalin Jacob Wilson Packia Dhas" userId="050d7d71-3621-4503-95e8-1c9a9d962492" providerId="ADAL" clId="{AEA047FC-D6D0-4E63-A5FB-1DDDEA65C50A}" dt="2024-10-21T14:41:07.082" v="181" actId="1076"/>
          <ac:picMkLst>
            <pc:docMk/>
            <pc:sldMk cId="722920073" sldId="727"/>
            <ac:picMk id="6" creationId="{856D200B-F237-2E63-27F6-E45359C8AD83}"/>
          </ac:picMkLst>
        </pc:picChg>
        <pc:picChg chg="del">
          <ac:chgData name="Stalin Jacob Wilson Packia Dhas" userId="050d7d71-3621-4503-95e8-1c9a9d962492" providerId="ADAL" clId="{AEA047FC-D6D0-4E63-A5FB-1DDDEA65C50A}" dt="2024-10-21T14:40:59.008" v="178" actId="478"/>
          <ac:picMkLst>
            <pc:docMk/>
            <pc:sldMk cId="722920073" sldId="727"/>
            <ac:picMk id="9" creationId="{8A9567F1-FD42-D5C7-79ED-F5D4B79DAF3C}"/>
          </ac:picMkLst>
        </pc:picChg>
      </pc:sldChg>
      <pc:sldChg chg="addSp delSp modSp mod">
        <pc:chgData name="Stalin Jacob Wilson Packia Dhas" userId="050d7d71-3621-4503-95e8-1c9a9d962492" providerId="ADAL" clId="{AEA047FC-D6D0-4E63-A5FB-1DDDEA65C50A}" dt="2024-10-21T14:45:02.758" v="256" actId="1076"/>
        <pc:sldMkLst>
          <pc:docMk/>
          <pc:sldMk cId="41618386" sldId="728"/>
        </pc:sldMkLst>
        <pc:spChg chg="mod">
          <ac:chgData name="Stalin Jacob Wilson Packia Dhas" userId="050d7d71-3621-4503-95e8-1c9a9d962492" providerId="ADAL" clId="{AEA047FC-D6D0-4E63-A5FB-1DDDEA65C50A}" dt="2024-10-21T14:44:59.604" v="255" actId="20577"/>
          <ac:spMkLst>
            <pc:docMk/>
            <pc:sldMk cId="41618386" sldId="728"/>
            <ac:spMk id="10" creationId="{39B4CC3D-1D50-6580-BE17-5DD8FE1E664C}"/>
          </ac:spMkLst>
        </pc:spChg>
        <pc:picChg chg="add mod">
          <ac:chgData name="Stalin Jacob Wilson Packia Dhas" userId="050d7d71-3621-4503-95e8-1c9a9d962492" providerId="ADAL" clId="{AEA047FC-D6D0-4E63-A5FB-1DDDEA65C50A}" dt="2024-10-21T14:45:02.758" v="256" actId="1076"/>
          <ac:picMkLst>
            <pc:docMk/>
            <pc:sldMk cId="41618386" sldId="728"/>
            <ac:picMk id="6" creationId="{02CE964A-1122-5B55-2B7A-5A4693EEF308}"/>
          </ac:picMkLst>
        </pc:picChg>
        <pc:picChg chg="del">
          <ac:chgData name="Stalin Jacob Wilson Packia Dhas" userId="050d7d71-3621-4503-95e8-1c9a9d962492" providerId="ADAL" clId="{AEA047FC-D6D0-4E63-A5FB-1DDDEA65C50A}" dt="2024-10-21T14:44:16.904" v="182" actId="478"/>
          <ac:picMkLst>
            <pc:docMk/>
            <pc:sldMk cId="41618386" sldId="728"/>
            <ac:picMk id="7" creationId="{9C49FAAD-568E-F153-2E21-3BBA8E867FEF}"/>
          </ac:picMkLst>
        </pc:picChg>
      </pc:sldChg>
      <pc:sldChg chg="addSp modSp mod">
        <pc:chgData name="Stalin Jacob Wilson Packia Dhas" userId="050d7d71-3621-4503-95e8-1c9a9d962492" providerId="ADAL" clId="{AEA047FC-D6D0-4E63-A5FB-1DDDEA65C50A}" dt="2024-10-21T14:45:41.909" v="263" actId="1076"/>
        <pc:sldMkLst>
          <pc:docMk/>
          <pc:sldMk cId="1338766816" sldId="729"/>
        </pc:sldMkLst>
        <pc:picChg chg="mod">
          <ac:chgData name="Stalin Jacob Wilson Packia Dhas" userId="050d7d71-3621-4503-95e8-1c9a9d962492" providerId="ADAL" clId="{AEA047FC-D6D0-4E63-A5FB-1DDDEA65C50A}" dt="2024-10-21T14:45:32.629" v="260" actId="1076"/>
          <ac:picMkLst>
            <pc:docMk/>
            <pc:sldMk cId="1338766816" sldId="729"/>
            <ac:picMk id="6" creationId="{0D865AD3-4E34-1ECB-375B-799D01EF23A2}"/>
          </ac:picMkLst>
        </pc:picChg>
        <pc:picChg chg="add mod">
          <ac:chgData name="Stalin Jacob Wilson Packia Dhas" userId="050d7d71-3621-4503-95e8-1c9a9d962492" providerId="ADAL" clId="{AEA047FC-D6D0-4E63-A5FB-1DDDEA65C50A}" dt="2024-10-21T14:45:41.909" v="263" actId="1076"/>
          <ac:picMkLst>
            <pc:docMk/>
            <pc:sldMk cId="1338766816" sldId="729"/>
            <ac:picMk id="7" creationId="{FC1E922B-B341-8BAE-323F-A4380EDAED06}"/>
          </ac:picMkLst>
        </pc:picChg>
      </pc:sldChg>
      <pc:sldChg chg="delSp modSp del mod">
        <pc:chgData name="Stalin Jacob Wilson Packia Dhas" userId="050d7d71-3621-4503-95e8-1c9a9d962492" providerId="ADAL" clId="{AEA047FC-D6D0-4E63-A5FB-1DDDEA65C50A}" dt="2024-10-21T14:45:43.406" v="264" actId="47"/>
        <pc:sldMkLst>
          <pc:docMk/>
          <pc:sldMk cId="3937827784" sldId="730"/>
        </pc:sldMkLst>
        <pc:picChg chg="del mod">
          <ac:chgData name="Stalin Jacob Wilson Packia Dhas" userId="050d7d71-3621-4503-95e8-1c9a9d962492" providerId="ADAL" clId="{AEA047FC-D6D0-4E63-A5FB-1DDDEA65C50A}" dt="2024-10-21T14:45:35.991" v="261" actId="21"/>
          <ac:picMkLst>
            <pc:docMk/>
            <pc:sldMk cId="3937827784" sldId="730"/>
            <ac:picMk id="7" creationId="{FC1E922B-B341-8BAE-323F-A4380EDAED06}"/>
          </ac:picMkLst>
        </pc:picChg>
      </pc:sldChg>
      <pc:sldChg chg="addSp modSp mod">
        <pc:chgData name="Stalin Jacob Wilson Packia Dhas" userId="050d7d71-3621-4503-95e8-1c9a9d962492" providerId="ADAL" clId="{AEA047FC-D6D0-4E63-A5FB-1DDDEA65C50A}" dt="2024-10-21T14:46:11.779" v="271" actId="1076"/>
        <pc:sldMkLst>
          <pc:docMk/>
          <pc:sldMk cId="695115674" sldId="731"/>
        </pc:sldMkLst>
        <pc:picChg chg="add mod">
          <ac:chgData name="Stalin Jacob Wilson Packia Dhas" userId="050d7d71-3621-4503-95e8-1c9a9d962492" providerId="ADAL" clId="{AEA047FC-D6D0-4E63-A5FB-1DDDEA65C50A}" dt="2024-10-21T14:46:11.779" v="271" actId="1076"/>
          <ac:picMkLst>
            <pc:docMk/>
            <pc:sldMk cId="695115674" sldId="731"/>
            <ac:picMk id="3" creationId="{CEB55EC2-8B61-2678-1C82-C3D1E80E3083}"/>
          </ac:picMkLst>
        </pc:picChg>
        <pc:picChg chg="mod">
          <ac:chgData name="Stalin Jacob Wilson Packia Dhas" userId="050d7d71-3621-4503-95e8-1c9a9d962492" providerId="ADAL" clId="{AEA047FC-D6D0-4E63-A5FB-1DDDEA65C50A}" dt="2024-10-21T14:45:59.505" v="268" actId="1076"/>
          <ac:picMkLst>
            <pc:docMk/>
            <pc:sldMk cId="695115674" sldId="731"/>
            <ac:picMk id="6" creationId="{237EDD3F-2508-70E2-DE94-F05F4C6B29CD}"/>
          </ac:picMkLst>
        </pc:picChg>
      </pc:sldChg>
      <pc:sldChg chg="modSp del mod">
        <pc:chgData name="Stalin Jacob Wilson Packia Dhas" userId="050d7d71-3621-4503-95e8-1c9a9d962492" providerId="ADAL" clId="{AEA047FC-D6D0-4E63-A5FB-1DDDEA65C50A}" dt="2024-10-21T14:46:13.692" v="272" actId="47"/>
        <pc:sldMkLst>
          <pc:docMk/>
          <pc:sldMk cId="4101426008" sldId="732"/>
        </pc:sldMkLst>
        <pc:picChg chg="mod">
          <ac:chgData name="Stalin Jacob Wilson Packia Dhas" userId="050d7d71-3621-4503-95e8-1c9a9d962492" providerId="ADAL" clId="{AEA047FC-D6D0-4E63-A5FB-1DDDEA65C50A}" dt="2024-10-21T14:46:04.374" v="269" actId="14100"/>
          <ac:picMkLst>
            <pc:docMk/>
            <pc:sldMk cId="4101426008" sldId="732"/>
            <ac:picMk id="7" creationId="{98D87B0E-1BA1-ED6D-306C-AE421EF9F1AE}"/>
          </ac:picMkLst>
        </pc:picChg>
      </pc:sldChg>
      <pc:sldChg chg="modSp mod">
        <pc:chgData name="Stalin Jacob Wilson Packia Dhas" userId="050d7d71-3621-4503-95e8-1c9a9d962492" providerId="ADAL" clId="{AEA047FC-D6D0-4E63-A5FB-1DDDEA65C50A}" dt="2024-10-21T14:17:56.454" v="135"/>
        <pc:sldMkLst>
          <pc:docMk/>
          <pc:sldMk cId="888501928" sldId="736"/>
        </pc:sldMkLst>
        <pc:spChg chg="mod">
          <ac:chgData name="Stalin Jacob Wilson Packia Dhas" userId="050d7d71-3621-4503-95e8-1c9a9d962492" providerId="ADAL" clId="{AEA047FC-D6D0-4E63-A5FB-1DDDEA65C50A}" dt="2024-10-21T14:17:56.454" v="135"/>
          <ac:spMkLst>
            <pc:docMk/>
            <pc:sldMk cId="888501928" sldId="736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AEA047FC-D6D0-4E63-A5FB-1DDDEA65C50A}" dt="2024-10-21T14:00:46.193" v="2" actId="1076"/>
          <ac:picMkLst>
            <pc:docMk/>
            <pc:sldMk cId="888501928" sldId="736"/>
            <ac:picMk id="6" creationId="{8107DD9B-BDE9-5E72-4A7A-C9F66EE70F22}"/>
          </ac:picMkLst>
        </pc:picChg>
      </pc:sldChg>
      <pc:sldChg chg="modSp mod">
        <pc:chgData name="Stalin Jacob Wilson Packia Dhas" userId="050d7d71-3621-4503-95e8-1c9a9d962492" providerId="ADAL" clId="{AEA047FC-D6D0-4E63-A5FB-1DDDEA65C50A}" dt="2024-10-21T14:09:28.577" v="78" actId="12"/>
        <pc:sldMkLst>
          <pc:docMk/>
          <pc:sldMk cId="2729818838" sldId="737"/>
        </pc:sldMkLst>
        <pc:spChg chg="mod">
          <ac:chgData name="Stalin Jacob Wilson Packia Dhas" userId="050d7d71-3621-4503-95e8-1c9a9d962492" providerId="ADAL" clId="{AEA047FC-D6D0-4E63-A5FB-1DDDEA65C50A}" dt="2024-10-21T14:09:28.577" v="78" actId="12"/>
          <ac:spMkLst>
            <pc:docMk/>
            <pc:sldMk cId="2729818838" sldId="737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AEA047FC-D6D0-4E63-A5FB-1DDDEA65C50A}" dt="2024-10-21T14:09:16.957" v="76" actId="1076"/>
          <ac:picMkLst>
            <pc:docMk/>
            <pc:sldMk cId="2729818838" sldId="737"/>
            <ac:picMk id="11" creationId="{20726531-7FAC-680D-7E44-467BF0EE1A16}"/>
          </ac:picMkLst>
        </pc:picChg>
      </pc:sldChg>
      <pc:sldChg chg="modSp del mod">
        <pc:chgData name="Stalin Jacob Wilson Packia Dhas" userId="050d7d71-3621-4503-95e8-1c9a9d962492" providerId="ADAL" clId="{AEA047FC-D6D0-4E63-A5FB-1DDDEA65C50A}" dt="2024-10-21T14:22:49.693" v="147" actId="47"/>
        <pc:sldMkLst>
          <pc:docMk/>
          <pc:sldMk cId="3986564022" sldId="738"/>
        </pc:sldMkLst>
        <pc:spChg chg="mod">
          <ac:chgData name="Stalin Jacob Wilson Packia Dhas" userId="050d7d71-3621-4503-95e8-1c9a9d962492" providerId="ADAL" clId="{AEA047FC-D6D0-4E63-A5FB-1DDDEA65C50A}" dt="2024-10-21T14:22:40.579" v="146" actId="6549"/>
          <ac:spMkLst>
            <pc:docMk/>
            <pc:sldMk cId="3986564022" sldId="73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AEA047FC-D6D0-4E63-A5FB-1DDDEA65C50A}" dt="2024-10-21T14:23:02.991" v="148" actId="113"/>
        <pc:sldMkLst>
          <pc:docMk/>
          <pc:sldMk cId="414985208" sldId="739"/>
        </pc:sldMkLst>
        <pc:spChg chg="mod">
          <ac:chgData name="Stalin Jacob Wilson Packia Dhas" userId="050d7d71-3621-4503-95e8-1c9a9d962492" providerId="ADAL" clId="{AEA047FC-D6D0-4E63-A5FB-1DDDEA65C50A}" dt="2024-10-21T14:23:02.991" v="148" actId="113"/>
          <ac:spMkLst>
            <pc:docMk/>
            <pc:sldMk cId="414985208" sldId="739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AEA047FC-D6D0-4E63-A5FB-1DDDEA65C50A}" dt="2024-10-21T14:23:26.070" v="151" actId="14100"/>
        <pc:sldMkLst>
          <pc:docMk/>
          <pc:sldMk cId="1464582026" sldId="741"/>
        </pc:sldMkLst>
        <pc:spChg chg="mod">
          <ac:chgData name="Stalin Jacob Wilson Packia Dhas" userId="050d7d71-3621-4503-95e8-1c9a9d962492" providerId="ADAL" clId="{AEA047FC-D6D0-4E63-A5FB-1DDDEA65C50A}" dt="2024-10-21T14:23:26.070" v="151" actId="14100"/>
          <ac:spMkLst>
            <pc:docMk/>
            <pc:sldMk cId="1464582026" sldId="741"/>
            <ac:spMk id="3" creationId="{00000000-0000-0000-0000-000000000000}"/>
          </ac:spMkLst>
        </pc:spChg>
      </pc:sldChg>
      <pc:sldChg chg="delSp modSp add mod">
        <pc:chgData name="Stalin Jacob Wilson Packia Dhas" userId="050d7d71-3621-4503-95e8-1c9a9d962492" providerId="ADAL" clId="{AEA047FC-D6D0-4E63-A5FB-1DDDEA65C50A}" dt="2024-10-21T14:15:42.369" v="131" actId="113"/>
        <pc:sldMkLst>
          <pc:docMk/>
          <pc:sldMk cId="2050745027" sldId="744"/>
        </pc:sldMkLst>
        <pc:spChg chg="mod">
          <ac:chgData name="Stalin Jacob Wilson Packia Dhas" userId="050d7d71-3621-4503-95e8-1c9a9d962492" providerId="ADAL" clId="{AEA047FC-D6D0-4E63-A5FB-1DDDEA65C50A}" dt="2024-10-21T14:15:42.369" v="131" actId="113"/>
          <ac:spMkLst>
            <pc:docMk/>
            <pc:sldMk cId="2050745027" sldId="744"/>
            <ac:spMk id="3" creationId="{FA2F9731-9311-F769-4BD4-A3A308815B12}"/>
          </ac:spMkLst>
        </pc:spChg>
        <pc:spChg chg="mod">
          <ac:chgData name="Stalin Jacob Wilson Packia Dhas" userId="050d7d71-3621-4503-95e8-1c9a9d962492" providerId="ADAL" clId="{AEA047FC-D6D0-4E63-A5FB-1DDDEA65C50A}" dt="2024-10-21T14:04:26.145" v="11"/>
          <ac:spMkLst>
            <pc:docMk/>
            <pc:sldMk cId="2050745027" sldId="744"/>
            <ac:spMk id="4" creationId="{0DD6AEE6-6933-EA98-C712-9DBCC7B2F988}"/>
          </ac:spMkLst>
        </pc:spChg>
        <pc:picChg chg="del">
          <ac:chgData name="Stalin Jacob Wilson Packia Dhas" userId="050d7d71-3621-4503-95e8-1c9a9d962492" providerId="ADAL" clId="{AEA047FC-D6D0-4E63-A5FB-1DDDEA65C50A}" dt="2024-10-21T14:03:55.367" v="6" actId="478"/>
          <ac:picMkLst>
            <pc:docMk/>
            <pc:sldMk cId="2050745027" sldId="744"/>
            <ac:picMk id="6" creationId="{5BE49474-6866-D7BE-D66E-CB6ABE086396}"/>
          </ac:picMkLst>
        </pc:picChg>
      </pc:sldChg>
      <pc:sldChg chg="modSp add del mod">
        <pc:chgData name="Stalin Jacob Wilson Packia Dhas" userId="050d7d71-3621-4503-95e8-1c9a9d962492" providerId="ADAL" clId="{AEA047FC-D6D0-4E63-A5FB-1DDDEA65C50A}" dt="2024-10-21T14:17:58.438" v="136" actId="47"/>
        <pc:sldMkLst>
          <pc:docMk/>
          <pc:sldMk cId="1141626979" sldId="745"/>
        </pc:sldMkLst>
        <pc:spChg chg="mod">
          <ac:chgData name="Stalin Jacob Wilson Packia Dhas" userId="050d7d71-3621-4503-95e8-1c9a9d962492" providerId="ADAL" clId="{AEA047FC-D6D0-4E63-A5FB-1DDDEA65C50A}" dt="2024-10-21T14:17:52.490" v="133" actId="21"/>
          <ac:spMkLst>
            <pc:docMk/>
            <pc:sldMk cId="1141626979" sldId="745"/>
            <ac:spMk id="3" creationId="{9719883E-B28B-96AF-3C4D-74C835E9DA85}"/>
          </ac:spMkLst>
        </pc:spChg>
      </pc:sldChg>
      <pc:sldChg chg="delSp modSp add mod">
        <pc:chgData name="Stalin Jacob Wilson Packia Dhas" userId="050d7d71-3621-4503-95e8-1c9a9d962492" providerId="ADAL" clId="{AEA047FC-D6D0-4E63-A5FB-1DDDEA65C50A}" dt="2024-10-21T14:20:01.356" v="140" actId="12"/>
        <pc:sldMkLst>
          <pc:docMk/>
          <pc:sldMk cId="3383620733" sldId="746"/>
        </pc:sldMkLst>
        <pc:spChg chg="mod">
          <ac:chgData name="Stalin Jacob Wilson Packia Dhas" userId="050d7d71-3621-4503-95e8-1c9a9d962492" providerId="ADAL" clId="{AEA047FC-D6D0-4E63-A5FB-1DDDEA65C50A}" dt="2024-10-21T14:20:01.356" v="140" actId="12"/>
          <ac:spMkLst>
            <pc:docMk/>
            <pc:sldMk cId="3383620733" sldId="746"/>
            <ac:spMk id="3" creationId="{1DEB538B-986C-976C-990F-90161BD31B34}"/>
          </ac:spMkLst>
        </pc:spChg>
        <pc:picChg chg="del">
          <ac:chgData name="Stalin Jacob Wilson Packia Dhas" userId="050d7d71-3621-4503-95e8-1c9a9d962492" providerId="ADAL" clId="{AEA047FC-D6D0-4E63-A5FB-1DDDEA65C50A}" dt="2024-10-21T14:10:07.471" v="87" actId="478"/>
          <ac:picMkLst>
            <pc:docMk/>
            <pc:sldMk cId="3383620733" sldId="746"/>
            <ac:picMk id="11" creationId="{41168900-E3BB-AC1F-9E91-49FFEEF6FF1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6030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D21C-1800-42B6-8255-882F3E22338E}" type="datetime1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20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500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</a:t>
            </a:r>
          </a:p>
          <a:p>
            <a:r>
              <a:rPr lang="en-GB" sz="4800" dirty="0"/>
              <a:t>Electronic Principles 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- 7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557071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Source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Current Source</a:t>
            </a:r>
          </a:p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to current source conversion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Current to voltage source conversion</a:t>
            </a:r>
          </a:p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and Current source in series and parallel.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-7 / Electrical and Electronics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a Voltage source and Current source.</a:t>
            </a:r>
          </a:p>
          <a:p>
            <a:r>
              <a:rPr lang="en-IN" sz="3200" dirty="0"/>
              <a:t>Demonstrate the ability to convert a voltage to current source and </a:t>
            </a:r>
            <a:r>
              <a:rPr lang="en-IN" sz="3200"/>
              <a:t>vice versa.</a:t>
            </a:r>
            <a:endParaRPr lang="en-IN" sz="3200" dirty="0"/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324047" cy="365125"/>
          </a:xfrm>
        </p:spPr>
        <p:txBody>
          <a:bodyPr/>
          <a:lstStyle/>
          <a:p>
            <a:r>
              <a:rPr lang="en-GB" i="1"/>
              <a:t>Lecture -7 / Electrical and Electronics Principles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6905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745" y="1600201"/>
            <a:ext cx="10076811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two types of source are</a:t>
            </a:r>
          </a:p>
          <a:p>
            <a:r>
              <a:rPr lang="en-IN" b="1" dirty="0"/>
              <a:t>Voltage source</a:t>
            </a:r>
          </a:p>
          <a:p>
            <a:r>
              <a:rPr lang="en-IN" b="1" dirty="0"/>
              <a:t>Current source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049729" y="6461781"/>
            <a:ext cx="5986858" cy="365125"/>
          </a:xfr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791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Open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</a:rPr>
              <a:t>An </a:t>
            </a:r>
            <a:r>
              <a:rPr lang="en-GB" b="1" i="0" dirty="0">
                <a:effectLst/>
              </a:rPr>
              <a:t>open circuit </a:t>
            </a:r>
            <a:r>
              <a:rPr lang="en-GB" b="0" i="0" dirty="0">
                <a:effectLst/>
              </a:rPr>
              <a:t>is an </a:t>
            </a:r>
            <a:r>
              <a:rPr lang="en-GB" b="0" i="0" u="none" strike="noStrike" dirty="0">
                <a:effectLst/>
              </a:rPr>
              <a:t>electric circuit</a:t>
            </a:r>
            <a:r>
              <a:rPr lang="en-GB" b="0" i="0" dirty="0">
                <a:effectLst/>
              </a:rPr>
              <a:t> in which </a:t>
            </a:r>
            <a:r>
              <a:rPr lang="en-GB" b="1" i="0" dirty="0">
                <a:effectLst/>
              </a:rPr>
              <a:t>current </a:t>
            </a:r>
            <a:r>
              <a:rPr lang="en-GB" b="1" dirty="0"/>
              <a:t>cannot</a:t>
            </a:r>
            <a:r>
              <a:rPr lang="en-GB" b="1" i="0" dirty="0">
                <a:effectLst/>
              </a:rPr>
              <a:t> flow. </a:t>
            </a:r>
          </a:p>
          <a:p>
            <a:r>
              <a:rPr lang="en-GB" b="0" i="0" dirty="0">
                <a:effectLst/>
              </a:rPr>
              <a:t>Current can only flow in a circuit which has </a:t>
            </a:r>
            <a:r>
              <a:rPr lang="en-GB" b="1" i="0" dirty="0">
                <a:effectLst/>
              </a:rPr>
              <a:t>continuous path</a:t>
            </a:r>
            <a:r>
              <a:rPr lang="en-GB" b="0" i="0" dirty="0">
                <a:effectLst/>
              </a:rPr>
              <a:t>, known as a “closed circuit”. </a:t>
            </a:r>
          </a:p>
          <a:p>
            <a:r>
              <a:rPr lang="en-GB" b="0" i="0" dirty="0">
                <a:effectLst/>
              </a:rPr>
              <a:t>If there’s a break anywhere in the circuit, </a:t>
            </a:r>
            <a:r>
              <a:rPr lang="en-GB" dirty="0"/>
              <a:t>it’s called</a:t>
            </a:r>
            <a:r>
              <a:rPr lang="en-GB" b="0" i="0" dirty="0">
                <a:effectLst/>
              </a:rPr>
              <a:t> as </a:t>
            </a:r>
            <a:r>
              <a:rPr lang="en-GB" b="1" i="0" dirty="0">
                <a:effectLst/>
              </a:rPr>
              <a:t>open circuit</a:t>
            </a:r>
            <a:r>
              <a:rPr lang="en-GB" b="0" i="0" dirty="0">
                <a:effectLst/>
              </a:rPr>
              <a:t>.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789EE9-D655-7201-EDCB-71F2EFD0E9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644" y="3967975"/>
            <a:ext cx="2553533" cy="230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564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Short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</a:rPr>
              <a:t>A short circuit </a:t>
            </a:r>
            <a:r>
              <a:rPr lang="en-GB" i="0" dirty="0">
                <a:effectLst/>
              </a:rPr>
              <a:t>allows current to travel along an</a:t>
            </a:r>
            <a:r>
              <a:rPr lang="en-GB" b="1" i="0" dirty="0">
                <a:effectLst/>
              </a:rPr>
              <a:t> path </a:t>
            </a:r>
            <a:r>
              <a:rPr lang="en-GB" i="0" dirty="0">
                <a:effectLst/>
              </a:rPr>
              <a:t>with </a:t>
            </a:r>
            <a:r>
              <a:rPr lang="en-GB" b="1" i="0" dirty="0">
                <a:effectLst/>
              </a:rPr>
              <a:t>no or very low electrical impedance</a:t>
            </a:r>
            <a:r>
              <a:rPr lang="en-GB" b="0" i="0" dirty="0">
                <a:effectLst/>
              </a:rPr>
              <a:t>.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F4C407-1E97-CF58-F481-A21F5B237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6920" y="2891272"/>
            <a:ext cx="2767767" cy="1815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733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603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Voltage 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059" y="1600201"/>
            <a:ext cx="7830585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Voltage sources:</a:t>
            </a:r>
          </a:p>
          <a:p>
            <a:r>
              <a:rPr lang="en-GB" dirty="0"/>
              <a:t>A </a:t>
            </a:r>
            <a:r>
              <a:rPr lang="en-GB" b="1" dirty="0"/>
              <a:t>voltage source</a:t>
            </a:r>
            <a:r>
              <a:rPr lang="en-GB" dirty="0"/>
              <a:t> is a device that provides a fixed or controlled </a:t>
            </a:r>
            <a:r>
              <a:rPr lang="en-GB" b="1" dirty="0"/>
              <a:t>voltage</a:t>
            </a:r>
            <a:r>
              <a:rPr lang="en-GB" dirty="0"/>
              <a:t> between its two terminals</a:t>
            </a:r>
          </a:p>
          <a:p>
            <a:r>
              <a:rPr lang="en-IN" dirty="0"/>
              <a:t>The internal resistance of the Voltage source is represented by a </a:t>
            </a:r>
            <a:r>
              <a:rPr lang="en-IN" b="1" dirty="0"/>
              <a:t>resister in series</a:t>
            </a:r>
            <a:r>
              <a:rPr lang="en-IN" dirty="0"/>
              <a:t>. </a:t>
            </a:r>
          </a:p>
          <a:p>
            <a:r>
              <a:rPr lang="en-GB" dirty="0"/>
              <a:t>Voltage sources are often used in circuits that require a fixed potential difference, such as DC power supplies.</a:t>
            </a:r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859485" y="6461781"/>
            <a:ext cx="6177102" cy="365125"/>
          </a:xfr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07DD9B-BDE9-5E72-4A7A-C9F66EE70F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4277" y="2834012"/>
            <a:ext cx="2210867" cy="2150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501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7C6BDE-9C2F-1ACB-86F9-481644898C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46025-9415-53DA-8D6D-21CC5D190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Voltage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F9731-9311-F769-4BD4-A3A308815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059" y="1600201"/>
            <a:ext cx="1086708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Ideal Voltage Source: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Provides a constant voltage under any load condition.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internal resistance is assumed to be </a:t>
            </a:r>
            <a:r>
              <a:rPr lang="en-GB" b="1" dirty="0"/>
              <a:t>zero.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12V battery provides a constant 12V regardless of the connected load.</a:t>
            </a:r>
          </a:p>
          <a:p>
            <a:pPr marL="0" indent="0">
              <a:buNone/>
            </a:pPr>
            <a:r>
              <a:rPr lang="en-GB" b="1" dirty="0"/>
              <a:t>Practical voltage source</a:t>
            </a:r>
          </a:p>
          <a:p>
            <a:r>
              <a:rPr lang="en-GB" dirty="0"/>
              <a:t>A Practical voltage source has </a:t>
            </a:r>
            <a:r>
              <a:rPr lang="en-GB" b="1" dirty="0"/>
              <a:t>some internal resistance</a:t>
            </a:r>
            <a:r>
              <a:rPr lang="en-GB" dirty="0"/>
              <a:t>. When current flows, this resistance causes a small voltage drop within the source, reducing the effective voltage across the load.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D6AEE6-6933-EA98-C712-9DBCC7B2F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9485" y="6461781"/>
            <a:ext cx="6177102" cy="365125"/>
          </a:xfrm>
        </p:spPr>
        <p:txBody>
          <a:bodyPr/>
          <a:lstStyle/>
          <a:p>
            <a:r>
              <a:rPr lang="en-GB" dirty="0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564A82-001E-AEDD-D6BA-F88A6CA48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745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943" y="-7529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Current 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346" y="1600201"/>
            <a:ext cx="725197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Current sources:</a:t>
            </a:r>
          </a:p>
          <a:p>
            <a:r>
              <a:rPr lang="en-GB" dirty="0"/>
              <a:t>A </a:t>
            </a:r>
            <a:r>
              <a:rPr lang="en-GB" b="1" dirty="0"/>
              <a:t>current source</a:t>
            </a:r>
            <a:r>
              <a:rPr lang="en-GB" dirty="0"/>
              <a:t> is a device or component that provides a fixed or controlled </a:t>
            </a:r>
            <a:r>
              <a:rPr lang="en-GB" b="1" dirty="0"/>
              <a:t>current</a:t>
            </a:r>
            <a:r>
              <a:rPr lang="en-GB" dirty="0"/>
              <a:t> to a circuit</a:t>
            </a:r>
          </a:p>
          <a:p>
            <a:r>
              <a:rPr lang="en-IN" dirty="0"/>
              <a:t>The internal resistance of the Current source is represented by a resister in parallel.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48931" y="6242891"/>
            <a:ext cx="5485388" cy="365125"/>
          </a:xfr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726531-7FAC-680D-7E44-467BF0EE1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6001" y="2122568"/>
            <a:ext cx="2124075" cy="3248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818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DB16B1-184C-EF88-69BB-988248552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A02B9-1648-9D8E-C860-7F45117EF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943" y="-7529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Current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B538B-986C-976C-990F-90161BD31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346" y="1600201"/>
            <a:ext cx="10875073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Ideal Current sources:</a:t>
            </a:r>
          </a:p>
          <a:p>
            <a:r>
              <a:rPr lang="en-GB" dirty="0"/>
              <a:t>Delivers a constant current irrespective of the voltage across its terminals or the load resistance.</a:t>
            </a:r>
            <a:endParaRPr lang="en-IN" b="1" dirty="0"/>
          </a:p>
          <a:p>
            <a:r>
              <a:rPr lang="en-GB" dirty="0"/>
              <a:t>The internal resistance is assumed to be </a:t>
            </a:r>
            <a:r>
              <a:rPr lang="en-GB" b="1" dirty="0"/>
              <a:t>infinite.</a:t>
            </a:r>
          </a:p>
          <a:p>
            <a:pPr marL="0" indent="0">
              <a:buNone/>
            </a:pPr>
            <a:r>
              <a:rPr lang="en-IN" b="1" dirty="0"/>
              <a:t>Practical Current sources:</a:t>
            </a:r>
          </a:p>
          <a:p>
            <a:r>
              <a:rPr lang="en-GB" dirty="0"/>
              <a:t>They have a high internal resistance, which ensures that most of the current flows through the load.</a:t>
            </a:r>
          </a:p>
          <a:p>
            <a:r>
              <a:rPr lang="en-GB" dirty="0"/>
              <a:t>Transistor-based current sources, current-regulated LED drivers.</a:t>
            </a: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470DFD-6F80-B320-7872-8BCC96D11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8931" y="6242891"/>
            <a:ext cx="5485388" cy="365125"/>
          </a:xfr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2FF627-4657-6225-9B44-3F63E33C9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3620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2" y="109112"/>
            <a:ext cx="11594969" cy="1038492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13691" y="1600201"/>
                <a:ext cx="9973695" cy="25888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Voltage source into current source.</a:t>
                </a:r>
              </a:p>
              <a:p>
                <a:pPr marL="0" indent="0">
                  <a:buNone/>
                </a:pPr>
                <a:r>
                  <a:rPr lang="en-IN" dirty="0"/>
                  <a:t>The voltage source can be transformed into current source by replacing the </a:t>
                </a:r>
                <a:r>
                  <a:rPr lang="en-IN" b="1" dirty="0"/>
                  <a:t>series resistor by a parallel resistor </a:t>
                </a:r>
                <a:r>
                  <a:rPr lang="en-IN" dirty="0"/>
                  <a:t>and the voltage source by a short-circuited current equivalent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𝑠𝑒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3691" y="1600201"/>
                <a:ext cx="9973695" cy="2588880"/>
              </a:xfrm>
              <a:blipFill>
                <a:blip r:embed="rId2"/>
                <a:stretch>
                  <a:fillRect l="-1284" t="-40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7D6B1B2-A05F-5B93-2AC2-574F607FC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9477" y="3975192"/>
            <a:ext cx="4731311" cy="21739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DF4935D-5412-F84F-3184-F6A120F3F2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91" y="3975192"/>
            <a:ext cx="4867275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852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7779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</a:t>
            </a:r>
            <a:r>
              <a:rPr lang="en-IN" dirty="0"/>
              <a:t> </a:t>
            </a:r>
            <a:r>
              <a:rPr lang="en-IN" dirty="0">
                <a:solidFill>
                  <a:schemeClr val="bg1"/>
                </a:solidFill>
              </a:rPr>
              <a:t>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2588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Convert the following voltage source into current source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13BDA2C-C0CB-9B33-51EF-E0F59C8666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1487" y="2628564"/>
            <a:ext cx="3629025" cy="351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463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2588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Answer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4856" y="2574111"/>
            <a:ext cx="2822380" cy="2720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986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20705" y="1600201"/>
                <a:ext cx="10682715" cy="2307106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buNone/>
                </a:pPr>
                <a:r>
                  <a:rPr lang="en-IN" b="1" dirty="0"/>
                  <a:t>Current source into voltage source: </a:t>
                </a:r>
              </a:p>
              <a:p>
                <a:pPr marL="0" indent="0" algn="just">
                  <a:buNone/>
                </a:pPr>
                <a:r>
                  <a:rPr lang="en-IN" dirty="0"/>
                  <a:t>A current source can be transformed into voltage source by replacing the parallel source resistance by a series resistance and the current source by  an open circuit voltage equivalence.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𝑠h</m:t>
                          </m:r>
                        </m:sub>
                      </m:sSub>
                    </m:oMath>
                  </m:oMathPara>
                </a14:m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20705" y="1600201"/>
                <a:ext cx="10682715" cy="2307106"/>
              </a:xfrm>
              <a:blipFill>
                <a:blip r:embed="rId2"/>
                <a:stretch>
                  <a:fillRect l="-1142" t="-4497" r="-11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1B69-14FD-93C6-ADC3-61E5EB361D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0801" y="4002634"/>
            <a:ext cx="4571697" cy="21516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6460A5-2A80-05C3-1332-D744282F39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454" y="3869637"/>
            <a:ext cx="478155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5820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038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Convert the following Current source into voltage source: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B2E606-BBCE-0D59-2FE2-F5ECC5DAA1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8996" y="2911901"/>
            <a:ext cx="3857625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6310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Answer: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5040" y="2254330"/>
            <a:ext cx="2763929" cy="358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7981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Voltage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Voltage sources are in series</a:t>
            </a:r>
          </a:p>
        </p:txBody>
      </p:sp>
      <p:pic>
        <p:nvPicPr>
          <p:cNvPr id="11" name="Content Placeholder 7">
            <a:extLst>
              <a:ext uri="{FF2B5EF4-FFF2-40B4-BE49-F238E27FC236}">
                <a16:creationId xmlns:a16="http://schemas.microsoft.com/office/drawing/2014/main" id="{EF8D3470-7FC7-B940-BE80-631ACEE7CE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104" y="2839596"/>
            <a:ext cx="5003543" cy="28540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DC64D4-7E33-EA2C-B0D4-D49DCAA8FD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4191" y="2996282"/>
            <a:ext cx="5244181" cy="254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9291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Voltage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Voltage sources are in series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2A66D6-AA0F-ED65-DF8B-743DE8DC11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712430"/>
            <a:ext cx="5075996" cy="254536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531518-FC46-16D6-DA26-EC54622E5E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479" y="2995446"/>
            <a:ext cx="4567598" cy="2307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1877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Voltage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39B4CC3D-1D50-6580-BE17-5DD8FE1E664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009254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Voltage sources are in series</a:t>
                </a: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GB" sz="3200" dirty="0"/>
                  <a:t>    </a:t>
                </a:r>
                <a14:m>
                  <m:oMath xmlns:m="http://schemas.openxmlformats.org/officeDocument/2006/math"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39B4CC3D-1D50-6580-BE17-5DD8FE1E664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009254"/>
              </a:xfrm>
              <a:blipFill>
                <a:blip r:embed="rId2"/>
                <a:stretch>
                  <a:fillRect l="-1278" t="-31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E0B8CA2D-50DD-7ACD-362C-2B37C373C9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2467" y="2161693"/>
            <a:ext cx="6730404" cy="3468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1820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Voltage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5009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Voltage sources are in parallel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Convert voltage source into current source. Finally replace current source with voltage source.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6D200B-F237-2E63-27F6-E45359C8A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972" y="2249123"/>
            <a:ext cx="5846056" cy="2669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9200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Current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5009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Current sources in Series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Convert current sources into voltage source and proceed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CE964A-1122-5B55-2B7A-5A4693EEF3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5534" y="2213944"/>
            <a:ext cx="5181190" cy="2924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8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Current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5009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Current sources in Parallel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865AD3-4E34-1ECB-375B-799D01EF23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38" y="2988031"/>
            <a:ext cx="5080818" cy="20859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1E922B-B341-8BAE-323F-A4380EDAED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3710" y="2882777"/>
            <a:ext cx="6084662" cy="2444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7668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Current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5009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Current sources in Parallel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7EDD3F-2508-70E2-DE94-F05F4C6B29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403" y="3082293"/>
            <a:ext cx="4990846" cy="205095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EB55EC2-8B61-2678-1C82-C3D1E80E30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0887" y="2608022"/>
            <a:ext cx="5866918" cy="2649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1156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Current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GB"/>
              <a:t>Lecture -7 / Electrical and Electronics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39B4CC3D-1D50-6580-BE17-5DD8FE1E664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00925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Current sources in Parallel</a:t>
                </a: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3200" dirty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3200" dirty="0"/>
                  <a:t>         </a:t>
                </a:r>
                <a14:m>
                  <m:oMath xmlns:m="http://schemas.openxmlformats.org/officeDocument/2006/math"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3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b>
                          <m:sSubPr>
                            <m:ctrlPr>
                              <a:rPr lang="en-GB" sz="3200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3200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3200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</p:txBody>
          </p:sp>
        </mc:Choice>
        <mc:Fallback xmlns="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39B4CC3D-1D50-6580-BE17-5DD8FE1E664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009254"/>
              </a:xfrm>
              <a:blipFill>
                <a:blip r:embed="rId2"/>
                <a:stretch>
                  <a:fillRect l="-1389" t="-32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50EF42C6-6288-D3B3-1A70-CD562AD341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88" y="2228840"/>
            <a:ext cx="7155624" cy="302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4642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GB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-7 / Electrical and Electronics Principles</a:t>
            </a:r>
            <a:endParaRPr lang="en-US" sz="1100" kern="1200">
              <a:solidFill>
                <a:schemeClr val="bg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830</Words>
  <Application>Microsoft Office PowerPoint</Application>
  <PresentationFormat>Widescreen</PresentationFormat>
  <Paragraphs>193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Source</vt:lpstr>
      <vt:lpstr>Open Circuit</vt:lpstr>
      <vt:lpstr>Short Circuit</vt:lpstr>
      <vt:lpstr>Voltage source</vt:lpstr>
      <vt:lpstr>Voltage source</vt:lpstr>
      <vt:lpstr>Current source</vt:lpstr>
      <vt:lpstr>Current source</vt:lpstr>
      <vt:lpstr>Source transformation</vt:lpstr>
      <vt:lpstr>Source transformation</vt:lpstr>
      <vt:lpstr>Source transformation</vt:lpstr>
      <vt:lpstr>Source transformation</vt:lpstr>
      <vt:lpstr>Source transformation</vt:lpstr>
      <vt:lpstr>Source transformation</vt:lpstr>
      <vt:lpstr>Combination of Voltage Sources</vt:lpstr>
      <vt:lpstr>Combination of Voltage Sources</vt:lpstr>
      <vt:lpstr>Combination of Voltage Sources</vt:lpstr>
      <vt:lpstr>Combination of Voltage Sources</vt:lpstr>
      <vt:lpstr>Combination of Current Sources</vt:lpstr>
      <vt:lpstr>Combination of Current Sources</vt:lpstr>
      <vt:lpstr>Combination of Current Sources</vt:lpstr>
      <vt:lpstr>Combination of Current Sources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125</cp:revision>
  <dcterms:created xsi:type="dcterms:W3CDTF">2021-03-09T15:35:42Z</dcterms:created>
  <dcterms:modified xsi:type="dcterms:W3CDTF">2024-10-21T14:46:22Z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