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8" r:id="rId4"/>
    <p:sldId id="259" r:id="rId5"/>
    <p:sldId id="260" r:id="rId6"/>
    <p:sldId id="261" r:id="rId7"/>
    <p:sldId id="262" r:id="rId8"/>
    <p:sldId id="283" r:id="rId9"/>
    <p:sldId id="263" r:id="rId10"/>
    <p:sldId id="264" r:id="rId11"/>
    <p:sldId id="265" r:id="rId12"/>
    <p:sldId id="266" r:id="rId13"/>
    <p:sldId id="267" r:id="rId14"/>
    <p:sldId id="268" r:id="rId15"/>
    <p:sldId id="269" r:id="rId16"/>
    <p:sldId id="270" r:id="rId17"/>
    <p:sldId id="271" r:id="rId18"/>
    <p:sldId id="272" r:id="rId19"/>
    <p:sldId id="28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CB22D1-7425-4108-A45D-37CF83D4E271}" v="47" dt="2020-11-15T18:26:51.1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Clapham" userId="017a1a467d8e6000" providerId="LiveId" clId="{E7CB22D1-7425-4108-A45D-37CF83D4E271}"/>
    <pc:docChg chg="custSel mod addSld delSld modSld">
      <pc:chgData name="Jessica Clapham" userId="017a1a467d8e6000" providerId="LiveId" clId="{E7CB22D1-7425-4108-A45D-37CF83D4E271}" dt="2020-11-16T08:01:15.060" v="4658" actId="20577"/>
      <pc:docMkLst>
        <pc:docMk/>
      </pc:docMkLst>
      <pc:sldChg chg="modSp new mod">
        <pc:chgData name="Jessica Clapham" userId="017a1a467d8e6000" providerId="LiveId" clId="{E7CB22D1-7425-4108-A45D-37CF83D4E271}" dt="2020-11-11T16:23:06.125" v="469" actId="20577"/>
        <pc:sldMkLst>
          <pc:docMk/>
          <pc:sldMk cId="648761559" sldId="256"/>
        </pc:sldMkLst>
        <pc:spChg chg="mod">
          <ac:chgData name="Jessica Clapham" userId="017a1a467d8e6000" providerId="LiveId" clId="{E7CB22D1-7425-4108-A45D-37CF83D4E271}" dt="2020-11-11T16:23:06.125" v="469" actId="20577"/>
          <ac:spMkLst>
            <pc:docMk/>
            <pc:sldMk cId="648761559" sldId="256"/>
            <ac:spMk id="2" creationId="{0B35751E-A616-46C2-9FBE-E3984704B461}"/>
          </ac:spMkLst>
        </pc:spChg>
        <pc:spChg chg="mod">
          <ac:chgData name="Jessica Clapham" userId="017a1a467d8e6000" providerId="LiveId" clId="{E7CB22D1-7425-4108-A45D-37CF83D4E271}" dt="2020-11-11T16:22:45.113" v="465"/>
          <ac:spMkLst>
            <pc:docMk/>
            <pc:sldMk cId="648761559" sldId="256"/>
            <ac:spMk id="3" creationId="{3C519097-49CA-4D9D-8F34-AE2BD60282D4}"/>
          </ac:spMkLst>
        </pc:spChg>
        <pc:spChg chg="mod">
          <ac:chgData name="Jessica Clapham" userId="017a1a467d8e6000" providerId="LiveId" clId="{E7CB22D1-7425-4108-A45D-37CF83D4E271}" dt="2020-11-11T16:22:45.113" v="465"/>
          <ac:spMkLst>
            <pc:docMk/>
            <pc:sldMk cId="648761559" sldId="256"/>
            <ac:spMk id="5" creationId="{C78487F4-180C-4C2B-843C-7547EA6C306F}"/>
          </ac:spMkLst>
        </pc:spChg>
      </pc:sldChg>
      <pc:sldChg chg="modSp new mod">
        <pc:chgData name="Jessica Clapham" userId="017a1a467d8e6000" providerId="LiveId" clId="{E7CB22D1-7425-4108-A45D-37CF83D4E271}" dt="2020-11-11T16:22:45.113" v="465"/>
        <pc:sldMkLst>
          <pc:docMk/>
          <pc:sldMk cId="1348361587" sldId="257"/>
        </pc:sldMkLst>
        <pc:spChg chg="mod">
          <ac:chgData name="Jessica Clapham" userId="017a1a467d8e6000" providerId="LiveId" clId="{E7CB22D1-7425-4108-A45D-37CF83D4E271}" dt="2020-11-11T16:22:45.113" v="465"/>
          <ac:spMkLst>
            <pc:docMk/>
            <pc:sldMk cId="1348361587" sldId="257"/>
            <ac:spMk id="2" creationId="{089CA56A-DBFC-4680-B0B5-F72DCD8EEC72}"/>
          </ac:spMkLst>
        </pc:spChg>
        <pc:spChg chg="mod">
          <ac:chgData name="Jessica Clapham" userId="017a1a467d8e6000" providerId="LiveId" clId="{E7CB22D1-7425-4108-A45D-37CF83D4E271}" dt="2020-11-11T16:22:45.113" v="465"/>
          <ac:spMkLst>
            <pc:docMk/>
            <pc:sldMk cId="1348361587" sldId="257"/>
            <ac:spMk id="3" creationId="{40FAA71F-E67C-42F7-AE53-193E0DF8B3D2}"/>
          </ac:spMkLst>
        </pc:spChg>
        <pc:spChg chg="mod">
          <ac:chgData name="Jessica Clapham" userId="017a1a467d8e6000" providerId="LiveId" clId="{E7CB22D1-7425-4108-A45D-37CF83D4E271}" dt="2020-11-11T16:22:45.113" v="465"/>
          <ac:spMkLst>
            <pc:docMk/>
            <pc:sldMk cId="1348361587" sldId="257"/>
            <ac:spMk id="5" creationId="{6F58F1F5-E87A-4C86-8695-CFFD72C84E61}"/>
          </ac:spMkLst>
        </pc:spChg>
      </pc:sldChg>
      <pc:sldChg chg="addSp modSp new mod setBg setClrOvrMap">
        <pc:chgData name="Jessica Clapham" userId="017a1a467d8e6000" providerId="LiveId" clId="{E7CB22D1-7425-4108-A45D-37CF83D4E271}" dt="2020-11-11T16:39:22.211" v="871" actId="20577"/>
        <pc:sldMkLst>
          <pc:docMk/>
          <pc:sldMk cId="2215306059" sldId="258"/>
        </pc:sldMkLst>
        <pc:spChg chg="mod">
          <ac:chgData name="Jessica Clapham" userId="017a1a467d8e6000" providerId="LiveId" clId="{E7CB22D1-7425-4108-A45D-37CF83D4E271}" dt="2020-11-11T16:37:08.386" v="684" actId="26606"/>
          <ac:spMkLst>
            <pc:docMk/>
            <pc:sldMk cId="2215306059" sldId="258"/>
            <ac:spMk id="2" creationId="{3EC2BB10-87A8-41F8-8A86-1C9939D3816F}"/>
          </ac:spMkLst>
        </pc:spChg>
        <pc:spChg chg="mod ord">
          <ac:chgData name="Jessica Clapham" userId="017a1a467d8e6000" providerId="LiveId" clId="{E7CB22D1-7425-4108-A45D-37CF83D4E271}" dt="2020-11-11T16:39:22.211" v="871" actId="20577"/>
          <ac:spMkLst>
            <pc:docMk/>
            <pc:sldMk cId="2215306059" sldId="258"/>
            <ac:spMk id="3" creationId="{CE408C5F-9475-492C-9D90-DC43ABDDA476}"/>
          </ac:spMkLst>
        </pc:spChg>
        <pc:spChg chg="mod">
          <ac:chgData name="Jessica Clapham" userId="017a1a467d8e6000" providerId="LiveId" clId="{E7CB22D1-7425-4108-A45D-37CF83D4E271}" dt="2020-11-11T16:37:08.386" v="684" actId="26606"/>
          <ac:spMkLst>
            <pc:docMk/>
            <pc:sldMk cId="2215306059" sldId="258"/>
            <ac:spMk id="5" creationId="{A2AB5DFF-005C-45CE-8350-379337AA56D3}"/>
          </ac:spMkLst>
        </pc:spChg>
        <pc:spChg chg="add mod">
          <ac:chgData name="Jessica Clapham" userId="017a1a467d8e6000" providerId="LiveId" clId="{E7CB22D1-7425-4108-A45D-37CF83D4E271}" dt="2020-11-11T16:37:08.386" v="684" actId="26606"/>
          <ac:spMkLst>
            <pc:docMk/>
            <pc:sldMk cId="2215306059" sldId="258"/>
            <ac:spMk id="8" creationId="{10B41CBB-BB65-497A-B0EA-56012A9E165E}"/>
          </ac:spMkLst>
        </pc:spChg>
        <pc:spChg chg="add">
          <ac:chgData name="Jessica Clapham" userId="017a1a467d8e6000" providerId="LiveId" clId="{E7CB22D1-7425-4108-A45D-37CF83D4E271}" dt="2020-11-11T16:37:08.386" v="684" actId="26606"/>
          <ac:spMkLst>
            <pc:docMk/>
            <pc:sldMk cId="2215306059" sldId="258"/>
            <ac:spMk id="13" creationId="{EE4E366E-272A-409E-840F-9A6A64A9E3FF}"/>
          </ac:spMkLst>
        </pc:spChg>
        <pc:spChg chg="add">
          <ac:chgData name="Jessica Clapham" userId="017a1a467d8e6000" providerId="LiveId" clId="{E7CB22D1-7425-4108-A45D-37CF83D4E271}" dt="2020-11-11T16:37:08.386" v="684" actId="26606"/>
          <ac:spMkLst>
            <pc:docMk/>
            <pc:sldMk cId="2215306059" sldId="258"/>
            <ac:spMk id="15" creationId="{A721560C-E4AB-4287-A29C-3F6916794CB9}"/>
          </ac:spMkLst>
        </pc:spChg>
        <pc:spChg chg="add">
          <ac:chgData name="Jessica Clapham" userId="017a1a467d8e6000" providerId="LiveId" clId="{E7CB22D1-7425-4108-A45D-37CF83D4E271}" dt="2020-11-11T16:37:08.386" v="684" actId="26606"/>
          <ac:spMkLst>
            <pc:docMk/>
            <pc:sldMk cId="2215306059" sldId="258"/>
            <ac:spMk id="17" creationId="{DF6CFF07-D953-4F9C-9A0E-E0A6AACB6158}"/>
          </ac:spMkLst>
        </pc:spChg>
        <pc:spChg chg="add">
          <ac:chgData name="Jessica Clapham" userId="017a1a467d8e6000" providerId="LiveId" clId="{E7CB22D1-7425-4108-A45D-37CF83D4E271}" dt="2020-11-11T16:37:08.386" v="684" actId="26606"/>
          <ac:spMkLst>
            <pc:docMk/>
            <pc:sldMk cId="2215306059" sldId="258"/>
            <ac:spMk id="19" creationId="{DAA4FEEE-0B5F-41BF-825D-60F9FB089568}"/>
          </ac:spMkLst>
        </pc:spChg>
        <pc:picChg chg="add mod">
          <ac:chgData name="Jessica Clapham" userId="017a1a467d8e6000" providerId="LiveId" clId="{E7CB22D1-7425-4108-A45D-37CF83D4E271}" dt="2020-11-11T16:37:08.386" v="684" actId="26606"/>
          <ac:picMkLst>
            <pc:docMk/>
            <pc:sldMk cId="2215306059" sldId="258"/>
            <ac:picMk id="7" creationId="{F61B0390-2748-4E96-8D89-CC1AE6FDBF25}"/>
          </ac:picMkLst>
        </pc:picChg>
      </pc:sldChg>
      <pc:sldChg chg="addSp delSp modSp new mod setBg setClrOvrMap">
        <pc:chgData name="Jessica Clapham" userId="017a1a467d8e6000" providerId="LiveId" clId="{E7CB22D1-7425-4108-A45D-37CF83D4E271}" dt="2020-11-11T18:23:21.891" v="1153" actId="20577"/>
        <pc:sldMkLst>
          <pc:docMk/>
          <pc:sldMk cId="3144139250" sldId="259"/>
        </pc:sldMkLst>
        <pc:spChg chg="mod">
          <ac:chgData name="Jessica Clapham" userId="017a1a467d8e6000" providerId="LiveId" clId="{E7CB22D1-7425-4108-A45D-37CF83D4E271}" dt="2020-11-11T18:13:35.436" v="1120" actId="26606"/>
          <ac:spMkLst>
            <pc:docMk/>
            <pc:sldMk cId="3144139250" sldId="259"/>
            <ac:spMk id="2" creationId="{32271A1C-737C-4CCB-B4C6-B2480EDFFC61}"/>
          </ac:spMkLst>
        </pc:spChg>
        <pc:spChg chg="del mod">
          <ac:chgData name="Jessica Clapham" userId="017a1a467d8e6000" providerId="LiveId" clId="{E7CB22D1-7425-4108-A45D-37CF83D4E271}" dt="2020-11-11T18:13:35.436" v="1120" actId="26606"/>
          <ac:spMkLst>
            <pc:docMk/>
            <pc:sldMk cId="3144139250" sldId="259"/>
            <ac:spMk id="3" creationId="{488B8D0F-5BDB-4D2F-92D9-6031CA3AE23B}"/>
          </ac:spMkLst>
        </pc:spChg>
        <pc:spChg chg="mod">
          <ac:chgData name="Jessica Clapham" userId="017a1a467d8e6000" providerId="LiveId" clId="{E7CB22D1-7425-4108-A45D-37CF83D4E271}" dt="2020-11-11T18:13:35.436" v="1120" actId="26606"/>
          <ac:spMkLst>
            <pc:docMk/>
            <pc:sldMk cId="3144139250" sldId="259"/>
            <ac:spMk id="5" creationId="{F9BA852D-2B18-4007-86B8-313471E1CA18}"/>
          </ac:spMkLst>
        </pc:spChg>
        <pc:spChg chg="add">
          <ac:chgData name="Jessica Clapham" userId="017a1a467d8e6000" providerId="LiveId" clId="{E7CB22D1-7425-4108-A45D-37CF83D4E271}" dt="2020-11-11T18:13:35.436" v="1120" actId="26606"/>
          <ac:spMkLst>
            <pc:docMk/>
            <pc:sldMk cId="3144139250" sldId="259"/>
            <ac:spMk id="11" creationId="{F747F1B4-B831-4277-8AB0-32767F7EB7BF}"/>
          </ac:spMkLst>
        </pc:spChg>
        <pc:spChg chg="add">
          <ac:chgData name="Jessica Clapham" userId="017a1a467d8e6000" providerId="LiveId" clId="{E7CB22D1-7425-4108-A45D-37CF83D4E271}" dt="2020-11-11T18:13:35.436" v="1120" actId="26606"/>
          <ac:spMkLst>
            <pc:docMk/>
            <pc:sldMk cId="3144139250" sldId="259"/>
            <ac:spMk id="13" creationId="{D80CFA21-AB7C-4BEB-9BFF-05764FBBF3C6}"/>
          </ac:spMkLst>
        </pc:spChg>
        <pc:spChg chg="add">
          <ac:chgData name="Jessica Clapham" userId="017a1a467d8e6000" providerId="LiveId" clId="{E7CB22D1-7425-4108-A45D-37CF83D4E271}" dt="2020-11-11T18:13:35.436" v="1120" actId="26606"/>
          <ac:spMkLst>
            <pc:docMk/>
            <pc:sldMk cId="3144139250" sldId="259"/>
            <ac:spMk id="15" creationId="{12F7E335-851A-4CAE-B09F-E657819D4600}"/>
          </ac:spMkLst>
        </pc:spChg>
        <pc:spChg chg="add">
          <ac:chgData name="Jessica Clapham" userId="017a1a467d8e6000" providerId="LiveId" clId="{E7CB22D1-7425-4108-A45D-37CF83D4E271}" dt="2020-11-11T18:13:35.436" v="1120" actId="26606"/>
          <ac:spMkLst>
            <pc:docMk/>
            <pc:sldMk cId="3144139250" sldId="259"/>
            <ac:spMk id="17" creationId="{10B541F0-7F6E-402E-84D8-CF96EACA5FBC}"/>
          </ac:spMkLst>
        </pc:spChg>
        <pc:graphicFrameChg chg="add mod">
          <ac:chgData name="Jessica Clapham" userId="017a1a467d8e6000" providerId="LiveId" clId="{E7CB22D1-7425-4108-A45D-37CF83D4E271}" dt="2020-11-11T18:23:21.891" v="1153" actId="20577"/>
          <ac:graphicFrameMkLst>
            <pc:docMk/>
            <pc:sldMk cId="3144139250" sldId="259"/>
            <ac:graphicFrameMk id="7" creationId="{A4670654-DE86-430B-AD20-357F6C54297A}"/>
          </ac:graphicFrameMkLst>
        </pc:graphicFrameChg>
      </pc:sldChg>
      <pc:sldChg chg="modSp new mod">
        <pc:chgData name="Jessica Clapham" userId="017a1a467d8e6000" providerId="LiveId" clId="{E7CB22D1-7425-4108-A45D-37CF83D4E271}" dt="2020-11-15T10:39:33.860" v="1990" actId="20577"/>
        <pc:sldMkLst>
          <pc:docMk/>
          <pc:sldMk cId="2651682271" sldId="260"/>
        </pc:sldMkLst>
        <pc:spChg chg="mod">
          <ac:chgData name="Jessica Clapham" userId="017a1a467d8e6000" providerId="LiveId" clId="{E7CB22D1-7425-4108-A45D-37CF83D4E271}" dt="2020-11-11T20:58:18.362" v="1154"/>
          <ac:spMkLst>
            <pc:docMk/>
            <pc:sldMk cId="2651682271" sldId="260"/>
            <ac:spMk id="2" creationId="{655AB5C1-EB71-4013-B57F-07B1796DEEAC}"/>
          </ac:spMkLst>
        </pc:spChg>
        <pc:spChg chg="mod">
          <ac:chgData name="Jessica Clapham" userId="017a1a467d8e6000" providerId="LiveId" clId="{E7CB22D1-7425-4108-A45D-37CF83D4E271}" dt="2020-11-15T10:39:33.860" v="1990" actId="20577"/>
          <ac:spMkLst>
            <pc:docMk/>
            <pc:sldMk cId="2651682271" sldId="260"/>
            <ac:spMk id="3" creationId="{11A83756-375E-449D-93D1-AB11C500B7A0}"/>
          </ac:spMkLst>
        </pc:spChg>
        <pc:spChg chg="mod">
          <ac:chgData name="Jessica Clapham" userId="017a1a467d8e6000" providerId="LiveId" clId="{E7CB22D1-7425-4108-A45D-37CF83D4E271}" dt="2020-11-11T16:22:45.113" v="465"/>
          <ac:spMkLst>
            <pc:docMk/>
            <pc:sldMk cId="2651682271" sldId="260"/>
            <ac:spMk id="5" creationId="{94B90EC6-8FE4-42B9-B6A6-4CE3A51774F4}"/>
          </ac:spMkLst>
        </pc:spChg>
      </pc:sldChg>
      <pc:sldChg chg="modSp new mod">
        <pc:chgData name="Jessica Clapham" userId="017a1a467d8e6000" providerId="LiveId" clId="{E7CB22D1-7425-4108-A45D-37CF83D4E271}" dt="2020-11-15T11:15:21.413" v="1995" actId="207"/>
        <pc:sldMkLst>
          <pc:docMk/>
          <pc:sldMk cId="3817433865" sldId="261"/>
        </pc:sldMkLst>
        <pc:spChg chg="mod">
          <ac:chgData name="Jessica Clapham" userId="017a1a467d8e6000" providerId="LiveId" clId="{E7CB22D1-7425-4108-A45D-37CF83D4E271}" dt="2020-11-11T21:08:54.157" v="1635"/>
          <ac:spMkLst>
            <pc:docMk/>
            <pc:sldMk cId="3817433865" sldId="261"/>
            <ac:spMk id="2" creationId="{0C9880AE-B5B9-4582-9D2A-A17E7E90FEB2}"/>
          </ac:spMkLst>
        </pc:spChg>
        <pc:spChg chg="mod">
          <ac:chgData name="Jessica Clapham" userId="017a1a467d8e6000" providerId="LiveId" clId="{E7CB22D1-7425-4108-A45D-37CF83D4E271}" dt="2020-11-15T11:15:21.413" v="1995" actId="207"/>
          <ac:spMkLst>
            <pc:docMk/>
            <pc:sldMk cId="3817433865" sldId="261"/>
            <ac:spMk id="3" creationId="{8B6E45E0-603E-49E0-9D33-8944A29B611D}"/>
          </ac:spMkLst>
        </pc:spChg>
        <pc:spChg chg="mod">
          <ac:chgData name="Jessica Clapham" userId="017a1a467d8e6000" providerId="LiveId" clId="{E7CB22D1-7425-4108-A45D-37CF83D4E271}" dt="2020-11-11T16:22:45.113" v="465"/>
          <ac:spMkLst>
            <pc:docMk/>
            <pc:sldMk cId="3817433865" sldId="261"/>
            <ac:spMk id="5" creationId="{BFA3FC0C-4CD4-4F81-B75F-A7489CC6AF49}"/>
          </ac:spMkLst>
        </pc:spChg>
      </pc:sldChg>
      <pc:sldChg chg="modSp new mod">
        <pc:chgData name="Jessica Clapham" userId="017a1a467d8e6000" providerId="LiveId" clId="{E7CB22D1-7425-4108-A45D-37CF83D4E271}" dt="2020-11-16T07:54:33.480" v="4607" actId="20577"/>
        <pc:sldMkLst>
          <pc:docMk/>
          <pc:sldMk cId="650019993" sldId="262"/>
        </pc:sldMkLst>
        <pc:spChg chg="mod">
          <ac:chgData name="Jessica Clapham" userId="017a1a467d8e6000" providerId="LiveId" clId="{E7CB22D1-7425-4108-A45D-37CF83D4E271}" dt="2020-11-15T10:40:17.200" v="1992"/>
          <ac:spMkLst>
            <pc:docMk/>
            <pc:sldMk cId="650019993" sldId="262"/>
            <ac:spMk id="2" creationId="{7C8F4CC2-8FFD-473A-8CB6-E0B216727B81}"/>
          </ac:spMkLst>
        </pc:spChg>
        <pc:spChg chg="mod">
          <ac:chgData name="Jessica Clapham" userId="017a1a467d8e6000" providerId="LiveId" clId="{E7CB22D1-7425-4108-A45D-37CF83D4E271}" dt="2020-11-16T07:54:33.480" v="4607" actId="20577"/>
          <ac:spMkLst>
            <pc:docMk/>
            <pc:sldMk cId="650019993" sldId="262"/>
            <ac:spMk id="3" creationId="{54092D7E-915C-4921-8F18-0B9DD24186B3}"/>
          </ac:spMkLst>
        </pc:spChg>
        <pc:spChg chg="mod">
          <ac:chgData name="Jessica Clapham" userId="017a1a467d8e6000" providerId="LiveId" clId="{E7CB22D1-7425-4108-A45D-37CF83D4E271}" dt="2020-11-11T16:22:45.113" v="465"/>
          <ac:spMkLst>
            <pc:docMk/>
            <pc:sldMk cId="650019993" sldId="262"/>
            <ac:spMk id="5" creationId="{0D4044E3-5B07-4AEB-A293-77D87CD97DA2}"/>
          </ac:spMkLst>
        </pc:spChg>
      </pc:sldChg>
      <pc:sldChg chg="modSp new mod">
        <pc:chgData name="Jessica Clapham" userId="017a1a467d8e6000" providerId="LiveId" clId="{E7CB22D1-7425-4108-A45D-37CF83D4E271}" dt="2020-11-15T11:40:08.734" v="3187" actId="20577"/>
        <pc:sldMkLst>
          <pc:docMk/>
          <pc:sldMk cId="2982130340" sldId="263"/>
        </pc:sldMkLst>
        <pc:spChg chg="mod">
          <ac:chgData name="Jessica Clapham" userId="017a1a467d8e6000" providerId="LiveId" clId="{E7CB22D1-7425-4108-A45D-37CF83D4E271}" dt="2020-11-15T11:36:55.321" v="2847" actId="20577"/>
          <ac:spMkLst>
            <pc:docMk/>
            <pc:sldMk cId="2982130340" sldId="263"/>
            <ac:spMk id="2" creationId="{52F4D89B-BFEE-4230-B3B0-6CA11311CB65}"/>
          </ac:spMkLst>
        </pc:spChg>
        <pc:spChg chg="mod">
          <ac:chgData name="Jessica Clapham" userId="017a1a467d8e6000" providerId="LiveId" clId="{E7CB22D1-7425-4108-A45D-37CF83D4E271}" dt="2020-11-15T11:40:08.734" v="3187" actId="20577"/>
          <ac:spMkLst>
            <pc:docMk/>
            <pc:sldMk cId="2982130340" sldId="263"/>
            <ac:spMk id="3" creationId="{DF652977-ACA7-4BB5-A8F8-29468B77895E}"/>
          </ac:spMkLst>
        </pc:spChg>
        <pc:spChg chg="mod">
          <ac:chgData name="Jessica Clapham" userId="017a1a467d8e6000" providerId="LiveId" clId="{E7CB22D1-7425-4108-A45D-37CF83D4E271}" dt="2020-11-11T16:22:45.113" v="465"/>
          <ac:spMkLst>
            <pc:docMk/>
            <pc:sldMk cId="2982130340" sldId="263"/>
            <ac:spMk id="5" creationId="{E757FC98-07B4-4CA1-AE21-A745EC78FB1E}"/>
          </ac:spMkLst>
        </pc:spChg>
      </pc:sldChg>
      <pc:sldChg chg="modSp new mod">
        <pc:chgData name="Jessica Clapham" userId="017a1a467d8e6000" providerId="LiveId" clId="{E7CB22D1-7425-4108-A45D-37CF83D4E271}" dt="2020-11-16T07:56:03.490" v="4608" actId="113"/>
        <pc:sldMkLst>
          <pc:docMk/>
          <pc:sldMk cId="259265121" sldId="264"/>
        </pc:sldMkLst>
        <pc:spChg chg="mod">
          <ac:chgData name="Jessica Clapham" userId="017a1a467d8e6000" providerId="LiveId" clId="{E7CB22D1-7425-4108-A45D-37CF83D4E271}" dt="2020-11-15T10:40:25.634" v="1994"/>
          <ac:spMkLst>
            <pc:docMk/>
            <pc:sldMk cId="259265121" sldId="264"/>
            <ac:spMk id="2" creationId="{F2D5DFEA-ADD1-4BFF-81E8-EB5CD816843B}"/>
          </ac:spMkLst>
        </pc:spChg>
        <pc:spChg chg="mod">
          <ac:chgData name="Jessica Clapham" userId="017a1a467d8e6000" providerId="LiveId" clId="{E7CB22D1-7425-4108-A45D-37CF83D4E271}" dt="2020-11-16T07:56:03.490" v="4608" actId="113"/>
          <ac:spMkLst>
            <pc:docMk/>
            <pc:sldMk cId="259265121" sldId="264"/>
            <ac:spMk id="3" creationId="{8B640500-BD38-40D7-A30D-11546CCDD80F}"/>
          </ac:spMkLst>
        </pc:spChg>
        <pc:spChg chg="mod">
          <ac:chgData name="Jessica Clapham" userId="017a1a467d8e6000" providerId="LiveId" clId="{E7CB22D1-7425-4108-A45D-37CF83D4E271}" dt="2020-11-11T16:22:45.113" v="465"/>
          <ac:spMkLst>
            <pc:docMk/>
            <pc:sldMk cId="259265121" sldId="264"/>
            <ac:spMk id="5" creationId="{9E26B344-9D14-41FC-AD0C-FFD10861212D}"/>
          </ac:spMkLst>
        </pc:spChg>
      </pc:sldChg>
      <pc:sldChg chg="modSp new mod">
        <pc:chgData name="Jessica Clapham" userId="017a1a467d8e6000" providerId="LiveId" clId="{E7CB22D1-7425-4108-A45D-37CF83D4E271}" dt="2020-11-15T11:49:25.417" v="3858" actId="5793"/>
        <pc:sldMkLst>
          <pc:docMk/>
          <pc:sldMk cId="400831455" sldId="265"/>
        </pc:sldMkLst>
        <pc:spChg chg="mod">
          <ac:chgData name="Jessica Clapham" userId="017a1a467d8e6000" providerId="LiveId" clId="{E7CB22D1-7425-4108-A45D-37CF83D4E271}" dt="2020-11-15T11:47:29.669" v="3657" actId="20577"/>
          <ac:spMkLst>
            <pc:docMk/>
            <pc:sldMk cId="400831455" sldId="265"/>
            <ac:spMk id="2" creationId="{836E6B38-B14F-4BC2-A062-6DAA8A6B4AAB}"/>
          </ac:spMkLst>
        </pc:spChg>
        <pc:spChg chg="mod">
          <ac:chgData name="Jessica Clapham" userId="017a1a467d8e6000" providerId="LiveId" clId="{E7CB22D1-7425-4108-A45D-37CF83D4E271}" dt="2020-11-15T11:49:25.417" v="3858" actId="5793"/>
          <ac:spMkLst>
            <pc:docMk/>
            <pc:sldMk cId="400831455" sldId="265"/>
            <ac:spMk id="3" creationId="{028A17D4-B5F3-4457-9416-EFCE4D86FEF5}"/>
          </ac:spMkLst>
        </pc:spChg>
        <pc:spChg chg="mod">
          <ac:chgData name="Jessica Clapham" userId="017a1a467d8e6000" providerId="LiveId" clId="{E7CB22D1-7425-4108-A45D-37CF83D4E271}" dt="2020-11-11T16:22:45.113" v="465"/>
          <ac:spMkLst>
            <pc:docMk/>
            <pc:sldMk cId="400831455" sldId="265"/>
            <ac:spMk id="5" creationId="{27A16FE9-680D-4E32-99D1-43FDC21B53EA}"/>
          </ac:spMkLst>
        </pc:spChg>
      </pc:sldChg>
      <pc:sldChg chg="addSp modSp new mod setBg">
        <pc:chgData name="Jessica Clapham" userId="017a1a467d8e6000" providerId="LiveId" clId="{E7CB22D1-7425-4108-A45D-37CF83D4E271}" dt="2020-11-15T11:53:50.295" v="4121" actId="26606"/>
        <pc:sldMkLst>
          <pc:docMk/>
          <pc:sldMk cId="3407993299" sldId="266"/>
        </pc:sldMkLst>
        <pc:spChg chg="mod">
          <ac:chgData name="Jessica Clapham" userId="017a1a467d8e6000" providerId="LiveId" clId="{E7CB22D1-7425-4108-A45D-37CF83D4E271}" dt="2020-11-15T11:53:50.295" v="4121" actId="26606"/>
          <ac:spMkLst>
            <pc:docMk/>
            <pc:sldMk cId="3407993299" sldId="266"/>
            <ac:spMk id="2" creationId="{E1DB8D3E-3401-46F6-B47C-FD8E0B54D1AD}"/>
          </ac:spMkLst>
        </pc:spChg>
        <pc:spChg chg="mod">
          <ac:chgData name="Jessica Clapham" userId="017a1a467d8e6000" providerId="LiveId" clId="{E7CB22D1-7425-4108-A45D-37CF83D4E271}" dt="2020-11-15T11:53:50.295" v="4121" actId="26606"/>
          <ac:spMkLst>
            <pc:docMk/>
            <pc:sldMk cId="3407993299" sldId="266"/>
            <ac:spMk id="3" creationId="{AAB4C1B6-3C42-48F5-AAC3-F0B0275606D8}"/>
          </ac:spMkLst>
        </pc:spChg>
        <pc:spChg chg="mod ord">
          <ac:chgData name="Jessica Clapham" userId="017a1a467d8e6000" providerId="LiveId" clId="{E7CB22D1-7425-4108-A45D-37CF83D4E271}" dt="2020-11-15T11:53:50.295" v="4121" actId="26606"/>
          <ac:spMkLst>
            <pc:docMk/>
            <pc:sldMk cId="3407993299" sldId="266"/>
            <ac:spMk id="5" creationId="{A0B004A2-37B7-4DB3-A570-29A8A6986E17}"/>
          </ac:spMkLst>
        </pc:spChg>
        <pc:spChg chg="add mod">
          <ac:chgData name="Jessica Clapham" userId="017a1a467d8e6000" providerId="LiveId" clId="{E7CB22D1-7425-4108-A45D-37CF83D4E271}" dt="2020-11-15T11:53:50.295" v="4121" actId="26606"/>
          <ac:spMkLst>
            <pc:docMk/>
            <pc:sldMk cId="3407993299" sldId="266"/>
            <ac:spMk id="7" creationId="{9A084D31-272F-4E9F-B7A1-69D431739B3D}"/>
          </ac:spMkLst>
        </pc:spChg>
        <pc:spChg chg="add">
          <ac:chgData name="Jessica Clapham" userId="017a1a467d8e6000" providerId="LiveId" clId="{E7CB22D1-7425-4108-A45D-37CF83D4E271}" dt="2020-11-15T11:53:50.295" v="4121" actId="26606"/>
          <ac:spMkLst>
            <pc:docMk/>
            <pc:sldMk cId="3407993299" sldId="266"/>
            <ac:spMk id="12" creationId="{C8A3C342-1D03-412F-8DD3-BF519E8E0AE9}"/>
          </ac:spMkLst>
        </pc:spChg>
        <pc:spChg chg="add">
          <ac:chgData name="Jessica Clapham" userId="017a1a467d8e6000" providerId="LiveId" clId="{E7CB22D1-7425-4108-A45D-37CF83D4E271}" dt="2020-11-15T11:53:50.295" v="4121" actId="26606"/>
          <ac:spMkLst>
            <pc:docMk/>
            <pc:sldMk cId="3407993299" sldId="266"/>
            <ac:spMk id="14" creationId="{81CC9B02-E087-4350-AEBD-2C3CF001AF01}"/>
          </ac:spMkLst>
        </pc:spChg>
        <pc:picChg chg="add mod">
          <ac:chgData name="Jessica Clapham" userId="017a1a467d8e6000" providerId="LiveId" clId="{E7CB22D1-7425-4108-A45D-37CF83D4E271}" dt="2020-11-15T11:53:50.295" v="4121" actId="26606"/>
          <ac:picMkLst>
            <pc:docMk/>
            <pc:sldMk cId="3407993299" sldId="266"/>
            <ac:picMk id="6" creationId="{1D39BEB3-9DEE-450A-8A25-38A5E74AB321}"/>
          </ac:picMkLst>
        </pc:picChg>
      </pc:sldChg>
      <pc:sldChg chg="modSp new mod">
        <pc:chgData name="Jessica Clapham" userId="017a1a467d8e6000" providerId="LiveId" clId="{E7CB22D1-7425-4108-A45D-37CF83D4E271}" dt="2020-11-15T18:18:24.128" v="4381" actId="20577"/>
        <pc:sldMkLst>
          <pc:docMk/>
          <pc:sldMk cId="2833939239" sldId="267"/>
        </pc:sldMkLst>
        <pc:spChg chg="mod">
          <ac:chgData name="Jessica Clapham" userId="017a1a467d8e6000" providerId="LiveId" clId="{E7CB22D1-7425-4108-A45D-37CF83D4E271}" dt="2020-11-15T11:55:26.761" v="4145" actId="20577"/>
          <ac:spMkLst>
            <pc:docMk/>
            <pc:sldMk cId="2833939239" sldId="267"/>
            <ac:spMk id="2" creationId="{43C847DD-E92E-4FB9-8063-CBC6113DF3A3}"/>
          </ac:spMkLst>
        </pc:spChg>
        <pc:spChg chg="mod">
          <ac:chgData name="Jessica Clapham" userId="017a1a467d8e6000" providerId="LiveId" clId="{E7CB22D1-7425-4108-A45D-37CF83D4E271}" dt="2020-11-15T18:18:24.128" v="4381" actId="20577"/>
          <ac:spMkLst>
            <pc:docMk/>
            <pc:sldMk cId="2833939239" sldId="267"/>
            <ac:spMk id="3" creationId="{D4CC6B57-E48C-4F57-BC4B-799D03D7B9EF}"/>
          </ac:spMkLst>
        </pc:spChg>
        <pc:spChg chg="mod">
          <ac:chgData name="Jessica Clapham" userId="017a1a467d8e6000" providerId="LiveId" clId="{E7CB22D1-7425-4108-A45D-37CF83D4E271}" dt="2020-11-11T16:22:45.113" v="465"/>
          <ac:spMkLst>
            <pc:docMk/>
            <pc:sldMk cId="2833939239" sldId="267"/>
            <ac:spMk id="5" creationId="{99644E1C-BF4B-45B4-9586-53CE419C72FB}"/>
          </ac:spMkLst>
        </pc:spChg>
      </pc:sldChg>
      <pc:sldChg chg="addSp delSp modSp new mod setBg setClrOvrMap">
        <pc:chgData name="Jessica Clapham" userId="017a1a467d8e6000" providerId="LiveId" clId="{E7CB22D1-7425-4108-A45D-37CF83D4E271}" dt="2020-11-15T18:22:12.663" v="4430" actId="20577"/>
        <pc:sldMkLst>
          <pc:docMk/>
          <pc:sldMk cId="529739301" sldId="268"/>
        </pc:sldMkLst>
        <pc:spChg chg="mod ord">
          <ac:chgData name="Jessica Clapham" userId="017a1a467d8e6000" providerId="LiveId" clId="{E7CB22D1-7425-4108-A45D-37CF83D4E271}" dt="2020-11-15T18:22:12.663" v="4430" actId="20577"/>
          <ac:spMkLst>
            <pc:docMk/>
            <pc:sldMk cId="529739301" sldId="268"/>
            <ac:spMk id="2" creationId="{AA502B5F-3911-4C67-ACB8-F13D263FD7FF}"/>
          </ac:spMkLst>
        </pc:spChg>
        <pc:spChg chg="del mod">
          <ac:chgData name="Jessica Clapham" userId="017a1a467d8e6000" providerId="LiveId" clId="{E7CB22D1-7425-4108-A45D-37CF83D4E271}" dt="2020-11-15T18:21:40.058" v="4383" actId="26606"/>
          <ac:spMkLst>
            <pc:docMk/>
            <pc:sldMk cId="529739301" sldId="268"/>
            <ac:spMk id="3" creationId="{F8295349-B99F-4B94-84AD-C8443F7516CA}"/>
          </ac:spMkLst>
        </pc:spChg>
        <pc:spChg chg="mod">
          <ac:chgData name="Jessica Clapham" userId="017a1a467d8e6000" providerId="LiveId" clId="{E7CB22D1-7425-4108-A45D-37CF83D4E271}" dt="2020-11-15T18:21:40.058" v="4383" actId="26606"/>
          <ac:spMkLst>
            <pc:docMk/>
            <pc:sldMk cId="529739301" sldId="268"/>
            <ac:spMk id="5" creationId="{0D8997C0-5C82-4CA0-8BB5-168B80F5B37B}"/>
          </ac:spMkLst>
        </pc:spChg>
        <pc:spChg chg="add">
          <ac:chgData name="Jessica Clapham" userId="017a1a467d8e6000" providerId="LiveId" clId="{E7CB22D1-7425-4108-A45D-37CF83D4E271}" dt="2020-11-15T18:21:40.058" v="4383" actId="26606"/>
          <ac:spMkLst>
            <pc:docMk/>
            <pc:sldMk cId="529739301" sldId="268"/>
            <ac:spMk id="75" creationId="{4AC0CD9D-7610-4620-93B4-798CCD9AB581}"/>
          </ac:spMkLst>
        </pc:spChg>
        <pc:spChg chg="add">
          <ac:chgData name="Jessica Clapham" userId="017a1a467d8e6000" providerId="LiveId" clId="{E7CB22D1-7425-4108-A45D-37CF83D4E271}" dt="2020-11-15T18:21:40.058" v="4383" actId="26606"/>
          <ac:spMkLst>
            <pc:docMk/>
            <pc:sldMk cId="529739301" sldId="268"/>
            <ac:spMk id="81" creationId="{DE4D62F9-188E-4530-84C2-24BDEE4BEB82}"/>
          </ac:spMkLst>
        </pc:spChg>
        <pc:spChg chg="add">
          <ac:chgData name="Jessica Clapham" userId="017a1a467d8e6000" providerId="LiveId" clId="{E7CB22D1-7425-4108-A45D-37CF83D4E271}" dt="2020-11-15T18:21:40.058" v="4383" actId="26606"/>
          <ac:spMkLst>
            <pc:docMk/>
            <pc:sldMk cId="529739301" sldId="268"/>
            <ac:spMk id="83" creationId="{D27CF008-4B18-436D-B2D5-C1346C12438E}"/>
          </ac:spMkLst>
        </pc:spChg>
        <pc:spChg chg="add">
          <ac:chgData name="Jessica Clapham" userId="017a1a467d8e6000" providerId="LiveId" clId="{E7CB22D1-7425-4108-A45D-37CF83D4E271}" dt="2020-11-15T18:21:40.058" v="4383" actId="26606"/>
          <ac:spMkLst>
            <pc:docMk/>
            <pc:sldMk cId="529739301" sldId="268"/>
            <ac:spMk id="85" creationId="{CE22DAD8-5F67-4B73-ADA9-06EF381F7AD6}"/>
          </ac:spMkLst>
        </pc:spChg>
        <pc:spChg chg="add">
          <ac:chgData name="Jessica Clapham" userId="017a1a467d8e6000" providerId="LiveId" clId="{E7CB22D1-7425-4108-A45D-37CF83D4E271}" dt="2020-11-15T18:21:40.058" v="4383" actId="26606"/>
          <ac:spMkLst>
            <pc:docMk/>
            <pc:sldMk cId="529739301" sldId="268"/>
            <ac:spMk id="87" creationId="{E4F17063-EDA4-417B-946F-BA357F3B390D}"/>
          </ac:spMkLst>
        </pc:spChg>
        <pc:spChg chg="add">
          <ac:chgData name="Jessica Clapham" userId="017a1a467d8e6000" providerId="LiveId" clId="{E7CB22D1-7425-4108-A45D-37CF83D4E271}" dt="2020-11-15T18:21:40.058" v="4383" actId="26606"/>
          <ac:spMkLst>
            <pc:docMk/>
            <pc:sldMk cId="529739301" sldId="268"/>
            <ac:spMk id="89" creationId="{D36F3EEA-55D4-4677-80E7-92D00B8F343B}"/>
          </ac:spMkLst>
        </pc:spChg>
        <pc:picChg chg="add">
          <ac:chgData name="Jessica Clapham" userId="017a1a467d8e6000" providerId="LiveId" clId="{E7CB22D1-7425-4108-A45D-37CF83D4E271}" dt="2020-11-15T18:21:40.058" v="4383" actId="26606"/>
          <ac:picMkLst>
            <pc:docMk/>
            <pc:sldMk cId="529739301" sldId="268"/>
            <ac:picMk id="71" creationId="{41B68C77-138E-4BF7-A276-BD0C78A4219F}"/>
          </ac:picMkLst>
        </pc:picChg>
        <pc:picChg chg="add">
          <ac:chgData name="Jessica Clapham" userId="017a1a467d8e6000" providerId="LiveId" clId="{E7CB22D1-7425-4108-A45D-37CF83D4E271}" dt="2020-11-15T18:21:40.058" v="4383" actId="26606"/>
          <ac:picMkLst>
            <pc:docMk/>
            <pc:sldMk cId="529739301" sldId="268"/>
            <ac:picMk id="73" creationId="{7C268552-D473-46ED-B1B8-422042C4DEF1}"/>
          </ac:picMkLst>
        </pc:picChg>
        <pc:picChg chg="add">
          <ac:chgData name="Jessica Clapham" userId="017a1a467d8e6000" providerId="LiveId" clId="{E7CB22D1-7425-4108-A45D-37CF83D4E271}" dt="2020-11-15T18:21:40.058" v="4383" actId="26606"/>
          <ac:picMkLst>
            <pc:docMk/>
            <pc:sldMk cId="529739301" sldId="268"/>
            <ac:picMk id="77" creationId="{B9238B3E-24AA-439A-B527-6C5DF6D72145}"/>
          </ac:picMkLst>
        </pc:picChg>
        <pc:picChg chg="add">
          <ac:chgData name="Jessica Clapham" userId="017a1a467d8e6000" providerId="LiveId" clId="{E7CB22D1-7425-4108-A45D-37CF83D4E271}" dt="2020-11-15T18:21:40.058" v="4383" actId="26606"/>
          <ac:picMkLst>
            <pc:docMk/>
            <pc:sldMk cId="529739301" sldId="268"/>
            <ac:picMk id="79" creationId="{69F01145-BEA3-4CBF-AA21-10077B948CA8}"/>
          </ac:picMkLst>
        </pc:picChg>
        <pc:picChg chg="add mod">
          <ac:chgData name="Jessica Clapham" userId="017a1a467d8e6000" providerId="LiveId" clId="{E7CB22D1-7425-4108-A45D-37CF83D4E271}" dt="2020-11-15T18:21:40.058" v="4383" actId="26606"/>
          <ac:picMkLst>
            <pc:docMk/>
            <pc:sldMk cId="529739301" sldId="268"/>
            <ac:picMk id="1026" creationId="{0F4363A2-F56C-43C0-A3B5-0175879602EC}"/>
          </ac:picMkLst>
        </pc:picChg>
      </pc:sldChg>
      <pc:sldChg chg="addSp delSp modSp new mod setBg">
        <pc:chgData name="Jessica Clapham" userId="017a1a467d8e6000" providerId="LiveId" clId="{E7CB22D1-7425-4108-A45D-37CF83D4E271}" dt="2020-11-15T18:23:44.550" v="4432" actId="26606"/>
        <pc:sldMkLst>
          <pc:docMk/>
          <pc:sldMk cId="637367439" sldId="269"/>
        </pc:sldMkLst>
        <pc:spChg chg="del mod">
          <ac:chgData name="Jessica Clapham" userId="017a1a467d8e6000" providerId="LiveId" clId="{E7CB22D1-7425-4108-A45D-37CF83D4E271}" dt="2020-11-15T18:23:44.550" v="4432" actId="26606"/>
          <ac:spMkLst>
            <pc:docMk/>
            <pc:sldMk cId="637367439" sldId="269"/>
            <ac:spMk id="2" creationId="{F4C70C30-092A-43BD-9A46-57A037B216F9}"/>
          </ac:spMkLst>
        </pc:spChg>
        <pc:spChg chg="del mod">
          <ac:chgData name="Jessica Clapham" userId="017a1a467d8e6000" providerId="LiveId" clId="{E7CB22D1-7425-4108-A45D-37CF83D4E271}" dt="2020-11-15T18:23:42.349" v="4431"/>
          <ac:spMkLst>
            <pc:docMk/>
            <pc:sldMk cId="637367439" sldId="269"/>
            <ac:spMk id="3" creationId="{A6ABA2EF-D91D-4873-9979-994E78A41ED0}"/>
          </ac:spMkLst>
        </pc:spChg>
        <pc:spChg chg="mod ord">
          <ac:chgData name="Jessica Clapham" userId="017a1a467d8e6000" providerId="LiveId" clId="{E7CB22D1-7425-4108-A45D-37CF83D4E271}" dt="2020-11-15T18:23:44.550" v="4432" actId="26606"/>
          <ac:spMkLst>
            <pc:docMk/>
            <pc:sldMk cId="637367439" sldId="269"/>
            <ac:spMk id="5" creationId="{CF3CB42D-72C9-4410-9956-4DBC87ABD37F}"/>
          </ac:spMkLst>
        </pc:spChg>
        <pc:spChg chg="add">
          <ac:chgData name="Jessica Clapham" userId="017a1a467d8e6000" providerId="LiveId" clId="{E7CB22D1-7425-4108-A45D-37CF83D4E271}" dt="2020-11-15T18:23:44.550" v="4432" actId="26606"/>
          <ac:spMkLst>
            <pc:docMk/>
            <pc:sldMk cId="637367439" sldId="269"/>
            <ac:spMk id="75" creationId="{AEBE9F1A-B38D-446E-83AE-14B17CE77FF2}"/>
          </ac:spMkLst>
        </pc:spChg>
        <pc:spChg chg="add">
          <ac:chgData name="Jessica Clapham" userId="017a1a467d8e6000" providerId="LiveId" clId="{E7CB22D1-7425-4108-A45D-37CF83D4E271}" dt="2020-11-15T18:23:44.550" v="4432" actId="26606"/>
          <ac:spMkLst>
            <pc:docMk/>
            <pc:sldMk cId="637367439" sldId="269"/>
            <ac:spMk id="81" creationId="{5E3EB826-A471-488F-9E8A-D65528A3C0CA}"/>
          </ac:spMkLst>
        </pc:spChg>
        <pc:spChg chg="add">
          <ac:chgData name="Jessica Clapham" userId="017a1a467d8e6000" providerId="LiveId" clId="{E7CB22D1-7425-4108-A45D-37CF83D4E271}" dt="2020-11-15T18:23:44.550" v="4432" actId="26606"/>
          <ac:spMkLst>
            <pc:docMk/>
            <pc:sldMk cId="637367439" sldId="269"/>
            <ac:spMk id="83" creationId="{D85D5AA8-773B-469A-8802-9645A4DC9B7D}"/>
          </ac:spMkLst>
        </pc:spChg>
        <pc:spChg chg="add">
          <ac:chgData name="Jessica Clapham" userId="017a1a467d8e6000" providerId="LiveId" clId="{E7CB22D1-7425-4108-A45D-37CF83D4E271}" dt="2020-11-15T18:23:44.550" v="4432" actId="26606"/>
          <ac:spMkLst>
            <pc:docMk/>
            <pc:sldMk cId="637367439" sldId="269"/>
            <ac:spMk id="85" creationId="{C75AF42C-C556-454E-B2D3-2C917CB812D5}"/>
          </ac:spMkLst>
        </pc:spChg>
        <pc:picChg chg="add">
          <ac:chgData name="Jessica Clapham" userId="017a1a467d8e6000" providerId="LiveId" clId="{E7CB22D1-7425-4108-A45D-37CF83D4E271}" dt="2020-11-15T18:23:44.550" v="4432" actId="26606"/>
          <ac:picMkLst>
            <pc:docMk/>
            <pc:sldMk cId="637367439" sldId="269"/>
            <ac:picMk id="71" creationId="{C9ECDD5C-152A-4CC7-8333-0F367B3A62EA}"/>
          </ac:picMkLst>
        </pc:picChg>
        <pc:picChg chg="add">
          <ac:chgData name="Jessica Clapham" userId="017a1a467d8e6000" providerId="LiveId" clId="{E7CB22D1-7425-4108-A45D-37CF83D4E271}" dt="2020-11-15T18:23:44.550" v="4432" actId="26606"/>
          <ac:picMkLst>
            <pc:docMk/>
            <pc:sldMk cId="637367439" sldId="269"/>
            <ac:picMk id="73" creationId="{7F5C92A3-369B-43F3-BDCE-E560B1B0EC89}"/>
          </ac:picMkLst>
        </pc:picChg>
        <pc:picChg chg="add">
          <ac:chgData name="Jessica Clapham" userId="017a1a467d8e6000" providerId="LiveId" clId="{E7CB22D1-7425-4108-A45D-37CF83D4E271}" dt="2020-11-15T18:23:44.550" v="4432" actId="26606"/>
          <ac:picMkLst>
            <pc:docMk/>
            <pc:sldMk cId="637367439" sldId="269"/>
            <ac:picMk id="77" creationId="{915B5014-A7EC-4BA6-9C83-8840CF81DB28}"/>
          </ac:picMkLst>
        </pc:picChg>
        <pc:picChg chg="add">
          <ac:chgData name="Jessica Clapham" userId="017a1a467d8e6000" providerId="LiveId" clId="{E7CB22D1-7425-4108-A45D-37CF83D4E271}" dt="2020-11-15T18:23:44.550" v="4432" actId="26606"/>
          <ac:picMkLst>
            <pc:docMk/>
            <pc:sldMk cId="637367439" sldId="269"/>
            <ac:picMk id="79" creationId="{022C43AB-86D7-420D-8AD7-DC0A15FDD0AF}"/>
          </ac:picMkLst>
        </pc:picChg>
        <pc:picChg chg="add mod">
          <ac:chgData name="Jessica Clapham" userId="017a1a467d8e6000" providerId="LiveId" clId="{E7CB22D1-7425-4108-A45D-37CF83D4E271}" dt="2020-11-15T18:23:44.550" v="4432" actId="26606"/>
          <ac:picMkLst>
            <pc:docMk/>
            <pc:sldMk cId="637367439" sldId="269"/>
            <ac:picMk id="2050" creationId="{A887C861-4ECB-4685-B15C-8E9F260B4FAF}"/>
          </ac:picMkLst>
        </pc:picChg>
      </pc:sldChg>
      <pc:sldChg chg="addSp delSp modSp new mod setBg setClrOvrMap">
        <pc:chgData name="Jessica Clapham" userId="017a1a467d8e6000" providerId="LiveId" clId="{E7CB22D1-7425-4108-A45D-37CF83D4E271}" dt="2020-11-15T18:25:58.663" v="4475" actId="1076"/>
        <pc:sldMkLst>
          <pc:docMk/>
          <pc:sldMk cId="959887219" sldId="270"/>
        </pc:sldMkLst>
        <pc:spChg chg="mod ord">
          <ac:chgData name="Jessica Clapham" userId="017a1a467d8e6000" providerId="LiveId" clId="{E7CB22D1-7425-4108-A45D-37CF83D4E271}" dt="2020-11-15T18:25:58.663" v="4475" actId="1076"/>
          <ac:spMkLst>
            <pc:docMk/>
            <pc:sldMk cId="959887219" sldId="270"/>
            <ac:spMk id="2" creationId="{112C740C-A770-411C-B1C1-29A9AD4B8D65}"/>
          </ac:spMkLst>
        </pc:spChg>
        <pc:spChg chg="del mod">
          <ac:chgData name="Jessica Clapham" userId="017a1a467d8e6000" providerId="LiveId" clId="{E7CB22D1-7425-4108-A45D-37CF83D4E271}" dt="2020-11-15T18:25:22.425" v="4433"/>
          <ac:spMkLst>
            <pc:docMk/>
            <pc:sldMk cId="959887219" sldId="270"/>
            <ac:spMk id="3" creationId="{0C494087-1C4B-4087-9E7B-23DA3A84837A}"/>
          </ac:spMkLst>
        </pc:spChg>
        <pc:spChg chg="mod">
          <ac:chgData name="Jessica Clapham" userId="017a1a467d8e6000" providerId="LiveId" clId="{E7CB22D1-7425-4108-A45D-37CF83D4E271}" dt="2020-11-15T18:25:26.149" v="4434" actId="26606"/>
          <ac:spMkLst>
            <pc:docMk/>
            <pc:sldMk cId="959887219" sldId="270"/>
            <ac:spMk id="5" creationId="{F737C031-FA83-4BDF-9631-263351BBE937}"/>
          </ac:spMkLst>
        </pc:spChg>
        <pc:spChg chg="add">
          <ac:chgData name="Jessica Clapham" userId="017a1a467d8e6000" providerId="LiveId" clId="{E7CB22D1-7425-4108-A45D-37CF83D4E271}" dt="2020-11-15T18:25:26.149" v="4434" actId="26606"/>
          <ac:spMkLst>
            <pc:docMk/>
            <pc:sldMk cId="959887219" sldId="270"/>
            <ac:spMk id="75" creationId="{4AC0CD9D-7610-4620-93B4-798CCD9AB581}"/>
          </ac:spMkLst>
        </pc:spChg>
        <pc:spChg chg="add">
          <ac:chgData name="Jessica Clapham" userId="017a1a467d8e6000" providerId="LiveId" clId="{E7CB22D1-7425-4108-A45D-37CF83D4E271}" dt="2020-11-15T18:25:26.149" v="4434" actId="26606"/>
          <ac:spMkLst>
            <pc:docMk/>
            <pc:sldMk cId="959887219" sldId="270"/>
            <ac:spMk id="81" creationId="{DE4D62F9-188E-4530-84C2-24BDEE4BEB82}"/>
          </ac:spMkLst>
        </pc:spChg>
        <pc:spChg chg="add">
          <ac:chgData name="Jessica Clapham" userId="017a1a467d8e6000" providerId="LiveId" clId="{E7CB22D1-7425-4108-A45D-37CF83D4E271}" dt="2020-11-15T18:25:26.149" v="4434" actId="26606"/>
          <ac:spMkLst>
            <pc:docMk/>
            <pc:sldMk cId="959887219" sldId="270"/>
            <ac:spMk id="83" creationId="{D27CF008-4B18-436D-B2D5-C1346C12438E}"/>
          </ac:spMkLst>
        </pc:spChg>
        <pc:spChg chg="add">
          <ac:chgData name="Jessica Clapham" userId="017a1a467d8e6000" providerId="LiveId" clId="{E7CB22D1-7425-4108-A45D-37CF83D4E271}" dt="2020-11-15T18:25:26.149" v="4434" actId="26606"/>
          <ac:spMkLst>
            <pc:docMk/>
            <pc:sldMk cId="959887219" sldId="270"/>
            <ac:spMk id="85" creationId="{CE22DAD8-5F67-4B73-ADA9-06EF381F7AD6}"/>
          </ac:spMkLst>
        </pc:spChg>
        <pc:spChg chg="add">
          <ac:chgData name="Jessica Clapham" userId="017a1a467d8e6000" providerId="LiveId" clId="{E7CB22D1-7425-4108-A45D-37CF83D4E271}" dt="2020-11-15T18:25:26.149" v="4434" actId="26606"/>
          <ac:spMkLst>
            <pc:docMk/>
            <pc:sldMk cId="959887219" sldId="270"/>
            <ac:spMk id="87" creationId="{E4F17063-EDA4-417B-946F-BA357F3B390D}"/>
          </ac:spMkLst>
        </pc:spChg>
        <pc:spChg chg="add">
          <ac:chgData name="Jessica Clapham" userId="017a1a467d8e6000" providerId="LiveId" clId="{E7CB22D1-7425-4108-A45D-37CF83D4E271}" dt="2020-11-15T18:25:26.149" v="4434" actId="26606"/>
          <ac:spMkLst>
            <pc:docMk/>
            <pc:sldMk cId="959887219" sldId="270"/>
            <ac:spMk id="89" creationId="{D36F3EEA-55D4-4677-80E7-92D00B8F343B}"/>
          </ac:spMkLst>
        </pc:spChg>
        <pc:picChg chg="add">
          <ac:chgData name="Jessica Clapham" userId="017a1a467d8e6000" providerId="LiveId" clId="{E7CB22D1-7425-4108-A45D-37CF83D4E271}" dt="2020-11-15T18:25:26.149" v="4434" actId="26606"/>
          <ac:picMkLst>
            <pc:docMk/>
            <pc:sldMk cId="959887219" sldId="270"/>
            <ac:picMk id="71" creationId="{41B68C77-138E-4BF7-A276-BD0C78A4219F}"/>
          </ac:picMkLst>
        </pc:picChg>
        <pc:picChg chg="add">
          <ac:chgData name="Jessica Clapham" userId="017a1a467d8e6000" providerId="LiveId" clId="{E7CB22D1-7425-4108-A45D-37CF83D4E271}" dt="2020-11-15T18:25:26.149" v="4434" actId="26606"/>
          <ac:picMkLst>
            <pc:docMk/>
            <pc:sldMk cId="959887219" sldId="270"/>
            <ac:picMk id="73" creationId="{7C268552-D473-46ED-B1B8-422042C4DEF1}"/>
          </ac:picMkLst>
        </pc:picChg>
        <pc:picChg chg="add">
          <ac:chgData name="Jessica Clapham" userId="017a1a467d8e6000" providerId="LiveId" clId="{E7CB22D1-7425-4108-A45D-37CF83D4E271}" dt="2020-11-15T18:25:26.149" v="4434" actId="26606"/>
          <ac:picMkLst>
            <pc:docMk/>
            <pc:sldMk cId="959887219" sldId="270"/>
            <ac:picMk id="77" creationId="{B9238B3E-24AA-439A-B527-6C5DF6D72145}"/>
          </ac:picMkLst>
        </pc:picChg>
        <pc:picChg chg="add">
          <ac:chgData name="Jessica Clapham" userId="017a1a467d8e6000" providerId="LiveId" clId="{E7CB22D1-7425-4108-A45D-37CF83D4E271}" dt="2020-11-15T18:25:26.149" v="4434" actId="26606"/>
          <ac:picMkLst>
            <pc:docMk/>
            <pc:sldMk cId="959887219" sldId="270"/>
            <ac:picMk id="79" creationId="{69F01145-BEA3-4CBF-AA21-10077B948CA8}"/>
          </ac:picMkLst>
        </pc:picChg>
        <pc:picChg chg="add mod">
          <ac:chgData name="Jessica Clapham" userId="017a1a467d8e6000" providerId="LiveId" clId="{E7CB22D1-7425-4108-A45D-37CF83D4E271}" dt="2020-11-15T18:25:26.149" v="4434" actId="26606"/>
          <ac:picMkLst>
            <pc:docMk/>
            <pc:sldMk cId="959887219" sldId="270"/>
            <ac:picMk id="3074" creationId="{544836FA-A08A-4BC8-A678-3C798DF79C8A}"/>
          </ac:picMkLst>
        </pc:picChg>
      </pc:sldChg>
      <pc:sldChg chg="addSp delSp modSp new mod setBg">
        <pc:chgData name="Jessica Clapham" userId="017a1a467d8e6000" providerId="LiveId" clId="{E7CB22D1-7425-4108-A45D-37CF83D4E271}" dt="2020-11-15T18:27:56.674" v="4587" actId="20577"/>
        <pc:sldMkLst>
          <pc:docMk/>
          <pc:sldMk cId="2717188781" sldId="271"/>
        </pc:sldMkLst>
        <pc:spChg chg="mod">
          <ac:chgData name="Jessica Clapham" userId="017a1a467d8e6000" providerId="LiveId" clId="{E7CB22D1-7425-4108-A45D-37CF83D4E271}" dt="2020-11-15T18:26:56.435" v="4489" actId="26606"/>
          <ac:spMkLst>
            <pc:docMk/>
            <pc:sldMk cId="2717188781" sldId="271"/>
            <ac:spMk id="2" creationId="{3A0FD84E-1634-47D9-940E-B213C25F4DB5}"/>
          </ac:spMkLst>
        </pc:spChg>
        <pc:spChg chg="del mod">
          <ac:chgData name="Jessica Clapham" userId="017a1a467d8e6000" providerId="LiveId" clId="{E7CB22D1-7425-4108-A45D-37CF83D4E271}" dt="2020-11-15T18:26:51.191" v="4488"/>
          <ac:spMkLst>
            <pc:docMk/>
            <pc:sldMk cId="2717188781" sldId="271"/>
            <ac:spMk id="3" creationId="{9BEFDD6A-1FC4-49AF-B089-BAA953FB9673}"/>
          </ac:spMkLst>
        </pc:spChg>
        <pc:spChg chg="mod">
          <ac:chgData name="Jessica Clapham" userId="017a1a467d8e6000" providerId="LiveId" clId="{E7CB22D1-7425-4108-A45D-37CF83D4E271}" dt="2020-11-15T18:26:56.435" v="4489" actId="26606"/>
          <ac:spMkLst>
            <pc:docMk/>
            <pc:sldMk cId="2717188781" sldId="271"/>
            <ac:spMk id="5" creationId="{A12BDE70-3551-4921-8F8F-E8C44C6EF56D}"/>
          </ac:spMkLst>
        </pc:spChg>
        <pc:spChg chg="add mod">
          <ac:chgData name="Jessica Clapham" userId="017a1a467d8e6000" providerId="LiveId" clId="{E7CB22D1-7425-4108-A45D-37CF83D4E271}" dt="2020-11-15T18:27:56.674" v="4587" actId="20577"/>
          <ac:spMkLst>
            <pc:docMk/>
            <pc:sldMk cId="2717188781" sldId="271"/>
            <ac:spMk id="4102" creationId="{D2DA3B94-2A6F-4CFA-B604-AF52049B4D46}"/>
          </ac:spMkLst>
        </pc:spChg>
        <pc:picChg chg="add mod">
          <ac:chgData name="Jessica Clapham" userId="017a1a467d8e6000" providerId="LiveId" clId="{E7CB22D1-7425-4108-A45D-37CF83D4E271}" dt="2020-11-15T18:26:56.435" v="4489" actId="26606"/>
          <ac:picMkLst>
            <pc:docMk/>
            <pc:sldMk cId="2717188781" sldId="271"/>
            <ac:picMk id="4098" creationId="{4F66EB0D-7304-4CDE-BA4A-02595AB9959B}"/>
          </ac:picMkLst>
        </pc:picChg>
      </pc:sldChg>
      <pc:sldChg chg="modSp new mod">
        <pc:chgData name="Jessica Clapham" userId="017a1a467d8e6000" providerId="LiveId" clId="{E7CB22D1-7425-4108-A45D-37CF83D4E271}" dt="2020-11-16T08:01:15.060" v="4658" actId="20577"/>
        <pc:sldMkLst>
          <pc:docMk/>
          <pc:sldMk cId="896059945" sldId="272"/>
        </pc:sldMkLst>
        <pc:spChg chg="mod">
          <ac:chgData name="Jessica Clapham" userId="017a1a467d8e6000" providerId="LiveId" clId="{E7CB22D1-7425-4108-A45D-37CF83D4E271}" dt="2020-11-16T07:59:07.795" v="4631" actId="20577"/>
          <ac:spMkLst>
            <pc:docMk/>
            <pc:sldMk cId="896059945" sldId="272"/>
            <ac:spMk id="2" creationId="{473D205E-0B8E-4E65-8724-EB1610A8F671}"/>
          </ac:spMkLst>
        </pc:spChg>
        <pc:spChg chg="mod">
          <ac:chgData name="Jessica Clapham" userId="017a1a467d8e6000" providerId="LiveId" clId="{E7CB22D1-7425-4108-A45D-37CF83D4E271}" dt="2020-11-16T08:01:15.060" v="4658" actId="20577"/>
          <ac:spMkLst>
            <pc:docMk/>
            <pc:sldMk cId="896059945" sldId="272"/>
            <ac:spMk id="3" creationId="{8AE622A3-052A-4972-84F2-E417ABED6B77}"/>
          </ac:spMkLst>
        </pc:spChg>
        <pc:spChg chg="mod">
          <ac:chgData name="Jessica Clapham" userId="017a1a467d8e6000" providerId="LiveId" clId="{E7CB22D1-7425-4108-A45D-37CF83D4E271}" dt="2020-11-11T16:22:45.113" v="465"/>
          <ac:spMkLst>
            <pc:docMk/>
            <pc:sldMk cId="896059945" sldId="272"/>
            <ac:spMk id="5" creationId="{05A10DA4-4979-4C50-AEBA-CEBC1D3BC893}"/>
          </ac:spMkLst>
        </pc:spChg>
      </pc:sldChg>
      <pc:sldChg chg="modSp new del">
        <pc:chgData name="Jessica Clapham" userId="017a1a467d8e6000" providerId="LiveId" clId="{E7CB22D1-7425-4108-A45D-37CF83D4E271}" dt="2020-11-16T07:52:06.385" v="4588" actId="47"/>
        <pc:sldMkLst>
          <pc:docMk/>
          <pc:sldMk cId="2455113366" sldId="273"/>
        </pc:sldMkLst>
        <pc:spChg chg="mod">
          <ac:chgData name="Jessica Clapham" userId="017a1a467d8e6000" providerId="LiveId" clId="{E7CB22D1-7425-4108-A45D-37CF83D4E271}" dt="2020-11-11T16:22:45.113" v="465"/>
          <ac:spMkLst>
            <pc:docMk/>
            <pc:sldMk cId="2455113366" sldId="273"/>
            <ac:spMk id="2" creationId="{4B52BA61-B12C-49A6-9A41-C2AE2985B09E}"/>
          </ac:spMkLst>
        </pc:spChg>
        <pc:spChg chg="mod">
          <ac:chgData name="Jessica Clapham" userId="017a1a467d8e6000" providerId="LiveId" clId="{E7CB22D1-7425-4108-A45D-37CF83D4E271}" dt="2020-11-11T16:22:45.113" v="465"/>
          <ac:spMkLst>
            <pc:docMk/>
            <pc:sldMk cId="2455113366" sldId="273"/>
            <ac:spMk id="3" creationId="{74A9CAF3-943F-489B-91AE-C7283BE5F2E6}"/>
          </ac:spMkLst>
        </pc:spChg>
        <pc:spChg chg="mod">
          <ac:chgData name="Jessica Clapham" userId="017a1a467d8e6000" providerId="LiveId" clId="{E7CB22D1-7425-4108-A45D-37CF83D4E271}" dt="2020-11-11T16:22:45.113" v="465"/>
          <ac:spMkLst>
            <pc:docMk/>
            <pc:sldMk cId="2455113366" sldId="273"/>
            <ac:spMk id="5" creationId="{E195C314-777D-4B9D-9238-FA72A8BD44B3}"/>
          </ac:spMkLst>
        </pc:spChg>
      </pc:sldChg>
      <pc:sldChg chg="modSp new del">
        <pc:chgData name="Jessica Clapham" userId="017a1a467d8e6000" providerId="LiveId" clId="{E7CB22D1-7425-4108-A45D-37CF83D4E271}" dt="2020-11-16T07:52:07.740" v="4589" actId="47"/>
        <pc:sldMkLst>
          <pc:docMk/>
          <pc:sldMk cId="570364423" sldId="274"/>
        </pc:sldMkLst>
        <pc:spChg chg="mod">
          <ac:chgData name="Jessica Clapham" userId="017a1a467d8e6000" providerId="LiveId" clId="{E7CB22D1-7425-4108-A45D-37CF83D4E271}" dt="2020-11-11T16:22:45.113" v="465"/>
          <ac:spMkLst>
            <pc:docMk/>
            <pc:sldMk cId="570364423" sldId="274"/>
            <ac:spMk id="2" creationId="{7192AA37-FB05-4490-9059-237DBA0618D5}"/>
          </ac:spMkLst>
        </pc:spChg>
        <pc:spChg chg="mod">
          <ac:chgData name="Jessica Clapham" userId="017a1a467d8e6000" providerId="LiveId" clId="{E7CB22D1-7425-4108-A45D-37CF83D4E271}" dt="2020-11-11T16:22:45.113" v="465"/>
          <ac:spMkLst>
            <pc:docMk/>
            <pc:sldMk cId="570364423" sldId="274"/>
            <ac:spMk id="3" creationId="{248CE276-3AC9-4B0A-B4CE-2773A4836F33}"/>
          </ac:spMkLst>
        </pc:spChg>
        <pc:spChg chg="mod">
          <ac:chgData name="Jessica Clapham" userId="017a1a467d8e6000" providerId="LiveId" clId="{E7CB22D1-7425-4108-A45D-37CF83D4E271}" dt="2020-11-11T16:22:45.113" v="465"/>
          <ac:spMkLst>
            <pc:docMk/>
            <pc:sldMk cId="570364423" sldId="274"/>
            <ac:spMk id="5" creationId="{35E786C6-55DE-4771-B997-0CFF6F7B18B7}"/>
          </ac:spMkLst>
        </pc:spChg>
      </pc:sldChg>
      <pc:sldChg chg="modSp new del">
        <pc:chgData name="Jessica Clapham" userId="017a1a467d8e6000" providerId="LiveId" clId="{E7CB22D1-7425-4108-A45D-37CF83D4E271}" dt="2020-11-16T07:52:08.947" v="4590" actId="47"/>
        <pc:sldMkLst>
          <pc:docMk/>
          <pc:sldMk cId="3431892411" sldId="275"/>
        </pc:sldMkLst>
        <pc:spChg chg="mod">
          <ac:chgData name="Jessica Clapham" userId="017a1a467d8e6000" providerId="LiveId" clId="{E7CB22D1-7425-4108-A45D-37CF83D4E271}" dt="2020-11-11T16:22:45.113" v="465"/>
          <ac:spMkLst>
            <pc:docMk/>
            <pc:sldMk cId="3431892411" sldId="275"/>
            <ac:spMk id="2" creationId="{031F5735-835D-4284-A950-2031AA48E36B}"/>
          </ac:spMkLst>
        </pc:spChg>
        <pc:spChg chg="mod">
          <ac:chgData name="Jessica Clapham" userId="017a1a467d8e6000" providerId="LiveId" clId="{E7CB22D1-7425-4108-A45D-37CF83D4E271}" dt="2020-11-11T16:22:45.113" v="465"/>
          <ac:spMkLst>
            <pc:docMk/>
            <pc:sldMk cId="3431892411" sldId="275"/>
            <ac:spMk id="3" creationId="{D96B7456-E2E7-47B0-989C-C10E80336304}"/>
          </ac:spMkLst>
        </pc:spChg>
        <pc:spChg chg="mod">
          <ac:chgData name="Jessica Clapham" userId="017a1a467d8e6000" providerId="LiveId" clId="{E7CB22D1-7425-4108-A45D-37CF83D4E271}" dt="2020-11-11T16:22:45.113" v="465"/>
          <ac:spMkLst>
            <pc:docMk/>
            <pc:sldMk cId="3431892411" sldId="275"/>
            <ac:spMk id="5" creationId="{4BB73D89-6166-4785-85BA-54735E809251}"/>
          </ac:spMkLst>
        </pc:spChg>
      </pc:sldChg>
      <pc:sldChg chg="modSp new del">
        <pc:chgData name="Jessica Clapham" userId="017a1a467d8e6000" providerId="LiveId" clId="{E7CB22D1-7425-4108-A45D-37CF83D4E271}" dt="2020-11-16T07:52:09.762" v="4591" actId="47"/>
        <pc:sldMkLst>
          <pc:docMk/>
          <pc:sldMk cId="1113948628" sldId="276"/>
        </pc:sldMkLst>
        <pc:spChg chg="mod">
          <ac:chgData name="Jessica Clapham" userId="017a1a467d8e6000" providerId="LiveId" clId="{E7CB22D1-7425-4108-A45D-37CF83D4E271}" dt="2020-11-11T16:22:45.113" v="465"/>
          <ac:spMkLst>
            <pc:docMk/>
            <pc:sldMk cId="1113948628" sldId="276"/>
            <ac:spMk id="2" creationId="{23AD7331-E7DE-4C76-B786-F58969B44EFF}"/>
          </ac:spMkLst>
        </pc:spChg>
        <pc:spChg chg="mod">
          <ac:chgData name="Jessica Clapham" userId="017a1a467d8e6000" providerId="LiveId" clId="{E7CB22D1-7425-4108-A45D-37CF83D4E271}" dt="2020-11-11T16:22:45.113" v="465"/>
          <ac:spMkLst>
            <pc:docMk/>
            <pc:sldMk cId="1113948628" sldId="276"/>
            <ac:spMk id="3" creationId="{B43EB42F-8723-42D8-8F9E-FCC52371F068}"/>
          </ac:spMkLst>
        </pc:spChg>
        <pc:spChg chg="mod">
          <ac:chgData name="Jessica Clapham" userId="017a1a467d8e6000" providerId="LiveId" clId="{E7CB22D1-7425-4108-A45D-37CF83D4E271}" dt="2020-11-11T16:22:45.113" v="465"/>
          <ac:spMkLst>
            <pc:docMk/>
            <pc:sldMk cId="1113948628" sldId="276"/>
            <ac:spMk id="5" creationId="{3F794586-1738-4785-923F-9601FEF6D59B}"/>
          </ac:spMkLst>
        </pc:spChg>
      </pc:sldChg>
      <pc:sldChg chg="modSp new del">
        <pc:chgData name="Jessica Clapham" userId="017a1a467d8e6000" providerId="LiveId" clId="{E7CB22D1-7425-4108-A45D-37CF83D4E271}" dt="2020-11-16T07:52:10.387" v="4592" actId="47"/>
        <pc:sldMkLst>
          <pc:docMk/>
          <pc:sldMk cId="3616945288" sldId="277"/>
        </pc:sldMkLst>
        <pc:spChg chg="mod">
          <ac:chgData name="Jessica Clapham" userId="017a1a467d8e6000" providerId="LiveId" clId="{E7CB22D1-7425-4108-A45D-37CF83D4E271}" dt="2020-11-11T16:22:45.113" v="465"/>
          <ac:spMkLst>
            <pc:docMk/>
            <pc:sldMk cId="3616945288" sldId="277"/>
            <ac:spMk id="2" creationId="{0BF7FB3D-33F9-41FA-8F6F-D4E2E47B1CA6}"/>
          </ac:spMkLst>
        </pc:spChg>
        <pc:spChg chg="mod">
          <ac:chgData name="Jessica Clapham" userId="017a1a467d8e6000" providerId="LiveId" clId="{E7CB22D1-7425-4108-A45D-37CF83D4E271}" dt="2020-11-11T16:22:45.113" v="465"/>
          <ac:spMkLst>
            <pc:docMk/>
            <pc:sldMk cId="3616945288" sldId="277"/>
            <ac:spMk id="3" creationId="{95279AEF-C0EC-4352-8115-9F609B95D03F}"/>
          </ac:spMkLst>
        </pc:spChg>
        <pc:spChg chg="mod">
          <ac:chgData name="Jessica Clapham" userId="017a1a467d8e6000" providerId="LiveId" clId="{E7CB22D1-7425-4108-A45D-37CF83D4E271}" dt="2020-11-11T16:22:45.113" v="465"/>
          <ac:spMkLst>
            <pc:docMk/>
            <pc:sldMk cId="3616945288" sldId="277"/>
            <ac:spMk id="5" creationId="{6E65A0DD-F6F2-45C0-ACEB-1F176A944BED}"/>
          </ac:spMkLst>
        </pc:spChg>
      </pc:sldChg>
      <pc:sldChg chg="modSp new del">
        <pc:chgData name="Jessica Clapham" userId="017a1a467d8e6000" providerId="LiveId" clId="{E7CB22D1-7425-4108-A45D-37CF83D4E271}" dt="2020-11-16T07:52:10.958" v="4593" actId="47"/>
        <pc:sldMkLst>
          <pc:docMk/>
          <pc:sldMk cId="774584809" sldId="278"/>
        </pc:sldMkLst>
        <pc:spChg chg="mod">
          <ac:chgData name="Jessica Clapham" userId="017a1a467d8e6000" providerId="LiveId" clId="{E7CB22D1-7425-4108-A45D-37CF83D4E271}" dt="2020-11-11T16:22:45.113" v="465"/>
          <ac:spMkLst>
            <pc:docMk/>
            <pc:sldMk cId="774584809" sldId="278"/>
            <ac:spMk id="2" creationId="{B15BE2F3-6B1C-4A9D-B266-98957738C0DA}"/>
          </ac:spMkLst>
        </pc:spChg>
        <pc:spChg chg="mod">
          <ac:chgData name="Jessica Clapham" userId="017a1a467d8e6000" providerId="LiveId" clId="{E7CB22D1-7425-4108-A45D-37CF83D4E271}" dt="2020-11-11T16:22:45.113" v="465"/>
          <ac:spMkLst>
            <pc:docMk/>
            <pc:sldMk cId="774584809" sldId="278"/>
            <ac:spMk id="3" creationId="{0BBDE108-705D-4E40-9CFF-04174DB5FB93}"/>
          </ac:spMkLst>
        </pc:spChg>
        <pc:spChg chg="mod">
          <ac:chgData name="Jessica Clapham" userId="017a1a467d8e6000" providerId="LiveId" clId="{E7CB22D1-7425-4108-A45D-37CF83D4E271}" dt="2020-11-11T16:22:45.113" v="465"/>
          <ac:spMkLst>
            <pc:docMk/>
            <pc:sldMk cId="774584809" sldId="278"/>
            <ac:spMk id="5" creationId="{0FABECE2-B03A-4F89-8D0F-A1765A911C50}"/>
          </ac:spMkLst>
        </pc:spChg>
      </pc:sldChg>
      <pc:sldChg chg="modSp new del">
        <pc:chgData name="Jessica Clapham" userId="017a1a467d8e6000" providerId="LiveId" clId="{E7CB22D1-7425-4108-A45D-37CF83D4E271}" dt="2020-11-16T07:52:11.540" v="4594" actId="47"/>
        <pc:sldMkLst>
          <pc:docMk/>
          <pc:sldMk cId="2728735811" sldId="279"/>
        </pc:sldMkLst>
        <pc:spChg chg="mod">
          <ac:chgData name="Jessica Clapham" userId="017a1a467d8e6000" providerId="LiveId" clId="{E7CB22D1-7425-4108-A45D-37CF83D4E271}" dt="2020-11-11T16:22:45.113" v="465"/>
          <ac:spMkLst>
            <pc:docMk/>
            <pc:sldMk cId="2728735811" sldId="279"/>
            <ac:spMk id="2" creationId="{59B6C29A-9EA5-40E6-B0D8-274CDB5EAE4F}"/>
          </ac:spMkLst>
        </pc:spChg>
        <pc:spChg chg="mod">
          <ac:chgData name="Jessica Clapham" userId="017a1a467d8e6000" providerId="LiveId" clId="{E7CB22D1-7425-4108-A45D-37CF83D4E271}" dt="2020-11-11T16:22:45.113" v="465"/>
          <ac:spMkLst>
            <pc:docMk/>
            <pc:sldMk cId="2728735811" sldId="279"/>
            <ac:spMk id="3" creationId="{F1FBAF09-2AD4-4FCD-B123-052141AC07FC}"/>
          </ac:spMkLst>
        </pc:spChg>
        <pc:spChg chg="mod">
          <ac:chgData name="Jessica Clapham" userId="017a1a467d8e6000" providerId="LiveId" clId="{E7CB22D1-7425-4108-A45D-37CF83D4E271}" dt="2020-11-11T16:22:45.113" v="465"/>
          <ac:spMkLst>
            <pc:docMk/>
            <pc:sldMk cId="2728735811" sldId="279"/>
            <ac:spMk id="5" creationId="{FBF6F6C0-6368-4C7D-8B25-762B43055AAA}"/>
          </ac:spMkLst>
        </pc:spChg>
      </pc:sldChg>
      <pc:sldChg chg="modSp new del">
        <pc:chgData name="Jessica Clapham" userId="017a1a467d8e6000" providerId="LiveId" clId="{E7CB22D1-7425-4108-A45D-37CF83D4E271}" dt="2020-11-16T07:52:12.200" v="4595" actId="47"/>
        <pc:sldMkLst>
          <pc:docMk/>
          <pc:sldMk cId="276935613" sldId="280"/>
        </pc:sldMkLst>
        <pc:spChg chg="mod">
          <ac:chgData name="Jessica Clapham" userId="017a1a467d8e6000" providerId="LiveId" clId="{E7CB22D1-7425-4108-A45D-37CF83D4E271}" dt="2020-11-11T16:22:45.113" v="465"/>
          <ac:spMkLst>
            <pc:docMk/>
            <pc:sldMk cId="276935613" sldId="280"/>
            <ac:spMk id="2" creationId="{2A585EA1-4CE2-4817-8818-7A8F69F76878}"/>
          </ac:spMkLst>
        </pc:spChg>
        <pc:spChg chg="mod">
          <ac:chgData name="Jessica Clapham" userId="017a1a467d8e6000" providerId="LiveId" clId="{E7CB22D1-7425-4108-A45D-37CF83D4E271}" dt="2020-11-11T16:22:45.113" v="465"/>
          <ac:spMkLst>
            <pc:docMk/>
            <pc:sldMk cId="276935613" sldId="280"/>
            <ac:spMk id="3" creationId="{519DE921-5B0D-455A-8887-C8626454361F}"/>
          </ac:spMkLst>
        </pc:spChg>
        <pc:spChg chg="mod">
          <ac:chgData name="Jessica Clapham" userId="017a1a467d8e6000" providerId="LiveId" clId="{E7CB22D1-7425-4108-A45D-37CF83D4E271}" dt="2020-11-11T16:22:45.113" v="465"/>
          <ac:spMkLst>
            <pc:docMk/>
            <pc:sldMk cId="276935613" sldId="280"/>
            <ac:spMk id="5" creationId="{7037DC7D-ECEF-4C8D-AFA6-5FE28D273C51}"/>
          </ac:spMkLst>
        </pc:spChg>
      </pc:sldChg>
      <pc:sldChg chg="modSp new del">
        <pc:chgData name="Jessica Clapham" userId="017a1a467d8e6000" providerId="LiveId" clId="{E7CB22D1-7425-4108-A45D-37CF83D4E271}" dt="2020-11-16T07:52:12.737" v="4596" actId="47"/>
        <pc:sldMkLst>
          <pc:docMk/>
          <pc:sldMk cId="2835187640" sldId="281"/>
        </pc:sldMkLst>
        <pc:spChg chg="mod">
          <ac:chgData name="Jessica Clapham" userId="017a1a467d8e6000" providerId="LiveId" clId="{E7CB22D1-7425-4108-A45D-37CF83D4E271}" dt="2020-11-11T16:22:45.113" v="465"/>
          <ac:spMkLst>
            <pc:docMk/>
            <pc:sldMk cId="2835187640" sldId="281"/>
            <ac:spMk id="2" creationId="{C6B44685-D799-4577-AB54-4F6D7923D516}"/>
          </ac:spMkLst>
        </pc:spChg>
        <pc:spChg chg="mod">
          <ac:chgData name="Jessica Clapham" userId="017a1a467d8e6000" providerId="LiveId" clId="{E7CB22D1-7425-4108-A45D-37CF83D4E271}" dt="2020-11-11T16:22:45.113" v="465"/>
          <ac:spMkLst>
            <pc:docMk/>
            <pc:sldMk cId="2835187640" sldId="281"/>
            <ac:spMk id="3" creationId="{E22BA98F-EB99-407D-B5E5-048683F09E8A}"/>
          </ac:spMkLst>
        </pc:spChg>
        <pc:spChg chg="mod">
          <ac:chgData name="Jessica Clapham" userId="017a1a467d8e6000" providerId="LiveId" clId="{E7CB22D1-7425-4108-A45D-37CF83D4E271}" dt="2020-11-11T16:22:45.113" v="465"/>
          <ac:spMkLst>
            <pc:docMk/>
            <pc:sldMk cId="2835187640" sldId="281"/>
            <ac:spMk id="5" creationId="{9EC8A477-8F8E-4442-8E9E-6E773EBD2712}"/>
          </ac:spMkLst>
        </pc:spChg>
      </pc:sldChg>
      <pc:sldChg chg="modSp new del">
        <pc:chgData name="Jessica Clapham" userId="017a1a467d8e6000" providerId="LiveId" clId="{E7CB22D1-7425-4108-A45D-37CF83D4E271}" dt="2020-11-16T07:52:13.995" v="4597" actId="47"/>
        <pc:sldMkLst>
          <pc:docMk/>
          <pc:sldMk cId="1753650142" sldId="282"/>
        </pc:sldMkLst>
        <pc:spChg chg="mod">
          <ac:chgData name="Jessica Clapham" userId="017a1a467d8e6000" providerId="LiveId" clId="{E7CB22D1-7425-4108-A45D-37CF83D4E271}" dt="2020-11-11T16:22:45.113" v="465"/>
          <ac:spMkLst>
            <pc:docMk/>
            <pc:sldMk cId="1753650142" sldId="282"/>
            <ac:spMk id="2" creationId="{1FDD0621-9D1B-4CA0-8DE4-35EDB379BF2C}"/>
          </ac:spMkLst>
        </pc:spChg>
        <pc:spChg chg="mod">
          <ac:chgData name="Jessica Clapham" userId="017a1a467d8e6000" providerId="LiveId" clId="{E7CB22D1-7425-4108-A45D-37CF83D4E271}" dt="2020-11-11T16:22:45.113" v="465"/>
          <ac:spMkLst>
            <pc:docMk/>
            <pc:sldMk cId="1753650142" sldId="282"/>
            <ac:spMk id="3" creationId="{16563349-31B8-4535-A7F4-10D8A384E83C}"/>
          </ac:spMkLst>
        </pc:spChg>
        <pc:spChg chg="mod">
          <ac:chgData name="Jessica Clapham" userId="017a1a467d8e6000" providerId="LiveId" clId="{E7CB22D1-7425-4108-A45D-37CF83D4E271}" dt="2020-11-11T16:22:45.113" v="465"/>
          <ac:spMkLst>
            <pc:docMk/>
            <pc:sldMk cId="1753650142" sldId="282"/>
            <ac:spMk id="5" creationId="{483F08A2-486B-4FDF-AE87-5CF3B4F071C2}"/>
          </ac:spMkLst>
        </pc:spChg>
      </pc:sldChg>
      <pc:sldChg chg="modSp new mod">
        <pc:chgData name="Jessica Clapham" userId="017a1a467d8e6000" providerId="LiveId" clId="{E7CB22D1-7425-4108-A45D-37CF83D4E271}" dt="2020-11-15T11:36:32.424" v="2836" actId="20577"/>
        <pc:sldMkLst>
          <pc:docMk/>
          <pc:sldMk cId="3902210178" sldId="283"/>
        </pc:sldMkLst>
        <pc:spChg chg="mod">
          <ac:chgData name="Jessica Clapham" userId="017a1a467d8e6000" providerId="LiveId" clId="{E7CB22D1-7425-4108-A45D-37CF83D4E271}" dt="2020-11-15T11:16:27.159" v="1997"/>
          <ac:spMkLst>
            <pc:docMk/>
            <pc:sldMk cId="3902210178" sldId="283"/>
            <ac:spMk id="2" creationId="{B5FA5F16-C63E-42AA-AAF0-1EC8885BB247}"/>
          </ac:spMkLst>
        </pc:spChg>
        <pc:spChg chg="mod">
          <ac:chgData name="Jessica Clapham" userId="017a1a467d8e6000" providerId="LiveId" clId="{E7CB22D1-7425-4108-A45D-37CF83D4E271}" dt="2020-11-15T11:36:32.424" v="2836" actId="20577"/>
          <ac:spMkLst>
            <pc:docMk/>
            <pc:sldMk cId="3902210178" sldId="283"/>
            <ac:spMk id="3" creationId="{6CC83795-DBAC-43AE-87C2-B59C6B780AAF}"/>
          </ac:spMkLst>
        </pc:spChg>
      </pc:sldChg>
      <pc:sldChg chg="modSp new mod">
        <pc:chgData name="Jessica Clapham" userId="017a1a467d8e6000" providerId="LiveId" clId="{E7CB22D1-7425-4108-A45D-37CF83D4E271}" dt="2020-11-16T08:01:00.059" v="4655" actId="20577"/>
        <pc:sldMkLst>
          <pc:docMk/>
          <pc:sldMk cId="3713237913" sldId="284"/>
        </pc:sldMkLst>
        <pc:spChg chg="mod">
          <ac:chgData name="Jessica Clapham" userId="017a1a467d8e6000" providerId="LiveId" clId="{E7CB22D1-7425-4108-A45D-37CF83D4E271}" dt="2020-11-16T08:01:00.059" v="4655" actId="20577"/>
          <ac:spMkLst>
            <pc:docMk/>
            <pc:sldMk cId="3713237913" sldId="284"/>
            <ac:spMk id="3" creationId="{F68E093C-20F3-45AF-BF9F-CA6F613DA71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7AB6A5-0FB4-4293-AAD4-96B1B57CD67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6750208-1C56-449D-9EB7-9A9A32A8760D}">
      <dgm:prSet/>
      <dgm:spPr/>
      <dgm:t>
        <a:bodyPr/>
        <a:lstStyle/>
        <a:p>
          <a:r>
            <a:rPr lang="en-US" dirty="0"/>
            <a:t>Systemic Functional Linguistics (SFL) is a social theory of language which looks at language in context at several levels of detail</a:t>
          </a:r>
        </a:p>
      </dgm:t>
    </dgm:pt>
    <dgm:pt modelId="{AF858529-4C38-4380-9160-794942770100}" type="parTrans" cxnId="{37859855-87A9-47A6-86C7-FE8011068342}">
      <dgm:prSet/>
      <dgm:spPr/>
      <dgm:t>
        <a:bodyPr/>
        <a:lstStyle/>
        <a:p>
          <a:endParaRPr lang="en-US"/>
        </a:p>
      </dgm:t>
    </dgm:pt>
    <dgm:pt modelId="{77A1D2A0-6021-4EB4-94D9-2C0E3B5E7BE5}" type="sibTrans" cxnId="{37859855-87A9-47A6-86C7-FE8011068342}">
      <dgm:prSet/>
      <dgm:spPr/>
      <dgm:t>
        <a:bodyPr/>
        <a:lstStyle/>
        <a:p>
          <a:endParaRPr lang="en-US"/>
        </a:p>
      </dgm:t>
    </dgm:pt>
    <dgm:pt modelId="{18C05552-C3CA-41B0-B36E-B443CC37509D}">
      <dgm:prSet/>
      <dgm:spPr/>
      <dgm:t>
        <a:bodyPr/>
        <a:lstStyle/>
        <a:p>
          <a:r>
            <a:rPr lang="en-US" dirty="0"/>
            <a:t>SFL is used to explore the kinds of extended spoken and written language.</a:t>
          </a:r>
        </a:p>
      </dgm:t>
    </dgm:pt>
    <dgm:pt modelId="{9822AEB7-42AF-4BDE-96BA-85837173294E}" type="parTrans" cxnId="{D321AE6A-15F9-4D42-AB47-45D823256FED}">
      <dgm:prSet/>
      <dgm:spPr/>
      <dgm:t>
        <a:bodyPr/>
        <a:lstStyle/>
        <a:p>
          <a:endParaRPr lang="en-US"/>
        </a:p>
      </dgm:t>
    </dgm:pt>
    <dgm:pt modelId="{3071A6BB-42D6-4B7B-BDF3-C434A28F6FCD}" type="sibTrans" cxnId="{D321AE6A-15F9-4D42-AB47-45D823256FED}">
      <dgm:prSet/>
      <dgm:spPr/>
      <dgm:t>
        <a:bodyPr/>
        <a:lstStyle/>
        <a:p>
          <a:endParaRPr lang="en-US"/>
        </a:p>
      </dgm:t>
    </dgm:pt>
    <dgm:pt modelId="{355FF0F0-7292-4960-B3C3-FC66772A777B}" type="pres">
      <dgm:prSet presAssocID="{097AB6A5-0FB4-4293-AAD4-96B1B57CD67A}" presName="hierChild1" presStyleCnt="0">
        <dgm:presLayoutVars>
          <dgm:chPref val="1"/>
          <dgm:dir/>
          <dgm:animOne val="branch"/>
          <dgm:animLvl val="lvl"/>
          <dgm:resizeHandles/>
        </dgm:presLayoutVars>
      </dgm:prSet>
      <dgm:spPr/>
    </dgm:pt>
    <dgm:pt modelId="{94B05851-F89A-4092-9AC8-AD815C669D5E}" type="pres">
      <dgm:prSet presAssocID="{B6750208-1C56-449D-9EB7-9A9A32A8760D}" presName="hierRoot1" presStyleCnt="0"/>
      <dgm:spPr/>
    </dgm:pt>
    <dgm:pt modelId="{4C841F49-0F79-43FE-A479-41D0D8BFC393}" type="pres">
      <dgm:prSet presAssocID="{B6750208-1C56-449D-9EB7-9A9A32A8760D}" presName="composite" presStyleCnt="0"/>
      <dgm:spPr/>
    </dgm:pt>
    <dgm:pt modelId="{FB64B8C7-1CC4-4445-B2EC-68F5D95ACEF5}" type="pres">
      <dgm:prSet presAssocID="{B6750208-1C56-449D-9EB7-9A9A32A8760D}" presName="background" presStyleLbl="node0" presStyleIdx="0" presStyleCnt="2"/>
      <dgm:spPr/>
    </dgm:pt>
    <dgm:pt modelId="{CBBD21C9-BB9C-4D71-A0DA-3219DD3FF4C7}" type="pres">
      <dgm:prSet presAssocID="{B6750208-1C56-449D-9EB7-9A9A32A8760D}" presName="text" presStyleLbl="fgAcc0" presStyleIdx="0" presStyleCnt="2">
        <dgm:presLayoutVars>
          <dgm:chPref val="3"/>
        </dgm:presLayoutVars>
      </dgm:prSet>
      <dgm:spPr/>
    </dgm:pt>
    <dgm:pt modelId="{160ADC15-79B6-4E12-84B5-D3C6DC262B6C}" type="pres">
      <dgm:prSet presAssocID="{B6750208-1C56-449D-9EB7-9A9A32A8760D}" presName="hierChild2" presStyleCnt="0"/>
      <dgm:spPr/>
    </dgm:pt>
    <dgm:pt modelId="{77BBE615-4778-4D2E-B8D9-E32DFC82E9B5}" type="pres">
      <dgm:prSet presAssocID="{18C05552-C3CA-41B0-B36E-B443CC37509D}" presName="hierRoot1" presStyleCnt="0"/>
      <dgm:spPr/>
    </dgm:pt>
    <dgm:pt modelId="{59573FF9-F1A4-45A1-A001-F31BFFF04D9C}" type="pres">
      <dgm:prSet presAssocID="{18C05552-C3CA-41B0-B36E-B443CC37509D}" presName="composite" presStyleCnt="0"/>
      <dgm:spPr/>
    </dgm:pt>
    <dgm:pt modelId="{AB3A28A7-475F-4BBC-B9F2-E275DE131A17}" type="pres">
      <dgm:prSet presAssocID="{18C05552-C3CA-41B0-B36E-B443CC37509D}" presName="background" presStyleLbl="node0" presStyleIdx="1" presStyleCnt="2"/>
      <dgm:spPr/>
    </dgm:pt>
    <dgm:pt modelId="{53248642-76F8-444E-B08A-4712F9C24B3A}" type="pres">
      <dgm:prSet presAssocID="{18C05552-C3CA-41B0-B36E-B443CC37509D}" presName="text" presStyleLbl="fgAcc0" presStyleIdx="1" presStyleCnt="2">
        <dgm:presLayoutVars>
          <dgm:chPref val="3"/>
        </dgm:presLayoutVars>
      </dgm:prSet>
      <dgm:spPr/>
    </dgm:pt>
    <dgm:pt modelId="{25508E32-16E9-4451-9390-CFE586FD4D79}" type="pres">
      <dgm:prSet presAssocID="{18C05552-C3CA-41B0-B36E-B443CC37509D}" presName="hierChild2" presStyleCnt="0"/>
      <dgm:spPr/>
    </dgm:pt>
  </dgm:ptLst>
  <dgm:cxnLst>
    <dgm:cxn modelId="{D321AE6A-15F9-4D42-AB47-45D823256FED}" srcId="{097AB6A5-0FB4-4293-AAD4-96B1B57CD67A}" destId="{18C05552-C3CA-41B0-B36E-B443CC37509D}" srcOrd="1" destOrd="0" parTransId="{9822AEB7-42AF-4BDE-96BA-85837173294E}" sibTransId="{3071A6BB-42D6-4B7B-BDF3-C434A28F6FCD}"/>
    <dgm:cxn modelId="{37859855-87A9-47A6-86C7-FE8011068342}" srcId="{097AB6A5-0FB4-4293-AAD4-96B1B57CD67A}" destId="{B6750208-1C56-449D-9EB7-9A9A32A8760D}" srcOrd="0" destOrd="0" parTransId="{AF858529-4C38-4380-9160-794942770100}" sibTransId="{77A1D2A0-6021-4EB4-94D9-2C0E3B5E7BE5}"/>
    <dgm:cxn modelId="{E4F87A56-2A3A-43A0-B888-F71DA122E4C0}" type="presOf" srcId="{097AB6A5-0FB4-4293-AAD4-96B1B57CD67A}" destId="{355FF0F0-7292-4960-B3C3-FC66772A777B}" srcOrd="0" destOrd="0" presId="urn:microsoft.com/office/officeart/2005/8/layout/hierarchy1"/>
    <dgm:cxn modelId="{F7A60959-DA1D-42E5-A22A-94A9E9ADF39B}" type="presOf" srcId="{B6750208-1C56-449D-9EB7-9A9A32A8760D}" destId="{CBBD21C9-BB9C-4D71-A0DA-3219DD3FF4C7}" srcOrd="0" destOrd="0" presId="urn:microsoft.com/office/officeart/2005/8/layout/hierarchy1"/>
    <dgm:cxn modelId="{3B77A1B4-5D9B-49B6-A3CB-34EA86B7FD04}" type="presOf" srcId="{18C05552-C3CA-41B0-B36E-B443CC37509D}" destId="{53248642-76F8-444E-B08A-4712F9C24B3A}" srcOrd="0" destOrd="0" presId="urn:microsoft.com/office/officeart/2005/8/layout/hierarchy1"/>
    <dgm:cxn modelId="{5CDD0748-EAC1-4FCD-928C-4137EA3670A8}" type="presParOf" srcId="{355FF0F0-7292-4960-B3C3-FC66772A777B}" destId="{94B05851-F89A-4092-9AC8-AD815C669D5E}" srcOrd="0" destOrd="0" presId="urn:microsoft.com/office/officeart/2005/8/layout/hierarchy1"/>
    <dgm:cxn modelId="{934403B3-58B7-4F35-81B8-588BC53FF8FC}" type="presParOf" srcId="{94B05851-F89A-4092-9AC8-AD815C669D5E}" destId="{4C841F49-0F79-43FE-A479-41D0D8BFC393}" srcOrd="0" destOrd="0" presId="urn:microsoft.com/office/officeart/2005/8/layout/hierarchy1"/>
    <dgm:cxn modelId="{AF83655E-0F2C-4D59-88B1-C22D21DB1381}" type="presParOf" srcId="{4C841F49-0F79-43FE-A479-41D0D8BFC393}" destId="{FB64B8C7-1CC4-4445-B2EC-68F5D95ACEF5}" srcOrd="0" destOrd="0" presId="urn:microsoft.com/office/officeart/2005/8/layout/hierarchy1"/>
    <dgm:cxn modelId="{D9E7AFCA-72DC-40FD-BD40-27448C8FF7EA}" type="presParOf" srcId="{4C841F49-0F79-43FE-A479-41D0D8BFC393}" destId="{CBBD21C9-BB9C-4D71-A0DA-3219DD3FF4C7}" srcOrd="1" destOrd="0" presId="urn:microsoft.com/office/officeart/2005/8/layout/hierarchy1"/>
    <dgm:cxn modelId="{59D827C7-3CFA-49E1-9861-66B1645FF6A7}" type="presParOf" srcId="{94B05851-F89A-4092-9AC8-AD815C669D5E}" destId="{160ADC15-79B6-4E12-84B5-D3C6DC262B6C}" srcOrd="1" destOrd="0" presId="urn:microsoft.com/office/officeart/2005/8/layout/hierarchy1"/>
    <dgm:cxn modelId="{E391E96A-F85C-439A-8446-67B7DD72D2E1}" type="presParOf" srcId="{355FF0F0-7292-4960-B3C3-FC66772A777B}" destId="{77BBE615-4778-4D2E-B8D9-E32DFC82E9B5}" srcOrd="1" destOrd="0" presId="urn:microsoft.com/office/officeart/2005/8/layout/hierarchy1"/>
    <dgm:cxn modelId="{E3C2B570-5A22-435C-9143-FA590446FC4F}" type="presParOf" srcId="{77BBE615-4778-4D2E-B8D9-E32DFC82E9B5}" destId="{59573FF9-F1A4-45A1-A001-F31BFFF04D9C}" srcOrd="0" destOrd="0" presId="urn:microsoft.com/office/officeart/2005/8/layout/hierarchy1"/>
    <dgm:cxn modelId="{901752DF-8D9B-49F4-B221-9235BD7E7F94}" type="presParOf" srcId="{59573FF9-F1A4-45A1-A001-F31BFFF04D9C}" destId="{AB3A28A7-475F-4BBC-B9F2-E275DE131A17}" srcOrd="0" destOrd="0" presId="urn:microsoft.com/office/officeart/2005/8/layout/hierarchy1"/>
    <dgm:cxn modelId="{2430C0AC-11F2-4FD7-8A74-96A6A79D3699}" type="presParOf" srcId="{59573FF9-F1A4-45A1-A001-F31BFFF04D9C}" destId="{53248642-76F8-444E-B08A-4712F9C24B3A}" srcOrd="1" destOrd="0" presId="urn:microsoft.com/office/officeart/2005/8/layout/hierarchy1"/>
    <dgm:cxn modelId="{DAECBCCD-6FB2-4C85-914D-6B5E1FC21886}" type="presParOf" srcId="{77BBE615-4778-4D2E-B8D9-E32DFC82E9B5}" destId="{25508E32-16E9-4451-9390-CFE586FD4D7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4B8C7-1CC4-4445-B2EC-68F5D95ACEF5}">
      <dsp:nvSpPr>
        <dsp:cNvPr id="0" name=""/>
        <dsp:cNvSpPr/>
      </dsp:nvSpPr>
      <dsp:spPr>
        <a:xfrm>
          <a:off x="85120"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BD21C9-BB9C-4D71-A0DA-3219DD3FF4C7}">
      <dsp:nvSpPr>
        <dsp:cNvPr id="0" name=""/>
        <dsp:cNvSpPr/>
      </dsp:nvSpPr>
      <dsp:spPr>
        <a:xfrm>
          <a:off x="595840"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Systemic Functional Linguistics (SFL) is a social theory of language which looks at language in context at several levels of detail</a:t>
          </a:r>
        </a:p>
      </dsp:txBody>
      <dsp:txXfrm>
        <a:off x="681328" y="570834"/>
        <a:ext cx="4425508" cy="2747791"/>
      </dsp:txXfrm>
    </dsp:sp>
    <dsp:sp modelId="{AB3A28A7-475F-4BBC-B9F2-E275DE131A17}">
      <dsp:nvSpPr>
        <dsp:cNvPr id="0" name=""/>
        <dsp:cNvSpPr/>
      </dsp:nvSpPr>
      <dsp:spPr>
        <a:xfrm>
          <a:off x="5703045" y="162"/>
          <a:ext cx="4596484" cy="29187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248642-76F8-444E-B08A-4712F9C24B3A}">
      <dsp:nvSpPr>
        <dsp:cNvPr id="0" name=""/>
        <dsp:cNvSpPr/>
      </dsp:nvSpPr>
      <dsp:spPr>
        <a:xfrm>
          <a:off x="6213765" y="485346"/>
          <a:ext cx="4596484" cy="29187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SFL is used to explore the kinds of extended spoken and written language.</a:t>
          </a:r>
        </a:p>
      </dsp:txBody>
      <dsp:txXfrm>
        <a:off x="6299253" y="570834"/>
        <a:ext cx="4425508" cy="274779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F2495A-B833-4DA2-9ED6-B119552FB206}" type="datetimeFigureOut">
              <a:rPr lang="en-GB" smtClean="0"/>
              <a:t>16/11/2020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244290-F62F-4AD3-9054-C3A1877245C2}" type="slidenum">
              <a:rPr lang="en-GB" smtClean="0"/>
              <a:t>‹#›</a:t>
            </a:fld>
            <a:endParaRPr lang="en-GB" dirty="0"/>
          </a:p>
        </p:txBody>
      </p:sp>
    </p:spTree>
    <p:extLst>
      <p:ext uri="{BB962C8B-B14F-4D97-AF65-F5344CB8AC3E}">
        <p14:creationId xmlns:p14="http://schemas.microsoft.com/office/powerpoint/2010/main" val="815041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1004DB-8C08-466B-9303-BB8E18168D02}"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359000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9F8C80E-819F-4EE8-9F91-F46064444E2D}"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282268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BF09BB-E57D-42E2-B53A-95A475F0A90F}"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2198471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898CFA-5C8E-4EC9-AADE-DFF5EDFA5A62}" type="datetime1">
              <a:rPr lang="en-GB" smtClean="0"/>
              <a:t>16/11/2020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177811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079479-E085-4F32-A727-07EC0F7534D1}" type="datetime1">
              <a:rPr lang="en-GB" smtClean="0"/>
              <a:t>16/11/2020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491477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15A3C89-5EAF-420B-A5B1-0D36A77D12D3}" type="datetime1">
              <a:rPr lang="en-GB" smtClean="0"/>
              <a:t>16/11/2020</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1549137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522E96E-1443-42BC-9FC1-2B7D3C169B14}" type="datetime1">
              <a:rPr lang="en-GB" smtClean="0"/>
              <a:t>16/11/2020</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2701808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F92B5346-6597-4735-93C3-5D17F35DC0E6}" type="datetime1">
              <a:rPr lang="en-GB" smtClean="0"/>
              <a:t>16/11/2020</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1572205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183521-DE0F-47FE-9358-6139E177DD01}" type="datetime1">
              <a:rPr lang="en-GB" smtClean="0"/>
              <a:t>16/11/2020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2688753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76CDF9-1BCC-4CA8-9524-66A3BBF35F70}" type="datetime1">
              <a:rPr lang="en-GB" smtClean="0"/>
              <a:t>16/11/2020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212013938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76CDF9-1BCC-4CA8-9524-66A3BBF35F70}"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385014068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376CDF9-1BCC-4CA8-9524-66A3BBF35F70}"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9464855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76CDF9-1BCC-4CA8-9524-66A3BBF35F70}"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30068632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376CDF9-1BCC-4CA8-9524-66A3BBF35F70}" type="datetime1">
              <a:rPr lang="en-GB" smtClean="0"/>
              <a:t>16/11/2020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92110338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376CDF9-1BCC-4CA8-9524-66A3BBF35F70}" type="datetime1">
              <a:rPr lang="en-GB" smtClean="0"/>
              <a:t>16/11/2020</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3003350266"/>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E3B96C-03AB-47E1-A030-85C02E902371}"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42814955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FA7ED9-8859-4DEC-86BE-5F58B22AAD57}" type="datetime1">
              <a:rPr lang="en-GB" smtClean="0"/>
              <a:t>16/11/2020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9EE17CC-7D6F-417F-815E-9173420CC3B4}" type="slidenum">
              <a:rPr lang="en-GB" smtClean="0"/>
              <a:t>‹#›</a:t>
            </a:fld>
            <a:endParaRPr lang="en-GB" dirty="0"/>
          </a:p>
        </p:txBody>
      </p:sp>
    </p:spTree>
    <p:extLst>
      <p:ext uri="{BB962C8B-B14F-4D97-AF65-F5344CB8AC3E}">
        <p14:creationId xmlns:p14="http://schemas.microsoft.com/office/powerpoint/2010/main" val="750874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376CDF9-1BCC-4CA8-9524-66A3BBF35F70}" type="datetime1">
              <a:rPr lang="en-GB" smtClean="0"/>
              <a:t>16/11/2020</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9EE17CC-7D6F-417F-815E-9173420CC3B4}" type="slidenum">
              <a:rPr lang="en-GB" smtClean="0"/>
              <a:t>‹#›</a:t>
            </a:fld>
            <a:endParaRPr lang="en-GB" dirty="0"/>
          </a:p>
        </p:txBody>
      </p:sp>
    </p:spTree>
    <p:extLst>
      <p:ext uri="{BB962C8B-B14F-4D97-AF65-F5344CB8AC3E}">
        <p14:creationId xmlns:p14="http://schemas.microsoft.com/office/powerpoint/2010/main" val="296400498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genreacrossborders.org/research/systemic-functional-linguistics"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blog.ouseful.info/2019/10/30/querying-dbpedia-linked-data-from-jupyter-notebooks-music-genres-related-to-heavy-metal-and-music-venues-in-englan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5.pn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5.png"/><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5751E-A616-46C2-9FBE-E3984704B461}"/>
              </a:ext>
            </a:extLst>
          </p:cNvPr>
          <p:cNvSpPr>
            <a:spLocks noGrp="1"/>
          </p:cNvSpPr>
          <p:nvPr>
            <p:ph type="ctrTitle"/>
          </p:nvPr>
        </p:nvSpPr>
        <p:spPr/>
        <p:txBody>
          <a:bodyPr/>
          <a:lstStyle/>
          <a:p>
            <a:r>
              <a:rPr lang="en-US" dirty="0"/>
              <a:t>Analysing English : a Text Perspective</a:t>
            </a:r>
            <a:endParaRPr lang="en-GB" dirty="0"/>
          </a:p>
        </p:txBody>
      </p:sp>
      <p:sp>
        <p:nvSpPr>
          <p:cNvPr id="3" name="Subtitle 2">
            <a:extLst>
              <a:ext uri="{FF2B5EF4-FFF2-40B4-BE49-F238E27FC236}">
                <a16:creationId xmlns:a16="http://schemas.microsoft.com/office/drawing/2014/main" id="{3C519097-49CA-4D9D-8F34-AE2BD60282D4}"/>
              </a:ext>
            </a:extLst>
          </p:cNvPr>
          <p:cNvSpPr>
            <a:spLocks noGrp="1"/>
          </p:cNvSpPr>
          <p:nvPr>
            <p:ph type="subTitle" idx="1"/>
          </p:nvPr>
        </p:nvSpPr>
        <p:spPr/>
        <p:txBody>
          <a:bodyPr/>
          <a:lstStyle/>
          <a:p>
            <a:r>
              <a:rPr lang="en-US" dirty="0"/>
              <a:t>Dr Jessica Clapham</a:t>
            </a:r>
            <a:endParaRPr lang="en-GB" dirty="0"/>
          </a:p>
        </p:txBody>
      </p:sp>
      <p:sp>
        <p:nvSpPr>
          <p:cNvPr id="5" name="Slide Number Placeholder 4">
            <a:extLst>
              <a:ext uri="{FF2B5EF4-FFF2-40B4-BE49-F238E27FC236}">
                <a16:creationId xmlns:a16="http://schemas.microsoft.com/office/drawing/2014/main" id="{C78487F4-180C-4C2B-843C-7547EA6C306F}"/>
              </a:ext>
            </a:extLst>
          </p:cNvPr>
          <p:cNvSpPr>
            <a:spLocks noGrp="1"/>
          </p:cNvSpPr>
          <p:nvPr>
            <p:ph type="sldNum" sz="quarter" idx="12"/>
          </p:nvPr>
        </p:nvSpPr>
        <p:spPr/>
        <p:txBody>
          <a:bodyPr/>
          <a:lstStyle/>
          <a:p>
            <a:fld id="{A9EE17CC-7D6F-417F-815E-9173420CC3B4}" type="slidenum">
              <a:rPr lang="en-GB" smtClean="0"/>
              <a:t>1</a:t>
            </a:fld>
            <a:endParaRPr lang="en-GB" dirty="0"/>
          </a:p>
        </p:txBody>
      </p:sp>
    </p:spTree>
    <p:extLst>
      <p:ext uri="{BB962C8B-B14F-4D97-AF65-F5344CB8AC3E}">
        <p14:creationId xmlns:p14="http://schemas.microsoft.com/office/powerpoint/2010/main" val="648761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CA56A-DBFC-4680-B0B5-F72DCD8EEC72}"/>
              </a:ext>
            </a:extLst>
          </p:cNvPr>
          <p:cNvSpPr>
            <a:spLocks noGrp="1"/>
          </p:cNvSpPr>
          <p:nvPr>
            <p:ph type="title"/>
          </p:nvPr>
        </p:nvSpPr>
        <p:spPr/>
        <p:txBody>
          <a:bodyPr/>
          <a:lstStyle/>
          <a:p>
            <a:r>
              <a:rPr lang="en-US" dirty="0"/>
              <a:t>Aims</a:t>
            </a:r>
            <a:endParaRPr lang="en-GB" dirty="0"/>
          </a:p>
        </p:txBody>
      </p:sp>
      <p:sp>
        <p:nvSpPr>
          <p:cNvPr id="3" name="Content Placeholder 2">
            <a:extLst>
              <a:ext uri="{FF2B5EF4-FFF2-40B4-BE49-F238E27FC236}">
                <a16:creationId xmlns:a16="http://schemas.microsoft.com/office/drawing/2014/main" id="{40FAA71F-E67C-42F7-AE53-193E0DF8B3D2}"/>
              </a:ext>
            </a:extLst>
          </p:cNvPr>
          <p:cNvSpPr>
            <a:spLocks noGrp="1"/>
          </p:cNvSpPr>
          <p:nvPr>
            <p:ph idx="1"/>
          </p:nvPr>
        </p:nvSpPr>
        <p:spPr/>
        <p:txBody>
          <a:bodyPr/>
          <a:lstStyle/>
          <a:p>
            <a:r>
              <a:rPr lang="en-US" dirty="0"/>
              <a:t>Appreciate that there are different approaches to analysing discourse;</a:t>
            </a:r>
          </a:p>
          <a:p>
            <a:r>
              <a:rPr lang="en-US" dirty="0"/>
              <a:t>Understand how texts are analysed;</a:t>
            </a:r>
          </a:p>
          <a:p>
            <a:r>
              <a:rPr lang="en-US" dirty="0"/>
              <a:t>Comprehend the relationships between context, text and grammar;</a:t>
            </a:r>
          </a:p>
          <a:p>
            <a:r>
              <a:rPr lang="en-US" dirty="0"/>
              <a:t>Understand how language is structured as whole texts or genres</a:t>
            </a:r>
          </a:p>
          <a:p>
            <a:r>
              <a:rPr lang="en-US" dirty="0"/>
              <a:t>Recognise the relationships similarities and differences between spoken and written language;</a:t>
            </a:r>
          </a:p>
          <a:p>
            <a:pPr marL="0" indent="0">
              <a:buNone/>
            </a:pPr>
            <a:endParaRPr lang="en-GB" dirty="0"/>
          </a:p>
        </p:txBody>
      </p:sp>
      <p:sp>
        <p:nvSpPr>
          <p:cNvPr id="5" name="Slide Number Placeholder 4">
            <a:extLst>
              <a:ext uri="{FF2B5EF4-FFF2-40B4-BE49-F238E27FC236}">
                <a16:creationId xmlns:a16="http://schemas.microsoft.com/office/drawing/2014/main" id="{6F58F1F5-E87A-4C86-8695-CFFD72C84E61}"/>
              </a:ext>
            </a:extLst>
          </p:cNvPr>
          <p:cNvSpPr>
            <a:spLocks noGrp="1"/>
          </p:cNvSpPr>
          <p:nvPr>
            <p:ph type="sldNum" sz="quarter" idx="12"/>
          </p:nvPr>
        </p:nvSpPr>
        <p:spPr/>
        <p:txBody>
          <a:bodyPr/>
          <a:lstStyle/>
          <a:p>
            <a:fld id="{A9EE17CC-7D6F-417F-815E-9173420CC3B4}" type="slidenum">
              <a:rPr lang="en-GB" smtClean="0"/>
              <a:t>2</a:t>
            </a:fld>
            <a:endParaRPr lang="en-GB" dirty="0"/>
          </a:p>
        </p:txBody>
      </p:sp>
    </p:spTree>
    <p:extLst>
      <p:ext uri="{BB962C8B-B14F-4D97-AF65-F5344CB8AC3E}">
        <p14:creationId xmlns:p14="http://schemas.microsoft.com/office/powerpoint/2010/main" val="1348361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EC2BB10-87A8-41F8-8A86-1C9939D3816F}"/>
              </a:ext>
            </a:extLst>
          </p:cNvPr>
          <p:cNvSpPr>
            <a:spLocks noGrp="1"/>
          </p:cNvSpPr>
          <p:nvPr>
            <p:ph type="title"/>
          </p:nvPr>
        </p:nvSpPr>
        <p:spPr>
          <a:xfrm>
            <a:off x="648930" y="629267"/>
            <a:ext cx="9252154" cy="1016654"/>
          </a:xfrm>
        </p:spPr>
        <p:txBody>
          <a:bodyPr>
            <a:normAutofit/>
          </a:bodyPr>
          <a:lstStyle/>
          <a:p>
            <a:r>
              <a:rPr lang="en-US">
                <a:solidFill>
                  <a:srgbClr val="EBEBEB"/>
                </a:solidFill>
              </a:rPr>
              <a:t>Discourse analysis</a:t>
            </a:r>
            <a:endParaRPr lang="en-GB">
              <a:solidFill>
                <a:srgbClr val="EBEBEB"/>
              </a:solidFill>
            </a:endParaRPr>
          </a:p>
        </p:txBody>
      </p:sp>
      <p:sp>
        <p:nvSpPr>
          <p:cNvPr id="5" name="Slide Number Placeholder 4">
            <a:extLst>
              <a:ext uri="{FF2B5EF4-FFF2-40B4-BE49-F238E27FC236}">
                <a16:creationId xmlns:a16="http://schemas.microsoft.com/office/drawing/2014/main" id="{A2AB5DFF-005C-45CE-8350-379337AA56D3}"/>
              </a:ext>
            </a:extLst>
          </p:cNvPr>
          <p:cNvSpPr>
            <a:spLocks noGrp="1"/>
          </p:cNvSpPr>
          <p:nvPr>
            <p:ph type="sldNum" sz="quarter" idx="12"/>
          </p:nvPr>
        </p:nvSpPr>
        <p:spPr>
          <a:xfrm>
            <a:off x="10352540" y="295729"/>
            <a:ext cx="838199" cy="767687"/>
          </a:xfrm>
        </p:spPr>
        <p:txBody>
          <a:bodyPr>
            <a:normAutofit/>
          </a:bodyPr>
          <a:lstStyle/>
          <a:p>
            <a:pPr>
              <a:spcAft>
                <a:spcPts val="600"/>
              </a:spcAft>
            </a:pPr>
            <a:fld id="{A9EE17CC-7D6F-417F-815E-9173420CC3B4}" type="slidenum">
              <a:rPr lang="en-GB">
                <a:solidFill>
                  <a:srgbClr val="FFFFFF"/>
                </a:solidFill>
              </a:rPr>
              <a:pPr>
                <a:spcAft>
                  <a:spcPts val="600"/>
                </a:spcAft>
              </a:pPr>
              <a:t>3</a:t>
            </a:fld>
            <a:endParaRPr lang="en-GB">
              <a:solidFill>
                <a:srgbClr val="FFFFFF"/>
              </a:solidFill>
            </a:endParaRPr>
          </a:p>
        </p:txBody>
      </p:sp>
      <p:sp useBgFill="1">
        <p:nvSpPr>
          <p:cNvPr id="19" name="Freeform: Shape 18">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CE408C5F-9475-492C-9D90-DC43ABDDA476}"/>
              </a:ext>
            </a:extLst>
          </p:cNvPr>
          <p:cNvSpPr>
            <a:spLocks noGrp="1"/>
          </p:cNvSpPr>
          <p:nvPr>
            <p:ph idx="1"/>
          </p:nvPr>
        </p:nvSpPr>
        <p:spPr>
          <a:xfrm>
            <a:off x="648931" y="2548281"/>
            <a:ext cx="5122606" cy="3658689"/>
          </a:xfrm>
        </p:spPr>
        <p:txBody>
          <a:bodyPr>
            <a:normAutofit/>
          </a:bodyPr>
          <a:lstStyle/>
          <a:p>
            <a:r>
              <a:rPr lang="en-US" dirty="0"/>
              <a:t>Discourse analysis is an umbrella term that can be applied to a number of different ways of analysing extended stretches of language in relation to their use in social situations.</a:t>
            </a:r>
          </a:p>
          <a:p>
            <a:r>
              <a:rPr lang="en-US" dirty="0"/>
              <a:t>The different approaches vary in the extent to which they have been developed and applied for educational rather than general language analysis purposes.</a:t>
            </a:r>
          </a:p>
          <a:p>
            <a:endParaRPr lang="en-US" dirty="0"/>
          </a:p>
          <a:p>
            <a:endParaRPr lang="en-GB" dirty="0"/>
          </a:p>
        </p:txBody>
      </p:sp>
      <p:pic>
        <p:nvPicPr>
          <p:cNvPr id="7" name="Picture 6" descr="A picture containing text, night sky&#10;&#10;Description automatically generated">
            <a:extLst>
              <a:ext uri="{FF2B5EF4-FFF2-40B4-BE49-F238E27FC236}">
                <a16:creationId xmlns:a16="http://schemas.microsoft.com/office/drawing/2014/main" id="{F61B0390-2748-4E96-8D89-CC1AE6FDBF2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26561" y="2548281"/>
            <a:ext cx="4982337" cy="3662018"/>
          </a:xfrm>
          <a:prstGeom prst="rect">
            <a:avLst/>
          </a:prstGeom>
          <a:effectLst/>
        </p:spPr>
      </p:pic>
      <p:sp>
        <p:nvSpPr>
          <p:cNvPr id="8" name="TextBox 7">
            <a:extLst>
              <a:ext uri="{FF2B5EF4-FFF2-40B4-BE49-F238E27FC236}">
                <a16:creationId xmlns:a16="http://schemas.microsoft.com/office/drawing/2014/main" id="{10B41CBB-BB65-497A-B0EA-56012A9E165E}"/>
              </a:ext>
            </a:extLst>
          </p:cNvPr>
          <p:cNvSpPr txBox="1"/>
          <p:nvPr/>
        </p:nvSpPr>
        <p:spPr>
          <a:xfrm>
            <a:off x="8458439" y="6010244"/>
            <a:ext cx="28504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enreacrossborders.org/research/systemic-functional-linguist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1530605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2271A1C-737C-4CCB-B4C6-B2480EDFFC61}"/>
              </a:ext>
            </a:extLst>
          </p:cNvPr>
          <p:cNvSpPr>
            <a:spLocks noGrp="1"/>
          </p:cNvSpPr>
          <p:nvPr>
            <p:ph type="title"/>
          </p:nvPr>
        </p:nvSpPr>
        <p:spPr>
          <a:xfrm>
            <a:off x="648930" y="629267"/>
            <a:ext cx="9252154" cy="1016654"/>
          </a:xfrm>
        </p:spPr>
        <p:txBody>
          <a:bodyPr>
            <a:normAutofit/>
          </a:bodyPr>
          <a:lstStyle/>
          <a:p>
            <a:r>
              <a:rPr lang="en-US" dirty="0">
                <a:solidFill>
                  <a:srgbClr val="EBEBEB"/>
                </a:solidFill>
              </a:rPr>
              <a:t>Systemic Functional Linguistics</a:t>
            </a:r>
            <a:endParaRPr lang="en-GB" dirty="0">
              <a:solidFill>
                <a:srgbClr val="EBEBEB"/>
              </a:solidFill>
            </a:endParaRPr>
          </a:p>
        </p:txBody>
      </p:sp>
      <p:sp>
        <p:nvSpPr>
          <p:cNvPr id="15" name="Rectangle 14">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F9BA852D-2B18-4007-86B8-313471E1CA18}"/>
              </a:ext>
            </a:extLst>
          </p:cNvPr>
          <p:cNvSpPr>
            <a:spLocks noGrp="1"/>
          </p:cNvSpPr>
          <p:nvPr>
            <p:ph type="sldNum" sz="quarter" idx="12"/>
          </p:nvPr>
        </p:nvSpPr>
        <p:spPr>
          <a:xfrm>
            <a:off x="10352540" y="295729"/>
            <a:ext cx="838199" cy="767687"/>
          </a:xfrm>
        </p:spPr>
        <p:txBody>
          <a:bodyPr>
            <a:normAutofit/>
          </a:bodyPr>
          <a:lstStyle/>
          <a:p>
            <a:pPr>
              <a:spcAft>
                <a:spcPts val="600"/>
              </a:spcAft>
            </a:pPr>
            <a:fld id="{A9EE17CC-7D6F-417F-815E-9173420CC3B4}" type="slidenum">
              <a:rPr lang="en-GB">
                <a:solidFill>
                  <a:srgbClr val="FFFFFF"/>
                </a:solidFill>
              </a:rPr>
              <a:pPr>
                <a:spcAft>
                  <a:spcPts val="600"/>
                </a:spcAft>
              </a:pPr>
              <a:t>4</a:t>
            </a:fld>
            <a:endParaRPr lang="en-GB">
              <a:solidFill>
                <a:srgbClr val="FFFFFF"/>
              </a:solidFill>
            </a:endParaRPr>
          </a:p>
        </p:txBody>
      </p:sp>
      <p:sp>
        <p:nvSpPr>
          <p:cNvPr id="17" name="Freeform: Shape 16">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7" name="Content Placeholder 2">
            <a:extLst>
              <a:ext uri="{FF2B5EF4-FFF2-40B4-BE49-F238E27FC236}">
                <a16:creationId xmlns:a16="http://schemas.microsoft.com/office/drawing/2014/main" id="{A4670654-DE86-430B-AD20-357F6C54297A}"/>
              </a:ext>
            </a:extLst>
          </p:cNvPr>
          <p:cNvGraphicFramePr>
            <a:graphicFrameLocks noGrp="1"/>
          </p:cNvGraphicFramePr>
          <p:nvPr>
            <p:ph idx="1"/>
            <p:extLst>
              <p:ext uri="{D42A27DB-BD31-4B8C-83A1-F6EECF244321}">
                <p14:modId xmlns:p14="http://schemas.microsoft.com/office/powerpoint/2010/main" val="117203863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413925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AB5C1-EB71-4013-B57F-07B1796DEEAC}"/>
              </a:ext>
            </a:extLst>
          </p:cNvPr>
          <p:cNvSpPr>
            <a:spLocks noGrp="1"/>
          </p:cNvSpPr>
          <p:nvPr>
            <p:ph type="title"/>
          </p:nvPr>
        </p:nvSpPr>
        <p:spPr/>
        <p:txBody>
          <a:bodyPr/>
          <a:lstStyle/>
          <a:p>
            <a:r>
              <a:rPr lang="en-US" dirty="0">
                <a:solidFill>
                  <a:srgbClr val="EBEBEB"/>
                </a:solidFill>
              </a:rPr>
              <a:t>Systemic Functional Linguistics</a:t>
            </a:r>
            <a:endParaRPr lang="en-GB" dirty="0"/>
          </a:p>
        </p:txBody>
      </p:sp>
      <p:sp>
        <p:nvSpPr>
          <p:cNvPr id="3" name="Content Placeholder 2">
            <a:extLst>
              <a:ext uri="{FF2B5EF4-FFF2-40B4-BE49-F238E27FC236}">
                <a16:creationId xmlns:a16="http://schemas.microsoft.com/office/drawing/2014/main" id="{11A83756-375E-449D-93D1-AB11C500B7A0}"/>
              </a:ext>
            </a:extLst>
          </p:cNvPr>
          <p:cNvSpPr>
            <a:spLocks noGrp="1"/>
          </p:cNvSpPr>
          <p:nvPr>
            <p:ph idx="1"/>
          </p:nvPr>
        </p:nvSpPr>
        <p:spPr/>
        <p:txBody>
          <a:bodyPr/>
          <a:lstStyle/>
          <a:p>
            <a:r>
              <a:rPr lang="en-GB" dirty="0"/>
              <a:t>SFL is only one of several approaches to analysing the form and function of language</a:t>
            </a:r>
          </a:p>
          <a:p>
            <a:r>
              <a:rPr lang="en-GB" dirty="0"/>
              <a:t>In the 20</a:t>
            </a:r>
            <a:r>
              <a:rPr lang="en-GB" baseline="30000" dirty="0"/>
              <a:t>th</a:t>
            </a:r>
            <a:r>
              <a:rPr lang="en-GB" dirty="0"/>
              <a:t> Century 2 major approaches to theorising language were developed:</a:t>
            </a:r>
          </a:p>
          <a:p>
            <a:r>
              <a:rPr lang="en-GB" dirty="0"/>
              <a:t>1.Traditional approach</a:t>
            </a:r>
          </a:p>
          <a:p>
            <a:r>
              <a:rPr lang="en-GB" dirty="0"/>
              <a:t>Analyses language at the sentence level and classifies words and phrases according to their grammatical role in the sentence e.g. whether they are nouns, verbs, adjectives, definite or indefinite article etc.</a:t>
            </a:r>
          </a:p>
          <a:p>
            <a:r>
              <a:rPr lang="en-GB" dirty="0"/>
              <a:t>These categorisations are referred to as ‘parts of speech.’</a:t>
            </a:r>
          </a:p>
        </p:txBody>
      </p:sp>
      <p:sp>
        <p:nvSpPr>
          <p:cNvPr id="5" name="Slide Number Placeholder 4">
            <a:extLst>
              <a:ext uri="{FF2B5EF4-FFF2-40B4-BE49-F238E27FC236}">
                <a16:creationId xmlns:a16="http://schemas.microsoft.com/office/drawing/2014/main" id="{94B90EC6-8FE4-42B9-B6A6-4CE3A51774F4}"/>
              </a:ext>
            </a:extLst>
          </p:cNvPr>
          <p:cNvSpPr>
            <a:spLocks noGrp="1"/>
          </p:cNvSpPr>
          <p:nvPr>
            <p:ph type="sldNum" sz="quarter" idx="12"/>
          </p:nvPr>
        </p:nvSpPr>
        <p:spPr/>
        <p:txBody>
          <a:bodyPr/>
          <a:lstStyle/>
          <a:p>
            <a:fld id="{A9EE17CC-7D6F-417F-815E-9173420CC3B4}" type="slidenum">
              <a:rPr lang="en-GB" smtClean="0"/>
              <a:t>5</a:t>
            </a:fld>
            <a:endParaRPr lang="en-GB" dirty="0"/>
          </a:p>
        </p:txBody>
      </p:sp>
    </p:spTree>
    <p:extLst>
      <p:ext uri="{BB962C8B-B14F-4D97-AF65-F5344CB8AC3E}">
        <p14:creationId xmlns:p14="http://schemas.microsoft.com/office/powerpoint/2010/main" val="2651682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80AE-B5B9-4582-9D2A-A17E7E90FEB2}"/>
              </a:ext>
            </a:extLst>
          </p:cNvPr>
          <p:cNvSpPr>
            <a:spLocks noGrp="1"/>
          </p:cNvSpPr>
          <p:nvPr>
            <p:ph type="title"/>
          </p:nvPr>
        </p:nvSpPr>
        <p:spPr/>
        <p:txBody>
          <a:bodyPr/>
          <a:lstStyle/>
          <a:p>
            <a:r>
              <a:rPr lang="en-US" dirty="0">
                <a:solidFill>
                  <a:srgbClr val="EBEBEB"/>
                </a:solidFill>
              </a:rPr>
              <a:t>Systemic Functional Linguistics</a:t>
            </a:r>
            <a:endParaRPr lang="en-GB" dirty="0"/>
          </a:p>
        </p:txBody>
      </p:sp>
      <p:sp>
        <p:nvSpPr>
          <p:cNvPr id="3" name="Content Placeholder 2">
            <a:extLst>
              <a:ext uri="{FF2B5EF4-FFF2-40B4-BE49-F238E27FC236}">
                <a16:creationId xmlns:a16="http://schemas.microsoft.com/office/drawing/2014/main" id="{8B6E45E0-603E-49E0-9D33-8944A29B611D}"/>
              </a:ext>
            </a:extLst>
          </p:cNvPr>
          <p:cNvSpPr>
            <a:spLocks noGrp="1"/>
          </p:cNvSpPr>
          <p:nvPr>
            <p:ph idx="1"/>
          </p:nvPr>
        </p:nvSpPr>
        <p:spPr/>
        <p:txBody>
          <a:bodyPr/>
          <a:lstStyle/>
          <a:p>
            <a:r>
              <a:rPr lang="en-GB" dirty="0"/>
              <a:t>2. There is growing interest in how people actually use language</a:t>
            </a:r>
          </a:p>
          <a:p>
            <a:r>
              <a:rPr lang="en-GB" dirty="0"/>
              <a:t> and what purposes it achieves from a  social point of view.</a:t>
            </a:r>
          </a:p>
          <a:p>
            <a:endParaRPr lang="en-GB" dirty="0"/>
          </a:p>
          <a:p>
            <a:r>
              <a:rPr lang="en-GB" dirty="0"/>
              <a:t>This has resulted in a </a:t>
            </a:r>
            <a:r>
              <a:rPr lang="en-GB" dirty="0">
                <a:solidFill>
                  <a:schemeClr val="accent1">
                    <a:lumMod val="60000"/>
                    <a:lumOff val="40000"/>
                  </a:schemeClr>
                </a:solidFill>
              </a:rPr>
              <a:t>functional </a:t>
            </a:r>
            <a:r>
              <a:rPr lang="en-GB" dirty="0"/>
              <a:t>approach;</a:t>
            </a:r>
          </a:p>
          <a:p>
            <a:endParaRPr lang="en-GB" dirty="0"/>
          </a:p>
          <a:p>
            <a:r>
              <a:rPr lang="en-GB" dirty="0"/>
              <a:t>We need to understands language from a functional perspective it is necessary to move beyond single sentences and consider language as discourse.</a:t>
            </a:r>
          </a:p>
        </p:txBody>
      </p:sp>
      <p:sp>
        <p:nvSpPr>
          <p:cNvPr id="5" name="Slide Number Placeholder 4">
            <a:extLst>
              <a:ext uri="{FF2B5EF4-FFF2-40B4-BE49-F238E27FC236}">
                <a16:creationId xmlns:a16="http://schemas.microsoft.com/office/drawing/2014/main" id="{BFA3FC0C-4CD4-4F81-B75F-A7489CC6AF49}"/>
              </a:ext>
            </a:extLst>
          </p:cNvPr>
          <p:cNvSpPr>
            <a:spLocks noGrp="1"/>
          </p:cNvSpPr>
          <p:nvPr>
            <p:ph type="sldNum" sz="quarter" idx="12"/>
          </p:nvPr>
        </p:nvSpPr>
        <p:spPr/>
        <p:txBody>
          <a:bodyPr/>
          <a:lstStyle/>
          <a:p>
            <a:fld id="{A9EE17CC-7D6F-417F-815E-9173420CC3B4}" type="slidenum">
              <a:rPr lang="en-GB" smtClean="0"/>
              <a:t>6</a:t>
            </a:fld>
            <a:endParaRPr lang="en-GB" dirty="0"/>
          </a:p>
        </p:txBody>
      </p:sp>
    </p:spTree>
    <p:extLst>
      <p:ext uri="{BB962C8B-B14F-4D97-AF65-F5344CB8AC3E}">
        <p14:creationId xmlns:p14="http://schemas.microsoft.com/office/powerpoint/2010/main" val="3817433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F4CC2-8FFD-473A-8CB6-E0B216727B81}"/>
              </a:ext>
            </a:extLst>
          </p:cNvPr>
          <p:cNvSpPr>
            <a:spLocks noGrp="1"/>
          </p:cNvSpPr>
          <p:nvPr>
            <p:ph type="title"/>
          </p:nvPr>
        </p:nvSpPr>
        <p:spPr/>
        <p:txBody>
          <a:bodyPr/>
          <a:lstStyle/>
          <a:p>
            <a:r>
              <a:rPr lang="en-US" dirty="0">
                <a:solidFill>
                  <a:srgbClr val="EBEBEB"/>
                </a:solidFill>
              </a:rPr>
              <a:t>Systemic Functional Linguistics</a:t>
            </a:r>
            <a:endParaRPr lang="en-GB" dirty="0"/>
          </a:p>
        </p:txBody>
      </p:sp>
      <p:sp>
        <p:nvSpPr>
          <p:cNvPr id="3" name="Content Placeholder 2">
            <a:extLst>
              <a:ext uri="{FF2B5EF4-FFF2-40B4-BE49-F238E27FC236}">
                <a16:creationId xmlns:a16="http://schemas.microsoft.com/office/drawing/2014/main" id="{54092D7E-915C-4921-8F18-0B9DD24186B3}"/>
              </a:ext>
            </a:extLst>
          </p:cNvPr>
          <p:cNvSpPr>
            <a:spLocks noGrp="1"/>
          </p:cNvSpPr>
          <p:nvPr>
            <p:ph idx="1"/>
          </p:nvPr>
        </p:nvSpPr>
        <p:spPr/>
        <p:txBody>
          <a:bodyPr/>
          <a:lstStyle/>
          <a:p>
            <a:r>
              <a:rPr lang="en-GB" dirty="0"/>
              <a:t>Text is a central concept in SFL</a:t>
            </a:r>
          </a:p>
          <a:p>
            <a:r>
              <a:rPr lang="en-GB" dirty="0"/>
              <a:t>Text – a harmonious collection of meanings appropriate to its context (Butt et al. 2000)</a:t>
            </a:r>
          </a:p>
          <a:p>
            <a:r>
              <a:rPr lang="en-GB" dirty="0"/>
              <a:t>SFL gives us a </a:t>
            </a:r>
            <a:r>
              <a:rPr lang="en-GB" dirty="0">
                <a:solidFill>
                  <a:schemeClr val="accent1">
                    <a:lumMod val="60000"/>
                    <a:lumOff val="40000"/>
                  </a:schemeClr>
                </a:solidFill>
              </a:rPr>
              <a:t>metalanguage</a:t>
            </a:r>
            <a:r>
              <a:rPr lang="en-GB" dirty="0"/>
              <a:t> – a language for talking about language.</a:t>
            </a:r>
          </a:p>
          <a:p>
            <a:r>
              <a:rPr lang="en-GB" dirty="0"/>
              <a:t>Metalanguage is an essential tool for TESOL teachers as it enables you to describe and refer to the content area that is central to teaching a second or foreign language – language itself.</a:t>
            </a:r>
          </a:p>
          <a:p>
            <a:r>
              <a:rPr lang="en-GB" dirty="0"/>
              <a:t>SFL gives you a metalanguage for talking about language in context.</a:t>
            </a:r>
          </a:p>
        </p:txBody>
      </p:sp>
      <p:sp>
        <p:nvSpPr>
          <p:cNvPr id="5" name="Slide Number Placeholder 4">
            <a:extLst>
              <a:ext uri="{FF2B5EF4-FFF2-40B4-BE49-F238E27FC236}">
                <a16:creationId xmlns:a16="http://schemas.microsoft.com/office/drawing/2014/main" id="{0D4044E3-5B07-4AEB-A293-77D87CD97DA2}"/>
              </a:ext>
            </a:extLst>
          </p:cNvPr>
          <p:cNvSpPr>
            <a:spLocks noGrp="1"/>
          </p:cNvSpPr>
          <p:nvPr>
            <p:ph type="sldNum" sz="quarter" idx="12"/>
          </p:nvPr>
        </p:nvSpPr>
        <p:spPr/>
        <p:txBody>
          <a:bodyPr/>
          <a:lstStyle/>
          <a:p>
            <a:fld id="{A9EE17CC-7D6F-417F-815E-9173420CC3B4}" type="slidenum">
              <a:rPr lang="en-GB" smtClean="0"/>
              <a:t>7</a:t>
            </a:fld>
            <a:endParaRPr lang="en-GB" dirty="0"/>
          </a:p>
        </p:txBody>
      </p:sp>
    </p:spTree>
    <p:extLst>
      <p:ext uri="{BB962C8B-B14F-4D97-AF65-F5344CB8AC3E}">
        <p14:creationId xmlns:p14="http://schemas.microsoft.com/office/powerpoint/2010/main" val="650019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5F16-C63E-42AA-AAF0-1EC8885BB247}"/>
              </a:ext>
            </a:extLst>
          </p:cNvPr>
          <p:cNvSpPr>
            <a:spLocks noGrp="1"/>
          </p:cNvSpPr>
          <p:nvPr>
            <p:ph type="title"/>
          </p:nvPr>
        </p:nvSpPr>
        <p:spPr/>
        <p:txBody>
          <a:bodyPr/>
          <a:lstStyle/>
          <a:p>
            <a:r>
              <a:rPr lang="en-US" dirty="0">
                <a:solidFill>
                  <a:srgbClr val="EBEBEB"/>
                </a:solidFill>
              </a:rPr>
              <a:t>Systemic Functional Linguistics</a:t>
            </a:r>
            <a:endParaRPr lang="en-GB" dirty="0"/>
          </a:p>
        </p:txBody>
      </p:sp>
      <p:sp>
        <p:nvSpPr>
          <p:cNvPr id="3" name="Content Placeholder 2">
            <a:extLst>
              <a:ext uri="{FF2B5EF4-FFF2-40B4-BE49-F238E27FC236}">
                <a16:creationId xmlns:a16="http://schemas.microsoft.com/office/drawing/2014/main" id="{6CC83795-DBAC-43AE-87C2-B59C6B780AAF}"/>
              </a:ext>
            </a:extLst>
          </p:cNvPr>
          <p:cNvSpPr>
            <a:spLocks noGrp="1"/>
          </p:cNvSpPr>
          <p:nvPr>
            <p:ph idx="1"/>
          </p:nvPr>
        </p:nvSpPr>
        <p:spPr/>
        <p:txBody>
          <a:bodyPr/>
          <a:lstStyle/>
          <a:p>
            <a:r>
              <a:rPr lang="en-GB" dirty="0"/>
              <a:t>SFL is relevant as language is seen as:</a:t>
            </a:r>
          </a:p>
          <a:p>
            <a:r>
              <a:rPr lang="en-GB" dirty="0"/>
              <a:t>Functional –as it is used to achieve different cultural and social purposes;</a:t>
            </a:r>
          </a:p>
          <a:p>
            <a:r>
              <a:rPr lang="en-GB" dirty="0"/>
              <a:t>Situated in social contexts which affect the meanings that are exchanged;</a:t>
            </a:r>
          </a:p>
          <a:p>
            <a:r>
              <a:rPr lang="en-GB" dirty="0"/>
              <a:t>Used by selecting resources from a wide range of choices from the grammatical system</a:t>
            </a:r>
          </a:p>
          <a:p>
            <a:r>
              <a:rPr lang="en-GB" dirty="0"/>
              <a:t>Used as whole texts rather than disconnected sentences.</a:t>
            </a:r>
          </a:p>
          <a:p>
            <a:endParaRPr lang="en-GB" dirty="0"/>
          </a:p>
        </p:txBody>
      </p:sp>
      <p:sp>
        <p:nvSpPr>
          <p:cNvPr id="4" name="Slide Number Placeholder 3">
            <a:extLst>
              <a:ext uri="{FF2B5EF4-FFF2-40B4-BE49-F238E27FC236}">
                <a16:creationId xmlns:a16="http://schemas.microsoft.com/office/drawing/2014/main" id="{FAFA6F06-CFD2-48C2-8C3C-B56CAEEFBA2D}"/>
              </a:ext>
            </a:extLst>
          </p:cNvPr>
          <p:cNvSpPr>
            <a:spLocks noGrp="1"/>
          </p:cNvSpPr>
          <p:nvPr>
            <p:ph type="sldNum" sz="quarter" idx="12"/>
          </p:nvPr>
        </p:nvSpPr>
        <p:spPr/>
        <p:txBody>
          <a:bodyPr/>
          <a:lstStyle/>
          <a:p>
            <a:fld id="{A9EE17CC-7D6F-417F-815E-9173420CC3B4}" type="slidenum">
              <a:rPr lang="en-GB" smtClean="0"/>
              <a:t>8</a:t>
            </a:fld>
            <a:endParaRPr lang="en-GB" dirty="0"/>
          </a:p>
        </p:txBody>
      </p:sp>
    </p:spTree>
    <p:extLst>
      <p:ext uri="{BB962C8B-B14F-4D97-AF65-F5344CB8AC3E}">
        <p14:creationId xmlns:p14="http://schemas.microsoft.com/office/powerpoint/2010/main" val="3902210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4D89B-BFEE-4230-B3B0-6CA11311CB65}"/>
              </a:ext>
            </a:extLst>
          </p:cNvPr>
          <p:cNvSpPr>
            <a:spLocks noGrp="1"/>
          </p:cNvSpPr>
          <p:nvPr>
            <p:ph type="title"/>
          </p:nvPr>
        </p:nvSpPr>
        <p:spPr/>
        <p:txBody>
          <a:bodyPr/>
          <a:lstStyle/>
          <a:p>
            <a:r>
              <a:rPr lang="en-US" dirty="0">
                <a:solidFill>
                  <a:srgbClr val="EBEBEB"/>
                </a:solidFill>
              </a:rPr>
              <a:t>Systemic Functional Linguistics-</a:t>
            </a:r>
            <a:br>
              <a:rPr lang="en-US" dirty="0">
                <a:solidFill>
                  <a:srgbClr val="EBEBEB"/>
                </a:solidFill>
              </a:rPr>
            </a:br>
            <a:r>
              <a:rPr lang="en-US" dirty="0">
                <a:solidFill>
                  <a:srgbClr val="EBEBEB"/>
                </a:solidFill>
              </a:rPr>
              <a:t>Key Terms</a:t>
            </a:r>
            <a:endParaRPr lang="en-GB" dirty="0"/>
          </a:p>
        </p:txBody>
      </p:sp>
      <p:sp>
        <p:nvSpPr>
          <p:cNvPr id="3" name="Content Placeholder 2">
            <a:extLst>
              <a:ext uri="{FF2B5EF4-FFF2-40B4-BE49-F238E27FC236}">
                <a16:creationId xmlns:a16="http://schemas.microsoft.com/office/drawing/2014/main" id="{DF652977-ACA7-4BB5-A8F8-29468B77895E}"/>
              </a:ext>
            </a:extLst>
          </p:cNvPr>
          <p:cNvSpPr>
            <a:spLocks noGrp="1"/>
          </p:cNvSpPr>
          <p:nvPr>
            <p:ph idx="1"/>
          </p:nvPr>
        </p:nvSpPr>
        <p:spPr/>
        <p:txBody>
          <a:bodyPr/>
          <a:lstStyle/>
          <a:p>
            <a:endParaRPr lang="en-GB" b="1" dirty="0"/>
          </a:p>
          <a:p>
            <a:r>
              <a:rPr lang="en-GB" b="1" dirty="0"/>
              <a:t>Context of culture </a:t>
            </a:r>
            <a:r>
              <a:rPr lang="en-GB" dirty="0"/>
              <a:t>refers to the broad patterns of behaviour – including specifically language use – which have been adopted over time by members of the cultural group</a:t>
            </a:r>
          </a:p>
          <a:p>
            <a:endParaRPr lang="en-GB" dirty="0"/>
          </a:p>
          <a:p>
            <a:r>
              <a:rPr lang="en-GB" b="1" dirty="0"/>
              <a:t>Context of situation </a:t>
            </a:r>
            <a:r>
              <a:rPr lang="en-GB" dirty="0"/>
              <a:t>refers to specific social situations within which language is used in ways which are patterned to meet the purposes of that situation.</a:t>
            </a:r>
          </a:p>
          <a:p>
            <a:endParaRPr lang="en-GB" dirty="0"/>
          </a:p>
        </p:txBody>
      </p:sp>
      <p:sp>
        <p:nvSpPr>
          <p:cNvPr id="5" name="Slide Number Placeholder 4">
            <a:extLst>
              <a:ext uri="{FF2B5EF4-FFF2-40B4-BE49-F238E27FC236}">
                <a16:creationId xmlns:a16="http://schemas.microsoft.com/office/drawing/2014/main" id="{E757FC98-07B4-4CA1-AE21-A745EC78FB1E}"/>
              </a:ext>
            </a:extLst>
          </p:cNvPr>
          <p:cNvSpPr>
            <a:spLocks noGrp="1"/>
          </p:cNvSpPr>
          <p:nvPr>
            <p:ph type="sldNum" sz="quarter" idx="12"/>
          </p:nvPr>
        </p:nvSpPr>
        <p:spPr/>
        <p:txBody>
          <a:bodyPr/>
          <a:lstStyle/>
          <a:p>
            <a:fld id="{A9EE17CC-7D6F-417F-815E-9173420CC3B4}" type="slidenum">
              <a:rPr lang="en-GB" smtClean="0"/>
              <a:t>9</a:t>
            </a:fld>
            <a:endParaRPr lang="en-GB" dirty="0"/>
          </a:p>
        </p:txBody>
      </p:sp>
    </p:spTree>
    <p:extLst>
      <p:ext uri="{BB962C8B-B14F-4D97-AF65-F5344CB8AC3E}">
        <p14:creationId xmlns:p14="http://schemas.microsoft.com/office/powerpoint/2010/main" val="2982130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5DFEA-ADD1-4BFF-81E8-EB5CD816843B}"/>
              </a:ext>
            </a:extLst>
          </p:cNvPr>
          <p:cNvSpPr>
            <a:spLocks noGrp="1"/>
          </p:cNvSpPr>
          <p:nvPr>
            <p:ph type="title"/>
          </p:nvPr>
        </p:nvSpPr>
        <p:spPr/>
        <p:txBody>
          <a:bodyPr/>
          <a:lstStyle/>
          <a:p>
            <a:r>
              <a:rPr lang="en-US" dirty="0">
                <a:solidFill>
                  <a:srgbClr val="EBEBEB"/>
                </a:solidFill>
              </a:rPr>
              <a:t>Systemic Functional Linguistics</a:t>
            </a:r>
            <a:endParaRPr lang="en-GB" dirty="0"/>
          </a:p>
        </p:txBody>
      </p:sp>
      <p:sp>
        <p:nvSpPr>
          <p:cNvPr id="3" name="Content Placeholder 2">
            <a:extLst>
              <a:ext uri="{FF2B5EF4-FFF2-40B4-BE49-F238E27FC236}">
                <a16:creationId xmlns:a16="http://schemas.microsoft.com/office/drawing/2014/main" id="{8B640500-BD38-40D7-A30D-11546CCDD80F}"/>
              </a:ext>
            </a:extLst>
          </p:cNvPr>
          <p:cNvSpPr>
            <a:spLocks noGrp="1"/>
          </p:cNvSpPr>
          <p:nvPr>
            <p:ph idx="1"/>
          </p:nvPr>
        </p:nvSpPr>
        <p:spPr/>
        <p:txBody>
          <a:bodyPr/>
          <a:lstStyle/>
          <a:p>
            <a:pPr marL="0" indent="0">
              <a:buNone/>
            </a:pPr>
            <a:r>
              <a:rPr lang="en-GB" dirty="0"/>
              <a:t>	</a:t>
            </a:r>
            <a:r>
              <a:rPr lang="en-GB" b="1" dirty="0"/>
              <a:t>Field – </a:t>
            </a:r>
            <a:r>
              <a:rPr lang="en-GB" dirty="0"/>
              <a:t>is the </a:t>
            </a:r>
            <a:r>
              <a:rPr lang="en-GB" b="1" dirty="0"/>
              <a:t>topic</a:t>
            </a:r>
            <a:r>
              <a:rPr lang="en-GB" dirty="0"/>
              <a:t> of the social activity taking place. Field 	interconnects with the experiential meaning in the context of 	situation.</a:t>
            </a:r>
            <a:endParaRPr lang="en-GB" b="1" dirty="0"/>
          </a:p>
          <a:p>
            <a:endParaRPr lang="en-GB" b="1" dirty="0"/>
          </a:p>
          <a:p>
            <a:r>
              <a:rPr lang="en-GB" b="1" dirty="0"/>
              <a:t>Tenor </a:t>
            </a:r>
            <a:r>
              <a:rPr lang="en-GB" dirty="0"/>
              <a:t>is the </a:t>
            </a:r>
            <a:r>
              <a:rPr lang="en-GB" b="1" dirty="0"/>
              <a:t>relationships</a:t>
            </a:r>
            <a:r>
              <a:rPr lang="en-GB" dirty="0"/>
              <a:t> between the participants. Tenor interconnects with the interpersonal meaning in the context of situation</a:t>
            </a:r>
          </a:p>
          <a:p>
            <a:endParaRPr lang="en-GB" b="1" dirty="0"/>
          </a:p>
          <a:p>
            <a:r>
              <a:rPr lang="en-GB" b="1" dirty="0"/>
              <a:t>Mode </a:t>
            </a:r>
            <a:r>
              <a:rPr lang="en-GB" dirty="0"/>
              <a:t>is the kind of </a:t>
            </a:r>
            <a:r>
              <a:rPr lang="en-GB" b="1" dirty="0"/>
              <a:t>text</a:t>
            </a:r>
            <a:r>
              <a:rPr lang="en-GB" dirty="0"/>
              <a:t> being created, for example, spoken or written. </a:t>
            </a:r>
            <a:r>
              <a:rPr lang="en-GB" b="1" dirty="0"/>
              <a:t>Mode</a:t>
            </a:r>
            <a:r>
              <a:rPr lang="en-GB" dirty="0"/>
              <a:t> interconnects with the textual meaning in the context of situation.</a:t>
            </a:r>
          </a:p>
          <a:p>
            <a:endParaRPr lang="en-GB" b="1" dirty="0"/>
          </a:p>
        </p:txBody>
      </p:sp>
      <p:sp>
        <p:nvSpPr>
          <p:cNvPr id="5" name="Slide Number Placeholder 4">
            <a:extLst>
              <a:ext uri="{FF2B5EF4-FFF2-40B4-BE49-F238E27FC236}">
                <a16:creationId xmlns:a16="http://schemas.microsoft.com/office/drawing/2014/main" id="{9E26B344-9D14-41FC-AD0C-FFD10861212D}"/>
              </a:ext>
            </a:extLst>
          </p:cNvPr>
          <p:cNvSpPr>
            <a:spLocks noGrp="1"/>
          </p:cNvSpPr>
          <p:nvPr>
            <p:ph type="sldNum" sz="quarter" idx="12"/>
          </p:nvPr>
        </p:nvSpPr>
        <p:spPr/>
        <p:txBody>
          <a:bodyPr/>
          <a:lstStyle/>
          <a:p>
            <a:fld id="{A9EE17CC-7D6F-417F-815E-9173420CC3B4}" type="slidenum">
              <a:rPr lang="en-GB" smtClean="0"/>
              <a:t>10</a:t>
            </a:fld>
            <a:endParaRPr lang="en-GB" dirty="0"/>
          </a:p>
        </p:txBody>
      </p:sp>
    </p:spTree>
    <p:extLst>
      <p:ext uri="{BB962C8B-B14F-4D97-AF65-F5344CB8AC3E}">
        <p14:creationId xmlns:p14="http://schemas.microsoft.com/office/powerpoint/2010/main" val="259265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E6B38-B14F-4BC2-A062-6DAA8A6B4AAB}"/>
              </a:ext>
            </a:extLst>
          </p:cNvPr>
          <p:cNvSpPr>
            <a:spLocks noGrp="1"/>
          </p:cNvSpPr>
          <p:nvPr>
            <p:ph type="title"/>
          </p:nvPr>
        </p:nvSpPr>
        <p:spPr/>
        <p:txBody>
          <a:bodyPr/>
          <a:lstStyle/>
          <a:p>
            <a:r>
              <a:rPr lang="en-GB" dirty="0"/>
              <a:t>Exploring Genre</a:t>
            </a:r>
          </a:p>
        </p:txBody>
      </p:sp>
      <p:sp>
        <p:nvSpPr>
          <p:cNvPr id="3" name="Content Placeholder 2">
            <a:extLst>
              <a:ext uri="{FF2B5EF4-FFF2-40B4-BE49-F238E27FC236}">
                <a16:creationId xmlns:a16="http://schemas.microsoft.com/office/drawing/2014/main" id="{028A17D4-B5F3-4457-9416-EFCE4D86FEF5}"/>
              </a:ext>
            </a:extLst>
          </p:cNvPr>
          <p:cNvSpPr>
            <a:spLocks noGrp="1"/>
          </p:cNvSpPr>
          <p:nvPr>
            <p:ph idx="1"/>
          </p:nvPr>
        </p:nvSpPr>
        <p:spPr/>
        <p:txBody>
          <a:bodyPr/>
          <a:lstStyle/>
          <a:p>
            <a:r>
              <a:rPr lang="en-GB" dirty="0"/>
              <a:t>Genres are types of text that are constructed in similar and recognizable ways.</a:t>
            </a:r>
          </a:p>
          <a:p>
            <a:r>
              <a:rPr lang="en-GB" dirty="0"/>
              <a:t>There are 7 different genres:</a:t>
            </a:r>
          </a:p>
          <a:p>
            <a:r>
              <a:rPr lang="en-GB" dirty="0"/>
              <a:t>Recount</a:t>
            </a:r>
          </a:p>
          <a:p>
            <a:r>
              <a:rPr lang="en-GB" dirty="0"/>
              <a:t>Narrative</a:t>
            </a:r>
          </a:p>
          <a:p>
            <a:r>
              <a:rPr lang="en-GB" dirty="0"/>
              <a:t>Procedure</a:t>
            </a:r>
          </a:p>
          <a:p>
            <a:r>
              <a:rPr lang="en-GB" dirty="0"/>
              <a:t>Information report</a:t>
            </a:r>
          </a:p>
          <a:p>
            <a:r>
              <a:rPr lang="en-GB" dirty="0"/>
              <a:t>Explanation</a:t>
            </a:r>
          </a:p>
          <a:p>
            <a:r>
              <a:rPr lang="en-GB" dirty="0"/>
              <a:t>Exposition</a:t>
            </a:r>
          </a:p>
          <a:p>
            <a:r>
              <a:rPr lang="en-GB" dirty="0"/>
              <a:t>Discussion.</a:t>
            </a:r>
          </a:p>
        </p:txBody>
      </p:sp>
      <p:sp>
        <p:nvSpPr>
          <p:cNvPr id="5" name="Slide Number Placeholder 4">
            <a:extLst>
              <a:ext uri="{FF2B5EF4-FFF2-40B4-BE49-F238E27FC236}">
                <a16:creationId xmlns:a16="http://schemas.microsoft.com/office/drawing/2014/main" id="{27A16FE9-680D-4E32-99D1-43FDC21B53EA}"/>
              </a:ext>
            </a:extLst>
          </p:cNvPr>
          <p:cNvSpPr>
            <a:spLocks noGrp="1"/>
          </p:cNvSpPr>
          <p:nvPr>
            <p:ph type="sldNum" sz="quarter" idx="12"/>
          </p:nvPr>
        </p:nvSpPr>
        <p:spPr/>
        <p:txBody>
          <a:bodyPr/>
          <a:lstStyle/>
          <a:p>
            <a:fld id="{A9EE17CC-7D6F-417F-815E-9173420CC3B4}" type="slidenum">
              <a:rPr lang="en-GB" smtClean="0"/>
              <a:t>11</a:t>
            </a:fld>
            <a:endParaRPr lang="en-GB" dirty="0"/>
          </a:p>
        </p:txBody>
      </p:sp>
    </p:spTree>
    <p:extLst>
      <p:ext uri="{BB962C8B-B14F-4D97-AF65-F5344CB8AC3E}">
        <p14:creationId xmlns:p14="http://schemas.microsoft.com/office/powerpoint/2010/main" val="400831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DB8D3E-3401-46F6-B47C-FD8E0B54D1AD}"/>
              </a:ext>
            </a:extLst>
          </p:cNvPr>
          <p:cNvSpPr>
            <a:spLocks noGrp="1"/>
          </p:cNvSpPr>
          <p:nvPr>
            <p:ph type="title"/>
          </p:nvPr>
        </p:nvSpPr>
        <p:spPr>
          <a:xfrm>
            <a:off x="648930" y="629266"/>
            <a:ext cx="6188190" cy="1622321"/>
          </a:xfrm>
        </p:spPr>
        <p:txBody>
          <a:bodyPr>
            <a:normAutofit/>
          </a:bodyPr>
          <a:lstStyle/>
          <a:p>
            <a:r>
              <a:rPr lang="en-GB">
                <a:solidFill>
                  <a:srgbClr val="EBEBEB"/>
                </a:solidFill>
              </a:rPr>
              <a:t>Genre</a:t>
            </a:r>
          </a:p>
        </p:txBody>
      </p:sp>
      <p:sp>
        <p:nvSpPr>
          <p:cNvPr id="3" name="Content Placeholder 2">
            <a:extLst>
              <a:ext uri="{FF2B5EF4-FFF2-40B4-BE49-F238E27FC236}">
                <a16:creationId xmlns:a16="http://schemas.microsoft.com/office/drawing/2014/main" id="{AAB4C1B6-3C42-48F5-AAC3-F0B0275606D8}"/>
              </a:ext>
            </a:extLst>
          </p:cNvPr>
          <p:cNvSpPr>
            <a:spLocks noGrp="1"/>
          </p:cNvSpPr>
          <p:nvPr>
            <p:ph idx="1"/>
          </p:nvPr>
        </p:nvSpPr>
        <p:spPr>
          <a:xfrm>
            <a:off x="648930" y="2438400"/>
            <a:ext cx="6188189" cy="3785419"/>
          </a:xfrm>
        </p:spPr>
        <p:txBody>
          <a:bodyPr>
            <a:normAutofit/>
          </a:bodyPr>
          <a:lstStyle/>
          <a:p>
            <a:r>
              <a:rPr lang="en-GB">
                <a:solidFill>
                  <a:srgbClr val="FFFFFF"/>
                </a:solidFill>
              </a:rPr>
              <a:t>The term genre as used in SFL was developed by Jim Martin, a linguist who has worked extensively with Michael Halliday in Australia.</a:t>
            </a:r>
          </a:p>
          <a:p>
            <a:r>
              <a:rPr lang="en-GB">
                <a:solidFill>
                  <a:srgbClr val="FFFFFF"/>
                </a:solidFill>
              </a:rPr>
              <a:t>It concerns the analysis of the structural patters of whole texts which share the same purpose and elements.</a:t>
            </a:r>
          </a:p>
          <a:p>
            <a:endParaRPr lang="en-GB">
              <a:solidFill>
                <a:srgbClr val="FFFFFF"/>
              </a:solidFill>
            </a:endParaRPr>
          </a:p>
        </p:txBody>
      </p:sp>
      <p:sp>
        <p:nvSpPr>
          <p:cNvPr id="1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descr="Map&#10;&#10;Description automatically generated">
            <a:extLst>
              <a:ext uri="{FF2B5EF4-FFF2-40B4-BE49-F238E27FC236}">
                <a16:creationId xmlns:a16="http://schemas.microsoft.com/office/drawing/2014/main" id="{1D39BEB3-9DEE-450A-8A25-38A5E74AB32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962" r="4019"/>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5" name="Slide Number Placeholder 4">
            <a:extLst>
              <a:ext uri="{FF2B5EF4-FFF2-40B4-BE49-F238E27FC236}">
                <a16:creationId xmlns:a16="http://schemas.microsoft.com/office/drawing/2014/main" id="{A0B004A2-37B7-4DB3-A570-29A8A6986E17}"/>
              </a:ext>
            </a:extLst>
          </p:cNvPr>
          <p:cNvSpPr>
            <a:spLocks noGrp="1"/>
          </p:cNvSpPr>
          <p:nvPr>
            <p:ph type="sldNum" sz="quarter" idx="12"/>
          </p:nvPr>
        </p:nvSpPr>
        <p:spPr>
          <a:xfrm>
            <a:off x="10352540" y="295729"/>
            <a:ext cx="838199" cy="767687"/>
          </a:xfrm>
        </p:spPr>
        <p:txBody>
          <a:bodyPr>
            <a:normAutofit/>
          </a:bodyPr>
          <a:lstStyle/>
          <a:p>
            <a:pPr>
              <a:spcAft>
                <a:spcPts val="600"/>
              </a:spcAft>
            </a:pPr>
            <a:fld id="{A9EE17CC-7D6F-417F-815E-9173420CC3B4}" type="slidenum">
              <a:rPr lang="en-GB">
                <a:solidFill>
                  <a:srgbClr val="FFFFFF"/>
                </a:solidFill>
              </a:rPr>
              <a:pPr>
                <a:spcAft>
                  <a:spcPts val="600"/>
                </a:spcAft>
              </a:pPr>
              <a:t>12</a:t>
            </a:fld>
            <a:endParaRPr lang="en-GB">
              <a:solidFill>
                <a:srgbClr val="FFFFFF"/>
              </a:solidFill>
            </a:endParaRPr>
          </a:p>
        </p:txBody>
      </p:sp>
      <p:sp>
        <p:nvSpPr>
          <p:cNvPr id="7" name="TextBox 6">
            <a:extLst>
              <a:ext uri="{FF2B5EF4-FFF2-40B4-BE49-F238E27FC236}">
                <a16:creationId xmlns:a16="http://schemas.microsoft.com/office/drawing/2014/main" id="{9A084D31-272F-4E9F-B7A1-69D431739B3D}"/>
              </a:ext>
            </a:extLst>
          </p:cNvPr>
          <p:cNvSpPr txBox="1"/>
          <p:nvPr/>
        </p:nvSpPr>
        <p:spPr>
          <a:xfrm>
            <a:off x="9652522" y="6657945"/>
            <a:ext cx="25394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ouseful.info/2019/10/30/querying-dbpedia-linked-data-from-jupyter-notebooks-music-genres-related-to-heavy-metal-and-music-venues-in-englan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07993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847DD-E92E-4FB9-8063-CBC6113DF3A3}"/>
              </a:ext>
            </a:extLst>
          </p:cNvPr>
          <p:cNvSpPr>
            <a:spLocks noGrp="1"/>
          </p:cNvSpPr>
          <p:nvPr>
            <p:ph type="title"/>
          </p:nvPr>
        </p:nvSpPr>
        <p:spPr/>
        <p:txBody>
          <a:bodyPr/>
          <a:lstStyle/>
          <a:p>
            <a:r>
              <a:rPr lang="en-GB" dirty="0"/>
              <a:t>Genre  - Martin (1987)</a:t>
            </a:r>
          </a:p>
        </p:txBody>
      </p:sp>
      <p:sp>
        <p:nvSpPr>
          <p:cNvPr id="3" name="Content Placeholder 2">
            <a:extLst>
              <a:ext uri="{FF2B5EF4-FFF2-40B4-BE49-F238E27FC236}">
                <a16:creationId xmlns:a16="http://schemas.microsoft.com/office/drawing/2014/main" id="{D4CC6B57-E48C-4F57-BC4B-799D03D7B9EF}"/>
              </a:ext>
            </a:extLst>
          </p:cNvPr>
          <p:cNvSpPr>
            <a:spLocks noGrp="1"/>
          </p:cNvSpPr>
          <p:nvPr>
            <p:ph idx="1"/>
          </p:nvPr>
        </p:nvSpPr>
        <p:spPr/>
        <p:txBody>
          <a:bodyPr/>
          <a:lstStyle/>
          <a:p>
            <a:r>
              <a:rPr lang="en-GB" dirty="0"/>
              <a:t>Martin defines genre as a ‘staged, goal oriented, purposeful activity in which speakers engage as members of our culture.’ (Martin 1987: 155)</a:t>
            </a:r>
          </a:p>
          <a:p>
            <a:endParaRPr lang="en-GB" dirty="0"/>
          </a:p>
          <a:p>
            <a:r>
              <a:rPr lang="en-GB" dirty="0"/>
              <a:t>Genres are characterised by ‘distinctive beginning-middle-end (or schematic) structures.’</a:t>
            </a:r>
          </a:p>
        </p:txBody>
      </p:sp>
      <p:sp>
        <p:nvSpPr>
          <p:cNvPr id="5" name="Slide Number Placeholder 4">
            <a:extLst>
              <a:ext uri="{FF2B5EF4-FFF2-40B4-BE49-F238E27FC236}">
                <a16:creationId xmlns:a16="http://schemas.microsoft.com/office/drawing/2014/main" id="{99644E1C-BF4B-45B4-9586-53CE419C72FB}"/>
              </a:ext>
            </a:extLst>
          </p:cNvPr>
          <p:cNvSpPr>
            <a:spLocks noGrp="1"/>
          </p:cNvSpPr>
          <p:nvPr>
            <p:ph type="sldNum" sz="quarter" idx="12"/>
          </p:nvPr>
        </p:nvSpPr>
        <p:spPr/>
        <p:txBody>
          <a:bodyPr/>
          <a:lstStyle/>
          <a:p>
            <a:fld id="{A9EE17CC-7D6F-417F-815E-9173420CC3B4}" type="slidenum">
              <a:rPr lang="en-GB" smtClean="0"/>
              <a:t>13</a:t>
            </a:fld>
            <a:endParaRPr lang="en-GB" dirty="0"/>
          </a:p>
        </p:txBody>
      </p:sp>
    </p:spTree>
    <p:extLst>
      <p:ext uri="{BB962C8B-B14F-4D97-AF65-F5344CB8AC3E}">
        <p14:creationId xmlns:p14="http://schemas.microsoft.com/office/powerpoint/2010/main" val="2833939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83" name="Rectangle 82">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0D8997C0-5C82-4CA0-8BB5-168B80F5B37B}"/>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A9EE17CC-7D6F-417F-815E-9173420CC3B4}" type="slidenum">
              <a:rPr lang="en-US">
                <a:solidFill>
                  <a:srgbClr val="FFFFFF"/>
                </a:solidFill>
              </a:rPr>
              <a:pPr defTabSz="914400">
                <a:spcAft>
                  <a:spcPts val="600"/>
                </a:spcAft>
              </a:pPr>
              <a:t>14</a:t>
            </a:fld>
            <a:endParaRPr lang="en-US">
              <a:solidFill>
                <a:srgbClr val="FFFFFF"/>
              </a:solidFill>
            </a:endParaRPr>
          </a:p>
        </p:txBody>
      </p:sp>
      <p:sp>
        <p:nvSpPr>
          <p:cNvPr id="87"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1026" name="Picture 2" descr="PDF] SPEAKING – WRITING MODE: STRATEGIES IN TRANSFORMING SPOKEN AND WRITTEN  LANGUAGE | Semantic Scholar">
            <a:extLst>
              <a:ext uri="{FF2B5EF4-FFF2-40B4-BE49-F238E27FC236}">
                <a16:creationId xmlns:a16="http://schemas.microsoft.com/office/drawing/2014/main" id="{0F4363A2-F56C-43C0-A3B5-0175879602EC}"/>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tretch>
            <a:fillRect/>
          </a:stretch>
        </p:blipFill>
        <p:spPr bwMode="auto">
          <a:xfrm>
            <a:off x="635458" y="640081"/>
            <a:ext cx="8252792" cy="3291844"/>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Freeform: Shape 8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02B5F-3911-4C67-ACB8-F13D263FD7FF}"/>
              </a:ext>
            </a:extLst>
          </p:cNvPr>
          <p:cNvSpPr>
            <a:spLocks noGrp="1"/>
          </p:cNvSpPr>
          <p:nvPr>
            <p:ph type="title"/>
          </p:nvPr>
        </p:nvSpPr>
        <p:spPr>
          <a:xfrm>
            <a:off x="543610" y="5427048"/>
            <a:ext cx="9149350" cy="868026"/>
          </a:xfrm>
        </p:spPr>
        <p:txBody>
          <a:bodyPr vert="horz" lIns="91440" tIns="45720" rIns="91440" bIns="45720" rtlCol="0" anchor="b">
            <a:normAutofit fontScale="90000"/>
          </a:bodyPr>
          <a:lstStyle/>
          <a:p>
            <a:r>
              <a:rPr lang="en-US" sz="4800" b="0" i="0" kern="1200" dirty="0">
                <a:solidFill>
                  <a:srgbClr val="EBEBEB"/>
                </a:solidFill>
                <a:latin typeface="+mj-lt"/>
                <a:ea typeface="+mj-ea"/>
                <a:cs typeface="+mj-cs"/>
              </a:rPr>
              <a:t>Comparing spoken and written language</a:t>
            </a:r>
          </a:p>
        </p:txBody>
      </p:sp>
    </p:spTree>
    <p:extLst>
      <p:ext uri="{BB962C8B-B14F-4D97-AF65-F5344CB8AC3E}">
        <p14:creationId xmlns:p14="http://schemas.microsoft.com/office/powerpoint/2010/main" val="529739301"/>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Reconsidering “cause inside the clause” in scientific discourse – from a  discourse semantic perspective in systemic functional linguistics in: Text  &amp; Talk Volume 38 Issue 5 (2018)">
            <a:extLst>
              <a:ext uri="{FF2B5EF4-FFF2-40B4-BE49-F238E27FC236}">
                <a16:creationId xmlns:a16="http://schemas.microsoft.com/office/drawing/2014/main" id="{A887C861-4ECB-4685-B15C-8E9F260B4FAF}"/>
              </a:ext>
            </a:extLst>
          </p:cNvPr>
          <p:cNvPicPr>
            <a:picLocks noGrp="1" noChangeAspect="1" noChangeArrowheads="1"/>
          </p:cNvPicPr>
          <p:nvPr>
            <p:ph idx="1"/>
          </p:nvPr>
        </p:nvPicPr>
        <p:blipFill>
          <a:blip r:embed="rId7">
            <a:extLst>
              <a:ext uri="{28A0092B-C50C-407E-A947-70E740481C1C}">
                <a14:useLocalDpi xmlns:a14="http://schemas.microsoft.com/office/drawing/2010/main" val="0"/>
              </a:ext>
            </a:extLst>
          </a:blip>
          <a:stretch>
            <a:fillRect/>
          </a:stretch>
        </p:blipFill>
        <p:spPr bwMode="auto">
          <a:xfrm>
            <a:off x="701169" y="643467"/>
            <a:ext cx="9363136" cy="5571066"/>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CF3CB42D-72C9-4410-9956-4DBC87ABD37F}"/>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A9EE17CC-7D6F-417F-815E-9173420CC3B4}" type="slidenum">
              <a:rPr lang="en-US" smtClean="0"/>
              <a:pPr>
                <a:spcAft>
                  <a:spcPts val="600"/>
                </a:spcAft>
              </a:pPr>
              <a:t>15</a:t>
            </a:fld>
            <a:endParaRPr lang="en-US"/>
          </a:p>
        </p:txBody>
      </p:sp>
    </p:spTree>
    <p:extLst>
      <p:ext uri="{BB962C8B-B14F-4D97-AF65-F5344CB8AC3E}">
        <p14:creationId xmlns:p14="http://schemas.microsoft.com/office/powerpoint/2010/main" val="637367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83" name="Rectangle 82">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F737C031-FA83-4BDF-9631-263351BBE937}"/>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defTabSz="914400">
              <a:spcAft>
                <a:spcPts val="600"/>
              </a:spcAft>
            </a:pPr>
            <a:fld id="{A9EE17CC-7D6F-417F-815E-9173420CC3B4}" type="slidenum">
              <a:rPr lang="en-US">
                <a:solidFill>
                  <a:srgbClr val="FFFFFF"/>
                </a:solidFill>
              </a:rPr>
              <a:pPr defTabSz="914400">
                <a:spcAft>
                  <a:spcPts val="600"/>
                </a:spcAft>
              </a:pPr>
              <a:t>16</a:t>
            </a:fld>
            <a:endParaRPr lang="en-US">
              <a:solidFill>
                <a:srgbClr val="FFFFFF"/>
              </a:solidFill>
            </a:endParaRPr>
          </a:p>
        </p:txBody>
      </p:sp>
      <p:sp>
        <p:nvSpPr>
          <p:cNvPr id="87"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3074" name="Picture 2" descr="Student Use of SFL Resources on Fantasy, Canonical, and Non-fiction Texts:  Critical Literacy in the High School ELA Classroom | SpringerLink">
            <a:extLst>
              <a:ext uri="{FF2B5EF4-FFF2-40B4-BE49-F238E27FC236}">
                <a16:creationId xmlns:a16="http://schemas.microsoft.com/office/drawing/2014/main" id="{544836FA-A08A-4BC8-A678-3C798DF79C8A}"/>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tretch>
            <a:fillRect/>
          </a:stretch>
        </p:blipFill>
        <p:spPr bwMode="auto">
          <a:xfrm>
            <a:off x="635458" y="858011"/>
            <a:ext cx="9150807" cy="3073914"/>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Freeform: Shape 88">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C740C-A770-411C-B1C1-29A9AD4B8D65}"/>
              </a:ext>
            </a:extLst>
          </p:cNvPr>
          <p:cNvSpPr>
            <a:spLocks noGrp="1"/>
          </p:cNvSpPr>
          <p:nvPr>
            <p:ph type="title"/>
          </p:nvPr>
        </p:nvSpPr>
        <p:spPr>
          <a:xfrm>
            <a:off x="761206" y="5360356"/>
            <a:ext cx="9149350" cy="868026"/>
          </a:xfrm>
        </p:spPr>
        <p:txBody>
          <a:bodyPr vert="horz" lIns="91440" tIns="45720" rIns="91440" bIns="45720" rtlCol="0" anchor="b">
            <a:normAutofit fontScale="90000"/>
          </a:bodyPr>
          <a:lstStyle/>
          <a:p>
            <a:r>
              <a:rPr lang="en-US" sz="4800" b="0" i="0" kern="1200" dirty="0">
                <a:solidFill>
                  <a:srgbClr val="EBEBEB"/>
                </a:solidFill>
                <a:latin typeface="+mj-lt"/>
                <a:ea typeface="+mj-ea"/>
                <a:cs typeface="+mj-cs"/>
              </a:rPr>
              <a:t>Use of SFL resources for writing genres</a:t>
            </a:r>
          </a:p>
        </p:txBody>
      </p:sp>
    </p:spTree>
    <p:extLst>
      <p:ext uri="{BB962C8B-B14F-4D97-AF65-F5344CB8AC3E}">
        <p14:creationId xmlns:p14="http://schemas.microsoft.com/office/powerpoint/2010/main" val="95988721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FD84E-1634-47D9-940E-B213C25F4DB5}"/>
              </a:ext>
            </a:extLst>
          </p:cNvPr>
          <p:cNvSpPr>
            <a:spLocks noGrp="1"/>
          </p:cNvSpPr>
          <p:nvPr>
            <p:ph type="title"/>
          </p:nvPr>
        </p:nvSpPr>
        <p:spPr>
          <a:xfrm>
            <a:off x="5224006" y="629266"/>
            <a:ext cx="4985469" cy="1469878"/>
          </a:xfrm>
        </p:spPr>
        <p:txBody>
          <a:bodyPr>
            <a:normAutofit/>
          </a:bodyPr>
          <a:lstStyle/>
          <a:p>
            <a:r>
              <a:rPr lang="en-GB" dirty="0"/>
              <a:t>References</a:t>
            </a:r>
          </a:p>
        </p:txBody>
      </p:sp>
      <p:sp>
        <p:nvSpPr>
          <p:cNvPr id="5" name="Slide Number Placeholder 4">
            <a:extLst>
              <a:ext uri="{FF2B5EF4-FFF2-40B4-BE49-F238E27FC236}">
                <a16:creationId xmlns:a16="http://schemas.microsoft.com/office/drawing/2014/main" id="{A12BDE70-3551-4921-8F8F-E8C44C6EF56D}"/>
              </a:ext>
            </a:extLst>
          </p:cNvPr>
          <p:cNvSpPr>
            <a:spLocks noGrp="1"/>
          </p:cNvSpPr>
          <p:nvPr>
            <p:ph type="sldNum" sz="quarter" idx="12"/>
          </p:nvPr>
        </p:nvSpPr>
        <p:spPr>
          <a:xfrm>
            <a:off x="10352540" y="295729"/>
            <a:ext cx="838199" cy="767687"/>
          </a:xfrm>
        </p:spPr>
        <p:txBody>
          <a:bodyPr>
            <a:normAutofit/>
          </a:bodyPr>
          <a:lstStyle/>
          <a:p>
            <a:pPr>
              <a:spcAft>
                <a:spcPts val="600"/>
              </a:spcAft>
            </a:pPr>
            <a:fld id="{A9EE17CC-7D6F-417F-815E-9173420CC3B4}" type="slidenum">
              <a:rPr lang="en-GB" smtClean="0"/>
              <a:pPr>
                <a:spcAft>
                  <a:spcPts val="600"/>
                </a:spcAft>
              </a:pPr>
              <a:t>17</a:t>
            </a:fld>
            <a:endParaRPr lang="en-GB"/>
          </a:p>
        </p:txBody>
      </p:sp>
      <p:pic>
        <p:nvPicPr>
          <p:cNvPr id="4098" name="Picture 2" descr="Analyzing English in a Global Context: A Reader (Teaching English Language  Worldwide): Amazon.co.uk: Burns, Anne, Coffin, Caroline: 9780415241151:  Books">
            <a:extLst>
              <a:ext uri="{FF2B5EF4-FFF2-40B4-BE49-F238E27FC236}">
                <a16:creationId xmlns:a16="http://schemas.microsoft.com/office/drawing/2014/main" id="{4F66EB0D-7304-4CDE-BA4A-02595AB995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8554" y="691763"/>
            <a:ext cx="3617809" cy="5556636"/>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4102" name="Content Placeholder 4101">
            <a:extLst>
              <a:ext uri="{FF2B5EF4-FFF2-40B4-BE49-F238E27FC236}">
                <a16:creationId xmlns:a16="http://schemas.microsoft.com/office/drawing/2014/main" id="{D2DA3B94-2A6F-4CFA-B604-AF52049B4D46}"/>
              </a:ext>
            </a:extLst>
          </p:cNvPr>
          <p:cNvSpPr>
            <a:spLocks noGrp="1"/>
          </p:cNvSpPr>
          <p:nvPr>
            <p:ph idx="1"/>
          </p:nvPr>
        </p:nvSpPr>
        <p:spPr>
          <a:xfrm>
            <a:off x="5224005" y="2337683"/>
            <a:ext cx="4985470" cy="3910716"/>
          </a:xfrm>
        </p:spPr>
        <p:txBody>
          <a:bodyPr>
            <a:normAutofit/>
          </a:bodyPr>
          <a:lstStyle/>
          <a:p>
            <a:r>
              <a:rPr lang="en-US" dirty="0"/>
              <a:t>Burns A and Coffin, C. (2000) </a:t>
            </a:r>
            <a:r>
              <a:rPr lang="en-US" dirty="0" err="1"/>
              <a:t>Analysing</a:t>
            </a:r>
            <a:r>
              <a:rPr lang="en-US" dirty="0"/>
              <a:t> English Language in a Global Context, London Routledge</a:t>
            </a:r>
          </a:p>
        </p:txBody>
      </p:sp>
    </p:spTree>
    <p:extLst>
      <p:ext uri="{BB962C8B-B14F-4D97-AF65-F5344CB8AC3E}">
        <p14:creationId xmlns:p14="http://schemas.microsoft.com/office/powerpoint/2010/main" val="2717188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D205E-0B8E-4E65-8724-EB1610A8F671}"/>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8AE622A3-052A-4972-84F2-E417ABED6B77}"/>
              </a:ext>
            </a:extLst>
          </p:cNvPr>
          <p:cNvSpPr>
            <a:spLocks noGrp="1"/>
          </p:cNvSpPr>
          <p:nvPr>
            <p:ph idx="1"/>
          </p:nvPr>
        </p:nvSpPr>
        <p:spPr/>
        <p:txBody>
          <a:bodyPr>
            <a:normAutofit fontScale="92500" lnSpcReduction="20000"/>
          </a:bodyPr>
          <a:lstStyle/>
          <a:p>
            <a:pPr algn="l"/>
            <a:endParaRPr lang="en-GB" sz="1800" b="0" i="0" u="none" strike="noStrike" baseline="0" dirty="0">
              <a:solidFill>
                <a:srgbClr val="000000"/>
              </a:solidFill>
              <a:latin typeface="Code"/>
            </a:endParaRPr>
          </a:p>
          <a:p>
            <a:r>
              <a:rPr lang="en-GB" sz="1800" b="0" i="0" u="none" strike="noStrike" baseline="0" dirty="0">
                <a:latin typeface="Code"/>
              </a:rPr>
              <a:t>Farrell, T. S. C. (2007). Reflective language teaching: From research to practice. York, NY: Continuum.</a:t>
            </a:r>
          </a:p>
          <a:p>
            <a:r>
              <a:rPr lang="en-GB" sz="1800" b="0" i="0" u="none" strike="noStrike" baseline="0" dirty="0">
                <a:latin typeface="Code"/>
              </a:rPr>
              <a:t> Freeman, D., &amp; Johnson, K. E. (1998). </a:t>
            </a:r>
            <a:r>
              <a:rPr lang="en-GB" sz="1800" b="0" i="0" u="none" strike="noStrike" baseline="0" dirty="0" err="1">
                <a:latin typeface="Code"/>
              </a:rPr>
              <a:t>Reconceptualizmg</a:t>
            </a:r>
            <a:r>
              <a:rPr lang="en-GB" sz="1800" b="0" i="0" u="none" strike="noStrike" baseline="0" dirty="0">
                <a:latin typeface="Code"/>
              </a:rPr>
              <a:t> the knowledge-of language teacher education. TESOL Quarterly , 32, 397-417. </a:t>
            </a:r>
            <a:r>
              <a:rPr lang="en-GB" sz="1800" b="0" i="0" u="none" strike="noStrike" baseline="0" dirty="0" err="1">
                <a:latin typeface="Code"/>
              </a:rPr>
              <a:t>doi</a:t>
            </a:r>
            <a:r>
              <a:rPr lang="en-GB" sz="1800" b="0" i="0" u="none" strike="noStrike" baseline="0" dirty="0">
                <a:latin typeface="Code"/>
              </a:rPr>
              <a:t>: 10.2307/ 3588114 </a:t>
            </a:r>
          </a:p>
          <a:p>
            <a:r>
              <a:rPr lang="en-GB" sz="1800" b="0" i="0" u="none" strike="noStrike" baseline="0" dirty="0">
                <a:latin typeface="Code"/>
              </a:rPr>
              <a:t>Halliday, M. A. K. (1977). Aims and perspectives in linguistics. Melbourne, Australia: University of Melbourne, Language Centre.</a:t>
            </a:r>
          </a:p>
          <a:p>
            <a:r>
              <a:rPr lang="en-GB" sz="1800" b="0" i="0" u="none" strike="noStrike" baseline="0" dirty="0">
                <a:latin typeface="Code"/>
              </a:rPr>
              <a:t>Halliday, M. A. K. (1993). Towards a language-based theory of learning. Linguistics and Education, 5, 93-116. doi:10.1016/0898-5898(93)90026-7 </a:t>
            </a:r>
          </a:p>
          <a:p>
            <a:r>
              <a:rPr lang="en-GB" sz="1800" b="0" i="0" u="none" strike="noStrike" baseline="0" dirty="0">
                <a:latin typeface="Code"/>
              </a:rPr>
              <a:t>Hammond, J., Burns, A., Joyce, H., </a:t>
            </a:r>
            <a:r>
              <a:rPr lang="en-GB" sz="1800" b="0" i="0" u="none" strike="noStrike" baseline="0" dirty="0" err="1">
                <a:latin typeface="Code"/>
              </a:rPr>
              <a:t>Brosnan</a:t>
            </a:r>
            <a:r>
              <a:rPr lang="en-GB" sz="1800" b="0" i="0" u="none" strike="noStrike" baseline="0" dirty="0">
                <a:latin typeface="Code"/>
              </a:rPr>
              <a:t>, D., &amp; </a:t>
            </a:r>
            <a:r>
              <a:rPr lang="en-GB" sz="1800" b="0" i="0" u="none" strike="noStrike" baseline="0" dirty="0" err="1">
                <a:latin typeface="Code"/>
              </a:rPr>
              <a:t>Gerot</a:t>
            </a:r>
            <a:r>
              <a:rPr lang="en-GB" sz="1800" b="0" i="0" u="none" strike="noStrike" baseline="0" dirty="0">
                <a:latin typeface="Code"/>
              </a:rPr>
              <a:t>, L. (1992). English for social purposes : A handbook for teachers of adult literacy. Sydney, Australia</a:t>
            </a:r>
            <a:r>
              <a:rPr lang="en-GB" sz="1800" b="0" i="0" u="none" strike="noStrike" baseline="0">
                <a:latin typeface="Code"/>
              </a:rPr>
              <a:t>: Macquarie </a:t>
            </a:r>
            <a:r>
              <a:rPr lang="en-GB" sz="1800" b="0" i="0" u="none" strike="noStrike" baseline="0" dirty="0">
                <a:latin typeface="Code"/>
              </a:rPr>
              <a:t>University, National Centre for English Language Teaching and Research. </a:t>
            </a:r>
          </a:p>
          <a:p>
            <a:r>
              <a:rPr lang="en-GB" sz="1800" b="0" i="0" u="none" strike="noStrike" baseline="0" dirty="0">
                <a:latin typeface="Code"/>
              </a:rPr>
              <a:t>Johnson, K. E. (2009). Second language teacher education: A sociocultural perspective. New York, NY: Routledge.</a:t>
            </a:r>
          </a:p>
          <a:p>
            <a:r>
              <a:rPr lang="en-GB" sz="1800" b="0" i="0" u="none" strike="noStrike" baseline="0" dirty="0">
                <a:latin typeface="Code"/>
              </a:rPr>
              <a:t> </a:t>
            </a:r>
            <a:endParaRPr lang="en-GB" dirty="0"/>
          </a:p>
        </p:txBody>
      </p:sp>
      <p:sp>
        <p:nvSpPr>
          <p:cNvPr id="5" name="Slide Number Placeholder 4">
            <a:extLst>
              <a:ext uri="{FF2B5EF4-FFF2-40B4-BE49-F238E27FC236}">
                <a16:creationId xmlns:a16="http://schemas.microsoft.com/office/drawing/2014/main" id="{05A10DA4-4979-4C50-AEBA-CEBC1D3BC893}"/>
              </a:ext>
            </a:extLst>
          </p:cNvPr>
          <p:cNvSpPr>
            <a:spLocks noGrp="1"/>
          </p:cNvSpPr>
          <p:nvPr>
            <p:ph type="sldNum" sz="quarter" idx="12"/>
          </p:nvPr>
        </p:nvSpPr>
        <p:spPr/>
        <p:txBody>
          <a:bodyPr/>
          <a:lstStyle/>
          <a:p>
            <a:fld id="{A9EE17CC-7D6F-417F-815E-9173420CC3B4}" type="slidenum">
              <a:rPr lang="en-GB" smtClean="0"/>
              <a:t>18</a:t>
            </a:fld>
            <a:endParaRPr lang="en-GB" dirty="0"/>
          </a:p>
        </p:txBody>
      </p:sp>
    </p:spTree>
    <p:extLst>
      <p:ext uri="{BB962C8B-B14F-4D97-AF65-F5344CB8AC3E}">
        <p14:creationId xmlns:p14="http://schemas.microsoft.com/office/powerpoint/2010/main" val="8960599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51DC-2155-4933-B008-EB860822E5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8E093C-20F3-45AF-BF9F-CA6F613DA71F}"/>
              </a:ext>
            </a:extLst>
          </p:cNvPr>
          <p:cNvSpPr>
            <a:spLocks noGrp="1"/>
          </p:cNvSpPr>
          <p:nvPr>
            <p:ph idx="1"/>
          </p:nvPr>
        </p:nvSpPr>
        <p:spPr/>
        <p:txBody>
          <a:bodyPr>
            <a:normAutofit fontScale="92500" lnSpcReduction="20000"/>
          </a:bodyPr>
          <a:lstStyle/>
          <a:p>
            <a:r>
              <a:rPr lang="en-GB" sz="2000" b="0" i="0" u="none" strike="noStrike" baseline="0" dirty="0" err="1">
                <a:latin typeface="Code"/>
              </a:rPr>
              <a:t>Kumaravadivelu</a:t>
            </a:r>
            <a:r>
              <a:rPr lang="en-GB" sz="2000" b="0" i="0" u="none" strike="noStrike" baseline="0" dirty="0">
                <a:latin typeface="Code"/>
              </a:rPr>
              <a:t>, B. (2006). Understanding language teaching: From method to post- method. Mahwah, NJ: Lawrence Erlbaum.</a:t>
            </a:r>
          </a:p>
          <a:p>
            <a:r>
              <a:rPr lang="en-GB" sz="2000" b="0" i="0" u="none" strike="noStrike" baseline="0" dirty="0" err="1">
                <a:latin typeface="Code"/>
              </a:rPr>
              <a:t>Lortie</a:t>
            </a:r>
            <a:r>
              <a:rPr lang="en-GB" sz="2000" b="0" i="0" u="none" strike="noStrike" baseline="0" dirty="0">
                <a:latin typeface="Code"/>
              </a:rPr>
              <a:t>, D. (1975). Schoolteacher: A sociological study. Chicago, IL: University of Chicago Press. </a:t>
            </a:r>
          </a:p>
          <a:p>
            <a:r>
              <a:rPr lang="en-GB" sz="2000" b="0" i="0" u="none" strike="noStrike" baseline="0" dirty="0">
                <a:latin typeface="Code"/>
              </a:rPr>
              <a:t>Martin, J. R. (2003). Design and practice: Enabling functional linguistics. Annual Review of Applied Linguistics, 20 ; 116-126. </a:t>
            </a:r>
          </a:p>
          <a:p>
            <a:r>
              <a:rPr lang="en-GB" sz="2000" b="0" i="0" u="none" strike="noStrike" baseline="0" dirty="0">
                <a:latin typeface="Code"/>
              </a:rPr>
              <a:t>Martin, J. R., &amp; Matthiessen, C. R. (1991). Systemic typology and topology. In F. Christie (Ed.), Literacy in social processes (pp. 345-383). Darwin, Australia: Northern Territory University, Centre for Studies in Language Education. </a:t>
            </a:r>
          </a:p>
          <a:p>
            <a:r>
              <a:rPr lang="en-GB" sz="2000" b="0" i="0" u="none" strike="noStrike" baseline="0" dirty="0">
                <a:latin typeface="Code"/>
              </a:rPr>
              <a:t>Richards, J. C. (1998). Beyond training : Perspectives on language teacher education. Cambridge, England: Cambridge University Press. </a:t>
            </a:r>
          </a:p>
          <a:p>
            <a:r>
              <a:rPr lang="en-GB" sz="2000" b="0" i="0" u="none" strike="noStrike" baseline="0" dirty="0">
                <a:latin typeface="Code"/>
              </a:rPr>
              <a:t>Richards, J. C., 8c Freeman, D. (Eds.). (1996). Teacher learning in language teaching. Cambridge, England: Cambridge University Press. </a:t>
            </a:r>
          </a:p>
          <a:p>
            <a:r>
              <a:rPr lang="en-GB" sz="2000" b="0" i="0" u="none" strike="noStrike" baseline="0" dirty="0">
                <a:latin typeface="Code"/>
              </a:rPr>
              <a:t>Vygotsky, L. S. (1986). Thought and language. Cambridge, MA: MIT Press </a:t>
            </a:r>
            <a:endParaRPr lang="en-GB" dirty="0"/>
          </a:p>
          <a:p>
            <a:endParaRPr lang="en-GB" dirty="0"/>
          </a:p>
        </p:txBody>
      </p:sp>
      <p:sp>
        <p:nvSpPr>
          <p:cNvPr id="4" name="Slide Number Placeholder 3">
            <a:extLst>
              <a:ext uri="{FF2B5EF4-FFF2-40B4-BE49-F238E27FC236}">
                <a16:creationId xmlns:a16="http://schemas.microsoft.com/office/drawing/2014/main" id="{A593EB3A-9926-4066-9E63-9ADAB35696ED}"/>
              </a:ext>
            </a:extLst>
          </p:cNvPr>
          <p:cNvSpPr>
            <a:spLocks noGrp="1"/>
          </p:cNvSpPr>
          <p:nvPr>
            <p:ph type="sldNum" sz="quarter" idx="12"/>
          </p:nvPr>
        </p:nvSpPr>
        <p:spPr/>
        <p:txBody>
          <a:bodyPr/>
          <a:lstStyle/>
          <a:p>
            <a:fld id="{A9EE17CC-7D6F-417F-815E-9173420CC3B4}" type="slidenum">
              <a:rPr lang="en-GB" smtClean="0"/>
              <a:t>19</a:t>
            </a:fld>
            <a:endParaRPr lang="en-GB" dirty="0"/>
          </a:p>
        </p:txBody>
      </p:sp>
    </p:spTree>
    <p:extLst>
      <p:ext uri="{BB962C8B-B14F-4D97-AF65-F5344CB8AC3E}">
        <p14:creationId xmlns:p14="http://schemas.microsoft.com/office/powerpoint/2010/main" val="37132379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1178</Words>
  <Application>Microsoft Office PowerPoint</Application>
  <PresentationFormat>Widescreen</PresentationFormat>
  <Paragraphs>108</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Code</vt:lpstr>
      <vt:lpstr>Wingdings 3</vt:lpstr>
      <vt:lpstr>Ion</vt:lpstr>
      <vt:lpstr>Analysing English : a Text Perspective</vt:lpstr>
      <vt:lpstr>Aims</vt:lpstr>
      <vt:lpstr>Discourse analysis</vt:lpstr>
      <vt:lpstr>Systemic Functional Linguistics</vt:lpstr>
      <vt:lpstr>Systemic Functional Linguistics</vt:lpstr>
      <vt:lpstr>Systemic Functional Linguistics</vt:lpstr>
      <vt:lpstr>Systemic Functional Linguistics</vt:lpstr>
      <vt:lpstr>Systemic Functional Linguistics</vt:lpstr>
      <vt:lpstr>Systemic Functional Linguistics- Key Terms</vt:lpstr>
      <vt:lpstr>Systemic Functional Linguistics</vt:lpstr>
      <vt:lpstr>Exploring Genre</vt:lpstr>
      <vt:lpstr>Genre</vt:lpstr>
      <vt:lpstr>Genre  - Martin (1987)</vt:lpstr>
      <vt:lpstr>Comparing spoken and written language</vt:lpstr>
      <vt:lpstr>PowerPoint Presentation</vt:lpstr>
      <vt:lpstr>Use of SFL resources for writing genres</vt:lpstr>
      <vt:lpstr>References</vt:lpstr>
      <vt:lpstr>Further 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English : a Text Perspective</dc:title>
  <dc:creator>Jessica Clapham</dc:creator>
  <cp:lastModifiedBy>Jessica Clapham</cp:lastModifiedBy>
  <cp:revision>1</cp:revision>
  <dcterms:created xsi:type="dcterms:W3CDTF">2020-11-15T18:26:56Z</dcterms:created>
  <dcterms:modified xsi:type="dcterms:W3CDTF">2020-11-16T08:01:20Z</dcterms:modified>
</cp:coreProperties>
</file>