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143000" y="1752600"/>
          <a:ext cx="7162799" cy="3833992"/>
        </p:xfrm>
        <a:graphic>
          <a:graphicData uri="http://schemas.openxmlformats.org/drawingml/2006/table">
            <a:tbl>
              <a:tblPr/>
              <a:tblGrid>
                <a:gridCol w="3379441"/>
                <a:gridCol w="1884947"/>
                <a:gridCol w="1898411"/>
              </a:tblGrid>
              <a:tr h="6341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Habitacion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Precio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(no 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miembros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)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Precio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(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miembros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)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Habitacion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Del 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nivel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  base( Superior)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$ 50.00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$ 40.00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1848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Habitacion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Un 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poco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mas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 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grande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(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Ejecutiva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)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$ 56.00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$ 48.00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Habitaciones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con vista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$ 65.00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$ 60.00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Habitactiones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 con salon (club)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$ 80.00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$ 75.00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Suite junior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Times New Roman"/>
                          <a:cs typeface="Calibri"/>
                        </a:rPr>
                        <a:t>$ 95.00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$ 90.00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La suite 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presidencial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Times New Roman"/>
                          <a:cs typeface="Calibri"/>
                        </a:rPr>
                        <a:t>$ 120.0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Times New Roman"/>
                          <a:cs typeface="Calibri"/>
                        </a:rPr>
                        <a:t>$ 120.00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Times New Roman"/>
                          <a:cs typeface="Calibri"/>
                        </a:rPr>
                        <a:t>Cargos Extras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Estacionamiento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$ 10.00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Times New Roman"/>
                          <a:cs typeface="Calibri"/>
                        </a:rPr>
                        <a:t>Gratis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Gimnasio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Incluido en el precio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latin typeface="Calibri"/>
                          <a:ea typeface="Times New Roman"/>
                          <a:cs typeface="Calibri"/>
                        </a:rPr>
                        <a:t>Incluido</a:t>
                      </a:r>
                      <a:r>
                        <a:rPr lang="en-US" sz="1600" dirty="0">
                          <a:latin typeface="Calibri"/>
                          <a:ea typeface="Times New Roman"/>
                          <a:cs typeface="Calibri"/>
                        </a:rPr>
                        <a:t> en el </a:t>
                      </a:r>
                      <a:r>
                        <a:rPr lang="en-US" sz="1600" dirty="0" err="1">
                          <a:latin typeface="Calibri"/>
                          <a:ea typeface="Times New Roman"/>
                          <a:cs typeface="Calibri"/>
                        </a:rPr>
                        <a:t>precio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21555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Piscina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Gratis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Times New Roman"/>
                          <a:cs typeface="Calibri"/>
                        </a:rPr>
                        <a:t>Gratis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2782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 err="1">
                          <a:solidFill>
                            <a:srgbClr val="FFFFFF"/>
                          </a:solidFill>
                          <a:latin typeface="Calibri"/>
                          <a:ea typeface="Times New Roman"/>
                          <a:cs typeface="Calibri"/>
                        </a:rPr>
                        <a:t>Desayuno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Times New Roman"/>
                          <a:cs typeface="Calibri"/>
                        </a:rPr>
                        <a:t>$ 15.00</a:t>
                      </a:r>
                      <a:endParaRPr lang="en-US" sz="1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Times New Roman"/>
                          <a:cs typeface="Calibri"/>
                        </a:rPr>
                        <a:t>$ 15.00</a:t>
                      </a:r>
                      <a:endParaRPr lang="en-US" sz="1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</a:tbl>
          </a:graphicData>
        </a:graphic>
      </p:graphicFrame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609600" y="5334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066800" y="381000"/>
            <a:ext cx="7391400" cy="4254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Tableros</a:t>
            </a:r>
            <a:r>
              <a:rPr kumimoji="0" lang="en-US" sz="2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de </a:t>
            </a:r>
            <a:r>
              <a:rPr kumimoji="0" lang="en-US" sz="2000" b="1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precios</a:t>
            </a:r>
            <a:endParaRPr kumimoji="0" 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990600" y="381000"/>
            <a:ext cx="76200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Hotel Costa </a:t>
            </a:r>
            <a:r>
              <a:rPr kumimoji="0" lang="en-US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Del Sol</a:t>
            </a:r>
            <a:endParaRPr kumimoji="0" 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4" name="AutoShape 6" descr="https://www.4theregion.org.uk/wp-content/uploads/2019/01/Copy-of-UWTSD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6" name="AutoShape 8" descr="https://www.4theregion.org.uk/wp-content/uploads/2019/01/Copy-of-UWTSD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8" name="AutoShape 10" descr="University of Wales Trinity Saint David Employees, Location, Alumni |  LinkedI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</Words>
  <Application>Microsoft Office PowerPoint</Application>
  <PresentationFormat>On-screen Show (4:3)</PresentationFormat>
  <Paragraphs>37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User</cp:lastModifiedBy>
  <cp:revision>3</cp:revision>
  <dcterms:created xsi:type="dcterms:W3CDTF">2006-08-16T00:00:00Z</dcterms:created>
  <dcterms:modified xsi:type="dcterms:W3CDTF">2021-11-19T22:00:28Z</dcterms:modified>
</cp:coreProperties>
</file>