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A33DD-8446-6FC7-174A-27B94ECBEAEA}" v="4" dt="2021-06-11T14:58:57.670"/>
    <p1510:client id="{10C68676-51CE-4357-B54F-976C4DCB7EC8}" v="255" dt="2021-06-10T14:54:41.579"/>
    <p1510:client id="{3D88B211-A3BF-56CD-BCE7-91EE97608424}" v="2" dt="2021-06-11T15:27:11.001"/>
    <p1510:client id="{478AF571-B8C7-F699-E891-76B636E35E13}" v="50" dt="2021-06-11T15:15:56.586"/>
    <p1510:client id="{5D8B4215-FD66-F103-BA06-3693B3F39099}" v="74" dt="2021-06-11T16:59:04.768"/>
    <p1510:client id="{762BB895-CB7D-B330-2374-0C516B60C586}" v="5" dt="2021-06-12T02:15:25.676"/>
    <p1510:client id="{8E34CEA9-F11A-F9E6-5800-3D533E0F332A}" v="129" dt="2021-06-11T14:51:02.140"/>
    <p1510:client id="{9AECD066-5A6D-E5C6-44FC-CDF90BA84103}" v="541" dt="2021-06-10T15:52:51.207"/>
    <p1510:client id="{B20A37E7-69C1-1A2D-445D-1C8605B612BF}" v="317" dt="2021-06-11T17:06:31.260"/>
    <p1510:client id="{BA01A139-642A-1A9B-E197-AE1F687779BB}" v="10" dt="2021-06-10T17:21:33.991"/>
    <p1510:client id="{BA34F7E6-6F6E-CA69-4242-680A6B41F71E}" v="14" dt="2021-06-11T15:36:32.093"/>
    <p1510:client id="{BAF0BBB1-8AA6-D63B-02E4-306E230C7D39}" v="1452" dt="2021-06-11T15:25:10.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 Marie Mckenzie (1912554)" userId="S::1912554@student.uwtsd.ac.uk::d4a0a5cf-b2c3-40a5-acb2-571de30f4904" providerId="AD" clId="Web-{762BB895-CB7D-B330-2374-0C516B60C586}"/>
    <pc:docChg chg="modSld">
      <pc:chgData name="Rose Marie Mckenzie (1912554)" userId="S::1912554@student.uwtsd.ac.uk::d4a0a5cf-b2c3-40a5-acb2-571de30f4904" providerId="AD" clId="Web-{762BB895-CB7D-B330-2374-0C516B60C586}" dt="2021-06-12T02:15:25.676" v="1" actId="20577"/>
      <pc:docMkLst>
        <pc:docMk/>
      </pc:docMkLst>
      <pc:sldChg chg="modSp">
        <pc:chgData name="Rose Marie Mckenzie (1912554)" userId="S::1912554@student.uwtsd.ac.uk::d4a0a5cf-b2c3-40a5-acb2-571de30f4904" providerId="AD" clId="Web-{762BB895-CB7D-B330-2374-0C516B60C586}" dt="2021-06-12T02:15:25.676" v="1" actId="20577"/>
        <pc:sldMkLst>
          <pc:docMk/>
          <pc:sldMk cId="1636454025" sldId="260"/>
        </pc:sldMkLst>
        <pc:spChg chg="mod">
          <ac:chgData name="Rose Marie Mckenzie (1912554)" userId="S::1912554@student.uwtsd.ac.uk::d4a0a5cf-b2c3-40a5-acb2-571de30f4904" providerId="AD" clId="Web-{762BB895-CB7D-B330-2374-0C516B60C586}" dt="2021-06-12T02:15:25.676" v="1" actId="20577"/>
          <ac:spMkLst>
            <pc:docMk/>
            <pc:sldMk cId="1636454025" sldId="260"/>
            <ac:spMk id="3" creationId="{46A19DC1-3C49-4E1F-BDBB-FA24B6155F1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CDDF92-A68E-455A-83F1-D3F5400771D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617DC3D-661A-4488-A5F4-D6F8D32A9954}">
      <dgm:prSet/>
      <dgm:spPr/>
      <dgm:t>
        <a:bodyPr/>
        <a:lstStyle/>
        <a:p>
          <a:r>
            <a:rPr lang="en-US" b="1"/>
            <a:t>MODULE TITLE: Children, Young People and Families</a:t>
          </a:r>
          <a:endParaRPr lang="en-US"/>
        </a:p>
      </dgm:t>
    </dgm:pt>
    <dgm:pt modelId="{89492818-020F-4DE6-A41C-A73D4D22737A}" type="parTrans" cxnId="{D88D03F5-93B9-4BEB-B6E3-222DB291BBBE}">
      <dgm:prSet/>
      <dgm:spPr/>
      <dgm:t>
        <a:bodyPr/>
        <a:lstStyle/>
        <a:p>
          <a:endParaRPr lang="en-US"/>
        </a:p>
      </dgm:t>
    </dgm:pt>
    <dgm:pt modelId="{1C857580-73A3-4C53-BE04-A8F49E9524F2}" type="sibTrans" cxnId="{D88D03F5-93B9-4BEB-B6E3-222DB291BBBE}">
      <dgm:prSet/>
      <dgm:spPr/>
      <dgm:t>
        <a:bodyPr/>
        <a:lstStyle/>
        <a:p>
          <a:endParaRPr lang="en-US"/>
        </a:p>
      </dgm:t>
    </dgm:pt>
    <dgm:pt modelId="{903B4AD1-B3D0-4E8C-8BCE-33FA851902A6}">
      <dgm:prSet/>
      <dgm:spPr/>
      <dgm:t>
        <a:bodyPr/>
        <a:lstStyle/>
        <a:p>
          <a:r>
            <a:rPr lang="en-US" b="1"/>
            <a:t>MODULE CODE: BMHP5004-BIRM</a:t>
          </a:r>
          <a:endParaRPr lang="en-US"/>
        </a:p>
      </dgm:t>
    </dgm:pt>
    <dgm:pt modelId="{BCA042C2-A2CE-4277-9E64-1287237CDFD7}" type="parTrans" cxnId="{D03F65E5-C885-4208-B004-C445BA498305}">
      <dgm:prSet/>
      <dgm:spPr/>
      <dgm:t>
        <a:bodyPr/>
        <a:lstStyle/>
        <a:p>
          <a:endParaRPr lang="en-US"/>
        </a:p>
      </dgm:t>
    </dgm:pt>
    <dgm:pt modelId="{DB9499E4-D70E-462B-9C7E-F83CE6FFB04C}" type="sibTrans" cxnId="{D03F65E5-C885-4208-B004-C445BA498305}">
      <dgm:prSet/>
      <dgm:spPr/>
      <dgm:t>
        <a:bodyPr/>
        <a:lstStyle/>
        <a:p>
          <a:endParaRPr lang="en-US"/>
        </a:p>
      </dgm:t>
    </dgm:pt>
    <dgm:pt modelId="{FB6D9A33-6C2E-4302-892C-20B96B3D493A}">
      <dgm:prSet/>
      <dgm:spPr/>
      <dgm:t>
        <a:bodyPr/>
        <a:lstStyle/>
        <a:p>
          <a:r>
            <a:rPr lang="en-US" b="1"/>
            <a:t>LECTURES NAME: Dr Crisford Chogugudza</a:t>
          </a:r>
          <a:endParaRPr lang="en-US"/>
        </a:p>
      </dgm:t>
    </dgm:pt>
    <dgm:pt modelId="{36B02A70-0E3F-434F-96A4-BB1864D9CE36}" type="parTrans" cxnId="{D22BAFCD-DF12-4358-8476-F4354B94D6C4}">
      <dgm:prSet/>
      <dgm:spPr/>
      <dgm:t>
        <a:bodyPr/>
        <a:lstStyle/>
        <a:p>
          <a:endParaRPr lang="en-US"/>
        </a:p>
      </dgm:t>
    </dgm:pt>
    <dgm:pt modelId="{E8E68449-3F4E-4B3B-AAAE-05FAFD5A5DAB}" type="sibTrans" cxnId="{D22BAFCD-DF12-4358-8476-F4354B94D6C4}">
      <dgm:prSet/>
      <dgm:spPr/>
      <dgm:t>
        <a:bodyPr/>
        <a:lstStyle/>
        <a:p>
          <a:endParaRPr lang="en-US"/>
        </a:p>
      </dgm:t>
    </dgm:pt>
    <dgm:pt modelId="{4993ACE4-CD0C-498A-8D03-B80DAB0D9012}">
      <dgm:prSet/>
      <dgm:spPr/>
      <dgm:t>
        <a:bodyPr/>
        <a:lstStyle/>
        <a:p>
          <a:r>
            <a:rPr lang="en-US" b="1"/>
            <a:t>ASSIGNMENT TITLE: Task 1- Group Presentation</a:t>
          </a:r>
          <a:endParaRPr lang="en-US"/>
        </a:p>
      </dgm:t>
    </dgm:pt>
    <dgm:pt modelId="{8B8CFE71-5583-4486-99AB-715F734E8815}" type="parTrans" cxnId="{952D24AD-2B61-472A-8399-3003884A54AE}">
      <dgm:prSet/>
      <dgm:spPr/>
      <dgm:t>
        <a:bodyPr/>
        <a:lstStyle/>
        <a:p>
          <a:endParaRPr lang="en-US"/>
        </a:p>
      </dgm:t>
    </dgm:pt>
    <dgm:pt modelId="{C58B6DD6-B182-46DF-A433-211C0AE2A980}" type="sibTrans" cxnId="{952D24AD-2B61-472A-8399-3003884A54AE}">
      <dgm:prSet/>
      <dgm:spPr/>
      <dgm:t>
        <a:bodyPr/>
        <a:lstStyle/>
        <a:p>
          <a:endParaRPr lang="en-US"/>
        </a:p>
      </dgm:t>
    </dgm:pt>
    <dgm:pt modelId="{BD1B799E-B945-4277-85D9-1F42FFFA04CA}" type="pres">
      <dgm:prSet presAssocID="{A7CDDF92-A68E-455A-83F1-D3F5400771D3}" presName="hierChild1" presStyleCnt="0">
        <dgm:presLayoutVars>
          <dgm:chPref val="1"/>
          <dgm:dir/>
          <dgm:animOne val="branch"/>
          <dgm:animLvl val="lvl"/>
          <dgm:resizeHandles/>
        </dgm:presLayoutVars>
      </dgm:prSet>
      <dgm:spPr/>
    </dgm:pt>
    <dgm:pt modelId="{3C93EF81-2672-4E11-99B4-EF63C88FBBA2}" type="pres">
      <dgm:prSet presAssocID="{C617DC3D-661A-4488-A5F4-D6F8D32A9954}" presName="hierRoot1" presStyleCnt="0"/>
      <dgm:spPr/>
    </dgm:pt>
    <dgm:pt modelId="{851B44DB-85D8-4822-8F61-8ABDBA03F1BE}" type="pres">
      <dgm:prSet presAssocID="{C617DC3D-661A-4488-A5F4-D6F8D32A9954}" presName="composite" presStyleCnt="0"/>
      <dgm:spPr/>
    </dgm:pt>
    <dgm:pt modelId="{9D8FB511-85E7-4EDE-96BD-2936B0E569A9}" type="pres">
      <dgm:prSet presAssocID="{C617DC3D-661A-4488-A5F4-D6F8D32A9954}" presName="background" presStyleLbl="node0" presStyleIdx="0" presStyleCnt="4"/>
      <dgm:spPr/>
    </dgm:pt>
    <dgm:pt modelId="{BAA5231F-0941-45F0-986D-04910A2B74D9}" type="pres">
      <dgm:prSet presAssocID="{C617DC3D-661A-4488-A5F4-D6F8D32A9954}" presName="text" presStyleLbl="fgAcc0" presStyleIdx="0" presStyleCnt="4">
        <dgm:presLayoutVars>
          <dgm:chPref val="3"/>
        </dgm:presLayoutVars>
      </dgm:prSet>
      <dgm:spPr/>
    </dgm:pt>
    <dgm:pt modelId="{E893AD1A-3451-4B91-A05C-C117236665BF}" type="pres">
      <dgm:prSet presAssocID="{C617DC3D-661A-4488-A5F4-D6F8D32A9954}" presName="hierChild2" presStyleCnt="0"/>
      <dgm:spPr/>
    </dgm:pt>
    <dgm:pt modelId="{E086EA8C-EA2A-4D52-BF76-D5918488E111}" type="pres">
      <dgm:prSet presAssocID="{903B4AD1-B3D0-4E8C-8BCE-33FA851902A6}" presName="hierRoot1" presStyleCnt="0"/>
      <dgm:spPr/>
    </dgm:pt>
    <dgm:pt modelId="{6F0F8ECE-3B90-4D5E-AB6B-806F38AB6BBE}" type="pres">
      <dgm:prSet presAssocID="{903B4AD1-B3D0-4E8C-8BCE-33FA851902A6}" presName="composite" presStyleCnt="0"/>
      <dgm:spPr/>
    </dgm:pt>
    <dgm:pt modelId="{96EF0B51-F93E-486E-B365-26128BB98665}" type="pres">
      <dgm:prSet presAssocID="{903B4AD1-B3D0-4E8C-8BCE-33FA851902A6}" presName="background" presStyleLbl="node0" presStyleIdx="1" presStyleCnt="4"/>
      <dgm:spPr/>
    </dgm:pt>
    <dgm:pt modelId="{75A2232E-A2D9-42C2-98F4-4C50335E73C4}" type="pres">
      <dgm:prSet presAssocID="{903B4AD1-B3D0-4E8C-8BCE-33FA851902A6}" presName="text" presStyleLbl="fgAcc0" presStyleIdx="1" presStyleCnt="4">
        <dgm:presLayoutVars>
          <dgm:chPref val="3"/>
        </dgm:presLayoutVars>
      </dgm:prSet>
      <dgm:spPr/>
    </dgm:pt>
    <dgm:pt modelId="{5A49A173-FE68-4B15-A958-1B27D56EFFE4}" type="pres">
      <dgm:prSet presAssocID="{903B4AD1-B3D0-4E8C-8BCE-33FA851902A6}" presName="hierChild2" presStyleCnt="0"/>
      <dgm:spPr/>
    </dgm:pt>
    <dgm:pt modelId="{D69F6A80-4367-4A0C-B49C-8F42E4E5247F}" type="pres">
      <dgm:prSet presAssocID="{FB6D9A33-6C2E-4302-892C-20B96B3D493A}" presName="hierRoot1" presStyleCnt="0"/>
      <dgm:spPr/>
    </dgm:pt>
    <dgm:pt modelId="{3A3EB844-9168-43FD-992A-3CA6F796D4BC}" type="pres">
      <dgm:prSet presAssocID="{FB6D9A33-6C2E-4302-892C-20B96B3D493A}" presName="composite" presStyleCnt="0"/>
      <dgm:spPr/>
    </dgm:pt>
    <dgm:pt modelId="{8B9F4545-D280-4011-9ABF-323D25E77EB7}" type="pres">
      <dgm:prSet presAssocID="{FB6D9A33-6C2E-4302-892C-20B96B3D493A}" presName="background" presStyleLbl="node0" presStyleIdx="2" presStyleCnt="4"/>
      <dgm:spPr/>
    </dgm:pt>
    <dgm:pt modelId="{2277DF26-5F15-416B-9536-822B52A56E4C}" type="pres">
      <dgm:prSet presAssocID="{FB6D9A33-6C2E-4302-892C-20B96B3D493A}" presName="text" presStyleLbl="fgAcc0" presStyleIdx="2" presStyleCnt="4">
        <dgm:presLayoutVars>
          <dgm:chPref val="3"/>
        </dgm:presLayoutVars>
      </dgm:prSet>
      <dgm:spPr/>
    </dgm:pt>
    <dgm:pt modelId="{95AF9C90-4B6E-47CA-A038-83E4CE4F8A62}" type="pres">
      <dgm:prSet presAssocID="{FB6D9A33-6C2E-4302-892C-20B96B3D493A}" presName="hierChild2" presStyleCnt="0"/>
      <dgm:spPr/>
    </dgm:pt>
    <dgm:pt modelId="{5DD35079-8A04-472C-82CD-07A8BE5BD7D6}" type="pres">
      <dgm:prSet presAssocID="{4993ACE4-CD0C-498A-8D03-B80DAB0D9012}" presName="hierRoot1" presStyleCnt="0"/>
      <dgm:spPr/>
    </dgm:pt>
    <dgm:pt modelId="{71E08690-8BC0-4F90-B0CB-032D4B507FF7}" type="pres">
      <dgm:prSet presAssocID="{4993ACE4-CD0C-498A-8D03-B80DAB0D9012}" presName="composite" presStyleCnt="0"/>
      <dgm:spPr/>
    </dgm:pt>
    <dgm:pt modelId="{FD3C3A9B-ABA0-4D82-9959-D83E34007E4A}" type="pres">
      <dgm:prSet presAssocID="{4993ACE4-CD0C-498A-8D03-B80DAB0D9012}" presName="background" presStyleLbl="node0" presStyleIdx="3" presStyleCnt="4"/>
      <dgm:spPr/>
    </dgm:pt>
    <dgm:pt modelId="{36C8843B-9378-413F-B8A2-0CD1222E95CE}" type="pres">
      <dgm:prSet presAssocID="{4993ACE4-CD0C-498A-8D03-B80DAB0D9012}" presName="text" presStyleLbl="fgAcc0" presStyleIdx="3" presStyleCnt="4">
        <dgm:presLayoutVars>
          <dgm:chPref val="3"/>
        </dgm:presLayoutVars>
      </dgm:prSet>
      <dgm:spPr/>
    </dgm:pt>
    <dgm:pt modelId="{5DCBE9BC-5268-4EAE-990C-A425B4B2DC2B}" type="pres">
      <dgm:prSet presAssocID="{4993ACE4-CD0C-498A-8D03-B80DAB0D9012}" presName="hierChild2" presStyleCnt="0"/>
      <dgm:spPr/>
    </dgm:pt>
  </dgm:ptLst>
  <dgm:cxnLst>
    <dgm:cxn modelId="{F830F82D-20E8-4085-9CC1-792A5ECB092D}" type="presOf" srcId="{4993ACE4-CD0C-498A-8D03-B80DAB0D9012}" destId="{36C8843B-9378-413F-B8A2-0CD1222E95CE}" srcOrd="0" destOrd="0" presId="urn:microsoft.com/office/officeart/2005/8/layout/hierarchy1"/>
    <dgm:cxn modelId="{DB2ACA31-CAA4-43D8-A18F-B8D8600B2ABC}" type="presOf" srcId="{FB6D9A33-6C2E-4302-892C-20B96B3D493A}" destId="{2277DF26-5F15-416B-9536-822B52A56E4C}" srcOrd="0" destOrd="0" presId="urn:microsoft.com/office/officeart/2005/8/layout/hierarchy1"/>
    <dgm:cxn modelId="{1F3BA132-2315-491C-865C-5E216F0CC051}" type="presOf" srcId="{A7CDDF92-A68E-455A-83F1-D3F5400771D3}" destId="{BD1B799E-B945-4277-85D9-1F42FFFA04CA}" srcOrd="0" destOrd="0" presId="urn:microsoft.com/office/officeart/2005/8/layout/hierarchy1"/>
    <dgm:cxn modelId="{EAF89D39-C4B4-4C85-BBF2-B8826F65E4CB}" type="presOf" srcId="{903B4AD1-B3D0-4E8C-8BCE-33FA851902A6}" destId="{75A2232E-A2D9-42C2-98F4-4C50335E73C4}" srcOrd="0" destOrd="0" presId="urn:microsoft.com/office/officeart/2005/8/layout/hierarchy1"/>
    <dgm:cxn modelId="{952D24AD-2B61-472A-8399-3003884A54AE}" srcId="{A7CDDF92-A68E-455A-83F1-D3F5400771D3}" destId="{4993ACE4-CD0C-498A-8D03-B80DAB0D9012}" srcOrd="3" destOrd="0" parTransId="{8B8CFE71-5583-4486-99AB-715F734E8815}" sibTransId="{C58B6DD6-B182-46DF-A433-211C0AE2A980}"/>
    <dgm:cxn modelId="{D22BAFCD-DF12-4358-8476-F4354B94D6C4}" srcId="{A7CDDF92-A68E-455A-83F1-D3F5400771D3}" destId="{FB6D9A33-6C2E-4302-892C-20B96B3D493A}" srcOrd="2" destOrd="0" parTransId="{36B02A70-0E3F-434F-96A4-BB1864D9CE36}" sibTransId="{E8E68449-3F4E-4B3B-AAAE-05FAFD5A5DAB}"/>
    <dgm:cxn modelId="{D03F65E5-C885-4208-B004-C445BA498305}" srcId="{A7CDDF92-A68E-455A-83F1-D3F5400771D3}" destId="{903B4AD1-B3D0-4E8C-8BCE-33FA851902A6}" srcOrd="1" destOrd="0" parTransId="{BCA042C2-A2CE-4277-9E64-1287237CDFD7}" sibTransId="{DB9499E4-D70E-462B-9C7E-F83CE6FFB04C}"/>
    <dgm:cxn modelId="{759D45E8-FEAB-47DC-98C6-ABCBB0030994}" type="presOf" srcId="{C617DC3D-661A-4488-A5F4-D6F8D32A9954}" destId="{BAA5231F-0941-45F0-986D-04910A2B74D9}" srcOrd="0" destOrd="0" presId="urn:microsoft.com/office/officeart/2005/8/layout/hierarchy1"/>
    <dgm:cxn modelId="{D88D03F5-93B9-4BEB-B6E3-222DB291BBBE}" srcId="{A7CDDF92-A68E-455A-83F1-D3F5400771D3}" destId="{C617DC3D-661A-4488-A5F4-D6F8D32A9954}" srcOrd="0" destOrd="0" parTransId="{89492818-020F-4DE6-A41C-A73D4D22737A}" sibTransId="{1C857580-73A3-4C53-BE04-A8F49E9524F2}"/>
    <dgm:cxn modelId="{E2F0E0F7-78B5-49B2-8362-689242AE60C5}" type="presParOf" srcId="{BD1B799E-B945-4277-85D9-1F42FFFA04CA}" destId="{3C93EF81-2672-4E11-99B4-EF63C88FBBA2}" srcOrd="0" destOrd="0" presId="urn:microsoft.com/office/officeart/2005/8/layout/hierarchy1"/>
    <dgm:cxn modelId="{5181A12D-2386-4DE7-832F-49F960E1D145}" type="presParOf" srcId="{3C93EF81-2672-4E11-99B4-EF63C88FBBA2}" destId="{851B44DB-85D8-4822-8F61-8ABDBA03F1BE}" srcOrd="0" destOrd="0" presId="urn:microsoft.com/office/officeart/2005/8/layout/hierarchy1"/>
    <dgm:cxn modelId="{B33FA698-9E29-47EA-AE92-1CA1E8457708}" type="presParOf" srcId="{851B44DB-85D8-4822-8F61-8ABDBA03F1BE}" destId="{9D8FB511-85E7-4EDE-96BD-2936B0E569A9}" srcOrd="0" destOrd="0" presId="urn:microsoft.com/office/officeart/2005/8/layout/hierarchy1"/>
    <dgm:cxn modelId="{FA040621-45C6-4BE5-B039-6D0556213A75}" type="presParOf" srcId="{851B44DB-85D8-4822-8F61-8ABDBA03F1BE}" destId="{BAA5231F-0941-45F0-986D-04910A2B74D9}" srcOrd="1" destOrd="0" presId="urn:microsoft.com/office/officeart/2005/8/layout/hierarchy1"/>
    <dgm:cxn modelId="{FF252CE3-FF87-4C2B-A8AC-6D5A93143F57}" type="presParOf" srcId="{3C93EF81-2672-4E11-99B4-EF63C88FBBA2}" destId="{E893AD1A-3451-4B91-A05C-C117236665BF}" srcOrd="1" destOrd="0" presId="urn:microsoft.com/office/officeart/2005/8/layout/hierarchy1"/>
    <dgm:cxn modelId="{CA201034-E1CA-4710-8E6C-B6BFBC20AED3}" type="presParOf" srcId="{BD1B799E-B945-4277-85D9-1F42FFFA04CA}" destId="{E086EA8C-EA2A-4D52-BF76-D5918488E111}" srcOrd="1" destOrd="0" presId="urn:microsoft.com/office/officeart/2005/8/layout/hierarchy1"/>
    <dgm:cxn modelId="{2782788A-3EEA-457E-9F68-47EC02B28CC0}" type="presParOf" srcId="{E086EA8C-EA2A-4D52-BF76-D5918488E111}" destId="{6F0F8ECE-3B90-4D5E-AB6B-806F38AB6BBE}" srcOrd="0" destOrd="0" presId="urn:microsoft.com/office/officeart/2005/8/layout/hierarchy1"/>
    <dgm:cxn modelId="{385DDA1E-B7DC-4755-8758-46E1F0E15D1C}" type="presParOf" srcId="{6F0F8ECE-3B90-4D5E-AB6B-806F38AB6BBE}" destId="{96EF0B51-F93E-486E-B365-26128BB98665}" srcOrd="0" destOrd="0" presId="urn:microsoft.com/office/officeart/2005/8/layout/hierarchy1"/>
    <dgm:cxn modelId="{B141D6EB-361C-4124-B628-655CC1EC9830}" type="presParOf" srcId="{6F0F8ECE-3B90-4D5E-AB6B-806F38AB6BBE}" destId="{75A2232E-A2D9-42C2-98F4-4C50335E73C4}" srcOrd="1" destOrd="0" presId="urn:microsoft.com/office/officeart/2005/8/layout/hierarchy1"/>
    <dgm:cxn modelId="{5DEBE81D-D5E0-44BC-88F4-705C028E4119}" type="presParOf" srcId="{E086EA8C-EA2A-4D52-BF76-D5918488E111}" destId="{5A49A173-FE68-4B15-A958-1B27D56EFFE4}" srcOrd="1" destOrd="0" presId="urn:microsoft.com/office/officeart/2005/8/layout/hierarchy1"/>
    <dgm:cxn modelId="{43535709-B2BF-456F-92B6-39CFBCB906AB}" type="presParOf" srcId="{BD1B799E-B945-4277-85D9-1F42FFFA04CA}" destId="{D69F6A80-4367-4A0C-B49C-8F42E4E5247F}" srcOrd="2" destOrd="0" presId="urn:microsoft.com/office/officeart/2005/8/layout/hierarchy1"/>
    <dgm:cxn modelId="{3DE1F526-3F11-4A82-BC68-4D0B62878660}" type="presParOf" srcId="{D69F6A80-4367-4A0C-B49C-8F42E4E5247F}" destId="{3A3EB844-9168-43FD-992A-3CA6F796D4BC}" srcOrd="0" destOrd="0" presId="urn:microsoft.com/office/officeart/2005/8/layout/hierarchy1"/>
    <dgm:cxn modelId="{EC763C31-905F-41EE-AB24-8F3763BE7C52}" type="presParOf" srcId="{3A3EB844-9168-43FD-992A-3CA6F796D4BC}" destId="{8B9F4545-D280-4011-9ABF-323D25E77EB7}" srcOrd="0" destOrd="0" presId="urn:microsoft.com/office/officeart/2005/8/layout/hierarchy1"/>
    <dgm:cxn modelId="{AC3BA89B-3964-43DF-92C5-F890170C9EB6}" type="presParOf" srcId="{3A3EB844-9168-43FD-992A-3CA6F796D4BC}" destId="{2277DF26-5F15-416B-9536-822B52A56E4C}" srcOrd="1" destOrd="0" presId="urn:microsoft.com/office/officeart/2005/8/layout/hierarchy1"/>
    <dgm:cxn modelId="{39CC0421-AFDF-4EFB-971A-D865ED3CF99A}" type="presParOf" srcId="{D69F6A80-4367-4A0C-B49C-8F42E4E5247F}" destId="{95AF9C90-4B6E-47CA-A038-83E4CE4F8A62}" srcOrd="1" destOrd="0" presId="urn:microsoft.com/office/officeart/2005/8/layout/hierarchy1"/>
    <dgm:cxn modelId="{05846F28-1F3D-4C7D-BF62-AC71C55A0AB0}" type="presParOf" srcId="{BD1B799E-B945-4277-85D9-1F42FFFA04CA}" destId="{5DD35079-8A04-472C-82CD-07A8BE5BD7D6}" srcOrd="3" destOrd="0" presId="urn:microsoft.com/office/officeart/2005/8/layout/hierarchy1"/>
    <dgm:cxn modelId="{607934B1-80E4-420B-A6FB-3FB5E4465AB2}" type="presParOf" srcId="{5DD35079-8A04-472C-82CD-07A8BE5BD7D6}" destId="{71E08690-8BC0-4F90-B0CB-032D4B507FF7}" srcOrd="0" destOrd="0" presId="urn:microsoft.com/office/officeart/2005/8/layout/hierarchy1"/>
    <dgm:cxn modelId="{3E8A4BBB-C1AA-439B-84FA-B1FAC4E59523}" type="presParOf" srcId="{71E08690-8BC0-4F90-B0CB-032D4B507FF7}" destId="{FD3C3A9B-ABA0-4D82-9959-D83E34007E4A}" srcOrd="0" destOrd="0" presId="urn:microsoft.com/office/officeart/2005/8/layout/hierarchy1"/>
    <dgm:cxn modelId="{86B3C33E-82FE-454C-98B4-49B2B048A2BA}" type="presParOf" srcId="{71E08690-8BC0-4F90-B0CB-032D4B507FF7}" destId="{36C8843B-9378-413F-B8A2-0CD1222E95CE}" srcOrd="1" destOrd="0" presId="urn:microsoft.com/office/officeart/2005/8/layout/hierarchy1"/>
    <dgm:cxn modelId="{9FF678CA-30DB-4BF2-BC1E-B770FA38B288}" type="presParOf" srcId="{5DD35079-8A04-472C-82CD-07A8BE5BD7D6}" destId="{5DCBE9BC-5268-4EAE-990C-A425B4B2DC2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FB511-85E7-4EDE-96BD-2936B0E569A9}">
      <dsp:nvSpPr>
        <dsp:cNvPr id="0" name=""/>
        <dsp:cNvSpPr/>
      </dsp:nvSpPr>
      <dsp:spPr>
        <a:xfrm>
          <a:off x="2143"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231F-0941-45F0-986D-04910A2B74D9}">
      <dsp:nvSpPr>
        <dsp:cNvPr id="0" name=""/>
        <dsp:cNvSpPr/>
      </dsp:nvSpPr>
      <dsp:spPr>
        <a:xfrm>
          <a:off x="172164"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MODULE TITLE: Children, Young People and Families</a:t>
          </a:r>
          <a:endParaRPr lang="en-US" sz="1400" kern="1200"/>
        </a:p>
      </dsp:txBody>
      <dsp:txXfrm>
        <a:off x="200623" y="2183703"/>
        <a:ext cx="1473273" cy="914753"/>
      </dsp:txXfrm>
    </dsp:sp>
    <dsp:sp modelId="{96EF0B51-F93E-486E-B365-26128BB98665}">
      <dsp:nvSpPr>
        <dsp:cNvPr id="0" name=""/>
        <dsp:cNvSpPr/>
      </dsp:nvSpPr>
      <dsp:spPr>
        <a:xfrm>
          <a:off x="1872376"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2232E-A2D9-42C2-98F4-4C50335E73C4}">
      <dsp:nvSpPr>
        <dsp:cNvPr id="0" name=""/>
        <dsp:cNvSpPr/>
      </dsp:nvSpPr>
      <dsp:spPr>
        <a:xfrm>
          <a:off x="2042398"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MODULE CODE: BMHP5004-BIRM</a:t>
          </a:r>
          <a:endParaRPr lang="en-US" sz="1400" kern="1200"/>
        </a:p>
      </dsp:txBody>
      <dsp:txXfrm>
        <a:off x="2070857" y="2183703"/>
        <a:ext cx="1473273" cy="914753"/>
      </dsp:txXfrm>
    </dsp:sp>
    <dsp:sp modelId="{8B9F4545-D280-4011-9ABF-323D25E77EB7}">
      <dsp:nvSpPr>
        <dsp:cNvPr id="0" name=""/>
        <dsp:cNvSpPr/>
      </dsp:nvSpPr>
      <dsp:spPr>
        <a:xfrm>
          <a:off x="3742610"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77DF26-5F15-416B-9536-822B52A56E4C}">
      <dsp:nvSpPr>
        <dsp:cNvPr id="0" name=""/>
        <dsp:cNvSpPr/>
      </dsp:nvSpPr>
      <dsp:spPr>
        <a:xfrm>
          <a:off x="3912631"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LECTURES NAME: Dr Crisford Chogugudza</a:t>
          </a:r>
          <a:endParaRPr lang="en-US" sz="1400" kern="1200"/>
        </a:p>
      </dsp:txBody>
      <dsp:txXfrm>
        <a:off x="3941090" y="2183703"/>
        <a:ext cx="1473273" cy="914753"/>
      </dsp:txXfrm>
    </dsp:sp>
    <dsp:sp modelId="{FD3C3A9B-ABA0-4D82-9959-D83E34007E4A}">
      <dsp:nvSpPr>
        <dsp:cNvPr id="0" name=""/>
        <dsp:cNvSpPr/>
      </dsp:nvSpPr>
      <dsp:spPr>
        <a:xfrm>
          <a:off x="5612844"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8843B-9378-413F-B8A2-0CD1222E95CE}">
      <dsp:nvSpPr>
        <dsp:cNvPr id="0" name=""/>
        <dsp:cNvSpPr/>
      </dsp:nvSpPr>
      <dsp:spPr>
        <a:xfrm>
          <a:off x="5782865"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ASSIGNMENT TITLE: Task 1- Group Presentation</a:t>
          </a:r>
          <a:endParaRPr lang="en-US" sz="1400" kern="1200"/>
        </a:p>
      </dsp:txBody>
      <dsp:txXfrm>
        <a:off x="5811324" y="2183703"/>
        <a:ext cx="1473273" cy="91475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F8C03-FE2C-4733-BFED-D0A948C1ED15}" type="datetimeFigureOut">
              <a:rPr lang="en-US"/>
              <a:t>6/11/2021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FA32A6-5B93-4E71-9F0F-8B35B88F96C7}" type="slidenum">
              <a:rPr lang="en-US"/>
              <a:t>‹#›</a:t>
            </a:fld>
            <a:endParaRPr lang="en-US"/>
          </a:p>
        </p:txBody>
      </p:sp>
    </p:spTree>
    <p:extLst>
      <p:ext uri="{BB962C8B-B14F-4D97-AF65-F5344CB8AC3E}">
        <p14:creationId xmlns:p14="http://schemas.microsoft.com/office/powerpoint/2010/main" val="2390503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9FA32A6-5B93-4E71-9F0F-8B35B88F96C7}" type="slidenum">
              <a:rPr lang="en-US"/>
              <a:t>4</a:t>
            </a:fld>
            <a:endParaRPr lang="en-US"/>
          </a:p>
        </p:txBody>
      </p:sp>
    </p:spTree>
    <p:extLst>
      <p:ext uri="{BB962C8B-B14F-4D97-AF65-F5344CB8AC3E}">
        <p14:creationId xmlns:p14="http://schemas.microsoft.com/office/powerpoint/2010/main" val="344304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6/11/2021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8619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6/11/2021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43593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36787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6/11/2021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7909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6/11/2021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3991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6/11/2021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35899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6/11/2021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31131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6/11/2021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61595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6/11/2021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49119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6/11/2021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3567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6/11/2021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02174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6/11/2021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4818920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B280B5-5163-45D8-85C5-0EF3EA778E08}"/>
              </a:ext>
            </a:extLst>
          </p:cNvPr>
          <p:cNvSpPr>
            <a:spLocks noGrp="1"/>
          </p:cNvSpPr>
          <p:nvPr>
            <p:ph type="title"/>
          </p:nvPr>
        </p:nvSpPr>
        <p:spPr/>
        <p:txBody>
          <a:bodyPr>
            <a:normAutofit/>
          </a:bodyPr>
          <a:lstStyle/>
          <a:p>
            <a:r>
              <a:rPr lang="en-US" sz="1600" b="1">
                <a:latin typeface="Arial"/>
                <a:cs typeface="Arial"/>
              </a:rPr>
              <a:t>STUDENT NAMES+NUMBERS</a:t>
            </a:r>
            <a:br>
              <a:rPr lang="en-US" sz="1600" b="1">
                <a:latin typeface="Arial"/>
                <a:cs typeface="Arial"/>
              </a:rPr>
            </a:br>
            <a:br>
              <a:rPr lang="en-US" sz="1600" b="1">
                <a:latin typeface="Arial"/>
                <a:cs typeface="Arial"/>
              </a:rPr>
            </a:br>
            <a:br>
              <a:rPr lang="en-US" sz="1600" b="1">
                <a:latin typeface="Arial"/>
                <a:cs typeface="Arial"/>
              </a:rPr>
            </a:br>
            <a:r>
              <a:rPr lang="en-US" sz="1600" b="1">
                <a:latin typeface="Arial"/>
                <a:cs typeface="Arial"/>
              </a:rPr>
              <a:t>Andrea Lester- 1912330</a:t>
            </a:r>
            <a:br>
              <a:rPr lang="en-US" sz="1600" b="1">
                <a:latin typeface="Arial"/>
                <a:cs typeface="Arial"/>
              </a:rPr>
            </a:br>
            <a:br>
              <a:rPr lang="en-US" sz="1600" b="1">
                <a:latin typeface="Arial"/>
                <a:cs typeface="Arial"/>
              </a:rPr>
            </a:br>
            <a:r>
              <a:rPr lang="en-US" sz="1600" b="1">
                <a:latin typeface="Arial"/>
                <a:cs typeface="Arial"/>
              </a:rPr>
              <a:t>Rose McKenzie- 1912554</a:t>
            </a:r>
            <a:br>
              <a:rPr lang="en-US" sz="1600" b="1">
                <a:latin typeface="Arial"/>
                <a:cs typeface="Arial"/>
              </a:rPr>
            </a:br>
            <a:br>
              <a:rPr lang="en-US" sz="1600" b="1">
                <a:latin typeface="Arial"/>
                <a:cs typeface="Arial"/>
              </a:rPr>
            </a:br>
            <a:r>
              <a:rPr lang="en-US" sz="1600" b="1">
                <a:latin typeface="Arial"/>
                <a:cs typeface="Arial"/>
              </a:rPr>
              <a:t>Monica Dormer-  1907095</a:t>
            </a:r>
            <a:br>
              <a:rPr lang="en-US" sz="1600" b="1">
                <a:latin typeface="Arial"/>
                <a:cs typeface="Arial"/>
              </a:rPr>
            </a:br>
            <a:br>
              <a:rPr lang="en-US" sz="1600" b="1">
                <a:latin typeface="Arial"/>
                <a:cs typeface="Arial"/>
              </a:rPr>
            </a:br>
            <a:r>
              <a:rPr lang="en-US" sz="1600" b="1">
                <a:latin typeface="Arial"/>
                <a:cs typeface="Arial"/>
              </a:rPr>
              <a:t>Shahida  Parbin- 1814474</a:t>
            </a:r>
            <a:r>
              <a:rPr lang="en-US" sz="1600">
                <a:latin typeface="Arial"/>
                <a:cs typeface="Arial"/>
              </a:rPr>
              <a:t> </a:t>
            </a:r>
            <a:br>
              <a:rPr lang="en-US" sz="1600">
                <a:latin typeface="Arial"/>
                <a:cs typeface="Arial"/>
              </a:rPr>
            </a:br>
            <a:endParaRPr lang="en-US" sz="1600">
              <a:latin typeface="Arial"/>
              <a:cs typeface="Arial"/>
            </a:endParaRPr>
          </a:p>
        </p:txBody>
      </p:sp>
      <p:graphicFrame>
        <p:nvGraphicFramePr>
          <p:cNvPr id="48" name="Content Placeholder 4">
            <a:extLst>
              <a:ext uri="{FF2B5EF4-FFF2-40B4-BE49-F238E27FC236}">
                <a16:creationId xmlns:a16="http://schemas.microsoft.com/office/drawing/2014/main" id="{73C270C6-9E17-4C2E-AF94-51680CA566B9}"/>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278BE9F-B33F-4628-AC59-D2933AA83EA3}"/>
              </a:ext>
            </a:extLst>
          </p:cNvPr>
          <p:cNvSpPr>
            <a:spLocks noGrp="1"/>
          </p:cNvSpPr>
          <p:nvPr>
            <p:ph type="ctrTitle"/>
          </p:nvPr>
        </p:nvSpPr>
        <p:spPr>
          <a:xfrm>
            <a:off x="5054082" y="1298448"/>
            <a:ext cx="6068070" cy="3255264"/>
          </a:xfrm>
        </p:spPr>
        <p:txBody>
          <a:bodyPr>
            <a:normAutofit/>
          </a:bodyPr>
          <a:lstStyle/>
          <a:p>
            <a:pPr marL="1371600"/>
            <a:r>
              <a:rPr lang="en-US" sz="1600">
                <a:latin typeface="Arial"/>
                <a:cs typeface="Arial"/>
              </a:rPr>
              <a:t>PP1. Title Page</a:t>
            </a:r>
            <a:br>
              <a:rPr lang="en-US" sz="1600">
                <a:latin typeface="Arial"/>
                <a:cs typeface="Arial"/>
              </a:rPr>
            </a:br>
            <a:r>
              <a:rPr lang="en-US" sz="1600">
                <a:latin typeface="Arial"/>
                <a:cs typeface="Arial"/>
              </a:rPr>
              <a:t>PP2. Contents Page</a:t>
            </a:r>
            <a:br>
              <a:rPr lang="en-US" sz="1600">
                <a:latin typeface="Arial"/>
                <a:cs typeface="Arial"/>
              </a:rPr>
            </a:br>
            <a:r>
              <a:rPr lang="en-US" sz="1600">
                <a:latin typeface="Arial"/>
                <a:cs typeface="Arial"/>
              </a:rPr>
              <a:t>PP3. Introduction</a:t>
            </a:r>
            <a:br>
              <a:rPr lang="en-US" sz="1600">
                <a:latin typeface="Arial"/>
                <a:cs typeface="Arial"/>
              </a:rPr>
            </a:br>
            <a:r>
              <a:rPr lang="en-US" sz="1600">
                <a:latin typeface="Arial"/>
                <a:cs typeface="Arial"/>
              </a:rPr>
              <a:t>PP4-5 , Best Interest of the Child, (Article 3) Rose</a:t>
            </a:r>
            <a:br>
              <a:rPr lang="en-US" sz="1600">
                <a:latin typeface="Arial"/>
                <a:cs typeface="Arial"/>
              </a:rPr>
            </a:br>
            <a:r>
              <a:rPr lang="en-US" sz="1600">
                <a:latin typeface="Arial"/>
                <a:cs typeface="Arial"/>
              </a:rPr>
              <a:t>PP6-7, Protection of the Child, (Article 4) Monica</a:t>
            </a:r>
            <a:br>
              <a:rPr lang="en-US" sz="1600">
                <a:latin typeface="Arial"/>
                <a:cs typeface="Arial"/>
              </a:rPr>
            </a:br>
            <a:r>
              <a:rPr lang="en-US" sz="1600">
                <a:latin typeface="Arial"/>
                <a:cs typeface="Arial"/>
              </a:rPr>
              <a:t>PP8-9,  Survival + Development, (Article 6) Monica, Rose, Andrea</a:t>
            </a:r>
            <a:br>
              <a:rPr lang="en-US" sz="1600">
                <a:latin typeface="Arial"/>
                <a:cs typeface="Arial"/>
              </a:rPr>
            </a:br>
            <a:r>
              <a:rPr lang="en-US" sz="1600">
                <a:latin typeface="Arial"/>
                <a:cs typeface="Arial"/>
              </a:rPr>
              <a:t>PP10-11, Knowledge of  Rights (Article 42)  Andrea</a:t>
            </a:r>
            <a:br>
              <a:rPr lang="en-US" sz="1600">
                <a:latin typeface="Arial"/>
                <a:cs typeface="Arial"/>
              </a:rPr>
            </a:br>
            <a:r>
              <a:rPr lang="en-US" sz="1600">
                <a:latin typeface="Arial"/>
                <a:cs typeface="Arial"/>
              </a:rPr>
              <a:t>Conclusion</a:t>
            </a:r>
            <a:br>
              <a:rPr lang="en-US" sz="1600">
                <a:latin typeface="Arial"/>
                <a:cs typeface="Arial"/>
              </a:rPr>
            </a:br>
            <a:r>
              <a:rPr lang="en-US" sz="1600">
                <a:latin typeface="Arial"/>
                <a:cs typeface="Arial"/>
              </a:rPr>
              <a:t>References</a:t>
            </a:r>
            <a:endParaRPr lang="en-US" err="1"/>
          </a:p>
        </p:txBody>
      </p:sp>
      <p:sp>
        <p:nvSpPr>
          <p:cNvPr id="3" name="Content Placeholder 2">
            <a:extLst>
              <a:ext uri="{FF2B5EF4-FFF2-40B4-BE49-F238E27FC236}">
                <a16:creationId xmlns:a16="http://schemas.microsoft.com/office/drawing/2014/main" id="{43214D7E-B998-48F0-9F3C-3E0D9FDF1611}"/>
              </a:ext>
            </a:extLst>
          </p:cNvPr>
          <p:cNvSpPr>
            <a:spLocks noGrp="1"/>
          </p:cNvSpPr>
          <p:nvPr>
            <p:ph type="subTitle" idx="1"/>
          </p:nvPr>
        </p:nvSpPr>
        <p:spPr>
          <a:xfrm>
            <a:off x="5054083" y="4670246"/>
            <a:ext cx="6037903" cy="914400"/>
          </a:xfrm>
        </p:spPr>
        <p:txBody>
          <a:bodyPr>
            <a:normAutofit/>
          </a:bodyPr>
          <a:lstStyle/>
          <a:p>
            <a:pPr marL="1371600"/>
            <a:endParaRPr lang="en-US" b="1">
              <a:latin typeface="Arial"/>
              <a:cs typeface="Arial"/>
            </a:endParaRPr>
          </a:p>
          <a:p>
            <a:pPr marL="1371600"/>
            <a:r>
              <a:rPr lang="en-US" b="1">
                <a:latin typeface="Arial"/>
                <a:cs typeface="Arial"/>
              </a:rPr>
              <a:t>CONTENTS PAGE</a:t>
            </a:r>
            <a:endParaRPr lang="en-US"/>
          </a:p>
          <a:p>
            <a:pPr marL="1371600"/>
            <a:endParaRPr lang="en-US" b="1">
              <a:latin typeface="Arial"/>
              <a:cs typeface="Arial"/>
            </a:endParaRPr>
          </a:p>
        </p:txBody>
      </p:sp>
      <p:sp>
        <p:nvSpPr>
          <p:cNvPr id="23" name="Rectangle 22">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Graphic 15" descr="Child with Balloon">
            <a:extLst>
              <a:ext uri="{FF2B5EF4-FFF2-40B4-BE49-F238E27FC236}">
                <a16:creationId xmlns:a16="http://schemas.microsoft.com/office/drawing/2014/main" id="{94023C9B-0A63-482F-A25C-3EE4B4CE4A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6177" y="1695799"/>
            <a:ext cx="3458249" cy="3458249"/>
          </a:xfrm>
          <a:prstGeom prst="rect">
            <a:avLst/>
          </a:prstGeom>
        </p:spPr>
      </p:pic>
    </p:spTree>
    <p:extLst>
      <p:ext uri="{BB962C8B-B14F-4D97-AF65-F5344CB8AC3E}">
        <p14:creationId xmlns:p14="http://schemas.microsoft.com/office/powerpoint/2010/main" val="68749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38444F-5EA3-4508-B3D2-E45C4ACF9B80}"/>
              </a:ext>
            </a:extLst>
          </p:cNvPr>
          <p:cNvSpPr>
            <a:spLocks noGrp="1"/>
          </p:cNvSpPr>
          <p:nvPr>
            <p:ph type="title"/>
          </p:nvPr>
        </p:nvSpPr>
        <p:spPr>
          <a:xfrm>
            <a:off x="494260" y="1683144"/>
            <a:ext cx="2774922" cy="3491712"/>
          </a:xfrm>
        </p:spPr>
        <p:txBody>
          <a:bodyPr vert="horz" lIns="91440" tIns="45720" rIns="91440" bIns="45720" rtlCol="0" anchor="ctr">
            <a:normAutofit/>
          </a:bodyPr>
          <a:lstStyle/>
          <a:p>
            <a:pPr marL="1371600"/>
            <a:r>
              <a:rPr lang="en-US" sz="1400"/>
              <a:t>INTRODUCTION</a:t>
            </a:r>
          </a:p>
        </p:txBody>
      </p:sp>
      <p:sp>
        <p:nvSpPr>
          <p:cNvPr id="3" name="TextBox 2">
            <a:extLst>
              <a:ext uri="{FF2B5EF4-FFF2-40B4-BE49-F238E27FC236}">
                <a16:creationId xmlns:a16="http://schemas.microsoft.com/office/drawing/2014/main" id="{4EE335CB-BB6A-4137-B7F3-3C44D1F5AE20}"/>
              </a:ext>
            </a:extLst>
          </p:cNvPr>
          <p:cNvSpPr txBox="1"/>
          <p:nvPr/>
        </p:nvSpPr>
        <p:spPr>
          <a:xfrm>
            <a:off x="4361606" y="1683143"/>
            <a:ext cx="6627377" cy="3491713"/>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buClr>
                <a:schemeClr val="accent1"/>
              </a:buClr>
            </a:pPr>
            <a:r>
              <a:rPr lang="en-US">
                <a:solidFill>
                  <a:schemeClr val="tx1">
                    <a:lumMod val="65000"/>
                    <a:lumOff val="35000"/>
                  </a:schemeClr>
                </a:solidFill>
              </a:rPr>
              <a:t>T</a:t>
            </a:r>
            <a:r>
              <a:rPr lang="en-US">
                <a:solidFill>
                  <a:schemeClr val="tx1">
                    <a:lumMod val="65000"/>
                    <a:lumOff val="35000"/>
                  </a:schemeClr>
                </a:solidFill>
                <a:latin typeface="Arial"/>
                <a:cs typeface="Arial"/>
              </a:rPr>
              <a:t>he aim of this presentation, is to highlight , the procedures and practices, that promote children's well -being and rights. The purpose of  this project is to, identify the impacts that affect children's lives, in accordance with the child's rights stipulated in (United Nation Convention on the Rights of the Child)UNCRC</a:t>
            </a:r>
          </a:p>
          <a:p>
            <a:pPr>
              <a:lnSpc>
                <a:spcPct val="90000"/>
              </a:lnSpc>
              <a:spcAft>
                <a:spcPts val="600"/>
              </a:spcAft>
            </a:pPr>
            <a:r>
              <a:rPr lang="en-US">
                <a:solidFill>
                  <a:schemeClr val="tx1">
                    <a:lumMod val="65000"/>
                    <a:lumOff val="35000"/>
                  </a:schemeClr>
                </a:solidFill>
                <a:latin typeface="Arial"/>
                <a:cs typeface="Arial"/>
              </a:rPr>
              <a:t>Cited by(Unicef.org.uk,2020). We will now demonstrate, these areas of interest, that relates to the case study, evidence of these topics will be provided below.</a:t>
            </a:r>
          </a:p>
          <a:p>
            <a:pPr>
              <a:lnSpc>
                <a:spcPct val="90000"/>
              </a:lnSpc>
              <a:spcAft>
                <a:spcPts val="600"/>
              </a:spcAft>
            </a:pPr>
            <a:endParaRPr lang="en-US">
              <a:solidFill>
                <a:schemeClr val="tx1">
                  <a:lumMod val="65000"/>
                  <a:lumOff val="35000"/>
                </a:schemeClr>
              </a:solidFill>
              <a:latin typeface="Arial"/>
              <a:cs typeface="Arial"/>
            </a:endParaRP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39C46B32-3975-4178-AD41-02F849E53D8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60452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5" name="Rectangle 5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62456F2-D3BC-49ED-B20D-1CB67C90C811}"/>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sz="3600"/>
              <a:t>Article (3) Best interest of the Child</a:t>
            </a:r>
          </a:p>
        </p:txBody>
      </p:sp>
      <p:sp>
        <p:nvSpPr>
          <p:cNvPr id="59" name="Rectangle 58">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Rectangle 60">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62">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Text Placeholder 4">
            <a:extLst>
              <a:ext uri="{FF2B5EF4-FFF2-40B4-BE49-F238E27FC236}">
                <a16:creationId xmlns:a16="http://schemas.microsoft.com/office/drawing/2014/main" id="{6ACD504F-6A17-4977-8E15-6D57B151AE95}"/>
              </a:ext>
            </a:extLst>
          </p:cNvPr>
          <p:cNvSpPr>
            <a:spLocks noGrp="1"/>
          </p:cNvSpPr>
          <p:nvPr>
            <p:ph type="body" sz="half" idx="2"/>
          </p:nvPr>
        </p:nvSpPr>
        <p:spPr>
          <a:xfrm>
            <a:off x="134262" y="2190389"/>
            <a:ext cx="8983489" cy="3554457"/>
          </a:xfrm>
        </p:spPr>
        <p:txBody>
          <a:bodyPr vert="horz" lIns="91440" tIns="45720" rIns="91440" bIns="45720" rtlCol="0" anchor="ctr">
            <a:normAutofit/>
          </a:bodyPr>
          <a:lstStyle/>
          <a:p>
            <a:pPr>
              <a:lnSpc>
                <a:spcPct val="90000"/>
              </a:lnSpc>
            </a:pPr>
            <a:r>
              <a:rPr lang="en-US" sz="1800" b="1">
                <a:solidFill>
                  <a:schemeClr val="tx1"/>
                </a:solidFill>
              </a:rPr>
              <a:t> </a:t>
            </a:r>
            <a:r>
              <a:rPr lang="en-US" sz="1800">
                <a:solidFill>
                  <a:schemeClr val="tx1"/>
                </a:solidFill>
              </a:rPr>
              <a:t>Representative bodies and legal guardians are required to make decision on behalf 0f the child's best interest. Making it as a  top priority about the child's well-being and rights and involving the child in decision making.</a:t>
            </a:r>
          </a:p>
          <a:p>
            <a:pPr indent="-182880">
              <a:lnSpc>
                <a:spcPct val="90000"/>
              </a:lnSpc>
              <a:buFont typeface="Wingdings 2" pitchFamily="18" charset="2"/>
              <a:buChar char=""/>
            </a:pPr>
            <a:endParaRPr lang="en-US" sz="1800">
              <a:solidFill>
                <a:schemeClr val="tx1"/>
              </a:solidFill>
            </a:endParaRPr>
          </a:p>
        </p:txBody>
      </p:sp>
      <p:sp>
        <p:nvSpPr>
          <p:cNvPr id="6" name="TextBox 5">
            <a:extLst>
              <a:ext uri="{FF2B5EF4-FFF2-40B4-BE49-F238E27FC236}">
                <a16:creationId xmlns:a16="http://schemas.microsoft.com/office/drawing/2014/main" id="{30E43FD2-4F2C-4059-984D-1A717242980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723CB26F-3813-47B7-8DE3-3D9BCB9B6D4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704802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04DAC-DCEA-4A3F-A531-14C5859122C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A19DC1-3C49-4E1F-BDBB-FA24B6155F10}"/>
              </a:ext>
            </a:extLst>
          </p:cNvPr>
          <p:cNvSpPr>
            <a:spLocks noGrp="1"/>
          </p:cNvSpPr>
          <p:nvPr>
            <p:ph idx="1"/>
          </p:nvPr>
        </p:nvSpPr>
        <p:spPr>
          <a:xfrm>
            <a:off x="3192177" y="868680"/>
            <a:ext cx="7990935" cy="5120640"/>
          </a:xfrm>
        </p:spPr>
        <p:txBody>
          <a:bodyPr/>
          <a:lstStyle/>
          <a:p>
            <a:pPr>
              <a:buFont typeface="Wingdings"/>
              <a:buChar char="v"/>
            </a:pPr>
            <a:endParaRPr lang="en-US"/>
          </a:p>
        </p:txBody>
      </p:sp>
      <p:sp>
        <p:nvSpPr>
          <p:cNvPr id="4" name="Text Placeholder 3">
            <a:extLst>
              <a:ext uri="{FF2B5EF4-FFF2-40B4-BE49-F238E27FC236}">
                <a16:creationId xmlns:a16="http://schemas.microsoft.com/office/drawing/2014/main" id="{18157D07-F78B-485D-A0EA-48A904BB316F}"/>
              </a:ext>
            </a:extLst>
          </p:cNvPr>
          <p:cNvSpPr>
            <a:spLocks noGrp="1"/>
          </p:cNvSpPr>
          <p:nvPr>
            <p:ph type="body" sz="half" idx="2"/>
          </p:nvPr>
        </p:nvSpPr>
        <p:spPr/>
        <p:txBody>
          <a:bodyPr/>
          <a:lstStyle/>
          <a:p>
            <a:endParaRPr lang="en-US"/>
          </a:p>
        </p:txBody>
      </p:sp>
      <p:sp>
        <p:nvSpPr>
          <p:cNvPr id="5" name="TextBox 4">
            <a:extLst>
              <a:ext uri="{FF2B5EF4-FFF2-40B4-BE49-F238E27FC236}">
                <a16:creationId xmlns:a16="http://schemas.microsoft.com/office/drawing/2014/main" id="{D46C0B23-3D72-4246-AA21-87DF6EE4153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endParaRPr lang="en-US"/>
          </a:p>
        </p:txBody>
      </p:sp>
      <p:sp>
        <p:nvSpPr>
          <p:cNvPr id="6" name="TextBox 5">
            <a:extLst>
              <a:ext uri="{FF2B5EF4-FFF2-40B4-BE49-F238E27FC236}">
                <a16:creationId xmlns:a16="http://schemas.microsoft.com/office/drawing/2014/main" id="{D5F5512F-BC46-4059-B6DF-DAD77561CAD4}"/>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
            </a:pPr>
            <a:endParaRPr lang="en-US"/>
          </a:p>
        </p:txBody>
      </p:sp>
    </p:spTree>
    <p:extLst>
      <p:ext uri="{BB962C8B-B14F-4D97-AF65-F5344CB8AC3E}">
        <p14:creationId xmlns:p14="http://schemas.microsoft.com/office/powerpoint/2010/main" val="1636454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885DF-CBF6-4523-9749-6BF5CF354EBF}"/>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72B14ED5-4C6C-4A8A-B9E8-69BDB4BBCE29}"/>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867141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432682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1</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Frame</vt:lpstr>
      <vt:lpstr>STUDENT NAMES+NUMBERS   Andrea Lester- 1912330  Rose McKenzie- 1912554  Monica Dormer-  1907095  Shahida  Parbin- 1814474  </vt:lpstr>
      <vt:lpstr>PP1. Title Page PP2. Contents Page PP3. Introduction PP4-5 , Best Interest of the Child, (Article 3) Rose PP6-7, Protection of the Child, (Article 4) Monica PP8-9,  Survival + Development, (Article 6) Monica, Rose, Andrea PP10-11, Knowledge of  Rights (Article 42)  Andrea Conclusion References</vt:lpstr>
      <vt:lpstr>INTRODUCTION</vt:lpstr>
      <vt:lpstr>Article (3) Best interest of the Child</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2021-06-10T14:27:09Z</dcterms:created>
  <dcterms:modified xsi:type="dcterms:W3CDTF">2021-06-12T02:15:28Z</dcterms:modified>
</cp:coreProperties>
</file>