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notesMasterIdLst>
    <p:notesMasterId r:id="rId6"/>
  </p:notesMasterIdLst>
  <p:sldIdLst>
    <p:sldId id="260" r:id="rId3"/>
    <p:sldId id="257" r:id="rId4"/>
    <p:sldId id="261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705E49-7134-7ACE-CD2E-F3C41D5B13D6}" v="2" dt="2023-02-22T09:38:56.738"/>
    <p1510:client id="{971080B8-2870-E9F1-D383-F314F7F2F084}" v="42" dt="2023-02-22T09:35:17.937"/>
    <p1510:client id="{BAF79EF3-BAE1-4807-808C-1FA5CBE57CD3}" v="489" dt="2023-02-22T09:29:48.1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viewProps" Target="viewProps.xml" Id="rId8" /><Relationship Type="http://schemas.openxmlformats.org/officeDocument/2006/relationships/slide" Target="slides/slide1.xml" Id="rId3" /><Relationship Type="http://schemas.openxmlformats.org/officeDocument/2006/relationships/presProps" Target="presProps.xml" Id="rId7" /><Relationship Type="http://schemas.microsoft.com/office/2015/10/relationships/revisionInfo" Target="revisionInfo.xml" Id="rId12" /><Relationship Type="http://schemas.openxmlformats.org/officeDocument/2006/relationships/slideMaster" Target="slideMasters/slideMaster2.xml" Id="rId2" /><Relationship Type="http://schemas.openxmlformats.org/officeDocument/2006/relationships/slideMaster" Target="slideMasters/slideMaster1.xml" Id="rId1" /><Relationship Type="http://schemas.openxmlformats.org/officeDocument/2006/relationships/notesMaster" Target="notesMasters/notesMaster1.xml" Id="rId6" /><Relationship Type="http://schemas.openxmlformats.org/officeDocument/2006/relationships/slide" Target="slides/slide3.xml" Id="rId5" /><Relationship Type="http://schemas.openxmlformats.org/officeDocument/2006/relationships/tableStyles" Target="tableStyles.xml" Id="rId10" /><Relationship Type="http://schemas.openxmlformats.org/officeDocument/2006/relationships/slide" Target="slides/slide2.xml" Id="rId4" /><Relationship Type="http://schemas.openxmlformats.org/officeDocument/2006/relationships/theme" Target="theme/theme1.xml" Id="rId9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3517ED-29CB-47C2-BB19-7F484C768D94}" type="datetimeFigureOut">
              <a:t>2/22/2023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F0F614-7036-467B-8847-31FE7D6B0AA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5759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Task 2: Introduce this sample as completed by us on Professional Learning day. Subjects first and then split across </a:t>
            </a:r>
            <a:r>
              <a:rPr lang="en-GB" err="1"/>
              <a:t>AoLE</a:t>
            </a:r>
            <a:r>
              <a:rPr lang="en-GB"/>
              <a:t>. Evaluate the learning steps – are they too vague in relation to </a:t>
            </a:r>
            <a:r>
              <a:rPr lang="en-GB" err="1"/>
              <a:t>AfL</a:t>
            </a:r>
            <a:r>
              <a:rPr lang="en-GB"/>
              <a:t>? If they are, then refine. Activities come later. Split into </a:t>
            </a:r>
            <a:r>
              <a:rPr lang="en-GB" err="1"/>
              <a:t>AoLE</a:t>
            </a:r>
            <a:r>
              <a:rPr lang="en-GB"/>
              <a:t> groups, look at one of the other descriptions of learning across the same progression steps? Use this slide as a sample and give them a blank to fill in. Choose 3-4 or 4-5.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22E0B7-89D5-43D7-9C1E-07D35AB3953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5673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Task 2: Task 2: Complete this template in </a:t>
            </a:r>
            <a:r>
              <a:rPr lang="en-GB" err="1"/>
              <a:t>AoLE</a:t>
            </a:r>
            <a:r>
              <a:rPr lang="en-GB"/>
              <a:t> groupings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22E0B7-89D5-43D7-9C1E-07D35AB3953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2529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Task 2: Task 2: Complete this template in </a:t>
            </a:r>
            <a:r>
              <a:rPr lang="en-GB" err="1"/>
              <a:t>AoLE</a:t>
            </a:r>
            <a:r>
              <a:rPr lang="en-GB"/>
              <a:t> groupings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22E0B7-89D5-43D7-9C1E-07D35AB3953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2776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396D1-70B4-4EE0-AED2-1F5995F812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11AE66-2EC0-430B-AD45-6647894222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D9F011-DC95-4CD7-BD2D-C073ECED1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32BF14-390C-47D4-A77A-F7A832ABB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C6941-4071-456F-846F-EBEA1F98AD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3116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D0020-C5B2-460C-9A7F-A0B4A401A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3F6B7C-8915-453A-A81D-71F8867BAA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D846-2788-4344-AF72-AA2976387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A0796B-C6A7-4347-96DD-38B5F65D5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4D3C8-619D-4650-AD3E-4C547B217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1237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6D527-A213-4629-A12C-BC0FDD40C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DB8BCD-AC0F-4656-BA9A-370D987D26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3912CA-3811-4729-AA6C-2F6EA916F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660216-B97C-4E10-9C8D-155329362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9FC75-A3F4-45DD-A945-53C7C907C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808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C87F9-6565-4B0D-8F76-F11DCACFD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64E489-280C-4793-81FF-8924D2557C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E2E6F4-7D82-43F5-AB15-F386379F67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657BD-9F27-4623-BCB2-BD6F0A2F01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59A639-B00C-4849-B3F9-6F270C3BD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254487-CED8-4AC5-A74D-7F411A308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1414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1A860-8BF2-489F-B5EC-DB620BB73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B1EAC7-1201-460C-859C-E69EC5FBFE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699398-311A-45E7-A1BD-10DA57AADE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486EA6-1954-4E71-A9F5-EBC076FA44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005292-BAEB-483D-9FEE-2FEF960781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4158A-46FF-4884-9E1E-32AC9A5142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CD414A-E803-4327-A7FE-578F5A850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5F5466-A769-4C29-9531-EFCFA064E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7888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95E07-D4A9-4848-9B3D-73D7409A7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2EA081-FA3D-4F68-9B69-9985C81EE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0DDC76-B39F-47E0-8AAB-9DBCA29E5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5EAE57-F300-497A-9894-53B631068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3229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9E0438-8BBE-4B97-A480-5AC5396FEF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09087D-3885-4D7E-A6A3-EEB2E97C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8A35D1-A4BB-4FBF-BD28-9C3E3D772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0176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18834-8168-400E-AFDF-E45693CAD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C1B09-86C7-403E-B4EE-79695237B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706DDB-B5E3-4875-90F6-0CD6EA1BAF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A1B42A-8514-4FAA-9349-D8DE8341F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357490-5288-4D62-A8A6-002A53418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DDD5C9-0385-4FF6-BB2F-8CAC2320C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9690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299F4-B7DA-473A-AC1E-23B98A400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DCF724-527E-4A5E-BB87-A65295D127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C7B485-BA9D-4D7F-91DA-739F151230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17A235-454B-4377-B27C-15401D740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1F9282-0633-446C-96BC-73D0135088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07E8FC-1EDD-4224-BB0E-F3719A7CA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5670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7D887-18FF-4694-B040-D73DC22E6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C71637-6433-43D2-98F1-E6B05C6265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5D061A-6AB3-4884-99ED-A991D5CFA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C43944-4230-45C0-A042-46564968C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0CF8F8-8922-4082-96D8-3C618982F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6432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F77A61-B7CB-4C68-8F96-566BAA5749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418934-EAF9-4B49-9B69-C6988DB5F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5B6401-7F55-482C-9072-433126E6E3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50E73E-0F56-4ACD-BFBE-4E113BC75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C4F1BB-DE20-43E2-BE83-04ADBA964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823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1068EF-A5D7-499E-AA57-A0777E632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8F659E-65A0-4255-A7D7-E01F6EBC09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33710-C8B4-426D-89C6-E768B832E4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078CDE-7C24-42A1-9D69-0212EB7DAD07}" type="datetimeFigureOut">
              <a:rPr lang="en-GB" smtClean="0"/>
              <a:t>22/02/2023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BCC061-208E-4ACF-B915-E525BB68A5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D7B3D7-C3D0-4315-BBF7-862707F1BC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D77930-7567-4F80-9724-463D15C7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486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Rectangle: Rounded Corners 123">
            <a:extLst>
              <a:ext uri="{FF2B5EF4-FFF2-40B4-BE49-F238E27FC236}">
                <a16:creationId xmlns:a16="http://schemas.microsoft.com/office/drawing/2014/main" id="{2E513424-9F47-455F-A503-01150A9900E2}"/>
              </a:ext>
            </a:extLst>
          </p:cNvPr>
          <p:cNvSpPr/>
          <p:nvPr/>
        </p:nvSpPr>
        <p:spPr>
          <a:xfrm>
            <a:off x="306756" y="1836361"/>
            <a:ext cx="2849669" cy="12526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Calibri"/>
                <a:ea typeface="Calibri"/>
                <a:cs typeface="Calibri"/>
              </a:rPr>
              <a:t>I can recognise different atmosphere within works</a:t>
            </a:r>
            <a:endParaRPr lang="en-GB"/>
          </a:p>
        </p:txBody>
      </p:sp>
      <p:sp>
        <p:nvSpPr>
          <p:cNvPr id="125" name="Rectangle: Rounded Corners 124">
            <a:extLst>
              <a:ext uri="{FF2B5EF4-FFF2-40B4-BE49-F238E27FC236}">
                <a16:creationId xmlns:a16="http://schemas.microsoft.com/office/drawing/2014/main" id="{F05CF908-E1A2-48B0-8E3D-3993E5B9CF03}"/>
              </a:ext>
            </a:extLst>
          </p:cNvPr>
          <p:cNvSpPr/>
          <p:nvPr/>
        </p:nvSpPr>
        <p:spPr>
          <a:xfrm>
            <a:off x="8937318" y="1496452"/>
            <a:ext cx="3115850" cy="159250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Calibri"/>
              </a:rPr>
              <a:t>I can express myself through the arts and spoken language to communicate atmosphere.</a:t>
            </a:r>
            <a:endParaRPr lang="en-GB"/>
          </a:p>
        </p:txBody>
      </p:sp>
      <p:sp>
        <p:nvSpPr>
          <p:cNvPr id="126" name="Arrow: Right 125">
            <a:extLst>
              <a:ext uri="{FF2B5EF4-FFF2-40B4-BE49-F238E27FC236}">
                <a16:creationId xmlns:a16="http://schemas.microsoft.com/office/drawing/2014/main" id="{814278F2-7556-4C16-812A-679DD918E4F6}"/>
              </a:ext>
            </a:extLst>
          </p:cNvPr>
          <p:cNvSpPr/>
          <p:nvPr/>
        </p:nvSpPr>
        <p:spPr>
          <a:xfrm>
            <a:off x="4014034" y="2230674"/>
            <a:ext cx="4602339" cy="43841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7" name="Rectangle: Rounded Corners 126">
            <a:extLst>
              <a:ext uri="{FF2B5EF4-FFF2-40B4-BE49-F238E27FC236}">
                <a16:creationId xmlns:a16="http://schemas.microsoft.com/office/drawing/2014/main" id="{D2235DEE-899F-4289-8A26-A75520B8A2BF}"/>
              </a:ext>
            </a:extLst>
          </p:cNvPr>
          <p:cNvSpPr/>
          <p:nvPr/>
        </p:nvSpPr>
        <p:spPr>
          <a:xfrm>
            <a:off x="198789" y="3418102"/>
            <a:ext cx="2233807" cy="195433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cs typeface="Calibri"/>
              </a:rPr>
              <a:t>Re-affirm/recognise techniques</a:t>
            </a:r>
            <a:endParaRPr lang="en-GB"/>
          </a:p>
        </p:txBody>
      </p:sp>
      <p:sp>
        <p:nvSpPr>
          <p:cNvPr id="128" name="Rectangle: Rounded Corners 127">
            <a:extLst>
              <a:ext uri="{FF2B5EF4-FFF2-40B4-BE49-F238E27FC236}">
                <a16:creationId xmlns:a16="http://schemas.microsoft.com/office/drawing/2014/main" id="{E2228639-C2E0-4DC0-89E7-29EEA0C3E96F}"/>
              </a:ext>
            </a:extLst>
          </p:cNvPr>
          <p:cNvSpPr/>
          <p:nvPr/>
        </p:nvSpPr>
        <p:spPr>
          <a:xfrm>
            <a:off x="844332" y="5452865"/>
            <a:ext cx="10605368" cy="91857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9" name="Rectangle: Rounded Corners 128">
            <a:extLst>
              <a:ext uri="{FF2B5EF4-FFF2-40B4-BE49-F238E27FC236}">
                <a16:creationId xmlns:a16="http://schemas.microsoft.com/office/drawing/2014/main" id="{AE93D6DF-7129-45F9-B46A-0FA4B1CDF536}"/>
              </a:ext>
            </a:extLst>
          </p:cNvPr>
          <p:cNvSpPr/>
          <p:nvPr/>
        </p:nvSpPr>
        <p:spPr>
          <a:xfrm>
            <a:off x="9866151" y="3444623"/>
            <a:ext cx="2114634" cy="1932547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cs typeface="Calibri"/>
              </a:rPr>
              <a:t>An ability to compare and contrast works and clearly and effectively communicate</a:t>
            </a:r>
            <a:endParaRPr lang="en-GB"/>
          </a:p>
        </p:txBody>
      </p:sp>
      <p:sp>
        <p:nvSpPr>
          <p:cNvPr id="130" name="Rectangle: Rounded Corners 129">
            <a:extLst>
              <a:ext uri="{FF2B5EF4-FFF2-40B4-BE49-F238E27FC236}">
                <a16:creationId xmlns:a16="http://schemas.microsoft.com/office/drawing/2014/main" id="{9202E698-B6DD-4EA8-A3E9-123B5D539E68}"/>
              </a:ext>
            </a:extLst>
          </p:cNvPr>
          <p:cNvSpPr/>
          <p:nvPr/>
        </p:nvSpPr>
        <p:spPr>
          <a:xfrm>
            <a:off x="2586576" y="3466337"/>
            <a:ext cx="2317314" cy="191091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cs typeface="Calibri"/>
              </a:rPr>
              <a:t>Key vocabulary to discuss techniques of genre</a:t>
            </a:r>
          </a:p>
        </p:txBody>
      </p:sp>
      <p:sp>
        <p:nvSpPr>
          <p:cNvPr id="131" name="Rectangle: Rounded Corners 130">
            <a:extLst>
              <a:ext uri="{FF2B5EF4-FFF2-40B4-BE49-F238E27FC236}">
                <a16:creationId xmlns:a16="http://schemas.microsoft.com/office/drawing/2014/main" id="{46834C57-BD23-41CF-8B96-77F5E518950D}"/>
              </a:ext>
            </a:extLst>
          </p:cNvPr>
          <p:cNvSpPr/>
          <p:nvPr/>
        </p:nvSpPr>
        <p:spPr>
          <a:xfrm>
            <a:off x="7460228" y="3444623"/>
            <a:ext cx="2233807" cy="19325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cs typeface="Calibri"/>
              </a:rPr>
              <a:t>Develop a range of expressive skills to demonstrate atmosphere</a:t>
            </a:r>
            <a:endParaRPr lang="en-US"/>
          </a:p>
        </p:txBody>
      </p:sp>
      <p:sp>
        <p:nvSpPr>
          <p:cNvPr id="132" name="Rectangle: Rounded Corners 131">
            <a:extLst>
              <a:ext uri="{FF2B5EF4-FFF2-40B4-BE49-F238E27FC236}">
                <a16:creationId xmlns:a16="http://schemas.microsoft.com/office/drawing/2014/main" id="{0A23F83C-482A-4B34-952C-ACA77656879F}"/>
              </a:ext>
            </a:extLst>
          </p:cNvPr>
          <p:cNvSpPr/>
          <p:nvPr/>
        </p:nvSpPr>
        <p:spPr>
          <a:xfrm>
            <a:off x="5076006" y="3444623"/>
            <a:ext cx="2212106" cy="195433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cs typeface="Calibri"/>
              </a:rPr>
              <a:t>Linking feelings, responses and experiences using vocabulary to identify how it makes them feel</a:t>
            </a:r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DA4F7607-F047-4957-8056-46E6D5AF7A3E}"/>
              </a:ext>
            </a:extLst>
          </p:cNvPr>
          <p:cNvSpPr txBox="1"/>
          <p:nvPr/>
        </p:nvSpPr>
        <p:spPr>
          <a:xfrm>
            <a:off x="4116366" y="5723873"/>
            <a:ext cx="53423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Activities Differentiation AfL Creativity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FFA2CB4-40EC-43FE-97C8-C81A4FB50C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688" y="252351"/>
            <a:ext cx="9382557" cy="1085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6490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Rectangle: Rounded Corners 123">
            <a:extLst>
              <a:ext uri="{FF2B5EF4-FFF2-40B4-BE49-F238E27FC236}">
                <a16:creationId xmlns:a16="http://schemas.microsoft.com/office/drawing/2014/main" id="{2E513424-9F47-455F-A503-01150A9900E2}"/>
              </a:ext>
            </a:extLst>
          </p:cNvPr>
          <p:cNvSpPr/>
          <p:nvPr/>
        </p:nvSpPr>
        <p:spPr>
          <a:xfrm>
            <a:off x="306756" y="1836361"/>
            <a:ext cx="2849669" cy="12526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5" name="Rectangle: Rounded Corners 124">
            <a:extLst>
              <a:ext uri="{FF2B5EF4-FFF2-40B4-BE49-F238E27FC236}">
                <a16:creationId xmlns:a16="http://schemas.microsoft.com/office/drawing/2014/main" id="{F05CF908-E1A2-48B0-8E3D-3993E5B9CF03}"/>
              </a:ext>
            </a:extLst>
          </p:cNvPr>
          <p:cNvSpPr/>
          <p:nvPr/>
        </p:nvSpPr>
        <p:spPr>
          <a:xfrm>
            <a:off x="8937318" y="1496452"/>
            <a:ext cx="3115850" cy="159250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6" name="Arrow: Right 125">
            <a:extLst>
              <a:ext uri="{FF2B5EF4-FFF2-40B4-BE49-F238E27FC236}">
                <a16:creationId xmlns:a16="http://schemas.microsoft.com/office/drawing/2014/main" id="{814278F2-7556-4C16-812A-679DD918E4F6}"/>
              </a:ext>
            </a:extLst>
          </p:cNvPr>
          <p:cNvSpPr/>
          <p:nvPr/>
        </p:nvSpPr>
        <p:spPr>
          <a:xfrm>
            <a:off x="4014034" y="2230674"/>
            <a:ext cx="4602339" cy="43841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7" name="Rectangle: Rounded Corners 126">
            <a:extLst>
              <a:ext uri="{FF2B5EF4-FFF2-40B4-BE49-F238E27FC236}">
                <a16:creationId xmlns:a16="http://schemas.microsoft.com/office/drawing/2014/main" id="{D2235DEE-899F-4289-8A26-A75520B8A2BF}"/>
              </a:ext>
            </a:extLst>
          </p:cNvPr>
          <p:cNvSpPr/>
          <p:nvPr/>
        </p:nvSpPr>
        <p:spPr>
          <a:xfrm>
            <a:off x="198789" y="3418102"/>
            <a:ext cx="2233807" cy="195433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8" name="Rectangle: Rounded Corners 127">
            <a:extLst>
              <a:ext uri="{FF2B5EF4-FFF2-40B4-BE49-F238E27FC236}">
                <a16:creationId xmlns:a16="http://schemas.microsoft.com/office/drawing/2014/main" id="{E2228639-C2E0-4DC0-89E7-29EEA0C3E96F}"/>
              </a:ext>
            </a:extLst>
          </p:cNvPr>
          <p:cNvSpPr/>
          <p:nvPr/>
        </p:nvSpPr>
        <p:spPr>
          <a:xfrm>
            <a:off x="844332" y="5452865"/>
            <a:ext cx="10605368" cy="91857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9" name="Rectangle: Rounded Corners 128">
            <a:extLst>
              <a:ext uri="{FF2B5EF4-FFF2-40B4-BE49-F238E27FC236}">
                <a16:creationId xmlns:a16="http://schemas.microsoft.com/office/drawing/2014/main" id="{AE93D6DF-7129-45F9-B46A-0FA4B1CDF536}"/>
              </a:ext>
            </a:extLst>
          </p:cNvPr>
          <p:cNvSpPr/>
          <p:nvPr/>
        </p:nvSpPr>
        <p:spPr>
          <a:xfrm>
            <a:off x="9866151" y="3444623"/>
            <a:ext cx="2114634" cy="1932547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130" name="Rectangle: Rounded Corners 129">
            <a:extLst>
              <a:ext uri="{FF2B5EF4-FFF2-40B4-BE49-F238E27FC236}">
                <a16:creationId xmlns:a16="http://schemas.microsoft.com/office/drawing/2014/main" id="{9202E698-B6DD-4EA8-A3E9-123B5D539E68}"/>
              </a:ext>
            </a:extLst>
          </p:cNvPr>
          <p:cNvSpPr/>
          <p:nvPr/>
        </p:nvSpPr>
        <p:spPr>
          <a:xfrm>
            <a:off x="2586576" y="3466337"/>
            <a:ext cx="2317314" cy="191091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cs typeface="Calibri"/>
            </a:endParaRPr>
          </a:p>
        </p:txBody>
      </p:sp>
      <p:sp>
        <p:nvSpPr>
          <p:cNvPr id="131" name="Rectangle: Rounded Corners 130">
            <a:extLst>
              <a:ext uri="{FF2B5EF4-FFF2-40B4-BE49-F238E27FC236}">
                <a16:creationId xmlns:a16="http://schemas.microsoft.com/office/drawing/2014/main" id="{46834C57-BD23-41CF-8B96-77F5E518950D}"/>
              </a:ext>
            </a:extLst>
          </p:cNvPr>
          <p:cNvSpPr/>
          <p:nvPr/>
        </p:nvSpPr>
        <p:spPr>
          <a:xfrm>
            <a:off x="7460228" y="3444623"/>
            <a:ext cx="2233807" cy="19325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sp>
        <p:nvSpPr>
          <p:cNvPr id="132" name="Rectangle: Rounded Corners 131">
            <a:extLst>
              <a:ext uri="{FF2B5EF4-FFF2-40B4-BE49-F238E27FC236}">
                <a16:creationId xmlns:a16="http://schemas.microsoft.com/office/drawing/2014/main" id="{0A23F83C-482A-4B34-952C-ACA77656879F}"/>
              </a:ext>
            </a:extLst>
          </p:cNvPr>
          <p:cNvSpPr/>
          <p:nvPr/>
        </p:nvSpPr>
        <p:spPr>
          <a:xfrm>
            <a:off x="5076006" y="3444623"/>
            <a:ext cx="2212106" cy="195433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cs typeface="Calibri"/>
            </a:endParaRPr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DA4F7607-F047-4957-8056-46E6D5AF7A3E}"/>
              </a:ext>
            </a:extLst>
          </p:cNvPr>
          <p:cNvSpPr txBox="1"/>
          <p:nvPr/>
        </p:nvSpPr>
        <p:spPr>
          <a:xfrm>
            <a:off x="4116366" y="5723873"/>
            <a:ext cx="53423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Activities Differentiation AfL Creativity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884BA0A-843F-4DA5-9C86-1BE37FD2F7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07" y="166765"/>
            <a:ext cx="9510584" cy="1066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155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Rectangle: Rounded Corners 123">
            <a:extLst>
              <a:ext uri="{FF2B5EF4-FFF2-40B4-BE49-F238E27FC236}">
                <a16:creationId xmlns:a16="http://schemas.microsoft.com/office/drawing/2014/main" id="{2E513424-9F47-455F-A503-01150A9900E2}"/>
              </a:ext>
            </a:extLst>
          </p:cNvPr>
          <p:cNvSpPr/>
          <p:nvPr/>
        </p:nvSpPr>
        <p:spPr>
          <a:xfrm>
            <a:off x="306756" y="1836361"/>
            <a:ext cx="2849669" cy="12526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5" name="Rectangle: Rounded Corners 124">
            <a:extLst>
              <a:ext uri="{FF2B5EF4-FFF2-40B4-BE49-F238E27FC236}">
                <a16:creationId xmlns:a16="http://schemas.microsoft.com/office/drawing/2014/main" id="{F05CF908-E1A2-48B0-8E3D-3993E5B9CF03}"/>
              </a:ext>
            </a:extLst>
          </p:cNvPr>
          <p:cNvSpPr/>
          <p:nvPr/>
        </p:nvSpPr>
        <p:spPr>
          <a:xfrm>
            <a:off x="8937318" y="1496452"/>
            <a:ext cx="3115850" cy="159250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6" name="Arrow: Right 125">
            <a:extLst>
              <a:ext uri="{FF2B5EF4-FFF2-40B4-BE49-F238E27FC236}">
                <a16:creationId xmlns:a16="http://schemas.microsoft.com/office/drawing/2014/main" id="{814278F2-7556-4C16-812A-679DD918E4F6}"/>
              </a:ext>
            </a:extLst>
          </p:cNvPr>
          <p:cNvSpPr/>
          <p:nvPr/>
        </p:nvSpPr>
        <p:spPr>
          <a:xfrm>
            <a:off x="4014034" y="2230674"/>
            <a:ext cx="4602339" cy="43841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7" name="Rectangle: Rounded Corners 126">
            <a:extLst>
              <a:ext uri="{FF2B5EF4-FFF2-40B4-BE49-F238E27FC236}">
                <a16:creationId xmlns:a16="http://schemas.microsoft.com/office/drawing/2014/main" id="{D2235DEE-899F-4289-8A26-A75520B8A2BF}"/>
              </a:ext>
            </a:extLst>
          </p:cNvPr>
          <p:cNvSpPr/>
          <p:nvPr/>
        </p:nvSpPr>
        <p:spPr>
          <a:xfrm>
            <a:off x="198789" y="3418102"/>
            <a:ext cx="2233807" cy="195433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8" name="Rectangle: Rounded Corners 127">
            <a:extLst>
              <a:ext uri="{FF2B5EF4-FFF2-40B4-BE49-F238E27FC236}">
                <a16:creationId xmlns:a16="http://schemas.microsoft.com/office/drawing/2014/main" id="{E2228639-C2E0-4DC0-89E7-29EEA0C3E96F}"/>
              </a:ext>
            </a:extLst>
          </p:cNvPr>
          <p:cNvSpPr/>
          <p:nvPr/>
        </p:nvSpPr>
        <p:spPr>
          <a:xfrm>
            <a:off x="844332" y="5452865"/>
            <a:ext cx="10605368" cy="91857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9" name="Rectangle: Rounded Corners 128">
            <a:extLst>
              <a:ext uri="{FF2B5EF4-FFF2-40B4-BE49-F238E27FC236}">
                <a16:creationId xmlns:a16="http://schemas.microsoft.com/office/drawing/2014/main" id="{AE93D6DF-7129-45F9-B46A-0FA4B1CDF536}"/>
              </a:ext>
            </a:extLst>
          </p:cNvPr>
          <p:cNvSpPr/>
          <p:nvPr/>
        </p:nvSpPr>
        <p:spPr>
          <a:xfrm>
            <a:off x="9866151" y="3444623"/>
            <a:ext cx="2114634" cy="1932547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130" name="Rectangle: Rounded Corners 129">
            <a:extLst>
              <a:ext uri="{FF2B5EF4-FFF2-40B4-BE49-F238E27FC236}">
                <a16:creationId xmlns:a16="http://schemas.microsoft.com/office/drawing/2014/main" id="{9202E698-B6DD-4EA8-A3E9-123B5D539E68}"/>
              </a:ext>
            </a:extLst>
          </p:cNvPr>
          <p:cNvSpPr/>
          <p:nvPr/>
        </p:nvSpPr>
        <p:spPr>
          <a:xfrm>
            <a:off x="2586576" y="3466337"/>
            <a:ext cx="2317314" cy="191091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cs typeface="Calibri"/>
            </a:endParaRPr>
          </a:p>
        </p:txBody>
      </p:sp>
      <p:sp>
        <p:nvSpPr>
          <p:cNvPr id="131" name="Rectangle: Rounded Corners 130">
            <a:extLst>
              <a:ext uri="{FF2B5EF4-FFF2-40B4-BE49-F238E27FC236}">
                <a16:creationId xmlns:a16="http://schemas.microsoft.com/office/drawing/2014/main" id="{46834C57-BD23-41CF-8B96-77F5E518950D}"/>
              </a:ext>
            </a:extLst>
          </p:cNvPr>
          <p:cNvSpPr/>
          <p:nvPr/>
        </p:nvSpPr>
        <p:spPr>
          <a:xfrm>
            <a:off x="7460228" y="3444623"/>
            <a:ext cx="2233807" cy="19325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sp>
        <p:nvSpPr>
          <p:cNvPr id="132" name="Rectangle: Rounded Corners 131">
            <a:extLst>
              <a:ext uri="{FF2B5EF4-FFF2-40B4-BE49-F238E27FC236}">
                <a16:creationId xmlns:a16="http://schemas.microsoft.com/office/drawing/2014/main" id="{0A23F83C-482A-4B34-952C-ACA77656879F}"/>
              </a:ext>
            </a:extLst>
          </p:cNvPr>
          <p:cNvSpPr/>
          <p:nvPr/>
        </p:nvSpPr>
        <p:spPr>
          <a:xfrm>
            <a:off x="5076006" y="3444623"/>
            <a:ext cx="2212106" cy="195433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cs typeface="Calibri"/>
            </a:endParaRPr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DA4F7607-F047-4957-8056-46E6D5AF7A3E}"/>
              </a:ext>
            </a:extLst>
          </p:cNvPr>
          <p:cNvSpPr txBox="1"/>
          <p:nvPr/>
        </p:nvSpPr>
        <p:spPr>
          <a:xfrm>
            <a:off x="4116366" y="5723873"/>
            <a:ext cx="53423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Activities Differentiation AfL Creativity</a:t>
            </a:r>
          </a:p>
        </p:txBody>
      </p:sp>
      <p:pic>
        <p:nvPicPr>
          <p:cNvPr id="5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B4887CAD-85CC-3823-0E20-2B66839380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8927" y="241470"/>
            <a:ext cx="9333243" cy="999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1277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</Slides>
  <Notes>3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3</vt:i4>
      </vt:variant>
    </vt:vector>
  </HeadingPairs>
  <TitlesOfParts>
    <vt:vector size="5" baseType="lpstr">
      <vt:lpstr>office theme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2023-02-22T09:20:23Z</dcterms:created>
  <dcterms:modified xsi:type="dcterms:W3CDTF">2023-02-22T09:38:57Z</dcterms:modified>
</cp:coreProperties>
</file>