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fgMpz3LvHIOvAm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notesMasterIdLst>
    <p:notesMasterId r:id="rId36"/>
  </p:notesMasterIdLst>
  <p:handoutMasterIdLst>
    <p:handoutMasterId r:id="rId37"/>
  </p:handoutMasterIdLst>
  <p:sldIdLst>
    <p:sldId id="363" r:id="rId5"/>
    <p:sldId id="294" r:id="rId6"/>
    <p:sldId id="364" r:id="rId7"/>
    <p:sldId id="257" r:id="rId8"/>
    <p:sldId id="346" r:id="rId9"/>
    <p:sldId id="366" r:id="rId10"/>
    <p:sldId id="367" r:id="rId11"/>
    <p:sldId id="358" r:id="rId12"/>
    <p:sldId id="347" r:id="rId13"/>
    <p:sldId id="368" r:id="rId14"/>
    <p:sldId id="345" r:id="rId15"/>
    <p:sldId id="370" r:id="rId16"/>
    <p:sldId id="289" r:id="rId17"/>
    <p:sldId id="372" r:id="rId18"/>
    <p:sldId id="290" r:id="rId19"/>
    <p:sldId id="350" r:id="rId20"/>
    <p:sldId id="371" r:id="rId21"/>
    <p:sldId id="352" r:id="rId22"/>
    <p:sldId id="348" r:id="rId23"/>
    <p:sldId id="373" r:id="rId24"/>
    <p:sldId id="374" r:id="rId25"/>
    <p:sldId id="360" r:id="rId26"/>
    <p:sldId id="361" r:id="rId27"/>
    <p:sldId id="375" r:id="rId28"/>
    <p:sldId id="362" r:id="rId29"/>
    <p:sldId id="349" r:id="rId30"/>
    <p:sldId id="376" r:id="rId31"/>
    <p:sldId id="377" r:id="rId32"/>
    <p:sldId id="305" r:id="rId33"/>
    <p:sldId id="337" r:id="rId34"/>
    <p:sldId id="265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41D8C7B-9846-4510-86A4-CE2749197F3A}">
          <p14:sldIdLst/>
        </p14:section>
        <p14:section name="Untitled Section" id="{BD838557-1F94-42DF-AD32-576A98206855}">
          <p14:sldIdLst>
            <p14:sldId id="363"/>
            <p14:sldId id="294"/>
            <p14:sldId id="364"/>
            <p14:sldId id="257"/>
            <p14:sldId id="346"/>
            <p14:sldId id="366"/>
            <p14:sldId id="367"/>
            <p14:sldId id="358"/>
            <p14:sldId id="347"/>
            <p14:sldId id="368"/>
            <p14:sldId id="345"/>
            <p14:sldId id="370"/>
            <p14:sldId id="289"/>
            <p14:sldId id="372"/>
            <p14:sldId id="290"/>
            <p14:sldId id="350"/>
            <p14:sldId id="371"/>
            <p14:sldId id="352"/>
            <p14:sldId id="348"/>
            <p14:sldId id="373"/>
            <p14:sldId id="374"/>
            <p14:sldId id="360"/>
            <p14:sldId id="361"/>
            <p14:sldId id="375"/>
            <p14:sldId id="362"/>
            <p14:sldId id="349"/>
            <p14:sldId id="376"/>
            <p14:sldId id="377"/>
            <p14:sldId id="305"/>
            <p14:sldId id="337"/>
          </p14:sldIdLst>
        </p14:section>
        <p14:section name="Untitled Section" id="{A8D0E0E8-3F62-4ECC-BFD7-6CF1DC65C54C}">
          <p14:sldIdLst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5CE8B8-7114-4140-AA61-BE8EADF3DDCA}" v="70" dt="2025-02-16T22:57:36.1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27" autoAdjust="0"/>
    <p:restoredTop sz="66536" autoAdjust="0"/>
  </p:normalViewPr>
  <p:slideViewPr>
    <p:cSldViewPr snapToGrid="0" showGuides="1">
      <p:cViewPr varScale="1">
        <p:scale>
          <a:sx n="51" d="100"/>
          <a:sy n="51" d="100"/>
        </p:scale>
        <p:origin x="1901" y="67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6595"/>
    </p:cViewPr>
  </p:sorterViewPr>
  <p:notesViewPr>
    <p:cSldViewPr snapToGrid="0" showGuides="1">
      <p:cViewPr>
        <p:scale>
          <a:sx n="100" d="100"/>
          <a:sy n="100" d="100"/>
        </p:scale>
        <p:origin x="1806" y="-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 Morandi" userId="34274367-04aa-4efd-a282-25ff1bf54341" providerId="ADAL" clId="{045CE8B8-7114-4140-AA61-BE8EADF3DDCA}"/>
    <pc:docChg chg="undo redo custSel addSld delSld modSld sldOrd modMainMaster modSection modShowInfo">
      <pc:chgData name="Mat Morandi" userId="34274367-04aa-4efd-a282-25ff1bf54341" providerId="ADAL" clId="{045CE8B8-7114-4140-AA61-BE8EADF3DDCA}" dt="2025-02-16T22:59:32.018" v="6136" actId="948"/>
      <pc:docMkLst>
        <pc:docMk/>
      </pc:docMkLst>
      <pc:sldChg chg="delSp modSp mod delAnim">
        <pc:chgData name="Mat Morandi" userId="34274367-04aa-4efd-a282-25ff1bf54341" providerId="ADAL" clId="{045CE8B8-7114-4140-AA61-BE8EADF3DDCA}" dt="2025-02-13T12:30:15.555" v="748" actId="20577"/>
        <pc:sldMkLst>
          <pc:docMk/>
          <pc:sldMk cId="3804653140" sldId="257"/>
        </pc:sldMkLst>
        <pc:spChg chg="mod">
          <ac:chgData name="Mat Morandi" userId="34274367-04aa-4efd-a282-25ff1bf54341" providerId="ADAL" clId="{045CE8B8-7114-4140-AA61-BE8EADF3DDCA}" dt="2025-02-13T08:40:44.057" v="101" actId="5793"/>
          <ac:spMkLst>
            <pc:docMk/>
            <pc:sldMk cId="3804653140" sldId="257"/>
            <ac:spMk id="2" creationId="{00000000-0000-0000-0000-000000000000}"/>
          </ac:spMkLst>
        </pc:spChg>
        <pc:spChg chg="mod">
          <ac:chgData name="Mat Morandi" userId="34274367-04aa-4efd-a282-25ff1bf54341" providerId="ADAL" clId="{045CE8B8-7114-4140-AA61-BE8EADF3DDCA}" dt="2025-02-13T12:30:15.555" v="748" actId="20577"/>
          <ac:spMkLst>
            <pc:docMk/>
            <pc:sldMk cId="3804653140" sldId="257"/>
            <ac:spMk id="3" creationId="{00000000-0000-0000-0000-000000000000}"/>
          </ac:spMkLst>
        </pc:spChg>
        <pc:picChg chg="mod">
          <ac:chgData name="Mat Morandi" userId="34274367-04aa-4efd-a282-25ff1bf54341" providerId="ADAL" clId="{045CE8B8-7114-4140-AA61-BE8EADF3DDCA}" dt="2025-02-13T08:40:55.714" v="108" actId="14100"/>
          <ac:picMkLst>
            <pc:docMk/>
            <pc:sldMk cId="3804653140" sldId="257"/>
            <ac:picMk id="4" creationId="{00000000-0000-0000-0000-000000000000}"/>
          </ac:picMkLst>
        </pc:picChg>
      </pc:sldChg>
      <pc:sldChg chg="addSp delSp modSp del mod ord delAnim">
        <pc:chgData name="Mat Morandi" userId="34274367-04aa-4efd-a282-25ff1bf54341" providerId="ADAL" clId="{045CE8B8-7114-4140-AA61-BE8EADF3DDCA}" dt="2025-02-16T22:39:52.218" v="5653" actId="47"/>
        <pc:sldMkLst>
          <pc:docMk/>
          <pc:sldMk cId="1895414184" sldId="258"/>
        </pc:sldMkLst>
        <pc:spChg chg="add del mod">
          <ac:chgData name="Mat Morandi" userId="34274367-04aa-4efd-a282-25ff1bf54341" providerId="ADAL" clId="{045CE8B8-7114-4140-AA61-BE8EADF3DDCA}" dt="2025-02-16T22:33:54.849" v="5576" actId="478"/>
          <ac:spMkLst>
            <pc:docMk/>
            <pc:sldMk cId="1895414184" sldId="258"/>
            <ac:spMk id="4" creationId="{876B12FA-D83D-A3FF-3820-6C43E8B6EE4B}"/>
          </ac:spMkLst>
        </pc:spChg>
        <pc:spChg chg="add mod">
          <ac:chgData name="Mat Morandi" userId="34274367-04aa-4efd-a282-25ff1bf54341" providerId="ADAL" clId="{045CE8B8-7114-4140-AA61-BE8EADF3DDCA}" dt="2025-02-16T22:35:34.406" v="5614" actId="1076"/>
          <ac:spMkLst>
            <pc:docMk/>
            <pc:sldMk cId="1895414184" sldId="258"/>
            <ac:spMk id="5" creationId="{F18ADF3B-F9A6-6617-AC48-DF323D85ACC3}"/>
          </ac:spMkLst>
        </pc:spChg>
        <pc:spChg chg="del mod">
          <ac:chgData name="Mat Morandi" userId="34274367-04aa-4efd-a282-25ff1bf54341" providerId="ADAL" clId="{045CE8B8-7114-4140-AA61-BE8EADF3DDCA}" dt="2025-02-16T22:36:15.459" v="5622" actId="21"/>
          <ac:spMkLst>
            <pc:docMk/>
            <pc:sldMk cId="1895414184" sldId="258"/>
            <ac:spMk id="10" creationId="{DE8EF812-0DE4-8CD0-C4E2-25D6B6528F78}"/>
          </ac:spMkLst>
        </pc:spChg>
        <pc:spChg chg="del mod">
          <ac:chgData name="Mat Morandi" userId="34274367-04aa-4efd-a282-25ff1bf54341" providerId="ADAL" clId="{045CE8B8-7114-4140-AA61-BE8EADF3DDCA}" dt="2025-02-16T22:35:43.046" v="5616" actId="478"/>
          <ac:spMkLst>
            <pc:docMk/>
            <pc:sldMk cId="1895414184" sldId="258"/>
            <ac:spMk id="2050" creationId="{00000000-0000-0000-0000-000000000000}"/>
          </ac:spMkLst>
        </pc:spChg>
        <pc:spChg chg="del mod">
          <ac:chgData name="Mat Morandi" userId="34274367-04aa-4efd-a282-25ff1bf54341" providerId="ADAL" clId="{045CE8B8-7114-4140-AA61-BE8EADF3DDCA}" dt="2025-02-16T22:33:49.324" v="5574" actId="478"/>
          <ac:spMkLst>
            <pc:docMk/>
            <pc:sldMk cId="1895414184" sldId="258"/>
            <ac:spMk id="2051" creationId="{00000000-0000-0000-0000-000000000000}"/>
          </ac:spMkLst>
        </pc:spChg>
      </pc:sldChg>
      <pc:sldChg chg="addSp delSp modSp del mod delAnim delDesignElem">
        <pc:chgData name="Mat Morandi" userId="34274367-04aa-4efd-a282-25ff1bf54341" providerId="ADAL" clId="{045CE8B8-7114-4140-AA61-BE8EADF3DDCA}" dt="2025-02-16T22:40:38.354" v="5656" actId="47"/>
        <pc:sldMkLst>
          <pc:docMk/>
          <pc:sldMk cId="228876038" sldId="261"/>
        </pc:sldMkLst>
      </pc:sldChg>
      <pc:sldChg chg="modSp del mod">
        <pc:chgData name="Mat Morandi" userId="34274367-04aa-4efd-a282-25ff1bf54341" providerId="ADAL" clId="{045CE8B8-7114-4140-AA61-BE8EADF3DDCA}" dt="2025-02-16T22:40:33.701" v="5655" actId="47"/>
        <pc:sldMkLst>
          <pc:docMk/>
          <pc:sldMk cId="158270783" sldId="262"/>
        </pc:sldMkLst>
      </pc:sldChg>
      <pc:sldChg chg="addSp modSp mod setBg">
        <pc:chgData name="Mat Morandi" userId="34274367-04aa-4efd-a282-25ff1bf54341" providerId="ADAL" clId="{045CE8B8-7114-4140-AA61-BE8EADF3DDCA}" dt="2025-02-16T22:44:23.763" v="5718" actId="1076"/>
        <pc:sldMkLst>
          <pc:docMk/>
          <pc:sldMk cId="1687331649" sldId="265"/>
        </pc:sldMkLst>
        <pc:spChg chg="mod">
          <ac:chgData name="Mat Morandi" userId="34274367-04aa-4efd-a282-25ff1bf54341" providerId="ADAL" clId="{045CE8B8-7114-4140-AA61-BE8EADF3DDCA}" dt="2025-02-16T22:43:38.781" v="5701" actId="14100"/>
          <ac:spMkLst>
            <pc:docMk/>
            <pc:sldMk cId="1687331649" sldId="265"/>
            <ac:spMk id="2" creationId="{00000000-0000-0000-0000-000000000000}"/>
          </ac:spMkLst>
        </pc:spChg>
        <pc:spChg chg="mod">
          <ac:chgData name="Mat Morandi" userId="34274367-04aa-4efd-a282-25ff1bf54341" providerId="ADAL" clId="{045CE8B8-7114-4140-AA61-BE8EADF3DDCA}" dt="2025-02-16T22:44:23.763" v="5718" actId="1076"/>
          <ac:spMkLst>
            <pc:docMk/>
            <pc:sldMk cId="1687331649" sldId="265"/>
            <ac:spMk id="5" creationId="{00000000-0000-0000-0000-000000000000}"/>
          </ac:spMkLst>
        </pc:spChg>
        <pc:spChg chg="add">
          <ac:chgData name="Mat Morandi" userId="34274367-04aa-4efd-a282-25ff1bf54341" providerId="ADAL" clId="{045CE8B8-7114-4140-AA61-BE8EADF3DDCA}" dt="2025-02-16T22:43:16.639" v="5690" actId="26606"/>
          <ac:spMkLst>
            <pc:docMk/>
            <pc:sldMk cId="1687331649" sldId="265"/>
            <ac:spMk id="10" creationId="{35C3D674-3D59-4E93-80CA-0C0A9095E816}"/>
          </ac:spMkLst>
        </pc:spChg>
        <pc:spChg chg="add">
          <ac:chgData name="Mat Morandi" userId="34274367-04aa-4efd-a282-25ff1bf54341" providerId="ADAL" clId="{045CE8B8-7114-4140-AA61-BE8EADF3DDCA}" dt="2025-02-16T22:43:16.639" v="5690" actId="26606"/>
          <ac:spMkLst>
            <pc:docMk/>
            <pc:sldMk cId="1687331649" sldId="265"/>
            <ac:spMk id="14" creationId="{EF2A81E1-BCBE-426B-8C09-33274E69409D}"/>
          </ac:spMkLst>
        </pc:spChg>
        <pc:picChg chg="add mod">
          <ac:chgData name="Mat Morandi" userId="34274367-04aa-4efd-a282-25ff1bf54341" providerId="ADAL" clId="{045CE8B8-7114-4140-AA61-BE8EADF3DDCA}" dt="2025-02-16T22:44:10.419" v="5714" actId="1076"/>
          <ac:picMkLst>
            <pc:docMk/>
            <pc:sldMk cId="1687331649" sldId="265"/>
            <ac:picMk id="4" creationId="{81F6DD12-E9ED-B144-218E-7AEB06625AE6}"/>
          </ac:picMkLst>
        </pc:picChg>
        <pc:picChg chg="add">
          <ac:chgData name="Mat Morandi" userId="34274367-04aa-4efd-a282-25ff1bf54341" providerId="ADAL" clId="{045CE8B8-7114-4140-AA61-BE8EADF3DDCA}" dt="2025-02-16T22:43:16.639" v="5690" actId="26606"/>
          <ac:picMkLst>
            <pc:docMk/>
            <pc:sldMk cId="1687331649" sldId="265"/>
            <ac:picMk id="16" creationId="{39D1DDD4-5BB3-45BA-B9B3-06B62299AD79}"/>
          </ac:picMkLst>
        </pc:picChg>
        <pc:cxnChg chg="add">
          <ac:chgData name="Mat Morandi" userId="34274367-04aa-4efd-a282-25ff1bf54341" providerId="ADAL" clId="{045CE8B8-7114-4140-AA61-BE8EADF3DDCA}" dt="2025-02-16T22:43:16.639" v="5690" actId="26606"/>
          <ac:cxnSpMkLst>
            <pc:docMk/>
            <pc:sldMk cId="1687331649" sldId="265"/>
            <ac:cxnSpMk id="12" creationId="{C884B8F8-FDC9-498B-9960-5D7260AFCB03}"/>
          </ac:cxnSpMkLst>
        </pc:cxnChg>
        <pc:cxnChg chg="add">
          <ac:chgData name="Mat Morandi" userId="34274367-04aa-4efd-a282-25ff1bf54341" providerId="ADAL" clId="{045CE8B8-7114-4140-AA61-BE8EADF3DDCA}" dt="2025-02-16T22:43:16.639" v="5690" actId="26606"/>
          <ac:cxnSpMkLst>
            <pc:docMk/>
            <pc:sldMk cId="1687331649" sldId="265"/>
            <ac:cxnSpMk id="18" creationId="{A24DAE64-2302-42EA-8239-F2F0775CA5AD}"/>
          </ac:cxnSpMkLst>
        </pc:cxnChg>
      </pc:sldChg>
      <pc:sldChg chg="modSp del">
        <pc:chgData name="Mat Morandi" userId="34274367-04aa-4efd-a282-25ff1bf54341" providerId="ADAL" clId="{045CE8B8-7114-4140-AA61-BE8EADF3DDCA}" dt="2025-02-16T22:40:33.701" v="5655" actId="47"/>
        <pc:sldMkLst>
          <pc:docMk/>
          <pc:sldMk cId="1810698417" sldId="267"/>
        </pc:sldMkLst>
      </pc:sldChg>
      <pc:sldChg chg="modSp del">
        <pc:chgData name="Mat Morandi" userId="34274367-04aa-4efd-a282-25ff1bf54341" providerId="ADAL" clId="{045CE8B8-7114-4140-AA61-BE8EADF3DDCA}" dt="2025-02-13T08:38:52.777" v="56" actId="47"/>
        <pc:sldMkLst>
          <pc:docMk/>
          <pc:sldMk cId="4024184996" sldId="270"/>
        </pc:sldMkLst>
      </pc:sldChg>
      <pc:sldChg chg="modSp del mod">
        <pc:chgData name="Mat Morandi" userId="34274367-04aa-4efd-a282-25ff1bf54341" providerId="ADAL" clId="{045CE8B8-7114-4140-AA61-BE8EADF3DDCA}" dt="2025-02-16T22:40:38.354" v="5656" actId="47"/>
        <pc:sldMkLst>
          <pc:docMk/>
          <pc:sldMk cId="976451014" sldId="277"/>
        </pc:sldMkLst>
      </pc:sldChg>
      <pc:sldChg chg="addSp delSp del delDesignElem">
        <pc:chgData name="Mat Morandi" userId="34274367-04aa-4efd-a282-25ff1bf54341" providerId="ADAL" clId="{045CE8B8-7114-4140-AA61-BE8EADF3DDCA}" dt="2025-02-13T08:38:52.777" v="56" actId="47"/>
        <pc:sldMkLst>
          <pc:docMk/>
          <pc:sldMk cId="310159563" sldId="278"/>
        </pc:sldMkLst>
      </pc:sldChg>
      <pc:sldChg chg="delSp modSp del mod delAnim">
        <pc:chgData name="Mat Morandi" userId="34274367-04aa-4efd-a282-25ff1bf54341" providerId="ADAL" clId="{045CE8B8-7114-4140-AA61-BE8EADF3DDCA}" dt="2025-02-16T22:40:04.038" v="5654" actId="47"/>
        <pc:sldMkLst>
          <pc:docMk/>
          <pc:sldMk cId="3157059998" sldId="280"/>
        </pc:sldMkLst>
      </pc:sldChg>
      <pc:sldChg chg="del">
        <pc:chgData name="Mat Morandi" userId="34274367-04aa-4efd-a282-25ff1bf54341" providerId="ADAL" clId="{045CE8B8-7114-4140-AA61-BE8EADF3DDCA}" dt="2025-02-13T08:38:52.777" v="56" actId="47"/>
        <pc:sldMkLst>
          <pc:docMk/>
          <pc:sldMk cId="3638157629" sldId="282"/>
        </pc:sldMkLst>
      </pc:sldChg>
      <pc:sldChg chg="del">
        <pc:chgData name="Mat Morandi" userId="34274367-04aa-4efd-a282-25ff1bf54341" providerId="ADAL" clId="{045CE8B8-7114-4140-AA61-BE8EADF3DDCA}" dt="2025-02-13T08:38:52.777" v="56" actId="47"/>
        <pc:sldMkLst>
          <pc:docMk/>
          <pc:sldMk cId="504230972" sldId="283"/>
        </pc:sldMkLst>
      </pc:sldChg>
      <pc:sldChg chg="delSp modSp mod ord delAnim">
        <pc:chgData name="Mat Morandi" userId="34274367-04aa-4efd-a282-25ff1bf54341" providerId="ADAL" clId="{045CE8B8-7114-4140-AA61-BE8EADF3DDCA}" dt="2025-02-16T20:44:28.848" v="2773"/>
        <pc:sldMkLst>
          <pc:docMk/>
          <pc:sldMk cId="0" sldId="289"/>
        </pc:sldMkLst>
        <pc:picChg chg="mod">
          <ac:chgData name="Mat Morandi" userId="34274367-04aa-4efd-a282-25ff1bf54341" providerId="ADAL" clId="{045CE8B8-7114-4140-AA61-BE8EADF3DDCA}" dt="2025-02-13T08:56:13.191" v="218" actId="1076"/>
          <ac:picMkLst>
            <pc:docMk/>
            <pc:sldMk cId="0" sldId="289"/>
            <ac:picMk id="1026" creationId="{00000000-0000-0000-0000-000000000000}"/>
          </ac:picMkLst>
        </pc:picChg>
      </pc:sldChg>
      <pc:sldChg chg="delSp modSp mod ord delAnim">
        <pc:chgData name="Mat Morandi" userId="34274367-04aa-4efd-a282-25ff1bf54341" providerId="ADAL" clId="{045CE8B8-7114-4140-AA61-BE8EADF3DDCA}" dt="2025-02-16T20:36:13.458" v="2353"/>
        <pc:sldMkLst>
          <pc:docMk/>
          <pc:sldMk cId="0" sldId="290"/>
        </pc:sldMkLst>
        <pc:picChg chg="mod">
          <ac:chgData name="Mat Morandi" userId="34274367-04aa-4efd-a282-25ff1bf54341" providerId="ADAL" clId="{045CE8B8-7114-4140-AA61-BE8EADF3DDCA}" dt="2025-02-13T08:56:21.536" v="219" actId="14100"/>
          <ac:picMkLst>
            <pc:docMk/>
            <pc:sldMk cId="0" sldId="290"/>
            <ac:picMk id="5" creationId="{00000000-0000-0000-0000-000000000000}"/>
          </ac:picMkLst>
        </pc:picChg>
      </pc:sldChg>
      <pc:sldChg chg="delSp del mod delAnim">
        <pc:chgData name="Mat Morandi" userId="34274367-04aa-4efd-a282-25ff1bf54341" providerId="ADAL" clId="{045CE8B8-7114-4140-AA61-BE8EADF3DDCA}" dt="2025-02-16T22:40:38.354" v="5656" actId="47"/>
        <pc:sldMkLst>
          <pc:docMk/>
          <pc:sldMk cId="3837239674" sldId="292"/>
        </pc:sldMkLst>
      </pc:sldChg>
      <pc:sldChg chg="addSp delSp modSp mod delAnim">
        <pc:chgData name="Mat Morandi" userId="34274367-04aa-4efd-a282-25ff1bf54341" providerId="ADAL" clId="{045CE8B8-7114-4140-AA61-BE8EADF3DDCA}" dt="2025-02-13T12:28:42.678" v="669" actId="1076"/>
        <pc:sldMkLst>
          <pc:docMk/>
          <pc:sldMk cId="2682976815" sldId="294"/>
        </pc:sldMkLst>
        <pc:spChg chg="mod">
          <ac:chgData name="Mat Morandi" userId="34274367-04aa-4efd-a282-25ff1bf54341" providerId="ADAL" clId="{045CE8B8-7114-4140-AA61-BE8EADF3DDCA}" dt="2025-02-13T12:25:39.051" v="403" actId="1076"/>
          <ac:spMkLst>
            <pc:docMk/>
            <pc:sldMk cId="2682976815" sldId="294"/>
            <ac:spMk id="2" creationId="{8C080078-4C60-40CF-8A76-FF5362C8A8B1}"/>
          </ac:spMkLst>
        </pc:spChg>
        <pc:spChg chg="add mod">
          <ac:chgData name="Mat Morandi" userId="34274367-04aa-4efd-a282-25ff1bf54341" providerId="ADAL" clId="{045CE8B8-7114-4140-AA61-BE8EADF3DDCA}" dt="2025-02-13T12:28:42.678" v="669" actId="1076"/>
          <ac:spMkLst>
            <pc:docMk/>
            <pc:sldMk cId="2682976815" sldId="294"/>
            <ac:spMk id="3" creationId="{6B3AA6FB-2EFE-07D5-F18D-A06F07E879CC}"/>
          </ac:spMkLst>
        </pc:spChg>
      </pc:sldChg>
      <pc:sldChg chg="del">
        <pc:chgData name="Mat Morandi" userId="34274367-04aa-4efd-a282-25ff1bf54341" providerId="ADAL" clId="{045CE8B8-7114-4140-AA61-BE8EADF3DDCA}" dt="2025-02-13T08:38:52.777" v="56" actId="47"/>
        <pc:sldMkLst>
          <pc:docMk/>
          <pc:sldMk cId="3039462892" sldId="304"/>
        </pc:sldMkLst>
      </pc:sldChg>
      <pc:sldChg chg="delSp mod delAnim">
        <pc:chgData name="Mat Morandi" userId="34274367-04aa-4efd-a282-25ff1bf54341" providerId="ADAL" clId="{045CE8B8-7114-4140-AA61-BE8EADF3DDCA}" dt="2025-02-13T09:02:05.697" v="340" actId="478"/>
        <pc:sldMkLst>
          <pc:docMk/>
          <pc:sldMk cId="3235432311" sldId="305"/>
        </pc:sldMkLst>
      </pc:sldChg>
      <pc:sldChg chg="modSp del mod">
        <pc:chgData name="Mat Morandi" userId="34274367-04aa-4efd-a282-25ff1bf54341" providerId="ADAL" clId="{045CE8B8-7114-4140-AA61-BE8EADF3DDCA}" dt="2025-02-16T22:40:33.701" v="5655" actId="47"/>
        <pc:sldMkLst>
          <pc:docMk/>
          <pc:sldMk cId="2552955073" sldId="310"/>
        </pc:sldMkLst>
      </pc:sldChg>
      <pc:sldChg chg="delSp modSp mod delAnim">
        <pc:chgData name="Mat Morandi" userId="34274367-04aa-4efd-a282-25ff1bf54341" providerId="ADAL" clId="{045CE8B8-7114-4140-AA61-BE8EADF3DDCA}" dt="2025-02-13T09:01:33.915" v="338" actId="478"/>
        <pc:sldMkLst>
          <pc:docMk/>
          <pc:sldMk cId="1591350278" sldId="337"/>
        </pc:sldMkLst>
        <pc:spChg chg="mod">
          <ac:chgData name="Mat Morandi" userId="34274367-04aa-4efd-a282-25ff1bf54341" providerId="ADAL" clId="{045CE8B8-7114-4140-AA61-BE8EADF3DDCA}" dt="2025-02-13T09:00:30.266" v="322" actId="20577"/>
          <ac:spMkLst>
            <pc:docMk/>
            <pc:sldMk cId="1591350278" sldId="337"/>
            <ac:spMk id="2" creationId="{FEB9FCAD-D5C8-4E01-B65C-F3BE3D7A1C67}"/>
          </ac:spMkLst>
        </pc:spChg>
        <pc:spChg chg="mod">
          <ac:chgData name="Mat Morandi" userId="34274367-04aa-4efd-a282-25ff1bf54341" providerId="ADAL" clId="{045CE8B8-7114-4140-AA61-BE8EADF3DDCA}" dt="2025-02-13T09:00:12.743" v="285" actId="1076"/>
          <ac:spMkLst>
            <pc:docMk/>
            <pc:sldMk cId="1591350278" sldId="337"/>
            <ac:spMk id="5" creationId="{59C6AAE4-8CC1-8547-A353-BB8E661B1736}"/>
          </ac:spMkLst>
        </pc:spChg>
      </pc:sldChg>
      <pc:sldChg chg="delSp modSp mod delAnim">
        <pc:chgData name="Mat Morandi" userId="34274367-04aa-4efd-a282-25ff1bf54341" providerId="ADAL" clId="{045CE8B8-7114-4140-AA61-BE8EADF3DDCA}" dt="2025-02-16T20:40:15.527" v="2364" actId="1076"/>
        <pc:sldMkLst>
          <pc:docMk/>
          <pc:sldMk cId="1038555827" sldId="345"/>
        </pc:sldMkLst>
        <pc:spChg chg="mod">
          <ac:chgData name="Mat Morandi" userId="34274367-04aa-4efd-a282-25ff1bf54341" providerId="ADAL" clId="{045CE8B8-7114-4140-AA61-BE8EADF3DDCA}" dt="2025-02-16T20:40:15.527" v="2364" actId="1076"/>
          <ac:spMkLst>
            <pc:docMk/>
            <pc:sldMk cId="1038555827" sldId="345"/>
            <ac:spMk id="2" creationId="{23AB9D1C-048A-9D94-0761-B75DE07F59CD}"/>
          </ac:spMkLst>
        </pc:spChg>
        <pc:spChg chg="mod">
          <ac:chgData name="Mat Morandi" userId="34274367-04aa-4efd-a282-25ff1bf54341" providerId="ADAL" clId="{045CE8B8-7114-4140-AA61-BE8EADF3DDCA}" dt="2025-02-16T16:39:02.081" v="2312" actId="403"/>
          <ac:spMkLst>
            <pc:docMk/>
            <pc:sldMk cId="1038555827" sldId="345"/>
            <ac:spMk id="7" creationId="{A185AA26-B33E-A2FD-6280-C593B8CC2E45}"/>
          </ac:spMkLst>
        </pc:spChg>
      </pc:sldChg>
      <pc:sldChg chg="addSp delSp modSp mod delAnim delDesignElem">
        <pc:chgData name="Mat Morandi" userId="34274367-04aa-4efd-a282-25ff1bf54341" providerId="ADAL" clId="{045CE8B8-7114-4140-AA61-BE8EADF3DDCA}" dt="2025-02-16T22:55:18.105" v="6081" actId="108"/>
        <pc:sldMkLst>
          <pc:docMk/>
          <pc:sldMk cId="212011092" sldId="346"/>
        </pc:sldMkLst>
        <pc:spChg chg="mod">
          <ac:chgData name="Mat Morandi" userId="34274367-04aa-4efd-a282-25ff1bf54341" providerId="ADAL" clId="{045CE8B8-7114-4140-AA61-BE8EADF3DDCA}" dt="2025-02-16T22:55:18.105" v="6081" actId="108"/>
          <ac:spMkLst>
            <pc:docMk/>
            <pc:sldMk cId="212011092" sldId="346"/>
            <ac:spMk id="2" creationId="{5D380A70-A142-8ED1-B17D-E458C5185BF2}"/>
          </ac:spMkLst>
        </pc:spChg>
        <pc:spChg chg="mod">
          <ac:chgData name="Mat Morandi" userId="34274367-04aa-4efd-a282-25ff1bf54341" providerId="ADAL" clId="{045CE8B8-7114-4140-AA61-BE8EADF3DDCA}" dt="2025-02-13T12:38:58.932" v="1366" actId="1076"/>
          <ac:spMkLst>
            <pc:docMk/>
            <pc:sldMk cId="212011092" sldId="346"/>
            <ac:spMk id="7" creationId="{77A88401-0858-D061-075A-56A1223AD68E}"/>
          </ac:spMkLst>
        </pc:spChg>
      </pc:sldChg>
      <pc:sldChg chg="addSp delSp modSp mod ord delAnim delDesignElem">
        <pc:chgData name="Mat Morandi" userId="34274367-04aa-4efd-a282-25ff1bf54341" providerId="ADAL" clId="{045CE8B8-7114-4140-AA61-BE8EADF3DDCA}" dt="2025-02-16T22:59:32.018" v="6136" actId="948"/>
        <pc:sldMkLst>
          <pc:docMk/>
          <pc:sldMk cId="1864956832" sldId="347"/>
        </pc:sldMkLst>
        <pc:spChg chg="mod">
          <ac:chgData name="Mat Morandi" userId="34274367-04aa-4efd-a282-25ff1bf54341" providerId="ADAL" clId="{045CE8B8-7114-4140-AA61-BE8EADF3DDCA}" dt="2025-02-16T22:58:24.273" v="6117" actId="1076"/>
          <ac:spMkLst>
            <pc:docMk/>
            <pc:sldMk cId="1864956832" sldId="347"/>
            <ac:spMk id="2" creationId="{3168F00F-4753-0EA2-B12F-E2A6887CBF96}"/>
          </ac:spMkLst>
        </pc:spChg>
        <pc:spChg chg="mod">
          <ac:chgData name="Mat Morandi" userId="34274367-04aa-4efd-a282-25ff1bf54341" providerId="ADAL" clId="{045CE8B8-7114-4140-AA61-BE8EADF3DDCA}" dt="2025-02-16T22:59:32.018" v="6136" actId="948"/>
          <ac:spMkLst>
            <pc:docMk/>
            <pc:sldMk cId="1864956832" sldId="347"/>
            <ac:spMk id="3" creationId="{8D1A62BA-46DB-8740-199F-7E5BA183687E}"/>
          </ac:spMkLst>
        </pc:spChg>
        <pc:graphicFrameChg chg="mod">
          <ac:chgData name="Mat Morandi" userId="34274367-04aa-4efd-a282-25ff1bf54341" providerId="ADAL" clId="{045CE8B8-7114-4140-AA61-BE8EADF3DDCA}" dt="2025-02-16T22:56:53.562" v="6091"/>
          <ac:graphicFrameMkLst>
            <pc:docMk/>
            <pc:sldMk cId="1864956832" sldId="347"/>
            <ac:graphicFrameMk id="6" creationId="{33A74005-19E2-7595-8EAF-6DABE04555BB}"/>
          </ac:graphicFrameMkLst>
        </pc:graphicFrameChg>
        <pc:graphicFrameChg chg="add mod">
          <ac:chgData name="Mat Morandi" userId="34274367-04aa-4efd-a282-25ff1bf54341" providerId="ADAL" clId="{045CE8B8-7114-4140-AA61-BE8EADF3DDCA}" dt="2025-02-16T22:57:03.375" v="6094"/>
          <ac:graphicFrameMkLst>
            <pc:docMk/>
            <pc:sldMk cId="1864956832" sldId="347"/>
            <ac:graphicFrameMk id="9" creationId="{E79BD72D-6107-A794-586E-D69F9FD6397C}"/>
          </ac:graphicFrameMkLst>
        </pc:graphicFrameChg>
        <pc:graphicFrameChg chg="add del mod">
          <ac:chgData name="Mat Morandi" userId="34274367-04aa-4efd-a282-25ff1bf54341" providerId="ADAL" clId="{045CE8B8-7114-4140-AA61-BE8EADF3DDCA}" dt="2025-02-16T22:58:19.532" v="6116" actId="478"/>
          <ac:graphicFrameMkLst>
            <pc:docMk/>
            <pc:sldMk cId="1864956832" sldId="347"/>
            <ac:graphicFrameMk id="12" creationId="{9AFDECDC-70B5-F826-A2A5-F50B08FA64B9}"/>
          </ac:graphicFrameMkLst>
        </pc:graphicFrameChg>
        <pc:picChg chg="add mod">
          <ac:chgData name="Mat Morandi" userId="34274367-04aa-4efd-a282-25ff1bf54341" providerId="ADAL" clId="{045CE8B8-7114-4140-AA61-BE8EADF3DDCA}" dt="2025-02-16T22:56:53.562" v="6091"/>
          <ac:picMkLst>
            <pc:docMk/>
            <pc:sldMk cId="1864956832" sldId="347"/>
            <ac:picMk id="5" creationId="{BC150C61-975C-F73F-8717-4870D42ECA8C}"/>
          </ac:picMkLst>
        </pc:picChg>
        <pc:picChg chg="add mod">
          <ac:chgData name="Mat Morandi" userId="34274367-04aa-4efd-a282-25ff1bf54341" providerId="ADAL" clId="{045CE8B8-7114-4140-AA61-BE8EADF3DDCA}" dt="2025-02-16T22:56:58.014" v="6093"/>
          <ac:picMkLst>
            <pc:docMk/>
            <pc:sldMk cId="1864956832" sldId="347"/>
            <ac:picMk id="8" creationId="{7554B7A4-E816-27AB-B549-E91CD9919EEB}"/>
          </ac:picMkLst>
        </pc:picChg>
        <pc:picChg chg="add del mod">
          <ac:chgData name="Mat Morandi" userId="34274367-04aa-4efd-a282-25ff1bf54341" providerId="ADAL" clId="{045CE8B8-7114-4140-AA61-BE8EADF3DDCA}" dt="2025-02-16T22:57:34.464" v="6103" actId="21"/>
          <ac:picMkLst>
            <pc:docMk/>
            <pc:sldMk cId="1864956832" sldId="347"/>
            <ac:picMk id="11" creationId="{8B42CF59-F2CD-0E8D-B41A-F44C1CF2D001}"/>
          </ac:picMkLst>
        </pc:picChg>
        <pc:picChg chg="add mod modCrop">
          <ac:chgData name="Mat Morandi" userId="34274367-04aa-4efd-a282-25ff1bf54341" providerId="ADAL" clId="{045CE8B8-7114-4140-AA61-BE8EADF3DDCA}" dt="2025-02-16T22:58:31.423" v="6119" actId="14100"/>
          <ac:picMkLst>
            <pc:docMk/>
            <pc:sldMk cId="1864956832" sldId="347"/>
            <ac:picMk id="13" creationId="{8B42CF59-F2CD-0E8D-B41A-F44C1CF2D001}"/>
          </ac:picMkLst>
        </pc:picChg>
      </pc:sldChg>
      <pc:sldChg chg="addSp delSp modSp mod delAnim delDesignElem">
        <pc:chgData name="Mat Morandi" userId="34274367-04aa-4efd-a282-25ff1bf54341" providerId="ADAL" clId="{045CE8B8-7114-4140-AA61-BE8EADF3DDCA}" dt="2025-02-16T21:14:48.085" v="3957" actId="20577"/>
        <pc:sldMkLst>
          <pc:docMk/>
          <pc:sldMk cId="2771307219" sldId="348"/>
        </pc:sldMkLst>
        <pc:spChg chg="mod">
          <ac:chgData name="Mat Morandi" userId="34274367-04aa-4efd-a282-25ff1bf54341" providerId="ADAL" clId="{045CE8B8-7114-4140-AA61-BE8EADF3DDCA}" dt="2025-02-16T20:47:19.389" v="2839" actId="108"/>
          <ac:spMkLst>
            <pc:docMk/>
            <pc:sldMk cId="2771307219" sldId="348"/>
            <ac:spMk id="2" creationId="{667277F0-D0DA-4CE5-E86A-22DBA8A995E8}"/>
          </ac:spMkLst>
        </pc:spChg>
        <pc:spChg chg="add mod">
          <ac:chgData name="Mat Morandi" userId="34274367-04aa-4efd-a282-25ff1bf54341" providerId="ADAL" clId="{045CE8B8-7114-4140-AA61-BE8EADF3DDCA}" dt="2025-02-16T21:14:48.085" v="3957" actId="20577"/>
          <ac:spMkLst>
            <pc:docMk/>
            <pc:sldMk cId="2771307219" sldId="348"/>
            <ac:spMk id="3" creationId="{37B0CADC-6836-04EA-E88A-07724CE59A83}"/>
          </ac:spMkLst>
        </pc:spChg>
      </pc:sldChg>
      <pc:sldChg chg="addSp delSp modSp mod ord setBg delAnim delDesignElem">
        <pc:chgData name="Mat Morandi" userId="34274367-04aa-4efd-a282-25ff1bf54341" providerId="ADAL" clId="{045CE8B8-7114-4140-AA61-BE8EADF3DDCA}" dt="2025-02-16T22:02:11.746" v="5219" actId="27636"/>
        <pc:sldMkLst>
          <pc:docMk/>
          <pc:sldMk cId="3518080339" sldId="349"/>
        </pc:sldMkLst>
        <pc:spChg chg="mod">
          <ac:chgData name="Mat Morandi" userId="34274367-04aa-4efd-a282-25ff1bf54341" providerId="ADAL" clId="{045CE8B8-7114-4140-AA61-BE8EADF3DDCA}" dt="2025-02-16T21:43:18.851" v="4552" actId="1076"/>
          <ac:spMkLst>
            <pc:docMk/>
            <pc:sldMk cId="3518080339" sldId="349"/>
            <ac:spMk id="2" creationId="{18F673CE-2FF5-E72B-6EED-284C8345696C}"/>
          </ac:spMkLst>
        </pc:spChg>
        <pc:spChg chg="mod">
          <ac:chgData name="Mat Morandi" userId="34274367-04aa-4efd-a282-25ff1bf54341" providerId="ADAL" clId="{045CE8B8-7114-4140-AA61-BE8EADF3DDCA}" dt="2025-02-16T22:02:11.746" v="5219" actId="27636"/>
          <ac:spMkLst>
            <pc:docMk/>
            <pc:sldMk cId="3518080339" sldId="349"/>
            <ac:spMk id="4" creationId="{41DC84F7-CDA7-CEBF-D701-03C7B74B3450}"/>
          </ac:spMkLst>
        </pc:spChg>
        <pc:spChg chg="add">
          <ac:chgData name="Mat Morandi" userId="34274367-04aa-4efd-a282-25ff1bf54341" providerId="ADAL" clId="{045CE8B8-7114-4140-AA61-BE8EADF3DDCA}" dt="2025-02-16T21:41:37.811" v="4537" actId="26606"/>
          <ac:spMkLst>
            <pc:docMk/>
            <pc:sldMk cId="3518080339" sldId="349"/>
            <ac:spMk id="10" creationId="{10419CA0-BFB4-4390-AB8F-5DBFCA45D4D0}"/>
          </ac:spMkLst>
        </pc:spChg>
        <pc:spChg chg="add">
          <ac:chgData name="Mat Morandi" userId="34274367-04aa-4efd-a282-25ff1bf54341" providerId="ADAL" clId="{045CE8B8-7114-4140-AA61-BE8EADF3DDCA}" dt="2025-02-16T21:41:37.811" v="4537" actId="26606"/>
          <ac:spMkLst>
            <pc:docMk/>
            <pc:sldMk cId="3518080339" sldId="349"/>
            <ac:spMk id="14" creationId="{596E9C81-ACBE-459E-A7D5-2BB824B68FDA}"/>
          </ac:spMkLst>
        </pc:spChg>
        <pc:grpChg chg="add">
          <ac:chgData name="Mat Morandi" userId="34274367-04aa-4efd-a282-25ff1bf54341" providerId="ADAL" clId="{045CE8B8-7114-4140-AA61-BE8EADF3DDCA}" dt="2025-02-16T21:41:37.811" v="4537" actId="26606"/>
          <ac:grpSpMkLst>
            <pc:docMk/>
            <pc:sldMk cId="3518080339" sldId="349"/>
            <ac:grpSpMk id="16" creationId="{CEBDCB18-ABE5-43B0-8B68-89FEDAECB8B0}"/>
          </ac:grpSpMkLst>
        </pc:grpChg>
        <pc:picChg chg="add mod">
          <ac:chgData name="Mat Morandi" userId="34274367-04aa-4efd-a282-25ff1bf54341" providerId="ADAL" clId="{045CE8B8-7114-4140-AA61-BE8EADF3DDCA}" dt="2025-02-16T21:41:37.811" v="4537" actId="26606"/>
          <ac:picMkLst>
            <pc:docMk/>
            <pc:sldMk cId="3518080339" sldId="349"/>
            <ac:picMk id="5" creationId="{D039A183-C3BF-C8DA-6F55-5AA29BDA2437}"/>
          </ac:picMkLst>
        </pc:picChg>
        <pc:picChg chg="add">
          <ac:chgData name="Mat Morandi" userId="34274367-04aa-4efd-a282-25ff1bf54341" providerId="ADAL" clId="{045CE8B8-7114-4140-AA61-BE8EADF3DDCA}" dt="2025-02-16T21:41:37.811" v="4537" actId="26606"/>
          <ac:picMkLst>
            <pc:docMk/>
            <pc:sldMk cId="3518080339" sldId="349"/>
            <ac:picMk id="20" creationId="{08EC5C75-E28F-4899-9C2E-39431B82B740}"/>
          </ac:picMkLst>
        </pc:picChg>
        <pc:cxnChg chg="add">
          <ac:chgData name="Mat Morandi" userId="34274367-04aa-4efd-a282-25ff1bf54341" providerId="ADAL" clId="{045CE8B8-7114-4140-AA61-BE8EADF3DDCA}" dt="2025-02-16T21:41:37.811" v="4537" actId="26606"/>
          <ac:cxnSpMkLst>
            <pc:docMk/>
            <pc:sldMk cId="3518080339" sldId="349"/>
            <ac:cxnSpMk id="12" creationId="{5CF4C623-16D7-4722-8EFB-A5B0E3BC077D}"/>
          </ac:cxnSpMkLst>
        </pc:cxnChg>
        <pc:cxnChg chg="add">
          <ac:chgData name="Mat Morandi" userId="34274367-04aa-4efd-a282-25ff1bf54341" providerId="ADAL" clId="{045CE8B8-7114-4140-AA61-BE8EADF3DDCA}" dt="2025-02-16T21:41:37.811" v="4537" actId="26606"/>
          <ac:cxnSpMkLst>
            <pc:docMk/>
            <pc:sldMk cId="3518080339" sldId="349"/>
            <ac:cxnSpMk id="22" creationId="{46AAE0A1-60AD-4190-B85D-2DD8148369C7}"/>
          </ac:cxnSpMkLst>
        </pc:cxnChg>
      </pc:sldChg>
      <pc:sldChg chg="addSp delSp modSp mod delAnim delDesignElem">
        <pc:chgData name="Mat Morandi" userId="34274367-04aa-4efd-a282-25ff1bf54341" providerId="ADAL" clId="{045CE8B8-7114-4140-AA61-BE8EADF3DDCA}" dt="2025-02-13T08:55:56.767" v="216" actId="1076"/>
        <pc:sldMkLst>
          <pc:docMk/>
          <pc:sldMk cId="344608056" sldId="350"/>
        </pc:sldMkLst>
        <pc:spChg chg="mod">
          <ac:chgData name="Mat Morandi" userId="34274367-04aa-4efd-a282-25ff1bf54341" providerId="ADAL" clId="{045CE8B8-7114-4140-AA61-BE8EADF3DDCA}" dt="2025-02-13T08:55:28.283" v="205" actId="113"/>
          <ac:spMkLst>
            <pc:docMk/>
            <pc:sldMk cId="344608056" sldId="350"/>
            <ac:spMk id="2" creationId="{F8CB5862-D22A-F4C9-B461-E17A38719572}"/>
          </ac:spMkLst>
        </pc:spChg>
        <pc:spChg chg="mod">
          <ac:chgData name="Mat Morandi" userId="34274367-04aa-4efd-a282-25ff1bf54341" providerId="ADAL" clId="{045CE8B8-7114-4140-AA61-BE8EADF3DDCA}" dt="2025-02-13T08:55:56.767" v="216" actId="1076"/>
          <ac:spMkLst>
            <pc:docMk/>
            <pc:sldMk cId="344608056" sldId="350"/>
            <ac:spMk id="3" creationId="{CA32EBEB-27CA-2A61-7317-2705C9786F96}"/>
          </ac:spMkLst>
        </pc:spChg>
      </pc:sldChg>
      <pc:sldChg chg="addSp delSp modSp del mod delAnim delDesignElem">
        <pc:chgData name="Mat Morandi" userId="34274367-04aa-4efd-a282-25ff1bf54341" providerId="ADAL" clId="{045CE8B8-7114-4140-AA61-BE8EADF3DDCA}" dt="2025-02-16T22:34:37.333" v="5594" actId="47"/>
        <pc:sldMkLst>
          <pc:docMk/>
          <pc:sldMk cId="2455050004" sldId="351"/>
        </pc:sldMkLst>
      </pc:sldChg>
      <pc:sldChg chg="addSp delSp modSp mod setBg delAnim delDesignElem">
        <pc:chgData name="Mat Morandi" userId="34274367-04aa-4efd-a282-25ff1bf54341" providerId="ADAL" clId="{045CE8B8-7114-4140-AA61-BE8EADF3DDCA}" dt="2025-02-16T21:10:51.406" v="3537" actId="26606"/>
        <pc:sldMkLst>
          <pc:docMk/>
          <pc:sldMk cId="1794228053" sldId="352"/>
        </pc:sldMkLst>
        <pc:spChg chg="del">
          <ac:chgData name="Mat Morandi" userId="34274367-04aa-4efd-a282-25ff1bf54341" providerId="ADAL" clId="{045CE8B8-7114-4140-AA61-BE8EADF3DDCA}" dt="2025-02-16T20:45:41.715" v="2796" actId="478"/>
          <ac:spMkLst>
            <pc:docMk/>
            <pc:sldMk cId="1794228053" sldId="352"/>
            <ac:spMk id="2" creationId="{21D899E7-14C8-D234-21A6-22DE2EF4379A}"/>
          </ac:spMkLst>
        </pc:spChg>
        <pc:spChg chg="mod ord">
          <ac:chgData name="Mat Morandi" userId="34274367-04aa-4efd-a282-25ff1bf54341" providerId="ADAL" clId="{045CE8B8-7114-4140-AA61-BE8EADF3DDCA}" dt="2025-02-16T21:10:51.406" v="3537" actId="26606"/>
          <ac:spMkLst>
            <pc:docMk/>
            <pc:sldMk cId="1794228053" sldId="352"/>
            <ac:spMk id="3" creationId="{8DE06753-0EFB-B4E1-FC9F-3AA0B8C97983}"/>
          </ac:spMkLst>
        </pc:spChg>
        <pc:spChg chg="add del mod">
          <ac:chgData name="Mat Morandi" userId="34274367-04aa-4efd-a282-25ff1bf54341" providerId="ADAL" clId="{045CE8B8-7114-4140-AA61-BE8EADF3DDCA}" dt="2025-02-16T20:45:43.883" v="2798" actId="478"/>
          <ac:spMkLst>
            <pc:docMk/>
            <pc:sldMk cId="1794228053" sldId="352"/>
            <ac:spMk id="5" creationId="{6B8E7E9E-3787-8A25-3D3A-EE999F45495F}"/>
          </ac:spMkLst>
        </pc:spChg>
        <pc:spChg chg="add mod ord">
          <ac:chgData name="Mat Morandi" userId="34274367-04aa-4efd-a282-25ff1bf54341" providerId="ADAL" clId="{045CE8B8-7114-4140-AA61-BE8EADF3DDCA}" dt="2025-02-16T21:10:51.406" v="3537" actId="26606"/>
          <ac:spMkLst>
            <pc:docMk/>
            <pc:sldMk cId="1794228053" sldId="352"/>
            <ac:spMk id="6" creationId="{26B868FD-336D-8AC9-8ABA-401210C19E76}"/>
          </ac:spMkLst>
        </pc:spChg>
        <pc:spChg chg="add">
          <ac:chgData name="Mat Morandi" userId="34274367-04aa-4efd-a282-25ff1bf54341" providerId="ADAL" clId="{045CE8B8-7114-4140-AA61-BE8EADF3DDCA}" dt="2025-02-16T21:10:51.406" v="3537" actId="26606"/>
          <ac:spMkLst>
            <pc:docMk/>
            <pc:sldMk cId="1794228053" sldId="352"/>
            <ac:spMk id="13" creationId="{368B8211-0B9F-4516-8771-3316E00DB965}"/>
          </ac:spMkLst>
        </pc:spChg>
        <pc:picChg chg="add mod">
          <ac:chgData name="Mat Morandi" userId="34274367-04aa-4efd-a282-25ff1bf54341" providerId="ADAL" clId="{045CE8B8-7114-4140-AA61-BE8EADF3DDCA}" dt="2025-02-16T21:10:51.406" v="3537" actId="26606"/>
          <ac:picMkLst>
            <pc:docMk/>
            <pc:sldMk cId="1794228053" sldId="352"/>
            <ac:picMk id="8" creationId="{B26688B3-48DD-1492-9A3F-F46F48732837}"/>
          </ac:picMkLst>
        </pc:picChg>
        <pc:cxnChg chg="add">
          <ac:chgData name="Mat Morandi" userId="34274367-04aa-4efd-a282-25ff1bf54341" providerId="ADAL" clId="{045CE8B8-7114-4140-AA61-BE8EADF3DDCA}" dt="2025-02-16T21:10:51.406" v="3537" actId="26606"/>
          <ac:cxnSpMkLst>
            <pc:docMk/>
            <pc:sldMk cId="1794228053" sldId="352"/>
            <ac:cxnSpMk id="15" creationId="{B7582E73-8B46-4A0E-944E-58357C80883F}"/>
          </ac:cxnSpMkLst>
        </pc:cxnChg>
      </pc:sldChg>
      <pc:sldChg chg="delSp modSp mod delAnim">
        <pc:chgData name="Mat Morandi" userId="34274367-04aa-4efd-a282-25ff1bf54341" providerId="ADAL" clId="{045CE8B8-7114-4140-AA61-BE8EADF3DDCA}" dt="2025-02-13T08:54:55.994" v="197" actId="14100"/>
        <pc:sldMkLst>
          <pc:docMk/>
          <pc:sldMk cId="1431414436" sldId="358"/>
        </pc:sldMkLst>
        <pc:spChg chg="mod">
          <ac:chgData name="Mat Morandi" userId="34274367-04aa-4efd-a282-25ff1bf54341" providerId="ADAL" clId="{045CE8B8-7114-4140-AA61-BE8EADF3DDCA}" dt="2025-02-13T08:54:55.994" v="197" actId="14100"/>
          <ac:spMkLst>
            <pc:docMk/>
            <pc:sldMk cId="1431414436" sldId="358"/>
            <ac:spMk id="24579" creationId="{00000000-0000-0000-0000-000000000000}"/>
          </ac:spMkLst>
        </pc:spChg>
        <pc:graphicFrameChg chg="mod modGraphic">
          <ac:chgData name="Mat Morandi" userId="34274367-04aa-4efd-a282-25ff1bf54341" providerId="ADAL" clId="{045CE8B8-7114-4140-AA61-BE8EADF3DDCA}" dt="2025-02-13T08:54:10.526" v="185" actId="403"/>
          <ac:graphicFrameMkLst>
            <pc:docMk/>
            <pc:sldMk cId="1431414436" sldId="358"/>
            <ac:graphicFrameMk id="24581" creationId="{00000000-0000-0000-0000-000000000000}"/>
          </ac:graphicFrameMkLst>
        </pc:graphicFrameChg>
      </pc:sldChg>
      <pc:sldChg chg="addSp delSp modSp del mod delAnim delDesignElem">
        <pc:chgData name="Mat Morandi" userId="34274367-04aa-4efd-a282-25ff1bf54341" providerId="ADAL" clId="{045CE8B8-7114-4140-AA61-BE8EADF3DDCA}" dt="2025-02-13T08:56:57.048" v="229" actId="47"/>
        <pc:sldMkLst>
          <pc:docMk/>
          <pc:sldMk cId="2498449046" sldId="359"/>
        </pc:sldMkLst>
      </pc:sldChg>
      <pc:sldChg chg="addSp delSp modSp mod setBg delAnim setClrOvrMap delDesignElem">
        <pc:chgData name="Mat Morandi" userId="34274367-04aa-4efd-a282-25ff1bf54341" providerId="ADAL" clId="{045CE8B8-7114-4140-AA61-BE8EADF3DDCA}" dt="2025-02-16T21:17:30.503" v="3988" actId="14100"/>
        <pc:sldMkLst>
          <pc:docMk/>
          <pc:sldMk cId="138422481" sldId="360"/>
        </pc:sldMkLst>
        <pc:spChg chg="mod">
          <ac:chgData name="Mat Morandi" userId="34274367-04aa-4efd-a282-25ff1bf54341" providerId="ADAL" clId="{045CE8B8-7114-4140-AA61-BE8EADF3DDCA}" dt="2025-02-16T21:17:30.503" v="3988" actId="14100"/>
          <ac:spMkLst>
            <pc:docMk/>
            <pc:sldMk cId="138422481" sldId="360"/>
            <ac:spMk id="2" creationId="{C7F04AAC-11F4-E667-DB24-45F499F6A2B4}"/>
          </ac:spMkLst>
        </pc:spChg>
        <pc:spChg chg="mod">
          <ac:chgData name="Mat Morandi" userId="34274367-04aa-4efd-a282-25ff1bf54341" providerId="ADAL" clId="{045CE8B8-7114-4140-AA61-BE8EADF3DDCA}" dt="2025-02-16T21:17:20.853" v="3986" actId="27636"/>
          <ac:spMkLst>
            <pc:docMk/>
            <pc:sldMk cId="138422481" sldId="360"/>
            <ac:spMk id="3" creationId="{54234BD0-815D-E989-9B0C-19584954509F}"/>
          </ac:spMkLst>
        </pc:spChg>
        <pc:spChg chg="add">
          <ac:chgData name="Mat Morandi" userId="34274367-04aa-4efd-a282-25ff1bf54341" providerId="ADAL" clId="{045CE8B8-7114-4140-AA61-BE8EADF3DDCA}" dt="2025-02-16T21:16:30.263" v="3962" actId="26606"/>
          <ac:spMkLst>
            <pc:docMk/>
            <pc:sldMk cId="138422481" sldId="360"/>
            <ac:spMk id="10" creationId="{10419CA0-BFB4-4390-AB8F-5DBFCA45D4D0}"/>
          </ac:spMkLst>
        </pc:spChg>
        <pc:spChg chg="add">
          <ac:chgData name="Mat Morandi" userId="34274367-04aa-4efd-a282-25ff1bf54341" providerId="ADAL" clId="{045CE8B8-7114-4140-AA61-BE8EADF3DDCA}" dt="2025-02-16T21:16:30.263" v="3962" actId="26606"/>
          <ac:spMkLst>
            <pc:docMk/>
            <pc:sldMk cId="138422481" sldId="360"/>
            <ac:spMk id="14" creationId="{596E9C81-ACBE-459E-A7D5-2BB824B68FDA}"/>
          </ac:spMkLst>
        </pc:spChg>
        <pc:grpChg chg="add">
          <ac:chgData name="Mat Morandi" userId="34274367-04aa-4efd-a282-25ff1bf54341" providerId="ADAL" clId="{045CE8B8-7114-4140-AA61-BE8EADF3DDCA}" dt="2025-02-16T21:16:30.263" v="3962" actId="26606"/>
          <ac:grpSpMkLst>
            <pc:docMk/>
            <pc:sldMk cId="138422481" sldId="360"/>
            <ac:grpSpMk id="16" creationId="{CEBDCB18-ABE5-43B0-8B68-89FEDAECB8B0}"/>
          </ac:grpSpMkLst>
        </pc:grpChg>
        <pc:picChg chg="add mod">
          <ac:chgData name="Mat Morandi" userId="34274367-04aa-4efd-a282-25ff1bf54341" providerId="ADAL" clId="{045CE8B8-7114-4140-AA61-BE8EADF3DDCA}" dt="2025-02-16T21:16:30.263" v="3962" actId="26606"/>
          <ac:picMkLst>
            <pc:docMk/>
            <pc:sldMk cId="138422481" sldId="360"/>
            <ac:picMk id="5" creationId="{C2E519CF-8C64-9DCE-AB3F-D6CBC57B733C}"/>
          </ac:picMkLst>
        </pc:picChg>
        <pc:picChg chg="add">
          <ac:chgData name="Mat Morandi" userId="34274367-04aa-4efd-a282-25ff1bf54341" providerId="ADAL" clId="{045CE8B8-7114-4140-AA61-BE8EADF3DDCA}" dt="2025-02-16T21:16:30.263" v="3962" actId="26606"/>
          <ac:picMkLst>
            <pc:docMk/>
            <pc:sldMk cId="138422481" sldId="360"/>
            <ac:picMk id="20" creationId="{08EC5C75-E28F-4899-9C2E-39431B82B740}"/>
          </ac:picMkLst>
        </pc:picChg>
        <pc:cxnChg chg="add">
          <ac:chgData name="Mat Morandi" userId="34274367-04aa-4efd-a282-25ff1bf54341" providerId="ADAL" clId="{045CE8B8-7114-4140-AA61-BE8EADF3DDCA}" dt="2025-02-16T21:16:30.263" v="3962" actId="26606"/>
          <ac:cxnSpMkLst>
            <pc:docMk/>
            <pc:sldMk cId="138422481" sldId="360"/>
            <ac:cxnSpMk id="12" creationId="{5CF4C623-16D7-4722-8EFB-A5B0E3BC077D}"/>
          </ac:cxnSpMkLst>
        </pc:cxnChg>
        <pc:cxnChg chg="add">
          <ac:chgData name="Mat Morandi" userId="34274367-04aa-4efd-a282-25ff1bf54341" providerId="ADAL" clId="{045CE8B8-7114-4140-AA61-BE8EADF3DDCA}" dt="2025-02-16T21:16:30.263" v="3962" actId="26606"/>
          <ac:cxnSpMkLst>
            <pc:docMk/>
            <pc:sldMk cId="138422481" sldId="360"/>
            <ac:cxnSpMk id="22" creationId="{46AAE0A1-60AD-4190-B85D-2DD8148369C7}"/>
          </ac:cxnSpMkLst>
        </pc:cxnChg>
      </pc:sldChg>
      <pc:sldChg chg="addSp delSp modSp mod setBg delAnim">
        <pc:chgData name="Mat Morandi" userId="34274367-04aa-4efd-a282-25ff1bf54341" providerId="ADAL" clId="{045CE8B8-7114-4140-AA61-BE8EADF3DDCA}" dt="2025-02-16T21:45:52.626" v="4623" actId="20577"/>
        <pc:sldMkLst>
          <pc:docMk/>
          <pc:sldMk cId="1653315419" sldId="361"/>
        </pc:sldMkLst>
        <pc:spChg chg="add mod">
          <ac:chgData name="Mat Morandi" userId="34274367-04aa-4efd-a282-25ff1bf54341" providerId="ADAL" clId="{045CE8B8-7114-4140-AA61-BE8EADF3DDCA}" dt="2025-02-16T21:45:52.626" v="4623" actId="20577"/>
          <ac:spMkLst>
            <pc:docMk/>
            <pc:sldMk cId="1653315419" sldId="361"/>
            <ac:spMk id="4" creationId="{72A5E17E-FF46-7CE8-1BAC-7373B54F826A}"/>
          </ac:spMkLst>
        </pc:spChg>
        <pc:spChg chg="mod">
          <ac:chgData name="Mat Morandi" userId="34274367-04aa-4efd-a282-25ff1bf54341" providerId="ADAL" clId="{045CE8B8-7114-4140-AA61-BE8EADF3DDCA}" dt="2025-02-16T21:39:32.655" v="4511" actId="20577"/>
          <ac:spMkLst>
            <pc:docMk/>
            <pc:sldMk cId="1653315419" sldId="361"/>
            <ac:spMk id="5" creationId="{51442FF9-3B22-F5BA-C4CE-7C3324915E94}"/>
          </ac:spMkLst>
        </pc:spChg>
        <pc:spChg chg="add mod">
          <ac:chgData name="Mat Morandi" userId="34274367-04aa-4efd-a282-25ff1bf54341" providerId="ADAL" clId="{045CE8B8-7114-4140-AA61-BE8EADF3DDCA}" dt="2025-02-16T21:44:12.037" v="4567" actId="1076"/>
          <ac:spMkLst>
            <pc:docMk/>
            <pc:sldMk cId="1653315419" sldId="361"/>
            <ac:spMk id="6" creationId="{8D5F3065-3914-88A9-FC22-B42D30A91256}"/>
          </ac:spMkLst>
        </pc:spChg>
        <pc:spChg chg="add">
          <ac:chgData name="Mat Morandi" userId="34274367-04aa-4efd-a282-25ff1bf54341" providerId="ADAL" clId="{045CE8B8-7114-4140-AA61-BE8EADF3DDCA}" dt="2025-02-16T21:33:34.521" v="4348" actId="26606"/>
          <ac:spMkLst>
            <pc:docMk/>
            <pc:sldMk cId="1653315419" sldId="361"/>
            <ac:spMk id="10" creationId="{0CABCAE3-64FC-4149-819F-2C1812824154}"/>
          </ac:spMkLst>
        </pc:spChg>
        <pc:spChg chg="add">
          <ac:chgData name="Mat Morandi" userId="34274367-04aa-4efd-a282-25ff1bf54341" providerId="ADAL" clId="{045CE8B8-7114-4140-AA61-BE8EADF3DDCA}" dt="2025-02-16T21:33:34.521" v="4348" actId="26606"/>
          <ac:spMkLst>
            <pc:docMk/>
            <pc:sldMk cId="1653315419" sldId="361"/>
            <ac:spMk id="18" creationId="{24BE214B-2C92-47AF-8D90-698211103731}"/>
          </ac:spMkLst>
        </pc:spChg>
        <pc:spChg chg="add">
          <ac:chgData name="Mat Morandi" userId="34274367-04aa-4efd-a282-25ff1bf54341" providerId="ADAL" clId="{045CE8B8-7114-4140-AA61-BE8EADF3DDCA}" dt="2025-02-16T21:33:34.521" v="4348" actId="26606"/>
          <ac:spMkLst>
            <pc:docMk/>
            <pc:sldMk cId="1653315419" sldId="361"/>
            <ac:spMk id="22" creationId="{369A020F-4984-4DD0-898A-B60A4882B04C}"/>
          </ac:spMkLst>
        </pc:spChg>
        <pc:spChg chg="add">
          <ac:chgData name="Mat Morandi" userId="34274367-04aa-4efd-a282-25ff1bf54341" providerId="ADAL" clId="{045CE8B8-7114-4140-AA61-BE8EADF3DDCA}" dt="2025-02-16T21:33:34.521" v="4348" actId="26606"/>
          <ac:spMkLst>
            <pc:docMk/>
            <pc:sldMk cId="1653315419" sldId="361"/>
            <ac:spMk id="28" creationId="{4380F474-D468-4F2F-8BE9-F343F8D1A9C8}"/>
          </ac:spMkLst>
        </pc:spChg>
        <pc:grpChg chg="add">
          <ac:chgData name="Mat Morandi" userId="34274367-04aa-4efd-a282-25ff1bf54341" providerId="ADAL" clId="{045CE8B8-7114-4140-AA61-BE8EADF3DDCA}" dt="2025-02-16T21:33:34.521" v="4348" actId="26606"/>
          <ac:grpSpMkLst>
            <pc:docMk/>
            <pc:sldMk cId="1653315419" sldId="361"/>
            <ac:grpSpMk id="24" creationId="{A3761B47-AE33-47C9-9636-19D4B313F277}"/>
          </ac:grpSpMkLst>
        </pc:grpChg>
        <pc:picChg chg="add mod">
          <ac:chgData name="Mat Morandi" userId="34274367-04aa-4efd-a282-25ff1bf54341" providerId="ADAL" clId="{045CE8B8-7114-4140-AA61-BE8EADF3DDCA}" dt="2025-02-16T21:33:34.521" v="4348" actId="26606"/>
          <ac:picMkLst>
            <pc:docMk/>
            <pc:sldMk cId="1653315419" sldId="361"/>
            <ac:picMk id="3" creationId="{4FA2079B-0786-F8CC-7C16-2707DCF2AA2D}"/>
          </ac:picMkLst>
        </pc:picChg>
        <pc:picChg chg="add">
          <ac:chgData name="Mat Morandi" userId="34274367-04aa-4efd-a282-25ff1bf54341" providerId="ADAL" clId="{045CE8B8-7114-4140-AA61-BE8EADF3DDCA}" dt="2025-02-16T21:33:34.521" v="4348" actId="26606"/>
          <ac:picMkLst>
            <pc:docMk/>
            <pc:sldMk cId="1653315419" sldId="361"/>
            <ac:picMk id="12" creationId="{012FDCFE-9AD2-4D8A-8CBF-B3AA37EBF6DD}"/>
          </ac:picMkLst>
        </pc:picChg>
        <pc:picChg chg="add">
          <ac:chgData name="Mat Morandi" userId="34274367-04aa-4efd-a282-25ff1bf54341" providerId="ADAL" clId="{045CE8B8-7114-4140-AA61-BE8EADF3DDCA}" dt="2025-02-16T21:33:34.521" v="4348" actId="26606"/>
          <ac:picMkLst>
            <pc:docMk/>
            <pc:sldMk cId="1653315419" sldId="361"/>
            <ac:picMk id="30" creationId="{D757EBBD-8611-41C1-8124-C151D0957DBF}"/>
          </ac:picMkLst>
        </pc:picChg>
        <pc:picChg chg="del mod">
          <ac:chgData name="Mat Morandi" userId="34274367-04aa-4efd-a282-25ff1bf54341" providerId="ADAL" clId="{045CE8B8-7114-4140-AA61-BE8EADF3DDCA}" dt="2025-02-16T21:33:28.387" v="4345" actId="478"/>
          <ac:picMkLst>
            <pc:docMk/>
            <pc:sldMk cId="1653315419" sldId="361"/>
            <ac:picMk id="1026" creationId="{2ECA2F16-FC67-5183-FA15-B3B44DBF105F}"/>
          </ac:picMkLst>
        </pc:picChg>
        <pc:cxnChg chg="add">
          <ac:chgData name="Mat Morandi" userId="34274367-04aa-4efd-a282-25ff1bf54341" providerId="ADAL" clId="{045CE8B8-7114-4140-AA61-BE8EADF3DDCA}" dt="2025-02-16T21:33:34.521" v="4348" actId="26606"/>
          <ac:cxnSpMkLst>
            <pc:docMk/>
            <pc:sldMk cId="1653315419" sldId="361"/>
            <ac:cxnSpMk id="16" creationId="{A56012FD-74A8-4C91-B318-435CF2B71927}"/>
          </ac:cxnSpMkLst>
        </pc:cxnChg>
      </pc:sldChg>
      <pc:sldChg chg="addSp delSp modSp mod ord delAnim delDesignElem">
        <pc:chgData name="Mat Morandi" userId="34274367-04aa-4efd-a282-25ff1bf54341" providerId="ADAL" clId="{045CE8B8-7114-4140-AA61-BE8EADF3DDCA}" dt="2025-02-16T22:33:32.251" v="5573"/>
        <pc:sldMkLst>
          <pc:docMk/>
          <pc:sldMk cId="0" sldId="362"/>
        </pc:sldMkLst>
        <pc:spChg chg="add mod">
          <ac:chgData name="Mat Morandi" userId="34274367-04aa-4efd-a282-25ff1bf54341" providerId="ADAL" clId="{045CE8B8-7114-4140-AA61-BE8EADF3DDCA}" dt="2025-02-16T22:02:29.289" v="5222" actId="20577"/>
          <ac:spMkLst>
            <pc:docMk/>
            <pc:sldMk cId="0" sldId="362"/>
            <ac:spMk id="2" creationId="{607B0C02-44A5-503F-5CC1-8842B9BFAB0B}"/>
          </ac:spMkLst>
        </pc:spChg>
        <pc:spChg chg="add mod">
          <ac:chgData name="Mat Morandi" userId="34274367-04aa-4efd-a282-25ff1bf54341" providerId="ADAL" clId="{045CE8B8-7114-4140-AA61-BE8EADF3DDCA}" dt="2025-02-16T22:33:17.874" v="5570" actId="1076"/>
          <ac:spMkLst>
            <pc:docMk/>
            <pc:sldMk cId="0" sldId="362"/>
            <ac:spMk id="3" creationId="{40F52427-DD14-863E-7354-15BEE11D8A8A}"/>
          </ac:spMkLst>
        </pc:spChg>
        <pc:spChg chg="add del mod">
          <ac:chgData name="Mat Morandi" userId="34274367-04aa-4efd-a282-25ff1bf54341" providerId="ADAL" clId="{045CE8B8-7114-4140-AA61-BE8EADF3DDCA}" dt="2025-02-16T22:33:31.255" v="5572" actId="478"/>
          <ac:spMkLst>
            <pc:docMk/>
            <pc:sldMk cId="0" sldId="362"/>
            <ac:spMk id="6" creationId="{E5790EF0-2683-88CB-8FF2-A8BF1FEAA376}"/>
          </ac:spMkLst>
        </pc:spChg>
        <pc:spChg chg="add mod">
          <ac:chgData name="Mat Morandi" userId="34274367-04aa-4efd-a282-25ff1bf54341" providerId="ADAL" clId="{045CE8B8-7114-4140-AA61-BE8EADF3DDCA}" dt="2025-02-16T22:33:32.251" v="5573"/>
          <ac:spMkLst>
            <pc:docMk/>
            <pc:sldMk cId="0" sldId="362"/>
            <ac:spMk id="7" creationId="{B3919F5C-B9E9-944A-F4C2-1B39FDEEADBD}"/>
          </ac:spMkLst>
        </pc:spChg>
        <pc:spChg chg="del">
          <ac:chgData name="Mat Morandi" userId="34274367-04aa-4efd-a282-25ff1bf54341" providerId="ADAL" clId="{045CE8B8-7114-4140-AA61-BE8EADF3DDCA}" dt="2025-02-16T22:33:28.147" v="5571" actId="478"/>
          <ac:spMkLst>
            <pc:docMk/>
            <pc:sldMk cId="0" sldId="362"/>
            <ac:spMk id="27650" creationId="{28239B7A-704B-23EA-A710-DEBD66BF1A85}"/>
          </ac:spMkLst>
        </pc:spChg>
        <pc:spChg chg="mod">
          <ac:chgData name="Mat Morandi" userId="34274367-04aa-4efd-a282-25ff1bf54341" providerId="ADAL" clId="{045CE8B8-7114-4140-AA61-BE8EADF3DDCA}" dt="2025-02-16T22:33:14.689" v="5569" actId="1076"/>
          <ac:spMkLst>
            <pc:docMk/>
            <pc:sldMk cId="0" sldId="362"/>
            <ac:spMk id="27651" creationId="{6ADF94FC-948F-E6C3-5AA1-3543EFF54EF5}"/>
          </ac:spMkLst>
        </pc:spChg>
        <pc:picChg chg="add mod">
          <ac:chgData name="Mat Morandi" userId="34274367-04aa-4efd-a282-25ff1bf54341" providerId="ADAL" clId="{045CE8B8-7114-4140-AA61-BE8EADF3DDCA}" dt="2025-02-16T22:33:12.054" v="5568" actId="1076"/>
          <ac:picMkLst>
            <pc:docMk/>
            <pc:sldMk cId="0" sldId="362"/>
            <ac:picMk id="4" creationId="{F9B3600F-20C3-64D8-90FC-71B68E4EBB30}"/>
          </ac:picMkLst>
        </pc:picChg>
        <pc:picChg chg="add mod">
          <ac:chgData name="Mat Morandi" userId="34274367-04aa-4efd-a282-25ff1bf54341" providerId="ADAL" clId="{045CE8B8-7114-4140-AA61-BE8EADF3DDCA}" dt="2025-02-16T22:32:51.635" v="5561" actId="14100"/>
          <ac:picMkLst>
            <pc:docMk/>
            <pc:sldMk cId="0" sldId="362"/>
            <ac:picMk id="1026" creationId="{DC0866BA-5BE2-71A5-D0C8-DA8FFCBFF33F}"/>
          </ac:picMkLst>
        </pc:picChg>
        <pc:picChg chg="add del mod">
          <ac:chgData name="Mat Morandi" userId="34274367-04aa-4efd-a282-25ff1bf54341" providerId="ADAL" clId="{045CE8B8-7114-4140-AA61-BE8EADF3DDCA}" dt="2025-02-16T22:33:01.164" v="5564" actId="21"/>
          <ac:picMkLst>
            <pc:docMk/>
            <pc:sldMk cId="0" sldId="362"/>
            <ac:picMk id="1028" creationId="{F9B3600F-20C3-64D8-90FC-71B68E4EBB30}"/>
          </ac:picMkLst>
        </pc:picChg>
      </pc:sldChg>
      <pc:sldChg chg="addSp delSp modSp mod delAnim delDesignElem">
        <pc:chgData name="Mat Morandi" userId="34274367-04aa-4efd-a282-25ff1bf54341" providerId="ADAL" clId="{045CE8B8-7114-4140-AA61-BE8EADF3DDCA}" dt="2025-02-16T16:37:29.816" v="2298" actId="20577"/>
        <pc:sldMkLst>
          <pc:docMk/>
          <pc:sldMk cId="4178225331" sldId="363"/>
        </pc:sldMkLst>
        <pc:spChg chg="mod">
          <ac:chgData name="Mat Morandi" userId="34274367-04aa-4efd-a282-25ff1bf54341" providerId="ADAL" clId="{045CE8B8-7114-4140-AA61-BE8EADF3DDCA}" dt="2025-02-16T16:37:29.816" v="2298" actId="20577"/>
          <ac:spMkLst>
            <pc:docMk/>
            <pc:sldMk cId="4178225331" sldId="363"/>
            <ac:spMk id="2" creationId="{A8EEE8A0-50D6-C556-0ABE-903347203A45}"/>
          </ac:spMkLst>
        </pc:spChg>
      </pc:sldChg>
      <pc:sldChg chg="addSp delSp modSp mod delAnim delDesignElem">
        <pc:chgData name="Mat Morandi" userId="34274367-04aa-4efd-a282-25ff1bf54341" providerId="ADAL" clId="{045CE8B8-7114-4140-AA61-BE8EADF3DDCA}" dt="2025-02-13T12:29:56.971" v="737" actId="1076"/>
        <pc:sldMkLst>
          <pc:docMk/>
          <pc:sldMk cId="374297562" sldId="364"/>
        </pc:sldMkLst>
        <pc:spChg chg="mod">
          <ac:chgData name="Mat Morandi" userId="34274367-04aa-4efd-a282-25ff1bf54341" providerId="ADAL" clId="{045CE8B8-7114-4140-AA61-BE8EADF3DDCA}" dt="2025-02-13T12:29:01.559" v="675" actId="1076"/>
          <ac:spMkLst>
            <pc:docMk/>
            <pc:sldMk cId="374297562" sldId="364"/>
            <ac:spMk id="2" creationId="{DB4449D3-795C-1144-47F1-4023CB7F5171}"/>
          </ac:spMkLst>
        </pc:spChg>
        <pc:spChg chg="mod">
          <ac:chgData name="Mat Morandi" userId="34274367-04aa-4efd-a282-25ff1bf54341" providerId="ADAL" clId="{045CE8B8-7114-4140-AA61-BE8EADF3DDCA}" dt="2025-02-13T12:29:56.971" v="737" actId="1076"/>
          <ac:spMkLst>
            <pc:docMk/>
            <pc:sldMk cId="374297562" sldId="364"/>
            <ac:spMk id="3" creationId="{8A7711A9-2C62-4784-D07E-DD27A6023E7B}"/>
          </ac:spMkLst>
        </pc:spChg>
        <pc:spChg chg="add mod">
          <ac:chgData name="Mat Morandi" userId="34274367-04aa-4efd-a282-25ff1bf54341" providerId="ADAL" clId="{045CE8B8-7114-4140-AA61-BE8EADF3DDCA}" dt="2025-02-13T12:29:52.297" v="736" actId="5793"/>
          <ac:spMkLst>
            <pc:docMk/>
            <pc:sldMk cId="374297562" sldId="364"/>
            <ac:spMk id="4" creationId="{81AD332A-0E8A-2D93-6AB6-7A48C043DAF9}"/>
          </ac:spMkLst>
        </pc:spChg>
      </pc:sldChg>
      <pc:sldChg chg="addSp delSp del mod ord delAnim delDesignElem">
        <pc:chgData name="Mat Morandi" userId="34274367-04aa-4efd-a282-25ff1bf54341" providerId="ADAL" clId="{045CE8B8-7114-4140-AA61-BE8EADF3DDCA}" dt="2025-02-16T20:36:26.667" v="2354" actId="47"/>
        <pc:sldMkLst>
          <pc:docMk/>
          <pc:sldMk cId="2029064166" sldId="365"/>
        </pc:sldMkLst>
      </pc:sldChg>
      <pc:sldChg chg="delSp modSp add mod setBg">
        <pc:chgData name="Mat Morandi" userId="34274367-04aa-4efd-a282-25ff1bf54341" providerId="ADAL" clId="{045CE8B8-7114-4140-AA61-BE8EADF3DDCA}" dt="2025-02-16T22:55:28.705" v="6083" actId="14100"/>
        <pc:sldMkLst>
          <pc:docMk/>
          <pc:sldMk cId="2622462662" sldId="366"/>
        </pc:sldMkLst>
        <pc:spChg chg="mod">
          <ac:chgData name="Mat Morandi" userId="34274367-04aa-4efd-a282-25ff1bf54341" providerId="ADAL" clId="{045CE8B8-7114-4140-AA61-BE8EADF3DDCA}" dt="2025-02-16T22:55:28.705" v="6083" actId="14100"/>
          <ac:spMkLst>
            <pc:docMk/>
            <pc:sldMk cId="2622462662" sldId="366"/>
            <ac:spMk id="2" creationId="{5F58C901-8C62-BE09-86F1-E29197F8313B}"/>
          </ac:spMkLst>
        </pc:spChg>
        <pc:spChg chg="mod">
          <ac:chgData name="Mat Morandi" userId="34274367-04aa-4efd-a282-25ff1bf54341" providerId="ADAL" clId="{045CE8B8-7114-4140-AA61-BE8EADF3DDCA}" dt="2025-02-16T22:54:57.798" v="6080" actId="1076"/>
          <ac:spMkLst>
            <pc:docMk/>
            <pc:sldMk cId="2622462662" sldId="366"/>
            <ac:spMk id="5" creationId="{A49AE85D-3108-B63D-D8AC-9BC2271553A2}"/>
          </ac:spMkLst>
        </pc:spChg>
        <pc:spChg chg="del mod">
          <ac:chgData name="Mat Morandi" userId="34274367-04aa-4efd-a282-25ff1bf54341" providerId="ADAL" clId="{045CE8B8-7114-4140-AA61-BE8EADF3DDCA}" dt="2025-02-16T16:38:25.860" v="2303"/>
          <ac:spMkLst>
            <pc:docMk/>
            <pc:sldMk cId="2622462662" sldId="366"/>
            <ac:spMk id="7" creationId="{680F4494-D2AB-C172-67B6-5ABEFFB6A4A3}"/>
          </ac:spMkLst>
        </pc:spChg>
      </pc:sldChg>
      <pc:sldChg chg="addSp modSp new mod ord">
        <pc:chgData name="Mat Morandi" userId="34274367-04aa-4efd-a282-25ff1bf54341" providerId="ADAL" clId="{045CE8B8-7114-4140-AA61-BE8EADF3DDCA}" dt="2025-02-16T22:55:43.721" v="6086" actId="1076"/>
        <pc:sldMkLst>
          <pc:docMk/>
          <pc:sldMk cId="3776420381" sldId="367"/>
        </pc:sldMkLst>
        <pc:spChg chg="mod">
          <ac:chgData name="Mat Morandi" userId="34274367-04aa-4efd-a282-25ff1bf54341" providerId="ADAL" clId="{045CE8B8-7114-4140-AA61-BE8EADF3DDCA}" dt="2025-02-16T22:55:43.721" v="6086" actId="1076"/>
          <ac:spMkLst>
            <pc:docMk/>
            <pc:sldMk cId="3776420381" sldId="367"/>
            <ac:spMk id="2" creationId="{236A6E20-B6ED-1540-AB48-AC261F8F7A7D}"/>
          </ac:spMkLst>
        </pc:spChg>
        <pc:spChg chg="add mod">
          <ac:chgData name="Mat Morandi" userId="34274367-04aa-4efd-a282-25ff1bf54341" providerId="ADAL" clId="{045CE8B8-7114-4140-AA61-BE8EADF3DDCA}" dt="2025-02-13T12:47:21.447" v="1629" actId="20577"/>
          <ac:spMkLst>
            <pc:docMk/>
            <pc:sldMk cId="3776420381" sldId="367"/>
            <ac:spMk id="3" creationId="{95F4188A-53B4-B831-422C-B45A6BE9B99E}"/>
          </ac:spMkLst>
        </pc:spChg>
      </pc:sldChg>
      <pc:sldChg chg="addSp modSp add mod ord">
        <pc:chgData name="Mat Morandi" userId="34274367-04aa-4efd-a282-25ff1bf54341" providerId="ADAL" clId="{045CE8B8-7114-4140-AA61-BE8EADF3DDCA}" dt="2025-02-16T20:49:02.355" v="2851" actId="2711"/>
        <pc:sldMkLst>
          <pc:docMk/>
          <pc:sldMk cId="164153364" sldId="368"/>
        </pc:sldMkLst>
        <pc:spChg chg="mod">
          <ac:chgData name="Mat Morandi" userId="34274367-04aa-4efd-a282-25ff1bf54341" providerId="ADAL" clId="{045CE8B8-7114-4140-AA61-BE8EADF3DDCA}" dt="2025-02-16T20:40:05.525" v="2362" actId="27636"/>
          <ac:spMkLst>
            <pc:docMk/>
            <pc:sldMk cId="164153364" sldId="368"/>
            <ac:spMk id="2" creationId="{F7DAA327-330E-D016-5800-96FAAC9C245E}"/>
          </ac:spMkLst>
        </pc:spChg>
        <pc:spChg chg="add mod">
          <ac:chgData name="Mat Morandi" userId="34274367-04aa-4efd-a282-25ff1bf54341" providerId="ADAL" clId="{045CE8B8-7114-4140-AA61-BE8EADF3DDCA}" dt="2025-02-16T20:49:02.355" v="2851" actId="2711"/>
          <ac:spMkLst>
            <pc:docMk/>
            <pc:sldMk cId="164153364" sldId="368"/>
            <ac:spMk id="3" creationId="{0B1D1FFD-901B-8EFC-F734-A0EB17BD1D1E}"/>
          </ac:spMkLst>
        </pc:spChg>
        <pc:spChg chg="mod">
          <ac:chgData name="Mat Morandi" userId="34274367-04aa-4efd-a282-25ff1bf54341" providerId="ADAL" clId="{045CE8B8-7114-4140-AA61-BE8EADF3DDCA}" dt="2025-02-13T11:36:31.927" v="373" actId="20577"/>
          <ac:spMkLst>
            <pc:docMk/>
            <pc:sldMk cId="164153364" sldId="368"/>
            <ac:spMk id="7" creationId="{B6306189-2C0E-03ED-D807-1D1F4C9D1542}"/>
          </ac:spMkLst>
        </pc:spChg>
      </pc:sldChg>
      <pc:sldChg chg="modSp add del mod">
        <pc:chgData name="Mat Morandi" userId="34274367-04aa-4efd-a282-25ff1bf54341" providerId="ADAL" clId="{045CE8B8-7114-4140-AA61-BE8EADF3DDCA}" dt="2025-02-16T20:45:31.120" v="2795" actId="47"/>
        <pc:sldMkLst>
          <pc:docMk/>
          <pc:sldMk cId="1524716478" sldId="369"/>
        </pc:sldMkLst>
      </pc:sldChg>
      <pc:sldChg chg="addSp modSp add mod">
        <pc:chgData name="Mat Morandi" userId="34274367-04aa-4efd-a282-25ff1bf54341" providerId="ADAL" clId="{045CE8B8-7114-4140-AA61-BE8EADF3DDCA}" dt="2025-02-16T20:39:51.326" v="2359" actId="27636"/>
        <pc:sldMkLst>
          <pc:docMk/>
          <pc:sldMk cId="2196151669" sldId="370"/>
        </pc:sldMkLst>
        <pc:spChg chg="mod">
          <ac:chgData name="Mat Morandi" userId="34274367-04aa-4efd-a282-25ff1bf54341" providerId="ADAL" clId="{045CE8B8-7114-4140-AA61-BE8EADF3DDCA}" dt="2025-02-16T20:39:51.326" v="2359" actId="27636"/>
          <ac:spMkLst>
            <pc:docMk/>
            <pc:sldMk cId="2196151669" sldId="370"/>
            <ac:spMk id="2" creationId="{CA226AB1-9A94-E00A-C249-83ACD5BDABD8}"/>
          </ac:spMkLst>
        </pc:spChg>
        <pc:spChg chg="add mod">
          <ac:chgData name="Mat Morandi" userId="34274367-04aa-4efd-a282-25ff1bf54341" providerId="ADAL" clId="{045CE8B8-7114-4140-AA61-BE8EADF3DDCA}" dt="2025-02-16T20:36:02.076" v="2349" actId="1076"/>
          <ac:spMkLst>
            <pc:docMk/>
            <pc:sldMk cId="2196151669" sldId="370"/>
            <ac:spMk id="3" creationId="{7CF7B7E7-1C34-87BF-A58C-1A058963CF75}"/>
          </ac:spMkLst>
        </pc:spChg>
      </pc:sldChg>
      <pc:sldChg chg="add del">
        <pc:chgData name="Mat Morandi" userId="34274367-04aa-4efd-a282-25ff1bf54341" providerId="ADAL" clId="{045CE8B8-7114-4140-AA61-BE8EADF3DDCA}" dt="2025-02-13T12:53:01.710" v="2047" actId="2696"/>
        <pc:sldMkLst>
          <pc:docMk/>
          <pc:sldMk cId="2531964287" sldId="370"/>
        </pc:sldMkLst>
      </pc:sldChg>
      <pc:sldChg chg="addSp delSp modSp add mod setBg">
        <pc:chgData name="Mat Morandi" userId="34274367-04aa-4efd-a282-25ff1bf54341" providerId="ADAL" clId="{045CE8B8-7114-4140-AA61-BE8EADF3DDCA}" dt="2025-02-16T21:08:20.457" v="3531" actId="20577"/>
        <pc:sldMkLst>
          <pc:docMk/>
          <pc:sldMk cId="3665372786" sldId="371"/>
        </pc:sldMkLst>
        <pc:spChg chg="mod">
          <ac:chgData name="Mat Morandi" userId="34274367-04aa-4efd-a282-25ff1bf54341" providerId="ADAL" clId="{045CE8B8-7114-4140-AA61-BE8EADF3DDCA}" dt="2025-02-16T20:44:53.607" v="2777" actId="1076"/>
          <ac:spMkLst>
            <pc:docMk/>
            <pc:sldMk cId="3665372786" sldId="371"/>
            <ac:spMk id="2" creationId="{75CA92FD-6E4E-675A-1D41-97AA92B699B6}"/>
          </ac:spMkLst>
        </pc:spChg>
        <pc:spChg chg="del mod">
          <ac:chgData name="Mat Morandi" userId="34274367-04aa-4efd-a282-25ff1bf54341" providerId="ADAL" clId="{045CE8B8-7114-4140-AA61-BE8EADF3DDCA}" dt="2025-02-16T20:48:36.909" v="2850" actId="478"/>
          <ac:spMkLst>
            <pc:docMk/>
            <pc:sldMk cId="3665372786" sldId="371"/>
            <ac:spMk id="3" creationId="{6A5B26B2-0C46-9F10-BDDD-B7781BCAC2E5}"/>
          </ac:spMkLst>
        </pc:spChg>
        <pc:spChg chg="add del mod">
          <ac:chgData name="Mat Morandi" userId="34274367-04aa-4efd-a282-25ff1bf54341" providerId="ADAL" clId="{045CE8B8-7114-4140-AA61-BE8EADF3DDCA}" dt="2025-02-16T20:52:07.124" v="2853" actId="478"/>
          <ac:spMkLst>
            <pc:docMk/>
            <pc:sldMk cId="3665372786" sldId="371"/>
            <ac:spMk id="5" creationId="{FAD74E0A-97B7-6C71-AE4A-38368FEFC33B}"/>
          </ac:spMkLst>
        </pc:spChg>
        <pc:spChg chg="add mod">
          <ac:chgData name="Mat Morandi" userId="34274367-04aa-4efd-a282-25ff1bf54341" providerId="ADAL" clId="{045CE8B8-7114-4140-AA61-BE8EADF3DDCA}" dt="2025-02-16T21:08:20.457" v="3531" actId="20577"/>
          <ac:spMkLst>
            <pc:docMk/>
            <pc:sldMk cId="3665372786" sldId="371"/>
            <ac:spMk id="6" creationId="{0310959B-EBD2-BAEC-503A-34A4A1DE73D6}"/>
          </ac:spMkLst>
        </pc:spChg>
      </pc:sldChg>
      <pc:sldChg chg="modSp add mod">
        <pc:chgData name="Mat Morandi" userId="34274367-04aa-4efd-a282-25ff1bf54341" providerId="ADAL" clId="{045CE8B8-7114-4140-AA61-BE8EADF3DDCA}" dt="2025-02-16T20:44:12.775" v="2771" actId="20577"/>
        <pc:sldMkLst>
          <pc:docMk/>
          <pc:sldMk cId="200532441" sldId="372"/>
        </pc:sldMkLst>
        <pc:spChg chg="mod">
          <ac:chgData name="Mat Morandi" userId="34274367-04aa-4efd-a282-25ff1bf54341" providerId="ADAL" clId="{045CE8B8-7114-4140-AA61-BE8EADF3DDCA}" dt="2025-02-16T20:44:12.775" v="2771" actId="20577"/>
          <ac:spMkLst>
            <pc:docMk/>
            <pc:sldMk cId="200532441" sldId="372"/>
            <ac:spMk id="3" creationId="{29ACF896-9C02-7437-6AD0-8D73B930AFCE}"/>
          </ac:spMkLst>
        </pc:spChg>
      </pc:sldChg>
      <pc:sldChg chg="add setBg">
        <pc:chgData name="Mat Morandi" userId="34274367-04aa-4efd-a282-25ff1bf54341" providerId="ADAL" clId="{045CE8B8-7114-4140-AA61-BE8EADF3DDCA}" dt="2025-02-16T21:15:03.272" v="3958"/>
        <pc:sldMkLst>
          <pc:docMk/>
          <pc:sldMk cId="501893934" sldId="373"/>
        </pc:sldMkLst>
      </pc:sldChg>
      <pc:sldChg chg="addSp delSp modSp add mod">
        <pc:chgData name="Mat Morandi" userId="34274367-04aa-4efd-a282-25ff1bf54341" providerId="ADAL" clId="{045CE8B8-7114-4140-AA61-BE8EADF3DDCA}" dt="2025-02-16T21:32:27.488" v="4343" actId="20577"/>
        <pc:sldMkLst>
          <pc:docMk/>
          <pc:sldMk cId="4088879378" sldId="374"/>
        </pc:sldMkLst>
        <pc:spChg chg="add del mod">
          <ac:chgData name="Mat Morandi" userId="34274367-04aa-4efd-a282-25ff1bf54341" providerId="ADAL" clId="{045CE8B8-7114-4140-AA61-BE8EADF3DDCA}" dt="2025-02-16T21:32:27.488" v="4343" actId="20577"/>
          <ac:spMkLst>
            <pc:docMk/>
            <pc:sldMk cId="4088879378" sldId="374"/>
            <ac:spMk id="3" creationId="{8ECD264D-8AE0-E6D0-AE80-F77D4CFEEEF2}"/>
          </ac:spMkLst>
        </pc:spChg>
      </pc:sldChg>
      <pc:sldChg chg="addSp delSp modSp add mod setBg delDesignElem">
        <pc:chgData name="Mat Morandi" userId="34274367-04aa-4efd-a282-25ff1bf54341" providerId="ADAL" clId="{045CE8B8-7114-4140-AA61-BE8EADF3DDCA}" dt="2025-02-16T22:01:21.956" v="5205" actId="1076"/>
        <pc:sldMkLst>
          <pc:docMk/>
          <pc:sldMk cId="2642395801" sldId="375"/>
        </pc:sldMkLst>
        <pc:spChg chg="mod">
          <ac:chgData name="Mat Morandi" userId="34274367-04aa-4efd-a282-25ff1bf54341" providerId="ADAL" clId="{045CE8B8-7114-4140-AA61-BE8EADF3DDCA}" dt="2025-02-16T21:45:07.218" v="4576" actId="1076"/>
          <ac:spMkLst>
            <pc:docMk/>
            <pc:sldMk cId="2642395801" sldId="375"/>
            <ac:spMk id="2" creationId="{CA2BD2CF-ACA2-4DAE-801F-F70090D573F6}"/>
          </ac:spMkLst>
        </pc:spChg>
        <pc:spChg chg="add mod">
          <ac:chgData name="Mat Morandi" userId="34274367-04aa-4efd-a282-25ff1bf54341" providerId="ADAL" clId="{045CE8B8-7114-4140-AA61-BE8EADF3DDCA}" dt="2025-02-16T22:01:21.956" v="5205" actId="1076"/>
          <ac:spMkLst>
            <pc:docMk/>
            <pc:sldMk cId="2642395801" sldId="375"/>
            <ac:spMk id="3" creationId="{C9B20C61-55BA-F891-1B7D-46BF8200DBC5}"/>
          </ac:spMkLst>
        </pc:spChg>
        <pc:spChg chg="del">
          <ac:chgData name="Mat Morandi" userId="34274367-04aa-4efd-a282-25ff1bf54341" providerId="ADAL" clId="{045CE8B8-7114-4140-AA61-BE8EADF3DDCA}" dt="2025-02-16T21:44:51.131" v="4571" actId="478"/>
          <ac:spMkLst>
            <pc:docMk/>
            <pc:sldMk cId="2642395801" sldId="375"/>
            <ac:spMk id="4" creationId="{7328FD42-A367-12A1-9217-7252D29DEE69}"/>
          </ac:spMkLst>
        </pc:spChg>
        <pc:spChg chg="del">
          <ac:chgData name="Mat Morandi" userId="34274367-04aa-4efd-a282-25ff1bf54341" providerId="ADAL" clId="{045CE8B8-7114-4140-AA61-BE8EADF3DDCA}" dt="2025-02-16T21:44:42.842" v="4569"/>
          <ac:spMkLst>
            <pc:docMk/>
            <pc:sldMk cId="2642395801" sldId="375"/>
            <ac:spMk id="10" creationId="{82810ACE-8B7F-07EE-5D43-7FC8E70E59EA}"/>
          </ac:spMkLst>
        </pc:spChg>
        <pc:spChg chg="del">
          <ac:chgData name="Mat Morandi" userId="34274367-04aa-4efd-a282-25ff1bf54341" providerId="ADAL" clId="{045CE8B8-7114-4140-AA61-BE8EADF3DDCA}" dt="2025-02-16T21:44:42.842" v="4569"/>
          <ac:spMkLst>
            <pc:docMk/>
            <pc:sldMk cId="2642395801" sldId="375"/>
            <ac:spMk id="14" creationId="{3FCBCB88-2995-F7E9-2C2D-29E0FF56AFD3}"/>
          </ac:spMkLst>
        </pc:spChg>
        <pc:grpChg chg="del">
          <ac:chgData name="Mat Morandi" userId="34274367-04aa-4efd-a282-25ff1bf54341" providerId="ADAL" clId="{045CE8B8-7114-4140-AA61-BE8EADF3DDCA}" dt="2025-02-16T21:44:42.842" v="4569"/>
          <ac:grpSpMkLst>
            <pc:docMk/>
            <pc:sldMk cId="2642395801" sldId="375"/>
            <ac:grpSpMk id="16" creationId="{F40318A3-7F25-91CB-D686-A7A41BB642F5}"/>
          </ac:grpSpMkLst>
        </pc:grpChg>
        <pc:picChg chg="del">
          <ac:chgData name="Mat Morandi" userId="34274367-04aa-4efd-a282-25ff1bf54341" providerId="ADAL" clId="{045CE8B8-7114-4140-AA61-BE8EADF3DDCA}" dt="2025-02-16T21:44:47.874" v="4570" actId="478"/>
          <ac:picMkLst>
            <pc:docMk/>
            <pc:sldMk cId="2642395801" sldId="375"/>
            <ac:picMk id="5" creationId="{4694A084-12B2-E08B-7AFC-9C7159F86666}"/>
          </ac:picMkLst>
        </pc:picChg>
        <pc:picChg chg="del">
          <ac:chgData name="Mat Morandi" userId="34274367-04aa-4efd-a282-25ff1bf54341" providerId="ADAL" clId="{045CE8B8-7114-4140-AA61-BE8EADF3DDCA}" dt="2025-02-16T21:44:42.842" v="4569"/>
          <ac:picMkLst>
            <pc:docMk/>
            <pc:sldMk cId="2642395801" sldId="375"/>
            <ac:picMk id="20" creationId="{D0A48DF3-EEE9-03C3-50CE-94C1946B6ADD}"/>
          </ac:picMkLst>
        </pc:picChg>
        <pc:cxnChg chg="del">
          <ac:chgData name="Mat Morandi" userId="34274367-04aa-4efd-a282-25ff1bf54341" providerId="ADAL" clId="{045CE8B8-7114-4140-AA61-BE8EADF3DDCA}" dt="2025-02-16T21:44:42.842" v="4569"/>
          <ac:cxnSpMkLst>
            <pc:docMk/>
            <pc:sldMk cId="2642395801" sldId="375"/>
            <ac:cxnSpMk id="12" creationId="{481E7EE8-7B08-01CD-4E22-D15512AA85D0}"/>
          </ac:cxnSpMkLst>
        </pc:cxnChg>
        <pc:cxnChg chg="del">
          <ac:chgData name="Mat Morandi" userId="34274367-04aa-4efd-a282-25ff1bf54341" providerId="ADAL" clId="{045CE8B8-7114-4140-AA61-BE8EADF3DDCA}" dt="2025-02-16T21:44:42.842" v="4569"/>
          <ac:cxnSpMkLst>
            <pc:docMk/>
            <pc:sldMk cId="2642395801" sldId="375"/>
            <ac:cxnSpMk id="22" creationId="{2E21CFDC-022F-EF79-049A-3062BC90665A}"/>
          </ac:cxnSpMkLst>
        </pc:cxnChg>
      </pc:sldChg>
      <pc:sldChg chg="addSp delSp modSp add del mod">
        <pc:chgData name="Mat Morandi" userId="34274367-04aa-4efd-a282-25ff1bf54341" providerId="ADAL" clId="{045CE8B8-7114-4140-AA61-BE8EADF3DDCA}" dt="2025-02-16T22:34:51.602" v="5598" actId="47"/>
        <pc:sldMkLst>
          <pc:docMk/>
          <pc:sldMk cId="1592905729" sldId="376"/>
        </pc:sldMkLst>
        <pc:spChg chg="add del mod">
          <ac:chgData name="Mat Morandi" userId="34274367-04aa-4efd-a282-25ff1bf54341" providerId="ADAL" clId="{045CE8B8-7114-4140-AA61-BE8EADF3DDCA}" dt="2025-02-16T22:34:47.140" v="5597" actId="478"/>
          <ac:spMkLst>
            <pc:docMk/>
            <pc:sldMk cId="1592905729" sldId="376"/>
            <ac:spMk id="4" creationId="{2E22DF30-BC95-3FFE-A362-F5002E0CEDB0}"/>
          </ac:spMkLst>
        </pc:spChg>
        <pc:spChg chg="del">
          <ac:chgData name="Mat Morandi" userId="34274367-04aa-4efd-a282-25ff1bf54341" providerId="ADAL" clId="{045CE8B8-7114-4140-AA61-BE8EADF3DDCA}" dt="2025-02-16T22:34:45.543" v="5596" actId="478"/>
          <ac:spMkLst>
            <pc:docMk/>
            <pc:sldMk cId="1592905729" sldId="376"/>
            <ac:spMk id="2050" creationId="{0108708C-3D8A-DEC9-BB01-82A3673C1D06}"/>
          </ac:spMkLst>
        </pc:spChg>
      </pc:sldChg>
      <pc:sldChg chg="modSp add mod">
        <pc:chgData name="Mat Morandi" userId="34274367-04aa-4efd-a282-25ff1bf54341" providerId="ADAL" clId="{045CE8B8-7114-4140-AA61-BE8EADF3DDCA}" dt="2025-02-16T22:54:31.922" v="6079" actId="1076"/>
        <pc:sldMkLst>
          <pc:docMk/>
          <pc:sldMk cId="1700623050" sldId="376"/>
        </pc:sldMkLst>
        <pc:spChg chg="mod">
          <ac:chgData name="Mat Morandi" userId="34274367-04aa-4efd-a282-25ff1bf54341" providerId="ADAL" clId="{045CE8B8-7114-4140-AA61-BE8EADF3DDCA}" dt="2025-02-16T22:35:22.155" v="5611" actId="1076"/>
          <ac:spMkLst>
            <pc:docMk/>
            <pc:sldMk cId="1700623050" sldId="376"/>
            <ac:spMk id="2" creationId="{D85A04F9-4CFA-BA0E-ADD9-2F93321A616F}"/>
          </ac:spMkLst>
        </pc:spChg>
        <pc:spChg chg="mod">
          <ac:chgData name="Mat Morandi" userId="34274367-04aa-4efd-a282-25ff1bf54341" providerId="ADAL" clId="{045CE8B8-7114-4140-AA61-BE8EADF3DDCA}" dt="2025-02-16T22:54:31.922" v="6079" actId="1076"/>
          <ac:spMkLst>
            <pc:docMk/>
            <pc:sldMk cId="1700623050" sldId="376"/>
            <ac:spMk id="3" creationId="{24589361-BC8A-8A83-1E08-8342A9FC471E}"/>
          </ac:spMkLst>
        </pc:spChg>
      </pc:sldChg>
      <pc:sldChg chg="addSp delSp modSp add mod setBg">
        <pc:chgData name="Mat Morandi" userId="34274367-04aa-4efd-a282-25ff1bf54341" providerId="ADAL" clId="{045CE8B8-7114-4140-AA61-BE8EADF3DDCA}" dt="2025-02-16T22:39:47.384" v="5652" actId="1076"/>
        <pc:sldMkLst>
          <pc:docMk/>
          <pc:sldMk cId="4226139151" sldId="377"/>
        </pc:sldMkLst>
        <pc:spChg chg="del mod">
          <ac:chgData name="Mat Morandi" userId="34274367-04aa-4efd-a282-25ff1bf54341" providerId="ADAL" clId="{045CE8B8-7114-4140-AA61-BE8EADF3DDCA}" dt="2025-02-16T22:39:18.415" v="5643" actId="478"/>
          <ac:spMkLst>
            <pc:docMk/>
            <pc:sldMk cId="4226139151" sldId="377"/>
            <ac:spMk id="2" creationId="{8AA941F1-373D-E9D0-D77D-369ADBCC2B0D}"/>
          </ac:spMkLst>
        </pc:spChg>
        <pc:spChg chg="del">
          <ac:chgData name="Mat Morandi" userId="34274367-04aa-4efd-a282-25ff1bf54341" providerId="ADAL" clId="{045CE8B8-7114-4140-AA61-BE8EADF3DDCA}" dt="2025-02-16T22:36:20.182" v="5623" actId="478"/>
          <ac:spMkLst>
            <pc:docMk/>
            <pc:sldMk cId="4226139151" sldId="377"/>
            <ac:spMk id="3" creationId="{A6CC8B62-E36A-932D-6460-CC8B12203C4C}"/>
          </ac:spMkLst>
        </pc:spChg>
        <pc:spChg chg="add del mod">
          <ac:chgData name="Mat Morandi" userId="34274367-04aa-4efd-a282-25ff1bf54341" providerId="ADAL" clId="{045CE8B8-7114-4140-AA61-BE8EADF3DDCA}" dt="2025-02-16T22:39:30.672" v="5648" actId="478"/>
          <ac:spMkLst>
            <pc:docMk/>
            <pc:sldMk cId="4226139151" sldId="377"/>
            <ac:spMk id="7" creationId="{E591E390-8467-32FE-CFC6-9E23E6903CE2}"/>
          </ac:spMkLst>
        </pc:spChg>
        <pc:spChg chg="add del">
          <ac:chgData name="Mat Morandi" userId="34274367-04aa-4efd-a282-25ff1bf54341" providerId="ADAL" clId="{045CE8B8-7114-4140-AA61-BE8EADF3DDCA}" dt="2025-02-16T22:39:25.579" v="5646" actId="22"/>
          <ac:spMkLst>
            <pc:docMk/>
            <pc:sldMk cId="4226139151" sldId="377"/>
            <ac:spMk id="9" creationId="{C83961D4-6A8D-9881-8C34-B5D8E5E3C9B3}"/>
          </ac:spMkLst>
        </pc:spChg>
        <pc:spChg chg="add mod">
          <ac:chgData name="Mat Morandi" userId="34274367-04aa-4efd-a282-25ff1bf54341" providerId="ADAL" clId="{045CE8B8-7114-4140-AA61-BE8EADF3DDCA}" dt="2025-02-16T22:38:50.091" v="5642" actId="27636"/>
          <ac:spMkLst>
            <pc:docMk/>
            <pc:sldMk cId="4226139151" sldId="377"/>
            <ac:spMk id="10" creationId="{DE8EF812-0DE4-8CD0-C4E2-25D6B6528F78}"/>
          </ac:spMkLst>
        </pc:spChg>
        <pc:spChg chg="add del">
          <ac:chgData name="Mat Morandi" userId="34274367-04aa-4efd-a282-25ff1bf54341" providerId="ADAL" clId="{045CE8B8-7114-4140-AA61-BE8EADF3DDCA}" dt="2025-02-16T22:39:34.472" v="5650" actId="22"/>
          <ac:spMkLst>
            <pc:docMk/>
            <pc:sldMk cId="4226139151" sldId="377"/>
            <ac:spMk id="12" creationId="{33DA262D-5204-1CD7-B06C-8670370C05AD}"/>
          </ac:spMkLst>
        </pc:spChg>
        <pc:spChg chg="add mod">
          <ac:chgData name="Mat Morandi" userId="34274367-04aa-4efd-a282-25ff1bf54341" providerId="ADAL" clId="{045CE8B8-7114-4140-AA61-BE8EADF3DDCA}" dt="2025-02-16T22:39:47.384" v="5652" actId="1076"/>
          <ac:spMkLst>
            <pc:docMk/>
            <pc:sldMk cId="4226139151" sldId="377"/>
            <ac:spMk id="13" creationId="{6854D819-3C09-1BDF-5042-12C907E1B547}"/>
          </ac:spMkLst>
        </pc:spChg>
        <pc:spChg chg="add">
          <ac:chgData name="Mat Morandi" userId="34274367-04aa-4efd-a282-25ff1bf54341" providerId="ADAL" clId="{045CE8B8-7114-4140-AA61-BE8EADF3DDCA}" dt="2025-02-16T22:38:24.825" v="5632" actId="26606"/>
          <ac:spMkLst>
            <pc:docMk/>
            <pc:sldMk cId="4226139151" sldId="377"/>
            <ac:spMk id="15" creationId="{35C3D674-3D59-4E93-80CA-0C0A9095E816}"/>
          </ac:spMkLst>
        </pc:spChg>
        <pc:spChg chg="add">
          <ac:chgData name="Mat Morandi" userId="34274367-04aa-4efd-a282-25ff1bf54341" providerId="ADAL" clId="{045CE8B8-7114-4140-AA61-BE8EADF3DDCA}" dt="2025-02-16T22:38:24.825" v="5632" actId="26606"/>
          <ac:spMkLst>
            <pc:docMk/>
            <pc:sldMk cId="4226139151" sldId="377"/>
            <ac:spMk id="19" creationId="{EF2A81E1-BCBE-426B-8C09-33274E69409D}"/>
          </ac:spMkLst>
        </pc:spChg>
        <pc:picChg chg="add mod">
          <ac:chgData name="Mat Morandi" userId="34274367-04aa-4efd-a282-25ff1bf54341" providerId="ADAL" clId="{045CE8B8-7114-4140-AA61-BE8EADF3DDCA}" dt="2025-02-16T22:38:28.305" v="5633" actId="1076"/>
          <ac:picMkLst>
            <pc:docMk/>
            <pc:sldMk cId="4226139151" sldId="377"/>
            <ac:picMk id="5" creationId="{3035B124-A85B-89F4-A645-D23608E5E5DA}"/>
          </ac:picMkLst>
        </pc:picChg>
        <pc:picChg chg="add">
          <ac:chgData name="Mat Morandi" userId="34274367-04aa-4efd-a282-25ff1bf54341" providerId="ADAL" clId="{045CE8B8-7114-4140-AA61-BE8EADF3DDCA}" dt="2025-02-16T22:38:24.825" v="5632" actId="26606"/>
          <ac:picMkLst>
            <pc:docMk/>
            <pc:sldMk cId="4226139151" sldId="377"/>
            <ac:picMk id="21" creationId="{39D1DDD4-5BB3-45BA-B9B3-06B62299AD79}"/>
          </ac:picMkLst>
        </pc:picChg>
        <pc:cxnChg chg="add">
          <ac:chgData name="Mat Morandi" userId="34274367-04aa-4efd-a282-25ff1bf54341" providerId="ADAL" clId="{045CE8B8-7114-4140-AA61-BE8EADF3DDCA}" dt="2025-02-16T22:38:24.825" v="5632" actId="26606"/>
          <ac:cxnSpMkLst>
            <pc:docMk/>
            <pc:sldMk cId="4226139151" sldId="377"/>
            <ac:cxnSpMk id="17" creationId="{C884B8F8-FDC9-498B-9960-5D7260AFCB03}"/>
          </ac:cxnSpMkLst>
        </pc:cxnChg>
        <pc:cxnChg chg="add">
          <ac:chgData name="Mat Morandi" userId="34274367-04aa-4efd-a282-25ff1bf54341" providerId="ADAL" clId="{045CE8B8-7114-4140-AA61-BE8EADF3DDCA}" dt="2025-02-16T22:38:24.825" v="5632" actId="26606"/>
          <ac:cxnSpMkLst>
            <pc:docMk/>
            <pc:sldMk cId="4226139151" sldId="377"/>
            <ac:cxnSpMk id="23" creationId="{A24DAE64-2302-42EA-8239-F2F0775CA5AD}"/>
          </ac:cxnSpMkLst>
        </pc:cxnChg>
      </pc:sldChg>
      <pc:sldMasterChg chg="modTransition modSldLayout">
        <pc:chgData name="Mat Morandi" userId="34274367-04aa-4efd-a282-25ff1bf54341" providerId="ADAL" clId="{045CE8B8-7114-4140-AA61-BE8EADF3DDCA}" dt="2025-02-13T08:39:43.278" v="71"/>
        <pc:sldMasterMkLst>
          <pc:docMk/>
          <pc:sldMasterMk cId="539332332" sldId="2147483673"/>
        </pc:sldMasterMkLst>
        <pc:sldLayoutChg chg="modTransition">
          <pc:chgData name="Mat Morandi" userId="34274367-04aa-4efd-a282-25ff1bf54341" providerId="ADAL" clId="{045CE8B8-7114-4140-AA61-BE8EADF3DDCA}" dt="2025-02-13T08:39:43.278" v="71"/>
          <pc:sldLayoutMkLst>
            <pc:docMk/>
            <pc:sldMasterMk cId="539332332" sldId="2147483673"/>
            <pc:sldLayoutMk cId="1620120036" sldId="2147483674"/>
          </pc:sldLayoutMkLst>
        </pc:sldLayoutChg>
        <pc:sldLayoutChg chg="modTransition">
          <pc:chgData name="Mat Morandi" userId="34274367-04aa-4efd-a282-25ff1bf54341" providerId="ADAL" clId="{045CE8B8-7114-4140-AA61-BE8EADF3DDCA}" dt="2025-02-13T08:39:43.278" v="71"/>
          <pc:sldLayoutMkLst>
            <pc:docMk/>
            <pc:sldMasterMk cId="539332332" sldId="2147483673"/>
            <pc:sldLayoutMk cId="748794440" sldId="2147483675"/>
          </pc:sldLayoutMkLst>
        </pc:sldLayoutChg>
        <pc:sldLayoutChg chg="modTransition">
          <pc:chgData name="Mat Morandi" userId="34274367-04aa-4efd-a282-25ff1bf54341" providerId="ADAL" clId="{045CE8B8-7114-4140-AA61-BE8EADF3DDCA}" dt="2025-02-13T08:39:43.278" v="71"/>
          <pc:sldLayoutMkLst>
            <pc:docMk/>
            <pc:sldMasterMk cId="539332332" sldId="2147483673"/>
            <pc:sldLayoutMk cId="908413070" sldId="2147483676"/>
          </pc:sldLayoutMkLst>
        </pc:sldLayoutChg>
        <pc:sldLayoutChg chg="modTransition">
          <pc:chgData name="Mat Morandi" userId="34274367-04aa-4efd-a282-25ff1bf54341" providerId="ADAL" clId="{045CE8B8-7114-4140-AA61-BE8EADF3DDCA}" dt="2025-02-13T08:39:43.278" v="71"/>
          <pc:sldLayoutMkLst>
            <pc:docMk/>
            <pc:sldMasterMk cId="539332332" sldId="2147483673"/>
            <pc:sldLayoutMk cId="78137469" sldId="2147483677"/>
          </pc:sldLayoutMkLst>
        </pc:sldLayoutChg>
        <pc:sldLayoutChg chg="modTransition">
          <pc:chgData name="Mat Morandi" userId="34274367-04aa-4efd-a282-25ff1bf54341" providerId="ADAL" clId="{045CE8B8-7114-4140-AA61-BE8EADF3DDCA}" dt="2025-02-13T08:39:43.278" v="71"/>
          <pc:sldLayoutMkLst>
            <pc:docMk/>
            <pc:sldMasterMk cId="539332332" sldId="2147483673"/>
            <pc:sldLayoutMk cId="1413368517" sldId="2147483678"/>
          </pc:sldLayoutMkLst>
        </pc:sldLayoutChg>
        <pc:sldLayoutChg chg="modTransition">
          <pc:chgData name="Mat Morandi" userId="34274367-04aa-4efd-a282-25ff1bf54341" providerId="ADAL" clId="{045CE8B8-7114-4140-AA61-BE8EADF3DDCA}" dt="2025-02-13T08:39:43.278" v="71"/>
          <pc:sldLayoutMkLst>
            <pc:docMk/>
            <pc:sldMasterMk cId="539332332" sldId="2147483673"/>
            <pc:sldLayoutMk cId="86083670" sldId="2147483679"/>
          </pc:sldLayoutMkLst>
        </pc:sldLayoutChg>
        <pc:sldLayoutChg chg="modTransition">
          <pc:chgData name="Mat Morandi" userId="34274367-04aa-4efd-a282-25ff1bf54341" providerId="ADAL" clId="{045CE8B8-7114-4140-AA61-BE8EADF3DDCA}" dt="2025-02-13T08:39:43.278" v="71"/>
          <pc:sldLayoutMkLst>
            <pc:docMk/>
            <pc:sldMasterMk cId="539332332" sldId="2147483673"/>
            <pc:sldLayoutMk cId="2821052312" sldId="2147483680"/>
          </pc:sldLayoutMkLst>
        </pc:sldLayoutChg>
        <pc:sldLayoutChg chg="modTransition">
          <pc:chgData name="Mat Morandi" userId="34274367-04aa-4efd-a282-25ff1bf54341" providerId="ADAL" clId="{045CE8B8-7114-4140-AA61-BE8EADF3DDCA}" dt="2025-02-13T08:39:43.278" v="71"/>
          <pc:sldLayoutMkLst>
            <pc:docMk/>
            <pc:sldMasterMk cId="539332332" sldId="2147483673"/>
            <pc:sldLayoutMk cId="2112243734" sldId="2147483681"/>
          </pc:sldLayoutMkLst>
        </pc:sldLayoutChg>
        <pc:sldLayoutChg chg="modTransition">
          <pc:chgData name="Mat Morandi" userId="34274367-04aa-4efd-a282-25ff1bf54341" providerId="ADAL" clId="{045CE8B8-7114-4140-AA61-BE8EADF3DDCA}" dt="2025-02-13T08:39:43.278" v="71"/>
          <pc:sldLayoutMkLst>
            <pc:docMk/>
            <pc:sldMasterMk cId="539332332" sldId="2147483673"/>
            <pc:sldLayoutMk cId="1874564959" sldId="2147483682"/>
          </pc:sldLayoutMkLst>
        </pc:sldLayoutChg>
        <pc:sldLayoutChg chg="modTransition">
          <pc:chgData name="Mat Morandi" userId="34274367-04aa-4efd-a282-25ff1bf54341" providerId="ADAL" clId="{045CE8B8-7114-4140-AA61-BE8EADF3DDCA}" dt="2025-02-13T08:39:43.278" v="71"/>
          <pc:sldLayoutMkLst>
            <pc:docMk/>
            <pc:sldMasterMk cId="539332332" sldId="2147483673"/>
            <pc:sldLayoutMk cId="535191461" sldId="2147483683"/>
          </pc:sldLayoutMkLst>
        </pc:sldLayoutChg>
        <pc:sldLayoutChg chg="modTransition">
          <pc:chgData name="Mat Morandi" userId="34274367-04aa-4efd-a282-25ff1bf54341" providerId="ADAL" clId="{045CE8B8-7114-4140-AA61-BE8EADF3DDCA}" dt="2025-02-13T08:39:43.278" v="71"/>
          <pc:sldLayoutMkLst>
            <pc:docMk/>
            <pc:sldMasterMk cId="539332332" sldId="2147483673"/>
            <pc:sldLayoutMk cId="3396627275" sldId="2147483684"/>
          </pc:sldLayoutMkLst>
        </pc:sldLayoutChg>
      </pc:sldMasterChg>
      <pc:sldMasterChg chg="modTransition modSldLayout">
        <pc:chgData name="Mat Morandi" userId="34274367-04aa-4efd-a282-25ff1bf54341" providerId="ADAL" clId="{045CE8B8-7114-4140-AA61-BE8EADF3DDCA}" dt="2025-02-13T08:37:45.369" v="38"/>
        <pc:sldMasterMkLst>
          <pc:docMk/>
          <pc:sldMasterMk cId="3364478975" sldId="2147483673"/>
        </pc:sldMasterMkLst>
        <pc:sldLayoutChg chg="modTransition">
          <pc:chgData name="Mat Morandi" userId="34274367-04aa-4efd-a282-25ff1bf54341" providerId="ADAL" clId="{045CE8B8-7114-4140-AA61-BE8EADF3DDCA}" dt="2025-02-13T08:37:45.369" v="38"/>
          <pc:sldLayoutMkLst>
            <pc:docMk/>
            <pc:sldMasterMk cId="3364478975" sldId="2147483673"/>
            <pc:sldLayoutMk cId="1032683809" sldId="2147483674"/>
          </pc:sldLayoutMkLst>
        </pc:sldLayoutChg>
        <pc:sldLayoutChg chg="modTransition">
          <pc:chgData name="Mat Morandi" userId="34274367-04aa-4efd-a282-25ff1bf54341" providerId="ADAL" clId="{045CE8B8-7114-4140-AA61-BE8EADF3DDCA}" dt="2025-02-13T08:37:45.369" v="38"/>
          <pc:sldLayoutMkLst>
            <pc:docMk/>
            <pc:sldMasterMk cId="3364478975" sldId="2147483673"/>
            <pc:sldLayoutMk cId="3067511017" sldId="2147483676"/>
          </pc:sldLayoutMkLst>
        </pc:sldLayoutChg>
        <pc:sldLayoutChg chg="modTransition">
          <pc:chgData name="Mat Morandi" userId="34274367-04aa-4efd-a282-25ff1bf54341" providerId="ADAL" clId="{045CE8B8-7114-4140-AA61-BE8EADF3DDCA}" dt="2025-02-13T08:37:45.369" v="38"/>
          <pc:sldLayoutMkLst>
            <pc:docMk/>
            <pc:sldMasterMk cId="3364478975" sldId="2147483673"/>
            <pc:sldLayoutMk cId="2529108804" sldId="2147483679"/>
          </pc:sldLayoutMkLst>
        </pc:sldLayoutChg>
        <pc:sldLayoutChg chg="modTransition">
          <pc:chgData name="Mat Morandi" userId="34274367-04aa-4efd-a282-25ff1bf54341" providerId="ADAL" clId="{045CE8B8-7114-4140-AA61-BE8EADF3DDCA}" dt="2025-02-13T08:37:45.369" v="38"/>
          <pc:sldLayoutMkLst>
            <pc:docMk/>
            <pc:sldMasterMk cId="3364478975" sldId="2147483673"/>
            <pc:sldLayoutMk cId="410846497" sldId="2147483680"/>
          </pc:sldLayoutMkLst>
        </pc:sldLayoutChg>
        <pc:sldLayoutChg chg="modTransition">
          <pc:chgData name="Mat Morandi" userId="34274367-04aa-4efd-a282-25ff1bf54341" providerId="ADAL" clId="{045CE8B8-7114-4140-AA61-BE8EADF3DDCA}" dt="2025-02-13T08:37:45.369" v="38"/>
          <pc:sldLayoutMkLst>
            <pc:docMk/>
            <pc:sldMasterMk cId="3364478975" sldId="2147483673"/>
            <pc:sldLayoutMk cId="686080825" sldId="2147483682"/>
          </pc:sldLayoutMkLst>
        </pc:sldLayoutChg>
      </pc:sldMasterChg>
      <pc:sldMasterChg chg="modTransition modSldLayout">
        <pc:chgData name="Mat Morandi" userId="34274367-04aa-4efd-a282-25ff1bf54341" providerId="ADAL" clId="{045CE8B8-7114-4140-AA61-BE8EADF3DDCA}" dt="2025-02-13T08:38:26.770" v="55"/>
        <pc:sldMasterMkLst>
          <pc:docMk/>
          <pc:sldMasterMk cId="3546680198" sldId="2147483673"/>
        </pc:sldMasterMkLst>
        <pc:sldLayoutChg chg="modTransition">
          <pc:chgData name="Mat Morandi" userId="34274367-04aa-4efd-a282-25ff1bf54341" providerId="ADAL" clId="{045CE8B8-7114-4140-AA61-BE8EADF3DDCA}" dt="2025-02-13T08:38:26.770" v="55"/>
          <pc:sldLayoutMkLst>
            <pc:docMk/>
            <pc:sldMasterMk cId="3546680198" sldId="2147483673"/>
            <pc:sldLayoutMk cId="1421181116" sldId="2147483674"/>
          </pc:sldLayoutMkLst>
        </pc:sldLayoutChg>
        <pc:sldLayoutChg chg="modTransition">
          <pc:chgData name="Mat Morandi" userId="34274367-04aa-4efd-a282-25ff1bf54341" providerId="ADAL" clId="{045CE8B8-7114-4140-AA61-BE8EADF3DDCA}" dt="2025-02-13T08:38:26.770" v="55"/>
          <pc:sldLayoutMkLst>
            <pc:docMk/>
            <pc:sldMasterMk cId="3546680198" sldId="2147483673"/>
            <pc:sldLayoutMk cId="4162390347" sldId="2147483675"/>
          </pc:sldLayoutMkLst>
        </pc:sldLayoutChg>
        <pc:sldLayoutChg chg="modTransition">
          <pc:chgData name="Mat Morandi" userId="34274367-04aa-4efd-a282-25ff1bf54341" providerId="ADAL" clId="{045CE8B8-7114-4140-AA61-BE8EADF3DDCA}" dt="2025-02-13T08:38:26.770" v="55"/>
          <pc:sldLayoutMkLst>
            <pc:docMk/>
            <pc:sldMasterMk cId="3546680198" sldId="2147483673"/>
            <pc:sldLayoutMk cId="142666926" sldId="2147483676"/>
          </pc:sldLayoutMkLst>
        </pc:sldLayoutChg>
        <pc:sldLayoutChg chg="modTransition">
          <pc:chgData name="Mat Morandi" userId="34274367-04aa-4efd-a282-25ff1bf54341" providerId="ADAL" clId="{045CE8B8-7114-4140-AA61-BE8EADF3DDCA}" dt="2025-02-13T08:38:26.770" v="55"/>
          <pc:sldLayoutMkLst>
            <pc:docMk/>
            <pc:sldMasterMk cId="3546680198" sldId="2147483673"/>
            <pc:sldLayoutMk cId="3136817823" sldId="2147483677"/>
          </pc:sldLayoutMkLst>
        </pc:sldLayoutChg>
        <pc:sldLayoutChg chg="modTransition">
          <pc:chgData name="Mat Morandi" userId="34274367-04aa-4efd-a282-25ff1bf54341" providerId="ADAL" clId="{045CE8B8-7114-4140-AA61-BE8EADF3DDCA}" dt="2025-02-13T08:38:26.770" v="55"/>
          <pc:sldLayoutMkLst>
            <pc:docMk/>
            <pc:sldMasterMk cId="3546680198" sldId="2147483673"/>
            <pc:sldLayoutMk cId="971493541" sldId="2147483678"/>
          </pc:sldLayoutMkLst>
        </pc:sldLayoutChg>
        <pc:sldLayoutChg chg="modTransition">
          <pc:chgData name="Mat Morandi" userId="34274367-04aa-4efd-a282-25ff1bf54341" providerId="ADAL" clId="{045CE8B8-7114-4140-AA61-BE8EADF3DDCA}" dt="2025-02-13T08:38:26.770" v="55"/>
          <pc:sldLayoutMkLst>
            <pc:docMk/>
            <pc:sldMasterMk cId="3546680198" sldId="2147483673"/>
            <pc:sldLayoutMk cId="2726489708" sldId="2147483679"/>
          </pc:sldLayoutMkLst>
        </pc:sldLayoutChg>
        <pc:sldLayoutChg chg="modTransition">
          <pc:chgData name="Mat Morandi" userId="34274367-04aa-4efd-a282-25ff1bf54341" providerId="ADAL" clId="{045CE8B8-7114-4140-AA61-BE8EADF3DDCA}" dt="2025-02-13T08:38:26.770" v="55"/>
          <pc:sldLayoutMkLst>
            <pc:docMk/>
            <pc:sldMasterMk cId="3546680198" sldId="2147483673"/>
            <pc:sldLayoutMk cId="2191359591" sldId="2147483680"/>
          </pc:sldLayoutMkLst>
        </pc:sldLayoutChg>
        <pc:sldLayoutChg chg="modTransition">
          <pc:chgData name="Mat Morandi" userId="34274367-04aa-4efd-a282-25ff1bf54341" providerId="ADAL" clId="{045CE8B8-7114-4140-AA61-BE8EADF3DDCA}" dt="2025-02-13T08:38:26.770" v="55"/>
          <pc:sldLayoutMkLst>
            <pc:docMk/>
            <pc:sldMasterMk cId="3546680198" sldId="2147483673"/>
            <pc:sldLayoutMk cId="235217665" sldId="2147483681"/>
          </pc:sldLayoutMkLst>
        </pc:sldLayoutChg>
        <pc:sldLayoutChg chg="modTransition">
          <pc:chgData name="Mat Morandi" userId="34274367-04aa-4efd-a282-25ff1bf54341" providerId="ADAL" clId="{045CE8B8-7114-4140-AA61-BE8EADF3DDCA}" dt="2025-02-13T08:38:26.770" v="55"/>
          <pc:sldLayoutMkLst>
            <pc:docMk/>
            <pc:sldMasterMk cId="3546680198" sldId="2147483673"/>
            <pc:sldLayoutMk cId="1322383522" sldId="2147483682"/>
          </pc:sldLayoutMkLst>
        </pc:sldLayoutChg>
        <pc:sldLayoutChg chg="modTransition">
          <pc:chgData name="Mat Morandi" userId="34274367-04aa-4efd-a282-25ff1bf54341" providerId="ADAL" clId="{045CE8B8-7114-4140-AA61-BE8EADF3DDCA}" dt="2025-02-13T08:38:26.770" v="55"/>
          <pc:sldLayoutMkLst>
            <pc:docMk/>
            <pc:sldMasterMk cId="3546680198" sldId="2147483673"/>
            <pc:sldLayoutMk cId="659821311" sldId="2147483689"/>
          </pc:sldLayoutMkLst>
        </pc:sldLayoutChg>
        <pc:sldLayoutChg chg="modTransition">
          <pc:chgData name="Mat Morandi" userId="34274367-04aa-4efd-a282-25ff1bf54341" providerId="ADAL" clId="{045CE8B8-7114-4140-AA61-BE8EADF3DDCA}" dt="2025-02-13T08:38:26.770" v="55"/>
          <pc:sldLayoutMkLst>
            <pc:docMk/>
            <pc:sldMasterMk cId="3546680198" sldId="2147483673"/>
            <pc:sldLayoutMk cId="2995586625" sldId="2147483690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E58CF1-996F-456D-AD44-0538DF81718A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accent3_1" csCatId="accent3"/>
      <dgm:spPr/>
      <dgm:t>
        <a:bodyPr/>
        <a:lstStyle/>
        <a:p>
          <a:endParaRPr lang="en-US"/>
        </a:p>
      </dgm:t>
    </dgm:pt>
    <dgm:pt modelId="{FFBA2B77-76F6-4F03-B401-0CE78DC6A5E0}">
      <dgm:prSet/>
      <dgm:spPr/>
      <dgm:t>
        <a:bodyPr/>
        <a:lstStyle/>
        <a:p>
          <a:r>
            <a:rPr lang="en-US"/>
            <a:t>Familiarising</a:t>
          </a:r>
        </a:p>
      </dgm:t>
    </dgm:pt>
    <dgm:pt modelId="{89987DDD-F022-4613-82D8-42FB32AD1D5B}" type="parTrans" cxnId="{1064BEA0-4FFA-465F-8F81-0914245AC825}">
      <dgm:prSet/>
      <dgm:spPr/>
      <dgm:t>
        <a:bodyPr/>
        <a:lstStyle/>
        <a:p>
          <a:endParaRPr lang="en-US"/>
        </a:p>
      </dgm:t>
    </dgm:pt>
    <dgm:pt modelId="{B505832E-F451-460F-A2E8-3AB4C9A4F95D}" type="sibTrans" cxnId="{1064BEA0-4FFA-465F-8F81-0914245AC825}">
      <dgm:prSet/>
      <dgm:spPr/>
      <dgm:t>
        <a:bodyPr/>
        <a:lstStyle/>
        <a:p>
          <a:endParaRPr lang="en-US"/>
        </a:p>
      </dgm:t>
    </dgm:pt>
    <dgm:pt modelId="{5DBA428B-B151-4B9E-AF31-97193C9DB975}">
      <dgm:prSet custT="1"/>
      <dgm:spPr/>
      <dgm:t>
        <a:bodyPr/>
        <a:lstStyle/>
        <a:p>
          <a:r>
            <a:rPr lang="en-US" sz="2400" dirty="0" err="1"/>
            <a:t>Familiarising</a:t>
          </a:r>
          <a:r>
            <a:rPr lang="en-US" sz="2400" dirty="0"/>
            <a:t> yourself with the data and identifying items of potential interest</a:t>
          </a:r>
        </a:p>
      </dgm:t>
    </dgm:pt>
    <dgm:pt modelId="{FAD08278-3444-4130-8903-CB346B15EBDA}" type="parTrans" cxnId="{EE116E7E-DB2B-46E7-B374-47F3C8F1E994}">
      <dgm:prSet/>
      <dgm:spPr/>
      <dgm:t>
        <a:bodyPr/>
        <a:lstStyle/>
        <a:p>
          <a:endParaRPr lang="en-US"/>
        </a:p>
      </dgm:t>
    </dgm:pt>
    <dgm:pt modelId="{6DC3EEC7-802C-4E19-8C28-EECD3AE7A394}" type="sibTrans" cxnId="{EE116E7E-DB2B-46E7-B374-47F3C8F1E994}">
      <dgm:prSet/>
      <dgm:spPr/>
      <dgm:t>
        <a:bodyPr/>
        <a:lstStyle/>
        <a:p>
          <a:endParaRPr lang="en-US"/>
        </a:p>
      </dgm:t>
    </dgm:pt>
    <dgm:pt modelId="{ABAFE8A5-A856-4B6F-BED5-E1A77DBA995A}">
      <dgm:prSet/>
      <dgm:spPr/>
      <dgm:t>
        <a:bodyPr/>
        <a:lstStyle/>
        <a:p>
          <a:r>
            <a:rPr lang="en-US"/>
            <a:t>Generating</a:t>
          </a:r>
        </a:p>
      </dgm:t>
    </dgm:pt>
    <dgm:pt modelId="{2BBEF165-23A5-4F4A-A96B-B75A4496DF14}" type="parTrans" cxnId="{4B2B1BF5-C354-4A50-A6D3-A8251BB7BD3D}">
      <dgm:prSet/>
      <dgm:spPr/>
      <dgm:t>
        <a:bodyPr/>
        <a:lstStyle/>
        <a:p>
          <a:endParaRPr lang="en-US"/>
        </a:p>
      </dgm:t>
    </dgm:pt>
    <dgm:pt modelId="{9302C3A5-9335-4E53-B964-7D9DD08ED76B}" type="sibTrans" cxnId="{4B2B1BF5-C354-4A50-A6D3-A8251BB7BD3D}">
      <dgm:prSet/>
      <dgm:spPr/>
      <dgm:t>
        <a:bodyPr/>
        <a:lstStyle/>
        <a:p>
          <a:endParaRPr lang="en-US"/>
        </a:p>
      </dgm:t>
    </dgm:pt>
    <dgm:pt modelId="{57E457A8-5E6B-4E64-810B-EE2741995968}">
      <dgm:prSet custT="1"/>
      <dgm:spPr/>
      <dgm:t>
        <a:bodyPr/>
        <a:lstStyle/>
        <a:p>
          <a:r>
            <a:rPr lang="en-US" sz="2400" dirty="0"/>
            <a:t>Generating initial codes</a:t>
          </a:r>
        </a:p>
      </dgm:t>
    </dgm:pt>
    <dgm:pt modelId="{BE2AD766-3D84-4EF1-8C7F-42E2628ED688}" type="parTrans" cxnId="{C4474A76-423E-4F6B-8142-2CD04AFF1798}">
      <dgm:prSet/>
      <dgm:spPr/>
      <dgm:t>
        <a:bodyPr/>
        <a:lstStyle/>
        <a:p>
          <a:endParaRPr lang="en-US"/>
        </a:p>
      </dgm:t>
    </dgm:pt>
    <dgm:pt modelId="{1C1F8A8C-8BF3-4DD1-8606-6C540181EBB8}" type="sibTrans" cxnId="{C4474A76-423E-4F6B-8142-2CD04AFF1798}">
      <dgm:prSet/>
      <dgm:spPr/>
      <dgm:t>
        <a:bodyPr/>
        <a:lstStyle/>
        <a:p>
          <a:endParaRPr lang="en-US"/>
        </a:p>
      </dgm:t>
    </dgm:pt>
    <dgm:pt modelId="{8727AD49-2B36-4409-BFF5-0ACB0E6C22C8}">
      <dgm:prSet/>
      <dgm:spPr/>
      <dgm:t>
        <a:bodyPr/>
        <a:lstStyle/>
        <a:p>
          <a:r>
            <a:rPr lang="en-US"/>
            <a:t>Searching</a:t>
          </a:r>
        </a:p>
      </dgm:t>
    </dgm:pt>
    <dgm:pt modelId="{686BE89B-A3ED-4EB1-9B03-D8866D479FBF}" type="parTrans" cxnId="{880B21AB-17F7-4FBB-BFD2-F920D30EF0C1}">
      <dgm:prSet/>
      <dgm:spPr/>
      <dgm:t>
        <a:bodyPr/>
        <a:lstStyle/>
        <a:p>
          <a:endParaRPr lang="en-US"/>
        </a:p>
      </dgm:t>
    </dgm:pt>
    <dgm:pt modelId="{0BCEEC12-E024-42BE-ADE4-F13DD0188E99}" type="sibTrans" cxnId="{880B21AB-17F7-4FBB-BFD2-F920D30EF0C1}">
      <dgm:prSet/>
      <dgm:spPr/>
      <dgm:t>
        <a:bodyPr/>
        <a:lstStyle/>
        <a:p>
          <a:endParaRPr lang="en-US"/>
        </a:p>
      </dgm:t>
    </dgm:pt>
    <dgm:pt modelId="{66C8CD79-F36F-463A-B56C-05DD263706CC}">
      <dgm:prSet custT="1"/>
      <dgm:spPr/>
      <dgm:t>
        <a:bodyPr/>
        <a:lstStyle/>
        <a:p>
          <a:r>
            <a:rPr lang="en-US" sz="2400" dirty="0"/>
            <a:t>Searching for themes</a:t>
          </a:r>
        </a:p>
      </dgm:t>
    </dgm:pt>
    <dgm:pt modelId="{5A07A449-BAE7-4124-9151-96B367C04C98}" type="parTrans" cxnId="{27BFF6CC-3442-4CE6-A3BD-58341FF8A907}">
      <dgm:prSet/>
      <dgm:spPr/>
      <dgm:t>
        <a:bodyPr/>
        <a:lstStyle/>
        <a:p>
          <a:endParaRPr lang="en-US"/>
        </a:p>
      </dgm:t>
    </dgm:pt>
    <dgm:pt modelId="{E4797CC6-A63F-4977-8661-5025BDF2D5D7}" type="sibTrans" cxnId="{27BFF6CC-3442-4CE6-A3BD-58341FF8A907}">
      <dgm:prSet/>
      <dgm:spPr/>
      <dgm:t>
        <a:bodyPr/>
        <a:lstStyle/>
        <a:p>
          <a:endParaRPr lang="en-US"/>
        </a:p>
      </dgm:t>
    </dgm:pt>
    <dgm:pt modelId="{3147EE39-F195-4061-BEC0-83EE0B620F6A}">
      <dgm:prSet/>
      <dgm:spPr/>
      <dgm:t>
        <a:bodyPr/>
        <a:lstStyle/>
        <a:p>
          <a:r>
            <a:rPr lang="en-US"/>
            <a:t>Reviewing</a:t>
          </a:r>
        </a:p>
      </dgm:t>
    </dgm:pt>
    <dgm:pt modelId="{C5FD454C-C840-45B7-ACCB-DD81BABC997F}" type="parTrans" cxnId="{6D1B789A-8247-42B5-BE39-6CB84A4AF9DA}">
      <dgm:prSet/>
      <dgm:spPr/>
      <dgm:t>
        <a:bodyPr/>
        <a:lstStyle/>
        <a:p>
          <a:endParaRPr lang="en-US"/>
        </a:p>
      </dgm:t>
    </dgm:pt>
    <dgm:pt modelId="{F314E4F0-5995-4635-8487-24E6AC2A342A}" type="sibTrans" cxnId="{6D1B789A-8247-42B5-BE39-6CB84A4AF9DA}">
      <dgm:prSet/>
      <dgm:spPr/>
      <dgm:t>
        <a:bodyPr/>
        <a:lstStyle/>
        <a:p>
          <a:endParaRPr lang="en-US"/>
        </a:p>
      </dgm:t>
    </dgm:pt>
    <dgm:pt modelId="{C2B4A9D1-D02B-48CD-9D3B-8A5E6DC16C96}">
      <dgm:prSet custT="1"/>
      <dgm:spPr/>
      <dgm:t>
        <a:bodyPr/>
        <a:lstStyle/>
        <a:p>
          <a:r>
            <a:rPr lang="en-US" sz="2400" dirty="0"/>
            <a:t>Reviewing potential themes</a:t>
          </a:r>
        </a:p>
      </dgm:t>
    </dgm:pt>
    <dgm:pt modelId="{40E264AA-D0A8-4299-A195-B32C566E24E5}" type="parTrans" cxnId="{A0F6C8E8-2D0E-4746-89F5-EC10559398F3}">
      <dgm:prSet/>
      <dgm:spPr/>
      <dgm:t>
        <a:bodyPr/>
        <a:lstStyle/>
        <a:p>
          <a:endParaRPr lang="en-US"/>
        </a:p>
      </dgm:t>
    </dgm:pt>
    <dgm:pt modelId="{5BCFB54E-FF01-4367-93DA-BED551E4FBB2}" type="sibTrans" cxnId="{A0F6C8E8-2D0E-4746-89F5-EC10559398F3}">
      <dgm:prSet/>
      <dgm:spPr/>
      <dgm:t>
        <a:bodyPr/>
        <a:lstStyle/>
        <a:p>
          <a:endParaRPr lang="en-US"/>
        </a:p>
      </dgm:t>
    </dgm:pt>
    <dgm:pt modelId="{130238E7-0D33-46FD-AFF9-76874A4FAC9C}">
      <dgm:prSet custT="1"/>
      <dgm:spPr/>
      <dgm:t>
        <a:bodyPr/>
        <a:lstStyle/>
        <a:p>
          <a:r>
            <a:rPr lang="en-US" sz="2400" dirty="0"/>
            <a:t>Defining and naming</a:t>
          </a:r>
        </a:p>
      </dgm:t>
    </dgm:pt>
    <dgm:pt modelId="{6A04E4C7-7073-4F58-AE48-2F85684EB97D}" type="parTrans" cxnId="{E798D08D-8851-4134-A932-89F11895E4AA}">
      <dgm:prSet/>
      <dgm:spPr/>
      <dgm:t>
        <a:bodyPr/>
        <a:lstStyle/>
        <a:p>
          <a:endParaRPr lang="en-US"/>
        </a:p>
      </dgm:t>
    </dgm:pt>
    <dgm:pt modelId="{C036D63E-C985-44C4-A9A4-547887E28D1E}" type="sibTrans" cxnId="{E798D08D-8851-4134-A932-89F11895E4AA}">
      <dgm:prSet/>
      <dgm:spPr/>
      <dgm:t>
        <a:bodyPr/>
        <a:lstStyle/>
        <a:p>
          <a:endParaRPr lang="en-US"/>
        </a:p>
      </dgm:t>
    </dgm:pt>
    <dgm:pt modelId="{D8435275-DC19-49D1-B0A9-08DA066B6CFA}">
      <dgm:prSet custT="1"/>
      <dgm:spPr/>
      <dgm:t>
        <a:bodyPr/>
        <a:lstStyle/>
        <a:p>
          <a:r>
            <a:rPr lang="en-US" sz="2400" dirty="0"/>
            <a:t>Defining and naming themes</a:t>
          </a:r>
        </a:p>
      </dgm:t>
    </dgm:pt>
    <dgm:pt modelId="{415001D5-7BCA-4E92-A5AE-50C5449C27B8}" type="parTrans" cxnId="{79F91968-8D28-448C-B16E-A8EF8A4D4A53}">
      <dgm:prSet/>
      <dgm:spPr/>
      <dgm:t>
        <a:bodyPr/>
        <a:lstStyle/>
        <a:p>
          <a:endParaRPr lang="en-US"/>
        </a:p>
      </dgm:t>
    </dgm:pt>
    <dgm:pt modelId="{791E8762-4085-406A-A122-297216C5E9C8}" type="sibTrans" cxnId="{79F91968-8D28-448C-B16E-A8EF8A4D4A53}">
      <dgm:prSet/>
      <dgm:spPr/>
      <dgm:t>
        <a:bodyPr/>
        <a:lstStyle/>
        <a:p>
          <a:endParaRPr lang="en-US"/>
        </a:p>
      </dgm:t>
    </dgm:pt>
    <dgm:pt modelId="{2E084B52-651F-4A8E-AD99-7741B4B26E06}">
      <dgm:prSet custT="1"/>
      <dgm:spPr/>
      <dgm:t>
        <a:bodyPr/>
        <a:lstStyle/>
        <a:p>
          <a:r>
            <a:rPr lang="en-US" sz="2400" dirty="0"/>
            <a:t>Producing</a:t>
          </a:r>
        </a:p>
      </dgm:t>
    </dgm:pt>
    <dgm:pt modelId="{837633D6-A861-4DF3-BF62-8E358E63D711}" type="parTrans" cxnId="{5CAB26E7-02E7-42FE-AD9A-8AE81157E2E9}">
      <dgm:prSet/>
      <dgm:spPr/>
      <dgm:t>
        <a:bodyPr/>
        <a:lstStyle/>
        <a:p>
          <a:endParaRPr lang="en-US"/>
        </a:p>
      </dgm:t>
    </dgm:pt>
    <dgm:pt modelId="{22B1F822-DB9F-4E50-ACCD-6F3781D27291}" type="sibTrans" cxnId="{5CAB26E7-02E7-42FE-AD9A-8AE81157E2E9}">
      <dgm:prSet/>
      <dgm:spPr/>
      <dgm:t>
        <a:bodyPr/>
        <a:lstStyle/>
        <a:p>
          <a:endParaRPr lang="en-US"/>
        </a:p>
      </dgm:t>
    </dgm:pt>
    <dgm:pt modelId="{D2011816-6D94-4F4B-8617-430545292C5C}">
      <dgm:prSet custT="1"/>
      <dgm:spPr/>
      <dgm:t>
        <a:bodyPr/>
        <a:lstStyle/>
        <a:p>
          <a:r>
            <a:rPr lang="en-US" sz="2400" dirty="0"/>
            <a:t>Producing the report for presentation</a:t>
          </a:r>
        </a:p>
      </dgm:t>
    </dgm:pt>
    <dgm:pt modelId="{CD3526AB-3F35-438F-9E75-5F31EFD6E42C}" type="parTrans" cxnId="{D8208823-C477-44EC-A16B-F0693D2E81F5}">
      <dgm:prSet/>
      <dgm:spPr/>
      <dgm:t>
        <a:bodyPr/>
        <a:lstStyle/>
        <a:p>
          <a:endParaRPr lang="en-US"/>
        </a:p>
      </dgm:t>
    </dgm:pt>
    <dgm:pt modelId="{FA7F19D0-1C31-404F-B560-27D908529D5F}" type="sibTrans" cxnId="{D8208823-C477-44EC-A16B-F0693D2E81F5}">
      <dgm:prSet/>
      <dgm:spPr/>
      <dgm:t>
        <a:bodyPr/>
        <a:lstStyle/>
        <a:p>
          <a:endParaRPr lang="en-US"/>
        </a:p>
      </dgm:t>
    </dgm:pt>
    <dgm:pt modelId="{804A8F8C-0B8E-40F4-9FE7-9812DD0D1866}" type="pres">
      <dgm:prSet presAssocID="{66E58CF1-996F-456D-AD44-0538DF81718A}" presName="Name0" presStyleCnt="0">
        <dgm:presLayoutVars>
          <dgm:dir/>
          <dgm:animLvl val="lvl"/>
          <dgm:resizeHandles val="exact"/>
        </dgm:presLayoutVars>
      </dgm:prSet>
      <dgm:spPr/>
    </dgm:pt>
    <dgm:pt modelId="{99B58957-18FD-43C1-812E-10A9522E27ED}" type="pres">
      <dgm:prSet presAssocID="{2E084B52-651F-4A8E-AD99-7741B4B26E06}" presName="boxAndChildren" presStyleCnt="0"/>
      <dgm:spPr/>
    </dgm:pt>
    <dgm:pt modelId="{B4BD775F-A162-497B-B833-F95CDB828EE1}" type="pres">
      <dgm:prSet presAssocID="{2E084B52-651F-4A8E-AD99-7741B4B26E06}" presName="parentTextBox" presStyleLbl="alignNode1" presStyleIdx="0" presStyleCnt="6"/>
      <dgm:spPr/>
    </dgm:pt>
    <dgm:pt modelId="{D8502BC2-16C7-4677-BE53-C099AC9563B8}" type="pres">
      <dgm:prSet presAssocID="{2E084B52-651F-4A8E-AD99-7741B4B26E06}" presName="descendantBox" presStyleLbl="bgAccFollowNode1" presStyleIdx="0" presStyleCnt="6"/>
      <dgm:spPr/>
    </dgm:pt>
    <dgm:pt modelId="{61B496B9-F279-46CC-86A0-5CE9374D59E5}" type="pres">
      <dgm:prSet presAssocID="{C036D63E-C985-44C4-A9A4-547887E28D1E}" presName="sp" presStyleCnt="0"/>
      <dgm:spPr/>
    </dgm:pt>
    <dgm:pt modelId="{DF2999D5-9A87-4711-94DE-03D86A34737D}" type="pres">
      <dgm:prSet presAssocID="{130238E7-0D33-46FD-AFF9-76874A4FAC9C}" presName="arrowAndChildren" presStyleCnt="0"/>
      <dgm:spPr/>
    </dgm:pt>
    <dgm:pt modelId="{731133E9-8C0B-4B91-93C9-39C1CC8B29F7}" type="pres">
      <dgm:prSet presAssocID="{130238E7-0D33-46FD-AFF9-76874A4FAC9C}" presName="parentTextArrow" presStyleLbl="node1" presStyleIdx="0" presStyleCnt="0"/>
      <dgm:spPr/>
    </dgm:pt>
    <dgm:pt modelId="{58CB861F-88A1-4CCE-97E9-15B3BF18AB65}" type="pres">
      <dgm:prSet presAssocID="{130238E7-0D33-46FD-AFF9-76874A4FAC9C}" presName="arrow" presStyleLbl="alignNode1" presStyleIdx="1" presStyleCnt="6"/>
      <dgm:spPr/>
    </dgm:pt>
    <dgm:pt modelId="{6E1D9447-E5FB-486A-8082-2DED3CAF49A4}" type="pres">
      <dgm:prSet presAssocID="{130238E7-0D33-46FD-AFF9-76874A4FAC9C}" presName="descendantArrow" presStyleLbl="bgAccFollowNode1" presStyleIdx="1" presStyleCnt="6"/>
      <dgm:spPr/>
    </dgm:pt>
    <dgm:pt modelId="{B4C2C5FA-263B-4080-AB9A-A07E525CD39C}" type="pres">
      <dgm:prSet presAssocID="{F314E4F0-5995-4635-8487-24E6AC2A342A}" presName="sp" presStyleCnt="0"/>
      <dgm:spPr/>
    </dgm:pt>
    <dgm:pt modelId="{221F97D8-A53A-4D3B-9730-88D709CBD5C0}" type="pres">
      <dgm:prSet presAssocID="{3147EE39-F195-4061-BEC0-83EE0B620F6A}" presName="arrowAndChildren" presStyleCnt="0"/>
      <dgm:spPr/>
    </dgm:pt>
    <dgm:pt modelId="{1D96C5E1-FDD6-4A33-8D53-20183E3685D7}" type="pres">
      <dgm:prSet presAssocID="{3147EE39-F195-4061-BEC0-83EE0B620F6A}" presName="parentTextArrow" presStyleLbl="node1" presStyleIdx="0" presStyleCnt="0"/>
      <dgm:spPr/>
    </dgm:pt>
    <dgm:pt modelId="{988B5162-9278-4129-858A-B3938CE2C6DC}" type="pres">
      <dgm:prSet presAssocID="{3147EE39-F195-4061-BEC0-83EE0B620F6A}" presName="arrow" presStyleLbl="alignNode1" presStyleIdx="2" presStyleCnt="6"/>
      <dgm:spPr/>
    </dgm:pt>
    <dgm:pt modelId="{77DF9FBC-E15E-4DC1-B9D9-EDADD05BD1AE}" type="pres">
      <dgm:prSet presAssocID="{3147EE39-F195-4061-BEC0-83EE0B620F6A}" presName="descendantArrow" presStyleLbl="bgAccFollowNode1" presStyleIdx="2" presStyleCnt="6"/>
      <dgm:spPr/>
    </dgm:pt>
    <dgm:pt modelId="{0B25BF64-FDFB-4721-BE93-522435B18ADF}" type="pres">
      <dgm:prSet presAssocID="{0BCEEC12-E024-42BE-ADE4-F13DD0188E99}" presName="sp" presStyleCnt="0"/>
      <dgm:spPr/>
    </dgm:pt>
    <dgm:pt modelId="{63357065-5710-43DD-8F35-C5EABDEB08A8}" type="pres">
      <dgm:prSet presAssocID="{8727AD49-2B36-4409-BFF5-0ACB0E6C22C8}" presName="arrowAndChildren" presStyleCnt="0"/>
      <dgm:spPr/>
    </dgm:pt>
    <dgm:pt modelId="{A72189A2-E601-4377-8EA6-B684DAF5A79A}" type="pres">
      <dgm:prSet presAssocID="{8727AD49-2B36-4409-BFF5-0ACB0E6C22C8}" presName="parentTextArrow" presStyleLbl="node1" presStyleIdx="0" presStyleCnt="0"/>
      <dgm:spPr/>
    </dgm:pt>
    <dgm:pt modelId="{8B96F10E-42F0-4F70-9D41-3F1BBDB32782}" type="pres">
      <dgm:prSet presAssocID="{8727AD49-2B36-4409-BFF5-0ACB0E6C22C8}" presName="arrow" presStyleLbl="alignNode1" presStyleIdx="3" presStyleCnt="6"/>
      <dgm:spPr/>
    </dgm:pt>
    <dgm:pt modelId="{109EDAD8-4260-4D65-9B33-7400DC606195}" type="pres">
      <dgm:prSet presAssocID="{8727AD49-2B36-4409-BFF5-0ACB0E6C22C8}" presName="descendantArrow" presStyleLbl="bgAccFollowNode1" presStyleIdx="3" presStyleCnt="6"/>
      <dgm:spPr/>
    </dgm:pt>
    <dgm:pt modelId="{85F6FC5B-3DD0-4912-869D-1D993A67EA57}" type="pres">
      <dgm:prSet presAssocID="{9302C3A5-9335-4E53-B964-7D9DD08ED76B}" presName="sp" presStyleCnt="0"/>
      <dgm:spPr/>
    </dgm:pt>
    <dgm:pt modelId="{CF3538FC-D4D6-41BA-B44B-1CA1E5475F39}" type="pres">
      <dgm:prSet presAssocID="{ABAFE8A5-A856-4B6F-BED5-E1A77DBA995A}" presName="arrowAndChildren" presStyleCnt="0"/>
      <dgm:spPr/>
    </dgm:pt>
    <dgm:pt modelId="{B88355BA-E0C1-4EB8-92D3-C16E36D3E157}" type="pres">
      <dgm:prSet presAssocID="{ABAFE8A5-A856-4B6F-BED5-E1A77DBA995A}" presName="parentTextArrow" presStyleLbl="node1" presStyleIdx="0" presStyleCnt="0"/>
      <dgm:spPr/>
    </dgm:pt>
    <dgm:pt modelId="{9E4010AC-5899-4056-93B4-89687F006291}" type="pres">
      <dgm:prSet presAssocID="{ABAFE8A5-A856-4B6F-BED5-E1A77DBA995A}" presName="arrow" presStyleLbl="alignNode1" presStyleIdx="4" presStyleCnt="6"/>
      <dgm:spPr/>
    </dgm:pt>
    <dgm:pt modelId="{22DE508E-AC11-496A-8DA6-4AC58CB48CAE}" type="pres">
      <dgm:prSet presAssocID="{ABAFE8A5-A856-4B6F-BED5-E1A77DBA995A}" presName="descendantArrow" presStyleLbl="bgAccFollowNode1" presStyleIdx="4" presStyleCnt="6"/>
      <dgm:spPr/>
    </dgm:pt>
    <dgm:pt modelId="{DA455364-F480-4324-B1E3-A3B46525404E}" type="pres">
      <dgm:prSet presAssocID="{B505832E-F451-460F-A2E8-3AB4C9A4F95D}" presName="sp" presStyleCnt="0"/>
      <dgm:spPr/>
    </dgm:pt>
    <dgm:pt modelId="{E6A5ACCD-4759-4745-B993-0FABF013A55D}" type="pres">
      <dgm:prSet presAssocID="{FFBA2B77-76F6-4F03-B401-0CE78DC6A5E0}" presName="arrowAndChildren" presStyleCnt="0"/>
      <dgm:spPr/>
    </dgm:pt>
    <dgm:pt modelId="{E8B334E0-BCC3-4F94-A007-EA7D952B240A}" type="pres">
      <dgm:prSet presAssocID="{FFBA2B77-76F6-4F03-B401-0CE78DC6A5E0}" presName="parentTextArrow" presStyleLbl="node1" presStyleIdx="0" presStyleCnt="0"/>
      <dgm:spPr/>
    </dgm:pt>
    <dgm:pt modelId="{2F2D1B91-3566-44E9-B9A1-D6B47291D646}" type="pres">
      <dgm:prSet presAssocID="{FFBA2B77-76F6-4F03-B401-0CE78DC6A5E0}" presName="arrow" presStyleLbl="alignNode1" presStyleIdx="5" presStyleCnt="6"/>
      <dgm:spPr/>
    </dgm:pt>
    <dgm:pt modelId="{58F888EC-9E01-49DF-BA8C-EA5B078C6000}" type="pres">
      <dgm:prSet presAssocID="{FFBA2B77-76F6-4F03-B401-0CE78DC6A5E0}" presName="descendantArrow" presStyleLbl="bgAccFollowNode1" presStyleIdx="5" presStyleCnt="6"/>
      <dgm:spPr/>
    </dgm:pt>
  </dgm:ptLst>
  <dgm:cxnLst>
    <dgm:cxn modelId="{7E45A41D-E9BF-4B77-96A0-174A215E0298}" type="presOf" srcId="{3147EE39-F195-4061-BEC0-83EE0B620F6A}" destId="{988B5162-9278-4129-858A-B3938CE2C6DC}" srcOrd="1" destOrd="0" presId="urn:microsoft.com/office/officeart/2016/7/layout/VerticalDownArrowProcess"/>
    <dgm:cxn modelId="{A91CFE1F-4165-45A8-BFEA-00B882E1532F}" type="presOf" srcId="{FFBA2B77-76F6-4F03-B401-0CE78DC6A5E0}" destId="{E8B334E0-BCC3-4F94-A007-EA7D952B240A}" srcOrd="0" destOrd="0" presId="urn:microsoft.com/office/officeart/2016/7/layout/VerticalDownArrowProcess"/>
    <dgm:cxn modelId="{D8208823-C477-44EC-A16B-F0693D2E81F5}" srcId="{2E084B52-651F-4A8E-AD99-7741B4B26E06}" destId="{D2011816-6D94-4F4B-8617-430545292C5C}" srcOrd="0" destOrd="0" parTransId="{CD3526AB-3F35-438F-9E75-5F31EFD6E42C}" sibTransId="{FA7F19D0-1C31-404F-B560-27D908529D5F}"/>
    <dgm:cxn modelId="{A3E5CC31-FD2F-4719-90AE-C6DD7B04F603}" type="presOf" srcId="{FFBA2B77-76F6-4F03-B401-0CE78DC6A5E0}" destId="{2F2D1B91-3566-44E9-B9A1-D6B47291D646}" srcOrd="1" destOrd="0" presId="urn:microsoft.com/office/officeart/2016/7/layout/VerticalDownArrowProcess"/>
    <dgm:cxn modelId="{F85DEA38-ACA4-499D-A0C8-4425F4A88210}" type="presOf" srcId="{8727AD49-2B36-4409-BFF5-0ACB0E6C22C8}" destId="{8B96F10E-42F0-4F70-9D41-3F1BBDB32782}" srcOrd="1" destOrd="0" presId="urn:microsoft.com/office/officeart/2016/7/layout/VerticalDownArrowProcess"/>
    <dgm:cxn modelId="{1182F05D-D6D9-4ED4-961D-041258D79599}" type="presOf" srcId="{130238E7-0D33-46FD-AFF9-76874A4FAC9C}" destId="{58CB861F-88A1-4CCE-97E9-15B3BF18AB65}" srcOrd="1" destOrd="0" presId="urn:microsoft.com/office/officeart/2016/7/layout/VerticalDownArrowProcess"/>
    <dgm:cxn modelId="{EF9E0A42-15A5-4C14-B05D-47B177053C9F}" type="presOf" srcId="{57E457A8-5E6B-4E64-810B-EE2741995968}" destId="{22DE508E-AC11-496A-8DA6-4AC58CB48CAE}" srcOrd="0" destOrd="0" presId="urn:microsoft.com/office/officeart/2016/7/layout/VerticalDownArrowProcess"/>
    <dgm:cxn modelId="{79F91968-8D28-448C-B16E-A8EF8A4D4A53}" srcId="{130238E7-0D33-46FD-AFF9-76874A4FAC9C}" destId="{D8435275-DC19-49D1-B0A9-08DA066B6CFA}" srcOrd="0" destOrd="0" parTransId="{415001D5-7BCA-4E92-A5AE-50C5449C27B8}" sibTransId="{791E8762-4085-406A-A122-297216C5E9C8}"/>
    <dgm:cxn modelId="{48C68B4A-4538-432E-9D71-D9D788678394}" type="presOf" srcId="{3147EE39-F195-4061-BEC0-83EE0B620F6A}" destId="{1D96C5E1-FDD6-4A33-8D53-20183E3685D7}" srcOrd="0" destOrd="0" presId="urn:microsoft.com/office/officeart/2016/7/layout/VerticalDownArrowProcess"/>
    <dgm:cxn modelId="{251D7354-6061-4002-B7E0-B4F1DEC82B1A}" type="presOf" srcId="{C2B4A9D1-D02B-48CD-9D3B-8A5E6DC16C96}" destId="{77DF9FBC-E15E-4DC1-B9D9-EDADD05BD1AE}" srcOrd="0" destOrd="0" presId="urn:microsoft.com/office/officeart/2016/7/layout/VerticalDownArrowProcess"/>
    <dgm:cxn modelId="{C4474A76-423E-4F6B-8142-2CD04AFF1798}" srcId="{ABAFE8A5-A856-4B6F-BED5-E1A77DBA995A}" destId="{57E457A8-5E6B-4E64-810B-EE2741995968}" srcOrd="0" destOrd="0" parTransId="{BE2AD766-3D84-4EF1-8C7F-42E2628ED688}" sibTransId="{1C1F8A8C-8BF3-4DD1-8606-6C540181EBB8}"/>
    <dgm:cxn modelId="{202FD777-870D-4818-B733-73E735819510}" type="presOf" srcId="{ABAFE8A5-A856-4B6F-BED5-E1A77DBA995A}" destId="{9E4010AC-5899-4056-93B4-89687F006291}" srcOrd="1" destOrd="0" presId="urn:microsoft.com/office/officeart/2016/7/layout/VerticalDownArrowProcess"/>
    <dgm:cxn modelId="{EE116E7E-DB2B-46E7-B374-47F3C8F1E994}" srcId="{FFBA2B77-76F6-4F03-B401-0CE78DC6A5E0}" destId="{5DBA428B-B151-4B9E-AF31-97193C9DB975}" srcOrd="0" destOrd="0" parTransId="{FAD08278-3444-4130-8903-CB346B15EBDA}" sibTransId="{6DC3EEC7-802C-4E19-8C28-EECD3AE7A394}"/>
    <dgm:cxn modelId="{E798D08D-8851-4134-A932-89F11895E4AA}" srcId="{66E58CF1-996F-456D-AD44-0538DF81718A}" destId="{130238E7-0D33-46FD-AFF9-76874A4FAC9C}" srcOrd="4" destOrd="0" parTransId="{6A04E4C7-7073-4F58-AE48-2F85684EB97D}" sibTransId="{C036D63E-C985-44C4-A9A4-547887E28D1E}"/>
    <dgm:cxn modelId="{23ACDF95-4CF0-4205-A029-FF4F2CC75843}" type="presOf" srcId="{D8435275-DC19-49D1-B0A9-08DA066B6CFA}" destId="{6E1D9447-E5FB-486A-8082-2DED3CAF49A4}" srcOrd="0" destOrd="0" presId="urn:microsoft.com/office/officeart/2016/7/layout/VerticalDownArrowProcess"/>
    <dgm:cxn modelId="{AF556898-97FD-42FB-AB9A-F47B946BF374}" type="presOf" srcId="{8727AD49-2B36-4409-BFF5-0ACB0E6C22C8}" destId="{A72189A2-E601-4377-8EA6-B684DAF5A79A}" srcOrd="0" destOrd="0" presId="urn:microsoft.com/office/officeart/2016/7/layout/VerticalDownArrowProcess"/>
    <dgm:cxn modelId="{6D1B789A-8247-42B5-BE39-6CB84A4AF9DA}" srcId="{66E58CF1-996F-456D-AD44-0538DF81718A}" destId="{3147EE39-F195-4061-BEC0-83EE0B620F6A}" srcOrd="3" destOrd="0" parTransId="{C5FD454C-C840-45B7-ACCB-DD81BABC997F}" sibTransId="{F314E4F0-5995-4635-8487-24E6AC2A342A}"/>
    <dgm:cxn modelId="{DA202F9D-E03C-4A3D-AB0F-938A14DAD253}" type="presOf" srcId="{130238E7-0D33-46FD-AFF9-76874A4FAC9C}" destId="{731133E9-8C0B-4B91-93C9-39C1CC8B29F7}" srcOrd="0" destOrd="0" presId="urn:microsoft.com/office/officeart/2016/7/layout/VerticalDownArrowProcess"/>
    <dgm:cxn modelId="{1064BEA0-4FFA-465F-8F81-0914245AC825}" srcId="{66E58CF1-996F-456D-AD44-0538DF81718A}" destId="{FFBA2B77-76F6-4F03-B401-0CE78DC6A5E0}" srcOrd="0" destOrd="0" parTransId="{89987DDD-F022-4613-82D8-42FB32AD1D5B}" sibTransId="{B505832E-F451-460F-A2E8-3AB4C9A4F95D}"/>
    <dgm:cxn modelId="{5B53ADA1-69FB-49C5-B306-E96BE132152D}" type="presOf" srcId="{D2011816-6D94-4F4B-8617-430545292C5C}" destId="{D8502BC2-16C7-4677-BE53-C099AC9563B8}" srcOrd="0" destOrd="0" presId="urn:microsoft.com/office/officeart/2016/7/layout/VerticalDownArrowProcess"/>
    <dgm:cxn modelId="{880B21AB-17F7-4FBB-BFD2-F920D30EF0C1}" srcId="{66E58CF1-996F-456D-AD44-0538DF81718A}" destId="{8727AD49-2B36-4409-BFF5-0ACB0E6C22C8}" srcOrd="2" destOrd="0" parTransId="{686BE89B-A3ED-4EB1-9B03-D8866D479FBF}" sibTransId="{0BCEEC12-E024-42BE-ADE4-F13DD0188E99}"/>
    <dgm:cxn modelId="{73FEFFAD-5B49-489E-A061-0909AC2D2068}" type="presOf" srcId="{5DBA428B-B151-4B9E-AF31-97193C9DB975}" destId="{58F888EC-9E01-49DF-BA8C-EA5B078C6000}" srcOrd="0" destOrd="0" presId="urn:microsoft.com/office/officeart/2016/7/layout/VerticalDownArrowProcess"/>
    <dgm:cxn modelId="{F2F803C5-A653-4E17-A305-105BE73F1082}" type="presOf" srcId="{ABAFE8A5-A856-4B6F-BED5-E1A77DBA995A}" destId="{B88355BA-E0C1-4EB8-92D3-C16E36D3E157}" srcOrd="0" destOrd="0" presId="urn:microsoft.com/office/officeart/2016/7/layout/VerticalDownArrowProcess"/>
    <dgm:cxn modelId="{27BFF6CC-3442-4CE6-A3BD-58341FF8A907}" srcId="{8727AD49-2B36-4409-BFF5-0ACB0E6C22C8}" destId="{66C8CD79-F36F-463A-B56C-05DD263706CC}" srcOrd="0" destOrd="0" parTransId="{5A07A449-BAE7-4124-9151-96B367C04C98}" sibTransId="{E4797CC6-A63F-4977-8661-5025BDF2D5D7}"/>
    <dgm:cxn modelId="{D1CF77DF-8CA7-46C9-AF31-810C985D17FD}" type="presOf" srcId="{66C8CD79-F36F-463A-B56C-05DD263706CC}" destId="{109EDAD8-4260-4D65-9B33-7400DC606195}" srcOrd="0" destOrd="0" presId="urn:microsoft.com/office/officeart/2016/7/layout/VerticalDownArrowProcess"/>
    <dgm:cxn modelId="{CE2A86E0-A1BD-4132-B257-B57FF10F4AC5}" type="presOf" srcId="{66E58CF1-996F-456D-AD44-0538DF81718A}" destId="{804A8F8C-0B8E-40F4-9FE7-9812DD0D1866}" srcOrd="0" destOrd="0" presId="urn:microsoft.com/office/officeart/2016/7/layout/VerticalDownArrowProcess"/>
    <dgm:cxn modelId="{D23F83E4-F200-4912-8D1A-2B081E589EDC}" type="presOf" srcId="{2E084B52-651F-4A8E-AD99-7741B4B26E06}" destId="{B4BD775F-A162-497B-B833-F95CDB828EE1}" srcOrd="0" destOrd="0" presId="urn:microsoft.com/office/officeart/2016/7/layout/VerticalDownArrowProcess"/>
    <dgm:cxn modelId="{5CAB26E7-02E7-42FE-AD9A-8AE81157E2E9}" srcId="{66E58CF1-996F-456D-AD44-0538DF81718A}" destId="{2E084B52-651F-4A8E-AD99-7741B4B26E06}" srcOrd="5" destOrd="0" parTransId="{837633D6-A861-4DF3-BF62-8E358E63D711}" sibTransId="{22B1F822-DB9F-4E50-ACCD-6F3781D27291}"/>
    <dgm:cxn modelId="{A0F6C8E8-2D0E-4746-89F5-EC10559398F3}" srcId="{3147EE39-F195-4061-BEC0-83EE0B620F6A}" destId="{C2B4A9D1-D02B-48CD-9D3B-8A5E6DC16C96}" srcOrd="0" destOrd="0" parTransId="{40E264AA-D0A8-4299-A195-B32C566E24E5}" sibTransId="{5BCFB54E-FF01-4367-93DA-BED551E4FBB2}"/>
    <dgm:cxn modelId="{4B2B1BF5-C354-4A50-A6D3-A8251BB7BD3D}" srcId="{66E58CF1-996F-456D-AD44-0538DF81718A}" destId="{ABAFE8A5-A856-4B6F-BED5-E1A77DBA995A}" srcOrd="1" destOrd="0" parTransId="{2BBEF165-23A5-4F4A-A96B-B75A4496DF14}" sibTransId="{9302C3A5-9335-4E53-B964-7D9DD08ED76B}"/>
    <dgm:cxn modelId="{63D5337E-D2B1-4A0E-95FA-4DCB0F09FBC1}" type="presParOf" srcId="{804A8F8C-0B8E-40F4-9FE7-9812DD0D1866}" destId="{99B58957-18FD-43C1-812E-10A9522E27ED}" srcOrd="0" destOrd="0" presId="urn:microsoft.com/office/officeart/2016/7/layout/VerticalDownArrowProcess"/>
    <dgm:cxn modelId="{E2DC1640-EF26-4E8D-BE1F-D249A270D259}" type="presParOf" srcId="{99B58957-18FD-43C1-812E-10A9522E27ED}" destId="{B4BD775F-A162-497B-B833-F95CDB828EE1}" srcOrd="0" destOrd="0" presId="urn:microsoft.com/office/officeart/2016/7/layout/VerticalDownArrowProcess"/>
    <dgm:cxn modelId="{AA316CD1-92CC-41BE-9A13-1634C3DD9BFD}" type="presParOf" srcId="{99B58957-18FD-43C1-812E-10A9522E27ED}" destId="{D8502BC2-16C7-4677-BE53-C099AC9563B8}" srcOrd="1" destOrd="0" presId="urn:microsoft.com/office/officeart/2016/7/layout/VerticalDownArrowProcess"/>
    <dgm:cxn modelId="{8FA46D2D-C175-4F1F-B94C-DC42A3387DFD}" type="presParOf" srcId="{804A8F8C-0B8E-40F4-9FE7-9812DD0D1866}" destId="{61B496B9-F279-46CC-86A0-5CE9374D59E5}" srcOrd="1" destOrd="0" presId="urn:microsoft.com/office/officeart/2016/7/layout/VerticalDownArrowProcess"/>
    <dgm:cxn modelId="{D3B12598-3469-435F-A0A9-CBA8F5DCE271}" type="presParOf" srcId="{804A8F8C-0B8E-40F4-9FE7-9812DD0D1866}" destId="{DF2999D5-9A87-4711-94DE-03D86A34737D}" srcOrd="2" destOrd="0" presId="urn:microsoft.com/office/officeart/2016/7/layout/VerticalDownArrowProcess"/>
    <dgm:cxn modelId="{50FF2061-4E64-4F1E-948C-C3E38AA2519A}" type="presParOf" srcId="{DF2999D5-9A87-4711-94DE-03D86A34737D}" destId="{731133E9-8C0B-4B91-93C9-39C1CC8B29F7}" srcOrd="0" destOrd="0" presId="urn:microsoft.com/office/officeart/2016/7/layout/VerticalDownArrowProcess"/>
    <dgm:cxn modelId="{7CF1E50C-2285-4362-A021-3C4F06548CD1}" type="presParOf" srcId="{DF2999D5-9A87-4711-94DE-03D86A34737D}" destId="{58CB861F-88A1-4CCE-97E9-15B3BF18AB65}" srcOrd="1" destOrd="0" presId="urn:microsoft.com/office/officeart/2016/7/layout/VerticalDownArrowProcess"/>
    <dgm:cxn modelId="{7ACEACE7-6629-442A-AA7E-EBD2A370A0B6}" type="presParOf" srcId="{DF2999D5-9A87-4711-94DE-03D86A34737D}" destId="{6E1D9447-E5FB-486A-8082-2DED3CAF49A4}" srcOrd="2" destOrd="0" presId="urn:microsoft.com/office/officeart/2016/7/layout/VerticalDownArrowProcess"/>
    <dgm:cxn modelId="{E6DDF54B-B4B2-4258-A233-E01FC2CBC250}" type="presParOf" srcId="{804A8F8C-0B8E-40F4-9FE7-9812DD0D1866}" destId="{B4C2C5FA-263B-4080-AB9A-A07E525CD39C}" srcOrd="3" destOrd="0" presId="urn:microsoft.com/office/officeart/2016/7/layout/VerticalDownArrowProcess"/>
    <dgm:cxn modelId="{1A63ADBD-EB35-462E-B775-D5D2547C0A2E}" type="presParOf" srcId="{804A8F8C-0B8E-40F4-9FE7-9812DD0D1866}" destId="{221F97D8-A53A-4D3B-9730-88D709CBD5C0}" srcOrd="4" destOrd="0" presId="urn:microsoft.com/office/officeart/2016/7/layout/VerticalDownArrowProcess"/>
    <dgm:cxn modelId="{70517D7C-24AD-4FFF-880B-5326EBE7E11F}" type="presParOf" srcId="{221F97D8-A53A-4D3B-9730-88D709CBD5C0}" destId="{1D96C5E1-FDD6-4A33-8D53-20183E3685D7}" srcOrd="0" destOrd="0" presId="urn:microsoft.com/office/officeart/2016/7/layout/VerticalDownArrowProcess"/>
    <dgm:cxn modelId="{E450BA64-ED5A-4354-AFD8-1FD6FAF482E3}" type="presParOf" srcId="{221F97D8-A53A-4D3B-9730-88D709CBD5C0}" destId="{988B5162-9278-4129-858A-B3938CE2C6DC}" srcOrd="1" destOrd="0" presId="urn:microsoft.com/office/officeart/2016/7/layout/VerticalDownArrowProcess"/>
    <dgm:cxn modelId="{44EE152F-9596-413F-ADC8-478703BC202D}" type="presParOf" srcId="{221F97D8-A53A-4D3B-9730-88D709CBD5C0}" destId="{77DF9FBC-E15E-4DC1-B9D9-EDADD05BD1AE}" srcOrd="2" destOrd="0" presId="urn:microsoft.com/office/officeart/2016/7/layout/VerticalDownArrowProcess"/>
    <dgm:cxn modelId="{5525C692-CD51-48BB-BE48-72D3964BE270}" type="presParOf" srcId="{804A8F8C-0B8E-40F4-9FE7-9812DD0D1866}" destId="{0B25BF64-FDFB-4721-BE93-522435B18ADF}" srcOrd="5" destOrd="0" presId="urn:microsoft.com/office/officeart/2016/7/layout/VerticalDownArrowProcess"/>
    <dgm:cxn modelId="{095A293B-4D2D-43D6-83F8-3260A5A7F679}" type="presParOf" srcId="{804A8F8C-0B8E-40F4-9FE7-9812DD0D1866}" destId="{63357065-5710-43DD-8F35-C5EABDEB08A8}" srcOrd="6" destOrd="0" presId="urn:microsoft.com/office/officeart/2016/7/layout/VerticalDownArrowProcess"/>
    <dgm:cxn modelId="{97EFDE95-58E5-4D2A-ABB6-6652D47E8302}" type="presParOf" srcId="{63357065-5710-43DD-8F35-C5EABDEB08A8}" destId="{A72189A2-E601-4377-8EA6-B684DAF5A79A}" srcOrd="0" destOrd="0" presId="urn:microsoft.com/office/officeart/2016/7/layout/VerticalDownArrowProcess"/>
    <dgm:cxn modelId="{1A280D99-133A-451F-8404-8325B1A206ED}" type="presParOf" srcId="{63357065-5710-43DD-8F35-C5EABDEB08A8}" destId="{8B96F10E-42F0-4F70-9D41-3F1BBDB32782}" srcOrd="1" destOrd="0" presId="urn:microsoft.com/office/officeart/2016/7/layout/VerticalDownArrowProcess"/>
    <dgm:cxn modelId="{ADA12528-E3B4-4CB0-BDD8-22468B4E609B}" type="presParOf" srcId="{63357065-5710-43DD-8F35-C5EABDEB08A8}" destId="{109EDAD8-4260-4D65-9B33-7400DC606195}" srcOrd="2" destOrd="0" presId="urn:microsoft.com/office/officeart/2016/7/layout/VerticalDownArrowProcess"/>
    <dgm:cxn modelId="{C49E9C90-4D0C-4295-A248-9A685EB5F869}" type="presParOf" srcId="{804A8F8C-0B8E-40F4-9FE7-9812DD0D1866}" destId="{85F6FC5B-3DD0-4912-869D-1D993A67EA57}" srcOrd="7" destOrd="0" presId="urn:microsoft.com/office/officeart/2016/7/layout/VerticalDownArrowProcess"/>
    <dgm:cxn modelId="{C061872E-A275-4FAA-A3A9-710287FB51FC}" type="presParOf" srcId="{804A8F8C-0B8E-40F4-9FE7-9812DD0D1866}" destId="{CF3538FC-D4D6-41BA-B44B-1CA1E5475F39}" srcOrd="8" destOrd="0" presId="urn:microsoft.com/office/officeart/2016/7/layout/VerticalDownArrowProcess"/>
    <dgm:cxn modelId="{4BC5F28A-001C-4616-ABAB-20BDEC689774}" type="presParOf" srcId="{CF3538FC-D4D6-41BA-B44B-1CA1E5475F39}" destId="{B88355BA-E0C1-4EB8-92D3-C16E36D3E157}" srcOrd="0" destOrd="0" presId="urn:microsoft.com/office/officeart/2016/7/layout/VerticalDownArrowProcess"/>
    <dgm:cxn modelId="{A3DBAA47-AE3E-45E2-9780-5895B40D8071}" type="presParOf" srcId="{CF3538FC-D4D6-41BA-B44B-1CA1E5475F39}" destId="{9E4010AC-5899-4056-93B4-89687F006291}" srcOrd="1" destOrd="0" presId="urn:microsoft.com/office/officeart/2016/7/layout/VerticalDownArrowProcess"/>
    <dgm:cxn modelId="{6FE192CA-EF13-4ADA-940C-2472EDC4FE12}" type="presParOf" srcId="{CF3538FC-D4D6-41BA-B44B-1CA1E5475F39}" destId="{22DE508E-AC11-496A-8DA6-4AC58CB48CAE}" srcOrd="2" destOrd="0" presId="urn:microsoft.com/office/officeart/2016/7/layout/VerticalDownArrowProcess"/>
    <dgm:cxn modelId="{5C577B3B-7365-4B9F-AF0B-CB657A3C0282}" type="presParOf" srcId="{804A8F8C-0B8E-40F4-9FE7-9812DD0D1866}" destId="{DA455364-F480-4324-B1E3-A3B46525404E}" srcOrd="9" destOrd="0" presId="urn:microsoft.com/office/officeart/2016/7/layout/VerticalDownArrowProcess"/>
    <dgm:cxn modelId="{43DF6F11-B43B-4FD6-88D8-D6BF9F1F5E3B}" type="presParOf" srcId="{804A8F8C-0B8E-40F4-9FE7-9812DD0D1866}" destId="{E6A5ACCD-4759-4745-B993-0FABF013A55D}" srcOrd="10" destOrd="0" presId="urn:microsoft.com/office/officeart/2016/7/layout/VerticalDownArrowProcess"/>
    <dgm:cxn modelId="{3635D67B-06B4-41D1-B740-38618116F76E}" type="presParOf" srcId="{E6A5ACCD-4759-4745-B993-0FABF013A55D}" destId="{E8B334E0-BCC3-4F94-A007-EA7D952B240A}" srcOrd="0" destOrd="0" presId="urn:microsoft.com/office/officeart/2016/7/layout/VerticalDownArrowProcess"/>
    <dgm:cxn modelId="{CB639090-C91A-4848-8452-A4DFDF1F3105}" type="presParOf" srcId="{E6A5ACCD-4759-4745-B993-0FABF013A55D}" destId="{2F2D1B91-3566-44E9-B9A1-D6B47291D646}" srcOrd="1" destOrd="0" presId="urn:microsoft.com/office/officeart/2016/7/layout/VerticalDownArrowProcess"/>
    <dgm:cxn modelId="{228E70F9-2356-45E9-9835-A933A356ED05}" type="presParOf" srcId="{E6A5ACCD-4759-4745-B993-0FABF013A55D}" destId="{58F888EC-9E01-49DF-BA8C-EA5B078C600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D357E0-17B0-4F9E-B794-1D8FC9A5ED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A9658DC1-0E44-4E6A-9680-41E57852351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dirty="0"/>
            <a:t>Deciding upon a research methodology</a:t>
          </a:r>
          <a:endParaRPr lang="en-US" sz="3600" dirty="0"/>
        </a:p>
      </dgm:t>
    </dgm:pt>
    <dgm:pt modelId="{74875541-99E6-4B3C-B6F2-742B542C7178}" type="parTrans" cxnId="{5917D60F-FBF4-4CDD-BA2C-2271C78284EC}">
      <dgm:prSet/>
      <dgm:spPr/>
      <dgm:t>
        <a:bodyPr/>
        <a:lstStyle/>
        <a:p>
          <a:endParaRPr lang="en-US"/>
        </a:p>
      </dgm:t>
    </dgm:pt>
    <dgm:pt modelId="{ECEEF563-2227-4964-83A0-A9939E9350A0}" type="sibTrans" cxnId="{5917D60F-FBF4-4CDD-BA2C-2271C78284EC}">
      <dgm:prSet/>
      <dgm:spPr/>
      <dgm:t>
        <a:bodyPr/>
        <a:lstStyle/>
        <a:p>
          <a:endParaRPr lang="en-US"/>
        </a:p>
      </dgm:t>
    </dgm:pt>
    <dgm:pt modelId="{AF7A930C-5A53-4DAC-877E-49A953ADB75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dirty="0"/>
            <a:t>Becoming research aware, research informed and research active</a:t>
          </a:r>
          <a:endParaRPr lang="en-US" sz="3600" dirty="0"/>
        </a:p>
      </dgm:t>
    </dgm:pt>
    <dgm:pt modelId="{91E520F0-A584-4573-9B4D-237F29657BD0}" type="parTrans" cxnId="{88DF07C2-FB15-447F-8D55-EF329D19E6CF}">
      <dgm:prSet/>
      <dgm:spPr/>
      <dgm:t>
        <a:bodyPr/>
        <a:lstStyle/>
        <a:p>
          <a:endParaRPr lang="en-US"/>
        </a:p>
      </dgm:t>
    </dgm:pt>
    <dgm:pt modelId="{1C1C262B-932D-4871-A0B2-750A2BFE6EED}" type="sibTrans" cxnId="{88DF07C2-FB15-447F-8D55-EF329D19E6CF}">
      <dgm:prSet/>
      <dgm:spPr/>
      <dgm:t>
        <a:bodyPr/>
        <a:lstStyle/>
        <a:p>
          <a:endParaRPr lang="en-US"/>
        </a:p>
      </dgm:t>
    </dgm:pt>
    <dgm:pt modelId="{4BA8D433-9E04-454B-AD18-4A3D83A207C6}" type="pres">
      <dgm:prSet presAssocID="{F6D357E0-17B0-4F9E-B794-1D8FC9A5EDD5}" presName="root" presStyleCnt="0">
        <dgm:presLayoutVars>
          <dgm:dir/>
          <dgm:resizeHandles val="exact"/>
        </dgm:presLayoutVars>
      </dgm:prSet>
      <dgm:spPr/>
    </dgm:pt>
    <dgm:pt modelId="{86851D91-D650-4292-88B4-9898B8685217}" type="pres">
      <dgm:prSet presAssocID="{A9658DC1-0E44-4E6A-9680-41E578523519}" presName="compNode" presStyleCnt="0"/>
      <dgm:spPr/>
    </dgm:pt>
    <dgm:pt modelId="{69F60CC6-2881-48CA-A33D-AD60DB1AB098}" type="pres">
      <dgm:prSet presAssocID="{A9658DC1-0E44-4E6A-9680-41E578523519}" presName="bgRect" presStyleLbl="bgShp" presStyleIdx="0" presStyleCnt="2"/>
      <dgm:spPr/>
    </dgm:pt>
    <dgm:pt modelId="{7BBD7BCB-7CE8-4DAE-9FAD-0FC0C588CD1A}" type="pres">
      <dgm:prSet presAssocID="{A9658DC1-0E44-4E6A-9680-41E57852351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E683EEC-4914-4351-BB57-170BF7E106C8}" type="pres">
      <dgm:prSet presAssocID="{A9658DC1-0E44-4E6A-9680-41E578523519}" presName="spaceRect" presStyleCnt="0"/>
      <dgm:spPr/>
    </dgm:pt>
    <dgm:pt modelId="{246B08DC-8119-4094-AB95-28EF5D4198B0}" type="pres">
      <dgm:prSet presAssocID="{A9658DC1-0E44-4E6A-9680-41E578523519}" presName="parTx" presStyleLbl="revTx" presStyleIdx="0" presStyleCnt="2">
        <dgm:presLayoutVars>
          <dgm:chMax val="0"/>
          <dgm:chPref val="0"/>
        </dgm:presLayoutVars>
      </dgm:prSet>
      <dgm:spPr/>
    </dgm:pt>
    <dgm:pt modelId="{C5F0C162-7AF2-406D-875C-9CF8A54EBCFF}" type="pres">
      <dgm:prSet presAssocID="{ECEEF563-2227-4964-83A0-A9939E9350A0}" presName="sibTrans" presStyleCnt="0"/>
      <dgm:spPr/>
    </dgm:pt>
    <dgm:pt modelId="{E0B0A4C4-842F-47DE-954A-8DB41C321AB2}" type="pres">
      <dgm:prSet presAssocID="{AF7A930C-5A53-4DAC-877E-49A953ADB755}" presName="compNode" presStyleCnt="0"/>
      <dgm:spPr/>
    </dgm:pt>
    <dgm:pt modelId="{39B82DE7-2393-47B6-9979-93D2127DE7FF}" type="pres">
      <dgm:prSet presAssocID="{AF7A930C-5A53-4DAC-877E-49A953ADB755}" presName="bgRect" presStyleLbl="bgShp" presStyleIdx="1" presStyleCnt="2" custLinFactNeighborY="3806"/>
      <dgm:spPr/>
    </dgm:pt>
    <dgm:pt modelId="{79205EE8-CF0A-4514-BCEE-7425DC163F59}" type="pres">
      <dgm:prSet presAssocID="{AF7A930C-5A53-4DAC-877E-49A953ADB75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E6160CC-2C28-4439-9E85-107D882C95F7}" type="pres">
      <dgm:prSet presAssocID="{AF7A930C-5A53-4DAC-877E-49A953ADB755}" presName="spaceRect" presStyleCnt="0"/>
      <dgm:spPr/>
    </dgm:pt>
    <dgm:pt modelId="{ECE6E486-9970-4F88-B4FF-BEAAB1371297}" type="pres">
      <dgm:prSet presAssocID="{AF7A930C-5A53-4DAC-877E-49A953ADB75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917D60F-FBF4-4CDD-BA2C-2271C78284EC}" srcId="{F6D357E0-17B0-4F9E-B794-1D8FC9A5EDD5}" destId="{A9658DC1-0E44-4E6A-9680-41E578523519}" srcOrd="0" destOrd="0" parTransId="{74875541-99E6-4B3C-B6F2-742B542C7178}" sibTransId="{ECEEF563-2227-4964-83A0-A9939E9350A0}"/>
    <dgm:cxn modelId="{51393E78-AAEA-40E8-A813-EC1025DD6E9C}" type="presOf" srcId="{A9658DC1-0E44-4E6A-9680-41E578523519}" destId="{246B08DC-8119-4094-AB95-28EF5D4198B0}" srcOrd="0" destOrd="0" presId="urn:microsoft.com/office/officeart/2018/2/layout/IconVerticalSolidList"/>
    <dgm:cxn modelId="{88DF07C2-FB15-447F-8D55-EF329D19E6CF}" srcId="{F6D357E0-17B0-4F9E-B794-1D8FC9A5EDD5}" destId="{AF7A930C-5A53-4DAC-877E-49A953ADB755}" srcOrd="1" destOrd="0" parTransId="{91E520F0-A584-4573-9B4D-237F29657BD0}" sibTransId="{1C1C262B-932D-4871-A0B2-750A2BFE6EED}"/>
    <dgm:cxn modelId="{C236D4CB-C873-4095-AC62-5374EBB44E69}" type="presOf" srcId="{F6D357E0-17B0-4F9E-B794-1D8FC9A5EDD5}" destId="{4BA8D433-9E04-454B-AD18-4A3D83A207C6}" srcOrd="0" destOrd="0" presId="urn:microsoft.com/office/officeart/2018/2/layout/IconVerticalSolidList"/>
    <dgm:cxn modelId="{969740D9-CE1C-4FDA-A91B-B0CACD157525}" type="presOf" srcId="{AF7A930C-5A53-4DAC-877E-49A953ADB755}" destId="{ECE6E486-9970-4F88-B4FF-BEAAB1371297}" srcOrd="0" destOrd="0" presId="urn:microsoft.com/office/officeart/2018/2/layout/IconVerticalSolidList"/>
    <dgm:cxn modelId="{51028369-277B-4D79-A31F-EC5E138619FA}" type="presParOf" srcId="{4BA8D433-9E04-454B-AD18-4A3D83A207C6}" destId="{86851D91-D650-4292-88B4-9898B8685217}" srcOrd="0" destOrd="0" presId="urn:microsoft.com/office/officeart/2018/2/layout/IconVerticalSolidList"/>
    <dgm:cxn modelId="{0B05561F-88DD-42EF-BCC4-1F5936B41C46}" type="presParOf" srcId="{86851D91-D650-4292-88B4-9898B8685217}" destId="{69F60CC6-2881-48CA-A33D-AD60DB1AB098}" srcOrd="0" destOrd="0" presId="urn:microsoft.com/office/officeart/2018/2/layout/IconVerticalSolidList"/>
    <dgm:cxn modelId="{A14E5C47-CA9A-4684-856A-E27A2D611DC5}" type="presParOf" srcId="{86851D91-D650-4292-88B4-9898B8685217}" destId="{7BBD7BCB-7CE8-4DAE-9FAD-0FC0C588CD1A}" srcOrd="1" destOrd="0" presId="urn:microsoft.com/office/officeart/2018/2/layout/IconVerticalSolidList"/>
    <dgm:cxn modelId="{9AC951A4-9A4C-4BCA-A7F4-416A1D206E89}" type="presParOf" srcId="{86851D91-D650-4292-88B4-9898B8685217}" destId="{1E683EEC-4914-4351-BB57-170BF7E106C8}" srcOrd="2" destOrd="0" presId="urn:microsoft.com/office/officeart/2018/2/layout/IconVerticalSolidList"/>
    <dgm:cxn modelId="{33BE9F32-78A4-409E-8E2D-D7298650DE42}" type="presParOf" srcId="{86851D91-D650-4292-88B4-9898B8685217}" destId="{246B08DC-8119-4094-AB95-28EF5D4198B0}" srcOrd="3" destOrd="0" presId="urn:microsoft.com/office/officeart/2018/2/layout/IconVerticalSolidList"/>
    <dgm:cxn modelId="{A88BA02B-CFD4-43FD-8DD5-F1530056A47F}" type="presParOf" srcId="{4BA8D433-9E04-454B-AD18-4A3D83A207C6}" destId="{C5F0C162-7AF2-406D-875C-9CF8A54EBCFF}" srcOrd="1" destOrd="0" presId="urn:microsoft.com/office/officeart/2018/2/layout/IconVerticalSolidList"/>
    <dgm:cxn modelId="{2903BB91-A9BD-4EA8-9572-D04C4B1F6D27}" type="presParOf" srcId="{4BA8D433-9E04-454B-AD18-4A3D83A207C6}" destId="{E0B0A4C4-842F-47DE-954A-8DB41C321AB2}" srcOrd="2" destOrd="0" presId="urn:microsoft.com/office/officeart/2018/2/layout/IconVerticalSolidList"/>
    <dgm:cxn modelId="{7C54673C-8587-49C0-9C33-EFE576DF7000}" type="presParOf" srcId="{E0B0A4C4-842F-47DE-954A-8DB41C321AB2}" destId="{39B82DE7-2393-47B6-9979-93D2127DE7FF}" srcOrd="0" destOrd="0" presId="urn:microsoft.com/office/officeart/2018/2/layout/IconVerticalSolidList"/>
    <dgm:cxn modelId="{C9435D06-FAAF-4CE7-B9BC-9DAE64EAA54F}" type="presParOf" srcId="{E0B0A4C4-842F-47DE-954A-8DB41C321AB2}" destId="{79205EE8-CF0A-4514-BCEE-7425DC163F59}" srcOrd="1" destOrd="0" presId="urn:microsoft.com/office/officeart/2018/2/layout/IconVerticalSolidList"/>
    <dgm:cxn modelId="{A6BBB34D-7D27-45E5-8CF1-6DF1620F1C2B}" type="presParOf" srcId="{E0B0A4C4-842F-47DE-954A-8DB41C321AB2}" destId="{CE6160CC-2C28-4439-9E85-107D882C95F7}" srcOrd="2" destOrd="0" presId="urn:microsoft.com/office/officeart/2018/2/layout/IconVerticalSolidList"/>
    <dgm:cxn modelId="{C178F21D-B20D-4B24-AD1F-4B7585B96345}" type="presParOf" srcId="{E0B0A4C4-842F-47DE-954A-8DB41C321AB2}" destId="{ECE6E486-9970-4F88-B4FF-BEAAB13712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D775F-A162-497B-B833-F95CDB828EE1}">
      <dsp:nvSpPr>
        <dsp:cNvPr id="0" name=""/>
        <dsp:cNvSpPr/>
      </dsp:nvSpPr>
      <dsp:spPr>
        <a:xfrm>
          <a:off x="0" y="6059455"/>
          <a:ext cx="1852534" cy="79530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1752" tIns="170688" rIns="131752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Producing</a:t>
          </a:r>
        </a:p>
      </dsp:txBody>
      <dsp:txXfrm>
        <a:off x="0" y="6059455"/>
        <a:ext cx="1852534" cy="795300"/>
      </dsp:txXfrm>
    </dsp:sp>
    <dsp:sp modelId="{D8502BC2-16C7-4677-BE53-C099AC9563B8}">
      <dsp:nvSpPr>
        <dsp:cNvPr id="0" name=""/>
        <dsp:cNvSpPr/>
      </dsp:nvSpPr>
      <dsp:spPr>
        <a:xfrm>
          <a:off x="1852534" y="6059455"/>
          <a:ext cx="5557603" cy="795300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2734" tIns="304800" rIns="112734" bIns="30480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Producing the report for presentation</a:t>
          </a:r>
        </a:p>
      </dsp:txBody>
      <dsp:txXfrm>
        <a:off x="1852534" y="6059455"/>
        <a:ext cx="5557603" cy="795300"/>
      </dsp:txXfrm>
    </dsp:sp>
    <dsp:sp modelId="{58CB861F-88A1-4CCE-97E9-15B3BF18AB65}">
      <dsp:nvSpPr>
        <dsp:cNvPr id="0" name=""/>
        <dsp:cNvSpPr/>
      </dsp:nvSpPr>
      <dsp:spPr>
        <a:xfrm rot="10800000">
          <a:off x="0" y="4848213"/>
          <a:ext cx="1852534" cy="1223171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1752" tIns="170688" rIns="131752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Defining and naming</a:t>
          </a:r>
        </a:p>
      </dsp:txBody>
      <dsp:txXfrm rot="-10800000">
        <a:off x="0" y="4848213"/>
        <a:ext cx="1852534" cy="795061"/>
      </dsp:txXfrm>
    </dsp:sp>
    <dsp:sp modelId="{6E1D9447-E5FB-486A-8082-2DED3CAF49A4}">
      <dsp:nvSpPr>
        <dsp:cNvPr id="0" name=""/>
        <dsp:cNvSpPr/>
      </dsp:nvSpPr>
      <dsp:spPr>
        <a:xfrm>
          <a:off x="1852534" y="4848213"/>
          <a:ext cx="5557603" cy="79506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2734" tIns="304800" rIns="112734" bIns="30480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Defining and naming themes</a:t>
          </a:r>
        </a:p>
      </dsp:txBody>
      <dsp:txXfrm>
        <a:off x="1852534" y="4848213"/>
        <a:ext cx="5557603" cy="795061"/>
      </dsp:txXfrm>
    </dsp:sp>
    <dsp:sp modelId="{988B5162-9278-4129-858A-B3938CE2C6DC}">
      <dsp:nvSpPr>
        <dsp:cNvPr id="0" name=""/>
        <dsp:cNvSpPr/>
      </dsp:nvSpPr>
      <dsp:spPr>
        <a:xfrm rot="10800000">
          <a:off x="0" y="3636971"/>
          <a:ext cx="1852534" cy="1223171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1752" tIns="177800" rIns="131752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Reviewing</a:t>
          </a:r>
        </a:p>
      </dsp:txBody>
      <dsp:txXfrm rot="-10800000">
        <a:off x="0" y="3636971"/>
        <a:ext cx="1852534" cy="795061"/>
      </dsp:txXfrm>
    </dsp:sp>
    <dsp:sp modelId="{77DF9FBC-E15E-4DC1-B9D9-EDADD05BD1AE}">
      <dsp:nvSpPr>
        <dsp:cNvPr id="0" name=""/>
        <dsp:cNvSpPr/>
      </dsp:nvSpPr>
      <dsp:spPr>
        <a:xfrm>
          <a:off x="1852534" y="3636971"/>
          <a:ext cx="5557603" cy="79506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2734" tIns="304800" rIns="112734" bIns="30480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Reviewing potential themes</a:t>
          </a:r>
        </a:p>
      </dsp:txBody>
      <dsp:txXfrm>
        <a:off x="1852534" y="3636971"/>
        <a:ext cx="5557603" cy="795061"/>
      </dsp:txXfrm>
    </dsp:sp>
    <dsp:sp modelId="{8B96F10E-42F0-4F70-9D41-3F1BBDB32782}">
      <dsp:nvSpPr>
        <dsp:cNvPr id="0" name=""/>
        <dsp:cNvSpPr/>
      </dsp:nvSpPr>
      <dsp:spPr>
        <a:xfrm rot="10800000">
          <a:off x="0" y="2425728"/>
          <a:ext cx="1852534" cy="1223171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1752" tIns="177800" rIns="131752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Searching</a:t>
          </a:r>
        </a:p>
      </dsp:txBody>
      <dsp:txXfrm rot="-10800000">
        <a:off x="0" y="2425728"/>
        <a:ext cx="1852534" cy="795061"/>
      </dsp:txXfrm>
    </dsp:sp>
    <dsp:sp modelId="{109EDAD8-4260-4D65-9B33-7400DC606195}">
      <dsp:nvSpPr>
        <dsp:cNvPr id="0" name=""/>
        <dsp:cNvSpPr/>
      </dsp:nvSpPr>
      <dsp:spPr>
        <a:xfrm>
          <a:off x="1852534" y="2425728"/>
          <a:ext cx="5557603" cy="79506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2734" tIns="304800" rIns="112734" bIns="30480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Searching for themes</a:t>
          </a:r>
        </a:p>
      </dsp:txBody>
      <dsp:txXfrm>
        <a:off x="1852534" y="2425728"/>
        <a:ext cx="5557603" cy="795061"/>
      </dsp:txXfrm>
    </dsp:sp>
    <dsp:sp modelId="{9E4010AC-5899-4056-93B4-89687F006291}">
      <dsp:nvSpPr>
        <dsp:cNvPr id="0" name=""/>
        <dsp:cNvSpPr/>
      </dsp:nvSpPr>
      <dsp:spPr>
        <a:xfrm rot="10800000">
          <a:off x="0" y="1214486"/>
          <a:ext cx="1852534" cy="1223171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1752" tIns="177800" rIns="131752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Generating</a:t>
          </a:r>
        </a:p>
      </dsp:txBody>
      <dsp:txXfrm rot="-10800000">
        <a:off x="0" y="1214486"/>
        <a:ext cx="1852534" cy="795061"/>
      </dsp:txXfrm>
    </dsp:sp>
    <dsp:sp modelId="{22DE508E-AC11-496A-8DA6-4AC58CB48CAE}">
      <dsp:nvSpPr>
        <dsp:cNvPr id="0" name=""/>
        <dsp:cNvSpPr/>
      </dsp:nvSpPr>
      <dsp:spPr>
        <a:xfrm>
          <a:off x="1852534" y="1214486"/>
          <a:ext cx="5557603" cy="79506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2734" tIns="304800" rIns="112734" bIns="30480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Generating initial codes</a:t>
          </a:r>
        </a:p>
      </dsp:txBody>
      <dsp:txXfrm>
        <a:off x="1852534" y="1214486"/>
        <a:ext cx="5557603" cy="795061"/>
      </dsp:txXfrm>
    </dsp:sp>
    <dsp:sp modelId="{2F2D1B91-3566-44E9-B9A1-D6B47291D646}">
      <dsp:nvSpPr>
        <dsp:cNvPr id="0" name=""/>
        <dsp:cNvSpPr/>
      </dsp:nvSpPr>
      <dsp:spPr>
        <a:xfrm rot="10800000">
          <a:off x="0" y="3243"/>
          <a:ext cx="1852534" cy="1223171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1752" tIns="177800" rIns="131752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Familiarising</a:t>
          </a:r>
        </a:p>
      </dsp:txBody>
      <dsp:txXfrm rot="-10800000">
        <a:off x="0" y="3243"/>
        <a:ext cx="1852534" cy="795061"/>
      </dsp:txXfrm>
    </dsp:sp>
    <dsp:sp modelId="{58F888EC-9E01-49DF-BA8C-EA5B078C6000}">
      <dsp:nvSpPr>
        <dsp:cNvPr id="0" name=""/>
        <dsp:cNvSpPr/>
      </dsp:nvSpPr>
      <dsp:spPr>
        <a:xfrm>
          <a:off x="1852534" y="3243"/>
          <a:ext cx="5557603" cy="79506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2734" tIns="304800" rIns="112734" bIns="30480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/>
            <a:t>Familiarising</a:t>
          </a:r>
          <a:r>
            <a:rPr lang="en-US" sz="2400" kern="1200" dirty="0"/>
            <a:t> yourself with the data and identifying items of potential interest</a:t>
          </a:r>
        </a:p>
      </dsp:txBody>
      <dsp:txXfrm>
        <a:off x="1852534" y="3243"/>
        <a:ext cx="5557603" cy="7950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F60CC6-2881-48CA-A33D-AD60DB1AB098}">
      <dsp:nvSpPr>
        <dsp:cNvPr id="0" name=""/>
        <dsp:cNvSpPr/>
      </dsp:nvSpPr>
      <dsp:spPr>
        <a:xfrm>
          <a:off x="0" y="666483"/>
          <a:ext cx="10515600" cy="13465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BD7BCB-7CE8-4DAE-9FAD-0FC0C588CD1A}">
      <dsp:nvSpPr>
        <dsp:cNvPr id="0" name=""/>
        <dsp:cNvSpPr/>
      </dsp:nvSpPr>
      <dsp:spPr>
        <a:xfrm>
          <a:off x="407336" y="969461"/>
          <a:ext cx="740612" cy="7406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6B08DC-8119-4094-AB95-28EF5D4198B0}">
      <dsp:nvSpPr>
        <dsp:cNvPr id="0" name=""/>
        <dsp:cNvSpPr/>
      </dsp:nvSpPr>
      <dsp:spPr>
        <a:xfrm>
          <a:off x="1555286" y="666483"/>
          <a:ext cx="8960313" cy="134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512" tIns="142512" rIns="142512" bIns="142512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Deciding upon a research methodology</a:t>
          </a:r>
          <a:endParaRPr lang="en-US" sz="3600" kern="1200" dirty="0"/>
        </a:p>
      </dsp:txBody>
      <dsp:txXfrm>
        <a:off x="1555286" y="666483"/>
        <a:ext cx="8960313" cy="1346568"/>
      </dsp:txXfrm>
    </dsp:sp>
    <dsp:sp modelId="{39B82DE7-2393-47B6-9979-93D2127DE7FF}">
      <dsp:nvSpPr>
        <dsp:cNvPr id="0" name=""/>
        <dsp:cNvSpPr/>
      </dsp:nvSpPr>
      <dsp:spPr>
        <a:xfrm>
          <a:off x="0" y="2390742"/>
          <a:ext cx="10515600" cy="13465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205EE8-CF0A-4514-BCEE-7425DC163F59}">
      <dsp:nvSpPr>
        <dsp:cNvPr id="0" name=""/>
        <dsp:cNvSpPr/>
      </dsp:nvSpPr>
      <dsp:spPr>
        <a:xfrm>
          <a:off x="407336" y="2642470"/>
          <a:ext cx="740612" cy="7406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E6E486-9970-4F88-B4FF-BEAAB1371297}">
      <dsp:nvSpPr>
        <dsp:cNvPr id="0" name=""/>
        <dsp:cNvSpPr/>
      </dsp:nvSpPr>
      <dsp:spPr>
        <a:xfrm>
          <a:off x="1555286" y="2339492"/>
          <a:ext cx="8960313" cy="134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512" tIns="142512" rIns="142512" bIns="142512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Becoming research aware, research informed and research active</a:t>
          </a:r>
          <a:endParaRPr lang="en-US" sz="3600" kern="1200" dirty="0"/>
        </a:p>
      </dsp:txBody>
      <dsp:txXfrm>
        <a:off x="1555286" y="2339492"/>
        <a:ext cx="8960313" cy="13465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EAAF3-9831-450B-8D59-2C09DB96C8FC}" type="datetimeFigureOut">
              <a:rPr lang="en-US"/>
              <a:t>2/16/2025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34459-7356-44BF-850D-8B30C4FB3B6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0CD79-FC16-4410-AB61-17F26E6D3BC8}" type="datetimeFigureOut">
              <a:rPr lang="en-US"/>
              <a:t>2/16/2025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C37BE-C303-496D-B5CD-85F2937540F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2663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115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2834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5802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3722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CFFDAA-99E1-5F9A-FFC7-183E2D17E6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C71F88-84B5-F688-A5CF-039CAEB504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F618A2-6BFD-053F-B52E-BDACE1DA63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7239F6-341A-091D-F302-696806661F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176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latin typeface="+mn-lt"/>
              </a:rPr>
              <a:t>  </a:t>
            </a:r>
            <a:endParaRPr lang="en-US" sz="60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44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dirty="0"/>
          </a:p>
          <a:p>
            <a:pPr>
              <a:defRPr/>
            </a:pPr>
            <a:endParaRPr lang="en-GB" sz="1400" dirty="0">
              <a:latin typeface="+mn-lt"/>
            </a:endParaRP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r" defTabSz="4572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289B1AC-BF71-4B37-8F75-3EE41E600DBB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4572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9339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sz="1200" dirty="0"/>
              <a:t> </a:t>
            </a:r>
            <a:endParaRPr lang="en-GB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1095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FC3FAD-075B-74C9-408F-F04F0716F7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117132-3D77-0BD4-926A-8D2E001AF0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887322-03C4-E3AB-056D-C8AF09E201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</a:t>
            </a:r>
            <a:endParaRPr lang="en-GB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FCB3D3-E4C9-F7FC-A581-94CF9C3641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767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8058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D0543C-CE10-F255-507A-3CE860F21F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323125-4D5C-B465-BAAF-AF4C64CFCE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EDA74F-DC20-EBC3-323E-9E4FC496C7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</a:t>
            </a:r>
            <a:endParaRPr lang="en-GB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54DAE2-C7D3-AD82-79E8-53B8C51EC8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3914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19600"/>
            <a:ext cx="5486400" cy="36004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>
                <a:solidFill>
                  <a:srgbClr val="000000"/>
                </a:solidFill>
              </a:rPr>
              <a:t> </a:t>
            </a:r>
            <a:endParaRPr lang="en-GB" altLang="en-US" dirty="0"/>
          </a:p>
          <a:p>
            <a:br>
              <a:rPr lang="en-GB" altLang="en-US" dirty="0">
                <a:solidFill>
                  <a:srgbClr val="000000"/>
                </a:solidFill>
              </a:rPr>
            </a:br>
            <a:br>
              <a:rPr lang="en-GB" altLang="en-US" dirty="0">
                <a:solidFill>
                  <a:srgbClr val="000000"/>
                </a:solidFill>
              </a:rPr>
            </a:br>
            <a:br>
              <a:rPr lang="en-GB" altLang="en-US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D0BD0E-5FEB-141A-EA50-BE0794CA62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428215-4101-BCF6-F1F7-0DDFAB3985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70B359-C372-5603-E4F3-D9ECAF2508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</a:t>
            </a:r>
            <a:endParaRPr lang="en-GB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21AA96-90A9-5DBA-89EE-281F793816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1668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dirty="0"/>
              <a:t> 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70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599763-5C5E-8D97-C25C-619B5E6381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08BF46-C85E-5E21-982A-B016B29E7F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12931A-AB70-AFB8-B155-4E54D8F0E0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65760" indent="-256032">
              <a:buFont typeface="Wingdings 3"/>
              <a:buChar char=""/>
              <a:defRPr/>
            </a:pPr>
            <a:r>
              <a:rPr lang="en-GB" alt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GB" altLang="en-US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E4C982-13EC-CC07-85A0-AC0B16BD0A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4001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65760" indent="-256032">
              <a:buFont typeface="Wingdings 3"/>
              <a:buChar char=""/>
              <a:defRPr/>
            </a:pPr>
            <a:r>
              <a:rPr lang="en-GB" alt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GB" altLang="en-US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9104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/>
              <a:t> </a:t>
            </a:r>
            <a:endParaRPr lang="en-GB" altLang="en-US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85381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72F29F-237B-0156-DD24-48EAE3E9A5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2F3152-362F-E0D6-ECE4-85E5ECD78D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AFAC4D-290D-4615-C369-4F2683010B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/>
              <a:t> </a:t>
            </a:r>
            <a:endParaRPr lang="en-GB" altLang="en-US" b="1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6E4DAA-7901-43D9-AF19-CAA7A6B884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7509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821C6D-2A51-030C-E727-1A45A6A01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2B47EF-7388-C656-273E-DF72946A56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5C5ED0-1769-58C1-E3D9-69DDE8A216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/>
              <a:t> </a:t>
            </a:r>
            <a:endParaRPr lang="en-GB" altLang="en-US" b="1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3A8BCC-11E5-1468-4942-7A5384CE5F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2390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fontAlgn="auto" hangingPunct="1">
              <a:defRPr/>
            </a:pPr>
            <a:r>
              <a:rPr lang="en-GB" altLang="en-US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2643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259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C72E5B-19A9-35C2-9F84-AF55F79AE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3137-5A54-9C2E-51E7-F4A5925E46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966A90-E284-D338-29C0-21B90ACFB1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76750"/>
            <a:ext cx="5486400" cy="3600450"/>
          </a:xfrm>
        </p:spPr>
        <p:txBody>
          <a:bodyPr/>
          <a:lstStyle/>
          <a:p>
            <a:r>
              <a:rPr lang="en-GB" altLang="en-US" dirty="0">
                <a:solidFill>
                  <a:srgbClr val="000000"/>
                </a:solidFill>
              </a:rPr>
              <a:t> </a:t>
            </a:r>
            <a:endParaRPr lang="en-US" altLang="en-US" b="1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B5D80B-9F99-52BE-6849-5BE608AA9A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0774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1026">
            <a:extLst>
              <a:ext uri="{FF2B5EF4-FFF2-40B4-BE49-F238E27FC236}">
                <a16:creationId xmlns:a16="http://schemas.microsoft.com/office/drawing/2014/main" id="{FB8A5920-590A-7322-3166-996A960FEBB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1027">
            <a:extLst>
              <a:ext uri="{FF2B5EF4-FFF2-40B4-BE49-F238E27FC236}">
                <a16:creationId xmlns:a16="http://schemas.microsoft.com/office/drawing/2014/main" id="{74B56B12-CD16-9A05-27DC-A9A922A23F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Times New Roman" panose="02020603050405020304" pitchFamily="18" charset="0"/>
              </a:rPr>
              <a:t> </a:t>
            </a:r>
            <a:endParaRPr lang="en-GB" altLang="en-US" sz="1200" dirty="0">
              <a:latin typeface="Arial" panose="020B0604020202020204" pitchFamily="34" charset="0"/>
            </a:endParaRPr>
          </a:p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76750"/>
            <a:ext cx="5486400" cy="3600450"/>
          </a:xfrm>
        </p:spPr>
        <p:txBody>
          <a:bodyPr/>
          <a:lstStyle/>
          <a:p>
            <a:r>
              <a:rPr lang="en-GB" altLang="en-US" dirty="0">
                <a:solidFill>
                  <a:srgbClr val="000000"/>
                </a:solidFill>
              </a:rPr>
              <a:t> </a:t>
            </a:r>
            <a:endParaRPr lang="en-US" altLang="en-US" b="1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24224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0F8D2F-D756-A9E6-C194-43EC49B19E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2C45B7-7D26-3C2C-48B5-E733F18686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F9E654-C4CA-CA40-3A7F-B57389F3FD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76750"/>
            <a:ext cx="5486400" cy="3600450"/>
          </a:xfrm>
        </p:spPr>
        <p:txBody>
          <a:bodyPr/>
          <a:lstStyle/>
          <a:p>
            <a:r>
              <a:rPr lang="en-GB" altLang="en-US" dirty="0">
                <a:solidFill>
                  <a:srgbClr val="000000"/>
                </a:solidFill>
              </a:rPr>
              <a:t> </a:t>
            </a:r>
            <a:endParaRPr lang="en-US" altLang="en-US" b="1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C0AB5D-FEE7-A978-032C-DF6F8988EE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95573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24411B-07A6-452F-D039-E94F20E2D5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32A841-FCC4-8E8D-5F31-610AE1D423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2B118C-3818-A152-25C3-25F965AAD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76750"/>
            <a:ext cx="5486400" cy="3600450"/>
          </a:xfrm>
        </p:spPr>
        <p:txBody>
          <a:bodyPr/>
          <a:lstStyle/>
          <a:p>
            <a:r>
              <a:rPr lang="en-GB" altLang="en-US" dirty="0">
                <a:solidFill>
                  <a:srgbClr val="000000"/>
                </a:solidFill>
              </a:rPr>
              <a:t> </a:t>
            </a:r>
            <a:endParaRPr lang="en-US" altLang="en-US" b="1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B5863C-D8E0-93CD-2B86-5556CC6E8F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92973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9714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03243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4425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pPr/>
              <a:t>2/16/2025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0120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8794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841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137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3368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083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05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2243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02B9795-92DC-40DC-A1CA-9A4B349D7824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4564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5191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6627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9332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&amp;ehk=fgMpz3LvHIOvAm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.uk/Thematic-Analysis-Practical-Virginia-Braun/dp/1473953243/ref=sr_1_1?adgrpid=1173179805209073&amp;hvadid=73323937187668&amp;hvbmt=be&amp;hvdev=c&amp;hvlocphy=188&amp;hvnetw=o&amp;hvqmt=e&amp;hvtargid=kwd-73323875204582%3Aloc-188&amp;hydadcr=10837_1825485&amp;keywords=thematic+analysis+braun+and+clarke&amp;qid=1675439423&amp;sr=8-1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://dx.doi.org/10.3402/qhw.v9.26152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&amp;ehk=fgMpz3LvHIOvAm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EE8A0-50D6-C556-0ABE-903347203A4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918741" y="2560637"/>
            <a:ext cx="8589364" cy="173672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 Introduction to Qualitative Research.</a:t>
            </a:r>
            <a:br>
              <a:rPr lang="en-US" sz="4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8 qualitative methods</a:t>
            </a:r>
          </a:p>
        </p:txBody>
      </p:sp>
    </p:spTree>
    <p:extLst>
      <p:ext uri="{BB962C8B-B14F-4D97-AF65-F5344CB8AC3E}">
        <p14:creationId xmlns:p14="http://schemas.microsoft.com/office/powerpoint/2010/main" val="4178225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541">
        <p:fade/>
      </p:transition>
    </mc:Choice>
    <mc:Fallback xmlns="">
      <p:transition spd="med" advTm="5541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80078-4C60-40CF-8A76-FF5362C8A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302" y="314793"/>
            <a:ext cx="10898974" cy="11880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kern="12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A</a:t>
            </a:r>
            <a:r>
              <a:rPr lang="en-US" sz="3600" b="1" i="0" u="none" strike="noStrike" kern="1200" baseline="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 brief introduction to eight approaches of qualitative inquiry</a:t>
            </a:r>
            <a:endParaRPr lang="en-US" sz="3600" b="1" kern="1200" dirty="0">
              <a:solidFill>
                <a:srgbClr val="FFC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3AA6FB-2EFE-07D5-F18D-A06F07E879CC}"/>
              </a:ext>
            </a:extLst>
          </p:cNvPr>
          <p:cNvSpPr txBox="1"/>
          <p:nvPr/>
        </p:nvSpPr>
        <p:spPr>
          <a:xfrm>
            <a:off x="1588958" y="2953061"/>
            <a:ext cx="96886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3200" dirty="0"/>
              <a:t>Huge subject: here just general </a:t>
            </a:r>
            <a:r>
              <a:rPr lang="en-US" sz="3200" dirty="0" err="1"/>
              <a:t>flavour</a:t>
            </a:r>
            <a:r>
              <a:rPr lang="en-US" sz="3200" dirty="0"/>
              <a:t> of 8 approaches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3200" dirty="0"/>
              <a:t>Indication on how to find other information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3200" dirty="0"/>
              <a:t>Further papers and </a:t>
            </a:r>
            <a:r>
              <a:rPr lang="en-US" sz="3200" dirty="0" err="1"/>
              <a:t>videolinks</a:t>
            </a:r>
            <a:r>
              <a:rPr lang="en-US" sz="3200" dirty="0"/>
              <a:t> on </a:t>
            </a:r>
            <a:r>
              <a:rPr lang="en-US" sz="3200" dirty="0" err="1"/>
              <a:t>moodle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8297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8724">
        <p:fade/>
      </p:transition>
    </mc:Choice>
    <mc:Fallback xmlns="">
      <p:transition spd="med" advTm="38724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449D3-795C-1144-47F1-4023CB7F5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5736" y="643466"/>
            <a:ext cx="6738953" cy="717324"/>
          </a:xfrm>
        </p:spPr>
        <p:txBody>
          <a:bodyPr>
            <a:normAutofit/>
          </a:bodyPr>
          <a:lstStyle/>
          <a:p>
            <a:r>
              <a:rPr lang="en-GB" sz="4400" dirty="0"/>
              <a:t>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711A9-2C62-4784-D07E-DD27A6023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048" y="3429000"/>
            <a:ext cx="4381055" cy="2524477"/>
          </a:xfrm>
        </p:spPr>
        <p:txBody>
          <a:bodyPr anchor="t">
            <a:normAutofit/>
          </a:bodyPr>
          <a:lstStyle/>
          <a:p>
            <a:r>
              <a:rPr lang="en-GB" sz="3600" dirty="0"/>
              <a:t>Research aware</a:t>
            </a:r>
          </a:p>
          <a:p>
            <a:r>
              <a:rPr lang="en-GB" sz="3600" dirty="0"/>
              <a:t>Research informed</a:t>
            </a:r>
          </a:p>
          <a:p>
            <a:r>
              <a:rPr lang="en-GB" sz="3600" dirty="0"/>
              <a:t>Research active</a:t>
            </a:r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601DA9AB-7604-92DA-CB41-997875589A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00975" y="643466"/>
            <a:ext cx="4105275" cy="4105275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1AD332A-0E8A-2D93-6AB6-7A48C043DAF9}"/>
              </a:ext>
            </a:extLst>
          </p:cNvPr>
          <p:cNvSpPr txBox="1">
            <a:spLocks/>
          </p:cNvSpPr>
          <p:nvPr/>
        </p:nvSpPr>
        <p:spPr>
          <a:xfrm>
            <a:off x="662644" y="2289944"/>
            <a:ext cx="10624949" cy="8762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/>
              <a:t>As part of our profession, we are expected to be:</a:t>
            </a:r>
          </a:p>
        </p:txBody>
      </p:sp>
    </p:spTree>
    <p:extLst>
      <p:ext uri="{BB962C8B-B14F-4D97-AF65-F5344CB8AC3E}">
        <p14:creationId xmlns:p14="http://schemas.microsoft.com/office/powerpoint/2010/main" val="3742975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 advTm="38197">
        <p:fade/>
      </p:transition>
    </mc:Choice>
    <mc:Fallback xmlns="">
      <p:transition spd="med" advTm="38197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u="sng" dirty="0"/>
              <a:t>With all these research approaches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9" y="3043003"/>
            <a:ext cx="9603275" cy="1484026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000" b="1" dirty="0"/>
              <a:t>THE CLUE IS IN THE NAME …!</a:t>
            </a:r>
          </a:p>
        </p:txBody>
      </p:sp>
      <p:pic>
        <p:nvPicPr>
          <p:cNvPr id="4" name="Picture 3" descr="&lt;strong&gt;reminder&lt;/strong&gt;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3569" y="0"/>
            <a:ext cx="2242904" cy="1708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653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8873">
        <p:fade/>
      </p:transition>
    </mc:Choice>
    <mc:Fallback xmlns="">
      <p:transition spd="med" advTm="18873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80A70-A142-8ED1-B17D-E458C5185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0363" y="464695"/>
            <a:ext cx="8352397" cy="9825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b="1" dirty="0">
                <a:solidFill>
                  <a:schemeClr val="tx2"/>
                </a:solidFill>
              </a:rPr>
              <a:t>Heuristic Research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A88401-0858-D061-075A-56A1223AD68E}"/>
              </a:ext>
            </a:extLst>
          </p:cNvPr>
          <p:cNvSpPr txBox="1"/>
          <p:nvPr/>
        </p:nvSpPr>
        <p:spPr>
          <a:xfrm rot="10800000" flipV="1">
            <a:off x="364762" y="1831672"/>
            <a:ext cx="11827238" cy="43088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</a:rPr>
              <a:t>Philosophically, it stems from</a:t>
            </a:r>
          </a:p>
          <a:p>
            <a:pPr marL="914400" lvl="1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 Unicode MS"/>
                <a:cs typeface="Arial Unicode MS"/>
              </a:rPr>
              <a:t>Interpretivism 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 Unicode MS"/>
                <a:cs typeface="Arial Unicode MS"/>
                <a:sym typeface="Wingdings" panose="05000000000000000000" pitchFamily="2" charset="2"/>
              </a:rPr>
              <a:t> reality is subjective and socially constructed</a:t>
            </a:r>
          </a:p>
          <a:p>
            <a:pPr marL="914400" lvl="1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  <a:sym typeface="Wingdings" panose="05000000000000000000" pitchFamily="2" charset="2"/>
              </a:rPr>
              <a:t>Phenomenology  </a:t>
            </a:r>
            <a:r>
              <a:rPr lang="en-US" sz="2800" dirty="0">
                <a:ln>
                  <a:noFill/>
                </a:ln>
                <a:solidFill>
                  <a:srgbClr val="1A1A1A"/>
                </a:solidFill>
                <a:latin typeface="Times New Roman" panose="02020603050405020304" pitchFamily="18" charset="0"/>
                <a:ea typeface="Arial Unicode MS"/>
                <a:cs typeface="Arial Unicode MS"/>
                <a:sym typeface="Wingdings" panose="05000000000000000000" pitchFamily="2" charset="2"/>
              </a:rPr>
              <a:t>s</a:t>
            </a:r>
            <a:r>
              <a:rPr lang="en-US" sz="2800" b="0" i="0" dirty="0">
                <a:solidFill>
                  <a:srgbClr val="1A1A1A"/>
                </a:solidFill>
                <a:effectLst/>
                <a:latin typeface="Times New Roman" panose="02020603050405020304" pitchFamily="18" charset="0"/>
              </a:rPr>
              <a:t>tudy of structures of consciousness as experienced from the first-person point of view. It brings the experience of the individual into the scientific process, in order to understand the world</a:t>
            </a:r>
            <a:endParaRPr lang="en-US" sz="280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ea typeface="Arial Unicode MS"/>
              <a:cs typeface="Arial Unicode MS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 Unicode MS"/>
                <a:cs typeface="Arial Unicode MS"/>
              </a:rPr>
              <a:t>Method of learning/discover through </a:t>
            </a:r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ea typeface="Arial Unicode MS"/>
                <a:cs typeface="Arial Unicode MS"/>
              </a:rPr>
              <a:t>own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 Unicode MS"/>
                <a:cs typeface="Arial Unicode MS"/>
              </a:rPr>
              <a:t> experience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</a:rPr>
              <a:t>Subject </a:t>
            </a:r>
            <a:r>
              <a:rPr lang="en-US" sz="2800" b="1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</a:rPr>
              <a:t>engaged with the research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</a:rPr>
              <a:t>Making use of </a:t>
            </a:r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ea typeface="Arial Unicode MS"/>
                <a:cs typeface="Arial Unicode MS"/>
              </a:rPr>
              <a:t>introspection 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 Unicode MS"/>
                <a:cs typeface="Arial Unicode MS"/>
              </a:rPr>
              <a:t>and </a:t>
            </a:r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ea typeface="Arial Unicode MS"/>
                <a:cs typeface="Arial Unicode MS"/>
              </a:rPr>
              <a:t>self-inquiry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 Unicode MS"/>
                <a:cs typeface="Arial Unicode MS"/>
              </a:rPr>
              <a:t>, following Moustakas’ steps</a:t>
            </a:r>
            <a:endParaRPr lang="en-US" sz="2400" b="0" i="0" dirty="0">
              <a:solidFill>
                <a:srgbClr val="1A1A1A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011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04256">
        <p:fade/>
      </p:transition>
    </mc:Choice>
    <mc:Fallback xmlns="">
      <p:transition spd="med" advTm="104256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78CB30-1134-E7DA-2242-1626D897AE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8C901-8C62-BE09-86F1-E29197F83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3023" y="464695"/>
            <a:ext cx="8019737" cy="9825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b="1" dirty="0">
                <a:solidFill>
                  <a:schemeClr val="tx2"/>
                </a:solidFill>
              </a:rPr>
              <a:t>Heuristic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9AE85D-3108-B63D-D8AC-9BC2271553A2}"/>
              </a:ext>
            </a:extLst>
          </p:cNvPr>
          <p:cNvSpPr txBox="1"/>
          <p:nvPr/>
        </p:nvSpPr>
        <p:spPr>
          <a:xfrm>
            <a:off x="829456" y="2405467"/>
            <a:ext cx="10852878" cy="29601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indent="-228600" defTabSz="914400">
              <a:lnSpc>
                <a:spcPct val="107000"/>
              </a:lnSpc>
              <a:spcBef>
                <a:spcPts val="1000"/>
              </a:spcBef>
              <a:spcAft>
                <a:spcPts val="100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3200" kern="1800" dirty="0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Moustakas, C. (1990) Heuristic Research: Design, Methodology and Applications. London: Sage </a:t>
            </a:r>
          </a:p>
          <a:p>
            <a:pPr marL="228600" indent="-228600" defTabSz="914400">
              <a:lnSpc>
                <a:spcPct val="107000"/>
              </a:lnSpc>
              <a:spcBef>
                <a:spcPts val="1000"/>
              </a:spcBef>
              <a:spcAft>
                <a:spcPts val="100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defRPr/>
            </a:pPr>
            <a:r>
              <a:rPr lang="en-US" sz="3200" kern="1800" dirty="0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Sela -Smith, S. (2002) “Heuristic Research: A Review and Critique of Moustakas’s Method.” Journal of Humanistic Psychology. </a:t>
            </a:r>
            <a:r>
              <a:rPr lang="pt-PT" sz="3200" kern="1800" dirty="0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42</a:t>
            </a:r>
            <a:r>
              <a:rPr lang="en-US" sz="3200" kern="1800" dirty="0">
                <a:solidFill>
                  <a:srgbClr val="0F111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(3) pp. 53-88.</a:t>
            </a:r>
            <a:endParaRPr lang="en-GB" sz="3200" kern="1800" dirty="0">
              <a:solidFill>
                <a:srgbClr val="0F111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2462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04256">
        <p:fade/>
      </p:transition>
    </mc:Choice>
    <mc:Fallback xmlns="">
      <p:transition spd="med" advTm="104256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A6E20-B6ED-1540-AB48-AC261F8F7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2058" y="549686"/>
            <a:ext cx="6987883" cy="1049235"/>
          </a:xfrm>
        </p:spPr>
        <p:txBody>
          <a:bodyPr/>
          <a:lstStyle/>
          <a:p>
            <a:r>
              <a:rPr lang="en-US" sz="4700" b="1" dirty="0">
                <a:solidFill>
                  <a:schemeClr val="tx2"/>
                </a:solidFill>
              </a:rPr>
              <a:t>Thematic analysis</a:t>
            </a:r>
            <a:endParaRPr lang="en-GB" sz="4700" b="1" dirty="0">
              <a:solidFill>
                <a:schemeClr val="tx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F4188A-53B4-B831-422C-B45A6BE9B99E}"/>
              </a:ext>
            </a:extLst>
          </p:cNvPr>
          <p:cNvSpPr txBox="1"/>
          <p:nvPr/>
        </p:nvSpPr>
        <p:spPr>
          <a:xfrm rot="10800000" flipV="1">
            <a:off x="417227" y="2180194"/>
            <a:ext cx="1135754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It involve the search for </a:t>
            </a:r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themes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sz="280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ea typeface="Arial Unicode MS"/>
              <a:cs typeface="Arial Unicode MS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</a:rPr>
              <a:t>It is a </a:t>
            </a:r>
            <a:r>
              <a:rPr lang="en-US" sz="2800" b="1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</a:rPr>
              <a:t>theoretically independent </a:t>
            </a:r>
            <a:r>
              <a:rPr lang="en-US" sz="280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</a:rPr>
              <a:t>qualitative method (not a methodology)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b="0" i="0" dirty="0">
                <a:solidFill>
                  <a:srgbClr val="000000"/>
                </a:solidFill>
                <a:latin typeface="Times New Roman" panose="02020603050405020304" pitchFamily="18" charset="0"/>
              </a:rPr>
              <a:t>Can be used with a range of methodologies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Not 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tied to any particular ethical framework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Braun and Clark 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identified 6 steps - phases</a:t>
            </a:r>
            <a:endParaRPr lang="en-US" sz="2400" i="0" dirty="0">
              <a:solidFill>
                <a:srgbClr val="1A1A1A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6420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359764" y="2481108"/>
            <a:ext cx="3864033" cy="191101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>
                <a:solidFill>
                  <a:srgbClr val="FFFFFF"/>
                </a:solidFill>
              </a:rPr>
              <a:t>Six Phases of Thematic Analysis</a:t>
            </a:r>
          </a:p>
        </p:txBody>
      </p:sp>
      <p:graphicFrame>
        <p:nvGraphicFramePr>
          <p:cNvPr id="24581" name="Tex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7472593"/>
              </p:ext>
            </p:extLst>
          </p:nvPr>
        </p:nvGraphicFramePr>
        <p:xfrm>
          <a:off x="4781863" y="0"/>
          <a:ext cx="7410138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415"/>
    </mc:Choice>
    <mc:Fallback xmlns="">
      <p:transition spd="slow" advTm="45415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8F00F-4753-0EA2-B12F-E2A6887CB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7022" y="617596"/>
            <a:ext cx="7569706" cy="908404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dirty="0"/>
              <a:t>Thematic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A62BA-46DB-8740-199F-7E5BA1836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14" y="1984322"/>
            <a:ext cx="8511914" cy="4086694"/>
          </a:xfrm>
        </p:spPr>
        <p:txBody>
          <a:bodyPr anchor="t">
            <a:normAutofit fontScale="25000" lnSpcReduction="20000"/>
          </a:bodyPr>
          <a:lstStyle/>
          <a:p>
            <a:pPr>
              <a:lnSpc>
                <a:spcPct val="107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8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Braun, V. and Clarke, V., 2006. Using thematic analysis in psychology. </a:t>
            </a:r>
            <a:r>
              <a:rPr lang="en-GB" sz="88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Qualitative Research in Psychology</a:t>
            </a:r>
            <a:r>
              <a:rPr lang="en-GB" sz="8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3(2). 77–10.</a:t>
            </a:r>
            <a:endParaRPr lang="en-GB" sz="8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8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Braun, V. and Clarke, V.,  2021. </a:t>
            </a:r>
            <a:r>
              <a:rPr lang="en-GB" sz="8800" b="0" i="1" u="sng" strike="noStrike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Thematic Analysis: A Practical Guide</a:t>
            </a:r>
            <a:r>
              <a:rPr lang="en-GB" sz="8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8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London: Sage.</a:t>
            </a:r>
            <a:endParaRPr lang="en-GB" sz="8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8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Braun, V. and Clarke, V., 2014. What can thematic analysis offer health and well-being researchers? </a:t>
            </a:r>
            <a:r>
              <a:rPr lang="en-GB" sz="8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Qualitative Studies on Health and Well-Being</a:t>
            </a:r>
            <a:r>
              <a:rPr lang="en-GB" sz="8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[Open Access Article distributed under the terms of the Creative Commons CC-BY 4.0 License (http:// creativecommons.org/licenses/by/4.0?]. 9. Available at  </a:t>
            </a:r>
            <a:r>
              <a:rPr lang="en-GB" sz="8800" u="sng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http://dx.doi.org/10.3402/qhw.v9.26152</a:t>
            </a:r>
            <a:r>
              <a:rPr lang="en-GB" sz="8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8800" kern="1200" dirty="0">
                <a:effectLst/>
                <a:ea typeface="+mn-ea"/>
                <a:cs typeface="Times New Roman" panose="02020603050405020304" pitchFamily="18" charset="0"/>
              </a:rPr>
              <a:t> </a:t>
            </a:r>
            <a:r>
              <a:rPr lang="en-GB" sz="8800" kern="1200" dirty="0" err="1">
                <a:effectLst/>
                <a:ea typeface="+mn-ea"/>
                <a:cs typeface="Times New Roman" panose="02020603050405020304" pitchFamily="18" charset="0"/>
              </a:rPr>
              <a:t>sn</a:t>
            </a:r>
            <a:r>
              <a:rPr lang="en-GB" sz="8800" kern="1200" dirty="0">
                <a:effectLst/>
                <a:ea typeface="+mn-ea"/>
                <a:cs typeface="Times New Roman" panose="02020603050405020304" pitchFamily="18" charset="0"/>
              </a:rPr>
              <a:t> </a:t>
            </a:r>
            <a:endParaRPr lang="en-GB" sz="8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8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Braun, V. and Clarke, V., 2013. </a:t>
            </a:r>
            <a:r>
              <a:rPr lang="en-GB" sz="8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Successful qualitative research: A practical guide for beginners.</a:t>
            </a:r>
            <a:r>
              <a:rPr lang="en-GB" sz="8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London: Sage.</a:t>
            </a:r>
          </a:p>
          <a:p>
            <a:endParaRPr lang="en-GB" sz="2400" dirty="0"/>
          </a:p>
        </p:txBody>
      </p:sp>
      <p:pic>
        <p:nvPicPr>
          <p:cNvPr id="13" name="Picture 12" descr="A stack of books in a pile&#10;&#10;AI-generated content may be incorrect.">
            <a:extLst>
              <a:ext uri="{FF2B5EF4-FFF2-40B4-BE49-F238E27FC236}">
                <a16:creationId xmlns:a16="http://schemas.microsoft.com/office/drawing/2014/main" id="{8B42CF59-F2CD-0E8D-B41A-F44C1CF2D0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31"/>
          <a:stretch/>
        </p:blipFill>
        <p:spPr>
          <a:xfrm>
            <a:off x="9009089" y="1914992"/>
            <a:ext cx="2970550" cy="3946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9568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 advTm="100202">
        <p:fade/>
      </p:transition>
    </mc:Choice>
    <mc:Fallback xmlns="">
      <p:transition spd="med" advTm="100202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2B9092-0F68-94E1-2F0A-D75E34EAAF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AA327-330E-D016-5800-96FAAC9C2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9057" y="246127"/>
            <a:ext cx="10390680" cy="97506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2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Critical Literature Review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306189-2C0E-03ED-D807-1D1F4C9D1542}"/>
              </a:ext>
            </a:extLst>
          </p:cNvPr>
          <p:cNvSpPr txBox="1"/>
          <p:nvPr/>
        </p:nvSpPr>
        <p:spPr>
          <a:xfrm>
            <a:off x="362262" y="2266494"/>
            <a:ext cx="11467475" cy="4834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700"/>
              </a:lnSpc>
              <a:spcAft>
                <a:spcPts val="800"/>
              </a:spcAft>
            </a:pPr>
            <a:r>
              <a:rPr lang="en-GB" sz="4000" b="1" kern="1800" dirty="0">
                <a:solidFill>
                  <a:srgbClr val="0F111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1D1FFD-901B-8EFC-F734-A0EB17BD1D1E}"/>
              </a:ext>
            </a:extLst>
          </p:cNvPr>
          <p:cNvSpPr txBox="1"/>
          <p:nvPr/>
        </p:nvSpPr>
        <p:spPr>
          <a:xfrm rot="10800000" flipV="1">
            <a:off x="151150" y="1435469"/>
            <a:ext cx="11889697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2800" noProof="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involves reviewing the existing literature around a certain topic / issue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2800" noProof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critical review will consider existing research and:</a:t>
            </a:r>
          </a:p>
          <a:p>
            <a:pPr marL="914400" lvl="1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2800" noProof="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Summarise</a:t>
            </a:r>
          </a:p>
          <a:p>
            <a:pPr marL="914400" lvl="1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2800" noProof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Synthetise</a:t>
            </a:r>
            <a:endParaRPr lang="en-GB" sz="2800" noProof="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14400" lvl="1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2800" noProof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Critique</a:t>
            </a:r>
          </a:p>
          <a:p>
            <a:pPr marL="914400" lvl="1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2800" noProof="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Evaluate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 coming to a conclusion on current understanding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is </a:t>
            </a:r>
            <a:r>
              <a:rPr lang="en-US" sz="28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 </a:t>
            </a: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descriptive writing. It aims at integrating findings and perspectives </a:t>
            </a:r>
          </a:p>
        </p:txBody>
      </p:sp>
    </p:spTree>
    <p:extLst>
      <p:ext uri="{BB962C8B-B14F-4D97-AF65-F5344CB8AC3E}">
        <p14:creationId xmlns:p14="http://schemas.microsoft.com/office/powerpoint/2010/main" val="164153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2481">
        <p:fade/>
      </p:transition>
    </mc:Choice>
    <mc:Fallback xmlns="">
      <p:transition spd="med" advTm="82481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B9D1C-048A-9D94-0761-B75DE07F5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362" y="364116"/>
            <a:ext cx="10253273" cy="87640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2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Critical Literature Review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85AA26-B33E-A2FD-6280-C593B8CC2E45}"/>
              </a:ext>
            </a:extLst>
          </p:cNvPr>
          <p:cNvSpPr txBox="1"/>
          <p:nvPr/>
        </p:nvSpPr>
        <p:spPr>
          <a:xfrm>
            <a:off x="362262" y="2266494"/>
            <a:ext cx="11467475" cy="33509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00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GB" sz="2800" kern="1800" dirty="0">
                <a:solidFill>
                  <a:srgbClr val="0F111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Aveyard, et al., 2021. </a:t>
            </a:r>
            <a:r>
              <a:rPr lang="en-GB" sz="2800" i="1" kern="1800" dirty="0">
                <a:solidFill>
                  <a:srgbClr val="0F111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 Post-Graduate's Guide to Doing a Literature Review: In Health and Social Care. Second Edition</a:t>
            </a:r>
            <a:r>
              <a:rPr lang="en-GB" sz="2800" kern="1800" dirty="0">
                <a:solidFill>
                  <a:srgbClr val="0F111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London: Open University Press.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00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Ridley, D., 2012. 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literature review [Second Edition].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step by step guide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 London: Sage.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00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Wallace, M. and Wray, A. 2011. 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Critical reading and writing for postgraduates [Fourth Edition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London: Sage.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855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2481">
        <p:fade/>
      </p:transition>
    </mc:Choice>
    <mc:Fallback xmlns="">
      <p:transition spd="med" advTm="82481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D9391A-B2FC-08C6-F681-2CBDAAE873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26AB1-9A94-E00A-C249-83ACD5BDA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6683" y="104931"/>
            <a:ext cx="7798631" cy="107128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2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Narrative research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D8470E-FEA8-ED4D-81D6-8DB90E78D2F0}"/>
              </a:ext>
            </a:extLst>
          </p:cNvPr>
          <p:cNvSpPr txBox="1"/>
          <p:nvPr/>
        </p:nvSpPr>
        <p:spPr>
          <a:xfrm>
            <a:off x="362262" y="2266494"/>
            <a:ext cx="11467475" cy="4834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700"/>
              </a:lnSpc>
              <a:spcAft>
                <a:spcPts val="800"/>
              </a:spcAft>
            </a:pPr>
            <a:r>
              <a:rPr lang="en-GB" sz="4000" b="1" kern="1800" dirty="0">
                <a:solidFill>
                  <a:srgbClr val="0F111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F7B7E7-1C34-87BF-A58C-1A058963CF75}"/>
              </a:ext>
            </a:extLst>
          </p:cNvPr>
          <p:cNvSpPr txBox="1"/>
          <p:nvPr/>
        </p:nvSpPr>
        <p:spPr>
          <a:xfrm rot="10800000" flipV="1">
            <a:off x="151153" y="1383887"/>
            <a:ext cx="11889697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It aims to understand human experience, drawing from </a:t>
            </a:r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meaning 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that emerge from </a:t>
            </a:r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stories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Predominantly, it considers humans as </a:t>
            </a:r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storytellers.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It differs from other qualitative methods like interpretive phenomenological analysis (IPA) by specifically examining how individuals use stories to make sense of their experiences and the world around them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Examples of topics that are well-suited to narrative analysis include: various aspects of identity, individual experiences of psychological processes, interpersonal and intimate relationships, and experiences of body, beauty and health</a:t>
            </a:r>
          </a:p>
        </p:txBody>
      </p:sp>
    </p:spTree>
    <p:extLst>
      <p:ext uri="{BB962C8B-B14F-4D97-AF65-F5344CB8AC3E}">
        <p14:creationId xmlns:p14="http://schemas.microsoft.com/office/powerpoint/2010/main" val="2196151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2481">
        <p:fade/>
      </p:transition>
    </mc:Choice>
    <mc:Fallback xmlns="">
      <p:transition spd="med" advTm="82481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8107" y="149901"/>
            <a:ext cx="10539322" cy="5861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6498">
        <p:fade/>
      </p:transition>
    </mc:Choice>
    <mc:Fallback xmlns="">
      <p:transition spd="med" advTm="46498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4AA088-E8C0-98DE-1222-1424505F23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0092B-A42D-149A-9B78-485FF994D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6683" y="104931"/>
            <a:ext cx="7798631" cy="107128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2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Narrative research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6FB241-4B8F-F256-C80B-7A9B38E82B86}"/>
              </a:ext>
            </a:extLst>
          </p:cNvPr>
          <p:cNvSpPr txBox="1"/>
          <p:nvPr/>
        </p:nvSpPr>
        <p:spPr>
          <a:xfrm>
            <a:off x="362262" y="2266494"/>
            <a:ext cx="11467475" cy="4834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700"/>
              </a:lnSpc>
              <a:spcAft>
                <a:spcPts val="800"/>
              </a:spcAft>
            </a:pPr>
            <a:r>
              <a:rPr lang="en-GB" sz="4000" b="1" kern="1800" dirty="0">
                <a:solidFill>
                  <a:srgbClr val="0F111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ACF896-9C02-7437-6AD0-8D73B930AFCE}"/>
              </a:ext>
            </a:extLst>
          </p:cNvPr>
          <p:cNvSpPr txBox="1"/>
          <p:nvPr/>
        </p:nvSpPr>
        <p:spPr>
          <a:xfrm rot="10800000" flipV="1">
            <a:off x="151152" y="2245663"/>
            <a:ext cx="12040847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It aims to understand how humans organize their experience in stories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Usually in chronological order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Focusing on the meaning of transitional experiencing. The role of the </a:t>
            </a:r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epiphany</a:t>
            </a: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Similarly to Counselling, it relays on the client’s relaying of their own experience in the form of a story to convey meaning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Crucial importance of the context</a:t>
            </a:r>
          </a:p>
        </p:txBody>
      </p:sp>
    </p:spTree>
    <p:extLst>
      <p:ext uri="{BB962C8B-B14F-4D97-AF65-F5344CB8AC3E}">
        <p14:creationId xmlns:p14="http://schemas.microsoft.com/office/powerpoint/2010/main" val="200532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2481">
        <p:fade/>
      </p:transition>
    </mc:Choice>
    <mc:Fallback xmlns="">
      <p:transition spd="med" advTm="82481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1"/>
            <a:ext cx="9144000" cy="5877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&lt;strong&gt;reminder&lt;/strong&gt;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9030" y="4501453"/>
            <a:ext cx="3092970" cy="235654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7047">
        <p:fade/>
      </p:transition>
    </mc:Choice>
    <mc:Fallback xmlns="">
      <p:transition spd="med" advTm="57047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B5862-D22A-F4C9-B461-E17A38719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>
              <a:tabLst>
                <a:tab pos="3146425" algn="l"/>
              </a:tabLst>
            </a:pPr>
            <a:r>
              <a:rPr lang="en-GB" sz="4000" b="1" dirty="0"/>
              <a:t>Narrative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2EBEB-27CA-2A61-7317-2705C9786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538" y="1653998"/>
            <a:ext cx="11122701" cy="4668836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2600" b="0" i="0" dirty="0">
                <a:effectLst/>
                <a:latin typeface="+mj-lt"/>
              </a:rPr>
              <a:t>Andrus, J. 2021. </a:t>
            </a:r>
            <a:r>
              <a:rPr lang="en-GB" sz="2600" b="0" i="0" dirty="0" err="1">
                <a:effectLst/>
                <a:latin typeface="+mj-lt"/>
              </a:rPr>
              <a:t>Entextualizing</a:t>
            </a:r>
            <a:r>
              <a:rPr lang="en-GB" sz="2600" b="0" i="0" dirty="0">
                <a:effectLst/>
                <a:latin typeface="+mj-lt"/>
              </a:rPr>
              <a:t> and contextualizing the status quo in domestic violence narratives. </a:t>
            </a:r>
            <a:r>
              <a:rPr lang="en-GB" sz="2600" b="0" i="1" dirty="0">
                <a:effectLst/>
                <a:latin typeface="+mj-lt"/>
              </a:rPr>
              <a:t>Narrative Inquiry</a:t>
            </a:r>
            <a:r>
              <a:rPr lang="en-GB" sz="2600" b="0" i="0" dirty="0">
                <a:effectLst/>
                <a:latin typeface="+mj-lt"/>
              </a:rPr>
              <a:t>. 31:2. 263–286.</a:t>
            </a:r>
            <a:endParaRPr lang="en-GB" sz="2600" dirty="0">
              <a:latin typeface="+mj-lt"/>
            </a:endParaRPr>
          </a:p>
          <a:p>
            <a:r>
              <a:rPr lang="en-GB" sz="2600" b="0" i="0" dirty="0" err="1">
                <a:effectLst/>
                <a:latin typeface="+mj-lt"/>
              </a:rPr>
              <a:t>Cresswell</a:t>
            </a:r>
            <a:r>
              <a:rPr lang="en-GB" sz="2600" b="0" i="0" dirty="0">
                <a:effectLst/>
                <a:latin typeface="+mj-lt"/>
              </a:rPr>
              <a:t>, J. W. and </a:t>
            </a:r>
            <a:r>
              <a:rPr lang="en-GB" sz="2600" b="0" i="0" dirty="0" err="1">
                <a:effectLst/>
                <a:latin typeface="+mj-lt"/>
              </a:rPr>
              <a:t>Poth</a:t>
            </a:r>
            <a:r>
              <a:rPr lang="en-GB" sz="2600" b="0" i="0" dirty="0">
                <a:effectLst/>
                <a:latin typeface="+mj-lt"/>
              </a:rPr>
              <a:t>, C.N. 2016. </a:t>
            </a:r>
            <a:r>
              <a:rPr lang="en-GB" sz="2600" b="0" i="1" dirty="0">
                <a:effectLst/>
                <a:latin typeface="+mj-lt"/>
              </a:rPr>
              <a:t>Qualitative enquiry and research design. Fourth Edition</a:t>
            </a:r>
            <a:r>
              <a:rPr lang="en-GB" sz="2600" b="0" i="0" dirty="0">
                <a:effectLst/>
                <a:latin typeface="+mj-lt"/>
              </a:rPr>
              <a:t>. London: Sage</a:t>
            </a:r>
          </a:p>
          <a:p>
            <a:r>
              <a:rPr lang="en-GB" sz="2600" b="0" i="0" dirty="0">
                <a:effectLst/>
                <a:latin typeface="+mj-lt"/>
              </a:rPr>
              <a:t>De Fina. A. 2020. Doing narrative analysis from a narratives-as-practices perspective</a:t>
            </a:r>
            <a:r>
              <a:rPr lang="en-GB" sz="2600" b="0" i="1" dirty="0">
                <a:effectLst/>
                <a:latin typeface="+mj-lt"/>
              </a:rPr>
              <a:t>. Narrative Inquiry</a:t>
            </a:r>
            <a:r>
              <a:rPr lang="en-GB" sz="2600" b="0" i="0" dirty="0">
                <a:effectLst/>
                <a:latin typeface="+mj-lt"/>
              </a:rPr>
              <a:t>. 31:1. 49-71.</a:t>
            </a:r>
          </a:p>
          <a:p>
            <a:r>
              <a:rPr lang="en-GB" sz="2600" b="0" i="0" dirty="0" err="1">
                <a:effectLst/>
                <a:latin typeface="+mj-lt"/>
              </a:rPr>
              <a:t>Koay</a:t>
            </a:r>
            <a:r>
              <a:rPr lang="en-GB" sz="2600" b="0" i="0" dirty="0">
                <a:effectLst/>
                <a:latin typeface="+mj-lt"/>
              </a:rPr>
              <a:t>, J. 2021. Values that stories in self-improvement books promote. </a:t>
            </a:r>
            <a:r>
              <a:rPr lang="en-GB" sz="2600" b="0" i="1" dirty="0">
                <a:effectLst/>
                <a:latin typeface="+mj-lt"/>
              </a:rPr>
              <a:t>Narrative Inquiry</a:t>
            </a:r>
            <a:r>
              <a:rPr lang="en-GB" sz="2600" b="0" i="0" dirty="0">
                <a:effectLst/>
                <a:latin typeface="+mj-lt"/>
              </a:rPr>
              <a:t>. 31:2. 410–433.</a:t>
            </a:r>
          </a:p>
          <a:p>
            <a:r>
              <a:rPr lang="en-GB" sz="2600" b="0" i="0" dirty="0">
                <a:effectLst/>
                <a:latin typeface="+mj-lt"/>
              </a:rPr>
              <a:t>McCabe, A. and Van De </a:t>
            </a:r>
            <a:r>
              <a:rPr lang="en-GB" sz="2600" b="0" i="0" dirty="0" err="1">
                <a:effectLst/>
                <a:latin typeface="+mj-lt"/>
              </a:rPr>
              <a:t>Mieroop</a:t>
            </a:r>
            <a:r>
              <a:rPr lang="en-GB" sz="2600" b="0" i="0" dirty="0">
                <a:effectLst/>
                <a:latin typeface="+mj-lt"/>
              </a:rPr>
              <a:t>, D. 2020. Methodology of narrative study. </a:t>
            </a:r>
            <a:r>
              <a:rPr lang="en-GB" sz="2600" b="0" i="1" dirty="0">
                <a:effectLst/>
                <a:latin typeface="+mj-lt"/>
              </a:rPr>
              <a:t>Narrative Inquiry</a:t>
            </a:r>
            <a:r>
              <a:rPr lang="en-GB" sz="2600" b="0" i="0" dirty="0">
                <a:effectLst/>
                <a:latin typeface="+mj-lt"/>
              </a:rPr>
              <a:t>. 31:1. 1–3.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46080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 advTm="101583">
        <p:fade/>
      </p:transition>
    </mc:Choice>
    <mc:Fallback xmlns="">
      <p:transition spd="med" advTm="101583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D4571E-0F86-C82C-2540-7DBF71289D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A92FD-6E4E-675A-1D41-97AA92B69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6755" y="574988"/>
            <a:ext cx="5558489" cy="774127"/>
          </a:xfrm>
        </p:spPr>
        <p:txBody>
          <a:bodyPr>
            <a:normAutofit/>
          </a:bodyPr>
          <a:lstStyle/>
          <a:p>
            <a:pPr algn="ctr"/>
            <a:r>
              <a:rPr lang="en-GB" sz="4700" b="1" dirty="0">
                <a:solidFill>
                  <a:schemeClr val="tx2"/>
                </a:solidFill>
              </a:rPr>
              <a:t>Ethnography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10959B-EBD2-BAEC-503A-34A4A1DE73D6}"/>
              </a:ext>
            </a:extLst>
          </p:cNvPr>
          <p:cNvSpPr txBox="1"/>
          <p:nvPr/>
        </p:nvSpPr>
        <p:spPr>
          <a:xfrm rot="10800000" flipV="1">
            <a:off x="151150" y="1910591"/>
            <a:ext cx="11889697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Methodology from Anthropology and Sociology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Aims at writing a close and personal portrait of people withing cultures and subcultures (</a:t>
            </a:r>
            <a:r>
              <a:rPr lang="en-US" sz="2800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eg</a:t>
            </a: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life in a mental health institution)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involves going in the field, devising information directly from participants, to observe a ‘slice of life’ during daily activities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risk in the researcher ‘going native’ (losing objectivity) live with/like the group observed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Ethnography can indirectly give a better understanding of one’s own culture</a:t>
            </a:r>
          </a:p>
        </p:txBody>
      </p:sp>
    </p:spTree>
    <p:extLst>
      <p:ext uri="{BB962C8B-B14F-4D97-AF65-F5344CB8AC3E}">
        <p14:creationId xmlns:p14="http://schemas.microsoft.com/office/powerpoint/2010/main" val="3665372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3513">
        <p:fade/>
      </p:transition>
    </mc:Choice>
    <mc:Fallback xmlns="">
      <p:transition spd="med" advTm="73513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picking up a book from a shelf&#10;&#10;AI-generated content may be incorrect.">
            <a:extLst>
              <a:ext uri="{FF2B5EF4-FFF2-40B4-BE49-F238E27FC236}">
                <a16:creationId xmlns:a16="http://schemas.microsoft.com/office/drawing/2014/main" id="{B26688B3-48DD-1492-9A3F-F46F487328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23390"/>
          <a:stretch/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68B8211-0B9F-4516-8771-3316E00D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1643" y="636753"/>
            <a:ext cx="8299435" cy="5572811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6B868FD-336D-8AC9-8ABA-401210C19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3421" y="804520"/>
            <a:ext cx="6815731" cy="1049235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E"/>
                </a:solidFill>
              </a:rPr>
              <a:t>Ethnography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7582E73-8B46-4A0E-944E-58357C80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789" y="1847088"/>
            <a:ext cx="6813363" cy="0"/>
          </a:xfrm>
          <a:prstGeom prst="line">
            <a:avLst/>
          </a:prstGeom>
          <a:ln w="31750">
            <a:solidFill>
              <a:srgbClr val="A63C22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06753-0EFB-B4E1-FC9F-3AA0B8C979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421" y="2015733"/>
            <a:ext cx="6815731" cy="4021267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Clr>
                <a:srgbClr val="A63C22"/>
              </a:buClr>
            </a:pPr>
            <a:r>
              <a:rPr lang="en-GB" dirty="0">
                <a:solidFill>
                  <a:srgbClr val="FFFFF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Hammersley, M., and Atkinson, P. 2019. </a:t>
            </a:r>
            <a:r>
              <a:rPr lang="en-GB" i="1" dirty="0">
                <a:solidFill>
                  <a:srgbClr val="FFFFF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Ethnography: Principles in Practice. Fourth Edition. </a:t>
            </a:r>
            <a:r>
              <a:rPr lang="en-GB" dirty="0">
                <a:solidFill>
                  <a:srgbClr val="FFFFF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York: Routledge</a:t>
            </a:r>
            <a:r>
              <a:rPr lang="en-GB" dirty="0">
                <a:solidFill>
                  <a:srgbClr val="FFFFFE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>
              <a:solidFill>
                <a:srgbClr val="FFFFFE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Clr>
                <a:srgbClr val="A63C22"/>
              </a:buClr>
            </a:pPr>
            <a:r>
              <a:rPr lang="en-GB" dirty="0">
                <a:solidFill>
                  <a:srgbClr val="FFFFF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Fetterman, D. M. </a:t>
            </a:r>
            <a:r>
              <a:rPr lang="en-GB" i="1" dirty="0">
                <a:solidFill>
                  <a:srgbClr val="FFFFF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2020,Ethnography: Step by Step, Fourth Edition</a:t>
            </a:r>
            <a:r>
              <a:rPr lang="en-GB" dirty="0">
                <a:solidFill>
                  <a:srgbClr val="FFFFF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London. Sage. </a:t>
            </a:r>
          </a:p>
          <a:p>
            <a:pPr fontAlgn="base">
              <a:spcAft>
                <a:spcPts val="800"/>
              </a:spcAft>
              <a:buClr>
                <a:srgbClr val="A63C22"/>
              </a:buClr>
            </a:pPr>
            <a:r>
              <a:rPr lang="en-US" kern="1200" dirty="0">
                <a:solidFill>
                  <a:srgbClr val="FFFFFE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Wolcott, H.F. 1999. </a:t>
            </a:r>
            <a:r>
              <a:rPr lang="en-US" i="1" kern="1200" dirty="0">
                <a:solidFill>
                  <a:srgbClr val="FFFFFE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Ethnography: A way of seeing.</a:t>
            </a:r>
            <a:r>
              <a:rPr lang="en-US" kern="1200" dirty="0">
                <a:solidFill>
                  <a:srgbClr val="FFFFFE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Walnut Creek, CA: Alta Mira</a:t>
            </a:r>
            <a:endParaRPr lang="en-GB" dirty="0">
              <a:solidFill>
                <a:srgbClr val="FFFFFE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Clr>
                <a:srgbClr val="A63C22"/>
              </a:buClr>
            </a:pPr>
            <a:endParaRPr lang="en-GB" dirty="0">
              <a:solidFill>
                <a:srgbClr val="FFFFF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228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3513">
        <p:fade/>
      </p:transition>
    </mc:Choice>
    <mc:Fallback xmlns="">
      <p:transition spd="med" advTm="73513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277F0-D0DA-4CE5-E86A-22DBA8A99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5886" y="434714"/>
            <a:ext cx="6632809" cy="10167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b="1" dirty="0">
                <a:solidFill>
                  <a:schemeClr val="tx2"/>
                </a:solidFill>
              </a:rPr>
              <a:t>Phenomenology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B0CADC-6836-04EA-E88A-07724CE59A83}"/>
              </a:ext>
            </a:extLst>
          </p:cNvPr>
          <p:cNvSpPr txBox="1"/>
          <p:nvPr/>
        </p:nvSpPr>
        <p:spPr>
          <a:xfrm rot="10800000" flipV="1">
            <a:off x="151150" y="2418424"/>
            <a:ext cx="11889697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Derives from phenomenological philosophy (Husserl, Heidegger, </a:t>
            </a:r>
            <a:r>
              <a:rPr lang="en-US" sz="2800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Merleau</a:t>
            </a: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Ponty)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Aims at including in a scientific enquiry the lived experience of a concept or phenomenon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the </a:t>
            </a:r>
            <a:r>
              <a:rPr lang="en-US" sz="28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essence</a:t>
            </a: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the experience that all participants have in common?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Getting back to the experience of the </a:t>
            </a:r>
            <a:r>
              <a:rPr lang="en-US" sz="28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thing itself</a:t>
            </a:r>
            <a:endParaRPr lang="en-US" sz="28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1307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7894">
        <p:fade/>
      </p:transition>
    </mc:Choice>
    <mc:Fallback xmlns="">
      <p:transition spd="med" advTm="77894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439E79-8EB0-C0CD-8941-5C4CF563EE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3FB6-15DD-FFFB-0CAE-3E6D6EFB7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5886" y="434714"/>
            <a:ext cx="6632809" cy="10167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b="1" dirty="0">
                <a:solidFill>
                  <a:schemeClr val="tx2"/>
                </a:solidFill>
              </a:rPr>
              <a:t>Phenomenology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149C0E-0348-A0CF-0F76-FDDE3BC7688A}"/>
              </a:ext>
            </a:extLst>
          </p:cNvPr>
          <p:cNvSpPr txBox="1"/>
          <p:nvPr/>
        </p:nvSpPr>
        <p:spPr>
          <a:xfrm rot="10800000" flipV="1">
            <a:off x="151150" y="2418424"/>
            <a:ext cx="11889697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Derives from phenomenological philosophy (Husserl, Heidegger, </a:t>
            </a:r>
            <a:r>
              <a:rPr lang="en-US" sz="2800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Merleau</a:t>
            </a: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Ponty)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Aims at including in a scientific enquiry the lived experience of a concept or phenomenon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the </a:t>
            </a:r>
            <a:r>
              <a:rPr lang="en-US" sz="28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essence</a:t>
            </a: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the experience that all participants have in common?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Getting back to the experience of the </a:t>
            </a:r>
            <a:r>
              <a:rPr lang="en-US" sz="28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thing itself</a:t>
            </a:r>
            <a:endParaRPr lang="en-US" sz="28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1893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7894">
        <p:fade/>
      </p:transition>
    </mc:Choice>
    <mc:Fallback xmlns="">
      <p:transition spd="med" advTm="77894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FFA11B-5051-81EF-A943-D7F415A42A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1BD50-8DEF-C8D8-E4A9-4F0F7BB76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5886" y="434714"/>
            <a:ext cx="6632809" cy="10167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b="1" dirty="0">
                <a:solidFill>
                  <a:schemeClr val="tx2"/>
                </a:solidFill>
              </a:rPr>
              <a:t>Phenomenology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CD264D-8AE0-E6D0-AE80-F77D4CFEEEF2}"/>
              </a:ext>
            </a:extLst>
          </p:cNvPr>
          <p:cNvSpPr txBox="1"/>
          <p:nvPr/>
        </p:nvSpPr>
        <p:spPr>
          <a:xfrm rot="10800000" flipV="1">
            <a:off x="151150" y="2495368"/>
            <a:ext cx="11889697" cy="2985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b="1" i="0" dirty="0" err="1">
                <a:solidFill>
                  <a:srgbClr val="474747"/>
                </a:solidFill>
                <a:effectLst/>
                <a:latin typeface="Google Sans"/>
              </a:rPr>
              <a:t>Epoche</a:t>
            </a:r>
            <a:r>
              <a:rPr lang="en-US" sz="2800" dirty="0">
                <a:solidFill>
                  <a:srgbClr val="474747"/>
                </a:solidFill>
                <a:latin typeface="Google Sans"/>
              </a:rPr>
              <a:t> (</a:t>
            </a:r>
            <a:r>
              <a:rPr lang="en-US" sz="2800" b="0" i="0" dirty="0">
                <a:solidFill>
                  <a:srgbClr val="474747"/>
                </a:solidFill>
                <a:effectLst/>
                <a:latin typeface="Google Sans"/>
              </a:rPr>
              <a:t>bracketing) is central  in phenomenological research. It is </a:t>
            </a:r>
            <a:r>
              <a:rPr lang="en-US" sz="2800" b="0" i="0" dirty="0">
                <a:solidFill>
                  <a:srgbClr val="040C28"/>
                </a:solidFill>
                <a:effectLst/>
                <a:latin typeface="Google Sans"/>
              </a:rPr>
              <a:t>the process by which </a:t>
            </a:r>
            <a:r>
              <a:rPr lang="en-US" sz="2800" b="1" i="0" dirty="0">
                <a:solidFill>
                  <a:srgbClr val="040C28"/>
                </a:solidFill>
                <a:effectLst/>
                <a:latin typeface="Google Sans"/>
              </a:rPr>
              <a:t>assumptions</a:t>
            </a:r>
            <a:r>
              <a:rPr lang="en-US" sz="2800" b="0" i="0" dirty="0">
                <a:solidFill>
                  <a:srgbClr val="040C28"/>
                </a:solidFill>
                <a:effectLst/>
                <a:latin typeface="Google Sans"/>
              </a:rPr>
              <a:t> are </a:t>
            </a:r>
            <a:r>
              <a:rPr lang="en-US" sz="2800" b="1" i="0" dirty="0">
                <a:solidFill>
                  <a:srgbClr val="040C28"/>
                </a:solidFill>
                <a:effectLst/>
                <a:latin typeface="Google Sans"/>
              </a:rPr>
              <a:t>blocked out </a:t>
            </a:r>
            <a:r>
              <a:rPr lang="en-US" sz="2800" b="0" i="0" dirty="0">
                <a:solidFill>
                  <a:srgbClr val="040C28"/>
                </a:solidFill>
                <a:effectLst/>
                <a:latin typeface="Google Sans"/>
              </a:rPr>
              <a:t>to explain a phenomenon in terms of its own inherent system of meaning</a:t>
            </a:r>
            <a:r>
              <a:rPr lang="en-US" sz="2800" b="0" i="0" dirty="0">
                <a:solidFill>
                  <a:srgbClr val="474747"/>
                </a:solidFill>
                <a:effectLst/>
                <a:latin typeface="Google Sans"/>
              </a:rPr>
              <a:t>.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It requires the </a:t>
            </a:r>
            <a:r>
              <a:rPr lang="en-US" sz="2800" b="1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suspension</a:t>
            </a: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 of one’s own </a:t>
            </a:r>
            <a:r>
              <a:rPr lang="en-US" sz="2800" b="1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beliefs</a:t>
            </a: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 of the phenomena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It involves a composite description of a phenomena, produced through the eyes of those who have direct experience of it.</a:t>
            </a:r>
            <a:endParaRPr lang="en-US" sz="28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8879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7894">
        <p:fade/>
      </p:transition>
    </mc:Choice>
    <mc:Fallback xmlns="">
      <p:transition spd="med" advTm="77894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419CA0-BFB4-4390-AB8F-5DBFCA45D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CF4C623-16D7-4722-8EFB-A5B0E3BC0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7F04AAC-11F4-E667-DB24-45F499F6A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1" y="804521"/>
            <a:ext cx="4644420" cy="604554"/>
          </a:xfrm>
        </p:spPr>
        <p:txBody>
          <a:bodyPr>
            <a:normAutofit/>
          </a:bodyPr>
          <a:lstStyle/>
          <a:p>
            <a:r>
              <a:rPr lang="en-GB" b="1" dirty="0"/>
              <a:t>Phenomenology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96E9C81-ACBE-459E-A7D5-2BB824B68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34BD0-815D-E989-9B0C-195849545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323" y="2026142"/>
            <a:ext cx="7311065" cy="402733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Churchill, S. D., 2021. </a:t>
            </a:r>
            <a:r>
              <a:rPr lang="en-GB" sz="2400" i="1" dirty="0">
                <a:ea typeface="Calibri" panose="020F0502020204030204" pitchFamily="34" charset="0"/>
                <a:cs typeface="Times New Roman" panose="02020603050405020304" pitchFamily="18" charset="0"/>
              </a:rPr>
              <a:t>Essentials of Existential Phenomenological Research</a:t>
            </a: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. London: Sage.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Larsen, H.G. and Adu, P., 2021. </a:t>
            </a:r>
            <a:r>
              <a:rPr lang="en-GB" sz="2400" i="1" dirty="0">
                <a:ea typeface="Calibri" panose="020F0502020204030204" pitchFamily="34" charset="0"/>
                <a:cs typeface="Times New Roman" panose="02020603050405020304" pitchFamily="18" charset="0"/>
              </a:rPr>
              <a:t>The theoretical framework in phenomenological research: Development and Application.</a:t>
            </a: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 Kindle.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Moustakas, C. 1994. </a:t>
            </a:r>
            <a:r>
              <a:rPr lang="en-GB" sz="2400" i="1" dirty="0">
                <a:ea typeface="Times New Roman" panose="02020603050405020304" pitchFamily="18" charset="0"/>
                <a:cs typeface="Times New Roman" panose="02020603050405020304" pitchFamily="18" charset="0"/>
              </a:rPr>
              <a:t>Phenomenological research methods.</a:t>
            </a: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 Thousand Oaks, CA: Sage</a:t>
            </a: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Van Manen, M. 1990. </a:t>
            </a:r>
            <a:r>
              <a:rPr lang="en-GB" sz="2400" i="1" dirty="0">
                <a:ea typeface="Times New Roman" panose="02020603050405020304" pitchFamily="18" charset="0"/>
                <a:cs typeface="Times New Roman" panose="02020603050405020304" pitchFamily="18" charset="0"/>
              </a:rPr>
              <a:t>Researching Lived Experience: Human science for an action sensitive pedagogy</a:t>
            </a:r>
            <a:r>
              <a:rPr lang="en-GB" sz="24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 Albany: State University of New York Press</a:t>
            </a: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  <a:tabLst>
                <a:tab pos="263525" algn="l"/>
              </a:tabLst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EBDCB18-ABE5-43B0-8B68-89FEDAEC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83C65C6-7268-490D-B4A8-927D45FAB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133D4A5-82E5-43A0-9FF0-81B7AC16C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erson reading a book&#10;&#10;AI-generated content may be incorrect.">
            <a:extLst>
              <a:ext uri="{FF2B5EF4-FFF2-40B4-BE49-F238E27FC236}">
                <a16:creationId xmlns:a16="http://schemas.microsoft.com/office/drawing/2014/main" id="{C2E519CF-8C64-9DCE-AB3F-D6CBC57B73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92" r="21681"/>
          <a:stretch/>
        </p:blipFill>
        <p:spPr>
          <a:xfrm>
            <a:off x="8116373" y="1116345"/>
            <a:ext cx="2799103" cy="386617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8EC5C75-E28F-4899-9C2E-39431B82B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6AAE0A1-60AD-4190-B85D-2DD814836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22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5673">
        <p:fade/>
      </p:transition>
    </mc:Choice>
    <mc:Fallback xmlns="">
      <p:transition spd="med" advTm="45673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4BE214B-2C92-47AF-8D90-69821110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86D07CD-E0E5-42ED-BA28-6CB6ADC3B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369A020F-4984-4DD0-898A-B60A4882B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442FF9-3B22-F5BA-C4CE-7C3324915E94}"/>
              </a:ext>
            </a:extLst>
          </p:cNvPr>
          <p:cNvSpPr txBox="1"/>
          <p:nvPr/>
        </p:nvSpPr>
        <p:spPr>
          <a:xfrm>
            <a:off x="358273" y="4352331"/>
            <a:ext cx="6881389" cy="15219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Smith, J., Flowers, P. and Larkin, M., 2021.  </a:t>
            </a:r>
            <a:r>
              <a:rPr lang="en-US" sz="2400" i="1" dirty="0"/>
              <a:t>Interpretative Phenomenological Analysis: Theory, Method and Research. </a:t>
            </a:r>
            <a:r>
              <a:rPr lang="en-US" sz="2400" dirty="0"/>
              <a:t> London: Sage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3761B47-AE33-47C9-9636-19D4B313F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9E204B78-8026-4E1E-9C59-5F523ECDD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DDDEB6F1-F54D-4345-B8DF-72D72C71E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4380F474-D468-4F2F-8BE9-F343F8D1A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1624" y="977965"/>
            <a:ext cx="3119444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A2079B-0786-F8CC-7C16-2707DCF2AA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7597" y="1116345"/>
            <a:ext cx="2696654" cy="3866172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D757EBBD-8611-41C1-8124-C151D0957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40D0D8B-2D5E-48A4-BBD5-8CB09A86A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2A5E17E-FF46-7CE8-1BAC-7373B54F826A}"/>
              </a:ext>
            </a:extLst>
          </p:cNvPr>
          <p:cNvSpPr txBox="1"/>
          <p:nvPr/>
        </p:nvSpPr>
        <p:spPr>
          <a:xfrm rot="10800000" flipV="1">
            <a:off x="181756" y="1935826"/>
            <a:ext cx="7057906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b="1" i="0" dirty="0">
                <a:solidFill>
                  <a:srgbClr val="474747"/>
                </a:solidFill>
                <a:effectLst/>
                <a:latin typeface="Google Sans"/>
              </a:rPr>
              <a:t>IPA </a:t>
            </a:r>
            <a:r>
              <a:rPr lang="en-US" sz="2800" i="0" dirty="0">
                <a:solidFill>
                  <a:srgbClr val="474747"/>
                </a:solidFill>
                <a:effectLst/>
                <a:latin typeface="Google Sans"/>
              </a:rPr>
              <a:t>is an offshoot of phenomenology, involving detail steps to conduct the research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474747"/>
                </a:solidFill>
                <a:latin typeface="Google Sans"/>
              </a:rPr>
              <a:t>Underpinned by phenomenology and hermeneutics</a:t>
            </a:r>
            <a:endParaRPr lang="en-US" sz="2800" i="0" dirty="0">
              <a:solidFill>
                <a:srgbClr val="474747"/>
              </a:solidFill>
              <a:effectLst/>
              <a:latin typeface="Google San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D5F3065-3914-88A9-FC22-B42D30A91256}"/>
              </a:ext>
            </a:extLst>
          </p:cNvPr>
          <p:cNvSpPr txBox="1">
            <a:spLocks/>
          </p:cNvSpPr>
          <p:nvPr/>
        </p:nvSpPr>
        <p:spPr>
          <a:xfrm>
            <a:off x="922694" y="349065"/>
            <a:ext cx="6243509" cy="1408571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/>
              <a:t>Interpretative phenomenological Analysis</a:t>
            </a:r>
          </a:p>
        </p:txBody>
      </p:sp>
    </p:spTree>
    <p:extLst>
      <p:ext uri="{BB962C8B-B14F-4D97-AF65-F5344CB8AC3E}">
        <p14:creationId xmlns:p14="http://schemas.microsoft.com/office/powerpoint/2010/main" val="165331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0146">
        <p:fade/>
      </p:transition>
    </mc:Choice>
    <mc:Fallback xmlns="">
      <p:transition spd="med" advTm="40146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A239E8-DDB1-C388-5523-5E07B5304C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BD2CF-ACA2-4DAE-801F-F70090D57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0210" y="492449"/>
            <a:ext cx="8722827" cy="8588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dirty="0"/>
              <a:t>Grounded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B20C61-55BA-F891-1B7D-46BF8200DBC5}"/>
              </a:ext>
            </a:extLst>
          </p:cNvPr>
          <p:cNvSpPr txBox="1"/>
          <p:nvPr/>
        </p:nvSpPr>
        <p:spPr>
          <a:xfrm rot="10800000" flipV="1">
            <a:off x="151151" y="1985386"/>
            <a:ext cx="11889697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Used in Education and Social Sciences. It originates from sociology (Glaser &amp; Strauss, 1960s) 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Believes that theories should be grounded on data, </a:t>
            </a:r>
            <a:r>
              <a:rPr lang="en-US" sz="2800" b="1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not</a:t>
            </a: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 other theories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Purpose: to generate data that is grounded in participants’ theories and perspectives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It involves the collection of a large amount of data, in order to devise a theory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The comparison of the emerging theory with previous theory happens </a:t>
            </a:r>
            <a:r>
              <a:rPr lang="en-US" sz="2800" b="1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after</a:t>
            </a: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 the data collection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endParaRPr lang="en-US" sz="2800" dirty="0">
              <a:solidFill>
                <a:srgbClr val="474747"/>
              </a:solidFill>
              <a:latin typeface="Google Sans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endParaRPr lang="en-US" sz="28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2395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0330">
        <p:fade/>
      </p:transition>
    </mc:Choice>
    <mc:Fallback xmlns="">
      <p:transition spd="med" advTm="8033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>
            <a:extLst>
              <a:ext uri="{FF2B5EF4-FFF2-40B4-BE49-F238E27FC236}">
                <a16:creationId xmlns:a16="http://schemas.microsoft.com/office/drawing/2014/main" id="{6ADF94FC-948F-E6C3-5AA1-3543EFF54EF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43327" y="4915303"/>
            <a:ext cx="10404423" cy="1325564"/>
          </a:xfrm>
        </p:spPr>
        <p:txBody>
          <a:bodyPr>
            <a:normAutofit/>
          </a:bodyPr>
          <a:lstStyle/>
          <a:p>
            <a:r>
              <a:rPr lang="en-US" sz="2800" dirty="0" err="1"/>
              <a:t>Cresswell</a:t>
            </a:r>
            <a:r>
              <a:rPr lang="en-US" sz="2800" dirty="0"/>
              <a:t>, J W.  2007.  Qualitative Enquiry and Research Design.  London: Sage. Page 62 - 68</a:t>
            </a:r>
          </a:p>
          <a:p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F52427-DD14-863E-7354-15BEE11D8A8A}"/>
              </a:ext>
            </a:extLst>
          </p:cNvPr>
          <p:cNvSpPr txBox="1"/>
          <p:nvPr/>
        </p:nvSpPr>
        <p:spPr>
          <a:xfrm rot="10800000" flipV="1">
            <a:off x="349954" y="2114790"/>
            <a:ext cx="752631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Data collection of grounded theory is described as a ‘zigzag process’, since it involves collection and analyses simultaneously, going from the field (collect) to the office (</a:t>
            </a:r>
            <a:r>
              <a:rPr lang="en-US" sz="2800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analyse</a:t>
            </a: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then back to the field, and so on</a:t>
            </a:r>
          </a:p>
        </p:txBody>
      </p:sp>
      <p:pic>
        <p:nvPicPr>
          <p:cNvPr id="4" name="Picture 4" descr="Explore 154+ Free Zigzag Illustrations: Download Now - Pixabay">
            <a:extLst>
              <a:ext uri="{FF2B5EF4-FFF2-40B4-BE49-F238E27FC236}">
                <a16:creationId xmlns:a16="http://schemas.microsoft.com/office/drawing/2014/main" id="{F9B3600F-20C3-64D8-90FC-71B68E4EBB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6266" y="1942697"/>
            <a:ext cx="3672407" cy="2972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B3919F5C-B9E9-944A-F4C2-1B39FDEEA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0210" y="492449"/>
            <a:ext cx="8722827" cy="8588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dirty="0"/>
              <a:t>Grounded Theory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7908">
        <p:fade/>
      </p:transition>
    </mc:Choice>
    <mc:Fallback xmlns="">
      <p:transition spd="med" advTm="47908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419CA0-BFB4-4390-AB8F-5DBFCA45D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CF4C623-16D7-4722-8EFB-A5B0E3BC0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8F673CE-2FF5-E72B-6EED-284C8345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047" y="462468"/>
            <a:ext cx="6462859" cy="8588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dirty="0"/>
              <a:t>Grounded Theory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96E9C81-ACBE-459E-A7D5-2BB824B68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DC84F7-CDA7-CEBF-D701-03C7B74B3450}"/>
              </a:ext>
            </a:extLst>
          </p:cNvPr>
          <p:cNvSpPr txBox="1"/>
          <p:nvPr/>
        </p:nvSpPr>
        <p:spPr>
          <a:xfrm>
            <a:off x="223991" y="1909226"/>
            <a:ext cx="7090434" cy="4105939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marR="0" lvl="0" indent="-228600" defTabSz="91440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/>
              <a:t>Birks, M., and Mills, J,. 2023</a:t>
            </a:r>
            <a:r>
              <a:rPr lang="en-US" sz="2800" i="1" dirty="0"/>
              <a:t>. Grounded Theory: A Practical Guide. Third Edition. London: Sage.</a:t>
            </a:r>
          </a:p>
          <a:p>
            <a:pPr marL="0" marR="0" lvl="0" indent="-228600" defTabSz="91440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/>
              <a:t>Strauss, A and Corbin, J (1990).  </a:t>
            </a:r>
            <a:r>
              <a:rPr lang="en-US" sz="2800" i="1" dirty="0"/>
              <a:t>Basics of qualitative research: Grounded theory procedures and techniques.</a:t>
            </a:r>
            <a:r>
              <a:rPr lang="en-US" sz="2800" dirty="0"/>
              <a:t>  Newbury Park, CA: Sage</a:t>
            </a:r>
          </a:p>
          <a:p>
            <a:pPr marL="0" marR="0" lvl="0" indent="-228600" defTabSz="91440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/>
              <a:t>Urquhart, C. 2023 </a:t>
            </a:r>
            <a:r>
              <a:rPr lang="en-US" sz="2800" i="1" dirty="0"/>
              <a:t>Grounded Theory for Qualitative Research: A Practical Guide. Second Edition. </a:t>
            </a:r>
            <a:r>
              <a:rPr lang="en-US" sz="2800" dirty="0"/>
              <a:t>London: Sage.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EBDCB18-ABE5-43B0-8B68-89FEDAEC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83C65C6-7268-490D-B4A8-927D45FAB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133D4A5-82E5-43A0-9FF0-81B7AC16C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erson reading a book&#10;&#10;AI-generated content may be incorrect.">
            <a:extLst>
              <a:ext uri="{FF2B5EF4-FFF2-40B4-BE49-F238E27FC236}">
                <a16:creationId xmlns:a16="http://schemas.microsoft.com/office/drawing/2014/main" id="{D039A183-C3BF-C8DA-6F55-5AA29BDA24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67" r="30632" b="-2"/>
          <a:stretch/>
        </p:blipFill>
        <p:spPr>
          <a:xfrm>
            <a:off x="8116373" y="1116345"/>
            <a:ext cx="2799103" cy="386617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8EC5C75-E28F-4899-9C2E-39431B82B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6AAE0A1-60AD-4190-B85D-2DD814836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8080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0330">
        <p:fade/>
      </p:transition>
    </mc:Choice>
    <mc:Fallback xmlns="">
      <p:transition spd="med" advTm="8033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9C9246-F245-8267-0513-A57E4470E2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A04F9-4CFA-BA0E-ADD9-2F93321A6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3327" y="552409"/>
            <a:ext cx="4885344" cy="8588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dirty="0"/>
              <a:t>CASE STUDY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589361-BC8A-8A83-1E08-8342A9FC471E}"/>
              </a:ext>
            </a:extLst>
          </p:cNvPr>
          <p:cNvSpPr txBox="1"/>
          <p:nvPr/>
        </p:nvSpPr>
        <p:spPr>
          <a:xfrm rot="10800000" flipV="1">
            <a:off x="760750" y="1921616"/>
            <a:ext cx="10670497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Case studies closely explore and examine the data from a specific context 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Studies a small group or area of knowledge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Explores contemporary real-life problems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Common in law, social work, medicine, as well as Counselling (case studies of clients)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rgbClr val="474747"/>
                </a:solidFill>
                <a:latin typeface="Google Sans"/>
                <a:ea typeface="Calibri" panose="020F0502020204030204" pitchFamily="34" charset="0"/>
                <a:cs typeface="Calibri" panose="020F0502020204030204" pitchFamily="34" charset="0"/>
              </a:rPr>
              <a:t>It gathers a wide array of information on the case, making use of a variety of tools and research methods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endParaRPr lang="en-US" sz="2800" dirty="0">
              <a:solidFill>
                <a:srgbClr val="474747"/>
              </a:solidFill>
              <a:latin typeface="Google Sans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q"/>
            </a:pPr>
            <a:endParaRPr lang="en-US" sz="28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0623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0330">
        <p:fade/>
      </p:transition>
    </mc:Choice>
    <mc:Fallback xmlns="">
      <p:transition spd="med" advTm="8033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5944EB-3757-57F9-90AB-948B8E80C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8EF812-0DE4-8CD0-C4E2-25D6B6528F78}"/>
              </a:ext>
            </a:extLst>
          </p:cNvPr>
          <p:cNvSpPr txBox="1"/>
          <p:nvPr/>
        </p:nvSpPr>
        <p:spPr>
          <a:xfrm>
            <a:off x="209862" y="2015732"/>
            <a:ext cx="6694018" cy="40377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28600"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Stake, R. 1995. </a:t>
            </a:r>
            <a:r>
              <a:rPr lang="en-US" sz="2400" i="1" dirty="0"/>
              <a:t>The art of case study research</a:t>
            </a:r>
            <a:r>
              <a:rPr lang="en-US" sz="2400" dirty="0"/>
              <a:t>.  Thousand Oaks, CA: Sage</a:t>
            </a:r>
          </a:p>
          <a:p>
            <a:pPr marL="228600"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Yin, R.K. 1999. </a:t>
            </a:r>
            <a:r>
              <a:rPr lang="en-US" sz="2400" i="1" dirty="0"/>
              <a:t>Case Study Research: Design and methods </a:t>
            </a:r>
            <a:r>
              <a:rPr lang="en-US" sz="2400" dirty="0"/>
              <a:t>(Third Edition).  Thousand Oaks, CA: Sage</a:t>
            </a:r>
          </a:p>
          <a:p>
            <a:pPr marL="228600"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altLang="en-US" sz="2400" dirty="0"/>
              <a:t>Yin, R.K., 2018. </a:t>
            </a:r>
            <a:r>
              <a:rPr lang="en-US" sz="2400" dirty="0"/>
              <a:t>Case Study Research and Applications: Design and Methods. Sixth Edition. London: Sage.</a:t>
            </a:r>
            <a:br>
              <a:rPr lang="en-US" sz="2400" dirty="0"/>
            </a:br>
            <a:r>
              <a:rPr lang="en-US" sz="2400" dirty="0"/>
              <a:t>Gagnon, Y., 2010. The Case Study as Research Method: A Practical Handbook. Kindle Edition </a:t>
            </a:r>
          </a:p>
        </p:txBody>
      </p:sp>
      <p:pic>
        <p:nvPicPr>
          <p:cNvPr id="5" name="Picture 4" descr="A row of books on a table&#10;&#10;AI-generated content may be incorrect.">
            <a:extLst>
              <a:ext uri="{FF2B5EF4-FFF2-40B4-BE49-F238E27FC236}">
                <a16:creationId xmlns:a16="http://schemas.microsoft.com/office/drawing/2014/main" id="{3035B124-A85B-89F4-A645-D23608E5E5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3880" y="1329137"/>
            <a:ext cx="4960442" cy="331109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itle 1">
            <a:extLst>
              <a:ext uri="{FF2B5EF4-FFF2-40B4-BE49-F238E27FC236}">
                <a16:creationId xmlns:a16="http://schemas.microsoft.com/office/drawing/2014/main" id="{6854D819-3C09-1BDF-5042-12C907E1B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3896" y="494095"/>
            <a:ext cx="4885344" cy="8588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dirty="0"/>
              <a:t>CASE STUDY</a:t>
            </a:r>
          </a:p>
        </p:txBody>
      </p:sp>
    </p:spTree>
    <p:extLst>
      <p:ext uri="{BB962C8B-B14F-4D97-AF65-F5344CB8AC3E}">
        <p14:creationId xmlns:p14="http://schemas.microsoft.com/office/powerpoint/2010/main" val="4226139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0330">
        <p:fade/>
      </p:transition>
    </mc:Choice>
    <mc:Fallback xmlns="">
      <p:transition spd="med" advTm="8033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21855-586C-41D4-9246-EAAB6A250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200" dirty="0"/>
              <a:t>Hopefully this lesson will have helped you to get started: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2EADF2-5A1B-4746-B20E-730F4CED9CF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35432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8745">
        <p:fade/>
      </p:transition>
    </mc:Choice>
    <mc:Fallback xmlns="">
      <p:transition spd="med" advTm="18745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9FCAD-D5C8-4E01-B65C-F3BE3D7A1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882" y="425566"/>
            <a:ext cx="9727781" cy="1461778"/>
          </a:xfrm>
        </p:spPr>
        <p:txBody>
          <a:bodyPr>
            <a:normAutofit/>
          </a:bodyPr>
          <a:lstStyle/>
          <a:p>
            <a:r>
              <a:rPr lang="en-US" sz="4000" b="1" cap="none" dirty="0">
                <a:latin typeface="Calibri Light" panose="020F0302020204030204"/>
              </a:rPr>
              <a:t>L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earning aims:</a:t>
            </a:r>
            <a:endParaRPr lang="en-GB" sz="4000" dirty="0"/>
          </a:p>
        </p:txBody>
      </p:sp>
      <p:pic>
        <p:nvPicPr>
          <p:cNvPr id="4" name="Graphic 4" descr="Brain in head">
            <a:extLst>
              <a:ext uri="{FF2B5EF4-FFF2-40B4-BE49-F238E27FC236}">
                <a16:creationId xmlns:a16="http://schemas.microsoft.com/office/drawing/2014/main" id="{744356DF-D483-4038-BBD3-62D6AD05F5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9C6AAE4-8CC1-8547-A353-BB8E661B1736}"/>
              </a:ext>
            </a:extLst>
          </p:cNvPr>
          <p:cNvSpPr txBox="1">
            <a:spLocks/>
          </p:cNvSpPr>
          <p:nvPr/>
        </p:nvSpPr>
        <p:spPr>
          <a:xfrm>
            <a:off x="838200" y="1931508"/>
            <a:ext cx="4048344" cy="424545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US" sz="3900"/>
              <a:t>Positioning research within the counselling profession</a:t>
            </a:r>
            <a:endParaRPr lang="en-GB" sz="3900"/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GB" sz="3900"/>
              <a:t>Differences between Quantitative and Qualitative research</a:t>
            </a:r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GB" sz="3900">
                <a:ea typeface="+mj-ea"/>
                <a:cs typeface="+mj-cs"/>
              </a:rPr>
              <a:t>An Introduction to Qualitative Research</a:t>
            </a:r>
            <a:endParaRPr lang="en-US" sz="3900">
              <a:ea typeface="+mj-ea"/>
              <a:cs typeface="+mj-cs"/>
            </a:endParaRPr>
          </a:p>
          <a:p>
            <a:endParaRPr lang="en-GB" sz="2200">
              <a:latin typeface="+mj-lt"/>
            </a:endParaRPr>
          </a:p>
          <a:p>
            <a:pPr marL="0" indent="0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None/>
            </a:pPr>
            <a:endParaRPr lang="en-US" sz="220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591350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5961">
        <p:fade/>
      </p:transition>
    </mc:Choice>
    <mc:Fallback xmlns="">
      <p:transition spd="med" advTm="25961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728" y="804521"/>
            <a:ext cx="7746713" cy="587134"/>
          </a:xfrm>
        </p:spPr>
        <p:txBody>
          <a:bodyPr>
            <a:normAutofit/>
          </a:bodyPr>
          <a:lstStyle/>
          <a:p>
            <a:r>
              <a:rPr lang="en-US" sz="2800" b="1" dirty="0"/>
              <a:t>Reference list and ‘top up’ reading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3363" y="1793024"/>
            <a:ext cx="8679449" cy="4558844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200" dirty="0"/>
              <a:t>Cooper, M. Et al (2010) Person-Centred and Experiential Therapies Work: A Review of the Research on Counselling, Psychotherapy and Related Practices. Ross on Wye, PCCS.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200" dirty="0"/>
              <a:t>Cooper, M. (2008) Essential Research Findings in Counselling and Psychotherapy: the facts are friendly. London, Sage. 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200" dirty="0"/>
              <a:t>Harper, D. (2012) Qualitative research methods in mental health and psychotherapy: a guide for students and practitioners, Oxford: Wiley-Blackwell. Online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200" dirty="0"/>
              <a:t>McLeod, J. (2011) Qualitative Research in Counselling and Psychotherapy. 2nd Ed.  London: Sage 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200" dirty="0"/>
              <a:t>Willig, C. (2008) Introducing Qualitative Research in Psychology. 2nd Ed. Berkshire: Open University Press.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100" dirty="0"/>
          </a:p>
        </p:txBody>
      </p:sp>
      <p:pic>
        <p:nvPicPr>
          <p:cNvPr id="4" name="Picture 3" descr="A book on the ground&#10;&#10;AI-generated content may be incorrect.">
            <a:extLst>
              <a:ext uri="{FF2B5EF4-FFF2-40B4-BE49-F238E27FC236}">
                <a16:creationId xmlns:a16="http://schemas.microsoft.com/office/drawing/2014/main" id="{81F6DD12-E9ED-B144-218E-7AEB06625A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6173" y="979535"/>
            <a:ext cx="3099406" cy="46607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7331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 xsi:nil="true"/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 xsi:nil="true"/>
    <LocLastLocAttemptVersionLookup xmlns="4873beb7-5857-4685-be1f-d57550cc96cc" xsi:nil="true"/>
    <PolicheckWords xmlns="4873beb7-5857-4685-be1f-d57550cc96cc" xsi:nil="true"/>
    <SubmitterId xmlns="4873beb7-5857-4685-be1f-d57550cc96cc" xsi:nil="true"/>
    <AcquiredFrom xmlns="4873beb7-5857-4685-be1f-d57550cc96cc" xsi:nil="true"/>
    <EditorialStatus xmlns="4873beb7-5857-4685-be1f-d57550cc96cc" xsi:nil="true"/>
    <Markets xmlns="4873beb7-5857-4685-be1f-d57550cc96cc"/>
    <OriginAsset xmlns="4873beb7-5857-4685-be1f-d57550cc96cc" xsi:nil="true"/>
    <AssetStart xmlns="4873beb7-5857-4685-be1f-d57550cc96cc" xsi:nil="true"/>
    <FriendlyTitle xmlns="4873beb7-5857-4685-be1f-d57550cc96cc" xsi:nil="true"/>
    <MarketSpecific xmlns="4873beb7-5857-4685-be1f-d57550cc96cc" xsi:nil="true"/>
    <TPNamespace xmlns="4873beb7-5857-4685-be1f-d57550cc96cc" xsi:nil="true"/>
    <PublishStatusLookup xmlns="4873beb7-5857-4685-be1f-d57550cc96cc"/>
    <APAuthor xmlns="4873beb7-5857-4685-be1f-d57550cc96cc">
      <UserInfo>
        <DisplayName/>
        <AccountId xsi:nil="true"/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 xsi:nil="true"/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 xsi:nil="true"/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 xsi:nil="true"/>
    <IntlLocPriority xmlns="4873beb7-5857-4685-be1f-d57550cc96cc" xsi:nil="true"/>
    <UAProjectedTotalWords xmlns="4873beb7-5857-4685-be1f-d57550cc96cc" xsi:nil="true"/>
    <AssetType xmlns="4873beb7-5857-4685-be1f-d57550cc96cc" xsi:nil="true"/>
    <MachineTranslated xmlns="4873beb7-5857-4685-be1f-d57550cc96cc" xsi:nil="true"/>
    <OutputCachingOn xmlns="4873beb7-5857-4685-be1f-d57550cc96cc" xsi:nil="true"/>
    <TemplateStatus xmlns="4873beb7-5857-4685-be1f-d57550cc96cc" xsi:nil="true"/>
    <IsSearchable xmlns="4873beb7-5857-4685-be1f-d57550cc96cc" xsi:nil="true"/>
    <ContentItem xmlns="4873beb7-5857-4685-be1f-d57550cc96cc" xsi:nil="true"/>
    <HandoffToMSDN xmlns="4873beb7-5857-4685-be1f-d57550cc96cc" xsi:nil="true"/>
    <ShowIn xmlns="4873beb7-5857-4685-be1f-d57550cc96cc" xsi:nil="true"/>
    <ThumbnailAssetId xmlns="4873beb7-5857-4685-be1f-d57550cc96cc" xsi:nil="true"/>
    <UALocComments xmlns="4873beb7-5857-4685-be1f-d57550cc96cc" xsi:nil="true"/>
    <UALocRecommendation xmlns="4873beb7-5857-4685-be1f-d57550cc96cc" xsi:nil="true"/>
    <LastModifiedDateTime xmlns="4873beb7-5857-4685-be1f-d57550cc96cc" xsi:nil="true"/>
    <LegacyData xmlns="4873beb7-5857-4685-be1f-d57550cc96cc" xsi:nil="true"/>
    <LocManualTestRequired xmlns="4873beb7-5857-4685-be1f-d57550cc96cc" xsi:nil="true"/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 xsi:nil="true"/>
    <PlannedPubDate xmlns="4873beb7-5857-4685-be1f-d57550cc96cc" xsi:nil="true"/>
    <CSXSubmissionMarket xmlns="4873beb7-5857-4685-be1f-d57550cc96cc" xsi:nil="true"/>
    <Downloads xmlns="4873beb7-5857-4685-be1f-d57550cc96cc" xsi:nil="true"/>
    <ArtSampleDocs xmlns="4873beb7-5857-4685-be1f-d57550cc96cc" xsi:nil="true"/>
    <TrustLevel xmlns="4873beb7-5857-4685-be1f-d57550cc96cc" xsi:nil="true"/>
    <BlockPublish xmlns="4873beb7-5857-4685-be1f-d57550cc96cc" xsi:nil="true"/>
    <TPLaunchHelpLinkType xmlns="4873beb7-5857-4685-be1f-d57550cc96cc" xsi:nil="true"/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 xsi:nil="true"/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 xsi:nil="true"/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 xsi:nil="true"/>
    <PublishTargets xmlns="4873beb7-5857-4685-be1f-d57550cc96cc" xsi:nil="true"/>
    <ApprovalLog xmlns="4873beb7-5857-4685-be1f-d57550cc96cc" xsi:nil="true"/>
    <BugNumber xmlns="4873beb7-5857-4685-be1f-d57550cc96cc" xsi:nil="true"/>
    <CrawlForDependencies xmlns="4873beb7-5857-4685-be1f-d57550cc96cc" xsi:nil="true"/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 xsi:nil="true"/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CDDBB83-77C1-4099-A0AA-289882E745E2}">
  <ds:schemaRefs>
    <ds:schemaRef ds:uri="http://schemas.microsoft.com/office/2006/documentManagement/types"/>
    <ds:schemaRef ds:uri="4873beb7-5857-4685-be1f-d57550cc96cc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purl.org/dc/terms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1922</Words>
  <Application>Microsoft Office PowerPoint</Application>
  <PresentationFormat>Widescreen</PresentationFormat>
  <Paragraphs>214</Paragraphs>
  <Slides>31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2" baseType="lpstr">
      <vt:lpstr>Arial</vt:lpstr>
      <vt:lpstr>Calibri</vt:lpstr>
      <vt:lpstr>Calibri Light</vt:lpstr>
      <vt:lpstr>Euphemia</vt:lpstr>
      <vt:lpstr>Gill Sans MT</vt:lpstr>
      <vt:lpstr>Google Sans</vt:lpstr>
      <vt:lpstr>Roboto</vt:lpstr>
      <vt:lpstr>Times New Roman</vt:lpstr>
      <vt:lpstr>Wingdings</vt:lpstr>
      <vt:lpstr>Wingdings 3</vt:lpstr>
      <vt:lpstr>Gallery</vt:lpstr>
      <vt:lpstr>An Introduction to Qualitative Research. 8 qualitative methods</vt:lpstr>
      <vt:lpstr>A brief introduction to eight approaches of qualitative inquiry</vt:lpstr>
      <vt:lpstr>Qualitative Research</vt:lpstr>
      <vt:lpstr>With all these research approaches …</vt:lpstr>
      <vt:lpstr>Heuristic Research</vt:lpstr>
      <vt:lpstr>Heuristic Research</vt:lpstr>
      <vt:lpstr>Thematic analysis</vt:lpstr>
      <vt:lpstr>Six Phases of Thematic Analysis</vt:lpstr>
      <vt:lpstr>Thematic Analysis</vt:lpstr>
      <vt:lpstr>Critical Literature Review</vt:lpstr>
      <vt:lpstr>Critical Literature Review</vt:lpstr>
      <vt:lpstr>Narrative research</vt:lpstr>
      <vt:lpstr>PowerPoint Presentation</vt:lpstr>
      <vt:lpstr>Narrative research</vt:lpstr>
      <vt:lpstr>PowerPoint Presentation</vt:lpstr>
      <vt:lpstr>Narrative Research</vt:lpstr>
      <vt:lpstr>Ethnography</vt:lpstr>
      <vt:lpstr>Ethnography</vt:lpstr>
      <vt:lpstr>Phenomenology</vt:lpstr>
      <vt:lpstr>Phenomenology</vt:lpstr>
      <vt:lpstr>Phenomenology</vt:lpstr>
      <vt:lpstr>Phenomenology</vt:lpstr>
      <vt:lpstr>PowerPoint Presentation</vt:lpstr>
      <vt:lpstr>Grounded Theory</vt:lpstr>
      <vt:lpstr>Grounded Theory</vt:lpstr>
      <vt:lpstr>Grounded Theory</vt:lpstr>
      <vt:lpstr>CASE STUDY</vt:lpstr>
      <vt:lpstr>CASE STUDY</vt:lpstr>
      <vt:lpstr>Hopefully this lesson will have helped you to get started:</vt:lpstr>
      <vt:lpstr>Learning aims:</vt:lpstr>
      <vt:lpstr>Reference list and ‘top up’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ECAC7003  Advanced Research Methods</dc:title>
  <dc:creator>Beverly Cole</dc:creator>
  <cp:lastModifiedBy>Mat Morandi</cp:lastModifiedBy>
  <cp:revision>51</cp:revision>
  <cp:lastPrinted>2023-02-04T08:49:58Z</cp:lastPrinted>
  <dcterms:created xsi:type="dcterms:W3CDTF">2021-08-11T06:52:05Z</dcterms:created>
  <dcterms:modified xsi:type="dcterms:W3CDTF">2025-02-16T22:59:40Z</dcterms:modified>
</cp:coreProperties>
</file>