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1" r:id="rId1"/>
  </p:sldMasterIdLst>
  <p:notesMasterIdLst>
    <p:notesMasterId r:id="rId89"/>
  </p:notesMasterIdLst>
  <p:sldIdLst>
    <p:sldId id="791" r:id="rId2"/>
    <p:sldId id="265" r:id="rId3"/>
    <p:sldId id="788" r:id="rId4"/>
    <p:sldId id="749" r:id="rId5"/>
    <p:sldId id="753" r:id="rId6"/>
    <p:sldId id="784" r:id="rId7"/>
    <p:sldId id="755" r:id="rId8"/>
    <p:sldId id="758" r:id="rId9"/>
    <p:sldId id="759" r:id="rId10"/>
    <p:sldId id="756" r:id="rId11"/>
    <p:sldId id="760" r:id="rId12"/>
    <p:sldId id="761" r:id="rId13"/>
    <p:sldId id="762" r:id="rId14"/>
    <p:sldId id="763" r:id="rId15"/>
    <p:sldId id="783" r:id="rId16"/>
    <p:sldId id="764" r:id="rId17"/>
    <p:sldId id="765" r:id="rId18"/>
    <p:sldId id="766" r:id="rId19"/>
    <p:sldId id="767" r:id="rId20"/>
    <p:sldId id="785" r:id="rId21"/>
    <p:sldId id="768" r:id="rId22"/>
    <p:sldId id="769" r:id="rId23"/>
    <p:sldId id="770" r:id="rId24"/>
    <p:sldId id="772" r:id="rId25"/>
    <p:sldId id="773" r:id="rId26"/>
    <p:sldId id="774" r:id="rId27"/>
    <p:sldId id="775" r:id="rId28"/>
    <p:sldId id="777" r:id="rId29"/>
    <p:sldId id="778" r:id="rId30"/>
    <p:sldId id="786" r:id="rId31"/>
    <p:sldId id="780" r:id="rId32"/>
    <p:sldId id="781" r:id="rId33"/>
    <p:sldId id="787" r:id="rId34"/>
    <p:sldId id="789" r:id="rId35"/>
    <p:sldId id="322" r:id="rId36"/>
    <p:sldId id="323" r:id="rId37"/>
    <p:sldId id="324" r:id="rId38"/>
    <p:sldId id="746" r:id="rId39"/>
    <p:sldId id="747" r:id="rId40"/>
    <p:sldId id="748" r:id="rId41"/>
    <p:sldId id="790" r:id="rId42"/>
    <p:sldId id="423" r:id="rId43"/>
    <p:sldId id="410" r:id="rId44"/>
    <p:sldId id="421" r:id="rId45"/>
    <p:sldId id="425" r:id="rId46"/>
    <p:sldId id="426" r:id="rId47"/>
    <p:sldId id="427" r:id="rId48"/>
    <p:sldId id="428" r:id="rId49"/>
    <p:sldId id="435" r:id="rId50"/>
    <p:sldId id="437" r:id="rId51"/>
    <p:sldId id="406" r:id="rId52"/>
    <p:sldId id="407" r:id="rId53"/>
    <p:sldId id="409" r:id="rId54"/>
    <p:sldId id="408" r:id="rId55"/>
    <p:sldId id="412" r:id="rId56"/>
    <p:sldId id="413" r:id="rId57"/>
    <p:sldId id="414" r:id="rId58"/>
    <p:sldId id="416" r:id="rId59"/>
    <p:sldId id="417" r:id="rId60"/>
    <p:sldId id="418" r:id="rId61"/>
    <p:sldId id="419" r:id="rId62"/>
    <p:sldId id="678" r:id="rId63"/>
    <p:sldId id="680" r:id="rId64"/>
    <p:sldId id="684" r:id="rId65"/>
    <p:sldId id="614" r:id="rId66"/>
    <p:sldId id="366" r:id="rId67"/>
    <p:sldId id="528" r:id="rId68"/>
    <p:sldId id="526" r:id="rId69"/>
    <p:sldId id="529" r:id="rId70"/>
    <p:sldId id="530" r:id="rId71"/>
    <p:sldId id="531" r:id="rId72"/>
    <p:sldId id="532" r:id="rId73"/>
    <p:sldId id="535" r:id="rId74"/>
    <p:sldId id="536" r:id="rId75"/>
    <p:sldId id="538" r:id="rId76"/>
    <p:sldId id="539" r:id="rId77"/>
    <p:sldId id="540" r:id="rId78"/>
    <p:sldId id="541" r:id="rId79"/>
    <p:sldId id="542" r:id="rId80"/>
    <p:sldId id="543" r:id="rId81"/>
    <p:sldId id="607" r:id="rId82"/>
    <p:sldId id="606" r:id="rId83"/>
    <p:sldId id="608" r:id="rId84"/>
    <p:sldId id="609" r:id="rId85"/>
    <p:sldId id="610" r:id="rId86"/>
    <p:sldId id="611" r:id="rId87"/>
    <p:sldId id="612" r:id="rId8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700"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41EB10AC-3B32-40E9-BDA5-B1B5E0021AC5}" type="doc">
      <dgm:prSet loTypeId="urn:microsoft.com/office/officeart/2005/8/layout/process3#1" loCatId="process" qsTypeId="urn:microsoft.com/office/officeart/2005/8/quickstyle/simple1#1" qsCatId="simple" csTypeId="urn:microsoft.com/office/officeart/2005/8/colors/accent1_2#1" csCatId="accent1" phldr="1"/>
      <dgm:spPr/>
      <dgm:t>
        <a:bodyPr/>
        <a:lstStyle/>
        <a:p>
          <a:endParaRPr lang="en-GB"/>
        </a:p>
      </dgm:t>
    </dgm:pt>
    <dgm:pt modelId="{A966C63E-943E-4899-89E5-4AD30B438A44}">
      <dgm:prSet phldrT="[Text]"/>
      <dgm:spPr/>
      <dgm:t>
        <a:bodyPr/>
        <a:lstStyle/>
        <a:p>
          <a:r>
            <a:rPr lang="en-US" dirty="0" err="1" smtClean="0">
              <a:solidFill>
                <a:srgbClr val="191919"/>
              </a:solidFill>
              <a:latin typeface="+mn-lt"/>
            </a:rPr>
            <a:t>mā</a:t>
          </a:r>
          <a:endParaRPr lang="en-GB" dirty="0">
            <a:solidFill>
              <a:srgbClr val="191919"/>
            </a:solidFill>
            <a:latin typeface="+mn-lt"/>
          </a:endParaRPr>
        </a:p>
      </dgm:t>
    </dgm:pt>
    <dgm:pt modelId="{06F9AD7C-F074-4363-95EC-50997B25C5C6}" type="parTrans" cxnId="{40D4B533-90F7-4459-80C5-260045A24444}">
      <dgm:prSet/>
      <dgm:spPr/>
      <dgm:t>
        <a:bodyPr/>
        <a:lstStyle/>
        <a:p>
          <a:endParaRPr lang="en-GB"/>
        </a:p>
      </dgm:t>
    </dgm:pt>
    <dgm:pt modelId="{5A358354-AEF4-47BC-A901-FE6666E6B60B}" type="sibTrans" cxnId="{40D4B533-90F7-4459-80C5-260045A24444}">
      <dgm:prSet/>
      <dgm:spPr/>
      <dgm:t>
        <a:bodyPr/>
        <a:lstStyle/>
        <a:p>
          <a:endParaRPr lang="en-GB"/>
        </a:p>
      </dgm:t>
    </dgm:pt>
    <dgm:pt modelId="{A710DFD3-6780-4093-8B62-40907061E9C7}">
      <dgm:prSet phldrT="[Text]"/>
      <dgm:spPr/>
      <dgm:t>
        <a:bodyPr/>
        <a:lstStyle/>
        <a:p>
          <a:r>
            <a:rPr lang="en-US" dirty="0" err="1" smtClean="0">
              <a:solidFill>
                <a:srgbClr val="191919"/>
              </a:solidFill>
              <a:latin typeface="+mn-lt"/>
            </a:rPr>
            <a:t>má</a:t>
          </a:r>
          <a:endParaRPr lang="en-GB" dirty="0">
            <a:solidFill>
              <a:srgbClr val="191919"/>
            </a:solidFill>
            <a:latin typeface="+mn-lt"/>
          </a:endParaRPr>
        </a:p>
      </dgm:t>
    </dgm:pt>
    <dgm:pt modelId="{BA9EDD42-8C51-4DF5-9AAD-C880941470F1}" type="parTrans" cxnId="{BABAD559-FB03-4EE2-B555-6EFD074A6219}">
      <dgm:prSet/>
      <dgm:spPr/>
      <dgm:t>
        <a:bodyPr/>
        <a:lstStyle/>
        <a:p>
          <a:endParaRPr lang="en-GB"/>
        </a:p>
      </dgm:t>
    </dgm:pt>
    <dgm:pt modelId="{4072E799-6510-4C81-B5D9-4443D0E1FA54}" type="sibTrans" cxnId="{BABAD559-FB03-4EE2-B555-6EFD074A6219}">
      <dgm:prSet/>
      <dgm:spPr/>
      <dgm:t>
        <a:bodyPr/>
        <a:lstStyle/>
        <a:p>
          <a:endParaRPr lang="en-GB"/>
        </a:p>
      </dgm:t>
    </dgm:pt>
    <dgm:pt modelId="{50E6573C-AC2E-4699-A3BC-8D26438B934D}">
      <dgm:prSet phldrT="[Text]"/>
      <dgm:spPr/>
      <dgm:t>
        <a:bodyPr/>
        <a:lstStyle/>
        <a:p>
          <a:r>
            <a:rPr lang="zh-CN" altLang="en-US" dirty="0" smtClean="0">
              <a:solidFill>
                <a:srgbClr val="191919"/>
              </a:solidFill>
              <a:latin typeface="+mn-lt"/>
            </a:rPr>
            <a:t>麻</a:t>
          </a:r>
          <a:endParaRPr lang="en-GB" dirty="0">
            <a:solidFill>
              <a:srgbClr val="191919"/>
            </a:solidFill>
            <a:latin typeface="+mn-lt"/>
          </a:endParaRPr>
        </a:p>
      </dgm:t>
    </dgm:pt>
    <dgm:pt modelId="{699C6884-D521-4C41-9845-3530DE97FCAA}" type="parTrans" cxnId="{BD3C246A-D157-41B1-ABE6-235C81B3286B}">
      <dgm:prSet/>
      <dgm:spPr/>
      <dgm:t>
        <a:bodyPr/>
        <a:lstStyle/>
        <a:p>
          <a:endParaRPr lang="en-GB"/>
        </a:p>
      </dgm:t>
    </dgm:pt>
    <dgm:pt modelId="{6DEF7AC1-13F9-4941-9B11-49554876D5DF}" type="sibTrans" cxnId="{BD3C246A-D157-41B1-ABE6-235C81B3286B}">
      <dgm:prSet/>
      <dgm:spPr/>
      <dgm:t>
        <a:bodyPr/>
        <a:lstStyle/>
        <a:p>
          <a:endParaRPr lang="en-GB"/>
        </a:p>
      </dgm:t>
    </dgm:pt>
    <dgm:pt modelId="{092A96D2-0296-4D21-BB39-DE9A094FD0A9}">
      <dgm:prSet phldrT="[Text]"/>
      <dgm:spPr/>
      <dgm:t>
        <a:bodyPr/>
        <a:lstStyle/>
        <a:p>
          <a:r>
            <a:rPr lang="en-US" dirty="0" err="1" smtClean="0">
              <a:solidFill>
                <a:srgbClr val="191919"/>
              </a:solidFill>
              <a:latin typeface="+mn-lt"/>
            </a:rPr>
            <a:t>mǎ</a:t>
          </a:r>
          <a:endParaRPr lang="en-GB" dirty="0">
            <a:solidFill>
              <a:srgbClr val="191919"/>
            </a:solidFill>
            <a:latin typeface="+mn-lt"/>
          </a:endParaRPr>
        </a:p>
      </dgm:t>
    </dgm:pt>
    <dgm:pt modelId="{FFF6B6AB-E300-4605-A4E9-D69275A256FE}" type="parTrans" cxnId="{FEF2639B-CB04-4084-A7F9-7B2AB2960A49}">
      <dgm:prSet/>
      <dgm:spPr/>
      <dgm:t>
        <a:bodyPr/>
        <a:lstStyle/>
        <a:p>
          <a:endParaRPr lang="en-GB"/>
        </a:p>
      </dgm:t>
    </dgm:pt>
    <dgm:pt modelId="{3341CFDC-5179-43BE-8B94-99162D505B59}" type="sibTrans" cxnId="{FEF2639B-CB04-4084-A7F9-7B2AB2960A49}">
      <dgm:prSet/>
      <dgm:spPr/>
      <dgm:t>
        <a:bodyPr/>
        <a:lstStyle/>
        <a:p>
          <a:endParaRPr lang="en-GB"/>
        </a:p>
      </dgm:t>
    </dgm:pt>
    <dgm:pt modelId="{3C823067-EF68-47A4-84B7-20A3FD97EBC1}">
      <dgm:prSet phldrT="[Text]"/>
      <dgm:spPr/>
      <dgm:t>
        <a:bodyPr/>
        <a:lstStyle/>
        <a:p>
          <a:r>
            <a:rPr lang="zh-CN" altLang="en-US" dirty="0" smtClean="0">
              <a:solidFill>
                <a:srgbClr val="191919"/>
              </a:solidFill>
              <a:latin typeface="+mn-lt"/>
            </a:rPr>
            <a:t>骂</a:t>
          </a:r>
          <a:endParaRPr lang="en-GB" dirty="0">
            <a:solidFill>
              <a:srgbClr val="191919"/>
            </a:solidFill>
            <a:latin typeface="+mn-lt"/>
          </a:endParaRPr>
        </a:p>
      </dgm:t>
    </dgm:pt>
    <dgm:pt modelId="{62B411F8-178E-4330-9083-1DF838CECD79}" type="parTrans" cxnId="{C2658F76-E49D-44BC-88F4-EECB48EC6EB1}">
      <dgm:prSet/>
      <dgm:spPr/>
      <dgm:t>
        <a:bodyPr/>
        <a:lstStyle/>
        <a:p>
          <a:endParaRPr lang="en-GB"/>
        </a:p>
      </dgm:t>
    </dgm:pt>
    <dgm:pt modelId="{AB4B9A7A-2DC7-414D-BFBA-24C79459160E}" type="sibTrans" cxnId="{C2658F76-E49D-44BC-88F4-EECB48EC6EB1}">
      <dgm:prSet/>
      <dgm:spPr/>
      <dgm:t>
        <a:bodyPr/>
        <a:lstStyle/>
        <a:p>
          <a:endParaRPr lang="en-GB"/>
        </a:p>
      </dgm:t>
    </dgm:pt>
    <dgm:pt modelId="{76AC0C8F-04DA-4767-8E74-0D05C04D22D0}">
      <dgm:prSet phldrT="[Text]"/>
      <dgm:spPr/>
      <dgm:t>
        <a:bodyPr/>
        <a:lstStyle/>
        <a:p>
          <a:r>
            <a:rPr lang="en-US" dirty="0" err="1" smtClean="0">
              <a:solidFill>
                <a:srgbClr val="191919"/>
              </a:solidFill>
              <a:latin typeface="+mn-lt"/>
            </a:rPr>
            <a:t>m</a:t>
          </a:r>
          <a:r>
            <a:rPr lang="en-US" dirty="0" err="1" smtClean="0">
              <a:solidFill>
                <a:srgbClr val="191919"/>
              </a:solidFill>
              <a:latin typeface="+mn-lt"/>
              <a:ea typeface="SimSun" panose="02010600030101010101" pitchFamily="2" charset="-122"/>
            </a:rPr>
            <a:t>à</a:t>
          </a:r>
          <a:endParaRPr lang="en-GB" dirty="0">
            <a:solidFill>
              <a:srgbClr val="191919"/>
            </a:solidFill>
            <a:latin typeface="+mn-lt"/>
          </a:endParaRPr>
        </a:p>
      </dgm:t>
    </dgm:pt>
    <dgm:pt modelId="{88C51B51-86FA-4DB5-9856-DA6EBAA98235}" type="parTrans" cxnId="{FD3878CF-D041-4DA7-B681-130507E21DE4}">
      <dgm:prSet/>
      <dgm:spPr/>
      <dgm:t>
        <a:bodyPr/>
        <a:lstStyle/>
        <a:p>
          <a:endParaRPr lang="en-GB"/>
        </a:p>
      </dgm:t>
    </dgm:pt>
    <dgm:pt modelId="{DCD5969C-EEC8-4D17-A036-60D11B79274A}" type="sibTrans" cxnId="{FD3878CF-D041-4DA7-B681-130507E21DE4}">
      <dgm:prSet/>
      <dgm:spPr/>
      <dgm:t>
        <a:bodyPr/>
        <a:lstStyle/>
        <a:p>
          <a:endParaRPr lang="en-GB"/>
        </a:p>
      </dgm:t>
    </dgm:pt>
    <dgm:pt modelId="{54ECAC3A-AEB3-448D-B8C4-490E4B9D04B0}">
      <dgm:prSet phldrT="[Text]"/>
      <dgm:spPr/>
      <dgm:t>
        <a:bodyPr/>
        <a:lstStyle/>
        <a:p>
          <a:r>
            <a:rPr lang="zh-CN" altLang="en-US" dirty="0" smtClean="0">
              <a:solidFill>
                <a:srgbClr val="191919"/>
              </a:solidFill>
              <a:latin typeface="+mn-lt"/>
            </a:rPr>
            <a:t>妈</a:t>
          </a:r>
          <a:endParaRPr lang="en-GB" dirty="0">
            <a:solidFill>
              <a:srgbClr val="191919"/>
            </a:solidFill>
            <a:latin typeface="+mn-lt"/>
          </a:endParaRPr>
        </a:p>
      </dgm:t>
    </dgm:pt>
    <dgm:pt modelId="{6117C546-1C4B-4795-8202-30EF5A1DF6DB}" type="parTrans" cxnId="{9491B4C3-1692-4692-ACED-243EFFD2070F}">
      <dgm:prSet/>
      <dgm:spPr/>
      <dgm:t>
        <a:bodyPr/>
        <a:lstStyle/>
        <a:p>
          <a:endParaRPr lang="en-GB"/>
        </a:p>
      </dgm:t>
    </dgm:pt>
    <dgm:pt modelId="{53EA209E-BD5C-4459-BCE3-EE99782CD847}" type="sibTrans" cxnId="{9491B4C3-1692-4692-ACED-243EFFD2070F}">
      <dgm:prSet/>
      <dgm:spPr/>
      <dgm:t>
        <a:bodyPr/>
        <a:lstStyle/>
        <a:p>
          <a:endParaRPr lang="en-GB"/>
        </a:p>
      </dgm:t>
    </dgm:pt>
    <dgm:pt modelId="{E0BB0A67-E26A-4367-9F0D-023841F72FE0}">
      <dgm:prSet phldrT="[Text]"/>
      <dgm:spPr/>
      <dgm:t>
        <a:bodyPr/>
        <a:lstStyle/>
        <a:p>
          <a:r>
            <a:rPr lang="en-US" dirty="0" smtClean="0">
              <a:solidFill>
                <a:srgbClr val="191919"/>
              </a:solidFill>
              <a:latin typeface="+mn-lt"/>
            </a:rPr>
            <a:t>Mummy</a:t>
          </a:r>
          <a:endParaRPr lang="en-GB" dirty="0">
            <a:solidFill>
              <a:srgbClr val="191919"/>
            </a:solidFill>
            <a:latin typeface="+mn-lt"/>
          </a:endParaRPr>
        </a:p>
      </dgm:t>
    </dgm:pt>
    <dgm:pt modelId="{29A74B9C-A22C-46DF-8AF7-BFE9B91E1D69}" type="parTrans" cxnId="{7DEDC9B4-B898-4AD6-9A1A-8CDB390D36F5}">
      <dgm:prSet/>
      <dgm:spPr/>
      <dgm:t>
        <a:bodyPr/>
        <a:lstStyle/>
        <a:p>
          <a:endParaRPr lang="en-GB"/>
        </a:p>
      </dgm:t>
    </dgm:pt>
    <dgm:pt modelId="{7F2192F6-4FC8-4A28-AA0C-AD04E87395FD}" type="sibTrans" cxnId="{7DEDC9B4-B898-4AD6-9A1A-8CDB390D36F5}">
      <dgm:prSet/>
      <dgm:spPr/>
      <dgm:t>
        <a:bodyPr/>
        <a:lstStyle/>
        <a:p>
          <a:endParaRPr lang="en-GB"/>
        </a:p>
      </dgm:t>
    </dgm:pt>
    <dgm:pt modelId="{66E19B67-3E7E-4D01-AD27-1BEB588CEAC8}">
      <dgm:prSet phldrT="[Text]"/>
      <dgm:spPr/>
      <dgm:t>
        <a:bodyPr/>
        <a:lstStyle/>
        <a:p>
          <a:r>
            <a:rPr lang="en-US" dirty="0" smtClean="0">
              <a:solidFill>
                <a:srgbClr val="191919"/>
              </a:solidFill>
              <a:latin typeface="+mn-lt"/>
            </a:rPr>
            <a:t>linen</a:t>
          </a:r>
          <a:endParaRPr lang="en-GB" dirty="0">
            <a:solidFill>
              <a:srgbClr val="191919"/>
            </a:solidFill>
            <a:latin typeface="+mn-lt"/>
          </a:endParaRPr>
        </a:p>
      </dgm:t>
    </dgm:pt>
    <dgm:pt modelId="{FA92A4CE-374E-4DB2-B4AB-9CF9AFBE572B}" type="parTrans" cxnId="{7808C2CC-5CEE-45A9-9CD4-60708160B197}">
      <dgm:prSet/>
      <dgm:spPr/>
      <dgm:t>
        <a:bodyPr/>
        <a:lstStyle/>
        <a:p>
          <a:endParaRPr lang="en-GB"/>
        </a:p>
      </dgm:t>
    </dgm:pt>
    <dgm:pt modelId="{2B41047B-1793-4E50-9354-28BE526EFE70}" type="sibTrans" cxnId="{7808C2CC-5CEE-45A9-9CD4-60708160B197}">
      <dgm:prSet/>
      <dgm:spPr/>
      <dgm:t>
        <a:bodyPr/>
        <a:lstStyle/>
        <a:p>
          <a:endParaRPr lang="en-GB"/>
        </a:p>
      </dgm:t>
    </dgm:pt>
    <dgm:pt modelId="{4175479A-F3B5-4710-8C1F-67BFFF5E34EB}">
      <dgm:prSet/>
      <dgm:spPr/>
      <dgm:t>
        <a:bodyPr/>
        <a:lstStyle/>
        <a:p>
          <a:r>
            <a:rPr lang="zh-CN" altLang="en-US" dirty="0" smtClean="0">
              <a:solidFill>
                <a:srgbClr val="191919"/>
              </a:solidFill>
            </a:rPr>
            <a:t>马</a:t>
          </a:r>
          <a:endParaRPr lang="en-GB" dirty="0">
            <a:solidFill>
              <a:srgbClr val="191919"/>
            </a:solidFill>
          </a:endParaRPr>
        </a:p>
      </dgm:t>
    </dgm:pt>
    <dgm:pt modelId="{389765F5-E626-47DF-8CA8-43E03BA63F6D}" type="parTrans" cxnId="{AA12A98A-2CDB-4667-BF45-2417267A0845}">
      <dgm:prSet/>
      <dgm:spPr/>
      <dgm:t>
        <a:bodyPr/>
        <a:lstStyle/>
        <a:p>
          <a:endParaRPr lang="en-GB"/>
        </a:p>
      </dgm:t>
    </dgm:pt>
    <dgm:pt modelId="{659F630A-F795-4521-B8CE-A6AFB5A842AD}" type="sibTrans" cxnId="{AA12A98A-2CDB-4667-BF45-2417267A0845}">
      <dgm:prSet/>
      <dgm:spPr/>
      <dgm:t>
        <a:bodyPr/>
        <a:lstStyle/>
        <a:p>
          <a:endParaRPr lang="en-GB"/>
        </a:p>
      </dgm:t>
    </dgm:pt>
    <dgm:pt modelId="{8D58A92C-CA86-4AF1-9797-805C92C05A28}">
      <dgm:prSet/>
      <dgm:spPr/>
      <dgm:t>
        <a:bodyPr/>
        <a:lstStyle/>
        <a:p>
          <a:r>
            <a:rPr lang="en-US" dirty="0" smtClean="0">
              <a:solidFill>
                <a:srgbClr val="191919"/>
              </a:solidFill>
            </a:rPr>
            <a:t>horse</a:t>
          </a:r>
          <a:endParaRPr lang="en-GB" dirty="0">
            <a:solidFill>
              <a:srgbClr val="191919"/>
            </a:solidFill>
          </a:endParaRPr>
        </a:p>
      </dgm:t>
    </dgm:pt>
    <dgm:pt modelId="{8FDE39D2-F667-4864-BC51-1A49352398B0}" type="parTrans" cxnId="{FDF2D226-FB10-4DF2-AB99-3588F884481B}">
      <dgm:prSet/>
      <dgm:spPr/>
      <dgm:t>
        <a:bodyPr/>
        <a:lstStyle/>
        <a:p>
          <a:endParaRPr lang="en-GB"/>
        </a:p>
      </dgm:t>
    </dgm:pt>
    <dgm:pt modelId="{A7A6383A-6070-453A-B612-5EB622EC552C}" type="sibTrans" cxnId="{FDF2D226-FB10-4DF2-AB99-3588F884481B}">
      <dgm:prSet/>
      <dgm:spPr/>
      <dgm:t>
        <a:bodyPr/>
        <a:lstStyle/>
        <a:p>
          <a:endParaRPr lang="en-GB"/>
        </a:p>
      </dgm:t>
    </dgm:pt>
    <dgm:pt modelId="{38DF24A8-A6D0-48C4-87A7-B66E2C4F6724}">
      <dgm:prSet phldrT="[Text]"/>
      <dgm:spPr/>
      <dgm:t>
        <a:bodyPr/>
        <a:lstStyle/>
        <a:p>
          <a:r>
            <a:rPr lang="en-US" dirty="0" smtClean="0">
              <a:solidFill>
                <a:srgbClr val="191919"/>
              </a:solidFill>
              <a:latin typeface="+mn-lt"/>
            </a:rPr>
            <a:t>to scold</a:t>
          </a:r>
          <a:endParaRPr lang="en-GB" dirty="0">
            <a:solidFill>
              <a:srgbClr val="191919"/>
            </a:solidFill>
            <a:latin typeface="+mn-lt"/>
          </a:endParaRPr>
        </a:p>
      </dgm:t>
    </dgm:pt>
    <dgm:pt modelId="{E1D7645F-1A34-4D94-823E-2CE6DF8AB0A4}" type="parTrans" cxnId="{6EA726DB-A1E0-4F4B-829B-739ED4DB97C5}">
      <dgm:prSet/>
      <dgm:spPr/>
      <dgm:t>
        <a:bodyPr/>
        <a:lstStyle/>
        <a:p>
          <a:endParaRPr lang="en-GB"/>
        </a:p>
      </dgm:t>
    </dgm:pt>
    <dgm:pt modelId="{3D8079E8-5549-44F1-8070-63CB32AF27E1}" type="sibTrans" cxnId="{6EA726DB-A1E0-4F4B-829B-739ED4DB97C5}">
      <dgm:prSet/>
      <dgm:spPr/>
      <dgm:t>
        <a:bodyPr/>
        <a:lstStyle/>
        <a:p>
          <a:endParaRPr lang="en-GB"/>
        </a:p>
      </dgm:t>
    </dgm:pt>
    <dgm:pt modelId="{6B83F36C-743E-42EC-9EE4-E9466CEEB99F}" type="pres">
      <dgm:prSet presAssocID="{41EB10AC-3B32-40E9-BDA5-B1B5E0021AC5}" presName="linearFlow" presStyleCnt="0">
        <dgm:presLayoutVars>
          <dgm:dir/>
          <dgm:animLvl val="lvl"/>
          <dgm:resizeHandles val="exact"/>
        </dgm:presLayoutVars>
      </dgm:prSet>
      <dgm:spPr/>
      <dgm:t>
        <a:bodyPr/>
        <a:lstStyle/>
        <a:p>
          <a:endParaRPr lang="en-GB"/>
        </a:p>
      </dgm:t>
    </dgm:pt>
    <dgm:pt modelId="{321DB97F-CD96-4FC7-B917-85199C33EFC6}" type="pres">
      <dgm:prSet presAssocID="{A966C63E-943E-4899-89E5-4AD30B438A44}" presName="composite" presStyleCnt="0"/>
      <dgm:spPr/>
    </dgm:pt>
    <dgm:pt modelId="{B9532768-17DC-4536-8005-D6F2959FB1C8}" type="pres">
      <dgm:prSet presAssocID="{A966C63E-943E-4899-89E5-4AD30B438A44}" presName="parTx" presStyleLbl="node1" presStyleIdx="0" presStyleCnt="4">
        <dgm:presLayoutVars>
          <dgm:chMax val="0"/>
          <dgm:chPref val="0"/>
          <dgm:bulletEnabled val="1"/>
        </dgm:presLayoutVars>
      </dgm:prSet>
      <dgm:spPr/>
      <dgm:t>
        <a:bodyPr/>
        <a:lstStyle/>
        <a:p>
          <a:endParaRPr lang="en-GB"/>
        </a:p>
      </dgm:t>
    </dgm:pt>
    <dgm:pt modelId="{C55C9C83-50E8-4E98-8A7C-62E3E277A16A}" type="pres">
      <dgm:prSet presAssocID="{A966C63E-943E-4899-89E5-4AD30B438A44}" presName="parSh" presStyleLbl="node1" presStyleIdx="0" presStyleCnt="4"/>
      <dgm:spPr/>
      <dgm:t>
        <a:bodyPr/>
        <a:lstStyle/>
        <a:p>
          <a:endParaRPr lang="en-GB"/>
        </a:p>
      </dgm:t>
    </dgm:pt>
    <dgm:pt modelId="{702F5499-7764-4BE8-B348-0568AAB299E9}" type="pres">
      <dgm:prSet presAssocID="{A966C63E-943E-4899-89E5-4AD30B438A44}" presName="desTx" presStyleLbl="fgAcc1" presStyleIdx="0" presStyleCnt="4">
        <dgm:presLayoutVars>
          <dgm:bulletEnabled val="1"/>
        </dgm:presLayoutVars>
      </dgm:prSet>
      <dgm:spPr/>
      <dgm:t>
        <a:bodyPr/>
        <a:lstStyle/>
        <a:p>
          <a:endParaRPr lang="en-GB"/>
        </a:p>
      </dgm:t>
    </dgm:pt>
    <dgm:pt modelId="{1D7F0FBF-B19B-4F87-A26E-73936C5ED570}" type="pres">
      <dgm:prSet presAssocID="{5A358354-AEF4-47BC-A901-FE6666E6B60B}" presName="sibTrans" presStyleLbl="sibTrans2D1" presStyleIdx="0" presStyleCnt="3"/>
      <dgm:spPr/>
      <dgm:t>
        <a:bodyPr/>
        <a:lstStyle/>
        <a:p>
          <a:endParaRPr lang="en-GB"/>
        </a:p>
      </dgm:t>
    </dgm:pt>
    <dgm:pt modelId="{8997B243-0662-4992-AFDC-8E91F3A64969}" type="pres">
      <dgm:prSet presAssocID="{5A358354-AEF4-47BC-A901-FE6666E6B60B}" presName="connTx" presStyleLbl="sibTrans2D1" presStyleIdx="0" presStyleCnt="3"/>
      <dgm:spPr/>
      <dgm:t>
        <a:bodyPr/>
        <a:lstStyle/>
        <a:p>
          <a:endParaRPr lang="en-GB"/>
        </a:p>
      </dgm:t>
    </dgm:pt>
    <dgm:pt modelId="{7A13CD70-457C-4C92-950F-9F3E8D0683BD}" type="pres">
      <dgm:prSet presAssocID="{A710DFD3-6780-4093-8B62-40907061E9C7}" presName="composite" presStyleCnt="0"/>
      <dgm:spPr/>
    </dgm:pt>
    <dgm:pt modelId="{A2FC29AF-2721-41C6-8E0A-9EC9B1D988DC}" type="pres">
      <dgm:prSet presAssocID="{A710DFD3-6780-4093-8B62-40907061E9C7}" presName="parTx" presStyleLbl="node1" presStyleIdx="0" presStyleCnt="4">
        <dgm:presLayoutVars>
          <dgm:chMax val="0"/>
          <dgm:chPref val="0"/>
          <dgm:bulletEnabled val="1"/>
        </dgm:presLayoutVars>
      </dgm:prSet>
      <dgm:spPr/>
      <dgm:t>
        <a:bodyPr/>
        <a:lstStyle/>
        <a:p>
          <a:endParaRPr lang="en-GB"/>
        </a:p>
      </dgm:t>
    </dgm:pt>
    <dgm:pt modelId="{A19AFE93-05FC-4C5D-AF09-F6DE7A47D696}" type="pres">
      <dgm:prSet presAssocID="{A710DFD3-6780-4093-8B62-40907061E9C7}" presName="parSh" presStyleLbl="node1" presStyleIdx="1" presStyleCnt="4"/>
      <dgm:spPr/>
      <dgm:t>
        <a:bodyPr/>
        <a:lstStyle/>
        <a:p>
          <a:endParaRPr lang="en-GB"/>
        </a:p>
      </dgm:t>
    </dgm:pt>
    <dgm:pt modelId="{737E0282-EB35-4883-87F5-8689ACA577DF}" type="pres">
      <dgm:prSet presAssocID="{A710DFD3-6780-4093-8B62-40907061E9C7}" presName="desTx" presStyleLbl="fgAcc1" presStyleIdx="1" presStyleCnt="4">
        <dgm:presLayoutVars>
          <dgm:bulletEnabled val="1"/>
        </dgm:presLayoutVars>
      </dgm:prSet>
      <dgm:spPr/>
      <dgm:t>
        <a:bodyPr/>
        <a:lstStyle/>
        <a:p>
          <a:endParaRPr lang="en-GB"/>
        </a:p>
      </dgm:t>
    </dgm:pt>
    <dgm:pt modelId="{174416C9-EF4F-468D-B51F-24928EB3CB9C}" type="pres">
      <dgm:prSet presAssocID="{4072E799-6510-4C81-B5D9-4443D0E1FA54}" presName="sibTrans" presStyleLbl="sibTrans2D1" presStyleIdx="1" presStyleCnt="3"/>
      <dgm:spPr/>
      <dgm:t>
        <a:bodyPr/>
        <a:lstStyle/>
        <a:p>
          <a:endParaRPr lang="en-GB"/>
        </a:p>
      </dgm:t>
    </dgm:pt>
    <dgm:pt modelId="{F838213E-9F3D-45FD-B3BD-98A1532ACD9C}" type="pres">
      <dgm:prSet presAssocID="{4072E799-6510-4C81-B5D9-4443D0E1FA54}" presName="connTx" presStyleLbl="sibTrans2D1" presStyleIdx="1" presStyleCnt="3"/>
      <dgm:spPr/>
      <dgm:t>
        <a:bodyPr/>
        <a:lstStyle/>
        <a:p>
          <a:endParaRPr lang="en-GB"/>
        </a:p>
      </dgm:t>
    </dgm:pt>
    <dgm:pt modelId="{4E990047-4D8F-4E95-BC1D-B824E2C3F918}" type="pres">
      <dgm:prSet presAssocID="{092A96D2-0296-4D21-BB39-DE9A094FD0A9}" presName="composite" presStyleCnt="0"/>
      <dgm:spPr/>
    </dgm:pt>
    <dgm:pt modelId="{335CEF4D-FBEB-4FB0-86E9-BA4BC6B5379D}" type="pres">
      <dgm:prSet presAssocID="{092A96D2-0296-4D21-BB39-DE9A094FD0A9}" presName="parTx" presStyleLbl="node1" presStyleIdx="1" presStyleCnt="4">
        <dgm:presLayoutVars>
          <dgm:chMax val="0"/>
          <dgm:chPref val="0"/>
          <dgm:bulletEnabled val="1"/>
        </dgm:presLayoutVars>
      </dgm:prSet>
      <dgm:spPr/>
      <dgm:t>
        <a:bodyPr/>
        <a:lstStyle/>
        <a:p>
          <a:endParaRPr lang="en-GB"/>
        </a:p>
      </dgm:t>
    </dgm:pt>
    <dgm:pt modelId="{65B915C1-B894-4A31-A3C8-610B88CE7DBF}" type="pres">
      <dgm:prSet presAssocID="{092A96D2-0296-4D21-BB39-DE9A094FD0A9}" presName="parSh" presStyleLbl="node1" presStyleIdx="2" presStyleCnt="4"/>
      <dgm:spPr/>
      <dgm:t>
        <a:bodyPr/>
        <a:lstStyle/>
        <a:p>
          <a:endParaRPr lang="en-GB"/>
        </a:p>
      </dgm:t>
    </dgm:pt>
    <dgm:pt modelId="{889F57C5-0944-4372-897F-0FB4092D965A}" type="pres">
      <dgm:prSet presAssocID="{092A96D2-0296-4D21-BB39-DE9A094FD0A9}" presName="desTx" presStyleLbl="fgAcc1" presStyleIdx="2" presStyleCnt="4">
        <dgm:presLayoutVars>
          <dgm:bulletEnabled val="1"/>
        </dgm:presLayoutVars>
      </dgm:prSet>
      <dgm:spPr/>
      <dgm:t>
        <a:bodyPr/>
        <a:lstStyle/>
        <a:p>
          <a:endParaRPr lang="en-GB"/>
        </a:p>
      </dgm:t>
    </dgm:pt>
    <dgm:pt modelId="{1409348B-B8D4-4805-AE11-156641D1E195}" type="pres">
      <dgm:prSet presAssocID="{3341CFDC-5179-43BE-8B94-99162D505B59}" presName="sibTrans" presStyleLbl="sibTrans2D1" presStyleIdx="2" presStyleCnt="3"/>
      <dgm:spPr/>
      <dgm:t>
        <a:bodyPr/>
        <a:lstStyle/>
        <a:p>
          <a:endParaRPr lang="en-GB"/>
        </a:p>
      </dgm:t>
    </dgm:pt>
    <dgm:pt modelId="{B00F9DDE-3909-4445-808D-33A608D07CC2}" type="pres">
      <dgm:prSet presAssocID="{3341CFDC-5179-43BE-8B94-99162D505B59}" presName="connTx" presStyleLbl="sibTrans2D1" presStyleIdx="2" presStyleCnt="3"/>
      <dgm:spPr/>
      <dgm:t>
        <a:bodyPr/>
        <a:lstStyle/>
        <a:p>
          <a:endParaRPr lang="en-GB"/>
        </a:p>
      </dgm:t>
    </dgm:pt>
    <dgm:pt modelId="{A067E0B6-044A-43CE-987B-802CE2123072}" type="pres">
      <dgm:prSet presAssocID="{76AC0C8F-04DA-4767-8E74-0D05C04D22D0}" presName="composite" presStyleCnt="0"/>
      <dgm:spPr/>
    </dgm:pt>
    <dgm:pt modelId="{BDE3D8C0-E711-45A7-A534-3894BB7F41C7}" type="pres">
      <dgm:prSet presAssocID="{76AC0C8F-04DA-4767-8E74-0D05C04D22D0}" presName="parTx" presStyleLbl="node1" presStyleIdx="2" presStyleCnt="4">
        <dgm:presLayoutVars>
          <dgm:chMax val="0"/>
          <dgm:chPref val="0"/>
          <dgm:bulletEnabled val="1"/>
        </dgm:presLayoutVars>
      </dgm:prSet>
      <dgm:spPr/>
      <dgm:t>
        <a:bodyPr/>
        <a:lstStyle/>
        <a:p>
          <a:endParaRPr lang="en-GB"/>
        </a:p>
      </dgm:t>
    </dgm:pt>
    <dgm:pt modelId="{1ACDE74E-DA8A-438B-9906-385459DF833B}" type="pres">
      <dgm:prSet presAssocID="{76AC0C8F-04DA-4767-8E74-0D05C04D22D0}" presName="parSh" presStyleLbl="node1" presStyleIdx="3" presStyleCnt="4"/>
      <dgm:spPr/>
      <dgm:t>
        <a:bodyPr/>
        <a:lstStyle/>
        <a:p>
          <a:endParaRPr lang="en-GB"/>
        </a:p>
      </dgm:t>
    </dgm:pt>
    <dgm:pt modelId="{70CC1DB2-584E-45EB-B15B-C6D7DAF8CEE1}" type="pres">
      <dgm:prSet presAssocID="{76AC0C8F-04DA-4767-8E74-0D05C04D22D0}" presName="desTx" presStyleLbl="fgAcc1" presStyleIdx="3" presStyleCnt="4">
        <dgm:presLayoutVars>
          <dgm:bulletEnabled val="1"/>
        </dgm:presLayoutVars>
      </dgm:prSet>
      <dgm:spPr/>
      <dgm:t>
        <a:bodyPr/>
        <a:lstStyle/>
        <a:p>
          <a:endParaRPr lang="en-GB"/>
        </a:p>
      </dgm:t>
    </dgm:pt>
  </dgm:ptLst>
  <dgm:cxnLst>
    <dgm:cxn modelId="{C2658F76-E49D-44BC-88F4-EECB48EC6EB1}" srcId="{76AC0C8F-04DA-4767-8E74-0D05C04D22D0}" destId="{3C823067-EF68-47A4-84B7-20A3FD97EBC1}" srcOrd="0" destOrd="0" parTransId="{62B411F8-178E-4330-9083-1DF838CECD79}" sibTransId="{AB4B9A7A-2DC7-414D-BFBA-24C79459160E}"/>
    <dgm:cxn modelId="{676FA9C9-6F9E-455A-A3DC-377FC0F98909}" type="presOf" srcId="{4072E799-6510-4C81-B5D9-4443D0E1FA54}" destId="{174416C9-EF4F-468D-B51F-24928EB3CB9C}" srcOrd="0" destOrd="0" presId="urn:microsoft.com/office/officeart/2005/8/layout/process3#1"/>
    <dgm:cxn modelId="{6EA726DB-A1E0-4F4B-829B-739ED4DB97C5}" srcId="{76AC0C8F-04DA-4767-8E74-0D05C04D22D0}" destId="{38DF24A8-A6D0-48C4-87A7-B66E2C4F6724}" srcOrd="1" destOrd="0" parTransId="{E1D7645F-1A34-4D94-823E-2CE6DF8AB0A4}" sibTransId="{3D8079E8-5549-44F1-8070-63CB32AF27E1}"/>
    <dgm:cxn modelId="{BABAD559-FB03-4EE2-B555-6EFD074A6219}" srcId="{41EB10AC-3B32-40E9-BDA5-B1B5E0021AC5}" destId="{A710DFD3-6780-4093-8B62-40907061E9C7}" srcOrd="1" destOrd="0" parTransId="{BA9EDD42-8C51-4DF5-9AAD-C880941470F1}" sibTransId="{4072E799-6510-4C81-B5D9-4443D0E1FA54}"/>
    <dgm:cxn modelId="{267BA65C-14D4-47A4-8353-3E5A4B511467}" type="presOf" srcId="{8D58A92C-CA86-4AF1-9797-805C92C05A28}" destId="{889F57C5-0944-4372-897F-0FB4092D965A}" srcOrd="0" destOrd="1" presId="urn:microsoft.com/office/officeart/2005/8/layout/process3#1"/>
    <dgm:cxn modelId="{3A1574B8-8296-45F1-A7F8-7C562AF5C3E7}" type="presOf" srcId="{38DF24A8-A6D0-48C4-87A7-B66E2C4F6724}" destId="{70CC1DB2-584E-45EB-B15B-C6D7DAF8CEE1}" srcOrd="0" destOrd="1" presId="urn:microsoft.com/office/officeart/2005/8/layout/process3#1"/>
    <dgm:cxn modelId="{A70BF306-6424-4FCB-9604-44A8305A155C}" type="presOf" srcId="{4175479A-F3B5-4710-8C1F-67BFFF5E34EB}" destId="{889F57C5-0944-4372-897F-0FB4092D965A}" srcOrd="0" destOrd="0" presId="urn:microsoft.com/office/officeart/2005/8/layout/process3#1"/>
    <dgm:cxn modelId="{B7F5D253-2847-471E-8CA3-68C1D9C13285}" type="presOf" srcId="{A966C63E-943E-4899-89E5-4AD30B438A44}" destId="{B9532768-17DC-4536-8005-D6F2959FB1C8}" srcOrd="0" destOrd="0" presId="urn:microsoft.com/office/officeart/2005/8/layout/process3#1"/>
    <dgm:cxn modelId="{BD3C246A-D157-41B1-ABE6-235C81B3286B}" srcId="{A710DFD3-6780-4093-8B62-40907061E9C7}" destId="{50E6573C-AC2E-4699-A3BC-8D26438B934D}" srcOrd="0" destOrd="0" parTransId="{699C6884-D521-4C41-9845-3530DE97FCAA}" sibTransId="{6DEF7AC1-13F9-4941-9B11-49554876D5DF}"/>
    <dgm:cxn modelId="{F933A344-53C0-42A3-9C73-646B91E296A6}" type="presOf" srcId="{5A358354-AEF4-47BC-A901-FE6666E6B60B}" destId="{1D7F0FBF-B19B-4F87-A26E-73936C5ED570}" srcOrd="0" destOrd="0" presId="urn:microsoft.com/office/officeart/2005/8/layout/process3#1"/>
    <dgm:cxn modelId="{CEEBFD3A-A1FB-4E06-BE3F-CD7C1B5732E9}" type="presOf" srcId="{3341CFDC-5179-43BE-8B94-99162D505B59}" destId="{1409348B-B8D4-4805-AE11-156641D1E195}" srcOrd="0" destOrd="0" presId="urn:microsoft.com/office/officeart/2005/8/layout/process3#1"/>
    <dgm:cxn modelId="{D6949BA8-B2B0-4BFB-A6A6-01D4730100CF}" type="presOf" srcId="{5A358354-AEF4-47BC-A901-FE6666E6B60B}" destId="{8997B243-0662-4992-AFDC-8E91F3A64969}" srcOrd="1" destOrd="0" presId="urn:microsoft.com/office/officeart/2005/8/layout/process3#1"/>
    <dgm:cxn modelId="{694AAE05-1293-4C1F-BFE4-1CF57CF452FF}" type="presOf" srcId="{3341CFDC-5179-43BE-8B94-99162D505B59}" destId="{B00F9DDE-3909-4445-808D-33A608D07CC2}" srcOrd="1" destOrd="0" presId="urn:microsoft.com/office/officeart/2005/8/layout/process3#1"/>
    <dgm:cxn modelId="{7DEDC9B4-B898-4AD6-9A1A-8CDB390D36F5}" srcId="{A966C63E-943E-4899-89E5-4AD30B438A44}" destId="{E0BB0A67-E26A-4367-9F0D-023841F72FE0}" srcOrd="1" destOrd="0" parTransId="{29A74B9C-A22C-46DF-8AF7-BFE9B91E1D69}" sibTransId="{7F2192F6-4FC8-4A28-AA0C-AD04E87395FD}"/>
    <dgm:cxn modelId="{80D7AD00-1CCD-424D-A431-5BA54B3DECD0}" type="presOf" srcId="{54ECAC3A-AEB3-448D-B8C4-490E4B9D04B0}" destId="{702F5499-7764-4BE8-B348-0568AAB299E9}" srcOrd="0" destOrd="0" presId="urn:microsoft.com/office/officeart/2005/8/layout/process3#1"/>
    <dgm:cxn modelId="{67F32842-06E3-45B7-8953-400F0E2CAE7D}" type="presOf" srcId="{3C823067-EF68-47A4-84B7-20A3FD97EBC1}" destId="{70CC1DB2-584E-45EB-B15B-C6D7DAF8CEE1}" srcOrd="0" destOrd="0" presId="urn:microsoft.com/office/officeart/2005/8/layout/process3#1"/>
    <dgm:cxn modelId="{40D4B533-90F7-4459-80C5-260045A24444}" srcId="{41EB10AC-3B32-40E9-BDA5-B1B5E0021AC5}" destId="{A966C63E-943E-4899-89E5-4AD30B438A44}" srcOrd="0" destOrd="0" parTransId="{06F9AD7C-F074-4363-95EC-50997B25C5C6}" sibTransId="{5A358354-AEF4-47BC-A901-FE6666E6B60B}"/>
    <dgm:cxn modelId="{A124613B-641B-4F99-B057-009F137FD883}" type="presOf" srcId="{A966C63E-943E-4899-89E5-4AD30B438A44}" destId="{C55C9C83-50E8-4E98-8A7C-62E3E277A16A}" srcOrd="1" destOrd="0" presId="urn:microsoft.com/office/officeart/2005/8/layout/process3#1"/>
    <dgm:cxn modelId="{FDF2D226-FB10-4DF2-AB99-3588F884481B}" srcId="{092A96D2-0296-4D21-BB39-DE9A094FD0A9}" destId="{8D58A92C-CA86-4AF1-9797-805C92C05A28}" srcOrd="1" destOrd="0" parTransId="{8FDE39D2-F667-4864-BC51-1A49352398B0}" sibTransId="{A7A6383A-6070-453A-B612-5EB622EC552C}"/>
    <dgm:cxn modelId="{FD3878CF-D041-4DA7-B681-130507E21DE4}" srcId="{41EB10AC-3B32-40E9-BDA5-B1B5E0021AC5}" destId="{76AC0C8F-04DA-4767-8E74-0D05C04D22D0}" srcOrd="3" destOrd="0" parTransId="{88C51B51-86FA-4DB5-9856-DA6EBAA98235}" sibTransId="{DCD5969C-EEC8-4D17-A036-60D11B79274A}"/>
    <dgm:cxn modelId="{7808C2CC-5CEE-45A9-9CD4-60708160B197}" srcId="{A710DFD3-6780-4093-8B62-40907061E9C7}" destId="{66E19B67-3E7E-4D01-AD27-1BEB588CEAC8}" srcOrd="1" destOrd="0" parTransId="{FA92A4CE-374E-4DB2-B4AB-9CF9AFBE572B}" sibTransId="{2B41047B-1793-4E50-9354-28BE526EFE70}"/>
    <dgm:cxn modelId="{1C8B9C6B-6159-452B-A573-B135D2BE1CFF}" type="presOf" srcId="{A710DFD3-6780-4093-8B62-40907061E9C7}" destId="{A2FC29AF-2721-41C6-8E0A-9EC9B1D988DC}" srcOrd="0" destOrd="0" presId="urn:microsoft.com/office/officeart/2005/8/layout/process3#1"/>
    <dgm:cxn modelId="{9491B4C3-1692-4692-ACED-243EFFD2070F}" srcId="{A966C63E-943E-4899-89E5-4AD30B438A44}" destId="{54ECAC3A-AEB3-448D-B8C4-490E4B9D04B0}" srcOrd="0" destOrd="0" parTransId="{6117C546-1C4B-4795-8202-30EF5A1DF6DB}" sibTransId="{53EA209E-BD5C-4459-BCE3-EE99782CD847}"/>
    <dgm:cxn modelId="{52F79979-1613-4D9E-80C0-338C927CCE2D}" type="presOf" srcId="{50E6573C-AC2E-4699-A3BC-8D26438B934D}" destId="{737E0282-EB35-4883-87F5-8689ACA577DF}" srcOrd="0" destOrd="0" presId="urn:microsoft.com/office/officeart/2005/8/layout/process3#1"/>
    <dgm:cxn modelId="{AAA88B75-81CE-4103-9819-1CE78426FBB6}" type="presOf" srcId="{76AC0C8F-04DA-4767-8E74-0D05C04D22D0}" destId="{BDE3D8C0-E711-45A7-A534-3894BB7F41C7}" srcOrd="0" destOrd="0" presId="urn:microsoft.com/office/officeart/2005/8/layout/process3#1"/>
    <dgm:cxn modelId="{1C5C7D5F-B28C-4554-B974-46B125095A92}" type="presOf" srcId="{A710DFD3-6780-4093-8B62-40907061E9C7}" destId="{A19AFE93-05FC-4C5D-AF09-F6DE7A47D696}" srcOrd="1" destOrd="0" presId="urn:microsoft.com/office/officeart/2005/8/layout/process3#1"/>
    <dgm:cxn modelId="{FCD4844A-1594-43B2-9F33-7780753158C1}" type="presOf" srcId="{092A96D2-0296-4D21-BB39-DE9A094FD0A9}" destId="{65B915C1-B894-4A31-A3C8-610B88CE7DBF}" srcOrd="1" destOrd="0" presId="urn:microsoft.com/office/officeart/2005/8/layout/process3#1"/>
    <dgm:cxn modelId="{6DFFD7C8-DC9C-4973-AC2D-25EF15F3C25F}" type="presOf" srcId="{4072E799-6510-4C81-B5D9-4443D0E1FA54}" destId="{F838213E-9F3D-45FD-B3BD-98A1532ACD9C}" srcOrd="1" destOrd="0" presId="urn:microsoft.com/office/officeart/2005/8/layout/process3#1"/>
    <dgm:cxn modelId="{FEF2639B-CB04-4084-A7F9-7B2AB2960A49}" srcId="{41EB10AC-3B32-40E9-BDA5-B1B5E0021AC5}" destId="{092A96D2-0296-4D21-BB39-DE9A094FD0A9}" srcOrd="2" destOrd="0" parTransId="{FFF6B6AB-E300-4605-A4E9-D69275A256FE}" sibTransId="{3341CFDC-5179-43BE-8B94-99162D505B59}"/>
    <dgm:cxn modelId="{60FD76A2-90AF-49F4-B35A-F9F529607DF3}" type="presOf" srcId="{76AC0C8F-04DA-4767-8E74-0D05C04D22D0}" destId="{1ACDE74E-DA8A-438B-9906-385459DF833B}" srcOrd="1" destOrd="0" presId="urn:microsoft.com/office/officeart/2005/8/layout/process3#1"/>
    <dgm:cxn modelId="{6F733322-184F-4B0F-9A57-BBD11E34C315}" type="presOf" srcId="{66E19B67-3E7E-4D01-AD27-1BEB588CEAC8}" destId="{737E0282-EB35-4883-87F5-8689ACA577DF}" srcOrd="0" destOrd="1" presId="urn:microsoft.com/office/officeart/2005/8/layout/process3#1"/>
    <dgm:cxn modelId="{DD8F0BBF-C743-4DC5-BD56-9AA241022190}" type="presOf" srcId="{092A96D2-0296-4D21-BB39-DE9A094FD0A9}" destId="{335CEF4D-FBEB-4FB0-86E9-BA4BC6B5379D}" srcOrd="0" destOrd="0" presId="urn:microsoft.com/office/officeart/2005/8/layout/process3#1"/>
    <dgm:cxn modelId="{AA12A98A-2CDB-4667-BF45-2417267A0845}" srcId="{092A96D2-0296-4D21-BB39-DE9A094FD0A9}" destId="{4175479A-F3B5-4710-8C1F-67BFFF5E34EB}" srcOrd="0" destOrd="0" parTransId="{389765F5-E626-47DF-8CA8-43E03BA63F6D}" sibTransId="{659F630A-F795-4521-B8CE-A6AFB5A842AD}"/>
    <dgm:cxn modelId="{5604AC1B-1FB3-4FBA-A157-DEDA7791B0CA}" type="presOf" srcId="{41EB10AC-3B32-40E9-BDA5-B1B5E0021AC5}" destId="{6B83F36C-743E-42EC-9EE4-E9466CEEB99F}" srcOrd="0" destOrd="0" presId="urn:microsoft.com/office/officeart/2005/8/layout/process3#1"/>
    <dgm:cxn modelId="{3593CC42-F80A-433E-8BA0-07674D295442}" type="presOf" srcId="{E0BB0A67-E26A-4367-9F0D-023841F72FE0}" destId="{702F5499-7764-4BE8-B348-0568AAB299E9}" srcOrd="0" destOrd="1" presId="urn:microsoft.com/office/officeart/2005/8/layout/process3#1"/>
    <dgm:cxn modelId="{52C5EE4C-C471-4386-844D-AB7A945D5C07}" type="presParOf" srcId="{6B83F36C-743E-42EC-9EE4-E9466CEEB99F}" destId="{321DB97F-CD96-4FC7-B917-85199C33EFC6}" srcOrd="0" destOrd="0" presId="urn:microsoft.com/office/officeart/2005/8/layout/process3#1"/>
    <dgm:cxn modelId="{214CC578-2C5F-4770-98CD-D97900025015}" type="presParOf" srcId="{321DB97F-CD96-4FC7-B917-85199C33EFC6}" destId="{B9532768-17DC-4536-8005-D6F2959FB1C8}" srcOrd="0" destOrd="0" presId="urn:microsoft.com/office/officeart/2005/8/layout/process3#1"/>
    <dgm:cxn modelId="{1DF78E26-C612-4E45-A799-A85ABC8B333D}" type="presParOf" srcId="{321DB97F-CD96-4FC7-B917-85199C33EFC6}" destId="{C55C9C83-50E8-4E98-8A7C-62E3E277A16A}" srcOrd="1" destOrd="0" presId="urn:microsoft.com/office/officeart/2005/8/layout/process3#1"/>
    <dgm:cxn modelId="{14E5D4DF-9716-4A3F-BCFE-D22F6764B4F6}" type="presParOf" srcId="{321DB97F-CD96-4FC7-B917-85199C33EFC6}" destId="{702F5499-7764-4BE8-B348-0568AAB299E9}" srcOrd="2" destOrd="0" presId="urn:microsoft.com/office/officeart/2005/8/layout/process3#1"/>
    <dgm:cxn modelId="{4F3D371A-56D7-48AF-9537-57497E638B0E}" type="presParOf" srcId="{6B83F36C-743E-42EC-9EE4-E9466CEEB99F}" destId="{1D7F0FBF-B19B-4F87-A26E-73936C5ED570}" srcOrd="1" destOrd="0" presId="urn:microsoft.com/office/officeart/2005/8/layout/process3#1"/>
    <dgm:cxn modelId="{219796E4-2F99-4A58-BD3D-1F383C2A1218}" type="presParOf" srcId="{1D7F0FBF-B19B-4F87-A26E-73936C5ED570}" destId="{8997B243-0662-4992-AFDC-8E91F3A64969}" srcOrd="0" destOrd="0" presId="urn:microsoft.com/office/officeart/2005/8/layout/process3#1"/>
    <dgm:cxn modelId="{0E12C9CA-4A5B-40AF-A887-D75EEC4BEB37}" type="presParOf" srcId="{6B83F36C-743E-42EC-9EE4-E9466CEEB99F}" destId="{7A13CD70-457C-4C92-950F-9F3E8D0683BD}" srcOrd="2" destOrd="0" presId="urn:microsoft.com/office/officeart/2005/8/layout/process3#1"/>
    <dgm:cxn modelId="{A90153FE-292D-497D-8366-C87733C4F2E6}" type="presParOf" srcId="{7A13CD70-457C-4C92-950F-9F3E8D0683BD}" destId="{A2FC29AF-2721-41C6-8E0A-9EC9B1D988DC}" srcOrd="0" destOrd="0" presId="urn:microsoft.com/office/officeart/2005/8/layout/process3#1"/>
    <dgm:cxn modelId="{C2523D33-B136-40C7-AB64-66A07A0C3ED3}" type="presParOf" srcId="{7A13CD70-457C-4C92-950F-9F3E8D0683BD}" destId="{A19AFE93-05FC-4C5D-AF09-F6DE7A47D696}" srcOrd="1" destOrd="0" presId="urn:microsoft.com/office/officeart/2005/8/layout/process3#1"/>
    <dgm:cxn modelId="{561E3CDB-B926-4B54-ACA3-36E788160ACE}" type="presParOf" srcId="{7A13CD70-457C-4C92-950F-9F3E8D0683BD}" destId="{737E0282-EB35-4883-87F5-8689ACA577DF}" srcOrd="2" destOrd="0" presId="urn:microsoft.com/office/officeart/2005/8/layout/process3#1"/>
    <dgm:cxn modelId="{3B84A94F-EF03-4825-BEB8-E520871F2006}" type="presParOf" srcId="{6B83F36C-743E-42EC-9EE4-E9466CEEB99F}" destId="{174416C9-EF4F-468D-B51F-24928EB3CB9C}" srcOrd="3" destOrd="0" presId="urn:microsoft.com/office/officeart/2005/8/layout/process3#1"/>
    <dgm:cxn modelId="{A0CD6E5D-E6FA-4807-99A6-440EFE2AB53E}" type="presParOf" srcId="{174416C9-EF4F-468D-B51F-24928EB3CB9C}" destId="{F838213E-9F3D-45FD-B3BD-98A1532ACD9C}" srcOrd="0" destOrd="0" presId="urn:microsoft.com/office/officeart/2005/8/layout/process3#1"/>
    <dgm:cxn modelId="{7208E7CA-84BD-47BD-A553-64CE7834B838}" type="presParOf" srcId="{6B83F36C-743E-42EC-9EE4-E9466CEEB99F}" destId="{4E990047-4D8F-4E95-BC1D-B824E2C3F918}" srcOrd="4" destOrd="0" presId="urn:microsoft.com/office/officeart/2005/8/layout/process3#1"/>
    <dgm:cxn modelId="{EEEE39DD-EFF3-4B60-8455-094BD1D0D939}" type="presParOf" srcId="{4E990047-4D8F-4E95-BC1D-B824E2C3F918}" destId="{335CEF4D-FBEB-4FB0-86E9-BA4BC6B5379D}" srcOrd="0" destOrd="0" presId="urn:microsoft.com/office/officeart/2005/8/layout/process3#1"/>
    <dgm:cxn modelId="{3E6B8691-EDEF-4CCB-A82A-87728CC5B989}" type="presParOf" srcId="{4E990047-4D8F-4E95-BC1D-B824E2C3F918}" destId="{65B915C1-B894-4A31-A3C8-610B88CE7DBF}" srcOrd="1" destOrd="0" presId="urn:microsoft.com/office/officeart/2005/8/layout/process3#1"/>
    <dgm:cxn modelId="{9778CED8-77F5-42F3-8F51-88A5D700E179}" type="presParOf" srcId="{4E990047-4D8F-4E95-BC1D-B824E2C3F918}" destId="{889F57C5-0944-4372-897F-0FB4092D965A}" srcOrd="2" destOrd="0" presId="urn:microsoft.com/office/officeart/2005/8/layout/process3#1"/>
    <dgm:cxn modelId="{29595FA4-A9B5-4868-B27B-2893BE82EB65}" type="presParOf" srcId="{6B83F36C-743E-42EC-9EE4-E9466CEEB99F}" destId="{1409348B-B8D4-4805-AE11-156641D1E195}" srcOrd="5" destOrd="0" presId="urn:microsoft.com/office/officeart/2005/8/layout/process3#1"/>
    <dgm:cxn modelId="{72FC5EA8-0CA3-40F2-B4C4-ECA25AA10B6F}" type="presParOf" srcId="{1409348B-B8D4-4805-AE11-156641D1E195}" destId="{B00F9DDE-3909-4445-808D-33A608D07CC2}" srcOrd="0" destOrd="0" presId="urn:microsoft.com/office/officeart/2005/8/layout/process3#1"/>
    <dgm:cxn modelId="{8DC1ED37-DC65-4F0E-8AB3-F35EAFDCCA10}" type="presParOf" srcId="{6B83F36C-743E-42EC-9EE4-E9466CEEB99F}" destId="{A067E0B6-044A-43CE-987B-802CE2123072}" srcOrd="6" destOrd="0" presId="urn:microsoft.com/office/officeart/2005/8/layout/process3#1"/>
    <dgm:cxn modelId="{C158C2E8-0FDB-4E72-BA81-35841F65337C}" type="presParOf" srcId="{A067E0B6-044A-43CE-987B-802CE2123072}" destId="{BDE3D8C0-E711-45A7-A534-3894BB7F41C7}" srcOrd="0" destOrd="0" presId="urn:microsoft.com/office/officeart/2005/8/layout/process3#1"/>
    <dgm:cxn modelId="{13135F4E-87B7-454A-A3F0-D29A5D3F7253}" type="presParOf" srcId="{A067E0B6-044A-43CE-987B-802CE2123072}" destId="{1ACDE74E-DA8A-438B-9906-385459DF833B}" srcOrd="1" destOrd="0" presId="urn:microsoft.com/office/officeart/2005/8/layout/process3#1"/>
    <dgm:cxn modelId="{26D42817-7D74-407F-AADD-A4F8BE61CD9F}" type="presParOf" srcId="{A067E0B6-044A-43CE-987B-802CE2123072}" destId="{70CC1DB2-584E-45EB-B15B-C6D7DAF8CEE1}" srcOrd="2" destOrd="0" presId="urn:microsoft.com/office/officeart/2005/8/layout/process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C9C83-50E8-4E98-8A7C-62E3E277A16A}">
      <dsp:nvSpPr>
        <dsp:cNvPr id="0" name=""/>
        <dsp:cNvSpPr/>
      </dsp:nvSpPr>
      <dsp:spPr>
        <a:xfrm>
          <a:off x="1064" y="836076"/>
          <a:ext cx="1337589" cy="82080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72390" numCol="1" spcCol="1270" anchor="t" anchorCtr="0">
          <a:noAutofit/>
        </a:bodyPr>
        <a:lstStyle/>
        <a:p>
          <a:pPr lvl="0" algn="l" defTabSz="844550">
            <a:lnSpc>
              <a:spcPct val="90000"/>
            </a:lnSpc>
            <a:spcBef>
              <a:spcPct val="0"/>
            </a:spcBef>
            <a:spcAft>
              <a:spcPct val="35000"/>
            </a:spcAft>
          </a:pPr>
          <a:r>
            <a:rPr lang="en-US" sz="1900" kern="1200" dirty="0" err="1" smtClean="0">
              <a:solidFill>
                <a:srgbClr val="191919"/>
              </a:solidFill>
              <a:latin typeface="+mn-lt"/>
            </a:rPr>
            <a:t>mā</a:t>
          </a:r>
          <a:endParaRPr lang="en-GB" sz="1900" kern="1200" dirty="0">
            <a:solidFill>
              <a:srgbClr val="191919"/>
            </a:solidFill>
            <a:latin typeface="+mn-lt"/>
          </a:endParaRPr>
        </a:p>
      </dsp:txBody>
      <dsp:txXfrm>
        <a:off x="1064" y="836076"/>
        <a:ext cx="1337589" cy="535035"/>
      </dsp:txXfrm>
    </dsp:sp>
    <dsp:sp modelId="{702F5499-7764-4BE8-B348-0568AAB299E9}">
      <dsp:nvSpPr>
        <dsp:cNvPr id="0" name=""/>
        <dsp:cNvSpPr/>
      </dsp:nvSpPr>
      <dsp:spPr>
        <a:xfrm>
          <a:off x="275028" y="1371111"/>
          <a:ext cx="1337589" cy="129960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171450" lvl="1" indent="-171450" algn="l" defTabSz="844550">
            <a:lnSpc>
              <a:spcPct val="90000"/>
            </a:lnSpc>
            <a:spcBef>
              <a:spcPct val="0"/>
            </a:spcBef>
            <a:spcAft>
              <a:spcPct val="15000"/>
            </a:spcAft>
            <a:buChar char="••"/>
          </a:pPr>
          <a:r>
            <a:rPr lang="zh-CN" altLang="en-US" sz="1900" kern="1200" dirty="0" smtClean="0">
              <a:solidFill>
                <a:srgbClr val="191919"/>
              </a:solidFill>
              <a:latin typeface="+mn-lt"/>
            </a:rPr>
            <a:t>妈</a:t>
          </a:r>
          <a:endParaRPr lang="en-GB" sz="1900" kern="1200" dirty="0">
            <a:solidFill>
              <a:srgbClr val="191919"/>
            </a:solidFill>
            <a:latin typeface="+mn-lt"/>
          </a:endParaRPr>
        </a:p>
        <a:p>
          <a:pPr marL="171450" lvl="1" indent="-171450" algn="l" defTabSz="844550">
            <a:lnSpc>
              <a:spcPct val="90000"/>
            </a:lnSpc>
            <a:spcBef>
              <a:spcPct val="0"/>
            </a:spcBef>
            <a:spcAft>
              <a:spcPct val="15000"/>
            </a:spcAft>
            <a:buChar char="••"/>
          </a:pPr>
          <a:r>
            <a:rPr lang="en-US" sz="1900" kern="1200" dirty="0" smtClean="0">
              <a:solidFill>
                <a:srgbClr val="191919"/>
              </a:solidFill>
              <a:latin typeface="+mn-lt"/>
            </a:rPr>
            <a:t>Mummy</a:t>
          </a:r>
          <a:endParaRPr lang="en-GB" sz="1900" kern="1200" dirty="0">
            <a:solidFill>
              <a:srgbClr val="191919"/>
            </a:solidFill>
            <a:latin typeface="+mn-lt"/>
          </a:endParaRPr>
        </a:p>
      </dsp:txBody>
      <dsp:txXfrm>
        <a:off x="313092" y="1409175"/>
        <a:ext cx="1261461" cy="1223472"/>
      </dsp:txXfrm>
    </dsp:sp>
    <dsp:sp modelId="{1D7F0FBF-B19B-4F87-A26E-73936C5ED570}">
      <dsp:nvSpPr>
        <dsp:cNvPr id="0" name=""/>
        <dsp:cNvSpPr/>
      </dsp:nvSpPr>
      <dsp:spPr>
        <a:xfrm>
          <a:off x="1541427" y="937083"/>
          <a:ext cx="429880" cy="33302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1541427" y="1003687"/>
        <a:ext cx="329974" cy="199813"/>
      </dsp:txXfrm>
    </dsp:sp>
    <dsp:sp modelId="{A19AFE93-05FC-4C5D-AF09-F6DE7A47D696}">
      <dsp:nvSpPr>
        <dsp:cNvPr id="0" name=""/>
        <dsp:cNvSpPr/>
      </dsp:nvSpPr>
      <dsp:spPr>
        <a:xfrm>
          <a:off x="2149749" y="836076"/>
          <a:ext cx="1337589" cy="82080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72390" numCol="1" spcCol="1270" anchor="t" anchorCtr="0">
          <a:noAutofit/>
        </a:bodyPr>
        <a:lstStyle/>
        <a:p>
          <a:pPr lvl="0" algn="l" defTabSz="844550">
            <a:lnSpc>
              <a:spcPct val="90000"/>
            </a:lnSpc>
            <a:spcBef>
              <a:spcPct val="0"/>
            </a:spcBef>
            <a:spcAft>
              <a:spcPct val="35000"/>
            </a:spcAft>
          </a:pPr>
          <a:r>
            <a:rPr lang="en-US" sz="1900" kern="1200" dirty="0" err="1" smtClean="0">
              <a:solidFill>
                <a:srgbClr val="191919"/>
              </a:solidFill>
              <a:latin typeface="+mn-lt"/>
            </a:rPr>
            <a:t>má</a:t>
          </a:r>
          <a:endParaRPr lang="en-GB" sz="1900" kern="1200" dirty="0">
            <a:solidFill>
              <a:srgbClr val="191919"/>
            </a:solidFill>
            <a:latin typeface="+mn-lt"/>
          </a:endParaRPr>
        </a:p>
      </dsp:txBody>
      <dsp:txXfrm>
        <a:off x="2149749" y="836076"/>
        <a:ext cx="1337589" cy="535035"/>
      </dsp:txXfrm>
    </dsp:sp>
    <dsp:sp modelId="{737E0282-EB35-4883-87F5-8689ACA577DF}">
      <dsp:nvSpPr>
        <dsp:cNvPr id="0" name=""/>
        <dsp:cNvSpPr/>
      </dsp:nvSpPr>
      <dsp:spPr>
        <a:xfrm>
          <a:off x="2423713" y="1371111"/>
          <a:ext cx="1337589" cy="129960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171450" lvl="1" indent="-171450" algn="l" defTabSz="844550">
            <a:lnSpc>
              <a:spcPct val="90000"/>
            </a:lnSpc>
            <a:spcBef>
              <a:spcPct val="0"/>
            </a:spcBef>
            <a:spcAft>
              <a:spcPct val="15000"/>
            </a:spcAft>
            <a:buChar char="••"/>
          </a:pPr>
          <a:r>
            <a:rPr lang="zh-CN" altLang="en-US" sz="1900" kern="1200" dirty="0" smtClean="0">
              <a:solidFill>
                <a:srgbClr val="191919"/>
              </a:solidFill>
              <a:latin typeface="+mn-lt"/>
            </a:rPr>
            <a:t>麻</a:t>
          </a:r>
          <a:endParaRPr lang="en-GB" sz="1900" kern="1200" dirty="0">
            <a:solidFill>
              <a:srgbClr val="191919"/>
            </a:solidFill>
            <a:latin typeface="+mn-lt"/>
          </a:endParaRPr>
        </a:p>
        <a:p>
          <a:pPr marL="171450" lvl="1" indent="-171450" algn="l" defTabSz="844550">
            <a:lnSpc>
              <a:spcPct val="90000"/>
            </a:lnSpc>
            <a:spcBef>
              <a:spcPct val="0"/>
            </a:spcBef>
            <a:spcAft>
              <a:spcPct val="15000"/>
            </a:spcAft>
            <a:buChar char="••"/>
          </a:pPr>
          <a:r>
            <a:rPr lang="en-US" sz="1900" kern="1200" dirty="0" smtClean="0">
              <a:solidFill>
                <a:srgbClr val="191919"/>
              </a:solidFill>
              <a:latin typeface="+mn-lt"/>
            </a:rPr>
            <a:t>linen</a:t>
          </a:r>
          <a:endParaRPr lang="en-GB" sz="1900" kern="1200" dirty="0">
            <a:solidFill>
              <a:srgbClr val="191919"/>
            </a:solidFill>
            <a:latin typeface="+mn-lt"/>
          </a:endParaRPr>
        </a:p>
      </dsp:txBody>
      <dsp:txXfrm>
        <a:off x="2461777" y="1409175"/>
        <a:ext cx="1261461" cy="1223472"/>
      </dsp:txXfrm>
    </dsp:sp>
    <dsp:sp modelId="{174416C9-EF4F-468D-B51F-24928EB3CB9C}">
      <dsp:nvSpPr>
        <dsp:cNvPr id="0" name=""/>
        <dsp:cNvSpPr/>
      </dsp:nvSpPr>
      <dsp:spPr>
        <a:xfrm>
          <a:off x="3690112" y="937083"/>
          <a:ext cx="429880" cy="33302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3690112" y="1003687"/>
        <a:ext cx="329974" cy="199813"/>
      </dsp:txXfrm>
    </dsp:sp>
    <dsp:sp modelId="{65B915C1-B894-4A31-A3C8-610B88CE7DBF}">
      <dsp:nvSpPr>
        <dsp:cNvPr id="0" name=""/>
        <dsp:cNvSpPr/>
      </dsp:nvSpPr>
      <dsp:spPr>
        <a:xfrm>
          <a:off x="4298433" y="836076"/>
          <a:ext cx="1337589" cy="82080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72390" numCol="1" spcCol="1270" anchor="t" anchorCtr="0">
          <a:noAutofit/>
        </a:bodyPr>
        <a:lstStyle/>
        <a:p>
          <a:pPr lvl="0" algn="l" defTabSz="844550">
            <a:lnSpc>
              <a:spcPct val="90000"/>
            </a:lnSpc>
            <a:spcBef>
              <a:spcPct val="0"/>
            </a:spcBef>
            <a:spcAft>
              <a:spcPct val="35000"/>
            </a:spcAft>
          </a:pPr>
          <a:r>
            <a:rPr lang="en-US" sz="1900" kern="1200" dirty="0" err="1" smtClean="0">
              <a:solidFill>
                <a:srgbClr val="191919"/>
              </a:solidFill>
              <a:latin typeface="+mn-lt"/>
            </a:rPr>
            <a:t>mǎ</a:t>
          </a:r>
          <a:endParaRPr lang="en-GB" sz="1900" kern="1200" dirty="0">
            <a:solidFill>
              <a:srgbClr val="191919"/>
            </a:solidFill>
            <a:latin typeface="+mn-lt"/>
          </a:endParaRPr>
        </a:p>
      </dsp:txBody>
      <dsp:txXfrm>
        <a:off x="4298433" y="836076"/>
        <a:ext cx="1337589" cy="535035"/>
      </dsp:txXfrm>
    </dsp:sp>
    <dsp:sp modelId="{889F57C5-0944-4372-897F-0FB4092D965A}">
      <dsp:nvSpPr>
        <dsp:cNvPr id="0" name=""/>
        <dsp:cNvSpPr/>
      </dsp:nvSpPr>
      <dsp:spPr>
        <a:xfrm>
          <a:off x="4572398" y="1371111"/>
          <a:ext cx="1337589" cy="129960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171450" lvl="1" indent="-171450" algn="l" defTabSz="844550">
            <a:lnSpc>
              <a:spcPct val="90000"/>
            </a:lnSpc>
            <a:spcBef>
              <a:spcPct val="0"/>
            </a:spcBef>
            <a:spcAft>
              <a:spcPct val="15000"/>
            </a:spcAft>
            <a:buChar char="••"/>
          </a:pPr>
          <a:r>
            <a:rPr lang="zh-CN" altLang="en-US" sz="1900" kern="1200" dirty="0" smtClean="0">
              <a:solidFill>
                <a:srgbClr val="191919"/>
              </a:solidFill>
            </a:rPr>
            <a:t>马</a:t>
          </a:r>
          <a:endParaRPr lang="en-GB" sz="1900" kern="1200" dirty="0">
            <a:solidFill>
              <a:srgbClr val="191919"/>
            </a:solidFill>
          </a:endParaRPr>
        </a:p>
        <a:p>
          <a:pPr marL="171450" lvl="1" indent="-171450" algn="l" defTabSz="844550">
            <a:lnSpc>
              <a:spcPct val="90000"/>
            </a:lnSpc>
            <a:spcBef>
              <a:spcPct val="0"/>
            </a:spcBef>
            <a:spcAft>
              <a:spcPct val="15000"/>
            </a:spcAft>
            <a:buChar char="••"/>
          </a:pPr>
          <a:r>
            <a:rPr lang="en-US" sz="1900" kern="1200" dirty="0" smtClean="0">
              <a:solidFill>
                <a:srgbClr val="191919"/>
              </a:solidFill>
            </a:rPr>
            <a:t>horse</a:t>
          </a:r>
          <a:endParaRPr lang="en-GB" sz="1900" kern="1200" dirty="0">
            <a:solidFill>
              <a:srgbClr val="191919"/>
            </a:solidFill>
          </a:endParaRPr>
        </a:p>
      </dsp:txBody>
      <dsp:txXfrm>
        <a:off x="4610462" y="1409175"/>
        <a:ext cx="1261461" cy="1223472"/>
      </dsp:txXfrm>
    </dsp:sp>
    <dsp:sp modelId="{1409348B-B8D4-4805-AE11-156641D1E195}">
      <dsp:nvSpPr>
        <dsp:cNvPr id="0" name=""/>
        <dsp:cNvSpPr/>
      </dsp:nvSpPr>
      <dsp:spPr>
        <a:xfrm>
          <a:off x="5838797" y="937083"/>
          <a:ext cx="429880" cy="33302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5838797" y="1003687"/>
        <a:ext cx="329974" cy="199813"/>
      </dsp:txXfrm>
    </dsp:sp>
    <dsp:sp modelId="{1ACDE74E-DA8A-438B-9906-385459DF833B}">
      <dsp:nvSpPr>
        <dsp:cNvPr id="0" name=""/>
        <dsp:cNvSpPr/>
      </dsp:nvSpPr>
      <dsp:spPr>
        <a:xfrm>
          <a:off x="6447118" y="836076"/>
          <a:ext cx="1337589" cy="82080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72390" numCol="1" spcCol="1270" anchor="t" anchorCtr="0">
          <a:noAutofit/>
        </a:bodyPr>
        <a:lstStyle/>
        <a:p>
          <a:pPr lvl="0" algn="l" defTabSz="844550">
            <a:lnSpc>
              <a:spcPct val="90000"/>
            </a:lnSpc>
            <a:spcBef>
              <a:spcPct val="0"/>
            </a:spcBef>
            <a:spcAft>
              <a:spcPct val="35000"/>
            </a:spcAft>
          </a:pPr>
          <a:r>
            <a:rPr lang="en-US" sz="1900" kern="1200" dirty="0" err="1" smtClean="0">
              <a:solidFill>
                <a:srgbClr val="191919"/>
              </a:solidFill>
              <a:latin typeface="+mn-lt"/>
            </a:rPr>
            <a:t>m</a:t>
          </a:r>
          <a:r>
            <a:rPr lang="en-US" sz="1900" kern="1200" dirty="0" err="1" smtClean="0">
              <a:solidFill>
                <a:srgbClr val="191919"/>
              </a:solidFill>
              <a:latin typeface="+mn-lt"/>
              <a:ea typeface="SimSun" panose="02010600030101010101" pitchFamily="2" charset="-122"/>
            </a:rPr>
            <a:t>à</a:t>
          </a:r>
          <a:endParaRPr lang="en-GB" sz="1900" kern="1200" dirty="0">
            <a:solidFill>
              <a:srgbClr val="191919"/>
            </a:solidFill>
            <a:latin typeface="+mn-lt"/>
          </a:endParaRPr>
        </a:p>
      </dsp:txBody>
      <dsp:txXfrm>
        <a:off x="6447118" y="836076"/>
        <a:ext cx="1337589" cy="535035"/>
      </dsp:txXfrm>
    </dsp:sp>
    <dsp:sp modelId="{70CC1DB2-584E-45EB-B15B-C6D7DAF8CEE1}">
      <dsp:nvSpPr>
        <dsp:cNvPr id="0" name=""/>
        <dsp:cNvSpPr/>
      </dsp:nvSpPr>
      <dsp:spPr>
        <a:xfrm>
          <a:off x="6721082" y="1371111"/>
          <a:ext cx="1337589" cy="129960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171450" lvl="1" indent="-171450" algn="l" defTabSz="844550">
            <a:lnSpc>
              <a:spcPct val="90000"/>
            </a:lnSpc>
            <a:spcBef>
              <a:spcPct val="0"/>
            </a:spcBef>
            <a:spcAft>
              <a:spcPct val="15000"/>
            </a:spcAft>
            <a:buChar char="••"/>
          </a:pPr>
          <a:r>
            <a:rPr lang="zh-CN" altLang="en-US" sz="1900" kern="1200" dirty="0" smtClean="0">
              <a:solidFill>
                <a:srgbClr val="191919"/>
              </a:solidFill>
              <a:latin typeface="+mn-lt"/>
            </a:rPr>
            <a:t>骂</a:t>
          </a:r>
          <a:endParaRPr lang="en-GB" sz="1900" kern="1200" dirty="0">
            <a:solidFill>
              <a:srgbClr val="191919"/>
            </a:solidFill>
            <a:latin typeface="+mn-lt"/>
          </a:endParaRPr>
        </a:p>
        <a:p>
          <a:pPr marL="171450" lvl="1" indent="-171450" algn="l" defTabSz="844550">
            <a:lnSpc>
              <a:spcPct val="90000"/>
            </a:lnSpc>
            <a:spcBef>
              <a:spcPct val="0"/>
            </a:spcBef>
            <a:spcAft>
              <a:spcPct val="15000"/>
            </a:spcAft>
            <a:buChar char="••"/>
          </a:pPr>
          <a:r>
            <a:rPr lang="en-US" sz="1900" kern="1200" dirty="0" smtClean="0">
              <a:solidFill>
                <a:srgbClr val="191919"/>
              </a:solidFill>
              <a:latin typeface="+mn-lt"/>
            </a:rPr>
            <a:t>to scold</a:t>
          </a:r>
          <a:endParaRPr lang="en-GB" sz="1900" kern="1200" dirty="0">
            <a:solidFill>
              <a:srgbClr val="191919"/>
            </a:solidFill>
            <a:latin typeface="+mn-lt"/>
          </a:endParaRPr>
        </a:p>
      </dsp:txBody>
      <dsp:txXfrm>
        <a:off x="6759146" y="1409175"/>
        <a:ext cx="1261461" cy="1223472"/>
      </dsp:txXfrm>
    </dsp:sp>
  </dsp:spTree>
</dsp:drawing>
</file>

<file path=ppt/diagrams/layout1.xml><?xml version="1.0" encoding="utf-8"?>
<dgm:layoutDef xmlns:dgm="http://schemas.openxmlformats.org/drawingml/2006/diagram" xmlns:a="http://schemas.openxmlformats.org/drawingml/2006/main" uniqueId="urn:microsoft.com/office/officeart/2005/8/layout/process3#1">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srcNode" val="parTx"/>
            <dgm:param type="dstNode" val="parTx"/>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602B7D-D2D3-4F11-9773-40ECCB3E06A5}" type="datetimeFigureOut">
              <a:rPr lang="en-US" smtClean="0"/>
              <a:t>2/18/2019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FD4ABE-8835-4781-8D2A-87709A615339}"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幻灯片图像占位符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099"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zh-CN" altLang="en-US"/>
              <a:t>禹卫书法行书简体</a:t>
            </a:r>
          </a:p>
        </p:txBody>
      </p:sp>
      <p:sp>
        <p:nvSpPr>
          <p:cNvPr id="4100"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lstStyle>
            <a:lvl1pPr>
              <a:defRPr>
                <a:solidFill>
                  <a:schemeClr val="tx1"/>
                </a:solidFill>
                <a:latin typeface="Calibri" panose="020F0502020204030204" pitchFamily="34" charset="0"/>
                <a:ea typeface="SimSun" panose="02010600030101010101" pitchFamily="2" charset="-122"/>
              </a:defRPr>
            </a:lvl1pPr>
            <a:lvl2pPr marL="742950" indent="-285750">
              <a:defRPr>
                <a:solidFill>
                  <a:schemeClr val="tx1"/>
                </a:solidFill>
                <a:latin typeface="Calibri" panose="020F0502020204030204" pitchFamily="34" charset="0"/>
                <a:ea typeface="SimSun" panose="02010600030101010101" pitchFamily="2" charset="-122"/>
              </a:defRPr>
            </a:lvl2pPr>
            <a:lvl3pPr marL="1143000" indent="-228600">
              <a:defRPr>
                <a:solidFill>
                  <a:schemeClr val="tx1"/>
                </a:solidFill>
                <a:latin typeface="Calibri" panose="020F0502020204030204" pitchFamily="34" charset="0"/>
                <a:ea typeface="SimSun" panose="02010600030101010101" pitchFamily="2" charset="-122"/>
              </a:defRPr>
            </a:lvl3pPr>
            <a:lvl4pPr marL="1600200" indent="-228600">
              <a:defRPr>
                <a:solidFill>
                  <a:schemeClr val="tx1"/>
                </a:solidFill>
                <a:latin typeface="Calibri" panose="020F0502020204030204" pitchFamily="34" charset="0"/>
                <a:ea typeface="SimSun" panose="02010600030101010101" pitchFamily="2" charset="-122"/>
              </a:defRPr>
            </a:lvl4pPr>
            <a:lvl5pPr marL="2057400" indent="-228600">
              <a:defRPr>
                <a:solidFill>
                  <a:schemeClr val="tx1"/>
                </a:solidFill>
                <a:latin typeface="Calibri" panose="020F0502020204030204" pitchFamily="34" charset="0"/>
                <a:ea typeface="SimSun"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9pPr>
          </a:lstStyle>
          <a:p>
            <a:pPr fontAlgn="base">
              <a:spcBef>
                <a:spcPct val="0"/>
              </a:spcBef>
              <a:spcAft>
                <a:spcPct val="0"/>
              </a:spcAft>
            </a:pPr>
            <a:fld id="{C0CADA0B-BAD0-4801-B6AC-DA70516EF4C2}"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幻灯片图像占位符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099"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zh-CN" altLang="en-US"/>
              <a:t>禹卫书法行书简体</a:t>
            </a:r>
          </a:p>
        </p:txBody>
      </p:sp>
      <p:sp>
        <p:nvSpPr>
          <p:cNvPr id="4100"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lstStyle>
            <a:lvl1pPr>
              <a:defRPr>
                <a:solidFill>
                  <a:schemeClr val="tx1"/>
                </a:solidFill>
                <a:latin typeface="Calibri" panose="020F0502020204030204" pitchFamily="34" charset="0"/>
                <a:ea typeface="SimSun" panose="02010600030101010101" pitchFamily="2" charset="-122"/>
              </a:defRPr>
            </a:lvl1pPr>
            <a:lvl2pPr marL="742950" indent="-285750">
              <a:defRPr>
                <a:solidFill>
                  <a:schemeClr val="tx1"/>
                </a:solidFill>
                <a:latin typeface="Calibri" panose="020F0502020204030204" pitchFamily="34" charset="0"/>
                <a:ea typeface="SimSun" panose="02010600030101010101" pitchFamily="2" charset="-122"/>
              </a:defRPr>
            </a:lvl2pPr>
            <a:lvl3pPr marL="1143000" indent="-228600">
              <a:defRPr>
                <a:solidFill>
                  <a:schemeClr val="tx1"/>
                </a:solidFill>
                <a:latin typeface="Calibri" panose="020F0502020204030204" pitchFamily="34" charset="0"/>
                <a:ea typeface="SimSun" panose="02010600030101010101" pitchFamily="2" charset="-122"/>
              </a:defRPr>
            </a:lvl3pPr>
            <a:lvl4pPr marL="1600200" indent="-228600">
              <a:defRPr>
                <a:solidFill>
                  <a:schemeClr val="tx1"/>
                </a:solidFill>
                <a:latin typeface="Calibri" panose="020F0502020204030204" pitchFamily="34" charset="0"/>
                <a:ea typeface="SimSun" panose="02010600030101010101" pitchFamily="2" charset="-122"/>
              </a:defRPr>
            </a:lvl4pPr>
            <a:lvl5pPr marL="2057400" indent="-228600">
              <a:defRPr>
                <a:solidFill>
                  <a:schemeClr val="tx1"/>
                </a:solidFill>
                <a:latin typeface="Calibri" panose="020F0502020204030204" pitchFamily="34" charset="0"/>
                <a:ea typeface="SimSun"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9pPr>
          </a:lstStyle>
          <a:p>
            <a:pPr fontAlgn="base">
              <a:spcBef>
                <a:spcPct val="0"/>
              </a:spcBef>
              <a:spcAft>
                <a:spcPct val="0"/>
              </a:spcAft>
            </a:pPr>
            <a:fld id="{C0CADA0B-BAD0-4801-B6AC-DA70516EF4C2}"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幻灯片图像占位符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099"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zh-CN" altLang="en-US"/>
              <a:t>禹卫书法行书简体</a:t>
            </a:r>
          </a:p>
        </p:txBody>
      </p:sp>
      <p:sp>
        <p:nvSpPr>
          <p:cNvPr id="4100"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lstStyle>
            <a:lvl1pPr>
              <a:defRPr>
                <a:solidFill>
                  <a:schemeClr val="tx1"/>
                </a:solidFill>
                <a:latin typeface="Calibri" panose="020F0502020204030204" pitchFamily="34" charset="0"/>
                <a:ea typeface="SimSun" panose="02010600030101010101" pitchFamily="2" charset="-122"/>
              </a:defRPr>
            </a:lvl1pPr>
            <a:lvl2pPr marL="742950" indent="-285750">
              <a:defRPr>
                <a:solidFill>
                  <a:schemeClr val="tx1"/>
                </a:solidFill>
                <a:latin typeface="Calibri" panose="020F0502020204030204" pitchFamily="34" charset="0"/>
                <a:ea typeface="SimSun" panose="02010600030101010101" pitchFamily="2" charset="-122"/>
              </a:defRPr>
            </a:lvl2pPr>
            <a:lvl3pPr marL="1143000" indent="-228600">
              <a:defRPr>
                <a:solidFill>
                  <a:schemeClr val="tx1"/>
                </a:solidFill>
                <a:latin typeface="Calibri" panose="020F0502020204030204" pitchFamily="34" charset="0"/>
                <a:ea typeface="SimSun" panose="02010600030101010101" pitchFamily="2" charset="-122"/>
              </a:defRPr>
            </a:lvl3pPr>
            <a:lvl4pPr marL="1600200" indent="-228600">
              <a:defRPr>
                <a:solidFill>
                  <a:schemeClr val="tx1"/>
                </a:solidFill>
                <a:latin typeface="Calibri" panose="020F0502020204030204" pitchFamily="34" charset="0"/>
                <a:ea typeface="SimSun" panose="02010600030101010101" pitchFamily="2" charset="-122"/>
              </a:defRPr>
            </a:lvl4pPr>
            <a:lvl5pPr marL="2057400" indent="-228600">
              <a:defRPr>
                <a:solidFill>
                  <a:schemeClr val="tx1"/>
                </a:solidFill>
                <a:latin typeface="Calibri" panose="020F0502020204030204" pitchFamily="34" charset="0"/>
                <a:ea typeface="SimSun"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9pPr>
          </a:lstStyle>
          <a:p>
            <a:pPr fontAlgn="base">
              <a:spcBef>
                <a:spcPct val="0"/>
              </a:spcBef>
              <a:spcAft>
                <a:spcPct val="0"/>
              </a:spcAft>
            </a:pPr>
            <a:fld id="{C0CADA0B-BAD0-4801-B6AC-DA70516EF4C2}" type="slidenum">
              <a:rPr lang="zh-CN" altLang="en-US" smtClean="0"/>
              <a:t>34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幻灯片图像占位符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099"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zh-CN" altLang="en-US"/>
              <a:t>禹卫书法行书简体</a:t>
            </a:r>
          </a:p>
        </p:txBody>
      </p:sp>
      <p:sp>
        <p:nvSpPr>
          <p:cNvPr id="4100"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lstStyle>
            <a:lvl1pPr>
              <a:defRPr>
                <a:solidFill>
                  <a:schemeClr val="tx1"/>
                </a:solidFill>
                <a:latin typeface="Calibri" panose="020F0502020204030204" pitchFamily="34" charset="0"/>
                <a:ea typeface="SimSun" panose="02010600030101010101" pitchFamily="2" charset="-122"/>
              </a:defRPr>
            </a:lvl1pPr>
            <a:lvl2pPr marL="742950" indent="-285750">
              <a:defRPr>
                <a:solidFill>
                  <a:schemeClr val="tx1"/>
                </a:solidFill>
                <a:latin typeface="Calibri" panose="020F0502020204030204" pitchFamily="34" charset="0"/>
                <a:ea typeface="SimSun" panose="02010600030101010101" pitchFamily="2" charset="-122"/>
              </a:defRPr>
            </a:lvl2pPr>
            <a:lvl3pPr marL="1143000" indent="-228600">
              <a:defRPr>
                <a:solidFill>
                  <a:schemeClr val="tx1"/>
                </a:solidFill>
                <a:latin typeface="Calibri" panose="020F0502020204030204" pitchFamily="34" charset="0"/>
                <a:ea typeface="SimSun" panose="02010600030101010101" pitchFamily="2" charset="-122"/>
              </a:defRPr>
            </a:lvl3pPr>
            <a:lvl4pPr marL="1600200" indent="-228600">
              <a:defRPr>
                <a:solidFill>
                  <a:schemeClr val="tx1"/>
                </a:solidFill>
                <a:latin typeface="Calibri" panose="020F0502020204030204" pitchFamily="34" charset="0"/>
                <a:ea typeface="SimSun" panose="02010600030101010101" pitchFamily="2" charset="-122"/>
              </a:defRPr>
            </a:lvl4pPr>
            <a:lvl5pPr marL="2057400" indent="-228600">
              <a:defRPr>
                <a:solidFill>
                  <a:schemeClr val="tx1"/>
                </a:solidFill>
                <a:latin typeface="Calibri" panose="020F0502020204030204" pitchFamily="34" charset="0"/>
                <a:ea typeface="SimSun"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SimSun" panose="02010600030101010101" pitchFamily="2" charset="-122"/>
              </a:defRPr>
            </a:lvl9pPr>
          </a:lstStyle>
          <a:p>
            <a:pPr fontAlgn="base">
              <a:spcBef>
                <a:spcPct val="0"/>
              </a:spcBef>
              <a:spcAft>
                <a:spcPct val="0"/>
              </a:spcAft>
            </a:pPr>
            <a:fld id="{C0CADA0B-BAD0-4801-B6AC-DA70516EF4C2}" type="slidenum">
              <a:rPr lang="zh-CN" altLang="en-US" smtClean="0"/>
              <a:t>41</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noTextEdit="1"/>
          </p:cNvSpPr>
          <p:nvPr>
            <p:ph type="sldImg"/>
          </p:nvPr>
        </p:nvSpPr>
        <p:spPr>
          <a:xfrm>
            <a:off x="92075" y="744538"/>
            <a:ext cx="6615113" cy="3722687"/>
          </a:xfrm>
          <a:ln>
            <a:solidFill>
              <a:srgbClr val="000000"/>
            </a:solidFill>
            <a:miter/>
          </a:ln>
        </p:spPr>
      </p:sp>
      <p:sp>
        <p:nvSpPr>
          <p:cNvPr id="31746" name="Notes Placeholder 2"/>
          <p:cNvSpPr>
            <a:spLocks noGrp="1"/>
          </p:cNvSpPr>
          <p:nvPr>
            <p:ph type="body"/>
          </p:nvPr>
        </p:nvSpPr>
        <p:spPr/>
        <p:txBody>
          <a:bodyPr wrap="square" lIns="91257" tIns="45629" rIns="91257" bIns="45629" anchor="t"/>
          <a:lstStyle/>
          <a:p>
            <a:pPr lvl="0"/>
            <a:r>
              <a:rPr lang="en-US" altLang="en-US" dirty="0"/>
              <a:t>A monosyllabic dialogue among four people where the emotion expressed would elicit the correct tone.</a:t>
            </a:r>
            <a:endParaRPr lang="en-GB" altLang="en-US" dirty="0"/>
          </a:p>
        </p:txBody>
      </p:sp>
      <p:sp>
        <p:nvSpPr>
          <p:cNvPr id="31747" name="Slide Number Placeholder 3"/>
          <p:cNvSpPr txBox="1">
            <a:spLocks noGrp="1"/>
          </p:cNvSpPr>
          <p:nvPr>
            <p:ph type="sldNum" sz="quarter"/>
          </p:nvPr>
        </p:nvSpPr>
        <p:spPr>
          <a:xfrm>
            <a:off x="3851275" y="9429750"/>
            <a:ext cx="2944813" cy="495300"/>
          </a:xfrm>
          <a:prstGeom prst="rect">
            <a:avLst/>
          </a:prstGeom>
          <a:noFill/>
          <a:ln w="9525">
            <a:noFill/>
          </a:ln>
        </p:spPr>
        <p:txBody>
          <a:bodyPr vert="horz" lIns="91257" tIns="45629" rIns="91257" bIns="45629" anchor="b"/>
          <a:lstStyle/>
          <a:p>
            <a:pPr lvl="0" indent="0" algn="r"/>
            <a:fld id="{9A0DB2DC-4C9A-4742-B13C-FB6460FD3503}" type="slidenum">
              <a:rPr lang="en-US" altLang="en-US" sz="1800" dirty="0">
                <a:latin typeface="Arial" panose="020B0604020202020204" pitchFamily="34" charset="0"/>
              </a:rPr>
              <a:t>50</a:t>
            </a:fld>
            <a:endParaRPr lang="en-US" altLang="en-US" sz="1800" dirty="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Shape 6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2" name="Shape 62"/>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61D773D-8710-416F-9D63-F43FB6891E5D}" type="datetimeFigureOut">
              <a:rPr lang="en-US" smtClean="0"/>
              <a:t>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288817757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61D773D-8710-416F-9D63-F43FB6891E5D}" type="datetimeFigureOut">
              <a:rPr lang="en-US" smtClean="0"/>
              <a:t>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21873031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1D773D-8710-416F-9D63-F43FB6891E5D}" type="datetimeFigureOut">
              <a:rPr lang="en-US" smtClean="0"/>
              <a:t>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76908592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61D773D-8710-416F-9D63-F43FB6891E5D}" type="datetimeFigureOut">
              <a:rPr lang="en-US" smtClean="0"/>
              <a:t>2/18/2019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402773484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61D773D-8710-416F-9D63-F43FB6891E5D}" type="datetimeFigureOut">
              <a:rPr lang="en-US" smtClean="0"/>
              <a:t>2/18/2019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420862719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61D773D-8710-416F-9D63-F43FB6891E5D}" type="datetimeFigureOut">
              <a:rPr lang="en-US" smtClean="0"/>
              <a:t>2/18/2019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243909651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1D773D-8710-416F-9D63-F43FB6891E5D}" type="datetimeFigureOut">
              <a:rPr lang="en-US" smtClean="0"/>
              <a:t>2/18/2019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409020142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61D773D-8710-416F-9D63-F43FB6891E5D}" type="datetimeFigureOut">
              <a:rPr lang="en-US" smtClean="0"/>
              <a:t>2/18/2019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235810934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61D773D-8710-416F-9D63-F43FB6891E5D}" type="datetimeFigureOut">
              <a:rPr lang="en-US" smtClean="0"/>
              <a:t>2/18/2019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19287599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1D773D-8710-416F-9D63-F43FB6891E5D}" type="datetimeFigureOut">
              <a:rPr lang="en-US" smtClean="0"/>
              <a:t>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250281622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1D773D-8710-416F-9D63-F43FB6891E5D}" type="datetimeFigureOut">
              <a:rPr lang="en-US" smtClean="0"/>
              <a:t>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C43E02-F6BD-478C-897D-AEA043A18681}"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99720304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1D773D-8710-416F-9D63-F43FB6891E5D}" type="datetimeFigureOut">
              <a:rPr lang="en-US" smtClean="0"/>
              <a:t>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394624309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1D773D-8710-416F-9D63-F43FB6891E5D}" type="datetimeFigureOut">
              <a:rPr lang="en-US" smtClean="0"/>
              <a:t>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C43E02-F6BD-478C-897D-AEA043A1868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2486709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1D773D-8710-416F-9D63-F43FB6891E5D}" type="datetimeFigureOut">
              <a:rPr lang="en-US" smtClean="0"/>
              <a:t>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11945974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61D773D-8710-416F-9D63-F43FB6891E5D}" type="datetimeFigureOut">
              <a:rPr lang="en-US" smtClean="0"/>
              <a:t>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222803142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61D773D-8710-416F-9D63-F43FB6891E5D}" type="datetimeFigureOut">
              <a:rPr lang="en-US" smtClean="0"/>
              <a:t>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2767126795"/>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61D773D-8710-416F-9D63-F43FB6891E5D}" type="datetimeFigureOut">
              <a:rPr lang="en-US" smtClean="0"/>
              <a:t>2/18/2019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C43E02-F6BD-478C-897D-AEA043A18681}" type="slidenum">
              <a:rPr lang="en-US" smtClean="0"/>
              <a:t>‹#›</a:t>
            </a:fld>
            <a:endParaRPr lang="en-US"/>
          </a:p>
        </p:txBody>
      </p:sp>
    </p:spTree>
    <p:extLst>
      <p:ext uri="{BB962C8B-B14F-4D97-AF65-F5344CB8AC3E}">
        <p14:creationId xmlns:p14="http://schemas.microsoft.com/office/powerpoint/2010/main" val="3051423828"/>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61D773D-8710-416F-9D63-F43FB6891E5D}" type="datetimeFigureOut">
              <a:rPr lang="en-US" smtClean="0"/>
              <a:t>2/18/2019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7C43E02-F6BD-478C-897D-AEA043A18681}" type="slidenum">
              <a:rPr lang="en-US" smtClean="0"/>
              <a:t>‹#›</a:t>
            </a:fld>
            <a:endParaRPr lang="en-US"/>
          </a:p>
        </p:txBody>
      </p:sp>
    </p:spTree>
    <p:extLst>
      <p:ext uri="{BB962C8B-B14F-4D97-AF65-F5344CB8AC3E}">
        <p14:creationId xmlns:p14="http://schemas.microsoft.com/office/powerpoint/2010/main" val="8562303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x-JdQLZmVd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sHypO2ISPas&amp;t=12s" TargetMode="External"/><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k2H2RiFZtwg&amp;t=1s" TargetMode="External"/><Relationship Id="rId2" Type="http://schemas.openxmlformats.org/officeDocument/2006/relationships/image" Target="../media/image24.jpeg"/><Relationship Id="rId1" Type="http://schemas.openxmlformats.org/officeDocument/2006/relationships/slideLayout" Target="../slideLayouts/slideLayout7.xml"/><Relationship Id="rId4" Type="http://schemas.openxmlformats.org/officeDocument/2006/relationships/hyperlink" Target="https://www.youtube.com/watch?v=57uRLoAK7UI"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3y28R9f5qEc" TargetMode="External"/><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 Id="rId5" Type="http://schemas.openxmlformats.org/officeDocument/2006/relationships/slide" Target="slide2.xml"/><Relationship Id="rId4" Type="http://schemas.openxmlformats.org/officeDocument/2006/relationships/image" Target="../media/image28.jpeg"/></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youtu.be/RWVQV14JXfY" TargetMode="External"/><Relationship Id="rId1" Type="http://schemas.openxmlformats.org/officeDocument/2006/relationships/slideLayout" Target="../slideLayouts/slideLayout7.xml"/><Relationship Id="rId6" Type="http://schemas.openxmlformats.org/officeDocument/2006/relationships/hyperlink" Target="https://en.wikipedia.org/wiki/Tibet" TargetMode="External"/><Relationship Id="rId5" Type="http://schemas.openxmlformats.org/officeDocument/2006/relationships/hyperlink" Target="https://en.wikipedia.org/wiki/Han_Chinese" TargetMode="External"/><Relationship Id="rId4" Type="http://schemas.openxmlformats.org/officeDocument/2006/relationships/image" Target="../media/image30.jpeg"/></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6xdIILCZHu0"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17.xml"/><Relationship Id="rId5" Type="http://schemas.openxmlformats.org/officeDocument/2006/relationships/image" Target="../media/image39.jpeg"/><Relationship Id="rId4" Type="http://schemas.openxmlformats.org/officeDocument/2006/relationships/image" Target="../media/image38.jpeg"/></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jpeg"/></Relationships>
</file>

<file path=ppt/slides/_rels/slide24.xml.rels><?xml version="1.0" encoding="UTF-8" standalone="yes"?>
<Relationships xmlns="http://schemas.openxmlformats.org/package/2006/relationships"><Relationship Id="rId3" Type="http://schemas.openxmlformats.org/officeDocument/2006/relationships/hyperlink" Target="https://en.wikipedia.org/wiki/Chinese_philosophy" TargetMode="External"/><Relationship Id="rId2" Type="http://schemas.openxmlformats.org/officeDocument/2006/relationships/image" Target="../media/image48.jpeg"/><Relationship Id="rId1" Type="http://schemas.openxmlformats.org/officeDocument/2006/relationships/slideLayout" Target="../slideLayouts/slideLayout7.xml"/><Relationship Id="rId6" Type="http://schemas.openxmlformats.org/officeDocument/2006/relationships/hyperlink" Target="https://youtu.be/wFt_VGG0kJU" TargetMode="External"/><Relationship Id="rId5" Type="http://schemas.openxmlformats.org/officeDocument/2006/relationships/hyperlink" Target="https://en.wikipedia.org/wiki/Golden_Rule" TargetMode="External"/><Relationship Id="rId4" Type="http://schemas.openxmlformats.org/officeDocument/2006/relationships/hyperlink" Target="https://en.wikipedia.org/wiki/Spring_and_Autumn_period"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50.jpeg"/><Relationship Id="rId7" Type="http://schemas.openxmlformats.org/officeDocument/2006/relationships/slide" Target="slide2.xml"/><Relationship Id="rId2" Type="http://schemas.openxmlformats.org/officeDocument/2006/relationships/image" Target="../media/image49.jpeg"/><Relationship Id="rId1" Type="http://schemas.openxmlformats.org/officeDocument/2006/relationships/slideLayout" Target="../slideLayouts/slideLayout7.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1.jpeg"/></Relationships>
</file>

<file path=ppt/slides/_rels/slide2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4.xml"/><Relationship Id="rId4" Type="http://schemas.openxmlformats.org/officeDocument/2006/relationships/hyperlink" Target="https://www.youtube.com/watch?v=eiGX2LLNJyU&amp;t=5s" TargetMode="External"/></Relationships>
</file>

<file path=ppt/slides/_rels/slide29.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image" Target="../media/image60.jpeg"/><Relationship Id="rId7" Type="http://schemas.openxmlformats.org/officeDocument/2006/relationships/image" Target="../media/image64.jpeg"/><Relationship Id="rId2" Type="http://schemas.openxmlformats.org/officeDocument/2006/relationships/image" Target="../media/image59.jpeg"/><Relationship Id="rId1" Type="http://schemas.openxmlformats.org/officeDocument/2006/relationships/slideLayout" Target="../slideLayouts/slideLayout4.xml"/><Relationship Id="rId6" Type="http://schemas.openxmlformats.org/officeDocument/2006/relationships/image" Target="../media/image63.jpeg"/><Relationship Id="rId5" Type="http://schemas.openxmlformats.org/officeDocument/2006/relationships/image" Target="../media/image62.jpeg"/><Relationship Id="rId4" Type="http://schemas.openxmlformats.org/officeDocument/2006/relationships/image" Target="../media/image61.jpeg"/><Relationship Id="rId9" Type="http://schemas.openxmlformats.org/officeDocument/2006/relationships/image" Target="../media/image66.jpeg"/></Relationships>
</file>

<file path=ppt/slides/_rels/slide30.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4.xml"/><Relationship Id="rId4" Type="http://schemas.openxmlformats.org/officeDocument/2006/relationships/hyperlink" Target="https://www.youtube.com/watch?v=r8n1I3KwlOM&amp;t=193s"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4.xml"/><Relationship Id="rId4" Type="http://schemas.openxmlformats.org/officeDocument/2006/relationships/image" Target="../media/image73.png"/></Relationships>
</file>

<file path=ppt/slides/_rels/slide33.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jpeg"/><Relationship Id="rId1" Type="http://schemas.openxmlformats.org/officeDocument/2006/relationships/slideLayout" Target="../slideLayouts/slideLayout17.xml"/><Relationship Id="rId6" Type="http://schemas.openxmlformats.org/officeDocument/2006/relationships/image" Target="../media/image84.jpeg"/><Relationship Id="rId5" Type="http://schemas.openxmlformats.org/officeDocument/2006/relationships/image" Target="../media/image83.png"/><Relationship Id="rId4" Type="http://schemas.openxmlformats.org/officeDocument/2006/relationships/image" Target="../media/image82.png"/></Relationships>
</file>

<file path=ppt/slides/_rels/slide44.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6%20simply%20finals.ppt" TargetMode="External"/><Relationship Id="rId2" Type="http://schemas.openxmlformats.org/officeDocument/2006/relationships/hyperlink" Target="tone.ppt"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7.xml"/><Relationship Id="rId4" Type="http://schemas.openxmlformats.org/officeDocument/2006/relationships/image" Target="../media/image92.jpeg"/></Relationships>
</file>

<file path=ppt/slides/_rels/slide66.xml.rels><?xml version="1.0" encoding="UTF-8" standalone="yes"?>
<Relationships xmlns="http://schemas.openxmlformats.org/package/2006/relationships"><Relationship Id="rId8" Type="http://schemas.openxmlformats.org/officeDocument/2006/relationships/image" Target="../media/image99.jpeg"/><Relationship Id="rId3" Type="http://schemas.openxmlformats.org/officeDocument/2006/relationships/image" Target="../media/image94.jpeg"/><Relationship Id="rId7" Type="http://schemas.openxmlformats.org/officeDocument/2006/relationships/image" Target="../media/image98.jpeg"/><Relationship Id="rId2" Type="http://schemas.openxmlformats.org/officeDocument/2006/relationships/image" Target="../media/image93.jpeg"/><Relationship Id="rId1" Type="http://schemas.openxmlformats.org/officeDocument/2006/relationships/slideLayout" Target="../slideLayouts/slideLayout7.xml"/><Relationship Id="rId6" Type="http://schemas.openxmlformats.org/officeDocument/2006/relationships/image" Target="../media/image97.jpeg"/><Relationship Id="rId11" Type="http://schemas.openxmlformats.org/officeDocument/2006/relationships/hyperlink" Target="https://www.youtube.com/watch?v=m9bLFcq33S4" TargetMode="External"/><Relationship Id="rId5" Type="http://schemas.openxmlformats.org/officeDocument/2006/relationships/image" Target="../media/image96.jpeg"/><Relationship Id="rId10" Type="http://schemas.openxmlformats.org/officeDocument/2006/relationships/image" Target="../media/image101.jpeg"/><Relationship Id="rId4" Type="http://schemas.openxmlformats.org/officeDocument/2006/relationships/image" Target="../media/image95.jpeg"/><Relationship Id="rId9" Type="http://schemas.openxmlformats.org/officeDocument/2006/relationships/image" Target="../media/image100.jpeg"/></Relationships>
</file>

<file path=ppt/slides/_rels/slide67.xml.rels><?xml version="1.0" encoding="UTF-8" standalone="yes"?>
<Relationships xmlns="http://schemas.openxmlformats.org/package/2006/relationships"><Relationship Id="rId3" Type="http://schemas.openxmlformats.org/officeDocument/2006/relationships/hyperlink" Target="https://www.youtube.com/watch?v=Dl1pw8C23tw" TargetMode="External"/><Relationship Id="rId2" Type="http://schemas.openxmlformats.org/officeDocument/2006/relationships/image" Target="../media/image102.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8" Type="http://schemas.openxmlformats.org/officeDocument/2006/relationships/image" Target="../media/image107.jpeg"/><Relationship Id="rId3" Type="http://schemas.openxmlformats.org/officeDocument/2006/relationships/slide" Target="slide2.xml"/><Relationship Id="rId7" Type="http://schemas.openxmlformats.org/officeDocument/2006/relationships/image" Target="../media/image106.jpeg"/><Relationship Id="rId2" Type="http://schemas.openxmlformats.org/officeDocument/2006/relationships/image" Target="../media/image103.png"/><Relationship Id="rId1" Type="http://schemas.openxmlformats.org/officeDocument/2006/relationships/slideLayout" Target="../slideLayouts/slideLayout7.xml"/><Relationship Id="rId6" Type="http://schemas.openxmlformats.org/officeDocument/2006/relationships/image" Target="../media/image97.jpeg"/><Relationship Id="rId5" Type="http://schemas.openxmlformats.org/officeDocument/2006/relationships/image" Target="../media/image105.jpeg"/><Relationship Id="rId4" Type="http://schemas.openxmlformats.org/officeDocument/2006/relationships/image" Target="../media/image104.jpeg"/></Relationships>
</file>

<file path=ppt/slides/_rels/slide69.xml.rels><?xml version="1.0" encoding="UTF-8" standalone="yes"?>
<Relationships xmlns="http://schemas.openxmlformats.org/package/2006/relationships"><Relationship Id="rId3" Type="http://schemas.openxmlformats.org/officeDocument/2006/relationships/image" Target="../media/image109.png"/><Relationship Id="rId7" Type="http://schemas.openxmlformats.org/officeDocument/2006/relationships/hyperlink" Target="https://www.youtube.com/watch?v=SQSsL3l_Kac" TargetMode="External"/><Relationship Id="rId2" Type="http://schemas.openxmlformats.org/officeDocument/2006/relationships/image" Target="../media/image108.png"/><Relationship Id="rId1" Type="http://schemas.openxmlformats.org/officeDocument/2006/relationships/slideLayout" Target="../slideLayouts/slideLayout2.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s>
</file>

<file path=ppt/slides/_rels/slide70.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image" Target="../media/image113.jpeg"/><Relationship Id="rId1" Type="http://schemas.openxmlformats.org/officeDocument/2006/relationships/slideLayout" Target="../slideLayouts/slideLayout7.xml"/><Relationship Id="rId5" Type="http://schemas.openxmlformats.org/officeDocument/2006/relationships/image" Target="../media/image116.jpeg"/><Relationship Id="rId4" Type="http://schemas.openxmlformats.org/officeDocument/2006/relationships/image" Target="../media/image115.jpeg"/></Relationships>
</file>

<file path=ppt/slides/_rels/slide71.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7.xml"/><Relationship Id="rId4" Type="http://schemas.openxmlformats.org/officeDocument/2006/relationships/image" Target="../media/image119.jpeg"/></Relationships>
</file>

<file path=ppt/slides/_rels/slide72.xml.rels><?xml version="1.0" encoding="UTF-8" standalone="yes"?>
<Relationships xmlns="http://schemas.openxmlformats.org/package/2006/relationships"><Relationship Id="rId3" Type="http://schemas.openxmlformats.org/officeDocument/2006/relationships/image" Target="../media/image121.jpeg"/><Relationship Id="rId7" Type="http://schemas.openxmlformats.org/officeDocument/2006/relationships/hyperlink" Target="https://youtu.be/SMkfmscraPU" TargetMode="External"/><Relationship Id="rId2" Type="http://schemas.openxmlformats.org/officeDocument/2006/relationships/image" Target="../media/image120.jpeg"/><Relationship Id="rId1" Type="http://schemas.openxmlformats.org/officeDocument/2006/relationships/slideLayout" Target="../slideLayouts/slideLayout7.xml"/><Relationship Id="rId6" Type="http://schemas.openxmlformats.org/officeDocument/2006/relationships/image" Target="../media/image124.jpeg"/><Relationship Id="rId5" Type="http://schemas.openxmlformats.org/officeDocument/2006/relationships/image" Target="../media/image123.jpeg"/><Relationship Id="rId4" Type="http://schemas.openxmlformats.org/officeDocument/2006/relationships/image" Target="../media/image122.jpeg"/></Relationships>
</file>

<file path=ppt/slides/_rels/slide73.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image" Target="../media/image125.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27.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130.png"/><Relationship Id="rId7" Type="http://schemas.openxmlformats.org/officeDocument/2006/relationships/image" Target="../media/image133.png"/><Relationship Id="rId2" Type="http://schemas.openxmlformats.org/officeDocument/2006/relationships/image" Target="../media/image129.png"/><Relationship Id="rId1" Type="http://schemas.openxmlformats.org/officeDocument/2006/relationships/slideLayout" Target="../slideLayouts/slideLayout2.xml"/><Relationship Id="rId6" Type="http://schemas.openxmlformats.org/officeDocument/2006/relationships/image" Target="../media/image132.png"/><Relationship Id="rId5" Type="http://schemas.openxmlformats.org/officeDocument/2006/relationships/image" Target="../media/image92.jpeg"/><Relationship Id="rId4" Type="http://schemas.openxmlformats.org/officeDocument/2006/relationships/image" Target="../media/image131.jpeg"/></Relationships>
</file>

<file path=ppt/slides/_rels/slide76.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30.png"/><Relationship Id="rId1" Type="http://schemas.openxmlformats.org/officeDocument/2006/relationships/slideLayout" Target="../slideLayouts/slideLayout7.xml"/><Relationship Id="rId6" Type="http://schemas.openxmlformats.org/officeDocument/2006/relationships/image" Target="../media/image136.png"/><Relationship Id="rId5" Type="http://schemas.openxmlformats.org/officeDocument/2006/relationships/image" Target="../media/image135.jpeg"/><Relationship Id="rId4" Type="http://schemas.openxmlformats.org/officeDocument/2006/relationships/image" Target="../media/image134.jpeg"/></Relationships>
</file>

<file path=ppt/slides/_rels/slide77.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image" Target="../media/image137.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slide" Target="slide2.xml"/><Relationship Id="rId1" Type="http://schemas.openxmlformats.org/officeDocument/2006/relationships/slideLayout" Target="../slideLayouts/slideLayout7.xml"/><Relationship Id="rId5" Type="http://schemas.openxmlformats.org/officeDocument/2006/relationships/image" Target="../media/image141.png"/><Relationship Id="rId4" Type="http://schemas.openxmlformats.org/officeDocument/2006/relationships/image" Target="../media/image140.png"/></Relationships>
</file>

<file path=ppt/slides/_rels/slide79.xml.rels><?xml version="1.0" encoding="UTF-8" standalone="yes"?>
<Relationships xmlns="http://schemas.openxmlformats.org/package/2006/relationships"><Relationship Id="rId2" Type="http://schemas.openxmlformats.org/officeDocument/2006/relationships/image" Target="../media/image142.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slide" Target="slide2.xml"/><Relationship Id="rId1" Type="http://schemas.openxmlformats.org/officeDocument/2006/relationships/slideLayout" Target="../slideLayouts/slideLayout7.xml"/><Relationship Id="rId5" Type="http://schemas.openxmlformats.org/officeDocument/2006/relationships/image" Target="../media/image145.jpeg"/><Relationship Id="rId4" Type="http://schemas.openxmlformats.org/officeDocument/2006/relationships/image" Target="../media/image144.jpeg"/></Relationships>
</file>

<file path=ppt/slides/_rels/slide81.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image" Target="../media/image146.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148.jpeg"/><Relationship Id="rId2" Type="http://schemas.openxmlformats.org/officeDocument/2006/relationships/slide" Target="slide2.xml"/><Relationship Id="rId1" Type="http://schemas.openxmlformats.org/officeDocument/2006/relationships/slideLayout" Target="../slideLayouts/slideLayout7.xml"/><Relationship Id="rId5" Type="http://schemas.openxmlformats.org/officeDocument/2006/relationships/image" Target="../media/image150.jpeg"/><Relationship Id="rId4" Type="http://schemas.openxmlformats.org/officeDocument/2006/relationships/image" Target="../media/image149.png"/></Relationships>
</file>

<file path=ppt/slides/_rels/slide83.xml.rels><?xml version="1.0" encoding="UTF-8" standalone="yes"?>
<Relationships xmlns="http://schemas.openxmlformats.org/package/2006/relationships"><Relationship Id="rId2" Type="http://schemas.openxmlformats.org/officeDocument/2006/relationships/image" Target="../media/image151.jpe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slide" Target="slide2.xml"/><Relationship Id="rId1" Type="http://schemas.openxmlformats.org/officeDocument/2006/relationships/slideLayout" Target="../slideLayouts/slideLayout7.xml"/><Relationship Id="rId5" Type="http://schemas.openxmlformats.org/officeDocument/2006/relationships/image" Target="../media/image154.jpeg"/><Relationship Id="rId4" Type="http://schemas.openxmlformats.org/officeDocument/2006/relationships/image" Target="../media/image153.png"/></Relationships>
</file>

<file path=ppt/slides/_rels/slide85.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slide" Target="slide2.xml"/><Relationship Id="rId1" Type="http://schemas.openxmlformats.org/officeDocument/2006/relationships/slideLayout" Target="../slideLayouts/slideLayout7.xml"/><Relationship Id="rId5" Type="http://schemas.openxmlformats.org/officeDocument/2006/relationships/image" Target="../media/image157.jpeg"/><Relationship Id="rId4" Type="http://schemas.openxmlformats.org/officeDocument/2006/relationships/image" Target="../media/image156.jpeg"/></Relationships>
</file>

<file path=ppt/slides/_rels/slide86.xml.rels><?xml version="1.0" encoding="UTF-8" standalone="yes"?>
<Relationships xmlns="http://schemas.openxmlformats.org/package/2006/relationships"><Relationship Id="rId3" Type="http://schemas.openxmlformats.org/officeDocument/2006/relationships/image" Target="../media/image159.jpeg"/><Relationship Id="rId2" Type="http://schemas.openxmlformats.org/officeDocument/2006/relationships/image" Target="../media/image158.jpeg"/><Relationship Id="rId1" Type="http://schemas.openxmlformats.org/officeDocument/2006/relationships/slideLayout" Target="../slideLayouts/slideLayout7.xml"/><Relationship Id="rId4" Type="http://schemas.openxmlformats.org/officeDocument/2006/relationships/image" Target="../media/image160.jpeg"/></Relationships>
</file>

<file path=ppt/slides/_rels/slide87.xml.rels><?xml version="1.0" encoding="UTF-8" standalone="yes"?>
<Relationships xmlns="http://schemas.openxmlformats.org/package/2006/relationships"><Relationship Id="rId3" Type="http://schemas.openxmlformats.org/officeDocument/2006/relationships/image" Target="../media/image162.jpeg"/><Relationship Id="rId2" Type="http://schemas.openxmlformats.org/officeDocument/2006/relationships/image" Target="../media/image16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7588" y="835708"/>
            <a:ext cx="6152224" cy="1971245"/>
          </a:xfrm>
        </p:spPr>
        <p:txBody>
          <a:bodyPr>
            <a:normAutofit/>
          </a:bodyPr>
          <a:lstStyle/>
          <a:p>
            <a:pPr algn="l"/>
            <a:r>
              <a:rPr lang="zh-CN" altLang="en-US" sz="4800" b="1" dirty="0" smtClean="0">
                <a:latin typeface="+mn-lt"/>
              </a:rPr>
              <a:t>生存汉语</a:t>
            </a:r>
            <a:r>
              <a:rPr lang="en-US" altLang="zh-CN" dirty="0" smtClean="0"/>
              <a:t/>
            </a:r>
            <a:br>
              <a:rPr lang="en-US" altLang="zh-CN" dirty="0" smtClean="0"/>
            </a:br>
            <a:r>
              <a:rPr lang="en-US" altLang="zh-CN" sz="6000" dirty="0" smtClean="0"/>
              <a:t>Survival Chinese</a:t>
            </a:r>
            <a:endParaRPr lang="en-GB" sz="6000" dirty="0"/>
          </a:p>
        </p:txBody>
      </p:sp>
      <p:pic>
        <p:nvPicPr>
          <p:cNvPr id="5" name="图片 3"/>
          <p:cNvPicPr>
            <a:picLocks noChangeAspect="1"/>
          </p:cNvPicPr>
          <p:nvPr/>
        </p:nvPicPr>
        <p:blipFill rotWithShape="1">
          <a:blip r:embed="rId2" cstate="print">
            <a:extLst>
              <a:ext uri="{28A0092B-C50C-407E-A947-70E740481C1C}">
                <a14:useLocalDpi xmlns:a14="http://schemas.microsoft.com/office/drawing/2010/main" val="0"/>
              </a:ext>
            </a:extLst>
          </a:blip>
          <a:srcRect b="8562"/>
          <a:stretch/>
        </p:blipFill>
        <p:spPr>
          <a:xfrm>
            <a:off x="7009812" y="1426778"/>
            <a:ext cx="4801962" cy="3293125"/>
          </a:xfrm>
          <a:prstGeom prst="ellipse">
            <a:avLst/>
          </a:prstGeom>
          <a:ln>
            <a:noFill/>
          </a:ln>
          <a:effectLst>
            <a:softEdge rad="112500"/>
          </a:effectLst>
        </p:spPr>
      </p:pic>
      <p:grpSp>
        <p:nvGrpSpPr>
          <p:cNvPr id="9" name="Group 8"/>
          <p:cNvGrpSpPr/>
          <p:nvPr/>
        </p:nvGrpSpPr>
        <p:grpSpPr>
          <a:xfrm>
            <a:off x="292291" y="5010049"/>
            <a:ext cx="8288044" cy="1228778"/>
            <a:chOff x="564853" y="4845634"/>
            <a:chExt cx="8288044" cy="1228778"/>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5682" y="4880366"/>
              <a:ext cx="1188692" cy="1194046"/>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4853" y="4845634"/>
              <a:ext cx="1228778" cy="1228778"/>
            </a:xfrm>
            <a:prstGeom prst="rect">
              <a:avLst/>
            </a:prstGeom>
          </p:spPr>
        </p:pic>
        <p:pic>
          <p:nvPicPr>
            <p:cNvPr id="7" name="Picture 6"/>
            <p:cNvPicPr>
              <a:picLocks noChangeAspect="1"/>
            </p:cNvPicPr>
            <p:nvPr/>
          </p:nvPicPr>
          <p:blipFill>
            <a:blip r:embed="rId5"/>
            <a:stretch>
              <a:fillRect/>
            </a:stretch>
          </p:blipFill>
          <p:spPr>
            <a:xfrm>
              <a:off x="1829710" y="4845634"/>
              <a:ext cx="2701991" cy="1228778"/>
            </a:xfrm>
            <a:prstGeom prst="rect">
              <a:avLst/>
            </a:prstGeom>
          </p:spPr>
        </p:pic>
        <p:pic>
          <p:nvPicPr>
            <p:cNvPr id="8" name="Picture 7"/>
            <p:cNvPicPr>
              <a:picLocks noChangeAspect="1"/>
            </p:cNvPicPr>
            <p:nvPr/>
          </p:nvPicPr>
          <p:blipFill>
            <a:blip r:embed="rId6"/>
            <a:stretch>
              <a:fillRect/>
            </a:stretch>
          </p:blipFill>
          <p:spPr>
            <a:xfrm>
              <a:off x="6192251" y="4845634"/>
              <a:ext cx="2660646" cy="1194046"/>
            </a:xfrm>
            <a:prstGeom prst="rect">
              <a:avLst/>
            </a:prstGeom>
          </p:spPr>
        </p:pic>
      </p:grpSp>
      <p:sp>
        <p:nvSpPr>
          <p:cNvPr id="10" name="Title 1"/>
          <p:cNvSpPr txBox="1">
            <a:spLocks/>
          </p:cNvSpPr>
          <p:nvPr/>
        </p:nvSpPr>
        <p:spPr>
          <a:xfrm>
            <a:off x="857588" y="3359765"/>
            <a:ext cx="6152224" cy="807326"/>
          </a:xfrm>
          <a:prstGeom prst="rect">
            <a:avLst/>
          </a:prstGeom>
        </p:spPr>
        <p:txBody>
          <a:bodyPr vert="horz" lIns="91440" tIns="45720" rIns="91440" bIns="45720" rtlCol="0" anchor="b">
            <a:normAutofit fontScale="55000" lnSpcReduction="20000"/>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US" altLang="zh-CN" sz="4800" b="1" dirty="0" smtClean="0">
                <a:latin typeface="+mn-lt"/>
              </a:rPr>
              <a:t>Lesson </a:t>
            </a:r>
            <a:r>
              <a:rPr lang="en-US" altLang="zh-CN" sz="4800" b="1" dirty="0" smtClean="0">
                <a:latin typeface="+mn-lt"/>
              </a:rPr>
              <a:t>5  Entertainment &amp; Traveling</a:t>
            </a:r>
            <a:endParaRPr lang="en-GB" sz="6000" dirty="0"/>
          </a:p>
        </p:txBody>
      </p:sp>
    </p:spTree>
    <p:extLst>
      <p:ext uri="{BB962C8B-B14F-4D97-AF65-F5344CB8AC3E}">
        <p14:creationId xmlns:p14="http://schemas.microsoft.com/office/powerpoint/2010/main" val="16438698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图片 1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5" name="TextBox 2"/>
          <p:cNvSpPr txBox="1">
            <a:spLocks noChangeArrowheads="1"/>
          </p:cNvSpPr>
          <p:nvPr/>
        </p:nvSpPr>
        <p:spPr bwMode="auto">
          <a:xfrm>
            <a:off x="2865437" y="3667125"/>
            <a:ext cx="7911917"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SimSun"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SimSun"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SimSun"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SimSun"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SimSun"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SimSun"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SimSun"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SimSun"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SimSun" panose="02010600030101010101" pitchFamily="2" charset="-122"/>
              </a:defRPr>
            </a:lvl9pPr>
          </a:lstStyle>
          <a:p>
            <a:pPr eaLnBrk="1" hangingPunct="1">
              <a:lnSpc>
                <a:spcPct val="100000"/>
              </a:lnSpc>
              <a:spcBef>
                <a:spcPct val="0"/>
              </a:spcBef>
              <a:buFontTx/>
              <a:buNone/>
            </a:pPr>
            <a:r>
              <a:rPr lang="zh-CN" altLang="en-US" sz="4400" b="1" dirty="0">
                <a:solidFill>
                  <a:srgbClr val="404040"/>
                </a:solidFill>
                <a:latin typeface="KaiTi" panose="02010609060101010101" pitchFamily="49" charset="-122"/>
                <a:ea typeface="KaiTi" panose="02010609060101010101" pitchFamily="49" charset="-122"/>
              </a:rPr>
              <a:t>娱乐活动和</a:t>
            </a:r>
            <a:r>
              <a:rPr lang="zh-CN" altLang="en-US" sz="4400" b="1" dirty="0">
                <a:solidFill>
                  <a:srgbClr val="404040"/>
                </a:solidFill>
                <a:latin typeface="KaiTi" panose="02010609060101010101" pitchFamily="49" charset="-122"/>
                <a:ea typeface="KaiTi" panose="02010609060101010101" pitchFamily="49" charset="-122"/>
                <a:sym typeface="+mn-ea"/>
              </a:rPr>
              <a:t>颜色</a:t>
            </a:r>
            <a:endParaRPr lang="zh-CN" altLang="en-US" sz="4400" b="1" dirty="0">
              <a:solidFill>
                <a:srgbClr val="404040"/>
              </a:solidFill>
              <a:latin typeface="KaiTi" panose="02010609060101010101" pitchFamily="49" charset="-122"/>
              <a:ea typeface="KaiTi" panose="02010609060101010101" pitchFamily="49" charset="-122"/>
            </a:endParaRPr>
          </a:p>
        </p:txBody>
      </p:sp>
      <p:sp>
        <p:nvSpPr>
          <p:cNvPr id="2" name="文本框 1"/>
          <p:cNvSpPr txBox="1"/>
          <p:nvPr/>
        </p:nvSpPr>
        <p:spPr>
          <a:xfrm>
            <a:off x="298133" y="3667125"/>
            <a:ext cx="2303462" cy="768350"/>
          </a:xfrm>
          <a:prstGeom prst="rect">
            <a:avLst/>
          </a:prstGeom>
          <a:noFill/>
        </p:spPr>
        <p:txBody>
          <a:bodyPr>
            <a:spAutoFit/>
          </a:bodyPr>
          <a:lstStyle/>
          <a:p>
            <a:pPr eaLnBrk="1" fontAlgn="auto" hangingPunct="1">
              <a:spcBef>
                <a:spcPts val="0"/>
              </a:spcBef>
              <a:spcAft>
                <a:spcPts val="0"/>
              </a:spcAft>
              <a:defRPr/>
            </a:pPr>
            <a:r>
              <a:rPr lang="zh-CN" altLang="en-US" sz="4400" b="1" dirty="0">
                <a:solidFill>
                  <a:schemeClr val="tx1">
                    <a:lumMod val="75000"/>
                    <a:lumOff val="25000"/>
                  </a:schemeClr>
                </a:solidFill>
                <a:latin typeface="KaiTi" panose="02010609060101010101" pitchFamily="49" charset="-122"/>
                <a:ea typeface="KaiTi" panose="02010609060101010101" pitchFamily="49" charset="-122"/>
              </a:rPr>
              <a:t>第</a:t>
            </a:r>
            <a:r>
              <a:rPr lang="en-US" altLang="zh-CN" sz="4400" b="1" dirty="0">
                <a:solidFill>
                  <a:schemeClr val="tx1">
                    <a:lumMod val="75000"/>
                    <a:lumOff val="25000"/>
                  </a:schemeClr>
                </a:solidFill>
                <a:latin typeface="KaiTi" panose="02010609060101010101" pitchFamily="49" charset="-122"/>
                <a:ea typeface="KaiTi" panose="02010609060101010101" pitchFamily="49" charset="-122"/>
              </a:rPr>
              <a:t>5</a:t>
            </a:r>
            <a:r>
              <a:rPr lang="zh-CN" altLang="en-US" sz="4400" b="1" dirty="0">
                <a:solidFill>
                  <a:schemeClr val="tx1">
                    <a:lumMod val="75000"/>
                    <a:lumOff val="25000"/>
                  </a:schemeClr>
                </a:solidFill>
                <a:latin typeface="KaiTi" panose="02010609060101010101" pitchFamily="49" charset="-122"/>
                <a:ea typeface="KaiTi" panose="02010609060101010101" pitchFamily="49" charset="-122"/>
              </a:rPr>
              <a:t>课</a:t>
            </a:r>
          </a:p>
        </p:txBody>
      </p:sp>
      <p:sp>
        <p:nvSpPr>
          <p:cNvPr id="3" name="Subtitle 2"/>
          <p:cNvSpPr>
            <a:spLocks noGrp="1"/>
          </p:cNvSpPr>
          <p:nvPr>
            <p:ph type="subTitle" idx="1"/>
          </p:nvPr>
        </p:nvSpPr>
        <p:spPr>
          <a:xfrm>
            <a:off x="617160" y="5647913"/>
            <a:ext cx="8045373" cy="742279"/>
          </a:xfrm>
        </p:spPr>
        <p:txBody>
          <a:bodyPr>
            <a:normAutofit lnSpcReduction="10000"/>
          </a:bodyPr>
          <a:lstStyle/>
          <a:p>
            <a:pPr algn="l"/>
            <a:r>
              <a:rPr lang="zh-CN" altLang="en-US" dirty="0" smtClean="0"/>
              <a:t>一次</a:t>
            </a:r>
            <a:r>
              <a:rPr lang="zh-CN" altLang="en-US" dirty="0"/>
              <a:t>编辑</a:t>
            </a:r>
            <a:r>
              <a:rPr lang="zh-CN" altLang="en-US" dirty="0" smtClean="0"/>
              <a:t>：卢乐艳</a:t>
            </a:r>
            <a:r>
              <a:rPr lang="en-US" altLang="zh-CN" dirty="0" smtClean="0"/>
              <a:t>/</a:t>
            </a:r>
            <a:r>
              <a:rPr lang="zh-CN" altLang="en-US" dirty="0" smtClean="0"/>
              <a:t>李阳</a:t>
            </a:r>
            <a:endParaRPr lang="en-US" altLang="zh-CN" dirty="0" smtClean="0"/>
          </a:p>
          <a:p>
            <a:pPr algn="l"/>
            <a:r>
              <a:rPr lang="zh-CN" altLang="en-US" dirty="0" smtClean="0"/>
              <a:t>二</a:t>
            </a:r>
            <a:r>
              <a:rPr lang="zh-CN" altLang="en-US" dirty="0"/>
              <a:t>次编</a:t>
            </a:r>
            <a:r>
              <a:rPr lang="zh-CN" altLang="en-US" dirty="0" smtClean="0"/>
              <a:t>辑：秦川</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图片 1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5"/>
          <p:cNvSpPr>
            <a:spLocks noGrp="1"/>
          </p:cNvSpPr>
          <p:nvPr>
            <p:ph type="ctrTitle"/>
          </p:nvPr>
        </p:nvSpPr>
        <p:spPr>
          <a:xfrm>
            <a:off x="624417" y="1406843"/>
            <a:ext cx="10943167" cy="1082675"/>
          </a:xfrm>
        </p:spPr>
        <p:txBody>
          <a:bodyPr/>
          <a:lstStyle/>
          <a:p>
            <a:r>
              <a:rPr lang="zh-CN" altLang="en-US"/>
              <a:t>娱乐活动</a:t>
            </a:r>
          </a:p>
        </p:txBody>
      </p:sp>
      <p:sp>
        <p:nvSpPr>
          <p:cNvPr id="5" name="Content Placeholder 4"/>
          <p:cNvSpPr/>
          <p:nvPr/>
        </p:nvSpPr>
        <p:spPr>
          <a:xfrm>
            <a:off x="441960" y="2696845"/>
            <a:ext cx="10972800" cy="4953000"/>
          </a:xfrm>
          <a:prstGeom prst="rect">
            <a:avLst/>
          </a:prstGeom>
          <a:noFill/>
          <a:ln w="9525">
            <a:noFill/>
          </a:ln>
        </p:spPr>
        <p:txBody>
          <a:bodyPr/>
          <a:lst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a:sym typeface="+mn-ea"/>
              </a:rPr>
              <a:t>1.Scenic spots in Beijing</a:t>
            </a:r>
            <a:br>
              <a:rPr lang="en-US" altLang="zh-CN">
                <a:sym typeface="+mn-ea"/>
              </a:rPr>
            </a:br>
            <a:r>
              <a:rPr lang="en-US" altLang="zh-CN">
                <a:sym typeface="+mn-ea"/>
              </a:rPr>
              <a:t/>
            </a:r>
            <a:br>
              <a:rPr lang="en-US" altLang="zh-CN">
                <a:sym typeface="+mn-ea"/>
              </a:rPr>
            </a:br>
            <a:r>
              <a:rPr lang="en-US" altLang="zh-CN">
                <a:sym typeface="+mn-ea"/>
              </a:rPr>
              <a:t/>
            </a:r>
            <a:br>
              <a:rPr lang="en-US" altLang="zh-CN">
                <a:sym typeface="+mn-ea"/>
              </a:rPr>
            </a:br>
            <a:r>
              <a:rPr lang="en-US" altLang="zh-CN">
                <a:sym typeface="+mn-ea"/>
              </a:rPr>
              <a:t>2. Leisure</a:t>
            </a:r>
            <a:br>
              <a:rPr lang="en-US" altLang="zh-CN">
                <a:sym typeface="+mn-ea"/>
              </a:rPr>
            </a:b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sym typeface="+mn-ea"/>
              </a:rPr>
              <a:t>Scenic spots in Beijing</a:t>
            </a:r>
            <a:endParaRPr lang="en-US"/>
          </a:p>
        </p:txBody>
      </p:sp>
      <p:sp>
        <p:nvSpPr>
          <p:cNvPr id="3" name="Content Placeholder 2"/>
          <p:cNvSpPr>
            <a:spLocks noGrp="1"/>
          </p:cNvSpPr>
          <p:nvPr>
            <p:ph idx="1"/>
          </p:nvPr>
        </p:nvSpPr>
        <p:spPr/>
        <p:txBody>
          <a:bodyPr/>
          <a:lstStyle/>
          <a:p>
            <a:pPr marL="0" indent="0">
              <a:buNone/>
            </a:pPr>
            <a:r>
              <a:rPr lang="en-US" altLang="zh-CN" dirty="0">
                <a:sym typeface="+mn-ea"/>
                <a:hlinkClick r:id="rId2"/>
              </a:rPr>
              <a:t>https://</a:t>
            </a:r>
            <a:r>
              <a:rPr lang="en-US" altLang="zh-CN" dirty="0" err="1">
                <a:sym typeface="+mn-ea"/>
                <a:hlinkClick r:id="rId2"/>
              </a:rPr>
              <a:t>www.youtube.com</a:t>
            </a:r>
            <a:r>
              <a:rPr lang="en-US" altLang="zh-CN" dirty="0">
                <a:sym typeface="+mn-ea"/>
                <a:hlinkClick r:id="rId2"/>
              </a:rPr>
              <a:t>/</a:t>
            </a:r>
            <a:r>
              <a:rPr lang="en-US" altLang="zh-CN" dirty="0" err="1">
                <a:sym typeface="+mn-ea"/>
                <a:hlinkClick r:id="rId2"/>
              </a:rPr>
              <a:t>watch?v</a:t>
            </a:r>
            <a:r>
              <a:rPr lang="en-US" altLang="zh-CN" dirty="0">
                <a:sym typeface="+mn-ea"/>
                <a:hlinkClick r:id="rId2"/>
              </a:rPr>
              <a:t>=x-JdQLZmVd0</a:t>
            </a:r>
            <a:endParaRPr lang="zh-CN" altLang="en-US" dirty="0"/>
          </a:p>
          <a:p>
            <a:pPr marL="0" indent="0">
              <a:buNone/>
            </a:pPr>
            <a:r>
              <a:rPr lang="zh-CN" altLang="en-US"/>
              <a:t>北京宣传片</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7" name="图片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274859" cy="4821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78" name="文本框 5"/>
          <p:cNvSpPr txBox="1">
            <a:spLocks noChangeArrowheads="1"/>
          </p:cNvSpPr>
          <p:nvPr/>
        </p:nvSpPr>
        <p:spPr bwMode="auto">
          <a:xfrm>
            <a:off x="866122" y="4612902"/>
            <a:ext cx="6408737"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r>
              <a:rPr lang="zh-CN" altLang="en-US" sz="6600" dirty="0"/>
              <a:t> </a:t>
            </a:r>
            <a:r>
              <a:rPr lang="en-US" altLang="zh-CN" sz="6600" dirty="0" err="1"/>
              <a:t>B</a:t>
            </a:r>
            <a:r>
              <a:rPr lang="en-US" altLang="zh-CN" sz="6600" dirty="0" err="1" smtClean="0"/>
              <a:t>ěi</a:t>
            </a:r>
            <a:r>
              <a:rPr lang="en-US" altLang="zh-CN" sz="6600" dirty="0" smtClean="0"/>
              <a:t> </a:t>
            </a:r>
            <a:r>
              <a:rPr lang="en-US" altLang="zh-CN" sz="6600" dirty="0" err="1"/>
              <a:t>jīng</a:t>
            </a:r>
            <a:r>
              <a:rPr lang="en-US" altLang="zh-CN" sz="6600" dirty="0"/>
              <a:t> </a:t>
            </a:r>
          </a:p>
          <a:p>
            <a:r>
              <a:rPr lang="zh-CN" altLang="en-US" sz="6600" dirty="0"/>
              <a:t>北  京  </a:t>
            </a:r>
            <a:r>
              <a:rPr lang="en-US" altLang="zh-CN" sz="6600" dirty="0"/>
              <a:t>Beijing</a:t>
            </a:r>
            <a:endParaRPr lang="zh-CN" altLang="en-US" sz="6600" dirty="0"/>
          </a:p>
        </p:txBody>
      </p:sp>
      <p:sp>
        <p:nvSpPr>
          <p:cNvPr id="4" name="内容占位符 2"/>
          <p:cNvSpPr>
            <a:spLocks noGrp="1"/>
          </p:cNvSpPr>
          <p:nvPr>
            <p:ph idx="4294967295"/>
          </p:nvPr>
        </p:nvSpPr>
        <p:spPr>
          <a:xfrm>
            <a:off x="7321550" y="0"/>
            <a:ext cx="4870450" cy="5486400"/>
          </a:xfrm>
        </p:spPr>
        <p:txBody>
          <a:bodyPr>
            <a:normAutofit/>
          </a:bodyPr>
          <a:lstStyle/>
          <a:p>
            <a:r>
              <a:rPr lang="en-US" altLang="zh-CN" dirty="0"/>
              <a:t>The</a:t>
            </a:r>
            <a:r>
              <a:rPr lang="zh-CN" altLang="en-US" dirty="0"/>
              <a:t> </a:t>
            </a:r>
            <a:r>
              <a:rPr lang="en-US" altLang="zh-CN" dirty="0"/>
              <a:t>capital</a:t>
            </a:r>
            <a:r>
              <a:rPr lang="zh-CN" altLang="en-US" dirty="0"/>
              <a:t> </a:t>
            </a:r>
            <a:r>
              <a:rPr lang="en-US" altLang="zh-CN" dirty="0"/>
              <a:t>of</a:t>
            </a:r>
            <a:r>
              <a:rPr lang="zh-CN" altLang="en-US" dirty="0"/>
              <a:t> </a:t>
            </a:r>
            <a:r>
              <a:rPr lang="en-US" altLang="zh-CN" dirty="0"/>
              <a:t>China</a:t>
            </a:r>
            <a:r>
              <a:rPr lang="zh-CN" altLang="en-US" dirty="0"/>
              <a:t>，</a:t>
            </a:r>
            <a:r>
              <a:rPr lang="en-US" altLang="zh-CN" dirty="0"/>
              <a:t>Municipalities directly under the central government</a:t>
            </a:r>
            <a:r>
              <a:rPr lang="zh-CN" altLang="en-US" dirty="0"/>
              <a:t>.</a:t>
            </a:r>
            <a:endParaRPr lang="en-US" altLang="zh-CN" dirty="0"/>
          </a:p>
          <a:p>
            <a:r>
              <a:rPr lang="en-US" altLang="zh-CN" dirty="0"/>
              <a:t>The</a:t>
            </a:r>
            <a:r>
              <a:rPr lang="zh-CN" altLang="en-US" dirty="0"/>
              <a:t> </a:t>
            </a:r>
            <a:r>
              <a:rPr lang="en-US" altLang="zh-CN" dirty="0"/>
              <a:t>center</a:t>
            </a:r>
            <a:r>
              <a:rPr lang="zh-CN" altLang="en-US" dirty="0"/>
              <a:t> </a:t>
            </a:r>
            <a:r>
              <a:rPr lang="en-US" altLang="zh-CN" dirty="0"/>
              <a:t>of</a:t>
            </a:r>
            <a:r>
              <a:rPr lang="zh-CN" altLang="en-US" dirty="0"/>
              <a:t> </a:t>
            </a:r>
            <a:r>
              <a:rPr lang="en-US" altLang="zh-CN" dirty="0"/>
              <a:t>politics</a:t>
            </a:r>
            <a:r>
              <a:rPr lang="zh-CN" altLang="en-US" dirty="0"/>
              <a:t>,</a:t>
            </a:r>
            <a:r>
              <a:rPr lang="en-US" altLang="zh-CN" dirty="0"/>
              <a:t>culture</a:t>
            </a:r>
            <a:r>
              <a:rPr lang="zh-CN" altLang="en-US" dirty="0"/>
              <a:t>,</a:t>
            </a:r>
            <a:r>
              <a:rPr lang="en-US" altLang="zh-CN" dirty="0"/>
              <a:t>science</a:t>
            </a:r>
            <a:r>
              <a:rPr lang="zh-CN" altLang="en-US" dirty="0"/>
              <a:t> </a:t>
            </a:r>
            <a:r>
              <a:rPr lang="en-US" altLang="zh-CN" dirty="0"/>
              <a:t>and</a:t>
            </a:r>
            <a:r>
              <a:rPr lang="zh-CN" altLang="en-US" dirty="0"/>
              <a:t> </a:t>
            </a:r>
            <a:r>
              <a:rPr lang="en-US" altLang="zh-CN" dirty="0"/>
              <a:t>technology,</a:t>
            </a:r>
            <a:r>
              <a:rPr lang="zh-CN" altLang="en-US" dirty="0"/>
              <a:t> </a:t>
            </a:r>
            <a:r>
              <a:rPr lang="en-US" altLang="zh-CN" dirty="0"/>
              <a:t>international</a:t>
            </a:r>
            <a:r>
              <a:rPr lang="zh-CN" altLang="en-US" dirty="0"/>
              <a:t> </a:t>
            </a:r>
            <a:r>
              <a:rPr lang="en-US" altLang="zh-CN" dirty="0"/>
              <a:t>affairs</a:t>
            </a:r>
            <a:r>
              <a:rPr lang="zh-CN" altLang="en-US" dirty="0"/>
              <a:t>.</a:t>
            </a:r>
            <a:endParaRPr lang="en-US" altLang="zh-CN" dirty="0"/>
          </a:p>
          <a:p>
            <a:r>
              <a:rPr lang="en-US" altLang="zh-CN" dirty="0"/>
              <a:t>One</a:t>
            </a:r>
            <a:r>
              <a:rPr lang="zh-CN" altLang="en-US" dirty="0"/>
              <a:t> </a:t>
            </a:r>
            <a:r>
              <a:rPr lang="en-US" altLang="zh-CN" dirty="0"/>
              <a:t>of</a:t>
            </a:r>
            <a:r>
              <a:rPr lang="zh-CN" altLang="en-US" dirty="0"/>
              <a:t> </a:t>
            </a:r>
            <a:r>
              <a:rPr lang="en-US" altLang="zh-CN" dirty="0"/>
              <a:t>the</a:t>
            </a:r>
            <a:r>
              <a:rPr lang="zh-CN" altLang="en-US" dirty="0"/>
              <a:t> </a:t>
            </a:r>
            <a:r>
              <a:rPr lang="en-US" altLang="zh-CN" dirty="0"/>
              <a:t>world’s</a:t>
            </a:r>
            <a:r>
              <a:rPr lang="zh-CN" altLang="en-US" dirty="0"/>
              <a:t> </a:t>
            </a:r>
            <a:r>
              <a:rPr lang="en-US" altLang="zh-CN" dirty="0"/>
              <a:t>largest</a:t>
            </a:r>
            <a:r>
              <a:rPr lang="zh-CN" altLang="en-US" dirty="0"/>
              <a:t> </a:t>
            </a:r>
            <a:r>
              <a:rPr lang="en-US" altLang="zh-CN" dirty="0"/>
              <a:t>cities.</a:t>
            </a:r>
          </a:p>
          <a:p>
            <a:r>
              <a:rPr lang="en-US" altLang="zh-CN" dirty="0"/>
              <a:t>One</a:t>
            </a:r>
            <a:r>
              <a:rPr lang="zh-CN" altLang="en-US" dirty="0"/>
              <a:t> </a:t>
            </a:r>
            <a:r>
              <a:rPr lang="en-US" altLang="zh-CN" dirty="0"/>
              <a:t>of</a:t>
            </a:r>
            <a:r>
              <a:rPr lang="zh-CN" altLang="en-US" dirty="0"/>
              <a:t> </a:t>
            </a:r>
            <a:r>
              <a:rPr lang="en-US" altLang="zh-CN" dirty="0"/>
              <a:t>the</a:t>
            </a:r>
            <a:r>
              <a:rPr lang="zh-CN" altLang="en-US" dirty="0"/>
              <a:t> </a:t>
            </a:r>
            <a:r>
              <a:rPr lang="en-US" altLang="zh-CN" dirty="0"/>
              <a:t>four</a:t>
            </a:r>
            <a:r>
              <a:rPr lang="zh-CN" altLang="en-US" dirty="0"/>
              <a:t> </a:t>
            </a:r>
            <a:r>
              <a:rPr lang="en-US" altLang="zh-CN" dirty="0"/>
              <a:t>ancient</a:t>
            </a:r>
            <a:r>
              <a:rPr lang="zh-CN" altLang="en-US" dirty="0"/>
              <a:t> </a:t>
            </a:r>
            <a:r>
              <a:rPr lang="en-US" altLang="zh-CN" dirty="0"/>
              <a:t>cities</a:t>
            </a:r>
            <a:r>
              <a:rPr lang="zh-CN" altLang="en-US" dirty="0"/>
              <a:t> </a:t>
            </a:r>
            <a:r>
              <a:rPr lang="en-US" altLang="zh-CN" dirty="0"/>
              <a:t>in</a:t>
            </a:r>
            <a:r>
              <a:rPr lang="zh-CN" altLang="en-US" dirty="0"/>
              <a:t> </a:t>
            </a:r>
            <a:r>
              <a:rPr lang="en-US" altLang="zh-CN" dirty="0"/>
              <a:t>China.</a:t>
            </a:r>
          </a:p>
          <a:p>
            <a:r>
              <a:rPr lang="en-US" altLang="zh-CN" dirty="0"/>
              <a:t>The</a:t>
            </a:r>
            <a:r>
              <a:rPr lang="zh-CN" altLang="en-US" dirty="0"/>
              <a:t> </a:t>
            </a:r>
            <a:r>
              <a:rPr lang="en-US" altLang="zh-CN" dirty="0"/>
              <a:t>history</a:t>
            </a:r>
            <a:r>
              <a:rPr lang="zh-CN" altLang="en-US" dirty="0"/>
              <a:t> </a:t>
            </a:r>
            <a:r>
              <a:rPr lang="en-US" altLang="zh-CN" dirty="0"/>
              <a:t>of</a:t>
            </a:r>
            <a:r>
              <a:rPr lang="zh-CN" altLang="en-US" dirty="0"/>
              <a:t> </a:t>
            </a:r>
            <a:r>
              <a:rPr lang="en-US" altLang="zh-CN" dirty="0"/>
              <a:t>being</a:t>
            </a:r>
            <a:r>
              <a:rPr lang="zh-CN" altLang="en-US" dirty="0"/>
              <a:t> </a:t>
            </a:r>
            <a:r>
              <a:rPr lang="en-US" altLang="zh-CN" dirty="0"/>
              <a:t>a</a:t>
            </a:r>
            <a:r>
              <a:rPr lang="zh-CN" altLang="en-US" dirty="0"/>
              <a:t> </a:t>
            </a:r>
            <a:r>
              <a:rPr lang="en-US" altLang="zh-CN" dirty="0"/>
              <a:t>city:</a:t>
            </a:r>
            <a:r>
              <a:rPr lang="zh-CN" altLang="en-US" dirty="0"/>
              <a:t> </a:t>
            </a:r>
            <a:r>
              <a:rPr lang="en-US" altLang="zh-CN" dirty="0"/>
              <a:t>over</a:t>
            </a:r>
            <a:r>
              <a:rPr lang="zh-CN" altLang="en-US" dirty="0"/>
              <a:t> </a:t>
            </a:r>
            <a:r>
              <a:rPr lang="en-US" altLang="zh-CN" dirty="0"/>
              <a:t>3000</a:t>
            </a:r>
            <a:r>
              <a:rPr lang="zh-CN" altLang="en-US" dirty="0"/>
              <a:t> </a:t>
            </a:r>
            <a:r>
              <a:rPr lang="en-US" altLang="zh-CN" dirty="0"/>
              <a:t>years</a:t>
            </a:r>
            <a:r>
              <a:rPr lang="zh-CN" altLang="en-US" dirty="0"/>
              <a:t>.</a:t>
            </a:r>
            <a:endParaRPr lang="en-US" altLang="zh-CN" dirty="0"/>
          </a:p>
          <a:p>
            <a:r>
              <a:rPr lang="en-US" altLang="zh-CN" dirty="0"/>
              <a:t>The</a:t>
            </a:r>
            <a:r>
              <a:rPr lang="zh-CN" altLang="en-US" dirty="0"/>
              <a:t> </a:t>
            </a:r>
            <a:r>
              <a:rPr lang="en-US" altLang="zh-CN" dirty="0"/>
              <a:t>history</a:t>
            </a:r>
            <a:r>
              <a:rPr lang="zh-CN" altLang="en-US" dirty="0"/>
              <a:t> </a:t>
            </a:r>
            <a:r>
              <a:rPr lang="en-US" altLang="zh-CN" dirty="0"/>
              <a:t>of</a:t>
            </a:r>
            <a:r>
              <a:rPr lang="zh-CN" altLang="en-US" dirty="0"/>
              <a:t> </a:t>
            </a:r>
            <a:r>
              <a:rPr lang="en-US" altLang="zh-CN" dirty="0"/>
              <a:t>being</a:t>
            </a:r>
            <a:r>
              <a:rPr lang="zh-CN" altLang="en-US" dirty="0"/>
              <a:t> </a:t>
            </a:r>
            <a:r>
              <a:rPr lang="en-US" altLang="zh-CN" dirty="0"/>
              <a:t>a</a:t>
            </a:r>
            <a:r>
              <a:rPr lang="zh-CN" altLang="en-US" dirty="0"/>
              <a:t> </a:t>
            </a:r>
            <a:r>
              <a:rPr lang="en-US" altLang="zh-CN" dirty="0"/>
              <a:t>capital:</a:t>
            </a:r>
            <a:r>
              <a:rPr lang="zh-CN" altLang="en-US" dirty="0"/>
              <a:t> </a:t>
            </a:r>
            <a:r>
              <a:rPr lang="en-US" altLang="zh-CN" dirty="0"/>
              <a:t>over</a:t>
            </a:r>
            <a:r>
              <a:rPr lang="zh-CN" altLang="en-US" dirty="0"/>
              <a:t> </a:t>
            </a:r>
            <a:r>
              <a:rPr lang="en-US" altLang="zh-CN" dirty="0"/>
              <a:t>600</a:t>
            </a:r>
            <a:r>
              <a:rPr lang="zh-CN" altLang="en-US" dirty="0"/>
              <a:t> </a:t>
            </a:r>
            <a:r>
              <a:rPr lang="en-US" altLang="zh-CN" dirty="0"/>
              <a:t>years.</a:t>
            </a:r>
          </a:p>
          <a:p>
            <a:endParaRPr lang="en-US" altLang="zh-CN" dirty="0"/>
          </a:p>
          <a:p>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0177"/>
                                        </p:tgtEl>
                                        <p:attrNameLst>
                                          <p:attrName>style.visibility</p:attrName>
                                        </p:attrNameLst>
                                      </p:cBhvr>
                                      <p:to>
                                        <p:strVal val="visible"/>
                                      </p:to>
                                    </p:set>
                                    <p:anim calcmode="lin" valueType="num">
                                      <p:cBhvr additive="base">
                                        <p:cTn id="7" dur="500" fill="hold"/>
                                        <p:tgtEl>
                                          <p:spTgt spid="50177"/>
                                        </p:tgtEl>
                                        <p:attrNameLst>
                                          <p:attrName>ppt_x</p:attrName>
                                        </p:attrNameLst>
                                      </p:cBhvr>
                                      <p:tavLst>
                                        <p:tav tm="0">
                                          <p:val>
                                            <p:strVal val="#ppt_x"/>
                                          </p:val>
                                        </p:tav>
                                        <p:tav tm="100000">
                                          <p:val>
                                            <p:strVal val="#ppt_x"/>
                                          </p:val>
                                        </p:tav>
                                      </p:tavLst>
                                    </p:anim>
                                    <p:anim calcmode="lin" valueType="num">
                                      <p:cBhvr additive="base">
                                        <p:cTn id="8" dur="500" fill="hold"/>
                                        <p:tgtEl>
                                          <p:spTgt spid="5017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0178"/>
                                        </p:tgtEl>
                                        <p:attrNameLst>
                                          <p:attrName>style.visibility</p:attrName>
                                        </p:attrNameLst>
                                      </p:cBhvr>
                                      <p:to>
                                        <p:strVal val="visible"/>
                                      </p:to>
                                    </p:set>
                                    <p:anim calcmode="lin" valueType="num">
                                      <p:cBhvr additive="base">
                                        <p:cTn id="13" dur="500" fill="hold"/>
                                        <p:tgtEl>
                                          <p:spTgt spid="50178"/>
                                        </p:tgtEl>
                                        <p:attrNameLst>
                                          <p:attrName>ppt_x</p:attrName>
                                        </p:attrNameLst>
                                      </p:cBhvr>
                                      <p:tavLst>
                                        <p:tav tm="0">
                                          <p:val>
                                            <p:strVal val="#ppt_x"/>
                                          </p:val>
                                        </p:tav>
                                        <p:tav tm="100000">
                                          <p:val>
                                            <p:strVal val="#ppt_x"/>
                                          </p:val>
                                        </p:tav>
                                      </p:tavLst>
                                    </p:anim>
                                    <p:anim calcmode="lin" valueType="num">
                                      <p:cBhvr additive="base">
                                        <p:cTn id="14" dur="500" fill="hold"/>
                                        <p:tgtEl>
                                          <p:spTgt spid="5017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 calcmode="lin" valueType="num">
                                      <p:cBhvr additive="base">
                                        <p:cTn id="4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a:xfrm>
            <a:off x="609600" y="441325"/>
            <a:ext cx="10972800" cy="582613"/>
          </a:xfrm>
          <a:ln>
            <a:solidFill>
              <a:schemeClr val="tx1"/>
            </a:solidFill>
            <a:miter lim="800000"/>
          </a:ln>
        </p:spPr>
        <p:txBody>
          <a:bodyPr>
            <a:normAutofit fontScale="90000"/>
          </a:bodyPr>
          <a:lstStyle/>
          <a:p>
            <a:pPr algn="ctr">
              <a:defRPr/>
            </a:pPr>
            <a:r>
              <a:rPr lang="zh-CN" altLang="en-US" sz="3200" b="1" dirty="0">
                <a:solidFill>
                  <a:srgbClr val="FF0000"/>
                </a:solidFill>
                <a:latin typeface="Times New Roman" panose="02020603050405020304" charset="0"/>
              </a:rPr>
              <a:t/>
            </a:r>
            <a:br>
              <a:rPr lang="zh-CN" altLang="en-US" sz="3200" b="1" dirty="0">
                <a:solidFill>
                  <a:srgbClr val="FF0000"/>
                </a:solidFill>
                <a:latin typeface="Times New Roman" panose="02020603050405020304" charset="0"/>
              </a:rPr>
            </a:br>
            <a:r>
              <a:rPr lang="zh-CN" altLang="en-US" sz="3200" b="1" dirty="0">
                <a:solidFill>
                  <a:srgbClr val="FF0000"/>
                </a:solidFill>
                <a:latin typeface="Times New Roman" panose="02020603050405020304" charset="0"/>
              </a:rPr>
              <a:t>one of the six ancient </a:t>
            </a:r>
            <a:r>
              <a:rPr lang="zh-CN" altLang="en-US" sz="3200" b="1" dirty="0" smtClean="0">
                <a:solidFill>
                  <a:srgbClr val="FF0000"/>
                </a:solidFill>
                <a:latin typeface="Times New Roman" panose="02020603050405020304" charset="0"/>
              </a:rPr>
              <a:t>capital</a:t>
            </a:r>
            <a:r>
              <a:rPr lang="en-US" altLang="zh-CN" sz="3200" b="1" dirty="0" smtClean="0">
                <a:solidFill>
                  <a:srgbClr val="FF0000"/>
                </a:solidFill>
                <a:latin typeface="Times New Roman" panose="02020603050405020304" charset="0"/>
              </a:rPr>
              <a:t>——</a:t>
            </a:r>
            <a:r>
              <a:rPr lang="zh-CN" altLang="en-US" sz="3200" b="1" dirty="0">
                <a:solidFill>
                  <a:srgbClr val="FF0000"/>
                </a:solidFill>
                <a:latin typeface="Times New Roman" panose="02020603050405020304" charset="0"/>
              </a:rPr>
              <a:t>Beijing</a:t>
            </a:r>
            <a:br>
              <a:rPr lang="zh-CN" altLang="en-US" sz="3200" b="1" dirty="0">
                <a:solidFill>
                  <a:srgbClr val="FF0000"/>
                </a:solidFill>
                <a:latin typeface="Times New Roman" panose="02020603050405020304" charset="0"/>
              </a:rPr>
            </a:br>
            <a:endParaRPr lang="zh-CN" altLang="en-US" sz="3200" b="1" dirty="0">
              <a:solidFill>
                <a:srgbClr val="FF0000"/>
              </a:solidFill>
              <a:latin typeface="Times New Roman" panose="02020603050405020304" charset="0"/>
            </a:endParaRPr>
          </a:p>
        </p:txBody>
      </p:sp>
      <p:sp>
        <p:nvSpPr>
          <p:cNvPr id="11267" name="Rectangle 3"/>
          <p:cNvSpPr>
            <a:spLocks noGrp="1" noRot="1" noChangeArrowheads="1"/>
          </p:cNvSpPr>
          <p:nvPr>
            <p:ph type="body" sz="half" idx="4294967295"/>
          </p:nvPr>
        </p:nvSpPr>
        <p:spPr>
          <a:xfrm>
            <a:off x="0" y="1600200"/>
            <a:ext cx="4191000" cy="4498975"/>
          </a:xfrm>
        </p:spPr>
        <p:txBody>
          <a:bodyPr/>
          <a:lstStyle/>
          <a:p>
            <a:r>
              <a:rPr lang="en-US" altLang="zh-CN" sz="2400" dirty="0">
                <a:latin typeface="Times New Roman" panose="02020603050405020304" charset="0"/>
              </a:rPr>
              <a:t>Beijing is an ancient city with a long history. Back in 3000 years ago in Zhou dynasty, Beijing, which was called </a:t>
            </a:r>
            <a:r>
              <a:rPr lang="en-US" altLang="zh-CN" sz="2400" dirty="0" err="1">
                <a:latin typeface="Times New Roman" panose="02020603050405020304" charset="0"/>
              </a:rPr>
              <a:t>Ji</a:t>
            </a:r>
            <a:r>
              <a:rPr lang="en-US" altLang="zh-CN" sz="2400" dirty="0">
                <a:latin typeface="Times New Roman" panose="02020603050405020304" charset="0"/>
              </a:rPr>
              <a:t> at the moment, had been named capital of Yan. Thereafter, Liao, </a:t>
            </a:r>
            <a:r>
              <a:rPr lang="en-US" altLang="zh-CN" sz="2400" dirty="0" err="1">
                <a:latin typeface="Times New Roman" panose="02020603050405020304" charset="0"/>
              </a:rPr>
              <a:t>Jin</a:t>
            </a:r>
            <a:r>
              <a:rPr lang="en-US" altLang="zh-CN" sz="2400" dirty="0">
                <a:latin typeface="Times New Roman" panose="02020603050405020304" charset="0"/>
              </a:rPr>
              <a:t>, Yuan, Ming and Qing dynasty all made Beijing their capital. Therefore, Beijing was famous for "Capital of a thousand years".</a:t>
            </a:r>
          </a:p>
        </p:txBody>
      </p:sp>
      <p:pic>
        <p:nvPicPr>
          <p:cNvPr id="11269" name="Picture 5" descr="9d19f0f5949f7c00"/>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7326313" y="1600200"/>
            <a:ext cx="4865687" cy="3671888"/>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9"/>
                                        </p:tgtEl>
                                        <p:attrNameLst>
                                          <p:attrName>style.visibility</p:attrName>
                                        </p:attrNameLst>
                                      </p:cBhvr>
                                      <p:to>
                                        <p:strVal val="visible"/>
                                      </p:to>
                                    </p:set>
                                    <p:anim calcmode="lin" valueType="num">
                                      <p:cBhvr additive="base">
                                        <p:cTn id="7" dur="500" fill="hold"/>
                                        <p:tgtEl>
                                          <p:spTgt spid="11269"/>
                                        </p:tgtEl>
                                        <p:attrNameLst>
                                          <p:attrName>ppt_x</p:attrName>
                                        </p:attrNameLst>
                                      </p:cBhvr>
                                      <p:tavLst>
                                        <p:tav tm="0">
                                          <p:val>
                                            <p:strVal val="#ppt_x"/>
                                          </p:val>
                                        </p:tav>
                                        <p:tav tm="100000">
                                          <p:val>
                                            <p:strVal val="#ppt_x"/>
                                          </p:val>
                                        </p:tav>
                                      </p:tavLst>
                                    </p:anim>
                                    <p:anim calcmode="lin" valueType="num">
                                      <p:cBhvr additive="base">
                                        <p:cTn id="8" dur="500" fill="hold"/>
                                        <p:tgtEl>
                                          <p:spTgt spid="1126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267">
                                            <p:txEl>
                                              <p:pRg st="0" end="0"/>
                                            </p:txEl>
                                          </p:spTgt>
                                        </p:tgtEl>
                                        <p:attrNameLst>
                                          <p:attrName>style.visibility</p:attrName>
                                        </p:attrNameLst>
                                      </p:cBhvr>
                                      <p:to>
                                        <p:strVal val="visible"/>
                                      </p:to>
                                    </p:set>
                                    <p:anim calcmode="lin" valueType="num">
                                      <p:cBhvr additive="base">
                                        <p:cTn id="13"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a:xfrm>
            <a:off x="0" y="591671"/>
            <a:ext cx="12192000" cy="1757924"/>
          </a:xfrm>
        </p:spPr>
        <p:txBody>
          <a:bodyPr>
            <a:normAutofit fontScale="90000"/>
          </a:bodyPr>
          <a:lstStyle/>
          <a:p>
            <a:r>
              <a:rPr lang="zh-CN" altLang="en-US" sz="3100" dirty="0" smtClean="0">
                <a:latin typeface="Arial" panose="020B0604020202020204" pitchFamily="34" charset="0"/>
                <a:ea typeface="Arial" panose="020B0604020202020204" pitchFamily="34" charset="0"/>
                <a:cs typeface="Arial" panose="020B0604020202020204" pitchFamily="34" charset="0"/>
              </a:rPr>
              <a:t>                                            </a:t>
            </a:r>
            <a:r>
              <a:rPr lang="es-ES_tradnl" altLang="zh-CN" sz="3100" dirty="0" err="1" smtClean="0">
                <a:latin typeface="Arial" panose="020B0604020202020204" pitchFamily="34" charset="0"/>
                <a:ea typeface="Arial" panose="020B0604020202020204" pitchFamily="34" charset="0"/>
                <a:cs typeface="Arial" panose="020B0604020202020204" pitchFamily="34" charset="0"/>
              </a:rPr>
              <a:t>Tiān‘ānmén</a:t>
            </a:r>
            <a:r>
              <a:rPr lang="es-ES_tradnl" altLang="zh-CN" sz="3100" dirty="0" smtClean="0">
                <a:latin typeface="Arial" panose="020B0604020202020204" pitchFamily="34" charset="0"/>
                <a:ea typeface="Arial" panose="020B0604020202020204" pitchFamily="34" charset="0"/>
                <a:cs typeface="Arial" panose="020B0604020202020204" pitchFamily="34" charset="0"/>
              </a:rPr>
              <a:t> </a:t>
            </a:r>
            <a:r>
              <a:rPr lang="es-ES_tradnl" altLang="zh-CN" sz="3100" dirty="0" err="1" smtClean="0">
                <a:latin typeface="Arial" panose="020B0604020202020204" pitchFamily="34" charset="0"/>
                <a:ea typeface="Arial" panose="020B0604020202020204" pitchFamily="34" charset="0"/>
                <a:cs typeface="Arial" panose="020B0604020202020204" pitchFamily="34" charset="0"/>
              </a:rPr>
              <a:t>guǎngchǎng</a:t>
            </a:r>
            <a:r>
              <a:rPr lang="zh-CN" altLang="en-US" dirty="0"/>
              <a:t/>
            </a:r>
            <a:br>
              <a:rPr lang="zh-CN" altLang="en-US" dirty="0"/>
            </a:br>
            <a:r>
              <a:rPr lang="zh-CN" altLang="en-US" dirty="0" smtClean="0"/>
              <a:t>                                        </a:t>
            </a:r>
            <a:r>
              <a:rPr kumimoji="1" lang="zh-CN" altLang="en-US" sz="4900" dirty="0" smtClean="0"/>
              <a:t>天安门广场</a:t>
            </a:r>
            <a:br>
              <a:rPr kumimoji="1" lang="zh-CN" altLang="en-US" sz="4900" dirty="0" smtClean="0"/>
            </a:br>
            <a:r>
              <a:rPr kumimoji="1" lang="zh-CN" altLang="en-US" sz="4900" dirty="0" smtClean="0"/>
              <a:t>                             </a:t>
            </a:r>
            <a:r>
              <a:rPr kumimoji="1" lang="en-US" altLang="zh-CN" sz="4900" dirty="0" smtClean="0"/>
              <a:t>         </a:t>
            </a:r>
            <a:r>
              <a:rPr lang="en-US" altLang="zh-CN" sz="2700" dirty="0" err="1" smtClean="0"/>
              <a:t>Tian’an</a:t>
            </a:r>
            <a:r>
              <a:rPr lang="en-US" altLang="zh-CN" sz="2700" dirty="0" smtClean="0"/>
              <a:t> men</a:t>
            </a:r>
            <a:r>
              <a:rPr lang="zh-CN" altLang="en-US" sz="2700" dirty="0" smtClean="0"/>
              <a:t> </a:t>
            </a:r>
            <a:r>
              <a:rPr lang="en-US" altLang="zh-CN" sz="2700" dirty="0" smtClean="0"/>
              <a:t>Square</a:t>
            </a:r>
            <a:endParaRPr kumimoji="1" lang="zh-CN" altLang="en-US" dirty="0"/>
          </a:p>
        </p:txBody>
      </p:sp>
      <p:pic>
        <p:nvPicPr>
          <p:cNvPr id="4" name="内容占位符 3"/>
          <p:cNvPicPr>
            <a:picLocks noGrp="1" noChangeAspect="1"/>
          </p:cNvPicPr>
          <p:nvPr>
            <p:ph idx="1"/>
          </p:nvPr>
        </p:nvPicPr>
        <p:blipFill>
          <a:blip r:embed="rId2"/>
          <a:stretch>
            <a:fillRect/>
          </a:stretch>
        </p:blipFill>
        <p:spPr>
          <a:xfrm>
            <a:off x="2309019" y="2324894"/>
            <a:ext cx="5334000" cy="3552825"/>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7" name="Oval 5" descr="升旗仪式"/>
          <p:cNvSpPr>
            <a:spLocks noChangeArrowheads="1"/>
          </p:cNvSpPr>
          <p:nvPr/>
        </p:nvSpPr>
        <p:spPr bwMode="auto">
          <a:xfrm>
            <a:off x="426245" y="0"/>
            <a:ext cx="2663825" cy="2592388"/>
          </a:xfrm>
          <a:prstGeom prst="ellipse">
            <a:avLst/>
          </a:prstGeom>
          <a:blipFill dpi="0" rotWithShape="1">
            <a:blip r:embed="rId2"/>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18438" name="Oval 6" descr="升旗仪式3"/>
          <p:cNvSpPr>
            <a:spLocks noChangeArrowheads="1"/>
          </p:cNvSpPr>
          <p:nvPr/>
        </p:nvSpPr>
        <p:spPr bwMode="auto">
          <a:xfrm>
            <a:off x="3460098" y="4898931"/>
            <a:ext cx="2376487" cy="2305050"/>
          </a:xfrm>
          <a:prstGeom prst="ellipse">
            <a:avLst/>
          </a:prstGeom>
          <a:blipFill dpi="0" rotWithShape="1">
            <a:blip r:embed="rId3"/>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18439" name="Oval 7" descr="升旗仪式1"/>
          <p:cNvSpPr>
            <a:spLocks noChangeArrowheads="1"/>
          </p:cNvSpPr>
          <p:nvPr/>
        </p:nvSpPr>
        <p:spPr bwMode="auto">
          <a:xfrm>
            <a:off x="1234681" y="4556964"/>
            <a:ext cx="2376487" cy="2374900"/>
          </a:xfrm>
          <a:prstGeom prst="ellipse">
            <a:avLst/>
          </a:prstGeom>
          <a:blipFill dpi="0" rotWithShape="1">
            <a:blip r:embed="rId4"/>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18440" name="Oval 8" descr="天安门升旗仪式"/>
          <p:cNvSpPr>
            <a:spLocks noChangeArrowheads="1"/>
          </p:cNvSpPr>
          <p:nvPr/>
        </p:nvSpPr>
        <p:spPr bwMode="auto">
          <a:xfrm>
            <a:off x="639018" y="2449418"/>
            <a:ext cx="2447925" cy="2449513"/>
          </a:xfrm>
          <a:prstGeom prst="ellipse">
            <a:avLst/>
          </a:prstGeom>
          <a:blipFill dpi="0" rotWithShape="1">
            <a:blip r:embed="rId5"/>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18441" name="Text Box 9"/>
          <p:cNvSpPr txBox="1">
            <a:spLocks noChangeArrowheads="1"/>
          </p:cNvSpPr>
          <p:nvPr/>
        </p:nvSpPr>
        <p:spPr bwMode="auto">
          <a:xfrm>
            <a:off x="5016501" y="2012950"/>
            <a:ext cx="4752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altLang="zh-CN" sz="3200" b="1" dirty="0" err="1"/>
              <a:t>flagraising</a:t>
            </a:r>
            <a:r>
              <a:rPr lang="en-US" altLang="zh-CN" sz="3200" b="1" dirty="0"/>
              <a:t> ceremony</a:t>
            </a:r>
            <a:r>
              <a:rPr lang="en-US" altLang="zh-CN" sz="3200" dirty="0"/>
              <a:t> </a:t>
            </a:r>
          </a:p>
        </p:txBody>
      </p:sp>
      <p:sp>
        <p:nvSpPr>
          <p:cNvPr id="2" name="文本框 1"/>
          <p:cNvSpPr txBox="1"/>
          <p:nvPr/>
        </p:nvSpPr>
        <p:spPr>
          <a:xfrm>
            <a:off x="5709139" y="937846"/>
            <a:ext cx="4290646" cy="1200329"/>
          </a:xfrm>
          <a:prstGeom prst="rect">
            <a:avLst/>
          </a:prstGeom>
          <a:noFill/>
        </p:spPr>
        <p:txBody>
          <a:bodyPr wrap="square" rtlCol="0">
            <a:spAutoFit/>
          </a:bodyPr>
          <a:lstStyle/>
          <a:p>
            <a:r>
              <a:rPr lang="en-US" altLang="zh-CN" sz="2800" dirty="0" smtClean="0"/>
              <a:t>s</a:t>
            </a:r>
            <a:r>
              <a:rPr lang="is-IS" altLang="zh-CN" sz="2800" dirty="0" smtClean="0"/>
              <a:t>hēng guóqí</a:t>
            </a:r>
            <a:endParaRPr lang="zh-CN" altLang="en-US" sz="2800" dirty="0" smtClean="0"/>
          </a:p>
          <a:p>
            <a:r>
              <a:rPr kumimoji="1" lang="zh-CN" altLang="en-US" sz="4400" dirty="0" smtClean="0"/>
              <a:t>升国旗</a:t>
            </a:r>
            <a:endParaRPr kumimoji="1" lang="zh-CN" altLang="en-US" sz="4400" dirty="0"/>
          </a:p>
        </p:txBody>
      </p:sp>
      <p:pic>
        <p:nvPicPr>
          <p:cNvPr id="8" name="图片 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836585" y="2524126"/>
            <a:ext cx="6269544" cy="4239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0" presetClass="path" presetSubtype="0" accel="50000" decel="50000" fill="hold" grpId="0" nodeType="withEffect">
                                  <p:stCondLst>
                                    <p:cond delay="0"/>
                                  </p:stCondLst>
                                  <p:childTnLst>
                                    <p:animMotion origin="layout" path="M 0.80312 -0.15764 L 1.38889E-6 -2.96296E-6 " pathEditMode="relative" ptsTypes="AA">
                                      <p:cBhvr>
                                        <p:cTn id="6" dur="2000" fill="hold"/>
                                        <p:tgtEl>
                                          <p:spTgt spid="18437"/>
                                        </p:tgtEl>
                                        <p:attrNameLst>
                                          <p:attrName>ppt_x</p:attrName>
                                          <p:attrName>ppt_y</p:attrName>
                                        </p:attrNameLst>
                                      </p:cBhvr>
                                    </p:animMotion>
                                  </p:childTnLst>
                                </p:cTn>
                              </p:par>
                              <p:par>
                                <p:cTn id="7" presetID="0" presetClass="path" presetSubtype="0" accel="50000" decel="50000" fill="hold" grpId="0" nodeType="withEffect">
                                  <p:stCondLst>
                                    <p:cond delay="0"/>
                                  </p:stCondLst>
                                  <p:childTnLst>
                                    <p:animMotion origin="layout" path="M 0.8033 -0.41991 L 5.55556E-7 1.48148E-6 " pathEditMode="relative" ptsTypes="AA">
                                      <p:cBhvr>
                                        <p:cTn id="8" dur="2000" fill="hold"/>
                                        <p:tgtEl>
                                          <p:spTgt spid="18440"/>
                                        </p:tgtEl>
                                        <p:attrNameLst>
                                          <p:attrName>ppt_x</p:attrName>
                                          <p:attrName>ppt_y</p:attrName>
                                        </p:attrNameLst>
                                      </p:cBhvr>
                                    </p:animMotion>
                                  </p:childTnLst>
                                </p:cTn>
                              </p:par>
                              <p:par>
                                <p:cTn id="9" presetID="0" presetClass="path" presetSubtype="0" accel="50000" decel="50000" fill="hold" grpId="0" nodeType="withEffect">
                                  <p:stCondLst>
                                    <p:cond delay="0"/>
                                  </p:stCondLst>
                                  <p:childTnLst>
                                    <p:animMotion origin="layout" path="M 0.65365 -0.6405 L -4.16667E-6 5.55556E-6 " pathEditMode="relative" ptsTypes="AA">
                                      <p:cBhvr>
                                        <p:cTn id="10" dur="2000" fill="hold"/>
                                        <p:tgtEl>
                                          <p:spTgt spid="18439"/>
                                        </p:tgtEl>
                                        <p:attrNameLst>
                                          <p:attrName>ppt_x</p:attrName>
                                          <p:attrName>ppt_y</p:attrName>
                                        </p:attrNameLst>
                                      </p:cBhvr>
                                    </p:animMotion>
                                  </p:childTnLst>
                                </p:cTn>
                              </p:par>
                              <p:par>
                                <p:cTn id="11" presetID="0" presetClass="path" presetSubtype="0" accel="50000" decel="50000" fill="hold" grpId="0" nodeType="withEffect">
                                  <p:stCondLst>
                                    <p:cond delay="0"/>
                                  </p:stCondLst>
                                  <p:childTnLst>
                                    <p:animMotion origin="layout" path="M 0.46458 -0.65092 L -1.94444E-6 5.18519E-6 " pathEditMode="relative" ptsTypes="AA">
                                      <p:cBhvr>
                                        <p:cTn id="12" dur="2000" fill="hold"/>
                                        <p:tgtEl>
                                          <p:spTgt spid="18438"/>
                                        </p:tgtEl>
                                        <p:attrNameLst>
                                          <p:attrName>ppt_x</p:attrName>
                                          <p:attrName>ppt_y</p:attrName>
                                        </p:attrNameLst>
                                      </p:cBhvr>
                                    </p:animMotion>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additive="base">
                                        <p:cTn id="23" dur="500" fill="hold"/>
                                        <p:tgtEl>
                                          <p:spTgt spid="2"/>
                                        </p:tgtEl>
                                        <p:attrNameLst>
                                          <p:attrName>ppt_x</p:attrName>
                                        </p:attrNameLst>
                                      </p:cBhvr>
                                      <p:tavLst>
                                        <p:tav tm="0">
                                          <p:val>
                                            <p:strVal val="#ppt_x"/>
                                          </p:val>
                                        </p:tav>
                                        <p:tav tm="100000">
                                          <p:val>
                                            <p:strVal val="#ppt_x"/>
                                          </p:val>
                                        </p:tav>
                                      </p:tavLst>
                                    </p:anim>
                                    <p:anim calcmode="lin" valueType="num">
                                      <p:cBhvr additive="base">
                                        <p:cTn id="2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8441"/>
                                        </p:tgtEl>
                                        <p:attrNameLst>
                                          <p:attrName>style.visibility</p:attrName>
                                        </p:attrNameLst>
                                      </p:cBhvr>
                                      <p:to>
                                        <p:strVal val="visible"/>
                                      </p:to>
                                    </p:set>
                                    <p:anim calcmode="lin" valueType="num">
                                      <p:cBhvr additive="base">
                                        <p:cTn id="29" dur="500" fill="hold"/>
                                        <p:tgtEl>
                                          <p:spTgt spid="18441"/>
                                        </p:tgtEl>
                                        <p:attrNameLst>
                                          <p:attrName>ppt_x</p:attrName>
                                        </p:attrNameLst>
                                      </p:cBhvr>
                                      <p:tavLst>
                                        <p:tav tm="0">
                                          <p:val>
                                            <p:strVal val="#ppt_x"/>
                                          </p:val>
                                        </p:tav>
                                        <p:tav tm="100000">
                                          <p:val>
                                            <p:strVal val="#ppt_x"/>
                                          </p:val>
                                        </p:tav>
                                      </p:tavLst>
                                    </p:anim>
                                    <p:anim calcmode="lin" valueType="num">
                                      <p:cBhvr additive="base">
                                        <p:cTn id="30" dur="500" fill="hold"/>
                                        <p:tgtEl>
                                          <p:spTgt spid="184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7" grpId="0" bldLvl="0" animBg="1"/>
      <p:bldP spid="18438" grpId="0" bldLvl="0" animBg="1"/>
      <p:bldP spid="18439" grpId="0" bldLvl="0" animBg="1"/>
      <p:bldP spid="18440" grpId="0" bldLvl="0" animBg="1"/>
      <p:bldP spid="18441" grpId="0" bldLvl="0" animBg="1"/>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Oval 4" descr="故宫1"/>
          <p:cNvSpPr>
            <a:spLocks noChangeArrowheads="1"/>
          </p:cNvSpPr>
          <p:nvPr/>
        </p:nvSpPr>
        <p:spPr bwMode="auto">
          <a:xfrm>
            <a:off x="5448300" y="0"/>
            <a:ext cx="1873250" cy="1727200"/>
          </a:xfrm>
          <a:prstGeom prst="ellipse">
            <a:avLst/>
          </a:prstGeom>
          <a:blipFill dpi="0" rotWithShape="1">
            <a:blip r:embed="rId2"/>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20485" name="Oval 5" descr="故宫2"/>
          <p:cNvSpPr>
            <a:spLocks noChangeArrowheads="1"/>
          </p:cNvSpPr>
          <p:nvPr/>
        </p:nvSpPr>
        <p:spPr bwMode="auto">
          <a:xfrm>
            <a:off x="3575050" y="0"/>
            <a:ext cx="2089150" cy="2089150"/>
          </a:xfrm>
          <a:prstGeom prst="ellipse">
            <a:avLst/>
          </a:prstGeom>
          <a:blipFill dpi="0" rotWithShape="1">
            <a:blip r:embed="rId3"/>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20486" name="Oval 6" descr="故宫4"/>
          <p:cNvSpPr>
            <a:spLocks noChangeArrowheads="1"/>
          </p:cNvSpPr>
          <p:nvPr/>
        </p:nvSpPr>
        <p:spPr bwMode="auto">
          <a:xfrm>
            <a:off x="8040689" y="1196976"/>
            <a:ext cx="2016125" cy="2087563"/>
          </a:xfrm>
          <a:prstGeom prst="ellipse">
            <a:avLst/>
          </a:prstGeom>
          <a:blipFill dpi="0" rotWithShape="1">
            <a:blip r:embed="rId4"/>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20487" name="Oval 7" descr="故宫3"/>
          <p:cNvSpPr>
            <a:spLocks noChangeArrowheads="1"/>
          </p:cNvSpPr>
          <p:nvPr/>
        </p:nvSpPr>
        <p:spPr bwMode="auto">
          <a:xfrm>
            <a:off x="6888164" y="404813"/>
            <a:ext cx="1800225" cy="1700212"/>
          </a:xfrm>
          <a:prstGeom prst="ellipse">
            <a:avLst/>
          </a:prstGeom>
          <a:blipFill dpi="0" rotWithShape="1">
            <a:blip r:embed="rId5"/>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20488" name="Oval 8" descr="故宫"/>
          <p:cNvSpPr>
            <a:spLocks noChangeArrowheads="1"/>
          </p:cNvSpPr>
          <p:nvPr/>
        </p:nvSpPr>
        <p:spPr bwMode="auto">
          <a:xfrm>
            <a:off x="1919289" y="620714"/>
            <a:ext cx="1800225" cy="1728787"/>
          </a:xfrm>
          <a:prstGeom prst="ellipse">
            <a:avLst/>
          </a:prstGeom>
          <a:blipFill dpi="0" rotWithShape="1">
            <a:blip r:embed="rId6"/>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20489" name="Oval 9" descr="故宫6"/>
          <p:cNvSpPr>
            <a:spLocks noChangeArrowheads="1"/>
          </p:cNvSpPr>
          <p:nvPr/>
        </p:nvSpPr>
        <p:spPr bwMode="auto">
          <a:xfrm>
            <a:off x="8651876" y="3068639"/>
            <a:ext cx="2016125" cy="1944687"/>
          </a:xfrm>
          <a:prstGeom prst="ellipse">
            <a:avLst/>
          </a:prstGeom>
          <a:blipFill dpi="0" rotWithShape="1">
            <a:blip r:embed="rId7"/>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20490" name="Oval 10" descr="故宫5"/>
          <p:cNvSpPr>
            <a:spLocks noChangeArrowheads="1"/>
          </p:cNvSpPr>
          <p:nvPr/>
        </p:nvSpPr>
        <p:spPr bwMode="auto">
          <a:xfrm>
            <a:off x="8183563" y="4724401"/>
            <a:ext cx="1871662" cy="1800225"/>
          </a:xfrm>
          <a:prstGeom prst="ellipse">
            <a:avLst/>
          </a:prstGeom>
          <a:blipFill dpi="0" rotWithShape="1">
            <a:blip r:embed="rId8"/>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20491" name="Text Box 11"/>
          <p:cNvSpPr txBox="1">
            <a:spLocks noChangeArrowheads="1"/>
          </p:cNvSpPr>
          <p:nvPr/>
        </p:nvSpPr>
        <p:spPr bwMode="auto">
          <a:xfrm>
            <a:off x="1524000" y="3213100"/>
            <a:ext cx="69850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altLang="zh-CN" sz="2400" b="1" dirty="0" smtClean="0"/>
              <a:t> </a:t>
            </a:r>
            <a:r>
              <a:rPr lang="en-US" altLang="zh-CN" sz="2400" b="1" dirty="0"/>
              <a:t>T</a:t>
            </a:r>
            <a:r>
              <a:rPr lang="en-US" altLang="zh-CN" sz="2400" b="1" dirty="0" smtClean="0"/>
              <a:t>he </a:t>
            </a:r>
            <a:r>
              <a:rPr lang="en-US" altLang="zh-CN" sz="2400" b="1" dirty="0"/>
              <a:t>Forbidden </a:t>
            </a:r>
            <a:r>
              <a:rPr lang="en-US" altLang="zh-CN" sz="2400" b="1" dirty="0" smtClean="0"/>
              <a:t>City</a:t>
            </a:r>
            <a:r>
              <a:rPr lang="zh-CN" altLang="en-US" sz="2400" b="1" dirty="0" smtClean="0"/>
              <a:t> </a:t>
            </a:r>
            <a:r>
              <a:rPr lang="en-US" altLang="zh-CN" sz="2400" b="1" dirty="0" smtClean="0"/>
              <a:t>is the </a:t>
            </a:r>
            <a:r>
              <a:rPr lang="en-US" altLang="zh-CN" sz="2400" b="1" dirty="0"/>
              <a:t>most complete palace </a:t>
            </a:r>
            <a:r>
              <a:rPr lang="en-US" altLang="zh-CN" sz="2400" b="1" dirty="0" smtClean="0"/>
              <a:t>complex</a:t>
            </a:r>
            <a:r>
              <a:rPr lang="en-US" altLang="zh-CN" sz="2400" b="1" dirty="0"/>
              <a:t> </a:t>
            </a:r>
            <a:r>
              <a:rPr lang="en-US" altLang="zh-CN" sz="2400" b="1" dirty="0" smtClean="0"/>
              <a:t>that has been preserved.</a:t>
            </a:r>
            <a:endParaRPr lang="en-US" altLang="zh-CN"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0" presetClass="path" presetSubtype="0" accel="50000" decel="50000" fill="hold" grpId="0" nodeType="withEffect">
                                  <p:stCondLst>
                                    <p:cond delay="0"/>
                                  </p:stCondLst>
                                  <p:childTnLst>
                                    <p:animMotion origin="layout" path="M -0.07865 0.68241 L -6.94444E-6 -4.81481E-6 " pathEditMode="relative" ptsTypes="AA">
                                      <p:cBhvr>
                                        <p:cTn id="6" dur="2000" fill="hold"/>
                                        <p:tgtEl>
                                          <p:spTgt spid="20488"/>
                                        </p:tgtEl>
                                        <p:attrNameLst>
                                          <p:attrName>ppt_x</p:attrName>
                                          <p:attrName>ppt_y</p:attrName>
                                        </p:attrNameLst>
                                      </p:cBhvr>
                                    </p:animMotion>
                                  </p:childTnLst>
                                </p:cTn>
                              </p:par>
                              <p:par>
                                <p:cTn id="7" presetID="0" presetClass="path" presetSubtype="0" accel="50000" decel="50000" fill="hold" grpId="0" nodeType="withEffect">
                                  <p:stCondLst>
                                    <p:cond delay="0"/>
                                  </p:stCondLst>
                                  <p:childTnLst>
                                    <p:animMotion origin="layout" path="M -0.28351 0.73496 L 4.44444E-6 7.77778E-6 " pathEditMode="relative" ptsTypes="AA">
                                      <p:cBhvr>
                                        <p:cTn id="8" dur="2000" fill="hold"/>
                                        <p:tgtEl>
                                          <p:spTgt spid="20485"/>
                                        </p:tgtEl>
                                        <p:attrNameLst>
                                          <p:attrName>ppt_x</p:attrName>
                                          <p:attrName>ppt_y</p:attrName>
                                        </p:attrNameLst>
                                      </p:cBhvr>
                                    </p:animMotion>
                                  </p:childTnLst>
                                </p:cTn>
                              </p:par>
                              <p:par>
                                <p:cTn id="9" presetID="0" presetClass="path" presetSubtype="0" accel="50000" decel="50000" fill="hold" grpId="0" nodeType="withEffect">
                                  <p:stCondLst>
                                    <p:cond delay="0"/>
                                  </p:stCondLst>
                                  <p:childTnLst>
                                    <p:animMotion origin="layout" path="M -0.44097 0.68263 L -1.38889E-6 7.40741E-7 " pathEditMode="relative" ptsTypes="AA">
                                      <p:cBhvr>
                                        <p:cTn id="10" dur="2000" fill="hold"/>
                                        <p:tgtEl>
                                          <p:spTgt spid="20484"/>
                                        </p:tgtEl>
                                        <p:attrNameLst>
                                          <p:attrName>ppt_x</p:attrName>
                                          <p:attrName>ppt_y</p:attrName>
                                        </p:attrNameLst>
                                      </p:cBhvr>
                                    </p:animMotion>
                                  </p:childTnLst>
                                </p:cTn>
                              </p:par>
                              <p:par>
                                <p:cTn id="11" presetID="0" presetClass="path" presetSubtype="0" accel="50000" decel="50000" fill="hold" grpId="0" nodeType="withEffect">
                                  <p:stCondLst>
                                    <p:cond delay="0"/>
                                  </p:stCondLst>
                                  <p:childTnLst>
                                    <p:animMotion origin="layout" path="M -0.58281 0.64051 L -1.94444E-6 -4.44444E-6 " pathEditMode="relative" ptsTypes="AA">
                                      <p:cBhvr>
                                        <p:cTn id="12" dur="2000" fill="hold"/>
                                        <p:tgtEl>
                                          <p:spTgt spid="20487"/>
                                        </p:tgtEl>
                                        <p:attrNameLst>
                                          <p:attrName>ppt_x</p:attrName>
                                          <p:attrName>ppt_y</p:attrName>
                                        </p:attrNameLst>
                                      </p:cBhvr>
                                    </p:animMotion>
                                  </p:childTnLst>
                                </p:cTn>
                              </p:par>
                              <p:par>
                                <p:cTn id="13" presetID="0" presetClass="path" presetSubtype="0" accel="50000" decel="50000" fill="hold" grpId="0" nodeType="withEffect">
                                  <p:stCondLst>
                                    <p:cond delay="0"/>
                                  </p:stCondLst>
                                  <p:childTnLst>
                                    <p:animMotion origin="layout" path="M -0.66146 0.53056 L 0.03142 0.02639 " pathEditMode="relative" rAng="0" ptsTypes="AA">
                                      <p:cBhvr>
                                        <p:cTn id="14" dur="2000" fill="hold"/>
                                        <p:tgtEl>
                                          <p:spTgt spid="20486"/>
                                        </p:tgtEl>
                                        <p:attrNameLst>
                                          <p:attrName>ppt_x</p:attrName>
                                          <p:attrName>ppt_y</p:attrName>
                                        </p:attrNameLst>
                                      </p:cBhvr>
                                      <p:rCtr x="34635" y="-25208"/>
                                    </p:animMotion>
                                  </p:childTnLst>
                                </p:cTn>
                              </p:par>
                              <p:par>
                                <p:cTn id="15" presetID="0" presetClass="path" presetSubtype="0" accel="50000" decel="50000" fill="hold" grpId="0" nodeType="withEffect">
                                  <p:stCondLst>
                                    <p:cond delay="0"/>
                                  </p:stCondLst>
                                  <p:childTnLst>
                                    <p:animMotion origin="layout" path="M -0.7559 0.3044 L -3.33333E-6 2.59259E-6 " pathEditMode="relative" ptsTypes="AA">
                                      <p:cBhvr>
                                        <p:cTn id="16" dur="2000" fill="hold"/>
                                        <p:tgtEl>
                                          <p:spTgt spid="20489"/>
                                        </p:tgtEl>
                                        <p:attrNameLst>
                                          <p:attrName>ppt_x</p:attrName>
                                          <p:attrName>ppt_y</p:attrName>
                                        </p:attrNameLst>
                                      </p:cBhvr>
                                    </p:animMotion>
                                  </p:childTnLst>
                                </p:cTn>
                              </p:par>
                              <p:par>
                                <p:cTn id="17" presetID="0" presetClass="path" presetSubtype="0" accel="50000" decel="50000" fill="hold" grpId="0" nodeType="withEffect">
                                  <p:stCondLst>
                                    <p:cond delay="0"/>
                                  </p:stCondLst>
                                  <p:childTnLst>
                                    <p:animMotion origin="layout" path="M -0.63803 0.07338 L -8.88889E-6 1.11111E-6 " pathEditMode="relative" ptsTypes="AA">
                                      <p:cBhvr>
                                        <p:cTn id="18" dur="2000" fill="hold"/>
                                        <p:tgtEl>
                                          <p:spTgt spid="20490"/>
                                        </p:tgtEl>
                                        <p:attrNameLst>
                                          <p:attrName>ppt_x</p:attrName>
                                          <p:attrName>ppt_y</p:attrName>
                                        </p:attrNameLst>
                                      </p:cBhvr>
                                    </p:animMotion>
                                  </p:childTnLst>
                                </p:cTn>
                              </p:par>
                            </p:childTnLst>
                          </p:cTn>
                        </p:par>
                      </p:childTnLst>
                    </p:cTn>
                  </p:par>
                  <p:par>
                    <p:cTn id="19" fill="hold">
                      <p:stCondLst>
                        <p:cond delay="indefinite"/>
                      </p:stCondLst>
                      <p:childTnLst>
                        <p:par>
                          <p:cTn id="20" fill="hold">
                            <p:stCondLst>
                              <p:cond delay="0"/>
                            </p:stCondLst>
                            <p:childTnLst>
                              <p:par>
                                <p:cTn id="21" presetID="27" presetClass="entr" presetSubtype="0" fill="hold" grpId="0" nodeType="clickEffect">
                                  <p:stCondLst>
                                    <p:cond delay="0"/>
                                  </p:stCondLst>
                                  <p:iterate type="lt">
                                    <p:tmPct val="50000"/>
                                  </p:iterate>
                                  <p:childTnLst>
                                    <p:set>
                                      <p:cBhvr>
                                        <p:cTn id="22" dur="1" fill="hold">
                                          <p:stCondLst>
                                            <p:cond delay="0"/>
                                          </p:stCondLst>
                                        </p:cTn>
                                        <p:tgtEl>
                                          <p:spTgt spid="20491"/>
                                        </p:tgtEl>
                                        <p:attrNameLst>
                                          <p:attrName>style.visibility</p:attrName>
                                        </p:attrNameLst>
                                      </p:cBhvr>
                                      <p:to>
                                        <p:strVal val="visible"/>
                                      </p:to>
                                    </p:set>
                                    <p:anim calcmode="discrete" valueType="clr">
                                      <p:cBhvr override="childStyle">
                                        <p:cTn id="23" dur="80"/>
                                        <p:tgtEl>
                                          <p:spTgt spid="20491"/>
                                        </p:tgtEl>
                                        <p:attrNameLst>
                                          <p:attrName>style.color</p:attrName>
                                        </p:attrNameLst>
                                      </p:cBhvr>
                                      <p:tavLst>
                                        <p:tav tm="0">
                                          <p:val>
                                            <p:clrVal>
                                              <a:schemeClr val="accent2"/>
                                            </p:clrVal>
                                          </p:val>
                                        </p:tav>
                                        <p:tav tm="50000">
                                          <p:val>
                                            <p:clrVal>
                                              <a:schemeClr val="hlink"/>
                                            </p:clrVal>
                                          </p:val>
                                        </p:tav>
                                      </p:tavLst>
                                    </p:anim>
                                    <p:anim calcmode="discrete" valueType="clr">
                                      <p:cBhvr>
                                        <p:cTn id="24" dur="80"/>
                                        <p:tgtEl>
                                          <p:spTgt spid="20491"/>
                                        </p:tgtEl>
                                        <p:attrNameLst>
                                          <p:attrName>fillcolor</p:attrName>
                                        </p:attrNameLst>
                                      </p:cBhvr>
                                      <p:tavLst>
                                        <p:tav tm="0">
                                          <p:val>
                                            <p:clrVal>
                                              <a:schemeClr val="accent2"/>
                                            </p:clrVal>
                                          </p:val>
                                        </p:tav>
                                        <p:tav tm="50000">
                                          <p:val>
                                            <p:clrVal>
                                              <a:schemeClr val="hlink"/>
                                            </p:clrVal>
                                          </p:val>
                                        </p:tav>
                                      </p:tavLst>
                                    </p:anim>
                                    <p:set>
                                      <p:cBhvr>
                                        <p:cTn id="25" dur="80"/>
                                        <p:tgtEl>
                                          <p:spTgt spid="20491"/>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bldLvl="0" animBg="1"/>
      <p:bldP spid="20485" grpId="0" bldLvl="0" animBg="1"/>
      <p:bldP spid="20486" grpId="0" bldLvl="0" animBg="1"/>
      <p:bldP spid="20487" grpId="0" bldLvl="0" animBg="1"/>
      <p:bldP spid="20488" grpId="0" bldLvl="0" animBg="1"/>
      <p:bldP spid="20489" grpId="0" bldLvl="0" animBg="1"/>
      <p:bldP spid="20490" grpId="0" bldLvl="0" animBg="1"/>
      <p:bldP spid="20491" grpId="0" bldLvl="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1992313" y="1557339"/>
            <a:ext cx="5543550" cy="396875"/>
          </a:xfrm>
          <a:prstGeom prst="rect">
            <a:avLst/>
          </a:prstGeom>
          <a:noFill/>
          <a:ln>
            <a:noFill/>
          </a:ln>
          <a:effectLst/>
        </p:spPr>
        <p:txBody>
          <a:bodyPr>
            <a:spAutoFit/>
          </a:bodyPr>
          <a:lstStyle/>
          <a:p>
            <a:pPr>
              <a:buFontTx/>
              <a:buChar char="•"/>
              <a:defRPr/>
            </a:pPr>
            <a:endParaRPr lang="zh-CN" altLang="en-US" sz="2000" b="1">
              <a:effectLst>
                <a:outerShdw blurRad="38100" dist="38100" dir="2700000" algn="tl">
                  <a:srgbClr val="DDDDDD"/>
                </a:outerShdw>
              </a:effectLst>
              <a:latin typeface="仿宋_GB2312" charset="0"/>
              <a:ea typeface="仿宋_GB2312" charset="0"/>
              <a:cs typeface="仿宋_GB2312" charset="0"/>
            </a:endParaRPr>
          </a:p>
        </p:txBody>
      </p:sp>
      <p:pic>
        <p:nvPicPr>
          <p:cNvPr id="18434" name="Picture 3" descr="故宫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2035" y="1129553"/>
            <a:ext cx="9116705" cy="50013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6" name="Text Box 6"/>
          <p:cNvSpPr txBox="1">
            <a:spLocks noChangeArrowheads="1"/>
          </p:cNvSpPr>
          <p:nvPr/>
        </p:nvSpPr>
        <p:spPr bwMode="auto">
          <a:xfrm>
            <a:off x="1992313" y="52335"/>
            <a:ext cx="6875949" cy="1569660"/>
          </a:xfrm>
          <a:prstGeom prst="rect">
            <a:avLst/>
          </a:prstGeom>
          <a:noFill/>
          <a:ln>
            <a:noFill/>
          </a:ln>
          <a:effectLst/>
        </p:spPr>
        <p:txBody>
          <a:bodyPr wrap="square">
            <a:spAutoFit/>
          </a:bodyPr>
          <a:lstStyle/>
          <a:p>
            <a:pPr algn="ctr">
              <a:defRPr/>
            </a:pPr>
            <a:r>
              <a:rPr lang="zh-CN" altLang="en-US" sz="3200" dirty="0">
                <a:solidFill>
                  <a:srgbClr val="FF0000"/>
                </a:solidFill>
              </a:rPr>
              <a:t> </a:t>
            </a:r>
            <a:r>
              <a:rPr lang="pl-PL" altLang="zh-CN" sz="3200" dirty="0" err="1">
                <a:latin typeface="Arial" panose="020B0604020202020204" pitchFamily="34" charset="0"/>
                <a:ea typeface="Arial" panose="020B0604020202020204" pitchFamily="34" charset="0"/>
                <a:cs typeface="Arial" panose="020B0604020202020204" pitchFamily="34" charset="0"/>
              </a:rPr>
              <a:t>Gùgōng</a:t>
            </a:r>
            <a:r>
              <a:rPr lang="pl-PL" altLang="zh-CN" sz="3200" dirty="0">
                <a:latin typeface="Arial" panose="020B0604020202020204" pitchFamily="34" charset="0"/>
                <a:ea typeface="Arial" panose="020B0604020202020204" pitchFamily="34" charset="0"/>
                <a:cs typeface="Arial" panose="020B0604020202020204" pitchFamily="34" charset="0"/>
              </a:rPr>
              <a:t> </a:t>
            </a:r>
            <a:r>
              <a:rPr lang="pl-PL" altLang="zh-CN" sz="3200" dirty="0" err="1" smtClean="0">
                <a:latin typeface="Arial" panose="020B0604020202020204" pitchFamily="34" charset="0"/>
                <a:ea typeface="Arial" panose="020B0604020202020204" pitchFamily="34" charset="0"/>
                <a:cs typeface="Arial" panose="020B0604020202020204" pitchFamily="34" charset="0"/>
              </a:rPr>
              <a:t>bówùyuàn</a:t>
            </a:r>
            <a:endParaRPr lang="zh-CN" altLang="en-US" sz="3200" dirty="0" smtClean="0">
              <a:latin typeface="Arial" panose="020B0604020202020204" pitchFamily="34" charset="0"/>
              <a:ea typeface="Arial" panose="020B0604020202020204" pitchFamily="34" charset="0"/>
              <a:cs typeface="Arial" panose="020B0604020202020204" pitchFamily="34" charset="0"/>
            </a:endParaRPr>
          </a:p>
          <a:p>
            <a:pPr algn="ctr">
              <a:defRPr/>
            </a:pPr>
            <a:r>
              <a:rPr lang="zh-CN" altLang="en-US" sz="3200" dirty="0" smtClean="0">
                <a:solidFill>
                  <a:srgbClr val="FF0000"/>
                </a:solidFill>
              </a:rPr>
              <a:t> 故宫博物院</a:t>
            </a:r>
          </a:p>
          <a:p>
            <a:pPr algn="ctr">
              <a:defRPr/>
            </a:pPr>
            <a:r>
              <a:rPr lang="zh-CN" altLang="en-US" sz="3200" dirty="0" smtClean="0">
                <a:solidFill>
                  <a:srgbClr val="FF0000"/>
                </a:solidFill>
              </a:rPr>
              <a:t>            </a:t>
            </a:r>
            <a:endParaRPr lang="zh-CN" altLang="en-US" sz="3200" dirty="0">
              <a:solidFill>
                <a:srgbClr val="FF0000"/>
              </a:solidFill>
            </a:endParaRPr>
          </a:p>
        </p:txBody>
      </p:sp>
      <p:sp>
        <p:nvSpPr>
          <p:cNvPr id="2" name="矩形 1"/>
          <p:cNvSpPr/>
          <p:nvPr/>
        </p:nvSpPr>
        <p:spPr>
          <a:xfrm>
            <a:off x="3257622" y="6343509"/>
            <a:ext cx="5542286" cy="369332"/>
          </a:xfrm>
          <a:prstGeom prst="rect">
            <a:avLst/>
          </a:prstGeom>
        </p:spPr>
        <p:txBody>
          <a:bodyPr wrap="none">
            <a:spAutoFit/>
          </a:bodyPr>
          <a:lstStyle/>
          <a:p>
            <a:r>
              <a:rPr lang="zh-CN" altLang="en-US" dirty="0">
                <a:hlinkClick r:id="rId3"/>
              </a:rPr>
              <a:t>https://www.youtube.com/watch?v=sHypO2ISPas&amp;t=12s</a:t>
            </a:r>
            <a:endParaRPr lang="zh-CN" altLang="en-US" dirty="0"/>
          </a:p>
        </p:txBody>
      </p:sp>
      <p:sp>
        <p:nvSpPr>
          <p:cNvPr id="3" name="矩形 2"/>
          <p:cNvSpPr/>
          <p:nvPr/>
        </p:nvSpPr>
        <p:spPr>
          <a:xfrm>
            <a:off x="6500195" y="652499"/>
            <a:ext cx="2071336" cy="369332"/>
          </a:xfrm>
          <a:prstGeom prst="rect">
            <a:avLst/>
          </a:prstGeom>
        </p:spPr>
        <p:txBody>
          <a:bodyPr wrap="none">
            <a:spAutoFit/>
          </a:bodyPr>
          <a:lstStyle/>
          <a:p>
            <a:r>
              <a:rPr lang="zh-CN" altLang="en-US" dirty="0">
                <a:solidFill>
                  <a:srgbClr val="FF0000"/>
                </a:solidFill>
              </a:rPr>
              <a:t>The Palace Museum</a:t>
            </a:r>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5"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Effect transition="in" filter="blinds(vertical)">
                                      <p:cBhvr>
                                        <p:cTn id="7" dur="500"/>
                                        <p:tgtEl>
                                          <p:spTgt spid="2048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8434"/>
                                        </p:tgtEl>
                                        <p:attrNameLst>
                                          <p:attrName>style.visibility</p:attrName>
                                        </p:attrNameLst>
                                      </p:cBhvr>
                                      <p:to>
                                        <p:strVal val="visible"/>
                                      </p:to>
                                    </p:set>
                                    <p:anim calcmode="lin" valueType="num">
                                      <p:cBhvr additive="base">
                                        <p:cTn id="12" dur="500" fill="hold"/>
                                        <p:tgtEl>
                                          <p:spTgt spid="18434"/>
                                        </p:tgtEl>
                                        <p:attrNameLst>
                                          <p:attrName>ppt_x</p:attrName>
                                        </p:attrNameLst>
                                      </p:cBhvr>
                                      <p:tavLst>
                                        <p:tav tm="0">
                                          <p:val>
                                            <p:strVal val="#ppt_x"/>
                                          </p:val>
                                        </p:tav>
                                        <p:tav tm="100000">
                                          <p:val>
                                            <p:strVal val="#ppt_x"/>
                                          </p:val>
                                        </p:tav>
                                      </p:tavLst>
                                    </p:anim>
                                    <p:anim calcmode="lin" valueType="num">
                                      <p:cBhvr additive="base">
                                        <p:cTn id="13" dur="500" fill="hold"/>
                                        <p:tgtEl>
                                          <p:spTgt spid="1843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0486"/>
                                        </p:tgtEl>
                                        <p:attrNameLst>
                                          <p:attrName>style.visibility</p:attrName>
                                        </p:attrNameLst>
                                      </p:cBhvr>
                                      <p:to>
                                        <p:strVal val="visible"/>
                                      </p:to>
                                    </p:set>
                                    <p:anim calcmode="lin" valueType="num">
                                      <p:cBhvr additive="base">
                                        <p:cTn id="18" dur="500" fill="hold"/>
                                        <p:tgtEl>
                                          <p:spTgt spid="20486"/>
                                        </p:tgtEl>
                                        <p:attrNameLst>
                                          <p:attrName>ppt_x</p:attrName>
                                        </p:attrNameLst>
                                      </p:cBhvr>
                                      <p:tavLst>
                                        <p:tav tm="0">
                                          <p:val>
                                            <p:strVal val="#ppt_x"/>
                                          </p:val>
                                        </p:tav>
                                        <p:tav tm="100000">
                                          <p:val>
                                            <p:strVal val="#ppt_x"/>
                                          </p:val>
                                        </p:tav>
                                      </p:tavLst>
                                    </p:anim>
                                    <p:anim calcmode="lin" valueType="num">
                                      <p:cBhvr additive="base">
                                        <p:cTn id="19" dur="500" fill="hold"/>
                                        <p:tgtEl>
                                          <p:spTgt spid="20486"/>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 calcmode="lin" valueType="num">
                                      <p:cBhvr additive="base">
                                        <p:cTn id="24" dur="500" fill="hold"/>
                                        <p:tgtEl>
                                          <p:spTgt spid="3"/>
                                        </p:tgtEl>
                                        <p:attrNameLst>
                                          <p:attrName>ppt_x</p:attrName>
                                        </p:attrNameLst>
                                      </p:cBhvr>
                                      <p:tavLst>
                                        <p:tav tm="0">
                                          <p:val>
                                            <p:strVal val="#ppt_x"/>
                                          </p:val>
                                        </p:tav>
                                        <p:tav tm="100000">
                                          <p:val>
                                            <p:strVal val="#ppt_x"/>
                                          </p:val>
                                        </p:tav>
                                      </p:tavLst>
                                    </p:anim>
                                    <p:anim calcmode="lin" valueType="num">
                                      <p:cBhvr additive="base">
                                        <p:cTn id="2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2"/>
                                        </p:tgtEl>
                                        <p:attrNameLst>
                                          <p:attrName>style.visibility</p:attrName>
                                        </p:attrNameLst>
                                      </p:cBhvr>
                                      <p:to>
                                        <p:strVal val="visible"/>
                                      </p:to>
                                    </p:set>
                                    <p:anim calcmode="lin" valueType="num">
                                      <p:cBhvr additive="base">
                                        <p:cTn id="30" dur="500" fill="hold"/>
                                        <p:tgtEl>
                                          <p:spTgt spid="2"/>
                                        </p:tgtEl>
                                        <p:attrNameLst>
                                          <p:attrName>ppt_x</p:attrName>
                                        </p:attrNameLst>
                                      </p:cBhvr>
                                      <p:tavLst>
                                        <p:tav tm="0">
                                          <p:val>
                                            <p:strVal val="#ppt_x"/>
                                          </p:val>
                                        </p:tav>
                                        <p:tav tm="100000">
                                          <p:val>
                                            <p:strVal val="#ppt_x"/>
                                          </p:val>
                                        </p:tav>
                                      </p:tavLst>
                                    </p:anim>
                                    <p:anim calcmode="lin" valueType="num">
                                      <p:cBhvr additive="base">
                                        <p:cTn id="31"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bldLvl="0" animBg="1" autoUpdateAnimBg="0"/>
      <p:bldP spid="20486" grpId="0" bldLvl="0" animBg="1"/>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effectLst>
            <a:outerShdw blurRad="63500" dist="38099" dir="2700000" algn="ctr" rotWithShape="0">
              <a:schemeClr val="bg2">
                <a:alpha val="74998"/>
              </a:schemeClr>
            </a:outerShdw>
          </a:effectLst>
        </p:spPr>
        <p:txBody>
          <a:bodyPr/>
          <a:lstStyle/>
          <a:p>
            <a:r>
              <a:rPr lang="zh-CN" altLang="en-US"/>
              <a:t> </a:t>
            </a:r>
          </a:p>
        </p:txBody>
      </p:sp>
      <p:pic>
        <p:nvPicPr>
          <p:cNvPr id="6152" name="Picture 8" descr="923506120508754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9289" y="404814"/>
            <a:ext cx="8505825" cy="61436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indefinite" fill="hold">
                                          <p:stCondLst>
                                            <p:cond delay="0"/>
                                          </p:stCondLst>
                                        </p:cTn>
                                        <p:tgtEl>
                                          <p:spTgt spid="6146"/>
                                        </p:tgtEl>
                                        <p:attrNameLst>
                                          <p:attrName>style.visibility</p:attrName>
                                        </p:attrNameLst>
                                      </p:cBhvr>
                                      <p:to>
                                        <p:strVal val="visible"/>
                                      </p:to>
                                    </p:set>
                                    <p:anim calcmode="lin" valueType="num">
                                      <p:cBhvr>
                                        <p:cTn id="7" dur="1000" fill="hold"/>
                                        <p:tgtEl>
                                          <p:spTgt spid="6146"/>
                                        </p:tgtEl>
                                        <p:attrNameLst>
                                          <p:attrName>ppt_x</p:attrName>
                                        </p:attrNameLst>
                                      </p:cBhvr>
                                      <p:tavLst>
                                        <p:tav tm="0">
                                          <p:val>
                                            <p:strVal val="#ppt_x-.2"/>
                                          </p:val>
                                        </p:tav>
                                        <p:tav tm="100000">
                                          <p:val>
                                            <p:strVal val="#ppt_x"/>
                                          </p:val>
                                        </p:tav>
                                      </p:tavLst>
                                    </p:anim>
                                    <p:anim calcmode="lin" valueType="num">
                                      <p:cBhvr>
                                        <p:cTn id="8" dur="1000" fill="hold"/>
                                        <p:tgtEl>
                                          <p:spTgt spid="6146"/>
                                        </p:tgtEl>
                                        <p:attrNameLst>
                                          <p:attrName>ppt_y</p:attrName>
                                        </p:attrNameLst>
                                      </p:cBhvr>
                                      <p:tavLst>
                                        <p:tav tm="0">
                                          <p:val>
                                            <p:strVal val="#ppt_y"/>
                                          </p:val>
                                        </p:tav>
                                        <p:tav tm="100000">
                                          <p:val>
                                            <p:strVal val="#ppt_y"/>
                                          </p:val>
                                        </p:tav>
                                      </p:tavLst>
                                    </p:anim>
                                    <p:animEffect transition="in" filter="wipe(right)" prLst="gradientSize: 0.1">
                                      <p:cBhvr>
                                        <p:cTn id="9" dur="10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bldLvl="0" animBg="1"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天坛"/>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9093" y="248628"/>
            <a:ext cx="6564924" cy="4858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Box 5"/>
          <p:cNvSpPr txBox="1">
            <a:spLocks noChangeArrowheads="1"/>
          </p:cNvSpPr>
          <p:nvPr/>
        </p:nvSpPr>
        <p:spPr bwMode="auto">
          <a:xfrm>
            <a:off x="4668931" y="5390590"/>
            <a:ext cx="2752725" cy="369332"/>
          </a:xfrm>
          <a:prstGeom prst="rect">
            <a:avLst/>
          </a:prstGeom>
          <a:noFill/>
          <a:ln>
            <a:noFill/>
          </a:ln>
          <a:effectLst/>
        </p:spPr>
        <p:txBody>
          <a:bodyPr>
            <a:spAutoFit/>
          </a:bodyPr>
          <a:lstStyle/>
          <a:p>
            <a:pPr>
              <a:defRPr/>
            </a:pPr>
            <a:r>
              <a:rPr lang="en-US" altLang="zh-CN" dirty="0">
                <a:solidFill>
                  <a:srgbClr val="FF0000"/>
                </a:solidFill>
              </a:rPr>
              <a:t>The Temple of Heaven</a:t>
            </a:r>
          </a:p>
        </p:txBody>
      </p:sp>
      <p:sp>
        <p:nvSpPr>
          <p:cNvPr id="4" name="矩形 3"/>
          <p:cNvSpPr/>
          <p:nvPr/>
        </p:nvSpPr>
        <p:spPr>
          <a:xfrm>
            <a:off x="6724041" y="5673724"/>
            <a:ext cx="5439951" cy="369332"/>
          </a:xfrm>
          <a:prstGeom prst="rect">
            <a:avLst/>
          </a:prstGeom>
        </p:spPr>
        <p:txBody>
          <a:bodyPr wrap="none">
            <a:spAutoFit/>
          </a:bodyPr>
          <a:lstStyle/>
          <a:p>
            <a:r>
              <a:rPr lang="zh-CN" altLang="en-US" dirty="0">
                <a:hlinkClick r:id="rId3"/>
              </a:rPr>
              <a:t>https://www.youtube.com/watch?v=k2H2RiFZtwg&amp;t=1s</a:t>
            </a:r>
            <a:endParaRPr lang="zh-CN" altLang="en-US" dirty="0"/>
          </a:p>
        </p:txBody>
      </p:sp>
      <p:sp>
        <p:nvSpPr>
          <p:cNvPr id="5" name="矩形 4"/>
          <p:cNvSpPr/>
          <p:nvPr/>
        </p:nvSpPr>
        <p:spPr>
          <a:xfrm>
            <a:off x="197991" y="5759922"/>
            <a:ext cx="4938018" cy="369332"/>
          </a:xfrm>
          <a:prstGeom prst="rect">
            <a:avLst/>
          </a:prstGeom>
        </p:spPr>
        <p:txBody>
          <a:bodyPr wrap="none">
            <a:spAutoFit/>
          </a:bodyPr>
          <a:lstStyle/>
          <a:p>
            <a:r>
              <a:rPr lang="zh-CN" altLang="en-US" dirty="0">
                <a:hlinkClick r:id="rId4"/>
              </a:rPr>
              <a:t>https://www.youtube.com/watch?v=57uRLoAK7UI</a:t>
            </a:r>
            <a:endParaRPr lang="zh-CN" altLang="en-US" dirty="0"/>
          </a:p>
        </p:txBody>
      </p:sp>
      <p:sp>
        <p:nvSpPr>
          <p:cNvPr id="6" name="文本框 5"/>
          <p:cNvSpPr txBox="1"/>
          <p:nvPr/>
        </p:nvSpPr>
        <p:spPr>
          <a:xfrm>
            <a:off x="806824" y="1237129"/>
            <a:ext cx="1815352" cy="1354217"/>
          </a:xfrm>
          <a:prstGeom prst="rect">
            <a:avLst/>
          </a:prstGeom>
          <a:noFill/>
        </p:spPr>
        <p:txBody>
          <a:bodyPr wrap="square" rtlCol="0">
            <a:spAutoFit/>
          </a:bodyPr>
          <a:lstStyle/>
          <a:p>
            <a:r>
              <a:rPr kumimoji="1" lang="en-US" altLang="zh-CN" sz="2800" dirty="0" err="1" smtClean="0"/>
              <a:t>Tiāntán</a:t>
            </a:r>
            <a:endParaRPr kumimoji="1" lang="en-US" altLang="zh-CN" sz="2800" dirty="0" smtClean="0"/>
          </a:p>
          <a:p>
            <a:r>
              <a:rPr kumimoji="1" lang="zh-CN" altLang="en-US" sz="3600" dirty="0" smtClean="0"/>
              <a:t>天坛</a:t>
            </a:r>
          </a:p>
          <a:p>
            <a:endParaRPr kumimoji="1"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ldLvl="0" animBg="1"/>
      <p:bldP spid="4" grpId="0"/>
      <p:bldP spid="5"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7" name="Picture 3" descr="颐和园"/>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2713" y="767794"/>
            <a:ext cx="8929688" cy="3563938"/>
          </a:xfrm>
          <a:prstGeom prst="rect">
            <a:avLst/>
          </a:prstGeom>
          <a:noFill/>
          <a:ln>
            <a:noFill/>
          </a:ln>
          <a:effectLst/>
        </p:spPr>
      </p:pic>
      <p:sp>
        <p:nvSpPr>
          <p:cNvPr id="21510" name="Text Box 6"/>
          <p:cNvSpPr txBox="1">
            <a:spLocks noChangeArrowheads="1"/>
          </p:cNvSpPr>
          <p:nvPr/>
        </p:nvSpPr>
        <p:spPr bwMode="auto">
          <a:xfrm>
            <a:off x="2284414" y="3962400"/>
            <a:ext cx="2732087" cy="369332"/>
          </a:xfrm>
          <a:prstGeom prst="rect">
            <a:avLst/>
          </a:prstGeom>
          <a:noFill/>
          <a:ln>
            <a:noFill/>
          </a:ln>
          <a:effectLst/>
        </p:spPr>
        <p:txBody>
          <a:bodyPr>
            <a:spAutoFit/>
          </a:bodyPr>
          <a:lstStyle/>
          <a:p>
            <a:pPr>
              <a:defRPr/>
            </a:pPr>
            <a:r>
              <a:rPr lang="en-US" altLang="zh-CN" dirty="0">
                <a:solidFill>
                  <a:srgbClr val="FF0000"/>
                </a:solidFill>
              </a:rPr>
              <a:t>The Summer Palace</a:t>
            </a:r>
          </a:p>
        </p:txBody>
      </p:sp>
      <p:sp>
        <p:nvSpPr>
          <p:cNvPr id="2" name="文本框 1"/>
          <p:cNvSpPr txBox="1"/>
          <p:nvPr/>
        </p:nvSpPr>
        <p:spPr>
          <a:xfrm>
            <a:off x="4114799" y="5069541"/>
            <a:ext cx="4652683" cy="892552"/>
          </a:xfrm>
          <a:prstGeom prst="rect">
            <a:avLst/>
          </a:prstGeom>
          <a:noFill/>
        </p:spPr>
        <p:txBody>
          <a:bodyPr wrap="square" rtlCol="0">
            <a:spAutoFit/>
          </a:bodyPr>
          <a:lstStyle/>
          <a:p>
            <a:pPr algn="ctr"/>
            <a:r>
              <a:rPr lang="cs-CZ" altLang="zh-CN" sz="2000" dirty="0" err="1" smtClean="0">
                <a:latin typeface="Arial" panose="020B0604020202020204" pitchFamily="34" charset="0"/>
                <a:ea typeface="Arial" panose="020B0604020202020204" pitchFamily="34" charset="0"/>
                <a:cs typeface="Arial" panose="020B0604020202020204" pitchFamily="34" charset="0"/>
              </a:rPr>
              <a:t>Yíhéyuán</a:t>
            </a:r>
            <a:endParaRPr lang="zh-CN" altLang="en-US" sz="2000" dirty="0" smtClean="0">
              <a:latin typeface="Arial" panose="020B0604020202020204" pitchFamily="34" charset="0"/>
              <a:ea typeface="Arial" panose="020B0604020202020204" pitchFamily="34" charset="0"/>
              <a:cs typeface="Arial" panose="020B0604020202020204" pitchFamily="34" charset="0"/>
            </a:endParaRPr>
          </a:p>
          <a:p>
            <a:pPr algn="ctr"/>
            <a:r>
              <a:rPr kumimoji="1" lang="zh-CN" altLang="en-US" sz="3200" dirty="0" smtClean="0"/>
              <a:t>颐和园</a:t>
            </a:r>
            <a:endParaRPr kumimoji="1" lang="zh-CN" altLang="en-US" sz="3200" dirty="0"/>
          </a:p>
        </p:txBody>
      </p:sp>
      <p:sp>
        <p:nvSpPr>
          <p:cNvPr id="3" name="矩形 2"/>
          <p:cNvSpPr/>
          <p:nvPr/>
        </p:nvSpPr>
        <p:spPr>
          <a:xfrm>
            <a:off x="4552396" y="5962093"/>
            <a:ext cx="3050322" cy="369332"/>
          </a:xfrm>
          <a:prstGeom prst="rect">
            <a:avLst/>
          </a:prstGeom>
        </p:spPr>
        <p:txBody>
          <a:bodyPr wrap="none">
            <a:spAutoFit/>
          </a:bodyPr>
          <a:lstStyle/>
          <a:p>
            <a:r>
              <a:rPr lang="zh-CN" altLang="en-US" dirty="0">
                <a:hlinkClick r:id="rId3"/>
              </a:rPr>
              <a:t>https://youtu.be/3y28R9f5qEc</a:t>
            </a:r>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gtEl>
                                        <p:attrNameLst>
                                          <p:attrName>style.visibility</p:attrName>
                                        </p:attrNameLst>
                                      </p:cBhvr>
                                      <p:to>
                                        <p:strVal val="visible"/>
                                      </p:to>
                                    </p:set>
                                    <p:anim calcmode="lin" valueType="num">
                                      <p:cBhvr additive="base">
                                        <p:cTn id="7" dur="500" fill="hold"/>
                                        <p:tgtEl>
                                          <p:spTgt spid="21507"/>
                                        </p:tgtEl>
                                        <p:attrNameLst>
                                          <p:attrName>ppt_x</p:attrName>
                                        </p:attrNameLst>
                                      </p:cBhvr>
                                      <p:tavLst>
                                        <p:tav tm="0">
                                          <p:val>
                                            <p:strVal val="#ppt_x"/>
                                          </p:val>
                                        </p:tav>
                                        <p:tav tm="100000">
                                          <p:val>
                                            <p:strVal val="#ppt_x"/>
                                          </p:val>
                                        </p:tav>
                                      </p:tavLst>
                                    </p:anim>
                                    <p:anim calcmode="lin" valueType="num">
                                      <p:cBhvr additive="base">
                                        <p:cTn id="8" dur="500" fill="hold"/>
                                        <p:tgtEl>
                                          <p:spTgt spid="2150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510"/>
                                        </p:tgtEl>
                                        <p:attrNameLst>
                                          <p:attrName>style.visibility</p:attrName>
                                        </p:attrNameLst>
                                      </p:cBhvr>
                                      <p:to>
                                        <p:strVal val="visible"/>
                                      </p:to>
                                    </p:set>
                                    <p:anim calcmode="lin" valueType="num">
                                      <p:cBhvr additive="base">
                                        <p:cTn id="13" dur="500" fill="hold"/>
                                        <p:tgtEl>
                                          <p:spTgt spid="21510"/>
                                        </p:tgtEl>
                                        <p:attrNameLst>
                                          <p:attrName>ppt_x</p:attrName>
                                        </p:attrNameLst>
                                      </p:cBhvr>
                                      <p:tavLst>
                                        <p:tav tm="0">
                                          <p:val>
                                            <p:strVal val="#ppt_x"/>
                                          </p:val>
                                        </p:tav>
                                        <p:tav tm="100000">
                                          <p:val>
                                            <p:strVal val="#ppt_x"/>
                                          </p:val>
                                        </p:tav>
                                      </p:tavLst>
                                    </p:anim>
                                    <p:anim calcmode="lin" valueType="num">
                                      <p:cBhvr additive="base">
                                        <p:cTn id="14" dur="500" fill="hold"/>
                                        <p:tgtEl>
                                          <p:spTgt spid="215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10" grpId="0" bldLvl="0" animBg="1"/>
      <p:bldP spid="2"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4" name="Picture 4" descr="200812810363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4426" y="1"/>
            <a:ext cx="3203575" cy="3573463"/>
          </a:xfrm>
          <a:prstGeom prst="rect">
            <a:avLst/>
          </a:prstGeom>
          <a:noFill/>
          <a:extLst>
            <a:ext uri="{909E8E84-426E-40DD-AFC4-6F175D3DCCD1}">
              <a14:hiddenFill xmlns:a14="http://schemas.microsoft.com/office/drawing/2010/main">
                <a:solidFill>
                  <a:srgbClr val="FFFFFF"/>
                </a:solidFill>
              </a14:hiddenFill>
            </a:ext>
          </a:extLst>
        </p:spPr>
      </p:pic>
      <p:pic>
        <p:nvPicPr>
          <p:cNvPr id="15365" name="Picture 5" descr="20067151118332454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1" y="4378326"/>
            <a:ext cx="4067175" cy="2479675"/>
          </a:xfrm>
          <a:prstGeom prst="rect">
            <a:avLst/>
          </a:prstGeom>
          <a:noFill/>
          <a:extLst>
            <a:ext uri="{909E8E84-426E-40DD-AFC4-6F175D3DCCD1}">
              <a14:hiddenFill xmlns:a14="http://schemas.microsoft.com/office/drawing/2010/main">
                <a:solidFill>
                  <a:srgbClr val="FFFFFF"/>
                </a:solidFill>
              </a14:hiddenFill>
            </a:ext>
          </a:extLst>
        </p:spPr>
      </p:pic>
      <p:pic>
        <p:nvPicPr>
          <p:cNvPr id="15367" name="Picture 7" descr="20067151118311259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43476" y="2781301"/>
            <a:ext cx="3635375" cy="2740025"/>
          </a:xfrm>
          <a:prstGeom prst="rect">
            <a:avLst/>
          </a:prstGeom>
          <a:noFill/>
          <a:extLst>
            <a:ext uri="{909E8E84-426E-40DD-AFC4-6F175D3DCCD1}">
              <a14:hiddenFill xmlns:a14="http://schemas.microsoft.com/office/drawing/2010/main">
                <a:solidFill>
                  <a:srgbClr val="FFFFFF"/>
                </a:solidFill>
              </a14:hiddenFill>
            </a:ext>
          </a:extLst>
        </p:spPr>
      </p:pic>
      <p:sp>
        <p:nvSpPr>
          <p:cNvPr id="15368" name="Text Box 8"/>
          <p:cNvSpPr txBox="1">
            <a:spLocks noChangeArrowheads="1"/>
          </p:cNvSpPr>
          <p:nvPr/>
        </p:nvSpPr>
        <p:spPr bwMode="auto">
          <a:xfrm>
            <a:off x="504093" y="2070101"/>
            <a:ext cx="58674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buFont typeface="Wingdings" panose="05000000000000000000" pitchFamily="2" charset="2"/>
              <a:buChar char="l"/>
            </a:pPr>
            <a:r>
              <a:rPr lang="en-US" altLang="zh-CN" sz="2000"/>
              <a:t>    People often say that “if you visit Beijing ,but haven’t been to the Great wall ,that will be a great pity in your life.”</a:t>
            </a:r>
          </a:p>
        </p:txBody>
      </p:sp>
      <p:sp>
        <p:nvSpPr>
          <p:cNvPr id="15369" name="WordArt 9">
            <a:hlinkClick r:id="rId5" action="ppaction://hlinksldjump"/>
          </p:cNvPr>
          <p:cNvSpPr>
            <a:spLocks noChangeArrowheads="1" noChangeShapeType="1" noTextEdit="1"/>
          </p:cNvSpPr>
          <p:nvPr/>
        </p:nvSpPr>
        <p:spPr bwMode="auto">
          <a:xfrm>
            <a:off x="2171701" y="1041401"/>
            <a:ext cx="4032250" cy="1028700"/>
          </a:xfrm>
          <a:prstGeom prst="rect">
            <a:avLst/>
          </a:prstGeom>
          <a:extLst>
            <a:ext uri="{AF507438-7753-43E0-B8FC-AC1667EBCBE1}">
              <a14:hiddenEffects xmlns:a14="http://schemas.microsoft.com/office/drawing/2010/main">
                <a:effectLst/>
              </a14:hiddenEffects>
            </a:ext>
          </a:extLst>
        </p:spPr>
        <p:txBody>
          <a:bodyPr wrap="none" fromWordArt="1">
            <a:prstTxWarp prst="textSlantUp">
              <a:avLst>
                <a:gd name="adj" fmla="val 55556"/>
              </a:avLst>
            </a:prstTxWarp>
          </a:bodyPr>
          <a:lstStyle/>
          <a:p>
            <a:pPr algn="ctr"/>
            <a:r>
              <a:rPr lang="en-US" altLang="zh-CN" sz="3600" kern="10" dirty="0" smtClean="0">
                <a:ln w="9525">
                  <a:solidFill>
                    <a:srgbClr val="000000"/>
                  </a:solidFill>
                  <a:round/>
                </a:ln>
                <a:solidFill>
                  <a:srgbClr val="000000"/>
                </a:solidFill>
                <a:latin typeface="SimSun" panose="02010600030101010101" pitchFamily="2" charset="-122"/>
                <a:cs typeface="SimSun" panose="02010600030101010101" pitchFamily="2" charset="-122"/>
              </a:rPr>
              <a:t>The </a:t>
            </a:r>
            <a:r>
              <a:rPr lang="en-US" altLang="zh-CN" sz="3600" kern="10" dirty="0">
                <a:ln w="9525">
                  <a:solidFill>
                    <a:srgbClr val="000000"/>
                  </a:solidFill>
                  <a:round/>
                </a:ln>
                <a:solidFill>
                  <a:srgbClr val="000000"/>
                </a:solidFill>
                <a:latin typeface="SimSun" panose="02010600030101010101" pitchFamily="2" charset="-122"/>
                <a:cs typeface="SimSun" panose="02010600030101010101" pitchFamily="2" charset="-122"/>
              </a:rPr>
              <a:t>Great wall</a:t>
            </a:r>
            <a:endParaRPr lang="zh-CN" altLang="en-US" sz="3600" kern="10" dirty="0">
              <a:ln w="9525">
                <a:solidFill>
                  <a:srgbClr val="000000"/>
                </a:solidFill>
                <a:round/>
              </a:ln>
              <a:solidFill>
                <a:srgbClr val="000000"/>
              </a:solidFill>
              <a:latin typeface="SimSun" panose="02010600030101010101" pitchFamily="2" charset="-122"/>
              <a:cs typeface="SimSun" panose="02010600030101010101" pitchFamily="2" charset="-122"/>
            </a:endParaRPr>
          </a:p>
        </p:txBody>
      </p:sp>
      <p:sp>
        <p:nvSpPr>
          <p:cNvPr id="2" name="文本框 1"/>
          <p:cNvSpPr txBox="1"/>
          <p:nvPr/>
        </p:nvSpPr>
        <p:spPr>
          <a:xfrm>
            <a:off x="671146" y="293867"/>
            <a:ext cx="2766647" cy="1261884"/>
          </a:xfrm>
          <a:prstGeom prst="rect">
            <a:avLst/>
          </a:prstGeom>
          <a:noFill/>
        </p:spPr>
        <p:txBody>
          <a:bodyPr wrap="square" rtlCol="0">
            <a:spAutoFit/>
          </a:bodyPr>
          <a:lstStyle/>
          <a:p>
            <a:pPr algn="ctr"/>
            <a:r>
              <a:rPr lang="en-US" altLang="zh-CN" sz="3200" dirty="0" smtClean="0"/>
              <a:t>c</a:t>
            </a:r>
            <a:r>
              <a:rPr lang="hu-HU" altLang="zh-CN" sz="3200" dirty="0" err="1" smtClean="0"/>
              <a:t>hángchéng</a:t>
            </a:r>
            <a:endParaRPr lang="zh-CN" altLang="en-US" sz="3200" dirty="0" smtClean="0"/>
          </a:p>
          <a:p>
            <a:pPr algn="ctr"/>
            <a:r>
              <a:rPr kumimoji="1" lang="zh-CN" altLang="en-US" sz="4400" dirty="0" smtClean="0"/>
              <a:t>长城</a:t>
            </a:r>
            <a:endParaRPr kumimoji="1" lang="zh-CN" altLang="en-US" sz="4400" dirty="0"/>
          </a:p>
        </p:txBody>
      </p:sp>
    </p:spTree>
  </p:cSld>
  <p:clrMapOvr>
    <a:masterClrMapping/>
  </p:clrMapOvr>
  <p:transition spd="med">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4" presetClass="entr" presetSubtype="0" fill="hold" nodeType="clickEffect">
                                  <p:stCondLst>
                                    <p:cond delay="0"/>
                                  </p:stCondLst>
                                  <p:childTnLst>
                                    <p:set>
                                      <p:cBhvr>
                                        <p:cTn id="6" dur="1" fill="hold">
                                          <p:stCondLst>
                                            <p:cond delay="0"/>
                                          </p:stCondLst>
                                        </p:cTn>
                                        <p:tgtEl>
                                          <p:spTgt spid="15364"/>
                                        </p:tgtEl>
                                        <p:attrNameLst>
                                          <p:attrName>style.visibility</p:attrName>
                                        </p:attrNameLst>
                                      </p:cBhvr>
                                      <p:to>
                                        <p:strVal val="visible"/>
                                      </p:to>
                                    </p:set>
                                    <p:anim to="" calcmode="lin" valueType="num">
                                      <p:cBhvr>
                                        <p:cTn id="7" dur="1" fill="hold"/>
                                        <p:tgtEl>
                                          <p:spTgt spid="15364"/>
                                        </p:tgtEl>
                                      </p:cBhvr>
                                    </p:anim>
                                  </p:childTnLst>
                                </p:cTn>
                              </p:par>
                            </p:childTnLst>
                          </p:cTn>
                        </p:par>
                      </p:childTnLst>
                    </p:cTn>
                  </p:par>
                  <p:par>
                    <p:cTn id="8" fill="hold">
                      <p:stCondLst>
                        <p:cond delay="indefinite"/>
                      </p:stCondLst>
                      <p:childTnLst>
                        <p:par>
                          <p:cTn id="9" fill="hold">
                            <p:stCondLst>
                              <p:cond delay="0"/>
                            </p:stCondLst>
                            <p:childTnLst>
                              <p:par>
                                <p:cTn id="10" presetID="24" presetClass="entr" presetSubtype="0" fill="hold" nodeType="clickEffect">
                                  <p:stCondLst>
                                    <p:cond delay="0"/>
                                  </p:stCondLst>
                                  <p:childTnLst>
                                    <p:set>
                                      <p:cBhvr>
                                        <p:cTn id="11" dur="1" fill="hold">
                                          <p:stCondLst>
                                            <p:cond delay="0"/>
                                          </p:stCondLst>
                                        </p:cTn>
                                        <p:tgtEl>
                                          <p:spTgt spid="15367"/>
                                        </p:tgtEl>
                                        <p:attrNameLst>
                                          <p:attrName>style.visibility</p:attrName>
                                        </p:attrNameLst>
                                      </p:cBhvr>
                                      <p:to>
                                        <p:strVal val="visible"/>
                                      </p:to>
                                    </p:set>
                                    <p:anim to="" calcmode="lin" valueType="num">
                                      <p:cBhvr>
                                        <p:cTn id="12" dur="1" fill="hold"/>
                                        <p:tgtEl>
                                          <p:spTgt spid="15367"/>
                                        </p:tgtEl>
                                      </p:cBhvr>
                                    </p:anim>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grpId="0" nodeType="clickEffect">
                                  <p:stCondLst>
                                    <p:cond delay="0"/>
                                  </p:stCondLst>
                                  <p:iterate type="lt">
                                    <p:tmPct val="5000"/>
                                  </p:iterate>
                                  <p:childTnLst>
                                    <p:set>
                                      <p:cBhvr>
                                        <p:cTn id="16" dur="1" fill="hold">
                                          <p:stCondLst>
                                            <p:cond delay="0"/>
                                          </p:stCondLst>
                                        </p:cTn>
                                        <p:tgtEl>
                                          <p:spTgt spid="15368"/>
                                        </p:tgtEl>
                                        <p:attrNameLst>
                                          <p:attrName>style.visibility</p:attrName>
                                        </p:attrNameLst>
                                      </p:cBhvr>
                                      <p:to>
                                        <p:strVal val="visible"/>
                                      </p:to>
                                    </p:set>
                                    <p:anim calcmode="lin" valueType="num">
                                      <p:cBhvr>
                                        <p:cTn id="17" dur="1000" fill="hold"/>
                                        <p:tgtEl>
                                          <p:spTgt spid="15368"/>
                                        </p:tgtEl>
                                        <p:attrNameLst>
                                          <p:attrName>ppt_w</p:attrName>
                                        </p:attrNameLst>
                                      </p:cBhvr>
                                      <p:tavLst>
                                        <p:tav tm="0">
                                          <p:val>
                                            <p:fltVal val="0"/>
                                          </p:val>
                                        </p:tav>
                                        <p:tav tm="100000">
                                          <p:val>
                                            <p:strVal val="#ppt_w"/>
                                          </p:val>
                                        </p:tav>
                                      </p:tavLst>
                                    </p:anim>
                                    <p:anim calcmode="lin" valueType="num">
                                      <p:cBhvr>
                                        <p:cTn id="18" dur="1000" fill="hold"/>
                                        <p:tgtEl>
                                          <p:spTgt spid="15368"/>
                                        </p:tgtEl>
                                        <p:attrNameLst>
                                          <p:attrName>ppt_h</p:attrName>
                                        </p:attrNameLst>
                                      </p:cBhvr>
                                      <p:tavLst>
                                        <p:tav tm="0">
                                          <p:val>
                                            <p:fltVal val="0"/>
                                          </p:val>
                                        </p:tav>
                                        <p:tav tm="100000">
                                          <p:val>
                                            <p:strVal val="#ppt_h"/>
                                          </p:val>
                                        </p:tav>
                                      </p:tavLst>
                                    </p:anim>
                                    <p:anim calcmode="lin" valueType="num">
                                      <p:cBhvr>
                                        <p:cTn id="19" dur="1000" fill="hold"/>
                                        <p:tgtEl>
                                          <p:spTgt spid="15368"/>
                                        </p:tgtEl>
                                        <p:attrNameLst>
                                          <p:attrName>style.rotation</p:attrName>
                                        </p:attrNameLst>
                                      </p:cBhvr>
                                      <p:tavLst>
                                        <p:tav tm="0">
                                          <p:val>
                                            <p:fltVal val="90"/>
                                          </p:val>
                                        </p:tav>
                                        <p:tav tm="100000">
                                          <p:val>
                                            <p:fltVal val="0"/>
                                          </p:val>
                                        </p:tav>
                                      </p:tavLst>
                                    </p:anim>
                                    <p:animEffect transition="in" filter="fade">
                                      <p:cBhvr>
                                        <p:cTn id="20" dur="1000"/>
                                        <p:tgtEl>
                                          <p:spTgt spid="153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8" grpId="0" bldLvl="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4032192" y="5368969"/>
            <a:ext cx="3186321" cy="369332"/>
          </a:xfrm>
          <a:prstGeom prst="rect">
            <a:avLst/>
          </a:prstGeom>
        </p:spPr>
        <p:txBody>
          <a:bodyPr wrap="none">
            <a:spAutoFit/>
          </a:bodyPr>
          <a:lstStyle/>
          <a:p>
            <a:r>
              <a:rPr lang="zh-CN" altLang="en-US" dirty="0">
                <a:hlinkClick r:id="rId2"/>
              </a:rPr>
              <a:t>https://youtu.be/RWVQV14JXfY</a:t>
            </a:r>
            <a:endParaRPr lang="zh-CN" altLang="en-US" dirty="0"/>
          </a:p>
        </p:txBody>
      </p:sp>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4672383"/>
          </a:xfrm>
          <a:prstGeom prst="rect">
            <a:avLst/>
          </a:prstGeom>
        </p:spPr>
      </p:pic>
      <p:pic>
        <p:nvPicPr>
          <p:cNvPr id="4" name="图片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652451"/>
            <a:ext cx="3746500" cy="2171700"/>
          </a:xfrm>
          <a:prstGeom prst="rect">
            <a:avLst/>
          </a:prstGeom>
        </p:spPr>
      </p:pic>
      <p:sp>
        <p:nvSpPr>
          <p:cNvPr id="5" name="矩形 4"/>
          <p:cNvSpPr/>
          <p:nvPr/>
        </p:nvSpPr>
        <p:spPr>
          <a:xfrm>
            <a:off x="6315635" y="5788556"/>
            <a:ext cx="6096000" cy="646331"/>
          </a:xfrm>
          <a:prstGeom prst="rect">
            <a:avLst/>
          </a:prstGeom>
        </p:spPr>
        <p:txBody>
          <a:bodyPr>
            <a:spAutoFit/>
          </a:bodyPr>
          <a:lstStyle/>
          <a:p>
            <a:r>
              <a:rPr lang="en-US" altLang="zh-CN" dirty="0">
                <a:solidFill>
                  <a:srgbClr val="222222"/>
                </a:solidFill>
                <a:latin typeface="Arial" panose="020B0604020202020204" pitchFamily="34" charset="0"/>
              </a:rPr>
              <a:t>The building and artwork of the temple is a combination of </a:t>
            </a:r>
            <a:r>
              <a:rPr lang="en-US" altLang="zh-CN" dirty="0">
                <a:solidFill>
                  <a:srgbClr val="0B0080"/>
                </a:solidFill>
                <a:latin typeface="Arial" panose="020B0604020202020204" pitchFamily="34" charset="0"/>
                <a:hlinkClick r:id="rId5" tooltip="Han Chinese"/>
              </a:rPr>
              <a:t>Han Chinese</a:t>
            </a:r>
            <a:r>
              <a:rPr lang="en-US" altLang="zh-CN" dirty="0">
                <a:solidFill>
                  <a:srgbClr val="222222"/>
                </a:solidFill>
                <a:latin typeface="Arial" panose="020B0604020202020204" pitchFamily="34" charset="0"/>
              </a:rPr>
              <a:t> and </a:t>
            </a:r>
            <a:r>
              <a:rPr lang="en-US" altLang="zh-CN" dirty="0">
                <a:solidFill>
                  <a:srgbClr val="0B0080"/>
                </a:solidFill>
                <a:latin typeface="Arial" panose="020B0604020202020204" pitchFamily="34" charset="0"/>
                <a:hlinkClick r:id="rId6" tooltip="Tibet"/>
              </a:rPr>
              <a:t>Tibetan</a:t>
            </a:r>
            <a:r>
              <a:rPr lang="en-US" altLang="zh-CN" dirty="0">
                <a:solidFill>
                  <a:srgbClr val="222222"/>
                </a:solidFill>
                <a:latin typeface="Arial" panose="020B0604020202020204" pitchFamily="34" charset="0"/>
              </a:rPr>
              <a:t> styles.</a:t>
            </a:r>
            <a:endParaRPr lang="zh-CN" altLang="en-US" dirty="0"/>
          </a:p>
        </p:txBody>
      </p:sp>
      <p:sp>
        <p:nvSpPr>
          <p:cNvPr id="6" name="文本框 5"/>
          <p:cNvSpPr txBox="1"/>
          <p:nvPr/>
        </p:nvSpPr>
        <p:spPr>
          <a:xfrm>
            <a:off x="1873250" y="900953"/>
            <a:ext cx="3115609" cy="584775"/>
          </a:xfrm>
          <a:prstGeom prst="rect">
            <a:avLst/>
          </a:prstGeom>
          <a:noFill/>
        </p:spPr>
        <p:txBody>
          <a:bodyPr wrap="square" rtlCol="0">
            <a:spAutoFit/>
          </a:bodyPr>
          <a:lstStyle/>
          <a:p>
            <a:r>
              <a:rPr kumimoji="1" lang="en-US" altLang="zh-CN" sz="3200" dirty="0" err="1" smtClean="0">
                <a:latin typeface="Arial" panose="020B0604020202020204" pitchFamily="34" charset="0"/>
                <a:ea typeface="Arial" panose="020B0604020202020204" pitchFamily="34" charset="0"/>
                <a:cs typeface="Arial" panose="020B0604020202020204" pitchFamily="34" charset="0"/>
              </a:rPr>
              <a:t>Yōnghégōng</a:t>
            </a:r>
            <a:endParaRPr kumimoji="1" lang="zh-CN" altLang="en-US" sz="3200" dirty="0">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 calcmode="lin" valueType="num">
                                      <p:cBhvr additive="base">
                                        <p:cTn id="31" dur="500" fill="hold"/>
                                        <p:tgtEl>
                                          <p:spTgt spid="2"/>
                                        </p:tgtEl>
                                        <p:attrNameLst>
                                          <p:attrName>ppt_x</p:attrName>
                                        </p:attrNameLst>
                                      </p:cBhvr>
                                      <p:tavLst>
                                        <p:tav tm="0">
                                          <p:val>
                                            <p:strVal val="#ppt_x"/>
                                          </p:val>
                                        </p:tav>
                                        <p:tav tm="100000">
                                          <p:val>
                                            <p:strVal val="#ppt_x"/>
                                          </p:val>
                                        </p:tav>
                                      </p:tavLst>
                                    </p:anim>
                                    <p:anim calcmode="lin" valueType="num">
                                      <p:cBhvr additive="base">
                                        <p:cTn id="3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2382789" y="2160588"/>
            <a:ext cx="5186460" cy="3881437"/>
          </a:xfrm>
        </p:spPr>
      </p:pic>
      <p:sp>
        <p:nvSpPr>
          <p:cNvPr id="25603" name="Text Box 3"/>
          <p:cNvSpPr txBox="1">
            <a:spLocks noChangeArrowheads="1"/>
          </p:cNvSpPr>
          <p:nvPr/>
        </p:nvSpPr>
        <p:spPr bwMode="auto">
          <a:xfrm>
            <a:off x="1631951" y="1196976"/>
            <a:ext cx="4035425" cy="4524315"/>
          </a:xfrm>
          <a:prstGeom prst="rect">
            <a:avLst/>
          </a:prstGeom>
          <a:noFill/>
          <a:ln>
            <a:noFill/>
          </a:ln>
          <a:effectLst/>
        </p:spPr>
        <p:txBody>
          <a:bodyPr>
            <a:spAutoFit/>
          </a:bodyPr>
          <a:lstStyle>
            <a:lvl1pPr>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r>
              <a:rPr kumimoji="0" lang="zh-CN" altLang="en-US" sz="1800" dirty="0"/>
              <a:t>     </a:t>
            </a:r>
            <a:r>
              <a:rPr kumimoji="0" lang="zh-CN" altLang="en-US" dirty="0">
                <a:latin typeface="Times New Roman" panose="02020603050405020304" charset="0"/>
              </a:rPr>
              <a:t> </a:t>
            </a:r>
            <a:r>
              <a:rPr kumimoji="0" lang="zh-CN" altLang="en-US" dirty="0">
                <a:solidFill>
                  <a:srgbClr val="FF0000"/>
                </a:solidFill>
                <a:latin typeface="Times New Roman" panose="02020603050405020304" charset="0"/>
              </a:rPr>
              <a:t>Hutong first appeared in Beijing during the Yuan Dynasty. Most of today's Hutong were formed during the Ming and Qing Dynasties that followed.In 1949, there are 6047 famous hutongs. Nobody knows exactly how many hutongs there are in nowadays Beijing.You can find various Hutong with different shapes, lengths or directions.</a:t>
            </a:r>
          </a:p>
        </p:txBody>
      </p:sp>
      <p:sp>
        <p:nvSpPr>
          <p:cNvPr id="25604" name="Text Box 4"/>
          <p:cNvSpPr txBox="1">
            <a:spLocks noChangeArrowheads="1"/>
          </p:cNvSpPr>
          <p:nvPr/>
        </p:nvSpPr>
        <p:spPr bwMode="auto">
          <a:xfrm>
            <a:off x="2865438" y="285750"/>
            <a:ext cx="7262812" cy="523220"/>
          </a:xfrm>
          <a:prstGeom prst="rect">
            <a:avLst/>
          </a:prstGeom>
          <a:noFill/>
          <a:ln>
            <a:noFill/>
          </a:ln>
          <a:effectLst/>
        </p:spPr>
        <p:txBody>
          <a:bodyPr>
            <a:spAutoFit/>
          </a:bodyPr>
          <a:lstStyle>
            <a:lvl1pPr>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pPr algn="ctr"/>
            <a:r>
              <a:rPr kumimoji="0" lang="zh-CN" altLang="en-US" sz="2800" dirty="0" smtClean="0">
                <a:solidFill>
                  <a:schemeClr val="hlink"/>
                </a:solidFill>
                <a:latin typeface="Times New Roman" panose="02020603050405020304" charset="0"/>
              </a:rPr>
              <a:t>The </a:t>
            </a:r>
            <a:r>
              <a:rPr kumimoji="0" lang="zh-CN" altLang="en-US" sz="2800" dirty="0">
                <a:solidFill>
                  <a:schemeClr val="hlink"/>
                </a:solidFill>
                <a:latin typeface="Times New Roman" panose="02020603050405020304" charset="0"/>
              </a:rPr>
              <a:t>hutong in Beijing</a:t>
            </a:r>
          </a:p>
        </p:txBody>
      </p:sp>
      <p:sp>
        <p:nvSpPr>
          <p:cNvPr id="2" name="文本框 1"/>
          <p:cNvSpPr txBox="1"/>
          <p:nvPr/>
        </p:nvSpPr>
        <p:spPr>
          <a:xfrm>
            <a:off x="403412" y="6064624"/>
            <a:ext cx="4437529" cy="646331"/>
          </a:xfrm>
          <a:prstGeom prst="rect">
            <a:avLst/>
          </a:prstGeom>
          <a:noFill/>
        </p:spPr>
        <p:txBody>
          <a:bodyPr wrap="square" rtlCol="0">
            <a:spAutoFit/>
          </a:bodyPr>
          <a:lstStyle/>
          <a:p>
            <a:r>
              <a:rPr kumimoji="1" lang="en-US" altLang="zh-CN" dirty="0">
                <a:hlinkClick r:id="rId3"/>
              </a:rPr>
              <a:t>https://</a:t>
            </a:r>
            <a:r>
              <a:rPr kumimoji="1" lang="en-US" altLang="zh-CN" dirty="0" err="1">
                <a:hlinkClick r:id="rId3"/>
              </a:rPr>
              <a:t>www.youtube.com</a:t>
            </a:r>
            <a:r>
              <a:rPr kumimoji="1" lang="en-US" altLang="zh-CN" dirty="0">
                <a:hlinkClick r:id="rId3"/>
              </a:rPr>
              <a:t>/</a:t>
            </a:r>
            <a:r>
              <a:rPr kumimoji="1" lang="en-US" altLang="zh-CN" dirty="0" err="1">
                <a:hlinkClick r:id="rId3"/>
              </a:rPr>
              <a:t>watch?v</a:t>
            </a:r>
            <a:r>
              <a:rPr kumimoji="1" lang="en-US" altLang="zh-CN" dirty="0">
                <a:hlinkClick r:id="rId3"/>
              </a:rPr>
              <a:t>=6xdIILCZHu0</a:t>
            </a:r>
            <a:endParaRPr kumimoji="1"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5602"/>
                                        </p:tgtEl>
                                        <p:attrNameLst>
                                          <p:attrName>style.visibility</p:attrName>
                                        </p:attrNameLst>
                                      </p:cBhvr>
                                      <p:to>
                                        <p:strVal val="visible"/>
                                      </p:to>
                                    </p:set>
                                    <p:anim calcmode="lin" valueType="num">
                                      <p:cBhvr additive="base">
                                        <p:cTn id="7" dur="500" fill="hold"/>
                                        <p:tgtEl>
                                          <p:spTgt spid="25602"/>
                                        </p:tgtEl>
                                        <p:attrNameLst>
                                          <p:attrName>ppt_x</p:attrName>
                                        </p:attrNameLst>
                                      </p:cBhvr>
                                      <p:tavLst>
                                        <p:tav tm="0">
                                          <p:val>
                                            <p:strVal val="#ppt_x"/>
                                          </p:val>
                                        </p:tav>
                                        <p:tav tm="100000">
                                          <p:val>
                                            <p:strVal val="#ppt_x"/>
                                          </p:val>
                                        </p:tav>
                                      </p:tavLst>
                                    </p:anim>
                                    <p:anim calcmode="lin" valueType="num">
                                      <p:cBhvr additive="base">
                                        <p:cTn id="8" dur="500" fill="hold"/>
                                        <p:tgtEl>
                                          <p:spTgt spid="2560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5603"/>
                                        </p:tgtEl>
                                        <p:attrNameLst>
                                          <p:attrName>style.visibility</p:attrName>
                                        </p:attrNameLst>
                                      </p:cBhvr>
                                      <p:to>
                                        <p:strVal val="visible"/>
                                      </p:to>
                                    </p:set>
                                    <p:anim calcmode="lin" valueType="num">
                                      <p:cBhvr additive="base">
                                        <p:cTn id="13" dur="500" fill="hold"/>
                                        <p:tgtEl>
                                          <p:spTgt spid="25603"/>
                                        </p:tgtEl>
                                        <p:attrNameLst>
                                          <p:attrName>ppt_x</p:attrName>
                                        </p:attrNameLst>
                                      </p:cBhvr>
                                      <p:tavLst>
                                        <p:tav tm="0">
                                          <p:val>
                                            <p:strVal val="#ppt_x"/>
                                          </p:val>
                                        </p:tav>
                                        <p:tav tm="100000">
                                          <p:val>
                                            <p:strVal val="#ppt_x"/>
                                          </p:val>
                                        </p:tav>
                                      </p:tavLst>
                                    </p:anim>
                                    <p:anim calcmode="lin" valueType="num">
                                      <p:cBhvr additive="base">
                                        <p:cTn id="14" dur="500" fill="hold"/>
                                        <p:tgtEl>
                                          <p:spTgt spid="2560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ldLvl="0" animBg="1"/>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砖塔胡同"/>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0" y="836613"/>
            <a:ext cx="4191000" cy="4008437"/>
          </a:xfrm>
        </p:spPr>
      </p:pic>
      <p:pic>
        <p:nvPicPr>
          <p:cNvPr id="26627" name="Picture 3" descr="九弯胡同"/>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3126" y="404813"/>
            <a:ext cx="4048125" cy="5776912"/>
          </a:xfrm>
          <a:prstGeom prst="rect">
            <a:avLst/>
          </a:prstGeom>
          <a:noFill/>
          <a:ln>
            <a:noFill/>
          </a:ln>
          <a:effectLst/>
        </p:spPr>
      </p:pic>
      <p:sp>
        <p:nvSpPr>
          <p:cNvPr id="26628" name="Text Box 4"/>
          <p:cNvSpPr txBox="1">
            <a:spLocks noChangeArrowheads="1"/>
          </p:cNvSpPr>
          <p:nvPr/>
        </p:nvSpPr>
        <p:spPr bwMode="auto">
          <a:xfrm>
            <a:off x="2058988" y="5627689"/>
            <a:ext cx="3028950" cy="646331"/>
          </a:xfrm>
          <a:prstGeom prst="rect">
            <a:avLst/>
          </a:prstGeom>
          <a:noFill/>
          <a:ln>
            <a:noFill/>
          </a:ln>
          <a:effectLst/>
        </p:spPr>
        <p:txBody>
          <a:bodyPr>
            <a:spAutoFit/>
          </a:bodyPr>
          <a:lstStyle>
            <a:lvl1pPr>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r>
              <a:rPr kumimoji="0" lang="zh-CN" altLang="en-US" sz="1800">
                <a:solidFill>
                  <a:srgbClr val="FF0000"/>
                </a:solidFill>
              </a:rPr>
              <a:t>The oldest one——Zhuanta hutong (砖塔胡同)</a:t>
            </a:r>
          </a:p>
        </p:txBody>
      </p:sp>
      <p:sp>
        <p:nvSpPr>
          <p:cNvPr id="26629" name="Text Box 5"/>
          <p:cNvSpPr txBox="1">
            <a:spLocks noChangeArrowheads="1"/>
          </p:cNvSpPr>
          <p:nvPr/>
        </p:nvSpPr>
        <p:spPr bwMode="auto">
          <a:xfrm>
            <a:off x="1992313" y="44450"/>
            <a:ext cx="7262812" cy="523220"/>
          </a:xfrm>
          <a:prstGeom prst="rect">
            <a:avLst/>
          </a:prstGeom>
          <a:noFill/>
          <a:ln>
            <a:noFill/>
          </a:ln>
          <a:effectLst/>
        </p:spPr>
        <p:txBody>
          <a:bodyPr>
            <a:spAutoFit/>
          </a:bodyPr>
          <a:lstStyle>
            <a:lvl1pPr>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pPr algn="ctr"/>
            <a:r>
              <a:rPr kumimoji="0" lang="zh-CN" altLang="en-US" sz="2800" dirty="0" smtClean="0">
                <a:solidFill>
                  <a:schemeClr val="hlink"/>
                </a:solidFill>
                <a:latin typeface="Times New Roman" panose="02020603050405020304" charset="0"/>
              </a:rPr>
              <a:t>hutong </a:t>
            </a:r>
            <a:r>
              <a:rPr kumimoji="0" lang="zh-CN" altLang="en-US" sz="2800" dirty="0">
                <a:solidFill>
                  <a:schemeClr val="hlink"/>
                </a:solidFill>
                <a:latin typeface="Times New Roman" panose="02020603050405020304" charset="0"/>
              </a:rPr>
              <a:t>in Beijing</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灵境"/>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560514" y="1054100"/>
            <a:ext cx="5653087" cy="4248150"/>
          </a:xfrm>
        </p:spPr>
      </p:pic>
      <p:pic>
        <p:nvPicPr>
          <p:cNvPr id="27651" name="Picture 3" descr="20081205131510"/>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7392988" y="1052513"/>
            <a:ext cx="3175000" cy="4235450"/>
          </a:xfrm>
        </p:spPr>
      </p:pic>
      <p:sp>
        <p:nvSpPr>
          <p:cNvPr id="27652" name="Text Box 4"/>
          <p:cNvSpPr txBox="1">
            <a:spLocks noChangeArrowheads="1"/>
          </p:cNvSpPr>
          <p:nvPr/>
        </p:nvSpPr>
        <p:spPr bwMode="auto">
          <a:xfrm>
            <a:off x="1776413" y="5518150"/>
            <a:ext cx="4646612" cy="369332"/>
          </a:xfrm>
          <a:prstGeom prst="rect">
            <a:avLst/>
          </a:prstGeom>
          <a:noFill/>
          <a:ln>
            <a:noFill/>
          </a:ln>
          <a:effectLst/>
        </p:spPr>
        <p:txBody>
          <a:bodyPr>
            <a:spAutoFit/>
          </a:bodyPr>
          <a:lstStyle>
            <a:lvl1pPr>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r>
              <a:rPr kumimoji="0" lang="zh-CN" altLang="en-US" sz="1800">
                <a:solidFill>
                  <a:srgbClr val="FF0000"/>
                </a:solidFill>
              </a:rPr>
              <a:t>The widest one---Lingjing hutong(灵境胡同)</a:t>
            </a:r>
          </a:p>
        </p:txBody>
      </p:sp>
      <p:sp>
        <p:nvSpPr>
          <p:cNvPr id="27653" name="Text Box 5"/>
          <p:cNvSpPr txBox="1">
            <a:spLocks noChangeArrowheads="1"/>
          </p:cNvSpPr>
          <p:nvPr/>
        </p:nvSpPr>
        <p:spPr bwMode="auto">
          <a:xfrm>
            <a:off x="7392988" y="5373689"/>
            <a:ext cx="3249612" cy="646331"/>
          </a:xfrm>
          <a:prstGeom prst="rect">
            <a:avLst/>
          </a:prstGeom>
          <a:noFill/>
          <a:ln>
            <a:noFill/>
          </a:ln>
          <a:effectLst/>
        </p:spPr>
        <p:txBody>
          <a:bodyPr>
            <a:spAutoFit/>
          </a:bodyPr>
          <a:lstStyle>
            <a:lvl1pPr>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r>
              <a:rPr kumimoji="0" lang="zh-CN" altLang="en-US" sz="1800">
                <a:solidFill>
                  <a:srgbClr val="FF0000"/>
                </a:solidFill>
              </a:rPr>
              <a:t>The narrowest one---Xiaolaba hutong（小喇叭胡同）</a:t>
            </a:r>
          </a:p>
        </p:txBody>
      </p:sp>
      <p:sp>
        <p:nvSpPr>
          <p:cNvPr id="27654" name="Text Box 6"/>
          <p:cNvSpPr txBox="1">
            <a:spLocks noChangeArrowheads="1"/>
          </p:cNvSpPr>
          <p:nvPr/>
        </p:nvSpPr>
        <p:spPr bwMode="auto">
          <a:xfrm>
            <a:off x="2495551" y="260350"/>
            <a:ext cx="7262813" cy="523220"/>
          </a:xfrm>
          <a:prstGeom prst="rect">
            <a:avLst/>
          </a:prstGeom>
          <a:noFill/>
          <a:ln>
            <a:noFill/>
          </a:ln>
          <a:effectLst/>
        </p:spPr>
        <p:txBody>
          <a:bodyPr>
            <a:spAutoFit/>
          </a:bodyPr>
          <a:lstStyle>
            <a:lvl1pPr>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pPr algn="ctr"/>
            <a:r>
              <a:rPr kumimoji="0" lang="zh-CN" altLang="en-US" sz="2800" dirty="0" smtClean="0">
                <a:solidFill>
                  <a:schemeClr val="hlink"/>
                </a:solidFill>
                <a:latin typeface="Times New Roman" panose="02020603050405020304" charset="0"/>
              </a:rPr>
              <a:t>hutong </a:t>
            </a:r>
            <a:r>
              <a:rPr kumimoji="0" lang="zh-CN" altLang="en-US" sz="2800" dirty="0">
                <a:solidFill>
                  <a:schemeClr val="hlink"/>
                </a:solidFill>
                <a:latin typeface="Times New Roman" panose="02020603050405020304" charset="0"/>
              </a:rPr>
              <a:t>in Beijing</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一尺大街"/>
          <p:cNvPicPr>
            <a:picLocks noGrp="1" noChangeAspect="1" noChangeArrowheads="1"/>
          </p:cNvPicPr>
          <p:nvPr>
            <p:ph sz="quarter" idx="4294967295"/>
          </p:nvPr>
        </p:nvPicPr>
        <p:blipFill>
          <a:blip r:embed="rId2">
            <a:extLst>
              <a:ext uri="{28A0092B-C50C-407E-A947-70E740481C1C}">
                <a14:useLocalDpi xmlns:a14="http://schemas.microsoft.com/office/drawing/2010/main" val="0"/>
              </a:ext>
            </a:extLst>
          </a:blip>
          <a:srcRect/>
          <a:stretch>
            <a:fillRect/>
          </a:stretch>
        </p:blipFill>
        <p:spPr>
          <a:xfrm>
            <a:off x="0" y="44450"/>
            <a:ext cx="4460875" cy="2981325"/>
          </a:xfrm>
        </p:spPr>
      </p:pic>
      <p:pic>
        <p:nvPicPr>
          <p:cNvPr id="28675" name="Picture 3" descr="东交民巷"/>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a:xfrm>
            <a:off x="7870825" y="-20638"/>
            <a:ext cx="4321175" cy="3236913"/>
          </a:xfrm>
        </p:spPr>
      </p:pic>
      <p:pic>
        <p:nvPicPr>
          <p:cNvPr id="28676" name="Picture 4" descr="8bee2fe141e04904"/>
          <p:cNvPicPr>
            <a:picLocks noGrp="1" noChangeAspect="1" noChangeArrowheads="1"/>
          </p:cNvPicPr>
          <p:nvPr>
            <p:ph sz="quarter" idx="4294967295"/>
          </p:nvPr>
        </p:nvPicPr>
        <p:blipFill>
          <a:blip r:embed="rId4">
            <a:extLst>
              <a:ext uri="{28A0092B-C50C-407E-A947-70E740481C1C}">
                <a14:useLocalDpi xmlns:a14="http://schemas.microsoft.com/office/drawing/2010/main" val="0"/>
              </a:ext>
            </a:extLst>
          </a:blip>
          <a:srcRect/>
          <a:stretch>
            <a:fillRect/>
          </a:stretch>
        </p:blipFill>
        <p:spPr>
          <a:xfrm>
            <a:off x="0" y="3213100"/>
            <a:ext cx="4565650" cy="3527425"/>
          </a:xfrm>
        </p:spPr>
      </p:pic>
      <p:pic>
        <p:nvPicPr>
          <p:cNvPr id="28679" name="Picture 7" descr="4181839_142151946000_2"/>
          <p:cNvPicPr>
            <a:picLocks noGrp="1" noChangeAspect="1" noChangeArrowheads="1"/>
          </p:cNvPicPr>
          <p:nvPr>
            <p:ph sz="quarter" idx="4294967295"/>
          </p:nvPr>
        </p:nvPicPr>
        <p:blipFill>
          <a:blip r:embed="rId5">
            <a:extLst>
              <a:ext uri="{28A0092B-C50C-407E-A947-70E740481C1C}">
                <a14:useLocalDpi xmlns:a14="http://schemas.microsoft.com/office/drawing/2010/main" val="0"/>
              </a:ext>
            </a:extLst>
          </a:blip>
          <a:srcRect/>
          <a:stretch>
            <a:fillRect/>
          </a:stretch>
        </p:blipFill>
        <p:spPr>
          <a:xfrm>
            <a:off x="7673975" y="3357563"/>
            <a:ext cx="4518025" cy="3024187"/>
          </a:xfrm>
        </p:spPr>
      </p:pic>
      <p:sp>
        <p:nvSpPr>
          <p:cNvPr id="28677" name="Text Box 5"/>
          <p:cNvSpPr txBox="1">
            <a:spLocks noChangeArrowheads="1"/>
          </p:cNvSpPr>
          <p:nvPr/>
        </p:nvSpPr>
        <p:spPr bwMode="auto">
          <a:xfrm>
            <a:off x="1847850" y="2349501"/>
            <a:ext cx="3721100" cy="646331"/>
          </a:xfrm>
          <a:prstGeom prst="rect">
            <a:avLst/>
          </a:prstGeom>
          <a:noFill/>
          <a:ln>
            <a:noFill/>
          </a:ln>
          <a:effectLst/>
        </p:spPr>
        <p:txBody>
          <a:bodyPr>
            <a:spAutoFit/>
          </a:bodyPr>
          <a:lstStyle>
            <a:lvl1pPr>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r>
              <a:rPr kumimoji="0" lang="zh-CN" altLang="en-US" sz="1800">
                <a:solidFill>
                  <a:srgbClr val="FF0000"/>
                </a:solidFill>
              </a:rPr>
              <a:t>the shortestone——a foot street(一尺大街)</a:t>
            </a:r>
          </a:p>
        </p:txBody>
      </p:sp>
      <p:sp>
        <p:nvSpPr>
          <p:cNvPr id="28678" name="Text Box 6"/>
          <p:cNvSpPr txBox="1">
            <a:spLocks noChangeArrowheads="1"/>
          </p:cNvSpPr>
          <p:nvPr/>
        </p:nvSpPr>
        <p:spPr bwMode="auto">
          <a:xfrm>
            <a:off x="6456364" y="2349501"/>
            <a:ext cx="3743325" cy="646331"/>
          </a:xfrm>
          <a:prstGeom prst="rect">
            <a:avLst/>
          </a:prstGeom>
          <a:noFill/>
          <a:ln>
            <a:noFill/>
          </a:ln>
          <a:effectLst/>
        </p:spPr>
        <p:txBody>
          <a:bodyPr>
            <a:spAutoFit/>
          </a:bodyPr>
          <a:lstStyle>
            <a:lvl1pPr>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r>
              <a:rPr kumimoji="0" lang="zh-CN" altLang="en-US" sz="1800">
                <a:solidFill>
                  <a:srgbClr val="FF0000"/>
                </a:solidFill>
              </a:rPr>
              <a:t>The longest one——Dongjiaominxiang(东交民巷)</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524000" y="260351"/>
            <a:ext cx="9577388" cy="563563"/>
          </a:xfrm>
        </p:spPr>
        <p:txBody>
          <a:bodyPr>
            <a:normAutofit fontScale="90000"/>
          </a:bodyPr>
          <a:lstStyle/>
          <a:p>
            <a:pPr>
              <a:defRPr/>
            </a:pPr>
            <a:r>
              <a:rPr kumimoji="1" lang="en-US" altLang="zh-CN" dirty="0" smtClean="0"/>
              <a:t>A</a:t>
            </a:r>
            <a:r>
              <a:rPr kumimoji="1" lang="zh-CN" altLang="en-US" dirty="0" smtClean="0"/>
              <a:t> </a:t>
            </a:r>
            <a:r>
              <a:rPr kumimoji="1" lang="en-US" altLang="zh-CN" dirty="0" smtClean="0"/>
              <a:t>combination</a:t>
            </a:r>
            <a:r>
              <a:rPr kumimoji="1" lang="zh-CN" altLang="en-US" dirty="0" smtClean="0"/>
              <a:t> </a:t>
            </a:r>
            <a:r>
              <a:rPr kumimoji="1" lang="en-US" altLang="zh-CN" dirty="0" smtClean="0"/>
              <a:t>of</a:t>
            </a:r>
            <a:r>
              <a:rPr kumimoji="1" lang="zh-CN" altLang="en-US" dirty="0" smtClean="0"/>
              <a:t> </a:t>
            </a:r>
            <a:r>
              <a:rPr kumimoji="1" lang="en-US" altLang="zh-CN" dirty="0" smtClean="0"/>
              <a:t>classical</a:t>
            </a:r>
            <a:r>
              <a:rPr kumimoji="1" lang="zh-CN" altLang="en-US" dirty="0" smtClean="0"/>
              <a:t> </a:t>
            </a:r>
            <a:r>
              <a:rPr kumimoji="1" lang="en-US" altLang="zh-CN" dirty="0" smtClean="0"/>
              <a:t>and</a:t>
            </a:r>
            <a:r>
              <a:rPr kumimoji="1" lang="zh-CN" altLang="en-US" dirty="0" smtClean="0"/>
              <a:t> </a:t>
            </a:r>
            <a:r>
              <a:rPr kumimoji="1" lang="en-US" altLang="zh-CN" dirty="0" smtClean="0"/>
              <a:t>modern</a:t>
            </a:r>
            <a:endParaRPr kumimoji="1" lang="zh-CN" altLang="en-US" dirty="0"/>
          </a:p>
        </p:txBody>
      </p:sp>
      <p:pic>
        <p:nvPicPr>
          <p:cNvPr id="74754" name="图片 2"/>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1" y="1268413"/>
            <a:ext cx="3744913" cy="374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5" name="图片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08663" y="1484313"/>
            <a:ext cx="5010150" cy="3306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39" name="Picture 15" descr="b94f65ec409861cb2f2e21b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0858" y="212360"/>
            <a:ext cx="8280400" cy="6213475"/>
          </a:xfrm>
          <a:prstGeom prst="rect">
            <a:avLst/>
          </a:prstGeom>
          <a:noFill/>
          <a:extLst>
            <a:ext uri="{909E8E84-426E-40DD-AFC4-6F175D3DCCD1}">
              <a14:hiddenFill xmlns:a14="http://schemas.microsoft.com/office/drawing/2010/main">
                <a:solidFill>
                  <a:srgbClr val="FFFFFF"/>
                </a:solidFill>
              </a14:hiddenFill>
            </a:ext>
          </a:extLst>
        </p:spPr>
      </p:pic>
      <p:sp>
        <p:nvSpPr>
          <p:cNvPr id="2" name="文本框 1"/>
          <p:cNvSpPr txBox="1"/>
          <p:nvPr/>
        </p:nvSpPr>
        <p:spPr>
          <a:xfrm>
            <a:off x="695799" y="2768370"/>
            <a:ext cx="2684585" cy="800219"/>
          </a:xfrm>
          <a:prstGeom prst="rect">
            <a:avLst/>
          </a:prstGeom>
          <a:noFill/>
        </p:spPr>
        <p:txBody>
          <a:bodyPr wrap="square" rtlCol="0">
            <a:spAutoFit/>
          </a:bodyPr>
          <a:lstStyle/>
          <a:p>
            <a:r>
              <a:rPr lang="cs-CZ" altLang="zh-CN" dirty="0" err="1"/>
              <a:t>Běihǎi</a:t>
            </a:r>
            <a:r>
              <a:rPr lang="cs-CZ" altLang="zh-CN" dirty="0"/>
              <a:t> </a:t>
            </a:r>
            <a:r>
              <a:rPr lang="cs-CZ" altLang="zh-CN" dirty="0" err="1" smtClean="0"/>
              <a:t>gōngyuán</a:t>
            </a:r>
            <a:endParaRPr lang="zh-CN" altLang="en-US" dirty="0" smtClean="0"/>
          </a:p>
          <a:p>
            <a:r>
              <a:rPr kumimoji="1" lang="zh-CN" altLang="en-US" sz="2800" dirty="0" smtClean="0"/>
              <a:t>北海公园</a:t>
            </a:r>
            <a:r>
              <a:rPr lang="en-US" altLang="zh-CN" dirty="0" err="1"/>
              <a:t>Beihai</a:t>
            </a:r>
            <a:r>
              <a:rPr lang="en-US" altLang="zh-CN" dirty="0"/>
              <a:t> Park</a:t>
            </a:r>
            <a:endParaRPr kumimoji="1" lang="zh-CN" alt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6639"/>
                                        </p:tgtEl>
                                        <p:attrNameLst>
                                          <p:attrName>style.visibility</p:attrName>
                                        </p:attrNameLst>
                                      </p:cBhvr>
                                      <p:to>
                                        <p:strVal val="visible"/>
                                      </p:to>
                                    </p:set>
                                    <p:anim calcmode="lin" valueType="num">
                                      <p:cBhvr additive="base">
                                        <p:cTn id="7" dur="500" fill="hold"/>
                                        <p:tgtEl>
                                          <p:spTgt spid="26639"/>
                                        </p:tgtEl>
                                        <p:attrNameLst>
                                          <p:attrName>ppt_x</p:attrName>
                                        </p:attrNameLst>
                                      </p:cBhvr>
                                      <p:tavLst>
                                        <p:tav tm="0">
                                          <p:val>
                                            <p:strVal val="#ppt_x"/>
                                          </p:val>
                                        </p:tav>
                                        <p:tav tm="100000">
                                          <p:val>
                                            <p:strVal val="#ppt_x"/>
                                          </p:val>
                                        </p:tav>
                                      </p:tavLst>
                                    </p:anim>
                                    <p:anim calcmode="lin" valueType="num">
                                      <p:cBhvr additive="base">
                                        <p:cTn id="8" dur="500" fill="hold"/>
                                        <p:tgtEl>
                                          <p:spTgt spid="2663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42" name="Picture 2" descr="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4114" y="549276"/>
            <a:ext cx="7272337" cy="574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box(in)">
                                      <p:cBhvr>
                                        <p:cTn id="7" dur="5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ChangeArrowheads="1"/>
          </p:cNvSpPr>
          <p:nvPr/>
        </p:nvSpPr>
        <p:spPr bwMode="auto">
          <a:xfrm>
            <a:off x="1130057" y="198576"/>
            <a:ext cx="4820138" cy="523220"/>
          </a:xfrm>
          <a:prstGeom prst="rect">
            <a:avLst/>
          </a:prstGeom>
          <a:solidFill>
            <a:srgbClr val="FFFF99">
              <a:alpha val="89999"/>
            </a:srgbClr>
          </a:solidFill>
          <a:ln>
            <a:noFill/>
          </a:ln>
          <a:effectLst/>
        </p:spPr>
        <p:txBody>
          <a:bodyPr wrap="square">
            <a:spAutoFit/>
          </a:bodyPr>
          <a:lstStyle/>
          <a:p>
            <a:pPr marL="342900" indent="-342900">
              <a:spcBef>
                <a:spcPct val="20000"/>
              </a:spcBef>
              <a:buClr>
                <a:srgbClr val="FF3300"/>
              </a:buClr>
              <a:buSzPct val="70000"/>
              <a:defRPr/>
            </a:pPr>
            <a:r>
              <a:rPr lang="zh-CN" altLang="en-US" sz="2800" b="1" dirty="0">
                <a:effectLst>
                  <a:outerShdw blurRad="38100" dist="38100" dir="2700000" algn="tl">
                    <a:srgbClr val="FFFFFF"/>
                  </a:outerShdw>
                </a:effectLst>
                <a:latin typeface="SimHei" panose="02010609060101010101" charset="-122"/>
                <a:ea typeface="SimHei" panose="02010609060101010101" charset="-122"/>
                <a:cs typeface="SimHei" panose="02010609060101010101" charset="-122"/>
              </a:rPr>
              <a:t>The Ming Tombs（明</a:t>
            </a:r>
            <a:r>
              <a:rPr lang="en-US" sz="2800" b="1" dirty="0">
                <a:effectLst>
                  <a:outerShdw blurRad="38100" dist="38100" dir="2700000" algn="tl">
                    <a:srgbClr val="FFFFFF"/>
                  </a:outerShdw>
                </a:effectLst>
                <a:latin typeface="SimHei" panose="02010609060101010101" charset="-122"/>
                <a:ea typeface="SimHei" panose="02010609060101010101" charset="-122"/>
                <a:cs typeface="SimHei" panose="02010609060101010101" charset="-122"/>
              </a:rPr>
              <a:t>十三陵</a:t>
            </a:r>
            <a:r>
              <a:rPr lang="zh-CN" altLang="en-US" sz="2800" b="1" dirty="0">
                <a:effectLst>
                  <a:outerShdw blurRad="38100" dist="38100" dir="2700000" algn="tl">
                    <a:srgbClr val="FFFFFF"/>
                  </a:outerShdw>
                </a:effectLst>
                <a:latin typeface="SimHei" panose="02010609060101010101" charset="-122"/>
                <a:ea typeface="SimHei" panose="02010609060101010101" charset="-122"/>
                <a:cs typeface="SimHei" panose="02010609060101010101" charset="-122"/>
              </a:rPr>
              <a:t>）</a:t>
            </a:r>
            <a:endParaRPr lang="en-US" sz="2800" b="1" dirty="0">
              <a:effectLst>
                <a:outerShdw blurRad="38100" dist="38100" dir="2700000" algn="tl">
                  <a:srgbClr val="FFFFFF"/>
                </a:outerShdw>
              </a:effectLst>
              <a:latin typeface="SimHei" panose="02010609060101010101" charset="-122"/>
              <a:ea typeface="SimHei" panose="02010609060101010101" charset="-122"/>
              <a:cs typeface="SimHei" panose="02010609060101010101" charset="-122"/>
            </a:endParaRPr>
          </a:p>
        </p:txBody>
      </p:sp>
      <p:pic>
        <p:nvPicPr>
          <p:cNvPr id="16386" name="Picture 3" descr="十三陵—永陵"/>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27790" y="2813844"/>
            <a:ext cx="5146745" cy="386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4" descr="定陵地宫"/>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4857" y="3513931"/>
            <a:ext cx="3030537" cy="316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8" name="Picture 5" descr="十三陵牌坊"/>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24564" y="-20638"/>
            <a:ext cx="4319587" cy="283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8" name="Text Box 6"/>
          <p:cNvSpPr txBox="1">
            <a:spLocks noChangeArrowheads="1"/>
          </p:cNvSpPr>
          <p:nvPr/>
        </p:nvSpPr>
        <p:spPr bwMode="auto">
          <a:xfrm>
            <a:off x="4927565" y="6384926"/>
            <a:ext cx="1800225" cy="366712"/>
          </a:xfrm>
          <a:prstGeom prst="rect">
            <a:avLst/>
          </a:prstGeom>
          <a:noFill/>
          <a:ln>
            <a:noFill/>
          </a:ln>
          <a:effectLst/>
        </p:spPr>
        <p:txBody>
          <a:bodyPr>
            <a:spAutoFit/>
          </a:bodyPr>
          <a:lstStyle/>
          <a:p>
            <a:pPr>
              <a:spcBef>
                <a:spcPct val="50000"/>
              </a:spcBef>
              <a:defRPr/>
            </a:pPr>
            <a:r>
              <a:rPr lang="zh-CN" altLang="en-US" b="1">
                <a:solidFill>
                  <a:srgbClr val="FF0000"/>
                </a:solidFill>
                <a:effectLst>
                  <a:outerShdw blurRad="38100" dist="38100" dir="2700000" algn="tl">
                    <a:srgbClr val="DDDDDD"/>
                  </a:outerShdw>
                </a:effectLst>
                <a:ea typeface="楷体_GB2312" charset="0"/>
                <a:cs typeface="楷体_GB2312" charset="0"/>
              </a:rPr>
              <a:t>明定陵地宫</a:t>
            </a:r>
          </a:p>
        </p:txBody>
      </p:sp>
      <p:sp>
        <p:nvSpPr>
          <p:cNvPr id="18439" name="Text Box 7"/>
          <p:cNvSpPr txBox="1">
            <a:spLocks noChangeArrowheads="1"/>
          </p:cNvSpPr>
          <p:nvPr/>
        </p:nvSpPr>
        <p:spPr bwMode="auto">
          <a:xfrm>
            <a:off x="8401051" y="2420938"/>
            <a:ext cx="1800225" cy="366712"/>
          </a:xfrm>
          <a:prstGeom prst="rect">
            <a:avLst/>
          </a:prstGeom>
          <a:noFill/>
          <a:ln>
            <a:noFill/>
          </a:ln>
          <a:effectLst/>
        </p:spPr>
        <p:txBody>
          <a:bodyPr>
            <a:spAutoFit/>
          </a:bodyPr>
          <a:lstStyle/>
          <a:p>
            <a:pPr>
              <a:spcBef>
                <a:spcPct val="50000"/>
              </a:spcBef>
              <a:defRPr/>
            </a:pPr>
            <a:r>
              <a:rPr lang="zh-CN" altLang="en-US" b="1">
                <a:solidFill>
                  <a:srgbClr val="FF0000"/>
                </a:solidFill>
                <a:effectLst>
                  <a:outerShdw blurRad="38100" dist="38100" dir="2700000" algn="tl">
                    <a:srgbClr val="DDDDDD"/>
                  </a:outerShdw>
                </a:effectLst>
                <a:ea typeface="楷体_GB2312" charset="0"/>
                <a:cs typeface="楷体_GB2312" charset="0"/>
              </a:rPr>
              <a:t>明十三陵牌坊</a:t>
            </a:r>
          </a:p>
        </p:txBody>
      </p:sp>
      <p:sp>
        <p:nvSpPr>
          <p:cNvPr id="18440" name="Text Box 8"/>
          <p:cNvSpPr txBox="1">
            <a:spLocks noChangeArrowheads="1"/>
          </p:cNvSpPr>
          <p:nvPr/>
        </p:nvSpPr>
        <p:spPr bwMode="auto">
          <a:xfrm>
            <a:off x="10206336" y="2997200"/>
            <a:ext cx="461665" cy="1081088"/>
          </a:xfrm>
          <a:prstGeom prst="rect">
            <a:avLst/>
          </a:prstGeom>
          <a:noFill/>
          <a:ln>
            <a:noFill/>
          </a:ln>
          <a:effectLst/>
        </p:spPr>
        <p:txBody>
          <a:bodyPr vert="eaVert">
            <a:spAutoFit/>
          </a:bodyPr>
          <a:lstStyle/>
          <a:p>
            <a:pPr>
              <a:spcBef>
                <a:spcPct val="50000"/>
              </a:spcBef>
              <a:defRPr/>
            </a:pPr>
            <a:r>
              <a:rPr lang="zh-CN" altLang="en-US" b="1">
                <a:solidFill>
                  <a:srgbClr val="FF0000"/>
                </a:solidFill>
                <a:effectLst>
                  <a:outerShdw blurRad="38100" dist="38100" dir="2700000" algn="tl">
                    <a:srgbClr val="DDDDDD"/>
                  </a:outerShdw>
                </a:effectLst>
                <a:ea typeface="楷体_GB2312" charset="0"/>
                <a:cs typeface="楷体_GB2312" charset="0"/>
              </a:rPr>
              <a:t>明昭陵</a:t>
            </a:r>
            <a:endParaRPr lang="zh-CN" altLang="en-US">
              <a:solidFill>
                <a:srgbClr val="FF0000"/>
              </a:solidFill>
            </a:endParaRPr>
          </a:p>
        </p:txBody>
      </p:sp>
      <p:pic>
        <p:nvPicPr>
          <p:cNvPr id="9" name="内容占位符 3"/>
          <p:cNvPicPr>
            <a:picLocks noChangeAspect="1"/>
          </p:cNvPicPr>
          <p:nvPr/>
        </p:nvPicPr>
        <p:blipFill>
          <a:blip r:embed="rId5"/>
          <a:srcRect t="10454" b="10454"/>
          <a:stretch>
            <a:fillRect/>
          </a:stretch>
        </p:blipFill>
        <p:spPr>
          <a:xfrm>
            <a:off x="107576" y="840581"/>
            <a:ext cx="6938493" cy="3237707"/>
          </a:xfrm>
          <a:prstGeom prst="rect">
            <a:avLst/>
          </a:prstGeom>
        </p:spPr>
      </p:pic>
    </p:spTree>
  </p:cSld>
  <p:clrMapOvr>
    <a:masterClrMapping/>
  </p:clrMapOvr>
  <p:transition>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4"/>
                                        </p:tgtEl>
                                        <p:attrNameLst>
                                          <p:attrName>style.visibility</p:attrName>
                                        </p:attrNameLst>
                                      </p:cBhvr>
                                      <p:to>
                                        <p:strVal val="visible"/>
                                      </p:to>
                                    </p:set>
                                    <p:anim calcmode="lin" valueType="num">
                                      <p:cBhvr additive="base">
                                        <p:cTn id="7" dur="500" fill="hold"/>
                                        <p:tgtEl>
                                          <p:spTgt spid="18434"/>
                                        </p:tgtEl>
                                        <p:attrNameLst>
                                          <p:attrName>ppt_x</p:attrName>
                                        </p:attrNameLst>
                                      </p:cBhvr>
                                      <p:tavLst>
                                        <p:tav tm="0">
                                          <p:val>
                                            <p:strVal val="#ppt_x"/>
                                          </p:val>
                                        </p:tav>
                                        <p:tav tm="100000">
                                          <p:val>
                                            <p:strVal val="#ppt_x"/>
                                          </p:val>
                                        </p:tav>
                                      </p:tavLst>
                                    </p:anim>
                                    <p:anim calcmode="lin" valueType="num">
                                      <p:cBhvr additive="base">
                                        <p:cTn id="8" dur="500" fill="hold"/>
                                        <p:tgtEl>
                                          <p:spTgt spid="184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ldLvl="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90736" y="1823056"/>
            <a:ext cx="3833446" cy="923330"/>
          </a:xfrm>
          <a:prstGeom prst="rect">
            <a:avLst/>
          </a:prstGeom>
        </p:spPr>
        <p:txBody>
          <a:bodyPr wrap="square">
            <a:spAutoFit/>
          </a:bodyPr>
          <a:lstStyle/>
          <a:p>
            <a:r>
              <a:rPr lang="en-US" altLang="zh-CN" dirty="0">
                <a:solidFill>
                  <a:srgbClr val="222222"/>
                </a:solidFill>
                <a:latin typeface="Arial" panose="020B0604020202020204" pitchFamily="34" charset="0"/>
              </a:rPr>
              <a:t>The temple was built in 1302, and officials used it to pay their respects to Confucius until 1911. </a:t>
            </a:r>
            <a:endParaRPr lang="zh-CN" altLang="en-US" dirty="0"/>
          </a:p>
        </p:txBody>
      </p:sp>
      <p:pic>
        <p:nvPicPr>
          <p:cNvPr id="3" name="图片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0455" y="175847"/>
            <a:ext cx="7132314" cy="5205046"/>
          </a:xfrm>
          <a:prstGeom prst="rect">
            <a:avLst/>
          </a:prstGeom>
        </p:spPr>
      </p:pic>
      <p:sp>
        <p:nvSpPr>
          <p:cNvPr id="4" name="文本框 3"/>
          <p:cNvSpPr txBox="1"/>
          <p:nvPr/>
        </p:nvSpPr>
        <p:spPr>
          <a:xfrm>
            <a:off x="566228" y="431840"/>
            <a:ext cx="3516922" cy="1077218"/>
          </a:xfrm>
          <a:prstGeom prst="rect">
            <a:avLst/>
          </a:prstGeom>
          <a:noFill/>
        </p:spPr>
        <p:txBody>
          <a:bodyPr wrap="square" rtlCol="0">
            <a:spAutoFit/>
          </a:bodyPr>
          <a:lstStyle/>
          <a:p>
            <a:r>
              <a:rPr lang="it-IT" altLang="zh-CN" sz="2800" dirty="0" err="1" smtClean="0">
                <a:latin typeface="Arial" panose="020B0604020202020204" pitchFamily="34" charset="0"/>
                <a:ea typeface="Arial" panose="020B0604020202020204" pitchFamily="34" charset="0"/>
                <a:cs typeface="Arial" panose="020B0604020202020204" pitchFamily="34" charset="0"/>
              </a:rPr>
              <a:t>Kǒngmiào</a:t>
            </a:r>
            <a:endParaRPr lang="zh-CN" altLang="en-US" sz="2800" dirty="0" smtClean="0">
              <a:latin typeface="Arial" panose="020B0604020202020204" pitchFamily="34" charset="0"/>
              <a:ea typeface="Arial" panose="020B0604020202020204" pitchFamily="34" charset="0"/>
              <a:cs typeface="Arial" panose="020B0604020202020204" pitchFamily="34" charset="0"/>
            </a:endParaRPr>
          </a:p>
          <a:p>
            <a:r>
              <a:rPr kumimoji="1" lang="zh-CN" altLang="en-US" sz="3600" dirty="0" smtClean="0"/>
              <a:t>孔庙</a:t>
            </a:r>
            <a:r>
              <a:rPr lang="en-US" altLang="zh-CN" dirty="0"/>
              <a:t>The </a:t>
            </a:r>
            <a:r>
              <a:rPr lang="en-US" altLang="zh-CN" b="1" dirty="0"/>
              <a:t>Temple of Confucius</a:t>
            </a:r>
            <a:endParaRPr kumimoji="1" lang="zh-CN" altLang="en-US" dirty="0"/>
          </a:p>
        </p:txBody>
      </p:sp>
      <p:sp>
        <p:nvSpPr>
          <p:cNvPr id="5" name="矩形 4"/>
          <p:cNvSpPr/>
          <p:nvPr/>
        </p:nvSpPr>
        <p:spPr>
          <a:xfrm>
            <a:off x="249704" y="3356048"/>
            <a:ext cx="3833446" cy="1200329"/>
          </a:xfrm>
          <a:prstGeom prst="rect">
            <a:avLst/>
          </a:prstGeom>
        </p:spPr>
        <p:txBody>
          <a:bodyPr wrap="square">
            <a:spAutoFit/>
          </a:bodyPr>
          <a:lstStyle/>
          <a:p>
            <a:r>
              <a:rPr lang="en-US" altLang="zh-CN" b="1" dirty="0">
                <a:solidFill>
                  <a:srgbClr val="222222"/>
                </a:solidFill>
                <a:latin typeface="Arial" panose="020B0604020202020204" pitchFamily="34" charset="0"/>
              </a:rPr>
              <a:t>Confucius</a:t>
            </a:r>
            <a:r>
              <a:rPr lang="en-US" altLang="zh-CN" dirty="0">
                <a:solidFill>
                  <a:srgbClr val="222222"/>
                </a:solidFill>
                <a:latin typeface="Arial" panose="020B0604020202020204" pitchFamily="34" charset="0"/>
              </a:rPr>
              <a:t> </a:t>
            </a:r>
            <a:r>
              <a:rPr lang="en-US" altLang="zh-CN" dirty="0" smtClean="0">
                <a:solidFill>
                  <a:srgbClr val="222222"/>
                </a:solidFill>
                <a:latin typeface="Arial" panose="020B0604020202020204" pitchFamily="34" charset="0"/>
              </a:rPr>
              <a:t>was </a:t>
            </a:r>
            <a:r>
              <a:rPr lang="en-US" altLang="zh-CN" dirty="0">
                <a:solidFill>
                  <a:srgbClr val="222222"/>
                </a:solidFill>
                <a:latin typeface="Arial" panose="020B0604020202020204" pitchFamily="34" charset="0"/>
              </a:rPr>
              <a:t>a Chinese teacher, editor, politician, and </a:t>
            </a:r>
            <a:r>
              <a:rPr lang="en-US" altLang="zh-CN" dirty="0">
                <a:solidFill>
                  <a:srgbClr val="0B0080"/>
                </a:solidFill>
                <a:latin typeface="Arial" panose="020B0604020202020204" pitchFamily="34" charset="0"/>
                <a:hlinkClick r:id="rId3" tooltip="Chinese philosophy"/>
              </a:rPr>
              <a:t>philosopher</a:t>
            </a:r>
            <a:r>
              <a:rPr lang="en-US" altLang="zh-CN" dirty="0">
                <a:solidFill>
                  <a:srgbClr val="222222"/>
                </a:solidFill>
                <a:latin typeface="Arial" panose="020B0604020202020204" pitchFamily="34" charset="0"/>
              </a:rPr>
              <a:t> of the </a:t>
            </a:r>
            <a:r>
              <a:rPr lang="en-US" altLang="zh-CN" dirty="0">
                <a:solidFill>
                  <a:srgbClr val="222222"/>
                </a:solidFill>
                <a:latin typeface="Arial" panose="020B0604020202020204" pitchFamily="34" charset="0"/>
                <a:hlinkClick r:id="rId4" tooltip="Spring and Autumn period"/>
              </a:rPr>
              <a:t>Spring and Autumn period</a:t>
            </a:r>
            <a:r>
              <a:rPr lang="en-US" altLang="zh-CN" dirty="0">
                <a:solidFill>
                  <a:srgbClr val="222222"/>
                </a:solidFill>
                <a:latin typeface="Arial" panose="020B0604020202020204" pitchFamily="34" charset="0"/>
              </a:rPr>
              <a:t> of Chinese </a:t>
            </a:r>
            <a:r>
              <a:rPr lang="en-US" altLang="zh-CN" dirty="0" smtClean="0">
                <a:solidFill>
                  <a:srgbClr val="222222"/>
                </a:solidFill>
                <a:latin typeface="Arial" panose="020B0604020202020204" pitchFamily="34" charset="0"/>
              </a:rPr>
              <a:t>history.</a:t>
            </a:r>
            <a:endParaRPr lang="zh-CN" altLang="en-US" dirty="0">
              <a:solidFill>
                <a:srgbClr val="222222"/>
              </a:solidFill>
              <a:latin typeface="Arial" panose="020B0604020202020204" pitchFamily="34" charset="0"/>
            </a:endParaRPr>
          </a:p>
        </p:txBody>
      </p:sp>
      <p:sp>
        <p:nvSpPr>
          <p:cNvPr id="7" name="矩形 6"/>
          <p:cNvSpPr/>
          <p:nvPr/>
        </p:nvSpPr>
        <p:spPr>
          <a:xfrm>
            <a:off x="249703" y="5528890"/>
            <a:ext cx="10969281" cy="646331"/>
          </a:xfrm>
          <a:prstGeom prst="rect">
            <a:avLst/>
          </a:prstGeom>
        </p:spPr>
        <p:txBody>
          <a:bodyPr wrap="square">
            <a:spAutoFit/>
          </a:bodyPr>
          <a:lstStyle/>
          <a:p>
            <a:r>
              <a:rPr lang="en-US" altLang="zh-CN" dirty="0">
                <a:solidFill>
                  <a:srgbClr val="222222"/>
                </a:solidFill>
                <a:latin typeface="Arial" panose="020B0604020202020204" pitchFamily="34" charset="0"/>
              </a:rPr>
              <a:t>He espoused the well-known principle "Do not do to others what you do not want done to yourself", the </a:t>
            </a:r>
            <a:r>
              <a:rPr lang="en-US" altLang="zh-CN" u="sng" dirty="0">
                <a:solidFill>
                  <a:srgbClr val="0B0080"/>
                </a:solidFill>
                <a:latin typeface="Arial" panose="020B0604020202020204" pitchFamily="34" charset="0"/>
                <a:hlinkClick r:id="rId5"/>
              </a:rPr>
              <a:t>Golden Rule</a:t>
            </a:r>
            <a:r>
              <a:rPr lang="en-US" altLang="zh-CN" dirty="0">
                <a:solidFill>
                  <a:srgbClr val="222222"/>
                </a:solidFill>
                <a:latin typeface="Arial" panose="020B0604020202020204" pitchFamily="34" charset="0"/>
              </a:rPr>
              <a:t>.</a:t>
            </a:r>
            <a:endParaRPr lang="zh-CN" altLang="en-US" dirty="0"/>
          </a:p>
        </p:txBody>
      </p:sp>
      <p:sp>
        <p:nvSpPr>
          <p:cNvPr id="6" name="矩形 5"/>
          <p:cNvSpPr/>
          <p:nvPr/>
        </p:nvSpPr>
        <p:spPr>
          <a:xfrm>
            <a:off x="4716311" y="6323218"/>
            <a:ext cx="3162789" cy="369332"/>
          </a:xfrm>
          <a:prstGeom prst="rect">
            <a:avLst/>
          </a:prstGeom>
        </p:spPr>
        <p:txBody>
          <a:bodyPr wrap="none">
            <a:spAutoFit/>
          </a:bodyPr>
          <a:lstStyle/>
          <a:p>
            <a:r>
              <a:rPr lang="zh-CN" altLang="en-US" dirty="0">
                <a:hlinkClick r:id="rId6"/>
              </a:rPr>
              <a:t>https://youtu.be/wFt_VGG0kJU</a:t>
            </a:r>
            <a:endParaRPr lang="zh-CN" altLang="en-US" dirty="0"/>
          </a:p>
        </p:txBody>
      </p:sp>
      <p:sp>
        <p:nvSpPr>
          <p:cNvPr id="8" name="文本框 7"/>
          <p:cNvSpPr txBox="1"/>
          <p:nvPr/>
        </p:nvSpPr>
        <p:spPr>
          <a:xfrm>
            <a:off x="4882389" y="4193008"/>
            <a:ext cx="2864223" cy="1261884"/>
          </a:xfrm>
          <a:prstGeom prst="rect">
            <a:avLst/>
          </a:prstGeom>
          <a:noFill/>
        </p:spPr>
        <p:txBody>
          <a:bodyPr wrap="square" rtlCol="0">
            <a:spAutoFit/>
          </a:bodyPr>
          <a:lstStyle/>
          <a:p>
            <a:r>
              <a:rPr lang="hu-HU" altLang="zh-CN" sz="4000" dirty="0" err="1" smtClean="0"/>
              <a:t>Kǒngzǐ</a:t>
            </a:r>
            <a:endParaRPr lang="zh-CN" altLang="en-US" sz="4000" dirty="0" smtClean="0"/>
          </a:p>
          <a:p>
            <a:r>
              <a:rPr kumimoji="1" lang="zh-CN" altLang="en-US" sz="3600" dirty="0" smtClean="0"/>
              <a:t>孔子</a:t>
            </a:r>
            <a:endParaRPr kumimoji="1" lang="zh-CN" altLang="en-US" sz="3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7" grpId="0"/>
      <p:bldP spid="6"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2" descr="国家大剧院"/>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9964" y="2133600"/>
            <a:ext cx="3348037"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0" name="Picture 3" descr="北京南站"/>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5276" y="4121150"/>
            <a:ext cx="5292725" cy="276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1" name="Picture 4" descr="鸟巢水立方"/>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1" y="3944938"/>
            <a:ext cx="4537075" cy="2913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2" name="Picture 5" descr="首都机场3号航站楼"/>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87938" y="1"/>
            <a:ext cx="5580062" cy="220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6" descr="新央视大楼"/>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11676" y="1701801"/>
            <a:ext cx="2816225" cy="297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Rectangle 7"/>
          <p:cNvSpPr>
            <a:spLocks noChangeArrowheads="1"/>
          </p:cNvSpPr>
          <p:nvPr/>
        </p:nvSpPr>
        <p:spPr bwMode="auto">
          <a:xfrm>
            <a:off x="1776413" y="765176"/>
            <a:ext cx="2951162" cy="830997"/>
          </a:xfrm>
          <a:prstGeom prst="rect">
            <a:avLst/>
          </a:prstGeom>
          <a:solidFill>
            <a:srgbClr val="FFFF99">
              <a:alpha val="89999"/>
            </a:srgbClr>
          </a:solidFill>
          <a:ln>
            <a:noFill/>
          </a:ln>
          <a:effectLst/>
        </p:spPr>
        <p:txBody>
          <a:bodyPr>
            <a:spAutoFit/>
          </a:bodyPr>
          <a:lstStyle>
            <a:lvl1pPr marL="342900" indent="-342900">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pPr>
              <a:spcBef>
                <a:spcPct val="20000"/>
              </a:spcBef>
              <a:buClr>
                <a:srgbClr val="FF3300"/>
              </a:buClr>
              <a:buSzPct val="70000"/>
              <a:buFont typeface="Wingdings" panose="05000000000000000000" pitchFamily="2" charset="2"/>
              <a:buNone/>
            </a:pPr>
            <a:r>
              <a:rPr kumimoji="0" lang="zh-CN" altLang="en-US" b="1">
                <a:effectLst>
                  <a:outerShdw blurRad="38100" dist="38100" dir="2700000" algn="tl">
                    <a:srgbClr val="FFFFFF"/>
                  </a:outerShdw>
                </a:effectLst>
              </a:rPr>
              <a:t>The new buildding in  Beijing</a:t>
            </a:r>
          </a:p>
        </p:txBody>
      </p:sp>
      <p:sp>
        <p:nvSpPr>
          <p:cNvPr id="30728" name="Text Box 8"/>
          <p:cNvSpPr txBox="1">
            <a:spLocks noChangeArrowheads="1"/>
          </p:cNvSpPr>
          <p:nvPr/>
        </p:nvSpPr>
        <p:spPr bwMode="auto">
          <a:xfrm>
            <a:off x="10206336" y="4292601"/>
            <a:ext cx="461665" cy="2233613"/>
          </a:xfrm>
          <a:prstGeom prst="rect">
            <a:avLst/>
          </a:prstGeom>
          <a:noFill/>
          <a:ln>
            <a:noFill/>
          </a:ln>
          <a:effectLst/>
        </p:spPr>
        <p:txBody>
          <a:bodyPr vert="eaVert">
            <a:spAutoFit/>
          </a:bodyPr>
          <a:lstStyle/>
          <a:p>
            <a:pPr>
              <a:spcBef>
                <a:spcPct val="50000"/>
              </a:spcBef>
              <a:defRPr/>
            </a:pPr>
            <a:r>
              <a:rPr lang="zh-CN" altLang="en-US" b="1">
                <a:solidFill>
                  <a:schemeClr val="bg1"/>
                </a:solidFill>
                <a:effectLst>
                  <a:outerShdw blurRad="38100" dist="38100" dir="2700000" algn="tl">
                    <a:srgbClr val="DDDDDD"/>
                  </a:outerShdw>
                </a:effectLst>
                <a:ea typeface="楷体_GB2312" charset="0"/>
                <a:cs typeface="楷体_GB2312" charset="0"/>
              </a:rPr>
              <a:t>北京南站</a:t>
            </a:r>
            <a:endParaRPr lang="zh-CN" altLang="en-US">
              <a:solidFill>
                <a:schemeClr val="bg1"/>
              </a:solidFill>
            </a:endParaRPr>
          </a:p>
        </p:txBody>
      </p:sp>
      <p:sp>
        <p:nvSpPr>
          <p:cNvPr id="30729" name="Text Box 9"/>
          <p:cNvSpPr txBox="1">
            <a:spLocks noChangeArrowheads="1"/>
          </p:cNvSpPr>
          <p:nvPr/>
        </p:nvSpPr>
        <p:spPr bwMode="auto">
          <a:xfrm>
            <a:off x="1521124" y="4365626"/>
            <a:ext cx="461665" cy="2233613"/>
          </a:xfrm>
          <a:prstGeom prst="rect">
            <a:avLst/>
          </a:prstGeom>
          <a:noFill/>
          <a:ln>
            <a:noFill/>
          </a:ln>
          <a:effectLst/>
        </p:spPr>
        <p:txBody>
          <a:bodyPr vert="eaVert">
            <a:spAutoFit/>
          </a:bodyPr>
          <a:lstStyle/>
          <a:p>
            <a:pPr>
              <a:spcBef>
                <a:spcPct val="50000"/>
              </a:spcBef>
              <a:defRPr/>
            </a:pPr>
            <a:r>
              <a:rPr lang="zh-CN" altLang="en-US" b="1">
                <a:solidFill>
                  <a:schemeClr val="bg1"/>
                </a:solidFill>
                <a:effectLst>
                  <a:outerShdw blurRad="38100" dist="38100" dir="2700000" algn="tl">
                    <a:srgbClr val="DDDDDD"/>
                  </a:outerShdw>
                </a:effectLst>
                <a:ea typeface="楷体_GB2312" charset="0"/>
                <a:cs typeface="楷体_GB2312" charset="0"/>
              </a:rPr>
              <a:t>鸟巢和水立方</a:t>
            </a:r>
            <a:endParaRPr lang="zh-CN" altLang="en-US">
              <a:solidFill>
                <a:schemeClr val="bg1"/>
              </a:solidFill>
            </a:endParaRPr>
          </a:p>
        </p:txBody>
      </p:sp>
      <p:sp>
        <p:nvSpPr>
          <p:cNvPr id="30730" name="Text Box 10"/>
          <p:cNvSpPr txBox="1">
            <a:spLocks noChangeArrowheads="1"/>
          </p:cNvSpPr>
          <p:nvPr/>
        </p:nvSpPr>
        <p:spPr bwMode="auto">
          <a:xfrm>
            <a:off x="4797724" y="1700213"/>
            <a:ext cx="461665" cy="2233612"/>
          </a:xfrm>
          <a:prstGeom prst="rect">
            <a:avLst/>
          </a:prstGeom>
          <a:noFill/>
          <a:ln>
            <a:noFill/>
          </a:ln>
          <a:effectLst/>
        </p:spPr>
        <p:txBody>
          <a:bodyPr vert="eaVert">
            <a:spAutoFit/>
          </a:bodyPr>
          <a:lstStyle/>
          <a:p>
            <a:pPr>
              <a:spcBef>
                <a:spcPct val="50000"/>
              </a:spcBef>
              <a:defRPr/>
            </a:pPr>
            <a:r>
              <a:rPr lang="zh-CN" altLang="en-US" b="1">
                <a:solidFill>
                  <a:schemeClr val="bg1"/>
                </a:solidFill>
                <a:effectLst>
                  <a:outerShdw blurRad="38100" dist="38100" dir="2700000" algn="tl">
                    <a:srgbClr val="DDDDDD"/>
                  </a:outerShdw>
                </a:effectLst>
                <a:ea typeface="楷体_GB2312" charset="0"/>
                <a:cs typeface="楷体_GB2312" charset="0"/>
              </a:rPr>
              <a:t>央视新楼</a:t>
            </a:r>
            <a:endParaRPr lang="zh-CN" altLang="en-US">
              <a:solidFill>
                <a:schemeClr val="bg1"/>
              </a:solidFill>
            </a:endParaRPr>
          </a:p>
        </p:txBody>
      </p:sp>
      <p:sp>
        <p:nvSpPr>
          <p:cNvPr id="30731" name="Text Box 11"/>
          <p:cNvSpPr txBox="1">
            <a:spLocks noChangeArrowheads="1"/>
          </p:cNvSpPr>
          <p:nvPr/>
        </p:nvSpPr>
        <p:spPr bwMode="auto">
          <a:xfrm>
            <a:off x="10206336" y="1"/>
            <a:ext cx="461665" cy="2233613"/>
          </a:xfrm>
          <a:prstGeom prst="rect">
            <a:avLst/>
          </a:prstGeom>
          <a:noFill/>
          <a:ln>
            <a:noFill/>
          </a:ln>
          <a:effectLst/>
        </p:spPr>
        <p:txBody>
          <a:bodyPr vert="eaVert">
            <a:spAutoFit/>
          </a:bodyPr>
          <a:lstStyle/>
          <a:p>
            <a:pPr>
              <a:spcBef>
                <a:spcPct val="50000"/>
              </a:spcBef>
              <a:defRPr/>
            </a:pPr>
            <a:r>
              <a:rPr lang="zh-CN" altLang="en-US" b="1">
                <a:solidFill>
                  <a:schemeClr val="bg1"/>
                </a:solidFill>
                <a:effectLst>
                  <a:outerShdw blurRad="38100" dist="38100" dir="2700000" algn="tl">
                    <a:srgbClr val="DDDDDD"/>
                  </a:outerShdw>
                </a:effectLst>
                <a:ea typeface="楷体_GB2312" charset="0"/>
                <a:cs typeface="楷体_GB2312" charset="0"/>
              </a:rPr>
              <a:t>首都机场航站楼</a:t>
            </a:r>
            <a:endParaRPr lang="zh-CN" altLang="en-US">
              <a:solidFill>
                <a:schemeClr val="bg1"/>
              </a:solidFill>
            </a:endParaRPr>
          </a:p>
        </p:txBody>
      </p:sp>
      <p:sp>
        <p:nvSpPr>
          <p:cNvPr id="30732" name="Text Box 12"/>
          <p:cNvSpPr txBox="1">
            <a:spLocks noChangeArrowheads="1"/>
          </p:cNvSpPr>
          <p:nvPr/>
        </p:nvSpPr>
        <p:spPr bwMode="auto">
          <a:xfrm>
            <a:off x="8975726" y="3573463"/>
            <a:ext cx="1692275" cy="366712"/>
          </a:xfrm>
          <a:prstGeom prst="rect">
            <a:avLst/>
          </a:prstGeom>
          <a:noFill/>
          <a:ln>
            <a:noFill/>
          </a:ln>
          <a:effectLst/>
        </p:spPr>
        <p:txBody>
          <a:bodyPr>
            <a:spAutoFit/>
          </a:bodyPr>
          <a:lstStyle/>
          <a:p>
            <a:pPr>
              <a:spcBef>
                <a:spcPct val="50000"/>
              </a:spcBef>
              <a:defRPr/>
            </a:pPr>
            <a:r>
              <a:rPr lang="zh-CN" altLang="en-US" b="1">
                <a:solidFill>
                  <a:schemeClr val="bg1"/>
                </a:solidFill>
                <a:effectLst>
                  <a:outerShdw blurRad="38100" dist="38100" dir="2700000" algn="tl">
                    <a:srgbClr val="DDDDDD"/>
                  </a:outerShdw>
                </a:effectLst>
                <a:ea typeface="楷体_GB2312" charset="0"/>
                <a:cs typeface="楷体_GB2312" charset="0"/>
              </a:rPr>
              <a:t>国家大剧院</a:t>
            </a:r>
          </a:p>
        </p:txBody>
      </p:sp>
      <p:sp>
        <p:nvSpPr>
          <p:cNvPr id="30733" name="AutoShape 13">
            <a:hlinkClick r:id="rId7" action="ppaction://hlinksldjump"/>
          </p:cNvPr>
          <p:cNvSpPr>
            <a:spLocks noChangeArrowheads="1"/>
          </p:cNvSpPr>
          <p:nvPr/>
        </p:nvSpPr>
        <p:spPr bwMode="auto">
          <a:xfrm>
            <a:off x="9840913" y="6237288"/>
            <a:ext cx="576262" cy="627062"/>
          </a:xfrm>
          <a:prstGeom prst="smileyFace">
            <a:avLst>
              <a:gd name="adj" fmla="val 4653"/>
            </a:avLst>
          </a:prstGeom>
          <a:solidFill>
            <a:schemeClr val="accent2"/>
          </a:solidFill>
          <a:ln w="9525" cap="flat" cmpd="sng">
            <a:solidFill>
              <a:schemeClr val="tx1"/>
            </a:solidFill>
            <a:round/>
          </a:ln>
          <a:effectLst/>
        </p:spPr>
        <p:txBody>
          <a:bodyPr anchor="ctr"/>
          <a:lstStyle/>
          <a:p>
            <a:pPr>
              <a:defRPr/>
            </a:pPr>
            <a:endParaRPr lang="zh-CN" altLang="en-US"/>
          </a:p>
        </p:txBody>
      </p:sp>
    </p:spTree>
  </p:cSld>
  <p:clrMapOvr>
    <a:masterClrMapping/>
  </p:clrMapOvr>
  <p:transition spd="slow">
    <p:cover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30728"/>
                                        </p:tgtEl>
                                        <p:attrNameLst>
                                          <p:attrName>style.visibility</p:attrName>
                                        </p:attrNameLst>
                                      </p:cBhvr>
                                      <p:to>
                                        <p:strVal val="visible"/>
                                      </p:to>
                                    </p:set>
                                    <p:animEffect transition="in" filter="randombar(horizontal)">
                                      <p:cBhvr>
                                        <p:cTn id="7" dur="500"/>
                                        <p:tgtEl>
                                          <p:spTgt spid="30728"/>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30729"/>
                                        </p:tgtEl>
                                        <p:attrNameLst>
                                          <p:attrName>style.visibility</p:attrName>
                                        </p:attrNameLst>
                                      </p:cBhvr>
                                      <p:to>
                                        <p:strVal val="visible"/>
                                      </p:to>
                                    </p:set>
                                    <p:animEffect transition="in" filter="randombar(horizontal)">
                                      <p:cBhvr>
                                        <p:cTn id="10" dur="500"/>
                                        <p:tgtEl>
                                          <p:spTgt spid="30729"/>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30730"/>
                                        </p:tgtEl>
                                        <p:attrNameLst>
                                          <p:attrName>style.visibility</p:attrName>
                                        </p:attrNameLst>
                                      </p:cBhvr>
                                      <p:to>
                                        <p:strVal val="visible"/>
                                      </p:to>
                                    </p:set>
                                    <p:animEffect transition="in" filter="randombar(horizontal)">
                                      <p:cBhvr>
                                        <p:cTn id="13" dur="500"/>
                                        <p:tgtEl>
                                          <p:spTgt spid="30730"/>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30731"/>
                                        </p:tgtEl>
                                        <p:attrNameLst>
                                          <p:attrName>style.visibility</p:attrName>
                                        </p:attrNameLst>
                                      </p:cBhvr>
                                      <p:to>
                                        <p:strVal val="visible"/>
                                      </p:to>
                                    </p:set>
                                    <p:animEffect transition="in" filter="randombar(horizontal)">
                                      <p:cBhvr>
                                        <p:cTn id="16" dur="500"/>
                                        <p:tgtEl>
                                          <p:spTgt spid="30731"/>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30732"/>
                                        </p:tgtEl>
                                        <p:attrNameLst>
                                          <p:attrName>style.visibility</p:attrName>
                                        </p:attrNameLst>
                                      </p:cBhvr>
                                      <p:to>
                                        <p:strVal val="visible"/>
                                      </p:to>
                                    </p:set>
                                    <p:animEffect transition="in" filter="randombar(horizontal)">
                                      <p:cBhvr>
                                        <p:cTn id="19" dur="500"/>
                                        <p:tgtEl>
                                          <p:spTgt spid="307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8" grpId="0" bldLvl="0" animBg="1" autoUpdateAnimBg="0"/>
      <p:bldP spid="30729" grpId="0" bldLvl="0" animBg="1" autoUpdateAnimBg="0"/>
      <p:bldP spid="30730" grpId="0" bldLvl="0" animBg="1" autoUpdateAnimBg="0"/>
      <p:bldP spid="30731" grpId="0" bldLvl="0" animBg="1" autoUpdateAnimBg="0"/>
      <p:bldP spid="30732" grpId="0" bldLvl="0" animBg="1"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内容占位符 3"/>
          <p:cNvPicPr>
            <a:picLocks noGrp="1" noChangeAspect="1"/>
          </p:cNvPicPr>
          <p:nvPr>
            <p:ph idx="1"/>
          </p:nvPr>
        </p:nvPicPr>
        <p:blipFill>
          <a:blip r:embed="rId2"/>
          <a:srcRect t="7174" b="7174"/>
          <a:stretch>
            <a:fillRect/>
          </a:stretch>
        </p:blipFill>
        <p:spPr>
          <a:xfrm>
            <a:off x="3011954" y="391366"/>
            <a:ext cx="5195888" cy="2736850"/>
          </a:xfrm>
        </p:spPr>
      </p:pic>
      <p:sp>
        <p:nvSpPr>
          <p:cNvPr id="52227" name="文本框 4"/>
          <p:cNvSpPr txBox="1">
            <a:spLocks noChangeArrowheads="1"/>
          </p:cNvSpPr>
          <p:nvPr/>
        </p:nvSpPr>
        <p:spPr bwMode="auto">
          <a:xfrm>
            <a:off x="8731905" y="812707"/>
            <a:ext cx="3625942" cy="1538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r>
              <a:rPr lang="it-IT" altLang="zh-CN" sz="3200" dirty="0" err="1"/>
              <a:t>Niǎocháo</a:t>
            </a:r>
            <a:r>
              <a:rPr lang="it-IT" altLang="zh-CN" sz="1800" dirty="0"/>
              <a:t> </a:t>
            </a:r>
            <a:endParaRPr lang="zh-CN" altLang="en-US" sz="1800" dirty="0" smtClean="0"/>
          </a:p>
          <a:p>
            <a:r>
              <a:rPr lang="zh-CN" altLang="en-US" sz="4400" dirty="0" smtClean="0"/>
              <a:t>鸟巢</a:t>
            </a:r>
            <a:r>
              <a:rPr lang="en-US" altLang="zh-CN" sz="1800" dirty="0" smtClean="0"/>
              <a:t>The</a:t>
            </a:r>
            <a:r>
              <a:rPr lang="zh-CN" altLang="en-US" sz="1800" dirty="0" smtClean="0"/>
              <a:t> </a:t>
            </a:r>
            <a:r>
              <a:rPr lang="en-US" altLang="zh-CN" sz="1800" dirty="0"/>
              <a:t>Bird’s</a:t>
            </a:r>
            <a:r>
              <a:rPr lang="zh-CN" altLang="en-US" sz="1800" dirty="0"/>
              <a:t> </a:t>
            </a:r>
            <a:r>
              <a:rPr lang="en-US" altLang="zh-CN" sz="1800" dirty="0"/>
              <a:t>Nest</a:t>
            </a:r>
          </a:p>
          <a:p>
            <a:r>
              <a:rPr lang="zh-CN" altLang="en-US" sz="1800" dirty="0"/>
              <a:t>(</a:t>
            </a:r>
            <a:r>
              <a:rPr lang="en-US" altLang="zh-CN" sz="1800" dirty="0"/>
              <a:t>National</a:t>
            </a:r>
            <a:r>
              <a:rPr lang="zh-CN" altLang="en-US" sz="1800" dirty="0"/>
              <a:t> </a:t>
            </a:r>
            <a:r>
              <a:rPr lang="en-US" altLang="zh-CN" sz="1800" dirty="0"/>
              <a:t>Stadium)</a:t>
            </a:r>
            <a:endParaRPr lang="zh-CN" altLang="en-US" sz="1800" dirty="0"/>
          </a:p>
        </p:txBody>
      </p:sp>
      <p:pic>
        <p:nvPicPr>
          <p:cNvPr id="52228" name="图片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40536" y="3375212"/>
            <a:ext cx="5267305" cy="3482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9" name="文本框 6"/>
          <p:cNvSpPr txBox="1">
            <a:spLocks noChangeArrowheads="1"/>
          </p:cNvSpPr>
          <p:nvPr/>
        </p:nvSpPr>
        <p:spPr bwMode="auto">
          <a:xfrm>
            <a:off x="8404692" y="4325640"/>
            <a:ext cx="3787308" cy="1538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r>
              <a:rPr lang="it-IT" altLang="zh-CN" sz="3200" dirty="0" err="1" smtClean="0">
                <a:ea typeface="Arial" panose="020B0604020202020204" pitchFamily="34" charset="0"/>
                <a:cs typeface="Arial" panose="020B0604020202020204" pitchFamily="34" charset="0"/>
              </a:rPr>
              <a:t>Shuǐ</a:t>
            </a:r>
            <a:r>
              <a:rPr lang="it-IT" altLang="zh-CN" sz="3200" dirty="0" smtClean="0">
                <a:ea typeface="Arial" panose="020B0604020202020204" pitchFamily="34" charset="0"/>
                <a:cs typeface="Arial" panose="020B0604020202020204" pitchFamily="34" charset="0"/>
              </a:rPr>
              <a:t> </a:t>
            </a:r>
            <a:r>
              <a:rPr lang="it-IT" altLang="zh-CN" sz="3200" dirty="0" err="1" smtClean="0">
                <a:ea typeface="Arial" panose="020B0604020202020204" pitchFamily="34" charset="0"/>
                <a:cs typeface="Arial" panose="020B0604020202020204" pitchFamily="34" charset="0"/>
              </a:rPr>
              <a:t>lìfāng</a:t>
            </a:r>
            <a:endParaRPr lang="zh-CN" altLang="en-US" sz="3200" dirty="0" smtClean="0">
              <a:ea typeface="Arial" panose="020B0604020202020204" pitchFamily="34" charset="0"/>
              <a:cs typeface="Arial" panose="020B0604020202020204" pitchFamily="34" charset="0"/>
            </a:endParaRPr>
          </a:p>
          <a:p>
            <a:r>
              <a:rPr lang="zh-CN" altLang="en-US" sz="4400" dirty="0" smtClean="0"/>
              <a:t>水立方</a:t>
            </a:r>
            <a:r>
              <a:rPr lang="en-US" altLang="zh-CN" sz="1800" dirty="0" smtClean="0"/>
              <a:t>The</a:t>
            </a:r>
            <a:r>
              <a:rPr lang="zh-CN" altLang="en-US" sz="1800" dirty="0" smtClean="0"/>
              <a:t> </a:t>
            </a:r>
            <a:r>
              <a:rPr lang="en-US" altLang="zh-CN" sz="1800" dirty="0"/>
              <a:t>Water</a:t>
            </a:r>
            <a:r>
              <a:rPr lang="zh-CN" altLang="en-US" sz="1800" dirty="0"/>
              <a:t> </a:t>
            </a:r>
            <a:r>
              <a:rPr lang="en-US" altLang="zh-CN" sz="1800" dirty="0"/>
              <a:t>Cube</a:t>
            </a:r>
          </a:p>
          <a:p>
            <a:r>
              <a:rPr lang="zh-CN" altLang="zh-CN" sz="1800" dirty="0"/>
              <a:t>(</a:t>
            </a:r>
            <a:r>
              <a:rPr lang="en-US" altLang="zh-CN" sz="1800" dirty="0"/>
              <a:t>National</a:t>
            </a:r>
            <a:r>
              <a:rPr lang="zh-CN" altLang="en-US" sz="1800" dirty="0"/>
              <a:t> </a:t>
            </a:r>
            <a:r>
              <a:rPr lang="en-US" altLang="zh-CN" sz="1800" dirty="0"/>
              <a:t>Swimming</a:t>
            </a:r>
            <a:r>
              <a:rPr lang="zh-CN" altLang="en-US" sz="1800" dirty="0"/>
              <a:t> </a:t>
            </a:r>
            <a:r>
              <a:rPr lang="en-US" altLang="zh-CN" sz="1800" dirty="0"/>
              <a:t>Center)</a:t>
            </a:r>
            <a:endParaRPr lang="zh-CN" altLang="en-US" sz="18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内容占位符 3"/>
          <p:cNvPicPr>
            <a:picLocks noGrp="1" noChangeAspect="1"/>
          </p:cNvPicPr>
          <p:nvPr>
            <p:ph idx="1"/>
          </p:nvPr>
        </p:nvPicPr>
        <p:blipFill>
          <a:blip r:embed="rId2"/>
          <a:srcRect t="30761" b="30761"/>
          <a:stretch>
            <a:fillRect/>
          </a:stretch>
        </p:blipFill>
        <p:spPr>
          <a:xfrm>
            <a:off x="1774825" y="333376"/>
            <a:ext cx="8540750" cy="4498975"/>
          </a:xfrm>
        </p:spPr>
      </p:pic>
      <p:sp>
        <p:nvSpPr>
          <p:cNvPr id="57347" name="文本框 4"/>
          <p:cNvSpPr txBox="1">
            <a:spLocks noChangeArrowheads="1"/>
          </p:cNvSpPr>
          <p:nvPr/>
        </p:nvSpPr>
        <p:spPr bwMode="auto">
          <a:xfrm>
            <a:off x="4151313" y="5516564"/>
            <a:ext cx="4248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kumimoji="1" sz="2400">
                <a:solidFill>
                  <a:schemeClr val="tx1"/>
                </a:solidFill>
                <a:latin typeface="Arial" panose="020B0604020202020204" pitchFamily="34" charset="0"/>
                <a:ea typeface="SimSun" panose="02010600030101010101" pitchFamily="2" charset="-122"/>
              </a:defRPr>
            </a:lvl1pPr>
            <a:lvl2pPr marL="742950" indent="-285750">
              <a:defRPr kumimoji="1" sz="2400">
                <a:solidFill>
                  <a:schemeClr val="tx1"/>
                </a:solidFill>
                <a:latin typeface="Arial" panose="020B0604020202020204" pitchFamily="34" charset="0"/>
                <a:ea typeface="SimSun" panose="02010600030101010101" pitchFamily="2" charset="-122"/>
              </a:defRPr>
            </a:lvl2pPr>
            <a:lvl3pPr marL="1143000" indent="-228600">
              <a:defRPr kumimoji="1" sz="2400">
                <a:solidFill>
                  <a:schemeClr val="tx1"/>
                </a:solidFill>
                <a:latin typeface="Arial" panose="020B0604020202020204" pitchFamily="34" charset="0"/>
                <a:ea typeface="SimSun" panose="02010600030101010101" pitchFamily="2" charset="-122"/>
              </a:defRPr>
            </a:lvl3pPr>
            <a:lvl4pPr marL="1600200" indent="-228600">
              <a:defRPr kumimoji="1" sz="2400">
                <a:solidFill>
                  <a:schemeClr val="tx1"/>
                </a:solidFill>
                <a:latin typeface="Arial" panose="020B0604020202020204" pitchFamily="34" charset="0"/>
                <a:ea typeface="SimSun" panose="02010600030101010101" pitchFamily="2" charset="-122"/>
              </a:defRPr>
            </a:lvl4pPr>
            <a:lvl5pPr marL="2057400" indent="-228600">
              <a:defRPr kumimoji="1" sz="2400">
                <a:solidFill>
                  <a:schemeClr val="tx1"/>
                </a:solidFill>
                <a:latin typeface="Arial" panose="020B0604020202020204" pitchFamily="34" charset="0"/>
                <a:ea typeface="SimSun" panose="02010600030101010101" pitchFamily="2" charset="-122"/>
              </a:defRPr>
            </a:lvl5pPr>
            <a:lvl6pPr marL="25146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6pPr>
            <a:lvl7pPr marL="29718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7pPr>
            <a:lvl8pPr marL="34290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8pPr>
            <a:lvl9pPr marL="3886200" indent="-228600" fontAlgn="base">
              <a:spcBef>
                <a:spcPct val="0"/>
              </a:spcBef>
              <a:spcAft>
                <a:spcPct val="0"/>
              </a:spcAft>
              <a:defRPr kumimoji="1" sz="2400">
                <a:solidFill>
                  <a:schemeClr val="tx1"/>
                </a:solidFill>
                <a:latin typeface="Arial" panose="020B0604020202020204" pitchFamily="34" charset="0"/>
                <a:ea typeface="SimSun" panose="02010600030101010101" pitchFamily="2" charset="-122"/>
              </a:defRPr>
            </a:lvl9pPr>
          </a:lstStyle>
          <a:p>
            <a:r>
              <a:rPr lang="en-US" altLang="zh-CN" sz="1800"/>
              <a:t>The</a:t>
            </a:r>
            <a:r>
              <a:rPr lang="zh-CN" altLang="en-US" sz="1800"/>
              <a:t> </a:t>
            </a:r>
            <a:r>
              <a:rPr lang="en-US" altLang="zh-CN" sz="1800"/>
              <a:t>building</a:t>
            </a:r>
            <a:r>
              <a:rPr lang="zh-CN" altLang="en-US" sz="1800"/>
              <a:t> </a:t>
            </a:r>
            <a:r>
              <a:rPr lang="en-US" altLang="zh-CN" sz="1800"/>
              <a:t>of</a:t>
            </a:r>
            <a:r>
              <a:rPr lang="zh-CN" altLang="en-US" sz="1800"/>
              <a:t> </a:t>
            </a:r>
            <a:r>
              <a:rPr lang="en-US" altLang="zh-CN" sz="1800"/>
              <a:t>China</a:t>
            </a:r>
            <a:r>
              <a:rPr lang="zh-CN" altLang="en-US" sz="1800"/>
              <a:t> </a:t>
            </a:r>
            <a:r>
              <a:rPr lang="en-US" altLang="zh-CN" sz="1800"/>
              <a:t>Central</a:t>
            </a:r>
            <a:r>
              <a:rPr lang="zh-CN" altLang="en-US" sz="1800"/>
              <a:t> </a:t>
            </a:r>
            <a:r>
              <a:rPr lang="en-US" altLang="zh-CN" sz="1800"/>
              <a:t>Television</a:t>
            </a:r>
            <a:endParaRPr lang="zh-CN" altLang="en-US" sz="180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pPr algn="ctr"/>
            <a:r>
              <a:rPr lang="it-IT" altLang="zh-CN" sz="2800" dirty="0" err="1">
                <a:latin typeface="Arial" panose="020B0604020202020204" pitchFamily="34" charset="0"/>
                <a:ea typeface="Arial" panose="020B0604020202020204" pitchFamily="34" charset="0"/>
                <a:cs typeface="Arial" panose="020B0604020202020204" pitchFamily="34" charset="0"/>
              </a:rPr>
              <a:t>Běijīng</a:t>
            </a:r>
            <a:r>
              <a:rPr lang="it-IT" altLang="zh-CN" sz="2800" dirty="0">
                <a:latin typeface="Arial" panose="020B0604020202020204" pitchFamily="34" charset="0"/>
                <a:ea typeface="Arial" panose="020B0604020202020204" pitchFamily="34" charset="0"/>
                <a:cs typeface="Arial" panose="020B0604020202020204" pitchFamily="34" charset="0"/>
              </a:rPr>
              <a:t> </a:t>
            </a:r>
            <a:r>
              <a:rPr lang="it-IT" altLang="zh-CN" sz="2800" dirty="0" err="1" smtClean="0">
                <a:latin typeface="Arial" panose="020B0604020202020204" pitchFamily="34" charset="0"/>
                <a:ea typeface="Arial" panose="020B0604020202020204" pitchFamily="34" charset="0"/>
                <a:cs typeface="Arial" panose="020B0604020202020204" pitchFamily="34" charset="0"/>
              </a:rPr>
              <a:t>dòngwùyuán</a:t>
            </a:r>
            <a:r>
              <a:rPr lang="zh-CN" altLang="en-US" dirty="0" smtClean="0">
                <a:latin typeface="Arial" panose="020B0604020202020204" pitchFamily="34" charset="0"/>
                <a:ea typeface="Arial" panose="020B0604020202020204" pitchFamily="34" charset="0"/>
                <a:cs typeface="Arial" panose="020B0604020202020204" pitchFamily="34" charset="0"/>
              </a:rPr>
              <a:t/>
            </a:r>
            <a:br>
              <a:rPr lang="zh-CN" altLang="en-US" dirty="0" smtClean="0">
                <a:latin typeface="Arial" panose="020B0604020202020204" pitchFamily="34" charset="0"/>
                <a:ea typeface="Arial" panose="020B0604020202020204" pitchFamily="34" charset="0"/>
                <a:cs typeface="Arial" panose="020B0604020202020204" pitchFamily="34" charset="0"/>
              </a:rPr>
            </a:br>
            <a:r>
              <a:rPr kumimoji="1" lang="zh-CN" altLang="en-US" sz="4800" dirty="0" smtClean="0"/>
              <a:t>北京动物园</a:t>
            </a:r>
            <a:br>
              <a:rPr kumimoji="1" lang="zh-CN" altLang="en-US" sz="4800" dirty="0" smtClean="0"/>
            </a:br>
            <a:r>
              <a:rPr kumimoji="1" lang="en-US" altLang="zh-CN" sz="4800" dirty="0" smtClean="0"/>
              <a:t>Beijing Zoo</a:t>
            </a:r>
            <a:endParaRPr kumimoji="1" lang="zh-CN" altLang="en-US" sz="4800" dirty="0"/>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805353"/>
            <a:ext cx="5997685" cy="4158395"/>
          </a:xfrm>
          <a:prstGeom prst="rect">
            <a:avLst/>
          </a:prstGeom>
        </p:spPr>
      </p:pic>
      <p:pic>
        <p:nvPicPr>
          <p:cNvPr id="6" name="图片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43897" y="2039815"/>
            <a:ext cx="6148103" cy="3458308"/>
          </a:xfrm>
          <a:prstGeom prst="rect">
            <a:avLst/>
          </a:prstGeom>
        </p:spPr>
      </p:pic>
      <p:sp>
        <p:nvSpPr>
          <p:cNvPr id="7" name="矩形 6"/>
          <p:cNvSpPr/>
          <p:nvPr/>
        </p:nvSpPr>
        <p:spPr>
          <a:xfrm>
            <a:off x="2110028" y="6312875"/>
            <a:ext cx="5439759" cy="369332"/>
          </a:xfrm>
          <a:prstGeom prst="rect">
            <a:avLst/>
          </a:prstGeom>
        </p:spPr>
        <p:txBody>
          <a:bodyPr wrap="none">
            <a:spAutoFit/>
          </a:bodyPr>
          <a:lstStyle/>
          <a:p>
            <a:r>
              <a:rPr lang="zh-CN" altLang="en-US" dirty="0">
                <a:hlinkClick r:id="rId4"/>
              </a:rPr>
              <a:t>https://www.youtube.com/watch?v=eiGX2LLNJyU&amp;t=5s</a:t>
            </a:r>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844894" y="66486"/>
            <a:ext cx="10515600" cy="1325563"/>
          </a:xfrm>
        </p:spPr>
        <p:txBody>
          <a:bodyPr/>
          <a:lstStyle/>
          <a:p>
            <a:r>
              <a:rPr lang="es-ES_tradnl" altLang="zh-CN" dirty="0" err="1" smtClean="0">
                <a:latin typeface="Arial" panose="020B0604020202020204" pitchFamily="34" charset="0"/>
                <a:ea typeface="Arial" panose="020B0604020202020204" pitchFamily="34" charset="0"/>
                <a:cs typeface="Arial" panose="020B0604020202020204" pitchFamily="34" charset="0"/>
              </a:rPr>
              <a:t>dà</a:t>
            </a:r>
            <a:r>
              <a:rPr lang="es-ES_tradnl" altLang="zh-CN" dirty="0" smtClean="0">
                <a:latin typeface="Arial" panose="020B0604020202020204" pitchFamily="34" charset="0"/>
                <a:ea typeface="Arial" panose="020B0604020202020204" pitchFamily="34" charset="0"/>
                <a:cs typeface="Arial" panose="020B0604020202020204" pitchFamily="34" charset="0"/>
              </a:rPr>
              <a:t> </a:t>
            </a:r>
            <a:r>
              <a:rPr lang="es-ES_tradnl" altLang="zh-CN" dirty="0" err="1">
                <a:latin typeface="Arial" panose="020B0604020202020204" pitchFamily="34" charset="0"/>
                <a:ea typeface="Arial" panose="020B0604020202020204" pitchFamily="34" charset="0"/>
                <a:cs typeface="Arial" panose="020B0604020202020204" pitchFamily="34" charset="0"/>
              </a:rPr>
              <a:t>xióngmāo</a:t>
            </a:r>
            <a:r>
              <a:rPr lang="es-ES_tradnl" altLang="zh-CN" dirty="0">
                <a:latin typeface="Arial" panose="020B0604020202020204" pitchFamily="34" charset="0"/>
                <a:ea typeface="Arial" panose="020B0604020202020204" pitchFamily="34" charset="0"/>
                <a:cs typeface="Arial" panose="020B0604020202020204" pitchFamily="34" charset="0"/>
              </a:rPr>
              <a:t> </a:t>
            </a:r>
            <a:r>
              <a:rPr lang="zh-CN" altLang="en-US" dirty="0" smtClean="0">
                <a:latin typeface="Arial" panose="020B0604020202020204" pitchFamily="34" charset="0"/>
                <a:ea typeface="Arial" panose="020B0604020202020204" pitchFamily="34" charset="0"/>
                <a:cs typeface="Arial" panose="020B0604020202020204" pitchFamily="34" charset="0"/>
              </a:rPr>
              <a:t>         </a:t>
            </a:r>
            <a:r>
              <a:rPr lang="es-ES_tradnl" altLang="zh-CN" dirty="0" err="1" smtClean="0">
                <a:latin typeface="Arial" panose="020B0604020202020204" pitchFamily="34" charset="0"/>
                <a:ea typeface="Arial" panose="020B0604020202020204" pitchFamily="34" charset="0"/>
                <a:cs typeface="Arial" panose="020B0604020202020204" pitchFamily="34" charset="0"/>
              </a:rPr>
              <a:t>xiǎo</a:t>
            </a:r>
            <a:r>
              <a:rPr lang="es-ES_tradnl" altLang="zh-CN" dirty="0" smtClean="0">
                <a:latin typeface="Arial" panose="020B0604020202020204" pitchFamily="34" charset="0"/>
                <a:ea typeface="Arial" panose="020B0604020202020204" pitchFamily="34" charset="0"/>
                <a:cs typeface="Arial" panose="020B0604020202020204" pitchFamily="34" charset="0"/>
              </a:rPr>
              <a:t> </a:t>
            </a:r>
            <a:r>
              <a:rPr lang="es-ES_tradnl" altLang="zh-CN" dirty="0" err="1" smtClean="0">
                <a:latin typeface="Arial" panose="020B0604020202020204" pitchFamily="34" charset="0"/>
                <a:ea typeface="Arial" panose="020B0604020202020204" pitchFamily="34" charset="0"/>
                <a:cs typeface="Arial" panose="020B0604020202020204" pitchFamily="34" charset="0"/>
              </a:rPr>
              <a:t>xióngmāo</a:t>
            </a:r>
            <a:r>
              <a:rPr lang="zh-CN" altLang="en-US" dirty="0" smtClean="0"/>
              <a:t/>
            </a:r>
            <a:br>
              <a:rPr lang="zh-CN" altLang="en-US" dirty="0" smtClean="0"/>
            </a:br>
            <a:r>
              <a:rPr lang="en-US" altLang="zh-CN" dirty="0" smtClean="0"/>
              <a:t> </a:t>
            </a:r>
            <a:r>
              <a:rPr kumimoji="1" lang="zh-CN" altLang="en-US" dirty="0" smtClean="0"/>
              <a:t>大熊猫</a:t>
            </a:r>
            <a:r>
              <a:rPr kumimoji="1" lang="en-US" altLang="zh-CN" sz="2800" dirty="0" smtClean="0"/>
              <a:t>giant</a:t>
            </a:r>
            <a:r>
              <a:rPr kumimoji="1" lang="zh-CN" altLang="en-US" sz="2800" dirty="0" smtClean="0"/>
              <a:t> </a:t>
            </a:r>
            <a:r>
              <a:rPr kumimoji="1" lang="en-US" altLang="zh-CN" sz="2800" dirty="0" smtClean="0"/>
              <a:t>panda </a:t>
            </a:r>
            <a:r>
              <a:rPr kumimoji="1" lang="en-US" altLang="zh-CN" dirty="0" smtClean="0"/>
              <a:t>   vs </a:t>
            </a:r>
            <a:r>
              <a:rPr kumimoji="1" lang="zh-CN" altLang="en-US" dirty="0" smtClean="0"/>
              <a:t> </a:t>
            </a:r>
            <a:r>
              <a:rPr kumimoji="1" lang="en-US" altLang="zh-CN" dirty="0" smtClean="0"/>
              <a:t>    </a:t>
            </a:r>
            <a:r>
              <a:rPr kumimoji="1" lang="zh-CN" altLang="en-US" dirty="0" smtClean="0"/>
              <a:t>小熊猫</a:t>
            </a:r>
            <a:r>
              <a:rPr kumimoji="1" lang="en-US" altLang="zh-CN" sz="2800" dirty="0" smtClean="0"/>
              <a:t>little</a:t>
            </a:r>
            <a:r>
              <a:rPr kumimoji="1" lang="zh-CN" altLang="en-US" sz="2800" dirty="0" smtClean="0"/>
              <a:t> </a:t>
            </a:r>
            <a:r>
              <a:rPr kumimoji="1" lang="en-US" altLang="zh-CN" sz="2800" dirty="0" smtClean="0"/>
              <a:t>panda( red panda)</a:t>
            </a:r>
            <a:endParaRPr kumimoji="1" lang="zh-CN" altLang="en-US" sz="2800" dirty="0"/>
          </a:p>
        </p:txBody>
      </p:sp>
      <p:pic>
        <p:nvPicPr>
          <p:cNvPr id="5" name="内容占位符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092882" y="3145343"/>
            <a:ext cx="2177935" cy="1911927"/>
          </a:xfrm>
        </p:spPr>
      </p:pic>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08314" y="1469158"/>
            <a:ext cx="2857500" cy="2857500"/>
          </a:xfrm>
          <a:prstGeom prst="rect">
            <a:avLst/>
          </a:prstGeom>
        </p:spPr>
      </p:pic>
      <p:pic>
        <p:nvPicPr>
          <p:cNvPr id="7" name="图片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3814" y="4021858"/>
            <a:ext cx="3175000" cy="2565400"/>
          </a:xfrm>
          <a:prstGeom prst="rect">
            <a:avLst/>
          </a:prstGeom>
        </p:spPr>
      </p:pic>
      <p:pic>
        <p:nvPicPr>
          <p:cNvPr id="8" name="图片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67560" y="3938847"/>
            <a:ext cx="2196063" cy="2731422"/>
          </a:xfrm>
          <a:prstGeom prst="rect">
            <a:avLst/>
          </a:prstGeom>
        </p:spPr>
      </p:pic>
      <p:pic>
        <p:nvPicPr>
          <p:cNvPr id="9" name="图片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03286" y="1837825"/>
            <a:ext cx="2979901" cy="2386295"/>
          </a:xfrm>
          <a:prstGeom prst="rect">
            <a:avLst/>
          </a:prstGeom>
        </p:spPr>
      </p:pic>
      <p:pic>
        <p:nvPicPr>
          <p:cNvPr id="10" name="图片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92005" y="2040670"/>
            <a:ext cx="2661796" cy="1631205"/>
          </a:xfrm>
          <a:prstGeom prst="rect">
            <a:avLst/>
          </a:prstGeom>
        </p:spPr>
      </p:pic>
      <p:pic>
        <p:nvPicPr>
          <p:cNvPr id="11" name="图片 1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82124" y="3895994"/>
            <a:ext cx="3289300" cy="2463800"/>
          </a:xfrm>
          <a:prstGeom prst="rect">
            <a:avLst/>
          </a:prstGeom>
        </p:spPr>
      </p:pic>
      <p:pic>
        <p:nvPicPr>
          <p:cNvPr id="12" name="图片 1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60740" y="1770694"/>
            <a:ext cx="1915574" cy="204819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7"/>
                                        </p:tgtEl>
                                        <p:attrNameLst>
                                          <p:attrName>style.visibility</p:attrName>
                                        </p:attrNameLst>
                                      </p:cBhvr>
                                      <p:to>
                                        <p:strVal val="visible"/>
                                      </p:to>
                                    </p:set>
                                    <p:anim calcmode="lin" valueType="num">
                                      <p:cBhvr additive="base">
                                        <p:cTn id="41" dur="500" fill="hold"/>
                                        <p:tgtEl>
                                          <p:spTgt spid="7"/>
                                        </p:tgtEl>
                                        <p:attrNameLst>
                                          <p:attrName>ppt_x</p:attrName>
                                        </p:attrNameLst>
                                      </p:cBhvr>
                                      <p:tavLst>
                                        <p:tav tm="0">
                                          <p:val>
                                            <p:strVal val="#ppt_x"/>
                                          </p:val>
                                        </p:tav>
                                        <p:tav tm="100000">
                                          <p:val>
                                            <p:strVal val="#ppt_x"/>
                                          </p:val>
                                        </p:tav>
                                      </p:tavLst>
                                    </p:anim>
                                    <p:anim calcmode="lin" valueType="num">
                                      <p:cBhvr additive="base">
                                        <p:cTn id="4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anim calcmode="lin" valueType="num">
                                      <p:cBhvr additive="base">
                                        <p:cTn id="47" dur="500" fill="hold"/>
                                        <p:tgtEl>
                                          <p:spTgt spid="6"/>
                                        </p:tgtEl>
                                        <p:attrNameLst>
                                          <p:attrName>ppt_x</p:attrName>
                                        </p:attrNameLst>
                                      </p:cBhvr>
                                      <p:tavLst>
                                        <p:tav tm="0">
                                          <p:val>
                                            <p:strVal val="#ppt_x"/>
                                          </p:val>
                                        </p:tav>
                                        <p:tav tm="100000">
                                          <p:val>
                                            <p:strVal val="#ppt_x"/>
                                          </p:val>
                                        </p:tav>
                                      </p:tavLst>
                                    </p:anim>
                                    <p:anim calcmode="lin" valueType="num">
                                      <p:cBhvr additive="base">
                                        <p:cTn id="48" dur="500" fill="hold"/>
                                        <p:tgtEl>
                                          <p:spTgt spid="6"/>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9"/>
                                        </p:tgtEl>
                                        <p:attrNameLst>
                                          <p:attrName>style.visibility</p:attrName>
                                        </p:attrNameLst>
                                      </p:cBhvr>
                                      <p:to>
                                        <p:strVal val="visible"/>
                                      </p:to>
                                    </p:set>
                                    <p:anim calcmode="lin" valueType="num">
                                      <p:cBhvr additive="base">
                                        <p:cTn id="51" dur="500" fill="hold"/>
                                        <p:tgtEl>
                                          <p:spTgt spid="9"/>
                                        </p:tgtEl>
                                        <p:attrNameLst>
                                          <p:attrName>ppt_x</p:attrName>
                                        </p:attrNameLst>
                                      </p:cBhvr>
                                      <p:tavLst>
                                        <p:tav tm="0">
                                          <p:val>
                                            <p:strVal val="#ppt_x"/>
                                          </p:val>
                                        </p:tav>
                                        <p:tav tm="100000">
                                          <p:val>
                                            <p:strVal val="#ppt_x"/>
                                          </p:val>
                                        </p:tav>
                                      </p:tavLst>
                                    </p:anim>
                                    <p:anim calcmode="lin" valueType="num">
                                      <p:cBhvr additive="base">
                                        <p:cTn id="5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609600" y="642620"/>
            <a:ext cx="10972800" cy="582613"/>
          </a:xfrm>
        </p:spPr>
        <p:txBody>
          <a:bodyPr>
            <a:normAutofit fontScale="90000"/>
          </a:bodyPr>
          <a:lstStyle/>
          <a:p>
            <a:pPr algn="ctr"/>
            <a:r>
              <a:rPr lang="cs-CZ" altLang="zh-CN" dirty="0" err="1" smtClean="0"/>
              <a:t>Běijīng</a:t>
            </a:r>
            <a:r>
              <a:rPr lang="en-US" altLang="zh-CN" i="1" dirty="0" smtClean="0"/>
              <a:t>798 </a:t>
            </a:r>
            <a:r>
              <a:rPr lang="en-US" altLang="zh-CN" i="1" dirty="0" err="1"/>
              <a:t>y</a:t>
            </a:r>
            <a:r>
              <a:rPr lang="en-US" altLang="zh-CN" i="1" dirty="0" err="1" smtClean="0"/>
              <a:t>ìshùqū</a:t>
            </a:r>
            <a:r>
              <a:rPr lang="en-US" altLang="zh-CN" i="1" dirty="0" smtClean="0"/>
              <a:t/>
            </a:r>
            <a:br>
              <a:rPr lang="en-US" altLang="zh-CN" i="1" dirty="0" smtClean="0"/>
            </a:br>
            <a:r>
              <a:rPr kumimoji="1" lang="zh-CN" altLang="en-US" dirty="0" smtClean="0"/>
              <a:t>北京</a:t>
            </a:r>
            <a:r>
              <a:rPr kumimoji="1" lang="en-US" altLang="zh-CN" dirty="0" smtClean="0"/>
              <a:t>798</a:t>
            </a:r>
            <a:r>
              <a:rPr kumimoji="1" lang="zh-CN" altLang="en-US" dirty="0" smtClean="0"/>
              <a:t>艺术区</a:t>
            </a:r>
            <a:br>
              <a:rPr kumimoji="1" lang="zh-CN" altLang="en-US" dirty="0" smtClean="0"/>
            </a:br>
            <a:r>
              <a:rPr kumimoji="1" lang="en-US" altLang="zh-CN" sz="3100" dirty="0" smtClean="0"/>
              <a:t>Beijing 798 Art Zone</a:t>
            </a:r>
            <a:endParaRPr kumimoji="1" lang="zh-CN" altLang="en-US" sz="3100" dirty="0"/>
          </a:p>
        </p:txBody>
      </p:sp>
      <p:pic>
        <p:nvPicPr>
          <p:cNvPr id="6" name="内容占位符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049107" y="1930921"/>
            <a:ext cx="5904028" cy="3422335"/>
          </a:xfrm>
        </p:spPr>
      </p:pic>
      <p:pic>
        <p:nvPicPr>
          <p:cNvPr id="7" name="图片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7884" y="1870808"/>
            <a:ext cx="4901223" cy="3482448"/>
          </a:xfrm>
          <a:prstGeom prst="rect">
            <a:avLst/>
          </a:prstGeom>
        </p:spPr>
      </p:pic>
      <p:sp>
        <p:nvSpPr>
          <p:cNvPr id="8" name="矩形 7"/>
          <p:cNvSpPr/>
          <p:nvPr/>
        </p:nvSpPr>
        <p:spPr>
          <a:xfrm>
            <a:off x="998567" y="5928919"/>
            <a:ext cx="5740098" cy="369332"/>
          </a:xfrm>
          <a:prstGeom prst="rect">
            <a:avLst/>
          </a:prstGeom>
        </p:spPr>
        <p:txBody>
          <a:bodyPr wrap="none">
            <a:spAutoFit/>
          </a:bodyPr>
          <a:lstStyle/>
          <a:p>
            <a:r>
              <a:rPr lang="zh-CN" altLang="en-US" dirty="0">
                <a:hlinkClick r:id="rId4"/>
              </a:rPr>
              <a:t>https://www.youtube.com/watch?v=r8n1I3KwlOM&amp;t=193s</a:t>
            </a:r>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sym typeface="+mn-ea"/>
              </a:rPr>
              <a:t>三里屯</a:t>
            </a:r>
            <a:r>
              <a:rPr lang="zh-CN" altLang="en-US"/>
              <a:t/>
            </a:r>
            <a:br>
              <a:rPr lang="zh-CN" altLang="en-US"/>
            </a:br>
            <a:endParaRPr lang="en-US"/>
          </a:p>
        </p:txBody>
      </p:sp>
      <p:pic>
        <p:nvPicPr>
          <p:cNvPr id="4" name="内容占位符 3"/>
          <p:cNvPicPr>
            <a:picLocks noGrp="1" noChangeAspect="1"/>
          </p:cNvPicPr>
          <p:nvPr>
            <p:ph sz="half" idx="1"/>
          </p:nvPr>
        </p:nvPicPr>
        <p:blipFill>
          <a:blip r:embed="rId2"/>
          <a:stretch>
            <a:fillRect/>
          </a:stretch>
        </p:blipFill>
        <p:spPr>
          <a:xfrm>
            <a:off x="677863" y="2706952"/>
            <a:ext cx="4183062" cy="2788708"/>
          </a:xfrm>
          <a:prstGeom prst="rect">
            <a:avLst/>
          </a:prstGeom>
        </p:spPr>
      </p:pic>
      <p:pic>
        <p:nvPicPr>
          <p:cNvPr id="7" name="图片 6"/>
          <p:cNvPicPr>
            <a:picLocks noGrp="1" noChangeAspect="1"/>
          </p:cNvPicPr>
          <p:nvPr>
            <p:ph sz="half" idx="2"/>
          </p:nvPr>
        </p:nvPicPr>
        <p:blipFill>
          <a:blip r:embed="rId3"/>
          <a:stretch>
            <a:fillRect/>
          </a:stretch>
        </p:blipFill>
        <p:spPr>
          <a:xfrm>
            <a:off x="7762875" y="580390"/>
            <a:ext cx="3590925" cy="2857500"/>
          </a:xfrm>
          <a:prstGeom prst="rect">
            <a:avLst/>
          </a:prstGeom>
        </p:spPr>
      </p:pic>
      <p:sp>
        <p:nvSpPr>
          <p:cNvPr id="5" name="Text Box 4"/>
          <p:cNvSpPr txBox="1"/>
          <p:nvPr/>
        </p:nvSpPr>
        <p:spPr>
          <a:xfrm>
            <a:off x="583565" y="2178050"/>
            <a:ext cx="6249035" cy="922020"/>
          </a:xfrm>
          <a:prstGeom prst="rect">
            <a:avLst/>
          </a:prstGeom>
          <a:noFill/>
        </p:spPr>
        <p:txBody>
          <a:bodyPr wrap="square" rtlCol="0" anchor="t">
            <a:spAutoFit/>
          </a:bodyPr>
          <a:lstStyle/>
          <a:p>
            <a:r>
              <a:rPr lang="zh-CN" altLang="en-US">
                <a:latin typeface="Times New Roman" panose="02020603050405020304" charset="0"/>
                <a:sym typeface="+mn-ea"/>
              </a:rPr>
              <a:t>Sanlit</a:t>
            </a:r>
            <a:r>
              <a:rPr lang="en-US" altLang="zh-CN">
                <a:latin typeface="Times New Roman" panose="02020603050405020304" charset="0"/>
                <a:sym typeface="+mn-ea"/>
              </a:rPr>
              <a:t>un</a:t>
            </a:r>
            <a:r>
              <a:rPr lang="zh-CN" altLang="en-US">
                <a:latin typeface="Times New Roman" panose="02020603050405020304" charset="0"/>
                <a:sym typeface="+mn-ea"/>
              </a:rPr>
              <a:t>，is an area of the Chaoyang District, Beijing containing many popular bar streets and international stores. It is a popular destination for shopping, dining and entertainment</a:t>
            </a:r>
            <a:r>
              <a:rPr lang="zh-CN" altLang="en-US">
                <a:sym typeface="+mn-ea"/>
              </a:rPr>
              <a:t>.</a:t>
            </a: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a:sym typeface="+mn-ea"/>
              </a:rPr>
              <a:t>后海</a:t>
            </a:r>
            <a:r>
              <a:rPr lang="en-US" altLang="zh-CN">
                <a:sym typeface="+mn-ea"/>
              </a:rPr>
              <a:t>houhai</a:t>
            </a:r>
            <a:r>
              <a:rPr lang="en-US" altLang="zh-CN"/>
              <a:t/>
            </a:r>
            <a:br>
              <a:rPr lang="en-US" altLang="zh-CN"/>
            </a:br>
            <a:endParaRPr lang="en-US"/>
          </a:p>
        </p:txBody>
      </p:sp>
      <p:pic>
        <p:nvPicPr>
          <p:cNvPr id="5" name="图片 4"/>
          <p:cNvPicPr>
            <a:picLocks noGrp="1" noChangeAspect="1"/>
          </p:cNvPicPr>
          <p:nvPr>
            <p:ph sz="half" idx="1"/>
          </p:nvPr>
        </p:nvPicPr>
        <p:blipFill>
          <a:blip r:embed="rId2"/>
          <a:stretch>
            <a:fillRect/>
          </a:stretch>
        </p:blipFill>
        <p:spPr>
          <a:xfrm>
            <a:off x="677863" y="2706952"/>
            <a:ext cx="4183062" cy="2788708"/>
          </a:xfrm>
          <a:prstGeom prst="rect">
            <a:avLst/>
          </a:prstGeom>
        </p:spPr>
      </p:pic>
      <p:pic>
        <p:nvPicPr>
          <p:cNvPr id="6" name="内容占位符 3"/>
          <p:cNvPicPr>
            <a:picLocks noGrp="1" noChangeAspect="1"/>
          </p:cNvPicPr>
          <p:nvPr>
            <p:ph sz="half" idx="2"/>
          </p:nvPr>
        </p:nvPicPr>
        <p:blipFill>
          <a:blip r:embed="rId3"/>
          <a:stretch>
            <a:fillRect/>
          </a:stretch>
        </p:blipFill>
        <p:spPr>
          <a:xfrm>
            <a:off x="6940550" y="243205"/>
            <a:ext cx="4286250" cy="2857500"/>
          </a:xfrm>
          <a:prstGeom prst="rect">
            <a:avLst/>
          </a:prstGeom>
        </p:spPr>
      </p:pic>
      <p:pic>
        <p:nvPicPr>
          <p:cNvPr id="7" name="图片 5"/>
          <p:cNvPicPr>
            <a:picLocks noChangeAspect="1"/>
          </p:cNvPicPr>
          <p:nvPr/>
        </p:nvPicPr>
        <p:blipFill>
          <a:blip r:embed="rId4"/>
          <a:stretch>
            <a:fillRect/>
          </a:stretch>
        </p:blipFill>
        <p:spPr>
          <a:xfrm>
            <a:off x="7038975" y="3726815"/>
            <a:ext cx="4187825" cy="279146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a:sym typeface="+mn-ea"/>
              </a:rPr>
              <a:t>后海 </a:t>
            </a:r>
            <a:r>
              <a:rPr lang="en-US" altLang="zh-CN">
                <a:sym typeface="+mn-ea"/>
              </a:rPr>
              <a:t>houhai</a:t>
            </a:r>
            <a:r>
              <a:rPr lang="en-US" altLang="zh-CN"/>
              <a:t/>
            </a:r>
            <a:br>
              <a:rPr lang="en-US" altLang="zh-CN"/>
            </a:br>
            <a:endParaRPr lang="en-US"/>
          </a:p>
        </p:txBody>
      </p:sp>
      <p:pic>
        <p:nvPicPr>
          <p:cNvPr id="6" name="图片 3"/>
          <p:cNvPicPr>
            <a:picLocks noGrp="1" noChangeAspect="1"/>
          </p:cNvPicPr>
          <p:nvPr>
            <p:ph sz="half" idx="1"/>
          </p:nvPr>
        </p:nvPicPr>
        <p:blipFill>
          <a:blip r:embed="rId2"/>
          <a:stretch>
            <a:fillRect/>
          </a:stretch>
        </p:blipFill>
        <p:spPr>
          <a:xfrm>
            <a:off x="6891655" y="365125"/>
            <a:ext cx="4286250" cy="2857500"/>
          </a:xfrm>
          <a:prstGeom prst="rect">
            <a:avLst/>
          </a:prstGeom>
        </p:spPr>
      </p:pic>
      <p:sp>
        <p:nvSpPr>
          <p:cNvPr id="4" name="Content Placeholder 3"/>
          <p:cNvSpPr>
            <a:spLocks noGrp="1"/>
          </p:cNvSpPr>
          <p:nvPr>
            <p:ph sz="half" idx="2"/>
          </p:nvPr>
        </p:nvSpPr>
        <p:spPr/>
        <p:txBody>
          <a:bodyPr/>
          <a:lstStyle/>
          <a:p>
            <a:endParaRPr lang="en-US"/>
          </a:p>
        </p:txBody>
      </p:sp>
      <p:sp>
        <p:nvSpPr>
          <p:cNvPr id="5" name="Text Box 4"/>
          <p:cNvSpPr txBox="1"/>
          <p:nvPr/>
        </p:nvSpPr>
        <p:spPr>
          <a:xfrm>
            <a:off x="506095" y="1986915"/>
            <a:ext cx="6153150" cy="3692525"/>
          </a:xfrm>
          <a:prstGeom prst="rect">
            <a:avLst/>
          </a:prstGeom>
          <a:noFill/>
        </p:spPr>
        <p:txBody>
          <a:bodyPr wrap="square" rtlCol="0" anchor="t">
            <a:spAutoFit/>
          </a:bodyPr>
          <a:lstStyle/>
          <a:p>
            <a:r>
              <a:rPr lang="en-US" altLang="zh-CN">
                <a:latin typeface="Times New Roman" panose="02020603050405020304" charset="0"/>
                <a:sym typeface="+mn-ea"/>
              </a:rPr>
              <a:t>houhai</a:t>
            </a:r>
            <a:r>
              <a:rPr lang="zh-CN" altLang="en-US">
                <a:latin typeface="Times New Roman" panose="02020603050405020304" charset="0"/>
                <a:sym typeface="+mn-ea"/>
              </a:rPr>
              <a:t> refers to a lake and its surrounding neighborhood in Xicheng District of central Beijing, China. Houhai is the largest of the three lakes, along with Qianhai (lit. the "Front Lake") and Xihai (lit. the "Western Lake"), that comprise </a:t>
            </a:r>
            <a:r>
              <a:rPr lang="zh-CN" altLang="en-US">
                <a:solidFill>
                  <a:srgbClr val="FF0000"/>
                </a:solidFill>
                <a:latin typeface="Times New Roman" panose="02020603050405020304" charset="0"/>
                <a:sym typeface="+mn-ea"/>
              </a:rPr>
              <a:t>Shichahai</a:t>
            </a:r>
            <a:r>
              <a:rPr lang="zh-CN" altLang="en-US">
                <a:latin typeface="Times New Roman" panose="02020603050405020304" charset="0"/>
                <a:sym typeface="+mn-ea"/>
              </a:rPr>
              <a:t>, the collective name for the three northern-most lakes in central Beijing. </a:t>
            </a:r>
            <a:endParaRPr lang="zh-CN" altLang="en-US">
              <a:latin typeface="Times New Roman" panose="02020603050405020304" charset="0"/>
            </a:endParaRPr>
          </a:p>
          <a:p>
            <a:endParaRPr lang="zh-CN" altLang="en-US">
              <a:latin typeface="Times New Roman" panose="02020603050405020304" charset="0"/>
            </a:endParaRPr>
          </a:p>
          <a:p>
            <a:r>
              <a:rPr lang="zh-CN" altLang="en-US">
                <a:latin typeface="Times New Roman" panose="02020603050405020304" charset="0"/>
                <a:sym typeface="+mn-ea"/>
              </a:rPr>
              <a:t>Since the early 2000s, the </a:t>
            </a:r>
            <a:r>
              <a:rPr lang="zh-CN" altLang="en-US">
                <a:solidFill>
                  <a:srgbClr val="FF0000"/>
                </a:solidFill>
                <a:latin typeface="Times New Roman" panose="02020603050405020304" charset="0"/>
                <a:sym typeface="+mn-ea"/>
              </a:rPr>
              <a:t>hutong</a:t>
            </a:r>
            <a:r>
              <a:rPr lang="zh-CN" altLang="en-US">
                <a:latin typeface="Times New Roman" panose="02020603050405020304" charset="0"/>
                <a:sym typeface="+mn-ea"/>
              </a:rPr>
              <a:t> neighborhood around Houhai has become known for its nightlife as many residences along the lake shore have been converted into restaurants, bars, and cafes. The area is especially popular with foreign tourists visiting Beijing and is also often visited by the expatriate community and the younger generations of locals.</a:t>
            </a:r>
            <a:endParaRPr lang="en-US"/>
          </a:p>
        </p:txBody>
      </p:sp>
      <p:sp>
        <p:nvSpPr>
          <p:cNvPr id="7" name="对角圆角矩形 4"/>
          <p:cNvSpPr/>
          <p:nvPr/>
        </p:nvSpPr>
        <p:spPr>
          <a:xfrm>
            <a:off x="7973695" y="4062095"/>
            <a:ext cx="2996565" cy="2022475"/>
          </a:xfrm>
          <a:prstGeom prst="round2DiagRect">
            <a:avLst/>
          </a:prstGeom>
          <a:noFill/>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6"/>
          <p:cNvSpPr txBox="1"/>
          <p:nvPr/>
        </p:nvSpPr>
        <p:spPr>
          <a:xfrm>
            <a:off x="7973695" y="4471670"/>
            <a:ext cx="2996565" cy="1076325"/>
          </a:xfrm>
          <a:prstGeom prst="rect">
            <a:avLst/>
          </a:prstGeom>
          <a:noFill/>
        </p:spPr>
        <p:txBody>
          <a:bodyPr wrap="square" rtlCol="0">
            <a:spAutoFit/>
          </a:bodyPr>
          <a:lstStyle/>
          <a:p>
            <a:pPr algn="l"/>
            <a:r>
              <a:rPr lang="zh-CN" altLang="en-US" sz="1600">
                <a:solidFill>
                  <a:srgbClr val="FF0000"/>
                </a:solidFill>
              </a:rPr>
              <a:t> </a:t>
            </a:r>
            <a:r>
              <a:rPr lang="zh-CN" altLang="en-US" sz="1600">
                <a:solidFill>
                  <a:srgbClr val="FF0000"/>
                </a:solidFill>
                <a:latin typeface="Times New Roman" panose="02020603050405020304" charset="0"/>
                <a:sym typeface="+mn-ea"/>
              </a:rPr>
              <a:t>Shichahai ，</a:t>
            </a:r>
            <a:r>
              <a:rPr lang="zh-CN" altLang="en-US" sz="1600">
                <a:solidFill>
                  <a:srgbClr val="FF0000"/>
                </a:solidFill>
              </a:rPr>
              <a:t>a historic scenic area consisting of three lakes， Qianhai (前海), Xihai (西海) and Houhai (后海). </a:t>
            </a:r>
          </a:p>
        </p:txBody>
      </p:sp>
      <p:cxnSp>
        <p:nvCxnSpPr>
          <p:cNvPr id="9" name="直接箭头连接符 7"/>
          <p:cNvCxnSpPr/>
          <p:nvPr/>
        </p:nvCxnSpPr>
        <p:spPr>
          <a:xfrm>
            <a:off x="5043805" y="3109595"/>
            <a:ext cx="4930775" cy="13620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图片 1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5"/>
          <p:cNvSpPr>
            <a:spLocks noGrp="1"/>
          </p:cNvSpPr>
          <p:nvPr>
            <p:ph type="ctrTitle"/>
          </p:nvPr>
        </p:nvSpPr>
        <p:spPr>
          <a:xfrm>
            <a:off x="624417" y="1406843"/>
            <a:ext cx="10943167" cy="1082675"/>
          </a:xfrm>
        </p:spPr>
        <p:txBody>
          <a:bodyPr/>
          <a:lstStyle/>
          <a:p>
            <a:endParaRPr lang="zh-CN" altLang="en-US"/>
          </a:p>
        </p:txBody>
      </p:sp>
      <p:sp>
        <p:nvSpPr>
          <p:cNvPr id="5" name="Content Placeholder 4"/>
          <p:cNvSpPr/>
          <p:nvPr/>
        </p:nvSpPr>
        <p:spPr>
          <a:xfrm>
            <a:off x="441960" y="2696845"/>
            <a:ext cx="10972800" cy="4953000"/>
          </a:xfrm>
          <a:prstGeom prst="rect">
            <a:avLst/>
          </a:prstGeom>
          <a:noFill/>
          <a:ln w="9525">
            <a:noFill/>
          </a:ln>
        </p:spPr>
        <p:txBody>
          <a:bodyPr/>
          <a:lst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zh-CN" altLang="en-US">
                <a:sym typeface="+mn-ea"/>
              </a:rPr>
              <a:t>娱乐活动 </a:t>
            </a:r>
            <a:r>
              <a:rPr lang="en-US" altLang="zh-CN">
                <a:sym typeface="+mn-ea"/>
              </a:rPr>
              <a:t>Entertainment</a:t>
            </a:r>
            <a:endParaRPr lang="en-US" altLang="zh-CN">
              <a:solidFill>
                <a:schemeClr val="tx1"/>
              </a:solidFill>
            </a:endParaRPr>
          </a:p>
          <a:p>
            <a:pPr marL="0" indent="0">
              <a:buNone/>
            </a:pP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420" y="895350"/>
            <a:ext cx="10515600" cy="1325563"/>
          </a:xfrm>
        </p:spPr>
        <p:txBody>
          <a:bodyPr>
            <a:normAutofit fontScale="90000"/>
          </a:bodyPr>
          <a:lstStyle/>
          <a:p>
            <a:r>
              <a:rPr lang="en-US" altLang="zh-CN">
                <a:sym typeface="+mn-ea"/>
              </a:rPr>
              <a:t>For Young Generation</a:t>
            </a:r>
            <a:br>
              <a:rPr lang="en-US" altLang="zh-CN">
                <a:sym typeface="+mn-ea"/>
              </a:rPr>
            </a:br>
            <a:r>
              <a:rPr lang="en-US" altLang="zh-CN"/>
              <a:t/>
            </a:r>
            <a:br>
              <a:rPr lang="en-US" altLang="zh-CN"/>
            </a:br>
            <a:endParaRPr lang="en-US"/>
          </a:p>
        </p:txBody>
      </p:sp>
      <p:sp>
        <p:nvSpPr>
          <p:cNvPr id="3" name="Content Placeholder 2"/>
          <p:cNvSpPr>
            <a:spLocks noGrp="1"/>
          </p:cNvSpPr>
          <p:nvPr>
            <p:ph idx="1"/>
          </p:nvPr>
        </p:nvSpPr>
        <p:spPr/>
        <p:txBody>
          <a:bodyPr>
            <a:normAutofit/>
          </a:bodyPr>
          <a:lstStyle/>
          <a:p>
            <a:pPr marL="0" indent="0">
              <a:buNone/>
            </a:pPr>
            <a:r>
              <a:rPr lang="en-US" altLang="zh-CN">
                <a:sym typeface="+mn-ea"/>
              </a:rPr>
              <a:t>Go to the Gym</a:t>
            </a:r>
            <a:endParaRPr lang="en-US" altLang="zh-CN"/>
          </a:p>
          <a:p>
            <a:pPr marL="0" indent="0">
              <a:buNone/>
            </a:pPr>
            <a:r>
              <a:rPr lang="en-US" altLang="zh-CN">
                <a:sym typeface="+mn-ea"/>
              </a:rPr>
              <a:t>computer games</a:t>
            </a:r>
            <a:endParaRPr lang="en-US" altLang="zh-CN"/>
          </a:p>
          <a:p>
            <a:pPr marL="0" indent="0">
              <a:buNone/>
            </a:pPr>
            <a:r>
              <a:rPr lang="en-US" altLang="zh-CN">
                <a:solidFill>
                  <a:srgbClr val="FF0000"/>
                </a:solidFill>
                <a:sym typeface="+mn-ea"/>
              </a:rPr>
              <a:t>Social platform(Wechat, Weibo)</a:t>
            </a:r>
            <a:endParaRPr lang="en-US" altLang="zh-CN">
              <a:solidFill>
                <a:srgbClr val="FF0000"/>
              </a:solidFill>
            </a:endParaRPr>
          </a:p>
          <a:p>
            <a:pPr marL="0" indent="0">
              <a:buNone/>
            </a:pPr>
            <a:r>
              <a:rPr lang="en-US" altLang="zh-CN">
                <a:solidFill>
                  <a:srgbClr val="FF0000"/>
                </a:solidFill>
                <a:sym typeface="+mn-ea"/>
              </a:rPr>
              <a:t>KTV</a:t>
            </a:r>
            <a:endParaRPr lang="en-US" altLang="zh-CN">
              <a:solidFill>
                <a:srgbClr val="FF0000"/>
              </a:solidFill>
            </a:endParaRPr>
          </a:p>
          <a:p>
            <a:pPr marL="0" indent="0">
              <a:buNone/>
            </a:pPr>
            <a:r>
              <a:rPr lang="en-US" altLang="zh-CN">
                <a:sym typeface="+mn-ea"/>
              </a:rPr>
              <a:t>playing majiang</a:t>
            </a:r>
            <a:endParaRPr lang="en-US" altLang="zh-CN">
              <a:solidFill>
                <a:schemeClr val="tx1"/>
              </a:solidFill>
            </a:endParaRPr>
          </a:p>
          <a:p>
            <a:pPr marL="0" indent="0">
              <a:buNone/>
            </a:pPr>
            <a:r>
              <a:rPr lang="en-US" altLang="zh-CN">
                <a:solidFill>
                  <a:srgbClr val="FF0000"/>
                </a:solidFill>
                <a:sym typeface="+mn-ea"/>
              </a:rPr>
              <a:t>cross talk show</a:t>
            </a:r>
            <a:r>
              <a:rPr lang="zh-CN" altLang="en-US">
                <a:solidFill>
                  <a:srgbClr val="FF0000"/>
                </a:solidFill>
                <a:sym typeface="+mn-ea"/>
              </a:rPr>
              <a:t>（</a:t>
            </a:r>
            <a:r>
              <a:rPr lang="en-US" altLang="zh-CN">
                <a:solidFill>
                  <a:srgbClr val="FF0000"/>
                </a:solidFill>
                <a:sym typeface="+mn-ea"/>
              </a:rPr>
              <a:t>people of all ages</a:t>
            </a:r>
            <a:r>
              <a:rPr lang="zh-CN" altLang="en-US">
                <a:solidFill>
                  <a:srgbClr val="FF0000"/>
                </a:solidFill>
                <a:sym typeface="+mn-ea"/>
              </a:rPr>
              <a:t>）</a:t>
            </a:r>
            <a:endParaRPr lang="zh-CN" altLang="en-US">
              <a:solidFill>
                <a:srgbClr val="FF0000"/>
              </a:solidFill>
            </a:endParaRPr>
          </a:p>
          <a:p>
            <a:pPr marL="0" indent="0">
              <a:buNone/>
            </a:pPr>
            <a:r>
              <a:rPr lang="en-US" altLang="zh-CN">
                <a:sym typeface="+mn-ea"/>
              </a:rPr>
              <a:t>concerts</a:t>
            </a:r>
            <a:endParaRPr lang="en-US" altLang="zh-CN">
              <a:solidFill>
                <a:schemeClr val="tx1"/>
              </a:solidFill>
            </a:endParaRPr>
          </a:p>
          <a:p>
            <a:pPr marL="0" indent="0">
              <a:buNone/>
            </a:pPr>
            <a:r>
              <a:rPr lang="en-US" altLang="zh-CN">
                <a:solidFill>
                  <a:srgbClr val="FF0000"/>
                </a:solidFill>
                <a:sym typeface="+mn-ea"/>
              </a:rPr>
              <a:t>Museum/library/gallery</a:t>
            </a:r>
            <a:endParaRPr lang="en-US" altLang="zh-CN">
              <a:solidFill>
                <a:srgbClr val="FF0000"/>
              </a:solidFill>
            </a:endParaRPr>
          </a:p>
          <a:p>
            <a:pPr marL="0" indent="0">
              <a:buNone/>
            </a:pPr>
            <a:r>
              <a:rPr lang="en-US" altLang="zh-CN">
                <a:solidFill>
                  <a:srgbClr val="FF0000"/>
                </a:solidFill>
                <a:sym typeface="+mn-ea"/>
              </a:rPr>
              <a:t>Bar</a:t>
            </a:r>
            <a:endParaRPr lang="zh-CN" altLang="en-US">
              <a:solidFill>
                <a:srgbClr val="FF0000"/>
              </a:solidFill>
            </a:endParaRPr>
          </a:p>
          <a:p>
            <a:pPr marL="0" indent="0">
              <a:buNone/>
            </a:pPr>
            <a:endParaRPr lang="zh-CN" altLang="en-US">
              <a:solidFill>
                <a:srgbClr val="FF0000"/>
              </a:solidFill>
            </a:endParaRPr>
          </a:p>
          <a:p>
            <a:pPr marL="0" indent="0">
              <a:buNone/>
            </a:pPr>
            <a:endParaRPr lang="en-US" altLang="zh-CN">
              <a:solidFill>
                <a:schemeClr val="tx1"/>
              </a:solidFill>
            </a:endParaRPr>
          </a:p>
          <a:p>
            <a:pPr marL="0" indent="0">
              <a:buNone/>
            </a:pPr>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zh-CN">
                <a:sym typeface="+mn-ea"/>
              </a:rPr>
              <a:t>Wechat</a:t>
            </a:r>
            <a:r>
              <a:rPr lang="zh-CN" altLang="en-US">
                <a:sym typeface="+mn-ea"/>
              </a:rPr>
              <a:t>微信</a:t>
            </a:r>
            <a:r>
              <a:rPr lang="zh-CN" altLang="en-US"/>
              <a:t/>
            </a:r>
            <a:br>
              <a:rPr lang="zh-CN" altLang="en-US"/>
            </a:br>
            <a:endParaRPr lang="en-US"/>
          </a:p>
        </p:txBody>
      </p:sp>
      <p:pic>
        <p:nvPicPr>
          <p:cNvPr id="4" name="内容占位符 3"/>
          <p:cNvPicPr>
            <a:picLocks noGrp="1" noChangeAspect="1"/>
          </p:cNvPicPr>
          <p:nvPr>
            <p:ph idx="1"/>
          </p:nvPr>
        </p:nvPicPr>
        <p:blipFill>
          <a:blip r:embed="rId2"/>
          <a:srcRect l="22632" t="20489" r="10852" b="8089"/>
          <a:stretch>
            <a:fillRect/>
          </a:stretch>
        </p:blipFill>
        <p:spPr>
          <a:xfrm>
            <a:off x="527685" y="1691005"/>
            <a:ext cx="2943225" cy="2857500"/>
          </a:xfrm>
          <a:prstGeom prst="rect">
            <a:avLst/>
          </a:prstGeom>
        </p:spPr>
      </p:pic>
      <p:sp>
        <p:nvSpPr>
          <p:cNvPr id="5" name="Text Box 4"/>
          <p:cNvSpPr txBox="1"/>
          <p:nvPr/>
        </p:nvSpPr>
        <p:spPr>
          <a:xfrm>
            <a:off x="4439920" y="2406015"/>
            <a:ext cx="6636385" cy="3969385"/>
          </a:xfrm>
          <a:prstGeom prst="rect">
            <a:avLst/>
          </a:prstGeom>
          <a:noFill/>
        </p:spPr>
        <p:txBody>
          <a:bodyPr wrap="square" rtlCol="0" anchor="t">
            <a:spAutoFit/>
          </a:bodyPr>
          <a:lstStyle/>
          <a:p>
            <a:pPr algn="l"/>
            <a:r>
              <a:rPr lang="en-US" altLang="zh-CN">
                <a:sym typeface="+mn-ea"/>
              </a:rPr>
              <a:t>Functions   1.sending messages</a:t>
            </a:r>
            <a:r>
              <a:rPr lang="zh-CN" altLang="en-US">
                <a:sym typeface="+mn-ea"/>
              </a:rPr>
              <a:t>，</a:t>
            </a:r>
            <a:r>
              <a:rPr lang="en-US" altLang="zh-CN">
                <a:sym typeface="+mn-ea"/>
              </a:rPr>
              <a:t>stickers</a:t>
            </a:r>
            <a:r>
              <a:rPr lang="zh-CN" altLang="en-US">
                <a:sym typeface="+mn-ea"/>
              </a:rPr>
              <a:t>，</a:t>
            </a:r>
            <a:r>
              <a:rPr lang="en-US" altLang="zh-CN">
                <a:sym typeface="+mn-ea"/>
              </a:rPr>
              <a:t>voices</a:t>
            </a:r>
            <a:r>
              <a:rPr lang="zh-CN" altLang="en-US">
                <a:sym typeface="+mn-ea"/>
              </a:rPr>
              <a:t>，</a:t>
            </a:r>
            <a:r>
              <a:rPr lang="en-US" altLang="zh-CN">
                <a:sym typeface="+mn-ea"/>
              </a:rPr>
              <a:t>videos to friends</a:t>
            </a:r>
            <a:endParaRPr lang="en-US" altLang="zh-CN"/>
          </a:p>
          <a:p>
            <a:pPr algn="l"/>
            <a:r>
              <a:rPr lang="en-US" altLang="zh-CN">
                <a:sym typeface="+mn-ea"/>
              </a:rPr>
              <a:t>                   2.Voice call or video chat with friends</a:t>
            </a:r>
            <a:endParaRPr lang="en-US" altLang="zh-CN"/>
          </a:p>
          <a:p>
            <a:pPr algn="l"/>
            <a:r>
              <a:rPr lang="en-US" altLang="zh-CN">
                <a:sym typeface="+mn-ea"/>
              </a:rPr>
              <a:t>                   3.transfer money /send red packet to friends</a:t>
            </a:r>
            <a:endParaRPr lang="en-US" altLang="zh-CN"/>
          </a:p>
          <a:p>
            <a:pPr algn="l"/>
            <a:r>
              <a:rPr lang="en-US" altLang="zh-CN">
                <a:sym typeface="+mn-ea"/>
              </a:rPr>
              <a:t>                   4.payment (same as alipay</a:t>
            </a:r>
            <a:r>
              <a:rPr lang="zh-CN" altLang="en-US">
                <a:sym typeface="+mn-ea"/>
              </a:rPr>
              <a:t>）</a:t>
            </a:r>
            <a:endParaRPr lang="zh-CN" altLang="en-US"/>
          </a:p>
          <a:p>
            <a:pPr algn="l"/>
            <a:r>
              <a:rPr lang="en-US" altLang="zh-CN">
                <a:sym typeface="+mn-ea"/>
              </a:rPr>
              <a:t>                   5.share moments on your friend circle</a:t>
            </a:r>
            <a:r>
              <a:rPr lang="zh-CN" altLang="en-US">
                <a:sym typeface="+mn-ea"/>
              </a:rPr>
              <a:t>（</a:t>
            </a:r>
            <a:r>
              <a:rPr lang="en-US" altLang="zh-CN">
                <a:sym typeface="+mn-ea"/>
              </a:rPr>
              <a:t>text</a:t>
            </a:r>
            <a:r>
              <a:rPr lang="zh-CN" altLang="en-US">
                <a:sym typeface="+mn-ea"/>
              </a:rPr>
              <a:t>，</a:t>
            </a:r>
            <a:r>
              <a:rPr lang="en-US" altLang="zh-CN">
                <a:sym typeface="+mn-ea"/>
              </a:rPr>
              <a:t>video</a:t>
            </a:r>
            <a:r>
              <a:rPr lang="zh-CN" altLang="en-US">
                <a:sym typeface="+mn-ea"/>
              </a:rPr>
              <a:t>，</a:t>
            </a:r>
            <a:r>
              <a:rPr lang="en-US" altLang="zh-CN">
                <a:sym typeface="+mn-ea"/>
              </a:rPr>
              <a:t>picture</a:t>
            </a:r>
            <a:r>
              <a:rPr lang="zh-CN" altLang="en-US">
                <a:sym typeface="+mn-ea"/>
              </a:rPr>
              <a:t>）</a:t>
            </a:r>
            <a:endParaRPr lang="zh-CN" altLang="en-US"/>
          </a:p>
          <a:p>
            <a:pPr algn="l"/>
            <a:r>
              <a:rPr lang="en-US" altLang="zh-CN">
                <a:sym typeface="+mn-ea"/>
              </a:rPr>
              <a:t>                   6.establish discussion groups</a:t>
            </a:r>
            <a:endParaRPr lang="en-US" altLang="zh-CN"/>
          </a:p>
          <a:p>
            <a:pPr algn="l"/>
            <a:r>
              <a:rPr lang="en-US" altLang="zh-CN">
                <a:sym typeface="+mn-ea"/>
              </a:rPr>
              <a:t>                  </a:t>
            </a:r>
            <a:endParaRPr lang="en-US" altLang="zh-CN"/>
          </a:p>
          <a:p>
            <a:pPr algn="l"/>
            <a:r>
              <a:rPr lang="zh-CN" altLang="en-US">
                <a:sym typeface="+mn-ea"/>
              </a:rPr>
              <a:t>                   </a:t>
            </a:r>
            <a:r>
              <a:rPr lang="en-US" altLang="zh-CN">
                <a:sym typeface="+mn-ea"/>
              </a:rPr>
              <a:t>.......</a:t>
            </a:r>
            <a:endParaRPr lang="en-US" altLang="zh-CN"/>
          </a:p>
          <a:p>
            <a:pPr algn="l"/>
            <a:r>
              <a:rPr lang="en-US" altLang="zh-CN">
                <a:sym typeface="+mn-ea"/>
              </a:rPr>
              <a:t>It is widely used in China not only among friends but also among colleagues</a:t>
            </a:r>
            <a:r>
              <a:rPr lang="zh-CN" altLang="en-US">
                <a:sym typeface="+mn-ea"/>
              </a:rPr>
              <a:t>，</a:t>
            </a:r>
            <a:endParaRPr lang="zh-CN" altLang="en-US"/>
          </a:p>
          <a:p>
            <a:pPr algn="l"/>
            <a:r>
              <a:rPr lang="en-US" altLang="zh-CN">
                <a:sym typeface="+mn-ea"/>
              </a:rPr>
              <a:t>so it is normal that you will be asked for your wechat when you make friends with someone or</a:t>
            </a:r>
            <a:endParaRPr lang="en-US" altLang="zh-CN"/>
          </a:p>
          <a:p>
            <a:pPr algn="l"/>
            <a:r>
              <a:rPr lang="en-US" altLang="zh-CN">
                <a:sym typeface="+mn-ea"/>
              </a:rPr>
              <a:t>recruited in a company.</a:t>
            </a:r>
            <a:endParaRPr lang="en-US"/>
          </a:p>
        </p:txBody>
      </p:sp>
      <p:sp>
        <p:nvSpPr>
          <p:cNvPr id="6" name="文本框 4"/>
          <p:cNvSpPr txBox="1"/>
          <p:nvPr/>
        </p:nvSpPr>
        <p:spPr>
          <a:xfrm>
            <a:off x="4998720" y="1491615"/>
            <a:ext cx="1468120" cy="368300"/>
          </a:xfrm>
          <a:prstGeom prst="rect">
            <a:avLst/>
          </a:prstGeom>
          <a:noFill/>
        </p:spPr>
        <p:txBody>
          <a:bodyPr wrap="square" rtlCol="0">
            <a:spAutoFit/>
          </a:bodyPr>
          <a:lstStyle/>
          <a:p>
            <a:r>
              <a:rPr lang="en-US" altLang="zh-CN"/>
              <a:t>videos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zh-CN">
                <a:sym typeface="+mn-ea"/>
              </a:rPr>
              <a:t>Weibo</a:t>
            </a:r>
            <a:r>
              <a:rPr lang="zh-CN" altLang="en-US">
                <a:sym typeface="+mn-ea"/>
              </a:rPr>
              <a:t>微博</a:t>
            </a:r>
            <a:r>
              <a:rPr lang="zh-CN" altLang="en-US"/>
              <a:t/>
            </a:r>
            <a:br>
              <a:rPr lang="zh-CN" altLang="en-US"/>
            </a:br>
            <a:endParaRPr lang="en-US"/>
          </a:p>
        </p:txBody>
      </p:sp>
      <p:pic>
        <p:nvPicPr>
          <p:cNvPr id="5" name="内容占位符 3"/>
          <p:cNvPicPr>
            <a:picLocks noGrp="1" noChangeAspect="1"/>
          </p:cNvPicPr>
          <p:nvPr>
            <p:ph idx="1"/>
          </p:nvPr>
        </p:nvPicPr>
        <p:blipFill>
          <a:blip r:embed="rId2"/>
          <a:stretch>
            <a:fillRect/>
          </a:stretch>
        </p:blipFill>
        <p:spPr>
          <a:xfrm>
            <a:off x="838200" y="1322070"/>
            <a:ext cx="3585845" cy="3382010"/>
          </a:xfrm>
          <a:prstGeom prst="rect">
            <a:avLst/>
          </a:prstGeom>
        </p:spPr>
      </p:pic>
      <p:sp>
        <p:nvSpPr>
          <p:cNvPr id="4" name="Text Box 3"/>
          <p:cNvSpPr txBox="1"/>
          <p:nvPr/>
        </p:nvSpPr>
        <p:spPr>
          <a:xfrm>
            <a:off x="4826000" y="2136775"/>
            <a:ext cx="6528435" cy="1753235"/>
          </a:xfrm>
          <a:prstGeom prst="rect">
            <a:avLst/>
          </a:prstGeom>
          <a:noFill/>
        </p:spPr>
        <p:txBody>
          <a:bodyPr wrap="square" rtlCol="0" anchor="t">
            <a:spAutoFit/>
          </a:bodyPr>
          <a:lstStyle/>
          <a:p>
            <a:r>
              <a:rPr lang="en-US" altLang="zh-CN">
                <a:sym typeface="+mn-ea"/>
              </a:rPr>
              <a:t>Similar to Facebook or Twitter</a:t>
            </a:r>
            <a:endParaRPr lang="en-US" altLang="zh-CN"/>
          </a:p>
          <a:p>
            <a:endParaRPr lang="en-US" altLang="zh-CN"/>
          </a:p>
          <a:p>
            <a:r>
              <a:rPr lang="en-US" altLang="zh-CN">
                <a:sym typeface="+mn-ea"/>
              </a:rPr>
              <a:t>You can find the latest gossips or social news on weibo</a:t>
            </a:r>
            <a:endParaRPr lang="en-US" altLang="zh-CN"/>
          </a:p>
          <a:p>
            <a:endParaRPr lang="en-US" altLang="zh-CN"/>
          </a:p>
          <a:p>
            <a:endParaRPr lang="en-US" altLang="zh-CN"/>
          </a:p>
          <a:p>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抖音 </a:t>
            </a:r>
            <a:r>
              <a:rPr lang="en-US" altLang="zh-CN"/>
              <a:t>Douyin Tiktok</a:t>
            </a:r>
          </a:p>
        </p:txBody>
      </p:sp>
      <p:pic>
        <p:nvPicPr>
          <p:cNvPr id="4" name="Content Placeholder 3"/>
          <p:cNvPicPr>
            <a:picLocks noGrp="1" noChangeAspect="1"/>
          </p:cNvPicPr>
          <p:nvPr>
            <p:ph idx="1"/>
          </p:nvPr>
        </p:nvPicPr>
        <p:blipFill>
          <a:blip r:embed="rId2"/>
          <a:stretch>
            <a:fillRect/>
          </a:stretch>
        </p:blipFill>
        <p:spPr>
          <a:xfrm>
            <a:off x="563880" y="2148840"/>
            <a:ext cx="4304030" cy="2306955"/>
          </a:xfrm>
          <a:prstGeom prst="rect">
            <a:avLst/>
          </a:prstGeom>
        </p:spPr>
      </p:pic>
      <p:sp>
        <p:nvSpPr>
          <p:cNvPr id="5" name="Text Box 4"/>
          <p:cNvSpPr txBox="1"/>
          <p:nvPr/>
        </p:nvSpPr>
        <p:spPr>
          <a:xfrm>
            <a:off x="5307965" y="2313305"/>
            <a:ext cx="6528435" cy="1476375"/>
          </a:xfrm>
          <a:prstGeom prst="rect">
            <a:avLst/>
          </a:prstGeom>
          <a:noFill/>
        </p:spPr>
        <p:txBody>
          <a:bodyPr wrap="square" rtlCol="0" anchor="t">
            <a:spAutoFit/>
          </a:bodyPr>
          <a:lstStyle/>
          <a:p>
            <a:r>
              <a:rPr lang="en-US" altLang="zh-CN">
                <a:sym typeface="+mn-ea"/>
              </a:rPr>
              <a:t>There are many interesting and creative video clips.</a:t>
            </a:r>
          </a:p>
          <a:p>
            <a:endParaRPr lang="en-US" altLang="zh-CN">
              <a:sym typeface="+mn-ea"/>
            </a:endParaRPr>
          </a:p>
          <a:p>
            <a:r>
              <a:rPr lang="en-US" altLang="zh-CN">
                <a:sym typeface="+mn-ea"/>
              </a:rPr>
              <a:t>You can also make your own video clips.</a:t>
            </a:r>
            <a:endParaRPr lang="en-US" altLang="zh-CN"/>
          </a:p>
          <a:p>
            <a:endParaRPr lang="en-US" altLang="zh-CN"/>
          </a:p>
          <a:p>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zh-CN">
                <a:sym typeface="+mn-ea"/>
              </a:rPr>
              <a:t>Ktv</a:t>
            </a:r>
            <a:r>
              <a:rPr lang="en-US" altLang="zh-CN"/>
              <a:t/>
            </a:r>
            <a:br>
              <a:rPr lang="en-US" altLang="zh-CN"/>
            </a:br>
            <a:endParaRPr lang="en-US"/>
          </a:p>
        </p:txBody>
      </p:sp>
      <p:pic>
        <p:nvPicPr>
          <p:cNvPr id="4" name="内容占位符 3"/>
          <p:cNvPicPr>
            <a:picLocks noGrp="1" noChangeAspect="1"/>
          </p:cNvPicPr>
          <p:nvPr>
            <p:ph idx="1"/>
          </p:nvPr>
        </p:nvPicPr>
        <p:blipFill>
          <a:blip r:embed="rId2"/>
          <a:stretch>
            <a:fillRect/>
          </a:stretch>
        </p:blipFill>
        <p:spPr>
          <a:xfrm>
            <a:off x="6827520" y="1336040"/>
            <a:ext cx="4286250" cy="2857500"/>
          </a:xfrm>
          <a:prstGeom prst="rect">
            <a:avLst/>
          </a:prstGeom>
        </p:spPr>
      </p:pic>
      <p:sp>
        <p:nvSpPr>
          <p:cNvPr id="5" name="Text Box 4"/>
          <p:cNvSpPr txBox="1"/>
          <p:nvPr/>
        </p:nvSpPr>
        <p:spPr>
          <a:xfrm>
            <a:off x="537845" y="1482090"/>
            <a:ext cx="5912485" cy="4799965"/>
          </a:xfrm>
          <a:prstGeom prst="rect">
            <a:avLst/>
          </a:prstGeom>
          <a:noFill/>
        </p:spPr>
        <p:txBody>
          <a:bodyPr wrap="square" rtlCol="0" anchor="t">
            <a:spAutoFit/>
          </a:bodyPr>
          <a:lstStyle/>
          <a:p>
            <a:r>
              <a:rPr lang="en-US" altLang="zh-CN">
                <a:sym typeface="+mn-ea"/>
              </a:rPr>
              <a:t>Ktv is a very typical way for Chinese  aging from </a:t>
            </a:r>
            <a:endParaRPr lang="en-US" altLang="zh-CN"/>
          </a:p>
          <a:p>
            <a:r>
              <a:rPr lang="en-US" altLang="zh-CN">
                <a:sym typeface="+mn-ea"/>
              </a:rPr>
              <a:t>14 years old to 50 years old to have fun together.</a:t>
            </a:r>
            <a:endParaRPr lang="en-US" altLang="zh-CN"/>
          </a:p>
          <a:p>
            <a:endParaRPr lang="zh-CN" altLang="en-US"/>
          </a:p>
          <a:p>
            <a:r>
              <a:rPr lang="en-US" altLang="zh-CN">
                <a:sym typeface="+mn-ea"/>
              </a:rPr>
              <a:t>It is a seperated private room, so we always go there </a:t>
            </a:r>
            <a:endParaRPr lang="en-US" altLang="zh-CN"/>
          </a:p>
          <a:p>
            <a:r>
              <a:rPr lang="en-US" altLang="zh-CN">
                <a:sym typeface="+mn-ea"/>
              </a:rPr>
              <a:t>with a group of friends.</a:t>
            </a:r>
            <a:endParaRPr lang="en-US" altLang="zh-CN"/>
          </a:p>
          <a:p>
            <a:endParaRPr lang="en-US" altLang="zh-CN"/>
          </a:p>
          <a:p>
            <a:r>
              <a:rPr lang="en-US" altLang="zh-CN">
                <a:sym typeface="+mn-ea"/>
              </a:rPr>
              <a:t>Besides singing, it also provides soft drinks, beers and </a:t>
            </a:r>
            <a:endParaRPr lang="en-US" altLang="zh-CN"/>
          </a:p>
          <a:p>
            <a:r>
              <a:rPr lang="en-US" altLang="zh-CN">
                <a:sym typeface="+mn-ea"/>
              </a:rPr>
              <a:t>snacks, cut-up fruits.</a:t>
            </a:r>
            <a:endParaRPr lang="en-US" altLang="zh-CN"/>
          </a:p>
          <a:p>
            <a:endParaRPr lang="en-US" altLang="zh-CN"/>
          </a:p>
          <a:p>
            <a:endParaRPr lang="en-US" altLang="zh-CN"/>
          </a:p>
          <a:p>
            <a:r>
              <a:rPr lang="en-US" altLang="zh-CN">
                <a:sym typeface="+mn-ea"/>
              </a:rPr>
              <a:t>It will have more than 60% discount(60-100RMB for a whole afternoon)</a:t>
            </a:r>
            <a:endParaRPr lang="en-US" altLang="zh-CN"/>
          </a:p>
          <a:p>
            <a:r>
              <a:rPr lang="en-US" altLang="zh-CN">
                <a:sym typeface="+mn-ea"/>
              </a:rPr>
              <a:t> If you go there in the afternoon.</a:t>
            </a:r>
            <a:endParaRPr lang="en-US" altLang="zh-CN"/>
          </a:p>
          <a:p>
            <a:endParaRPr lang="en-US" altLang="zh-CN"/>
          </a:p>
          <a:p>
            <a:r>
              <a:rPr lang="en-US" altLang="zh-CN">
                <a:sym typeface="+mn-ea"/>
              </a:rPr>
              <a:t>but after 18:00, the cost will be like 200 RMB for 3 hours or so.</a:t>
            </a:r>
            <a:endParaRPr lang="en-US" altLang="zh-CN"/>
          </a:p>
          <a:p>
            <a:endParaRPr 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sym typeface="+mn-ea"/>
              </a:rPr>
              <a:t>Cross talk show</a:t>
            </a:r>
            <a:endParaRPr lang="en-US"/>
          </a:p>
        </p:txBody>
      </p:sp>
      <p:pic>
        <p:nvPicPr>
          <p:cNvPr id="4" name="内容占位符 3"/>
          <p:cNvPicPr>
            <a:picLocks noGrp="1" noChangeAspect="1"/>
          </p:cNvPicPr>
          <p:nvPr>
            <p:ph idx="1"/>
          </p:nvPr>
        </p:nvPicPr>
        <p:blipFill>
          <a:blip r:embed="rId2"/>
          <a:stretch>
            <a:fillRect/>
          </a:stretch>
        </p:blipFill>
        <p:spPr>
          <a:xfrm>
            <a:off x="8916035" y="1359535"/>
            <a:ext cx="2905125" cy="2038350"/>
          </a:xfrm>
          <a:prstGeom prst="rect">
            <a:avLst/>
          </a:prstGeom>
        </p:spPr>
      </p:pic>
      <p:sp>
        <p:nvSpPr>
          <p:cNvPr id="5" name="Text Box 4"/>
          <p:cNvSpPr txBox="1"/>
          <p:nvPr/>
        </p:nvSpPr>
        <p:spPr>
          <a:xfrm>
            <a:off x="838200" y="1590040"/>
            <a:ext cx="6527800" cy="4523105"/>
          </a:xfrm>
          <a:prstGeom prst="rect">
            <a:avLst/>
          </a:prstGeom>
          <a:noFill/>
        </p:spPr>
        <p:txBody>
          <a:bodyPr wrap="square" rtlCol="0" anchor="t">
            <a:spAutoFit/>
          </a:bodyPr>
          <a:lstStyle/>
          <a:p>
            <a:r>
              <a:rPr lang="zh-CN" altLang="en-US">
                <a:solidFill>
                  <a:srgbClr val="FF0000"/>
                </a:solidFill>
                <a:latin typeface="Times New Roman" panose="02020603050405020304" charset="0"/>
                <a:sym typeface="+mn-ea"/>
              </a:rPr>
              <a:t>Xiangsheng</a:t>
            </a:r>
            <a:r>
              <a:rPr lang="en-US" altLang="zh-CN">
                <a:latin typeface="Times New Roman" panose="02020603050405020304" charset="0"/>
                <a:sym typeface="+mn-ea"/>
              </a:rPr>
              <a:t>, </a:t>
            </a:r>
            <a:r>
              <a:rPr lang="zh-CN" altLang="en-US">
                <a:latin typeface="Times New Roman" panose="02020603050405020304" charset="0"/>
                <a:sym typeface="+mn-ea"/>
              </a:rPr>
              <a:t> also known as crosstalk, is a traditional Chinese comedic performing arts, and one of China's most popular cultural elements. It is typically in the form of a duo dialogue between two performers, but much less often can also be a monologue by a solo performer (similar to most western stand-up comedy), or even less frequently, a group act by multiple performers. </a:t>
            </a:r>
            <a:endParaRPr lang="zh-CN" altLang="en-US">
              <a:latin typeface="Times New Roman" panose="02020603050405020304" charset="0"/>
            </a:endParaRPr>
          </a:p>
          <a:p>
            <a:endParaRPr lang="zh-CN" altLang="en-US">
              <a:latin typeface="Times New Roman" panose="02020603050405020304" charset="0"/>
            </a:endParaRPr>
          </a:p>
          <a:p>
            <a:r>
              <a:rPr lang="zh-CN" altLang="en-US">
                <a:latin typeface="Times New Roman" panose="02020603050405020304" charset="0"/>
                <a:sym typeface="+mn-ea"/>
              </a:rPr>
              <a:t> The xiangsheng language, rich in puns and allusions, is delivered in a rapid, bantering style, typically in the Beijing dialect (or in Standard Chinese with a strong northern accent). The acts would sometimes include singing, Chinese rapping and musical instruments.</a:t>
            </a:r>
            <a:endParaRPr lang="zh-CN" altLang="en-US">
              <a:latin typeface="Times New Roman" panose="02020603050405020304" charset="0"/>
            </a:endParaRPr>
          </a:p>
          <a:p>
            <a:endParaRPr lang="zh-CN" altLang="en-US">
              <a:latin typeface="Times New Roman" panose="02020603050405020304" charset="0"/>
            </a:endParaRPr>
          </a:p>
          <a:p>
            <a:r>
              <a:rPr lang="zh-CN" altLang="en-US">
                <a:latin typeface="Times New Roman" panose="02020603050405020304" charset="0"/>
                <a:sym typeface="+mn-ea"/>
              </a:rPr>
              <a:t>Canadian xiangsheng comedian Dashan (Mark Rowswell) says the closest equivalent in English would be Abbott and Costello's "Who's on First?" sketch</a:t>
            </a:r>
            <a:r>
              <a:rPr lang="en-US" altLang="zh-CN">
                <a:latin typeface="Times New Roman" panose="02020603050405020304" charset="0"/>
                <a:sym typeface="+mn-ea"/>
              </a:rPr>
              <a:t>.</a:t>
            </a:r>
            <a:endParaRPr lang="en-US" altLang="zh-CN">
              <a:latin typeface="Times New Roman" panose="02020603050405020304" charset="0"/>
            </a:endParaRPr>
          </a:p>
          <a:p>
            <a:endParaRPr 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图片 1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type="subTitle" idx="1"/>
          </p:nvPr>
        </p:nvSpPr>
        <p:spPr>
          <a:xfrm>
            <a:off x="-2420620" y="2175510"/>
            <a:ext cx="10972800" cy="4953000"/>
          </a:xfrm>
        </p:spPr>
        <p:txBody>
          <a:bodyPr/>
          <a:lstStyle/>
          <a:p>
            <a:pPr marL="0" indent="0" algn="ctr">
              <a:buNone/>
            </a:pPr>
            <a:r>
              <a:rPr lang="zh-CN" altLang="en-US" sz="5400" b="1">
                <a:latin typeface="KaiTi" panose="02010609060101010101" pitchFamily="49" charset="-122"/>
                <a:ea typeface="KaiTi" panose="02010609060101010101" pitchFamily="49" charset="-122"/>
              </a:rPr>
              <a:t>一起学汉语</a:t>
            </a:r>
            <a:endParaRPr lang="zh-CN" altLang="en-US" sz="4400"/>
          </a:p>
          <a:p>
            <a:pPr marL="0" indent="0" algn="ctr">
              <a:buNone/>
            </a:pPr>
            <a:endParaRPr lang="en-US" altLang="zh-CN" sz="4400"/>
          </a:p>
        </p:txBody>
      </p:sp>
      <p:sp>
        <p:nvSpPr>
          <p:cNvPr id="7" name="文本框 6"/>
          <p:cNvSpPr txBox="1"/>
          <p:nvPr/>
        </p:nvSpPr>
        <p:spPr>
          <a:xfrm>
            <a:off x="1032157" y="3427378"/>
            <a:ext cx="5132070" cy="829945"/>
          </a:xfrm>
          <a:prstGeom prst="rect">
            <a:avLst/>
          </a:prstGeom>
          <a:noFill/>
        </p:spPr>
        <p:txBody>
          <a:bodyPr wrap="none" rtlCol="0">
            <a:spAutoFit/>
          </a:bodyPr>
          <a:lstStyle/>
          <a:p>
            <a:r>
              <a:rPr lang="en-US" altLang="zh-CN" sz="4800" b="1" dirty="0">
                <a:ln w="22225">
                  <a:solidFill>
                    <a:schemeClr val="accent2"/>
                  </a:solidFill>
                  <a:prstDash val="solid"/>
                </a:ln>
                <a:solidFill>
                  <a:schemeClr val="accent2">
                    <a:lumMod val="40000"/>
                    <a:lumOff val="60000"/>
                  </a:schemeClr>
                </a:solidFill>
                <a:effectLst/>
                <a:latin typeface="Microsoft YaHei" panose="020B0503020204020204" charset="-122"/>
                <a:ea typeface="Microsoft YaHei" panose="020B0503020204020204" charset="-122"/>
              </a:rPr>
              <a:t>Happy  Chinese</a:t>
            </a:r>
            <a:r>
              <a:rPr lang="en-US" altLang="zh-CN" sz="4800" b="1" dirty="0">
                <a:ln/>
                <a:gradFill>
                  <a:gsLst>
                    <a:gs pos="21000">
                      <a:srgbClr val="53575C"/>
                    </a:gs>
                    <a:gs pos="88000">
                      <a:srgbClr val="C5C7CA"/>
                    </a:gs>
                  </a:gsLst>
                  <a:lin ang="5400000"/>
                </a:gradFill>
                <a:effectLst/>
                <a:latin typeface="Microsoft YaHei" panose="020B0503020204020204" charset="-122"/>
                <a:ea typeface="Microsoft YaHei" panose="020B0503020204020204" charset="-122"/>
              </a:rPr>
              <a:t>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196788" y="1521983"/>
            <a:ext cx="10515600" cy="1325563"/>
          </a:xfrm>
        </p:spPr>
        <p:txBody>
          <a:bodyPr>
            <a:noAutofit/>
          </a:bodyPr>
          <a:lstStyle/>
          <a:p>
            <a:r>
              <a:rPr lang="zh-CN" altLang="en-US" sz="3200" dirty="0">
                <a:sym typeface="+mn-ea"/>
              </a:rPr>
              <a:t/>
            </a:r>
            <a:br>
              <a:rPr lang="zh-CN" altLang="en-US" sz="3200" dirty="0">
                <a:sym typeface="+mn-ea"/>
              </a:rPr>
            </a:br>
            <a:r>
              <a:rPr lang="zh-CN" altLang="en-US" sz="3200" dirty="0">
                <a:sym typeface="+mn-ea"/>
              </a:rPr>
              <a:t>去</a:t>
            </a:r>
            <a:r>
              <a:rPr lang="en-US" altLang="zh-CN" sz="3200" dirty="0">
                <a:sym typeface="+mn-ea"/>
              </a:rPr>
              <a:t>+ Place+</a:t>
            </a:r>
            <a:r>
              <a:rPr lang="zh-CN" altLang="en-US" sz="3200" dirty="0">
                <a:sym typeface="+mn-ea"/>
              </a:rPr>
              <a:t>怎么  走？  ：</a:t>
            </a:r>
            <a:r>
              <a:rPr lang="en-US" altLang="zh-CN" sz="3200" dirty="0">
                <a:sym typeface="+mn-ea"/>
              </a:rPr>
              <a:t>How to go to+</a:t>
            </a:r>
            <a:r>
              <a:rPr lang="zh-CN" altLang="en-US" sz="3200" dirty="0">
                <a:sym typeface="+mn-ea"/>
              </a:rPr>
              <a:t>（</a:t>
            </a:r>
            <a:r>
              <a:rPr lang="en-US" altLang="zh-CN" sz="3200" dirty="0">
                <a:sym typeface="+mn-ea"/>
              </a:rPr>
              <a:t>Place</a:t>
            </a:r>
            <a:r>
              <a:rPr lang="zh-CN" altLang="en-US" sz="3200" dirty="0">
                <a:sym typeface="+mn-ea"/>
              </a:rPr>
              <a:t>）</a:t>
            </a:r>
            <a:br>
              <a:rPr lang="zh-CN" altLang="en-US" sz="3200" dirty="0">
                <a:sym typeface="+mn-ea"/>
              </a:rPr>
            </a:br>
            <a:r>
              <a:rPr lang="zh-CN" altLang="en-US" sz="3200" dirty="0">
                <a:sym typeface="+mn-ea"/>
              </a:rPr>
              <a:t/>
            </a:r>
            <a:br>
              <a:rPr lang="zh-CN" altLang="en-US" sz="3200" dirty="0">
                <a:sym typeface="+mn-ea"/>
              </a:rPr>
            </a:br>
            <a:endParaRPr lang="zh-CN" altLang="en-US" sz="3200" dirty="0">
              <a:sym typeface="+mn-ea"/>
            </a:endParaRPr>
          </a:p>
        </p:txBody>
      </p:sp>
      <p:sp>
        <p:nvSpPr>
          <p:cNvPr id="3" name="内容占位符 2"/>
          <p:cNvSpPr>
            <a:spLocks noGrp="1"/>
          </p:cNvSpPr>
          <p:nvPr>
            <p:ph idx="1"/>
          </p:nvPr>
        </p:nvSpPr>
        <p:spPr>
          <a:xfrm>
            <a:off x="4297045" y="2333625"/>
            <a:ext cx="6777841" cy="4351338"/>
          </a:xfrm>
        </p:spPr>
        <p:txBody>
          <a:bodyPr>
            <a:normAutofit lnSpcReduction="10000"/>
          </a:bodyPr>
          <a:lstStyle/>
          <a:p>
            <a:r>
              <a:rPr lang="zh-CN" altLang="en-US" dirty="0">
                <a:solidFill>
                  <a:srgbClr val="0000FF"/>
                </a:solidFill>
              </a:rPr>
              <a:t>Q</a:t>
            </a:r>
            <a:r>
              <a:rPr lang="zh-CN" altLang="en-US" dirty="0">
                <a:solidFill>
                  <a:srgbClr val="FF0000"/>
                </a:solidFill>
              </a:rPr>
              <a:t>ù      </a:t>
            </a:r>
            <a:r>
              <a:rPr lang="zh-CN" altLang="en-US" dirty="0">
                <a:solidFill>
                  <a:srgbClr val="0000FF"/>
                </a:solidFill>
              </a:rPr>
              <a:t>z</a:t>
            </a:r>
            <a:r>
              <a:rPr lang="zh-CN" altLang="en-US" dirty="0">
                <a:solidFill>
                  <a:srgbClr val="FF0000"/>
                </a:solidFill>
              </a:rPr>
              <a:t>ěn</a:t>
            </a:r>
            <a:r>
              <a:rPr lang="zh-CN" altLang="en-US" dirty="0">
                <a:solidFill>
                  <a:srgbClr val="0000FF"/>
                </a:solidFill>
              </a:rPr>
              <a:t>m</a:t>
            </a:r>
            <a:r>
              <a:rPr lang="zh-CN" altLang="en-US" dirty="0">
                <a:solidFill>
                  <a:srgbClr val="FF0000"/>
                </a:solidFill>
              </a:rPr>
              <a:t>e </a:t>
            </a:r>
            <a:r>
              <a:rPr lang="zh-CN" altLang="en-US" dirty="0">
                <a:solidFill>
                  <a:srgbClr val="0000FF"/>
                </a:solidFill>
              </a:rPr>
              <a:t>z</a:t>
            </a:r>
            <a:r>
              <a:rPr lang="zh-CN" altLang="en-US" dirty="0">
                <a:solidFill>
                  <a:srgbClr val="FF0000"/>
                </a:solidFill>
              </a:rPr>
              <a:t>ǒu</a:t>
            </a:r>
            <a:endParaRPr lang="zh-CN" altLang="en-US" dirty="0"/>
          </a:p>
          <a:p>
            <a:pPr marL="0" indent="0">
              <a:buNone/>
            </a:pPr>
            <a:r>
              <a:rPr lang="zh-CN" altLang="en-US" dirty="0"/>
              <a:t>   去  </a:t>
            </a:r>
            <a:r>
              <a:rPr lang="en-US" altLang="zh-CN" dirty="0"/>
              <a:t>……</a:t>
            </a:r>
            <a:r>
              <a:rPr lang="zh-CN" altLang="en-US" dirty="0"/>
              <a:t>   怎么走？（</a:t>
            </a:r>
            <a:r>
              <a:rPr lang="en-US" altLang="zh-CN" dirty="0"/>
              <a:t>airport</a:t>
            </a:r>
            <a:r>
              <a:rPr lang="zh-CN" altLang="en-US" dirty="0"/>
              <a:t>）</a:t>
            </a:r>
          </a:p>
          <a:p>
            <a:endParaRPr lang="zh-CN" altLang="en-US" dirty="0"/>
          </a:p>
          <a:p>
            <a:r>
              <a:rPr lang="zh-CN" altLang="en-US" dirty="0">
                <a:solidFill>
                  <a:srgbClr val="0000FF"/>
                </a:solidFill>
              </a:rPr>
              <a:t>Q</a:t>
            </a:r>
            <a:r>
              <a:rPr lang="zh-CN" altLang="en-US" dirty="0">
                <a:solidFill>
                  <a:srgbClr val="FF0000"/>
                </a:solidFill>
              </a:rPr>
              <a:t>ù    </a:t>
            </a:r>
            <a:r>
              <a:rPr lang="zh-CN" altLang="en-US" dirty="0">
                <a:solidFill>
                  <a:srgbClr val="0000FF"/>
                </a:solidFill>
              </a:rPr>
              <a:t>z</a:t>
            </a:r>
            <a:r>
              <a:rPr lang="zh-CN" altLang="en-US" dirty="0">
                <a:solidFill>
                  <a:srgbClr val="FF0000"/>
                </a:solidFill>
              </a:rPr>
              <a:t>ěn</a:t>
            </a:r>
            <a:r>
              <a:rPr lang="zh-CN" altLang="en-US" dirty="0">
                <a:solidFill>
                  <a:srgbClr val="0000FF"/>
                </a:solidFill>
              </a:rPr>
              <a:t>m</a:t>
            </a:r>
            <a:r>
              <a:rPr lang="zh-CN" altLang="en-US" dirty="0">
                <a:solidFill>
                  <a:srgbClr val="FF0000"/>
                </a:solidFill>
              </a:rPr>
              <a:t>e </a:t>
            </a:r>
            <a:r>
              <a:rPr lang="zh-CN" altLang="en-US" dirty="0">
                <a:solidFill>
                  <a:srgbClr val="0000FF"/>
                </a:solidFill>
              </a:rPr>
              <a:t>z</a:t>
            </a:r>
            <a:r>
              <a:rPr lang="zh-CN" altLang="en-US" dirty="0">
                <a:solidFill>
                  <a:srgbClr val="FF0000"/>
                </a:solidFill>
              </a:rPr>
              <a:t>ǒu</a:t>
            </a:r>
            <a:endParaRPr lang="zh-CN" altLang="en-US" dirty="0"/>
          </a:p>
          <a:p>
            <a:pPr marL="0" indent="0">
              <a:buNone/>
            </a:pPr>
            <a:r>
              <a:rPr lang="zh-CN" altLang="en-US" dirty="0"/>
              <a:t>   去</a:t>
            </a:r>
            <a:r>
              <a:rPr lang="en-US" altLang="zh-CN" dirty="0"/>
              <a:t>……</a:t>
            </a:r>
            <a:r>
              <a:rPr lang="zh-CN" altLang="en-US" dirty="0"/>
              <a:t>  怎么走？（</a:t>
            </a:r>
            <a:r>
              <a:rPr lang="en-US" altLang="zh-CN" dirty="0"/>
              <a:t>railway station</a:t>
            </a:r>
            <a:r>
              <a:rPr lang="zh-CN" altLang="en-US" dirty="0"/>
              <a:t>）</a:t>
            </a:r>
          </a:p>
          <a:p>
            <a:pPr marL="0" indent="0">
              <a:buNone/>
            </a:pPr>
            <a:endParaRPr lang="zh-CN" altLang="en-US" dirty="0"/>
          </a:p>
          <a:p>
            <a:pPr marL="0" indent="0">
              <a:buNone/>
            </a:pPr>
            <a:r>
              <a:rPr lang="zh-CN" altLang="en-US" dirty="0">
                <a:solidFill>
                  <a:srgbClr val="FF0000"/>
                </a:solidFill>
                <a:sym typeface="+mn-ea"/>
              </a:rPr>
              <a:t>   </a:t>
            </a:r>
            <a:r>
              <a:rPr lang="zh-CN" altLang="en-US" dirty="0">
                <a:solidFill>
                  <a:srgbClr val="0000FF"/>
                </a:solidFill>
                <a:sym typeface="+mn-ea"/>
              </a:rPr>
              <a:t>Q</a:t>
            </a:r>
            <a:r>
              <a:rPr lang="zh-CN" altLang="en-US" dirty="0">
                <a:solidFill>
                  <a:srgbClr val="FF0000"/>
                </a:solidFill>
                <a:sym typeface="+mn-ea"/>
              </a:rPr>
              <a:t>ù       </a:t>
            </a:r>
            <a:r>
              <a:rPr lang="zh-CN" altLang="en-US" dirty="0">
                <a:solidFill>
                  <a:srgbClr val="0000FF"/>
                </a:solidFill>
                <a:sym typeface="+mn-ea"/>
              </a:rPr>
              <a:t>z</a:t>
            </a:r>
            <a:r>
              <a:rPr lang="zh-CN" altLang="en-US" dirty="0">
                <a:solidFill>
                  <a:srgbClr val="FF0000"/>
                </a:solidFill>
                <a:sym typeface="+mn-ea"/>
              </a:rPr>
              <a:t>ěn</a:t>
            </a:r>
            <a:r>
              <a:rPr lang="zh-CN" altLang="en-US" dirty="0">
                <a:solidFill>
                  <a:srgbClr val="0000FF"/>
                </a:solidFill>
                <a:sym typeface="+mn-ea"/>
              </a:rPr>
              <a:t>m</a:t>
            </a:r>
            <a:r>
              <a:rPr lang="zh-CN" altLang="en-US" dirty="0">
                <a:solidFill>
                  <a:srgbClr val="FF0000"/>
                </a:solidFill>
                <a:sym typeface="+mn-ea"/>
              </a:rPr>
              <a:t>e </a:t>
            </a:r>
            <a:r>
              <a:rPr lang="zh-CN" altLang="en-US" dirty="0">
                <a:solidFill>
                  <a:srgbClr val="0000FF"/>
                </a:solidFill>
                <a:sym typeface="+mn-ea"/>
              </a:rPr>
              <a:t>z</a:t>
            </a:r>
            <a:r>
              <a:rPr lang="zh-CN" altLang="en-US" dirty="0">
                <a:solidFill>
                  <a:srgbClr val="FF0000"/>
                </a:solidFill>
                <a:sym typeface="+mn-ea"/>
              </a:rPr>
              <a:t>ǒu</a:t>
            </a:r>
            <a:endParaRPr lang="zh-CN" altLang="en-US" dirty="0"/>
          </a:p>
          <a:p>
            <a:pPr marL="0" indent="0">
              <a:buNone/>
            </a:pPr>
            <a:r>
              <a:rPr lang="zh-CN" altLang="en-US" dirty="0">
                <a:sym typeface="+mn-ea"/>
              </a:rPr>
              <a:t>  去 </a:t>
            </a:r>
            <a:r>
              <a:rPr lang="en-US" altLang="zh-CN" dirty="0">
                <a:sym typeface="+mn-ea"/>
              </a:rPr>
              <a:t>……</a:t>
            </a:r>
            <a:r>
              <a:rPr lang="zh-CN" altLang="en-US" dirty="0">
                <a:sym typeface="+mn-ea"/>
              </a:rPr>
              <a:t>   怎么    走？（</a:t>
            </a:r>
            <a:r>
              <a:rPr lang="en-US" altLang="zh-CN" dirty="0">
                <a:sym typeface="+mn-ea"/>
              </a:rPr>
              <a:t>metro</a:t>
            </a:r>
            <a:r>
              <a:rPr lang="zh-CN" altLang="en-US" dirty="0">
                <a:sym typeface="+mn-ea"/>
              </a:rPr>
              <a:t>）</a:t>
            </a:r>
          </a:p>
          <a:p>
            <a:pPr marL="0" indent="0">
              <a:buNone/>
            </a:pPr>
            <a:endParaRPr lang="zh-CN" altLang="en-US" dirty="0"/>
          </a:p>
          <a:p>
            <a:r>
              <a:rPr lang="zh-CN" altLang="en-US" dirty="0">
                <a:solidFill>
                  <a:srgbClr val="0000FF"/>
                </a:solidFill>
              </a:rPr>
              <a:t>Q</a:t>
            </a:r>
            <a:r>
              <a:rPr lang="zh-CN" altLang="en-US" dirty="0">
                <a:solidFill>
                  <a:srgbClr val="FF0000"/>
                </a:solidFill>
              </a:rPr>
              <a:t>ù    </a:t>
            </a:r>
            <a:r>
              <a:rPr lang="zh-CN" altLang="en-US" dirty="0">
                <a:solidFill>
                  <a:srgbClr val="0000FF"/>
                </a:solidFill>
              </a:rPr>
              <a:t>z</a:t>
            </a:r>
            <a:r>
              <a:rPr lang="zh-CN" altLang="en-US" dirty="0">
                <a:solidFill>
                  <a:srgbClr val="FF0000"/>
                </a:solidFill>
              </a:rPr>
              <a:t>ěn</a:t>
            </a:r>
            <a:r>
              <a:rPr lang="zh-CN" altLang="en-US" dirty="0">
                <a:solidFill>
                  <a:srgbClr val="0000FF"/>
                </a:solidFill>
              </a:rPr>
              <a:t>m</a:t>
            </a:r>
            <a:r>
              <a:rPr lang="zh-CN" altLang="en-US" dirty="0">
                <a:solidFill>
                  <a:srgbClr val="FF0000"/>
                </a:solidFill>
              </a:rPr>
              <a:t>e </a:t>
            </a:r>
            <a:r>
              <a:rPr lang="zh-CN" altLang="en-US" dirty="0">
                <a:solidFill>
                  <a:srgbClr val="0000FF"/>
                </a:solidFill>
              </a:rPr>
              <a:t>z</a:t>
            </a:r>
            <a:r>
              <a:rPr lang="zh-CN" altLang="en-US" dirty="0">
                <a:solidFill>
                  <a:srgbClr val="FF0000"/>
                </a:solidFill>
              </a:rPr>
              <a:t>ǒu</a:t>
            </a:r>
            <a:endParaRPr lang="zh-CN" altLang="en-US" dirty="0"/>
          </a:p>
          <a:p>
            <a:r>
              <a:rPr lang="zh-CN" altLang="en-US" dirty="0">
                <a:sym typeface="+mn-ea"/>
              </a:rPr>
              <a:t>去</a:t>
            </a:r>
            <a:r>
              <a:rPr lang="en-US" altLang="zh-CN" dirty="0">
                <a:sym typeface="+mn-ea"/>
              </a:rPr>
              <a:t>……</a:t>
            </a:r>
            <a:r>
              <a:rPr lang="zh-CN" altLang="en-US" dirty="0"/>
              <a:t>怎么  走？（</a:t>
            </a:r>
            <a:r>
              <a:rPr lang="en-US" altLang="zh-CN" dirty="0"/>
              <a:t>bus station</a:t>
            </a:r>
            <a:r>
              <a:rPr lang="zh-CN" altLang="en-US" dirty="0"/>
              <a:t>）</a:t>
            </a:r>
          </a:p>
          <a:p>
            <a:endParaRPr lang="zh-CN" altLang="en-US" dirty="0"/>
          </a:p>
          <a:p>
            <a:pPr marL="0" indent="0">
              <a:buNone/>
            </a:pPr>
            <a:endParaRPr lang="zh-CN" altLang="en-US" dirty="0"/>
          </a:p>
        </p:txBody>
      </p:sp>
      <p:sp>
        <p:nvSpPr>
          <p:cNvPr id="4" name="文本框 3"/>
          <p:cNvSpPr txBox="1"/>
          <p:nvPr/>
        </p:nvSpPr>
        <p:spPr>
          <a:xfrm>
            <a:off x="1084393" y="3517227"/>
            <a:ext cx="2481320" cy="2154436"/>
          </a:xfrm>
          <a:prstGeom prst="rect">
            <a:avLst/>
          </a:prstGeom>
          <a:noFill/>
        </p:spPr>
        <p:txBody>
          <a:bodyPr wrap="none" rtlCol="0">
            <a:spAutoFit/>
          </a:bodyPr>
          <a:lstStyle/>
          <a:p>
            <a:pPr algn="l"/>
            <a:r>
              <a:rPr lang="en-US" altLang="zh-CN" sz="4000" dirty="0"/>
              <a:t> </a:t>
            </a:r>
            <a:r>
              <a:rPr lang="en-US" altLang="zh-CN" sz="4000" dirty="0" err="1">
                <a:solidFill>
                  <a:srgbClr val="0000FF"/>
                </a:solidFill>
              </a:rPr>
              <a:t>Q</a:t>
            </a:r>
            <a:r>
              <a:rPr lang="en-US" altLang="zh-CN" sz="4000" dirty="0" err="1">
                <a:solidFill>
                  <a:srgbClr val="FF0000"/>
                </a:solidFill>
              </a:rPr>
              <a:t>ǐng</a:t>
            </a:r>
            <a:r>
              <a:rPr lang="en-US" altLang="zh-CN" sz="4000" dirty="0" err="1">
                <a:solidFill>
                  <a:srgbClr val="0000FF"/>
                </a:solidFill>
              </a:rPr>
              <a:t>w</a:t>
            </a:r>
            <a:r>
              <a:rPr lang="en-US" altLang="zh-CN" sz="4000" dirty="0" err="1">
                <a:solidFill>
                  <a:srgbClr val="FF0000"/>
                </a:solidFill>
              </a:rPr>
              <a:t>èn</a:t>
            </a:r>
            <a:endParaRPr lang="en-US" altLang="zh-CN" sz="4000" dirty="0">
              <a:solidFill>
                <a:srgbClr val="FF0000"/>
              </a:solidFill>
            </a:endParaRPr>
          </a:p>
          <a:p>
            <a:pPr algn="l"/>
            <a:r>
              <a:rPr lang="en-US" altLang="zh-CN" sz="4000" dirty="0"/>
              <a:t>  </a:t>
            </a:r>
            <a:r>
              <a:rPr lang="zh-CN" altLang="en-US" sz="4000" dirty="0"/>
              <a:t>请  问</a:t>
            </a:r>
            <a:endParaRPr lang="zh-CN" altLang="en-US" dirty="0"/>
          </a:p>
          <a:p>
            <a:pPr algn="l"/>
            <a:r>
              <a:rPr lang="en-US" altLang="zh-CN" dirty="0"/>
              <a:t>   PLEASE ASK</a:t>
            </a:r>
          </a:p>
          <a:p>
            <a:pPr algn="l"/>
            <a:endParaRPr lang="en-US" altLang="zh-CN" dirty="0"/>
          </a:p>
          <a:p>
            <a:pPr algn="l"/>
            <a:r>
              <a:rPr lang="en-US" altLang="zh-CN" dirty="0"/>
              <a:t>(may I ask, excuse me...).</a:t>
            </a:r>
          </a:p>
        </p:txBody>
      </p:sp>
      <p:sp>
        <p:nvSpPr>
          <p:cNvPr id="5" name="TextBox 4"/>
          <p:cNvSpPr txBox="1"/>
          <p:nvPr/>
        </p:nvSpPr>
        <p:spPr>
          <a:xfrm>
            <a:off x="1196788" y="1161948"/>
            <a:ext cx="595035" cy="584775"/>
          </a:xfrm>
          <a:prstGeom prst="rect">
            <a:avLst/>
          </a:prstGeom>
          <a:noFill/>
        </p:spPr>
        <p:txBody>
          <a:bodyPr wrap="none" rtlCol="0">
            <a:spAutoFit/>
          </a:bodyPr>
          <a:lstStyle/>
          <a:p>
            <a:r>
              <a:rPr lang="en-US" altLang="zh-CN" sz="3200" dirty="0">
                <a:solidFill>
                  <a:srgbClr val="0000FF"/>
                </a:solidFill>
                <a:sym typeface="+mn-ea"/>
              </a:rPr>
              <a:t>q</a:t>
            </a:r>
            <a:r>
              <a:rPr lang="zh-CN" altLang="en-US" sz="3200" dirty="0">
                <a:solidFill>
                  <a:srgbClr val="FF0000"/>
                </a:solidFill>
                <a:sym typeface="+mn-ea"/>
              </a:rPr>
              <a:t>ù</a:t>
            </a:r>
            <a:endParaRPr lang="en-GB" sz="3200" dirty="0"/>
          </a:p>
        </p:txBody>
      </p:sp>
      <p:sp>
        <p:nvSpPr>
          <p:cNvPr id="6" name="TextBox 5"/>
          <p:cNvSpPr txBox="1"/>
          <p:nvPr/>
        </p:nvSpPr>
        <p:spPr>
          <a:xfrm>
            <a:off x="3033544" y="1223937"/>
            <a:ext cx="1651414" cy="523220"/>
          </a:xfrm>
          <a:prstGeom prst="rect">
            <a:avLst/>
          </a:prstGeom>
          <a:noFill/>
        </p:spPr>
        <p:txBody>
          <a:bodyPr wrap="none" rtlCol="0">
            <a:spAutoFit/>
          </a:bodyPr>
          <a:lstStyle/>
          <a:p>
            <a:r>
              <a:rPr lang="en-US" altLang="zh-CN" sz="2800" dirty="0" smtClean="0">
                <a:solidFill>
                  <a:srgbClr val="0000FF"/>
                </a:solidFill>
                <a:sym typeface="+mn-ea"/>
              </a:rPr>
              <a:t>z</a:t>
            </a:r>
            <a:r>
              <a:rPr lang="zh-CN" altLang="en-US" sz="2800" dirty="0" smtClean="0">
                <a:solidFill>
                  <a:srgbClr val="FF0000"/>
                </a:solidFill>
                <a:sym typeface="+mn-ea"/>
              </a:rPr>
              <a:t>ě</a:t>
            </a:r>
            <a:r>
              <a:rPr lang="zh-CN" altLang="en-US" sz="2800" dirty="0">
                <a:solidFill>
                  <a:srgbClr val="FF0000"/>
                </a:solidFill>
                <a:sym typeface="+mn-ea"/>
              </a:rPr>
              <a:t>n</a:t>
            </a:r>
            <a:r>
              <a:rPr lang="zh-CN" altLang="en-US" sz="2800" dirty="0">
                <a:solidFill>
                  <a:srgbClr val="0000FF"/>
                </a:solidFill>
                <a:sym typeface="+mn-ea"/>
              </a:rPr>
              <a:t>m</a:t>
            </a:r>
            <a:r>
              <a:rPr lang="zh-CN" altLang="en-US" sz="2800" dirty="0">
                <a:solidFill>
                  <a:srgbClr val="FF0000"/>
                </a:solidFill>
                <a:sym typeface="+mn-ea"/>
              </a:rPr>
              <a:t>e</a:t>
            </a:r>
            <a:r>
              <a:rPr lang="zh-CN" altLang="en-US" sz="2800" dirty="0">
                <a:solidFill>
                  <a:srgbClr val="0000FF"/>
                </a:solidFill>
                <a:sym typeface="+mn-ea"/>
              </a:rPr>
              <a:t>z</a:t>
            </a:r>
            <a:r>
              <a:rPr lang="zh-CN" altLang="en-US" sz="2800" dirty="0">
                <a:solidFill>
                  <a:srgbClr val="FF0000"/>
                </a:solidFill>
                <a:sym typeface="+mn-ea"/>
              </a:rPr>
              <a:t>ǒu</a:t>
            </a:r>
            <a:endParaRPr lang="en-GB" sz="2800" dirty="0"/>
          </a:p>
        </p:txBody>
      </p:sp>
      <p:sp>
        <p:nvSpPr>
          <p:cNvPr id="7" name="Text Box 6"/>
          <p:cNvSpPr txBox="1"/>
          <p:nvPr/>
        </p:nvSpPr>
        <p:spPr>
          <a:xfrm>
            <a:off x="436880" y="289560"/>
            <a:ext cx="2596515" cy="368300"/>
          </a:xfrm>
          <a:prstGeom prst="rect">
            <a:avLst/>
          </a:prstGeom>
          <a:noFill/>
        </p:spPr>
        <p:txBody>
          <a:bodyPr wrap="square" rtlCol="0" anchor="t">
            <a:spAutoFit/>
          </a:bodyPr>
          <a:lstStyle/>
          <a:p>
            <a:r>
              <a:rPr lang="zh-CN" altLang="en-US">
                <a:sym typeface="+mn-ea"/>
              </a:rPr>
              <a:t>复习 </a:t>
            </a:r>
            <a:r>
              <a:rPr lang="en-US" altLang="zh-CN">
                <a:sym typeface="+mn-ea"/>
              </a:rPr>
              <a:t>Review</a:t>
            </a:r>
            <a:endParaRPr lang="en-US"/>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 presetClass="entr" presetSubtype="16"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box(in)">
                                      <p:cBhvr>
                                        <p:cTn id="29" dur="2000"/>
                                        <p:tgtEl>
                                          <p:spTgt spid="3">
                                            <p:txEl>
                                              <p:pRg st="3" end="3"/>
                                            </p:txEl>
                                          </p:spTgt>
                                        </p:tgtEl>
                                      </p:cBhvr>
                                    </p:animEffect>
                                  </p:childTnLst>
                                </p:cTn>
                              </p:par>
                              <p:par>
                                <p:cTn id="30" presetID="4" presetClass="entr" presetSubtype="16" fill="hold" nodeType="with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ox(in)">
                                      <p:cBhvr>
                                        <p:cTn id="32" dur="20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8" presetClass="entr" presetSubtype="16"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diamond(in)">
                                      <p:cBhvr>
                                        <p:cTn id="37" dur="2000"/>
                                        <p:tgtEl>
                                          <p:spTgt spid="3">
                                            <p:txEl>
                                              <p:pRg st="6" end="6"/>
                                            </p:txEl>
                                          </p:spTgt>
                                        </p:tgtEl>
                                      </p:cBhvr>
                                    </p:animEffect>
                                  </p:childTnLst>
                                </p:cTn>
                              </p:par>
                              <p:par>
                                <p:cTn id="38" presetID="8" presetClass="entr" presetSubtype="16" fill="hold"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diamond(in)">
                                      <p:cBhvr>
                                        <p:cTn id="40" dur="20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8" presetClass="entr" presetSubtype="16" fill="hold" nodeType="click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Effect transition="in" filter="diamond(in)">
                                      <p:cBhvr>
                                        <p:cTn id="45" dur="2000"/>
                                        <p:tgtEl>
                                          <p:spTgt spid="3">
                                            <p:txEl>
                                              <p:pRg st="9" end="9"/>
                                            </p:txEl>
                                          </p:spTgt>
                                        </p:tgtEl>
                                      </p:cBhvr>
                                    </p:animEffect>
                                  </p:childTnLst>
                                </p:cTn>
                              </p:par>
                              <p:par>
                                <p:cTn id="46" presetID="8" presetClass="entr" presetSubtype="16" fill="hold" nodeType="withEffect">
                                  <p:stCondLst>
                                    <p:cond delay="0"/>
                                  </p:stCondLst>
                                  <p:childTnLst>
                                    <p:set>
                                      <p:cBhvr>
                                        <p:cTn id="47" dur="1" fill="hold">
                                          <p:stCondLst>
                                            <p:cond delay="0"/>
                                          </p:stCondLst>
                                        </p:cTn>
                                        <p:tgtEl>
                                          <p:spTgt spid="3">
                                            <p:txEl>
                                              <p:pRg st="10" end="10"/>
                                            </p:txEl>
                                          </p:spTgt>
                                        </p:tgtEl>
                                        <p:attrNameLst>
                                          <p:attrName>style.visibility</p:attrName>
                                        </p:attrNameLst>
                                      </p:cBhvr>
                                      <p:to>
                                        <p:strVal val="visible"/>
                                      </p:to>
                                    </p:set>
                                    <p:animEffect transition="in" filter="diamond(in)">
                                      <p:cBhvr>
                                        <p:cTn id="48"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复习 </a:t>
            </a:r>
            <a:r>
              <a:rPr lang="en-US" altLang="zh-CN"/>
              <a:t>Review</a:t>
            </a:r>
          </a:p>
        </p:txBody>
      </p:sp>
      <p:sp>
        <p:nvSpPr>
          <p:cNvPr id="3" name="Content Placeholder 2"/>
          <p:cNvSpPr>
            <a:spLocks noGrp="1"/>
          </p:cNvSpPr>
          <p:nvPr>
            <p:ph sz="quarter" idx="4294967295"/>
          </p:nvPr>
        </p:nvSpPr>
        <p:spPr/>
        <p:txBody>
          <a:bodyPr/>
          <a:lstStyle/>
          <a:p>
            <a:pPr marL="0" indent="0">
              <a:buNone/>
            </a:pPr>
            <a:r>
              <a:rPr lang="zh-CN" altLang="en-US"/>
              <a:t>我要去</a:t>
            </a:r>
            <a:r>
              <a:rPr lang="en-US" altLang="zh-CN"/>
              <a:t>……</a:t>
            </a:r>
          </a:p>
          <a:p>
            <a:pPr marL="0" indent="0">
              <a:buNone/>
            </a:pPr>
            <a:endParaRPr lang="en-US" altLang="zh-CN"/>
          </a:p>
        </p:txBody>
      </p:sp>
      <p:pic>
        <p:nvPicPr>
          <p:cNvPr id="4" name="图片 3"/>
          <p:cNvPicPr>
            <a:picLocks noGrp="1" noChangeAspect="1"/>
          </p:cNvPicPr>
          <p:nvPr>
            <p:ph sz="quarter" idx="4294967295"/>
          </p:nvPr>
        </p:nvPicPr>
        <p:blipFill>
          <a:blip r:embed="rId2">
            <a:extLst>
              <a:ext uri="{28A0092B-C50C-407E-A947-70E740481C1C}">
                <a14:useLocalDpi xmlns:a14="http://schemas.microsoft.com/office/drawing/2010/main" val="0"/>
              </a:ext>
            </a:extLst>
          </a:blip>
          <a:stretch>
            <a:fillRect/>
          </a:stretch>
        </p:blipFill>
        <p:spPr>
          <a:xfrm>
            <a:off x="8937625" y="228600"/>
            <a:ext cx="3254375" cy="2173288"/>
          </a:xfrm>
          <a:prstGeom prst="rect">
            <a:avLst/>
          </a:prstGeom>
        </p:spPr>
      </p:pic>
      <p:pic>
        <p:nvPicPr>
          <p:cNvPr id="7" name="Content Placeholder 6"/>
          <p:cNvPicPr>
            <a:picLocks noGrp="1" noChangeAspect="1"/>
          </p:cNvPicPr>
          <p:nvPr>
            <p:ph sz="quarter" idx="4294967295"/>
          </p:nvPr>
        </p:nvPicPr>
        <p:blipFill>
          <a:blip r:embed="rId3"/>
          <a:stretch>
            <a:fillRect/>
          </a:stretch>
        </p:blipFill>
        <p:spPr>
          <a:xfrm>
            <a:off x="8723313" y="228600"/>
            <a:ext cx="3468687" cy="21732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2" name="图片 11"/>
          <p:cNvPicPr>
            <a:picLocks noGrp="1" noChangeAspect="1"/>
          </p:cNvPicPr>
          <p:nvPr>
            <p:ph sz="quarter" idx="4294967295"/>
          </p:nvPr>
        </p:nvPicPr>
        <p:blipFill>
          <a:blip r:embed="rId4"/>
          <a:stretch>
            <a:fillRect/>
          </a:stretch>
        </p:blipFill>
        <p:spPr>
          <a:xfrm>
            <a:off x="8662988" y="2833688"/>
            <a:ext cx="3529012" cy="21732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0" name="图片 19"/>
          <p:cNvPicPr>
            <a:picLocks noChangeAspect="1"/>
          </p:cNvPicPr>
          <p:nvPr/>
        </p:nvPicPr>
        <p:blipFill>
          <a:blip r:embed="rId5"/>
          <a:stretch>
            <a:fillRect/>
          </a:stretch>
        </p:blipFill>
        <p:spPr>
          <a:xfrm>
            <a:off x="5507990" y="2834005"/>
            <a:ext cx="2646045" cy="35280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4290" y="3099435"/>
            <a:ext cx="5036820" cy="299656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内容占位符 3"/>
          <p:cNvPicPr>
            <a:picLocks noGrp="1" noChangeAspect="1"/>
          </p:cNvPicPr>
          <p:nvPr>
            <p:ph idx="1"/>
          </p:nvPr>
        </p:nvPicPr>
        <p:blipFill>
          <a:blip r:embed="rId2"/>
          <a:srcRect/>
          <a:stretch>
            <a:fillRect/>
          </a:stretch>
        </p:blipFill>
        <p:spPr>
          <a:xfrm>
            <a:off x="3239453" y="667385"/>
            <a:ext cx="5711825" cy="5522913"/>
          </a:xfrm>
        </p:spPr>
      </p:pic>
      <p:sp>
        <p:nvSpPr>
          <p:cNvPr id="5" name="文本框 4"/>
          <p:cNvSpPr txBox="1"/>
          <p:nvPr/>
        </p:nvSpPr>
        <p:spPr>
          <a:xfrm>
            <a:off x="6902768" y="915670"/>
            <a:ext cx="1296987" cy="922020"/>
          </a:xfrm>
          <a:prstGeom prst="rect">
            <a:avLst/>
          </a:prstGeom>
          <a:noFill/>
          <a:ln w="9525">
            <a:noFill/>
          </a:ln>
        </p:spPr>
        <p:txBody>
          <a:bodyPr>
            <a:spAutoFit/>
          </a:bodyPr>
          <a:lstStyle/>
          <a:p>
            <a:pPr eaLnBrk="1" hangingPunct="1"/>
            <a:r>
              <a:rPr lang="zh-CN" altLang="en-US" sz="5400" b="1" dirty="0">
                <a:solidFill>
                  <a:schemeClr val="tx1"/>
                </a:solidFill>
                <a:latin typeface="KaiTi" panose="02010609060101010101" pitchFamily="49" charset="-122"/>
                <a:ea typeface="KaiTi" panose="02010609060101010101" pitchFamily="49" charset="-122"/>
              </a:rPr>
              <a:t>上</a:t>
            </a:r>
          </a:p>
        </p:txBody>
      </p:sp>
      <p:sp>
        <p:nvSpPr>
          <p:cNvPr id="2" name="文本框 1"/>
          <p:cNvSpPr txBox="1"/>
          <p:nvPr/>
        </p:nvSpPr>
        <p:spPr>
          <a:xfrm>
            <a:off x="6522085" y="147320"/>
            <a:ext cx="2058670" cy="1014730"/>
          </a:xfrm>
          <a:prstGeom prst="rect">
            <a:avLst/>
          </a:prstGeom>
          <a:noFill/>
          <a:ln w="9525">
            <a:noFill/>
          </a:ln>
        </p:spPr>
        <p:txBody>
          <a:bodyPr wrap="none">
            <a:spAutoFit/>
          </a:bodyPr>
          <a:lstStyle/>
          <a:p>
            <a:pPr eaLnBrk="1" hangingPunct="1"/>
            <a:r>
              <a:rPr lang="zh-CN" altLang="en-US" sz="6000" b="1" dirty="0">
                <a:solidFill>
                  <a:srgbClr val="FF0000"/>
                </a:solidFill>
                <a:latin typeface="KaiTi" panose="02010609060101010101" pitchFamily="49" charset="-122"/>
                <a:ea typeface="KaiTi" panose="02010609060101010101" pitchFamily="49" charset="-122"/>
              </a:rPr>
              <a:t> </a:t>
            </a:r>
            <a:r>
              <a:rPr lang="en-US" altLang="zh-CN" sz="3200" dirty="0">
                <a:solidFill>
                  <a:srgbClr val="0000FF"/>
                </a:solidFill>
                <a:latin typeface="Arial" panose="020B0604020202020204" pitchFamily="34" charset="0"/>
              </a:rPr>
              <a:t>sh</a:t>
            </a:r>
            <a:r>
              <a:rPr lang="en-US" altLang="zh-CN" sz="3200" dirty="0">
                <a:solidFill>
                  <a:srgbClr val="FF0000"/>
                </a:solidFill>
                <a:latin typeface="Arial" panose="020B0604020202020204" pitchFamily="34" charset="0"/>
              </a:rPr>
              <a:t>ànɡ</a:t>
            </a:r>
            <a:r>
              <a:rPr lang="zh-CN" altLang="en-US" sz="6000" b="1" dirty="0">
                <a:solidFill>
                  <a:srgbClr val="FF0000"/>
                </a:solidFill>
                <a:latin typeface="KaiTi" panose="02010609060101010101" pitchFamily="49" charset="-122"/>
                <a:ea typeface="KaiTi" panose="02010609060101010101" pitchFamily="49" charset="-122"/>
              </a:rPr>
              <a:t> </a:t>
            </a:r>
            <a:endParaRPr lang="zh-CN" altLang="en-US" sz="3600" dirty="0">
              <a:solidFill>
                <a:srgbClr val="FF0000"/>
              </a:solidFill>
              <a:latin typeface="Arial" panose="020B0604020202020204" pitchFamily="34" charset="0"/>
            </a:endParaRPr>
          </a:p>
        </p:txBody>
      </p:sp>
      <p:sp>
        <p:nvSpPr>
          <p:cNvPr id="7" name="文本框 6"/>
          <p:cNvSpPr txBox="1"/>
          <p:nvPr/>
        </p:nvSpPr>
        <p:spPr>
          <a:xfrm>
            <a:off x="4439920" y="5516880"/>
            <a:ext cx="1083310" cy="922020"/>
          </a:xfrm>
          <a:prstGeom prst="rect">
            <a:avLst/>
          </a:prstGeom>
          <a:noFill/>
          <a:ln w="9525">
            <a:noFill/>
          </a:ln>
        </p:spPr>
        <p:txBody>
          <a:bodyPr wrap="square">
            <a:spAutoFit/>
          </a:bodyPr>
          <a:lstStyle/>
          <a:p>
            <a:pPr eaLnBrk="1" hangingPunct="1"/>
            <a:r>
              <a:rPr lang="zh-CN" altLang="en-US" sz="5400" b="1" dirty="0">
                <a:solidFill>
                  <a:schemeClr val="tx1"/>
                </a:solidFill>
                <a:latin typeface="KaiTi" panose="02010609060101010101" pitchFamily="49" charset="-122"/>
                <a:ea typeface="KaiTi" panose="02010609060101010101" pitchFamily="49" charset="-122"/>
              </a:rPr>
              <a:t>下</a:t>
            </a:r>
          </a:p>
        </p:txBody>
      </p:sp>
      <p:sp>
        <p:nvSpPr>
          <p:cNvPr id="8" name="文本框 7"/>
          <p:cNvSpPr txBox="1"/>
          <p:nvPr/>
        </p:nvSpPr>
        <p:spPr>
          <a:xfrm>
            <a:off x="4205605" y="4812665"/>
            <a:ext cx="1317625" cy="1014730"/>
          </a:xfrm>
          <a:prstGeom prst="rect">
            <a:avLst/>
          </a:prstGeom>
          <a:noFill/>
          <a:ln w="9525">
            <a:noFill/>
          </a:ln>
        </p:spPr>
        <p:txBody>
          <a:bodyPr wrap="square">
            <a:spAutoFit/>
          </a:bodyPr>
          <a:lstStyle/>
          <a:p>
            <a:pPr eaLnBrk="1" hangingPunct="1"/>
            <a:r>
              <a:rPr lang="zh-CN" altLang="en-US" sz="6000" b="1" dirty="0">
                <a:solidFill>
                  <a:srgbClr val="FF0000"/>
                </a:solidFill>
                <a:latin typeface="KaiTi" panose="02010609060101010101" pitchFamily="49" charset="-122"/>
                <a:ea typeface="KaiTi" panose="02010609060101010101" pitchFamily="49" charset="-122"/>
              </a:rPr>
              <a:t> </a:t>
            </a:r>
            <a:r>
              <a:rPr lang="en-US" altLang="zh-CN" sz="3200" dirty="0">
                <a:solidFill>
                  <a:srgbClr val="0000FF"/>
                </a:solidFill>
                <a:latin typeface="Arial" panose="020B0604020202020204" pitchFamily="34" charset="0"/>
              </a:rPr>
              <a:t>x</a:t>
            </a:r>
            <a:r>
              <a:rPr lang="en-US" altLang="zh-CN" sz="3200" dirty="0">
                <a:solidFill>
                  <a:srgbClr val="FF0000"/>
                </a:solidFill>
                <a:latin typeface="Arial" panose="020B0604020202020204" pitchFamily="34" charset="0"/>
              </a:rPr>
              <a:t>ià</a:t>
            </a:r>
            <a:r>
              <a:rPr lang="zh-CN" altLang="en-US" sz="6000" b="1" dirty="0">
                <a:solidFill>
                  <a:srgbClr val="FF0000"/>
                </a:solidFill>
                <a:latin typeface="KaiTi" panose="02010609060101010101" pitchFamily="49" charset="-122"/>
                <a:ea typeface="KaiTi" panose="02010609060101010101" pitchFamily="49" charset="-122"/>
              </a:rPr>
              <a:t> </a:t>
            </a:r>
            <a:endParaRPr lang="zh-CN" altLang="en-US" sz="3600" dirty="0">
              <a:solidFill>
                <a:srgbClr val="FF0000"/>
              </a:solidFill>
              <a:latin typeface="Arial" panose="020B0604020202020204" pitchFamily="34" charset="0"/>
            </a:endParaRPr>
          </a:p>
        </p:txBody>
      </p:sp>
      <p:sp>
        <p:nvSpPr>
          <p:cNvPr id="9" name="文本框 8"/>
          <p:cNvSpPr txBox="1"/>
          <p:nvPr/>
        </p:nvSpPr>
        <p:spPr>
          <a:xfrm>
            <a:off x="2173605" y="3383915"/>
            <a:ext cx="1296988" cy="922020"/>
          </a:xfrm>
          <a:prstGeom prst="rect">
            <a:avLst/>
          </a:prstGeom>
          <a:noFill/>
          <a:ln w="9525">
            <a:noFill/>
          </a:ln>
        </p:spPr>
        <p:txBody>
          <a:bodyPr>
            <a:spAutoFit/>
          </a:bodyPr>
          <a:lstStyle/>
          <a:p>
            <a:pPr eaLnBrk="1" hangingPunct="1"/>
            <a:r>
              <a:rPr lang="zh-CN" altLang="en-US" sz="5400" b="1" dirty="0">
                <a:solidFill>
                  <a:schemeClr val="tx1"/>
                </a:solidFill>
                <a:latin typeface="KaiTi" panose="02010609060101010101" pitchFamily="49" charset="-122"/>
                <a:ea typeface="KaiTi" panose="02010609060101010101" pitchFamily="49" charset="-122"/>
              </a:rPr>
              <a:t>左</a:t>
            </a:r>
          </a:p>
        </p:txBody>
      </p:sp>
      <p:sp>
        <p:nvSpPr>
          <p:cNvPr id="10" name="文本框 9"/>
          <p:cNvSpPr txBox="1"/>
          <p:nvPr/>
        </p:nvSpPr>
        <p:spPr>
          <a:xfrm>
            <a:off x="2043430" y="2394268"/>
            <a:ext cx="1427480" cy="1014730"/>
          </a:xfrm>
          <a:prstGeom prst="rect">
            <a:avLst/>
          </a:prstGeom>
          <a:noFill/>
          <a:ln w="9525">
            <a:noFill/>
          </a:ln>
        </p:spPr>
        <p:txBody>
          <a:bodyPr wrap="none">
            <a:spAutoFit/>
          </a:bodyPr>
          <a:lstStyle/>
          <a:p>
            <a:pPr eaLnBrk="1" hangingPunct="1"/>
            <a:r>
              <a:rPr lang="zh-CN" altLang="en-US" sz="3200" b="1" dirty="0">
                <a:solidFill>
                  <a:srgbClr val="FF0000"/>
                </a:solidFill>
                <a:latin typeface="KaiTi" panose="02010609060101010101" pitchFamily="49" charset="-122"/>
                <a:ea typeface="KaiTi" panose="02010609060101010101" pitchFamily="49" charset="-122"/>
              </a:rPr>
              <a:t> </a:t>
            </a:r>
            <a:r>
              <a:rPr lang="en-US" altLang="zh-CN" sz="3200" dirty="0">
                <a:solidFill>
                  <a:srgbClr val="0000FF"/>
                </a:solidFill>
                <a:latin typeface="Arial" panose="020B0604020202020204" pitchFamily="34" charset="0"/>
              </a:rPr>
              <a:t>z</a:t>
            </a:r>
            <a:r>
              <a:rPr lang="en-US" altLang="zh-CN" sz="3200" dirty="0">
                <a:solidFill>
                  <a:srgbClr val="FF0000"/>
                </a:solidFill>
                <a:latin typeface="Arial" panose="020B0604020202020204" pitchFamily="34" charset="0"/>
              </a:rPr>
              <a:t>uǒ</a:t>
            </a:r>
            <a:r>
              <a:rPr lang="zh-CN" altLang="en-US" sz="6000" b="1" dirty="0">
                <a:solidFill>
                  <a:srgbClr val="FF0000"/>
                </a:solidFill>
                <a:latin typeface="KaiTi" panose="02010609060101010101" pitchFamily="49" charset="-122"/>
                <a:ea typeface="KaiTi" panose="02010609060101010101" pitchFamily="49" charset="-122"/>
              </a:rPr>
              <a:t> </a:t>
            </a:r>
            <a:endParaRPr lang="zh-CN" altLang="en-US" sz="3600" dirty="0">
              <a:solidFill>
                <a:srgbClr val="FF0000"/>
              </a:solidFill>
              <a:latin typeface="Arial" panose="020B0604020202020204" pitchFamily="34" charset="0"/>
            </a:endParaRPr>
          </a:p>
        </p:txBody>
      </p:sp>
      <p:sp>
        <p:nvSpPr>
          <p:cNvPr id="11" name="文本框 10"/>
          <p:cNvSpPr txBox="1"/>
          <p:nvPr/>
        </p:nvSpPr>
        <p:spPr>
          <a:xfrm>
            <a:off x="8783638" y="3241358"/>
            <a:ext cx="1295400" cy="922020"/>
          </a:xfrm>
          <a:prstGeom prst="rect">
            <a:avLst/>
          </a:prstGeom>
          <a:noFill/>
          <a:ln w="9525">
            <a:noFill/>
          </a:ln>
        </p:spPr>
        <p:txBody>
          <a:bodyPr>
            <a:spAutoFit/>
          </a:bodyPr>
          <a:lstStyle/>
          <a:p>
            <a:pPr eaLnBrk="1" hangingPunct="1"/>
            <a:r>
              <a:rPr lang="zh-CN" altLang="en-US" sz="5400" b="1" dirty="0">
                <a:solidFill>
                  <a:schemeClr val="tx1"/>
                </a:solidFill>
                <a:latin typeface="KaiTi" panose="02010609060101010101" pitchFamily="49" charset="-122"/>
                <a:ea typeface="KaiTi" panose="02010609060101010101" pitchFamily="49" charset="-122"/>
              </a:rPr>
              <a:t>右</a:t>
            </a:r>
          </a:p>
        </p:txBody>
      </p:sp>
      <p:sp>
        <p:nvSpPr>
          <p:cNvPr id="12" name="文本框 11"/>
          <p:cNvSpPr txBox="1"/>
          <p:nvPr/>
        </p:nvSpPr>
        <p:spPr>
          <a:xfrm>
            <a:off x="8651875" y="2545080"/>
            <a:ext cx="1427480" cy="1014730"/>
          </a:xfrm>
          <a:prstGeom prst="rect">
            <a:avLst/>
          </a:prstGeom>
          <a:noFill/>
          <a:ln w="9525">
            <a:noFill/>
          </a:ln>
        </p:spPr>
        <p:txBody>
          <a:bodyPr wrap="none">
            <a:spAutoFit/>
          </a:bodyPr>
          <a:lstStyle/>
          <a:p>
            <a:pPr eaLnBrk="1" hangingPunct="1"/>
            <a:r>
              <a:rPr lang="zh-CN" altLang="en-US" sz="3200" b="1" dirty="0">
                <a:solidFill>
                  <a:srgbClr val="FF0000"/>
                </a:solidFill>
                <a:latin typeface="KaiTi" panose="02010609060101010101" pitchFamily="49" charset="-122"/>
                <a:ea typeface="KaiTi" panose="02010609060101010101" pitchFamily="49" charset="-122"/>
              </a:rPr>
              <a:t> </a:t>
            </a:r>
            <a:r>
              <a:rPr lang="en-US" altLang="zh-CN" sz="3200" dirty="0">
                <a:solidFill>
                  <a:srgbClr val="0000FF"/>
                </a:solidFill>
                <a:latin typeface="Arial" panose="020B0604020202020204" pitchFamily="34" charset="0"/>
              </a:rPr>
              <a:t>y</a:t>
            </a:r>
            <a:r>
              <a:rPr lang="en-US" altLang="zh-CN" sz="3200" dirty="0">
                <a:solidFill>
                  <a:srgbClr val="FF0000"/>
                </a:solidFill>
                <a:latin typeface="Arial" panose="020B0604020202020204" pitchFamily="34" charset="0"/>
              </a:rPr>
              <a:t>òu</a:t>
            </a:r>
            <a:r>
              <a:rPr lang="zh-CN" altLang="en-US" sz="6000" b="1" dirty="0">
                <a:solidFill>
                  <a:srgbClr val="FF0000"/>
                </a:solidFill>
                <a:latin typeface="KaiTi" panose="02010609060101010101" pitchFamily="49" charset="-122"/>
                <a:ea typeface="KaiTi" panose="02010609060101010101" pitchFamily="49" charset="-122"/>
              </a:rPr>
              <a:t> </a:t>
            </a:r>
            <a:endParaRPr lang="zh-CN" altLang="en-US" sz="3600" dirty="0">
              <a:solidFill>
                <a:srgbClr val="FF0000"/>
              </a:solidFill>
              <a:latin typeface="Arial" panose="020B0604020202020204"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linds(horizontal)">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linds(horizontal)">
                                      <p:cBhvr>
                                        <p:cTn id="15" dur="500"/>
                                        <p:tgtEl>
                                          <p:spTgt spid="7"/>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linds(horizontal)">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blinds(horizontal)">
                                      <p:cBhvr>
                                        <p:cTn id="23" dur="500"/>
                                        <p:tgtEl>
                                          <p:spTgt spid="9"/>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blinds(horizontal)">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blinds(horizontal)">
                                      <p:cBhvr>
                                        <p:cTn id="31" dur="500"/>
                                        <p:tgtEl>
                                          <p:spTgt spid="11"/>
                                        </p:tgtEl>
                                      </p:cBhvr>
                                    </p:animEffect>
                                  </p:childTnLst>
                                </p:cTn>
                              </p:par>
                              <p:par>
                                <p:cTn id="32" presetID="3" presetClass="entr" presetSubtype="10" fill="hold" grpId="0"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blinds(horizontal)">
                                      <p:cBhvr>
                                        <p:cTn id="3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P spid="7" grpId="0"/>
      <p:bldP spid="8" grpId="0"/>
      <p:bldP spid="9" grpId="0"/>
      <p:bldP spid="10" grpId="0"/>
      <p:bldP spid="11" grpId="0"/>
      <p:bldP spid="1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p:cNvSpPr>
          <p:nvPr>
            <p:ph type="title"/>
          </p:nvPr>
        </p:nvSpPr>
        <p:spPr>
          <a:xfrm>
            <a:off x="1981200" y="327025"/>
            <a:ext cx="7543800" cy="1090613"/>
          </a:xfrm>
        </p:spPr>
        <p:txBody>
          <a:bodyPr vert="horz" wrap="square" lIns="91440" tIns="45720" rIns="91440" bIns="45720" anchor="b"/>
          <a:lstStyle/>
          <a:p>
            <a:pPr eaLnBrk="1" hangingPunct="1"/>
            <a:r>
              <a:rPr lang="en-US" altLang="zh-CN" sz="3000" b="0" dirty="0">
                <a:latin typeface="Times New Roman" panose="02020603050405020304" charset="0"/>
                <a:ea typeface="SimSun" panose="02010600030101010101" pitchFamily="2" charset="-122"/>
              </a:rPr>
              <a:t>The composition of Chinese Pinyin</a:t>
            </a:r>
          </a:p>
        </p:txBody>
      </p:sp>
      <p:sp>
        <p:nvSpPr>
          <p:cNvPr id="13314" name="Rectangle 3"/>
          <p:cNvSpPr>
            <a:spLocks noGrp="1"/>
          </p:cNvSpPr>
          <p:nvPr>
            <p:ph idx="1"/>
          </p:nvPr>
        </p:nvSpPr>
        <p:spPr>
          <a:xfrm>
            <a:off x="2286000" y="1981200"/>
            <a:ext cx="7804150" cy="1295400"/>
          </a:xfrm>
        </p:spPr>
        <p:txBody>
          <a:bodyPr vert="horz" wrap="square" lIns="91440" tIns="45720" rIns="91440" bIns="45720" anchor="t"/>
          <a:lstStyle/>
          <a:p>
            <a:pPr algn="ctr" eaLnBrk="1" hangingPunct="1">
              <a:buNone/>
            </a:pPr>
            <a:r>
              <a:rPr lang="zh-CN" altLang="en-US" dirty="0">
                <a:ea typeface="SimSun" panose="02010600030101010101" pitchFamily="2" charset="-122"/>
              </a:rPr>
              <a:t>                             </a:t>
            </a:r>
            <a:r>
              <a:rPr lang="en-US" altLang="zh-CN" b="1" dirty="0">
                <a:latin typeface="Times New Roman" panose="02020603050405020304" charset="0"/>
                <a:ea typeface="SimSun" panose="02010600030101010101" pitchFamily="2" charset="-122"/>
                <a:hlinkClick r:id="rId2" action="ppaction://hlinkpres?slideindex=1&amp;slidetitle="/>
              </a:rPr>
              <a:t>Tone </a:t>
            </a:r>
            <a:endParaRPr lang="en-US" altLang="zh-CN" dirty="0">
              <a:latin typeface="Times New Roman" panose="02020603050405020304" charset="0"/>
              <a:ea typeface="SimSun" panose="02010600030101010101" pitchFamily="2" charset="-122"/>
            </a:endParaRPr>
          </a:p>
          <a:p>
            <a:pPr algn="ctr" eaLnBrk="1" hangingPunct="1">
              <a:buNone/>
            </a:pPr>
            <a:r>
              <a:rPr lang="en-US" altLang="zh-CN" b="1" dirty="0">
                <a:latin typeface="Times New Roman" panose="02020603050405020304" charset="0"/>
                <a:ea typeface="SimSun" panose="02010600030101010101" pitchFamily="2" charset="-122"/>
              </a:rPr>
              <a:t>Syllable = Initial + Final</a:t>
            </a:r>
          </a:p>
        </p:txBody>
      </p:sp>
      <p:sp>
        <p:nvSpPr>
          <p:cNvPr id="13315" name="Text Box 4"/>
          <p:cNvSpPr txBox="1"/>
          <p:nvPr/>
        </p:nvSpPr>
        <p:spPr>
          <a:xfrm>
            <a:off x="2362200" y="3505200"/>
            <a:ext cx="7924800" cy="1076325"/>
          </a:xfrm>
          <a:prstGeom prst="rect">
            <a:avLst/>
          </a:prstGeom>
          <a:noFill/>
          <a:ln w="9525">
            <a:noFill/>
          </a:ln>
        </p:spPr>
        <p:txBody>
          <a:bodyPr anchor="t">
            <a:spAutoFit/>
          </a:bodyPr>
          <a:lstStyle/>
          <a:p>
            <a:pPr>
              <a:spcBef>
                <a:spcPct val="50000"/>
              </a:spcBef>
              <a:buClr>
                <a:schemeClr val="folHlink"/>
              </a:buClr>
              <a:buSzPct val="75000"/>
              <a:buFont typeface="Wingdings" panose="05000000000000000000" pitchFamily="2" charset="2"/>
              <a:buNone/>
            </a:pPr>
            <a:r>
              <a:rPr lang="en-US" altLang="zh-CN" sz="3200" dirty="0">
                <a:latin typeface="Times New Roman" panose="02020603050405020304" charset="0"/>
              </a:rPr>
              <a:t>There are 21 initials, </a:t>
            </a:r>
            <a:r>
              <a:rPr lang="en-US" altLang="zh-CN" sz="3200" dirty="0">
                <a:latin typeface="Times New Roman" panose="02020603050405020304" charset="0"/>
                <a:hlinkClick r:id="rId3"/>
              </a:rPr>
              <a:t>6 simply finals </a:t>
            </a:r>
            <a:r>
              <a:rPr lang="en-US" altLang="zh-CN" sz="3200" dirty="0">
                <a:latin typeface="Times New Roman" panose="02020603050405020304" charset="0"/>
              </a:rPr>
              <a:t> and around 32 compound finals.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a:xfrm>
            <a:off x="6672263" y="1047750"/>
            <a:ext cx="3068637" cy="719138"/>
          </a:xfrm>
        </p:spPr>
        <p:txBody>
          <a:bodyPr vert="horz" wrap="square" lIns="91440" tIns="45720" rIns="91440" bIns="45720" anchor="b">
            <a:normAutofit/>
          </a:bodyPr>
          <a:lstStyle/>
          <a:p>
            <a:r>
              <a:rPr lang="en-GB" altLang="en-US" dirty="0"/>
              <a:t>Initials</a:t>
            </a:r>
          </a:p>
        </p:txBody>
      </p:sp>
      <p:sp>
        <p:nvSpPr>
          <p:cNvPr id="2" name="Rounded Rectangle 1"/>
          <p:cNvSpPr/>
          <p:nvPr/>
        </p:nvSpPr>
        <p:spPr>
          <a:xfrm>
            <a:off x="1774825" y="981075"/>
            <a:ext cx="3673475" cy="4679950"/>
          </a:xfrm>
          <a:prstGeom prst="roundRect">
            <a:avLst/>
          </a:prstGeom>
        </p:spPr>
        <p:style>
          <a:lnRef idx="2">
            <a:schemeClr val="accent1"/>
          </a:lnRef>
          <a:fillRef idx="1">
            <a:schemeClr val="lt1"/>
          </a:fillRef>
          <a:effectRef idx="0">
            <a:schemeClr val="accent1"/>
          </a:effectRef>
          <a:fontRef idx="minor">
            <a:schemeClr val="dk1"/>
          </a:fontRef>
        </p:style>
        <p:txBody>
          <a:bodyPr anchor="ctr"/>
          <a:lstStyle/>
          <a:p>
            <a:pPr marL="0" marR="0" lvl="0" indent="0" algn="l" defTabSz="914400" rtl="0" eaLnBrk="1" fontAlgn="base" latinLnBrk="0" hangingPunct="1">
              <a:lnSpc>
                <a:spcPct val="100000"/>
              </a:lnSpc>
              <a:spcBef>
                <a:spcPct val="0"/>
              </a:spcBef>
              <a:spcAft>
                <a:spcPct val="0"/>
              </a:spcAft>
              <a:buClrTx/>
              <a:buSzTx/>
              <a:buFontTx/>
              <a:buNone/>
              <a:defRPr/>
            </a:pPr>
            <a:r>
              <a:rPr kumimoji="0" lang="en-GB" sz="8000" b="0" i="0" u="none" strike="noStrike" kern="1200" cap="none" spc="0" normalizeH="0" baseline="0" noProof="0" dirty="0">
                <a:ln>
                  <a:noFill/>
                </a:ln>
                <a:solidFill>
                  <a:schemeClr val="dk1"/>
                </a:solidFill>
                <a:effectLst/>
                <a:uLnTx/>
                <a:uFillTx/>
                <a:latin typeface="+mn-lt"/>
                <a:ea typeface="+mn-ea"/>
                <a:cs typeface="+mn-cs"/>
              </a:rPr>
              <a:t>b p m f </a:t>
            </a:r>
          </a:p>
          <a:p>
            <a:pPr marL="0" marR="0" lvl="0" indent="0" algn="l" defTabSz="914400" rtl="0" eaLnBrk="1" fontAlgn="base" latinLnBrk="0" hangingPunct="1">
              <a:lnSpc>
                <a:spcPct val="100000"/>
              </a:lnSpc>
              <a:spcBef>
                <a:spcPct val="0"/>
              </a:spcBef>
              <a:spcAft>
                <a:spcPct val="0"/>
              </a:spcAft>
              <a:buClrTx/>
              <a:buSzTx/>
              <a:buFontTx/>
              <a:buNone/>
              <a:defRPr/>
            </a:pPr>
            <a:r>
              <a:rPr kumimoji="0" lang="en-GB" sz="8000" b="0" i="0" u="none" strike="noStrike" kern="1200" cap="none" spc="0" normalizeH="0" baseline="0" noProof="0" dirty="0">
                <a:ln>
                  <a:noFill/>
                </a:ln>
                <a:solidFill>
                  <a:schemeClr val="dk1"/>
                </a:solidFill>
                <a:effectLst/>
                <a:uLnTx/>
                <a:uFillTx/>
                <a:latin typeface="+mn-lt"/>
                <a:ea typeface="+mn-ea"/>
                <a:cs typeface="+mn-cs"/>
              </a:rPr>
              <a:t>d t  n  l </a:t>
            </a:r>
          </a:p>
          <a:p>
            <a:pPr marL="0" marR="0" lvl="0" indent="0" algn="l" defTabSz="914400" rtl="0" eaLnBrk="1" fontAlgn="base" latinLnBrk="0" hangingPunct="1">
              <a:lnSpc>
                <a:spcPct val="100000"/>
              </a:lnSpc>
              <a:spcBef>
                <a:spcPct val="0"/>
              </a:spcBef>
              <a:spcAft>
                <a:spcPct val="0"/>
              </a:spcAft>
              <a:buClrTx/>
              <a:buSzTx/>
              <a:buFontTx/>
              <a:buNone/>
              <a:defRPr/>
            </a:pPr>
            <a:r>
              <a:rPr kumimoji="0" lang="en-GB" sz="8000" b="0" i="0" u="none" strike="noStrike" kern="1200" cap="none" spc="0" normalizeH="0" baseline="0" noProof="0" dirty="0">
                <a:ln>
                  <a:noFill/>
                </a:ln>
                <a:solidFill>
                  <a:schemeClr val="dk1"/>
                </a:solidFill>
                <a:effectLst/>
                <a:uLnTx/>
                <a:uFillTx/>
                <a:latin typeface="+mn-lt"/>
                <a:ea typeface="+mn-ea"/>
                <a:cs typeface="+mn-cs"/>
              </a:rPr>
              <a:t>g k h</a:t>
            </a:r>
          </a:p>
        </p:txBody>
      </p:sp>
      <p:sp>
        <p:nvSpPr>
          <p:cNvPr id="3" name="Rounded Rectangle 2"/>
          <p:cNvSpPr/>
          <p:nvPr/>
        </p:nvSpPr>
        <p:spPr>
          <a:xfrm>
            <a:off x="5591175" y="2133600"/>
            <a:ext cx="4897438" cy="3382963"/>
          </a:xfrm>
          <a:prstGeom prst="roundRect">
            <a:avLst/>
          </a:prstGeom>
        </p:spPr>
        <p:style>
          <a:lnRef idx="2">
            <a:schemeClr val="accent4"/>
          </a:lnRef>
          <a:fillRef idx="1">
            <a:schemeClr val="lt1"/>
          </a:fillRef>
          <a:effectRef idx="0">
            <a:schemeClr val="accent4"/>
          </a:effectRef>
          <a:fontRef idx="minor">
            <a:schemeClr val="dk1"/>
          </a:fontRef>
        </p:style>
        <p:txBody>
          <a:bodyPr anchor="ctr"/>
          <a:lstStyle/>
          <a:p>
            <a:pPr marL="0" marR="0" lvl="0" indent="0" algn="l" defTabSz="914400" rtl="0" eaLnBrk="1" fontAlgn="base" latinLnBrk="0" hangingPunct="1">
              <a:lnSpc>
                <a:spcPct val="100000"/>
              </a:lnSpc>
              <a:spcBef>
                <a:spcPct val="0"/>
              </a:spcBef>
              <a:spcAft>
                <a:spcPct val="0"/>
              </a:spcAft>
              <a:buClrTx/>
              <a:buSzTx/>
              <a:buFontTx/>
              <a:buNone/>
              <a:defRPr/>
            </a:pPr>
            <a:r>
              <a:rPr kumimoji="0" lang="en-GB" sz="7200" b="0" i="0" u="none" strike="noStrike" kern="1200" cap="none" spc="0" normalizeH="0" baseline="0" noProof="0" dirty="0">
                <a:ln>
                  <a:noFill/>
                </a:ln>
                <a:solidFill>
                  <a:schemeClr val="dk1"/>
                </a:solidFill>
                <a:effectLst/>
                <a:uLnTx/>
                <a:uFillTx/>
                <a:latin typeface="+mn-lt"/>
                <a:ea typeface="+mn-ea"/>
                <a:cs typeface="+mn-cs"/>
              </a:rPr>
              <a:t> j    q   x</a:t>
            </a:r>
          </a:p>
          <a:p>
            <a:pPr marL="0" marR="0" lvl="0" indent="0" algn="l" defTabSz="914400" rtl="0" eaLnBrk="1" fontAlgn="base" latinLnBrk="0" hangingPunct="1">
              <a:lnSpc>
                <a:spcPct val="100000"/>
              </a:lnSpc>
              <a:spcBef>
                <a:spcPct val="0"/>
              </a:spcBef>
              <a:spcAft>
                <a:spcPct val="0"/>
              </a:spcAft>
              <a:buClrTx/>
              <a:buSzTx/>
              <a:buFontTx/>
              <a:buNone/>
              <a:defRPr/>
            </a:pPr>
            <a:r>
              <a:rPr kumimoji="0" lang="en-GB" sz="7200" b="0" i="0" u="none" strike="noStrike" kern="1200" cap="none" spc="0" normalizeH="0" baseline="0" noProof="0" dirty="0" err="1">
                <a:ln>
                  <a:noFill/>
                </a:ln>
                <a:solidFill>
                  <a:schemeClr val="dk1"/>
                </a:solidFill>
                <a:effectLst/>
                <a:uLnTx/>
                <a:uFillTx/>
                <a:latin typeface="+mn-lt"/>
                <a:ea typeface="+mn-ea"/>
                <a:cs typeface="+mn-cs"/>
              </a:rPr>
              <a:t>zh</a:t>
            </a:r>
            <a:r>
              <a:rPr kumimoji="0" lang="en-GB" sz="7200" b="0" i="0" u="none" strike="noStrike" kern="1200" cap="none" spc="0" normalizeH="0" baseline="0" noProof="0" dirty="0">
                <a:ln>
                  <a:noFill/>
                </a:ln>
                <a:solidFill>
                  <a:schemeClr val="dk1"/>
                </a:solidFill>
                <a:effectLst/>
                <a:uLnTx/>
                <a:uFillTx/>
                <a:latin typeface="+mn-lt"/>
                <a:ea typeface="+mn-ea"/>
                <a:cs typeface="+mn-cs"/>
              </a:rPr>
              <a:t> </a:t>
            </a:r>
            <a:r>
              <a:rPr kumimoji="0" lang="en-GB" sz="7200" b="0" i="0" u="none" strike="noStrike" kern="1200" cap="none" spc="0" normalizeH="0" baseline="0" noProof="0" dirty="0" err="1">
                <a:ln>
                  <a:noFill/>
                </a:ln>
                <a:solidFill>
                  <a:schemeClr val="dk1"/>
                </a:solidFill>
                <a:effectLst/>
                <a:uLnTx/>
                <a:uFillTx/>
                <a:latin typeface="+mn-lt"/>
                <a:ea typeface="+mn-ea"/>
                <a:cs typeface="+mn-cs"/>
              </a:rPr>
              <a:t>ch</a:t>
            </a:r>
            <a:r>
              <a:rPr kumimoji="0" lang="en-GB" sz="7200" b="0" i="0" u="none" strike="noStrike" kern="1200" cap="none" spc="0" normalizeH="0" baseline="0" noProof="0" dirty="0">
                <a:ln>
                  <a:noFill/>
                </a:ln>
                <a:solidFill>
                  <a:schemeClr val="dk1"/>
                </a:solidFill>
                <a:effectLst/>
                <a:uLnTx/>
                <a:uFillTx/>
                <a:latin typeface="+mn-lt"/>
                <a:ea typeface="+mn-ea"/>
                <a:cs typeface="+mn-cs"/>
              </a:rPr>
              <a:t> </a:t>
            </a:r>
            <a:r>
              <a:rPr kumimoji="0" lang="en-GB" sz="7200" b="0" i="0" u="none" strike="noStrike" kern="1200" cap="none" spc="0" normalizeH="0" baseline="0" noProof="0" dirty="0" err="1">
                <a:ln>
                  <a:noFill/>
                </a:ln>
                <a:solidFill>
                  <a:schemeClr val="dk1"/>
                </a:solidFill>
                <a:effectLst/>
                <a:uLnTx/>
                <a:uFillTx/>
                <a:latin typeface="+mn-lt"/>
                <a:ea typeface="+mn-ea"/>
                <a:cs typeface="+mn-cs"/>
              </a:rPr>
              <a:t>sh</a:t>
            </a:r>
            <a:r>
              <a:rPr kumimoji="0" lang="en-GB" sz="7200" b="0" i="0" u="none" strike="noStrike" kern="1200" cap="none" spc="0" normalizeH="0" baseline="0" noProof="0" dirty="0">
                <a:ln>
                  <a:noFill/>
                </a:ln>
                <a:solidFill>
                  <a:schemeClr val="dk1"/>
                </a:solidFill>
                <a:effectLst/>
                <a:uLnTx/>
                <a:uFillTx/>
                <a:latin typeface="+mn-lt"/>
                <a:ea typeface="+mn-ea"/>
                <a:cs typeface="+mn-cs"/>
              </a:rPr>
              <a:t> r</a:t>
            </a:r>
          </a:p>
          <a:p>
            <a:pPr marL="0" marR="0" lvl="0" indent="0" algn="l" defTabSz="914400" rtl="0" eaLnBrk="1" fontAlgn="base" latinLnBrk="0" hangingPunct="1">
              <a:lnSpc>
                <a:spcPct val="100000"/>
              </a:lnSpc>
              <a:spcBef>
                <a:spcPct val="0"/>
              </a:spcBef>
              <a:spcAft>
                <a:spcPct val="0"/>
              </a:spcAft>
              <a:buClrTx/>
              <a:buSzTx/>
              <a:buFontTx/>
              <a:buNone/>
              <a:defRPr/>
            </a:pPr>
            <a:r>
              <a:rPr kumimoji="0" lang="en-GB" sz="7200" b="0" i="0" u="none" strike="noStrike" kern="1200" cap="none" spc="0" normalizeH="0" baseline="0" noProof="0" dirty="0">
                <a:ln>
                  <a:noFill/>
                </a:ln>
                <a:solidFill>
                  <a:schemeClr val="dk1"/>
                </a:solidFill>
                <a:effectLst/>
                <a:uLnTx/>
                <a:uFillTx/>
                <a:latin typeface="+mn-lt"/>
                <a:ea typeface="+mn-ea"/>
                <a:cs typeface="+mn-cs"/>
              </a:rPr>
              <a:t>z   c   s</a:t>
            </a:r>
            <a:r>
              <a:rPr kumimoji="0" lang="en-GB" sz="8000" b="0" i="0" u="none" strike="noStrike" kern="1200" cap="none" spc="0" normalizeH="0" baseline="0" noProof="0" dirty="0">
                <a:ln>
                  <a:noFill/>
                </a:ln>
                <a:solidFill>
                  <a:schemeClr val="dk1"/>
                </a:solidFill>
                <a:effectLst/>
                <a:uLnTx/>
                <a:uFillTx/>
                <a:latin typeface="+mn-lt"/>
                <a:ea typeface="+mn-ea"/>
                <a:cs typeface="+mn-cs"/>
              </a:rPr>
              <a:t> </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p:cNvSpPr>
          <p:nvPr>
            <p:ph type="title"/>
          </p:nvPr>
        </p:nvSpPr>
        <p:spPr>
          <a:xfrm>
            <a:off x="1981200" y="327025"/>
            <a:ext cx="7543800" cy="1090613"/>
          </a:xfrm>
        </p:spPr>
        <p:txBody>
          <a:bodyPr vert="horz" wrap="square" lIns="91440" tIns="45720" rIns="91440" bIns="45720" anchor="b"/>
          <a:lstStyle/>
          <a:p>
            <a:pPr eaLnBrk="1" hangingPunct="1"/>
            <a:r>
              <a:rPr lang="en-US" altLang="zh-CN" sz="3000" b="0" dirty="0">
                <a:latin typeface="Times New Roman" panose="02020603050405020304" charset="0"/>
                <a:ea typeface="SimSun" panose="02010600030101010101" pitchFamily="2" charset="-122"/>
              </a:rPr>
              <a:t>6 Simple finals </a:t>
            </a:r>
          </a:p>
        </p:txBody>
      </p:sp>
      <p:sp>
        <p:nvSpPr>
          <p:cNvPr id="15362" name="Rectangle 3"/>
          <p:cNvSpPr>
            <a:spLocks noGrp="1"/>
          </p:cNvSpPr>
          <p:nvPr>
            <p:ph idx="1"/>
          </p:nvPr>
        </p:nvSpPr>
        <p:spPr>
          <a:xfrm>
            <a:off x="2640013" y="2852738"/>
            <a:ext cx="6851650" cy="1204912"/>
          </a:xfrm>
        </p:spPr>
        <p:txBody>
          <a:bodyPr vert="horz" wrap="square" lIns="91440" tIns="45720" rIns="91440" bIns="45720" anchor="t">
            <a:normAutofit fontScale="87500" lnSpcReduction="20000"/>
          </a:bodyPr>
          <a:lstStyle/>
          <a:p>
            <a:pPr algn="ctr" eaLnBrk="1" hangingPunct="1">
              <a:buNone/>
            </a:pPr>
            <a:r>
              <a:rPr lang="en-US" altLang="zh-CN" sz="9600" b="1" dirty="0">
                <a:solidFill>
                  <a:srgbClr val="FF0000"/>
                </a:solidFill>
                <a:latin typeface="SimSun" panose="02010600030101010101" pitchFamily="2" charset="-122"/>
                <a:ea typeface="SimSun" panose="02010600030101010101" pitchFamily="2" charset="-122"/>
              </a:rPr>
              <a:t>ɑ </a:t>
            </a:r>
            <a:r>
              <a:rPr lang="en-US" altLang="zh-CN" sz="7200" b="1" dirty="0">
                <a:solidFill>
                  <a:srgbClr val="FF0000"/>
                </a:solidFill>
                <a:ea typeface="SimSun" panose="02010600030101010101" pitchFamily="2" charset="-122"/>
              </a:rPr>
              <a:t>o</a:t>
            </a:r>
            <a:r>
              <a:rPr lang="en-US" altLang="zh-CN" sz="4400" b="1" dirty="0">
                <a:solidFill>
                  <a:srgbClr val="FF0000"/>
                </a:solidFill>
                <a:ea typeface="SimSun" panose="02010600030101010101" pitchFamily="2" charset="-122"/>
              </a:rPr>
              <a:t>  </a:t>
            </a:r>
            <a:r>
              <a:rPr lang="en-US" altLang="zh-CN" sz="4300" b="1" dirty="0">
                <a:solidFill>
                  <a:srgbClr val="FF0000"/>
                </a:solidFill>
                <a:ea typeface="SimSun" panose="02010600030101010101" pitchFamily="2" charset="-122"/>
              </a:rPr>
              <a:t> </a:t>
            </a:r>
            <a:r>
              <a:rPr lang="en-US" altLang="zh-CN" sz="6000" b="1" dirty="0">
                <a:solidFill>
                  <a:srgbClr val="FF0000"/>
                </a:solidFill>
                <a:ea typeface="SimSun" panose="02010600030101010101" pitchFamily="2" charset="-122"/>
              </a:rPr>
              <a:t>e</a:t>
            </a:r>
            <a:r>
              <a:rPr lang="en-US" altLang="zh-CN" sz="4000" b="1" dirty="0">
                <a:solidFill>
                  <a:srgbClr val="FF0000"/>
                </a:solidFill>
                <a:ea typeface="SimSun" panose="02010600030101010101" pitchFamily="2" charset="-122"/>
              </a:rPr>
              <a:t>  </a:t>
            </a:r>
            <a:r>
              <a:rPr lang="en-US" altLang="zh-CN" sz="3400" b="1" dirty="0">
                <a:solidFill>
                  <a:srgbClr val="FF0000"/>
                </a:solidFill>
                <a:ea typeface="SimSun" panose="02010600030101010101" pitchFamily="2" charset="-122"/>
              </a:rPr>
              <a:t> </a:t>
            </a:r>
            <a:r>
              <a:rPr lang="en-US" altLang="zh-CN" sz="4000" b="1" dirty="0">
                <a:solidFill>
                  <a:srgbClr val="FF0000"/>
                </a:solidFill>
                <a:ea typeface="SimSun" panose="02010600030101010101" pitchFamily="2" charset="-122"/>
              </a:rPr>
              <a:t>i </a:t>
            </a:r>
            <a:r>
              <a:rPr lang="en-US" altLang="zh-CN" b="1" dirty="0">
                <a:solidFill>
                  <a:srgbClr val="FF0000"/>
                </a:solidFill>
                <a:ea typeface="SimSun" panose="02010600030101010101" pitchFamily="2" charset="-122"/>
              </a:rPr>
              <a:t>  </a:t>
            </a:r>
            <a:r>
              <a:rPr lang="en-US" altLang="zh-CN" sz="3600" b="1" dirty="0">
                <a:solidFill>
                  <a:srgbClr val="FF0000"/>
                </a:solidFill>
                <a:ea typeface="SimSun" panose="02010600030101010101" pitchFamily="2" charset="-122"/>
              </a:rPr>
              <a:t>u</a:t>
            </a:r>
            <a:r>
              <a:rPr lang="en-US" altLang="zh-CN" sz="3200" b="1" dirty="0">
                <a:solidFill>
                  <a:srgbClr val="FF0000"/>
                </a:solidFill>
                <a:ea typeface="SimSun" panose="02010600030101010101" pitchFamily="2" charset="-122"/>
              </a:rPr>
              <a:t> </a:t>
            </a:r>
            <a:r>
              <a:rPr lang="en-US" altLang="zh-CN" sz="2600" b="1" dirty="0">
                <a:solidFill>
                  <a:srgbClr val="FF0000"/>
                </a:solidFill>
                <a:ea typeface="SimSun" panose="02010600030101010101" pitchFamily="2" charset="-122"/>
              </a:rPr>
              <a:t>   </a:t>
            </a:r>
            <a:r>
              <a:rPr lang="en-US" altLang="zh-CN" sz="2800" b="1" dirty="0">
                <a:solidFill>
                  <a:srgbClr val="FF0000"/>
                </a:solidFill>
                <a:ea typeface="SimSun" panose="02010600030101010101" pitchFamily="2" charset="-122"/>
              </a:rPr>
              <a:t>ü</a:t>
            </a:r>
          </a:p>
        </p:txBody>
      </p:sp>
      <p:sp>
        <p:nvSpPr>
          <p:cNvPr id="25604" name="Rectangle 4"/>
          <p:cNvSpPr/>
          <p:nvPr/>
        </p:nvSpPr>
        <p:spPr>
          <a:xfrm>
            <a:off x="2351088" y="1700213"/>
            <a:ext cx="7632700" cy="1143000"/>
          </a:xfrm>
          <a:prstGeom prst="rect">
            <a:avLst/>
          </a:prstGeom>
          <a:noFill/>
          <a:ln w="9525">
            <a:noFill/>
          </a:ln>
        </p:spPr>
        <p:txBody>
          <a:bodyPr anchor="t"/>
          <a:lstStyle/>
          <a:p>
            <a:pPr marL="342900" indent="-342900">
              <a:spcBef>
                <a:spcPct val="20000"/>
              </a:spcBef>
              <a:buClr>
                <a:schemeClr val="tx2"/>
              </a:buClr>
              <a:buSzPct val="70000"/>
              <a:buFont typeface="Wingdings" panose="05000000000000000000" pitchFamily="2" charset="2"/>
              <a:buNone/>
            </a:pPr>
            <a:r>
              <a:rPr lang="en-US" altLang="zh-CN" sz="2800" dirty="0">
                <a:latin typeface="Arial" panose="020B0604020202020204" pitchFamily="34" charset="0"/>
              </a:rPr>
              <a:t>The final with only one vowel is called a simply final and there are six of them:</a:t>
            </a:r>
          </a:p>
        </p:txBody>
      </p:sp>
      <p:pic>
        <p:nvPicPr>
          <p:cNvPr id="15364" name="Picture 5"/>
          <p:cNvPicPr>
            <a:picLocks noChangeAspect="1"/>
          </p:cNvPicPr>
          <p:nvPr/>
        </p:nvPicPr>
        <p:blipFill>
          <a:blip r:embed="rId2"/>
          <a:srcRect l="44576" t="3455" b="68636"/>
          <a:stretch>
            <a:fillRect/>
          </a:stretch>
        </p:blipFill>
        <p:spPr>
          <a:xfrm>
            <a:off x="7785100" y="4595813"/>
            <a:ext cx="2198688" cy="1547812"/>
          </a:xfrm>
          <a:prstGeom prst="rect">
            <a:avLst/>
          </a:prstGeom>
          <a:noFill/>
          <a:ln w="9525">
            <a:noFill/>
          </a:ln>
        </p:spPr>
      </p:pic>
      <p:pic>
        <p:nvPicPr>
          <p:cNvPr id="15365" name="Picture 6"/>
          <p:cNvPicPr>
            <a:picLocks noChangeAspect="1"/>
          </p:cNvPicPr>
          <p:nvPr/>
        </p:nvPicPr>
        <p:blipFill>
          <a:blip r:embed="rId3"/>
          <a:srcRect l="24098" t="30264" r="23897" b="19019"/>
          <a:stretch>
            <a:fillRect/>
          </a:stretch>
        </p:blipFill>
        <p:spPr>
          <a:xfrm>
            <a:off x="2062163" y="4429125"/>
            <a:ext cx="2052637" cy="1879600"/>
          </a:xfrm>
          <a:prstGeom prst="rect">
            <a:avLst/>
          </a:prstGeom>
          <a:noFill/>
          <a:ln w="9525">
            <a:noFill/>
          </a:ln>
        </p:spPr>
      </p:pic>
      <p:sp>
        <p:nvSpPr>
          <p:cNvPr id="4" name="Isosceles Triangle 3"/>
          <p:cNvSpPr/>
          <p:nvPr/>
        </p:nvSpPr>
        <p:spPr>
          <a:xfrm rot="5400000">
            <a:off x="5628481" y="3390106"/>
            <a:ext cx="719138" cy="3959225"/>
          </a:xfrm>
          <a:prstGeom prst="triangle">
            <a:avLst>
              <a:gd name="adj" fmla="val 49359"/>
            </a:avLst>
          </a:prstGeom>
        </p:spPr>
        <p:style>
          <a:lnRef idx="0">
            <a:schemeClr val="accent3"/>
          </a:lnRef>
          <a:fillRef idx="3">
            <a:schemeClr val="accent3"/>
          </a:fillRef>
          <a:effectRef idx="3">
            <a:schemeClr val="accent3"/>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GB" sz="1800" b="0" i="0" u="none" strike="noStrike" kern="1200" cap="none" spc="0" normalizeH="0" baseline="0" noProof="0">
              <a:ln>
                <a:noFill/>
              </a:ln>
              <a:solidFill>
                <a:schemeClr val="lt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anim calcmode="lin" valueType="num">
                                      <p:cBhvr additive="base">
                                        <p:cTn id="7" dur="500" fill="hold"/>
                                        <p:tgtEl>
                                          <p:spTgt spid="2560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560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vert="horz" wrap="square" lIns="91440" tIns="45720" rIns="91440" bIns="45720" anchor="b"/>
          <a:lstStyle/>
          <a:p>
            <a:r>
              <a:rPr lang="en-GB" altLang="en-US" dirty="0"/>
              <a:t>Finals</a:t>
            </a:r>
          </a:p>
        </p:txBody>
      </p:sp>
      <p:pic>
        <p:nvPicPr>
          <p:cNvPr id="16386" name="Content Placeholder 3"/>
          <p:cNvPicPr>
            <a:picLocks noGrp="1" noChangeAspect="1"/>
          </p:cNvPicPr>
          <p:nvPr>
            <p:ph idx="1"/>
          </p:nvPr>
        </p:nvPicPr>
        <p:blipFill>
          <a:blip r:embed="rId2"/>
          <a:stretch>
            <a:fillRect/>
          </a:stretch>
        </p:blipFill>
        <p:spPr>
          <a:xfrm>
            <a:off x="3792538" y="404813"/>
            <a:ext cx="4679950" cy="6388100"/>
          </a:xfr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p:cNvSpPr>
          <p:nvPr>
            <p:ph type="title"/>
          </p:nvPr>
        </p:nvSpPr>
        <p:spPr>
          <a:xfrm>
            <a:off x="1981200" y="327025"/>
            <a:ext cx="7543800" cy="1090613"/>
          </a:xfrm>
        </p:spPr>
        <p:txBody>
          <a:bodyPr vert="horz" wrap="square" lIns="91440" tIns="45720" rIns="91440" bIns="45720" anchor="b"/>
          <a:lstStyle/>
          <a:p>
            <a:pPr eaLnBrk="1" hangingPunct="1"/>
            <a:r>
              <a:rPr lang="en-US" altLang="zh-CN" sz="3000" b="0" dirty="0">
                <a:latin typeface="Times New Roman" panose="02020603050405020304" charset="0"/>
                <a:ea typeface="SimSun" panose="02010600030101010101" pitchFamily="2" charset="-122"/>
              </a:rPr>
              <a:t>Tone</a:t>
            </a:r>
          </a:p>
        </p:txBody>
      </p:sp>
      <p:graphicFrame>
        <p:nvGraphicFramePr>
          <p:cNvPr id="71683" name="Group 3"/>
          <p:cNvGraphicFramePr>
            <a:graphicFrameLocks noGrp="1"/>
          </p:cNvGraphicFramePr>
          <p:nvPr/>
        </p:nvGraphicFramePr>
        <p:xfrm>
          <a:off x="2362200" y="1905000"/>
          <a:ext cx="7772400" cy="4144962"/>
        </p:xfrm>
        <a:graphic>
          <a:graphicData uri="http://schemas.openxmlformats.org/drawingml/2006/table">
            <a:tbl>
              <a:tblPr/>
              <a:tblGrid>
                <a:gridCol w="1554480">
                  <a:extLst>
                    <a:ext uri="{9D8B030D-6E8A-4147-A177-3AD203B41FA5}">
                      <a16:colId xmlns:a16="http://schemas.microsoft.com/office/drawing/2014/main" val="20000"/>
                    </a:ext>
                  </a:extLst>
                </a:gridCol>
                <a:gridCol w="1553845">
                  <a:extLst>
                    <a:ext uri="{9D8B030D-6E8A-4147-A177-3AD203B41FA5}">
                      <a16:colId xmlns:a16="http://schemas.microsoft.com/office/drawing/2014/main" val="20001"/>
                    </a:ext>
                  </a:extLst>
                </a:gridCol>
                <a:gridCol w="1555750">
                  <a:extLst>
                    <a:ext uri="{9D8B030D-6E8A-4147-A177-3AD203B41FA5}">
                      <a16:colId xmlns:a16="http://schemas.microsoft.com/office/drawing/2014/main" val="20002"/>
                    </a:ext>
                  </a:extLst>
                </a:gridCol>
                <a:gridCol w="1554480">
                  <a:extLst>
                    <a:ext uri="{9D8B030D-6E8A-4147-A177-3AD203B41FA5}">
                      <a16:colId xmlns:a16="http://schemas.microsoft.com/office/drawing/2014/main" val="20003"/>
                    </a:ext>
                  </a:extLst>
                </a:gridCol>
                <a:gridCol w="1553845">
                  <a:extLst>
                    <a:ext uri="{9D8B030D-6E8A-4147-A177-3AD203B41FA5}">
                      <a16:colId xmlns:a16="http://schemas.microsoft.com/office/drawing/2014/main" val="20004"/>
                    </a:ext>
                  </a:extLst>
                </a:gridCol>
              </a:tblGrid>
              <a:tr h="1097271">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endParaRPr kumimoji="0" lang="zh-CN" altLang="en-US" sz="22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en-US" altLang="zh-CN" sz="2200" b="1"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The first tone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en-US" altLang="zh-CN" sz="2200" b="1"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The second tone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en-US" altLang="zh-CN" sz="2200" b="1"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The third tone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en-US" altLang="zh-CN" sz="2200" b="1"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The fourth tone</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15897">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en-US" altLang="zh-CN" sz="2200" b="1"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Name</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en-US" altLang="zh-CN" sz="22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The high tone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en-US" altLang="zh-CN" sz="22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The rising tone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en-US" altLang="zh-CN" sz="22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The low tone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en-US" altLang="zh-CN" sz="22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The falling tone</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15897">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en-US" altLang="zh-CN" sz="2200" b="1"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Tone marks</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zh-CN" altLang="en-US" sz="4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ˉ</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zh-CN" altLang="en-US" sz="4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zh-CN" altLang="en-US" sz="4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ˇ</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zh-CN" altLang="en-US" sz="4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015897">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en-US" altLang="zh-CN" sz="2200" b="1"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Tone pitch</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zh-CN" altLang="en-US" sz="22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55</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zh-CN" altLang="en-US" sz="22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35</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zh-CN" altLang="en-US" sz="22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211</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pPr>
                      <a:r>
                        <a:rPr kumimoji="0" lang="zh-CN" altLang="en-US" sz="22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51</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2144713" y="620713"/>
            <a:ext cx="8229600" cy="647700"/>
          </a:xfrm>
        </p:spPr>
        <p:txBody>
          <a:bodyPr vert="horz" wrap="square" lIns="91440" tIns="45720" rIns="91440" bIns="45720" anchor="b"/>
          <a:lstStyle/>
          <a:p>
            <a:r>
              <a:rPr lang="en-GB" altLang="en-US" sz="2400" dirty="0">
                <a:solidFill>
                  <a:srgbClr val="FF0000"/>
                </a:solidFill>
                <a:latin typeface="Calibri" panose="020F0502020204030204" pitchFamily="34" charset="0"/>
                <a:ea typeface="SimSun" panose="02010600030101010101" pitchFamily="2" charset="-122"/>
              </a:rPr>
              <a:t>The role of mother tongue in language learning</a:t>
            </a:r>
            <a:endParaRPr lang="en-GB" altLang="en-US" sz="2400" dirty="0">
              <a:ea typeface="SimSun" panose="02010600030101010101" pitchFamily="2" charset="-122"/>
            </a:endParaRPr>
          </a:p>
        </p:txBody>
      </p:sp>
      <p:graphicFrame>
        <p:nvGraphicFramePr>
          <p:cNvPr id="5" name="Chart Placeholder 4"/>
          <p:cNvGraphicFramePr>
            <a:graphicFrameLocks noGrp="1"/>
          </p:cNvGraphicFramePr>
          <p:nvPr>
            <p:ph type="chart" idx="4294967295"/>
          </p:nvPr>
        </p:nvGraphicFramePr>
        <p:xfrm>
          <a:off x="4132263" y="2997200"/>
          <a:ext cx="8059737" cy="3506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Rounded Rectangle 8"/>
          <p:cNvSpPr/>
          <p:nvPr/>
        </p:nvSpPr>
        <p:spPr>
          <a:xfrm>
            <a:off x="7032625" y="1916113"/>
            <a:ext cx="2519363" cy="1749425"/>
          </a:xfrm>
          <a:prstGeom prst="roundRect">
            <a:avLst/>
          </a:prstGeom>
          <a:ln>
            <a:solidFill>
              <a:srgbClr val="7030A0"/>
            </a:solidFill>
          </a:ln>
        </p:spPr>
        <p:style>
          <a:lnRef idx="2">
            <a:schemeClr val="accent2"/>
          </a:lnRef>
          <a:fillRef idx="1">
            <a:schemeClr val="lt1"/>
          </a:fillRef>
          <a:effectRef idx="0">
            <a:schemeClr val="accent2"/>
          </a:effectRef>
          <a:fontRef idx="minor">
            <a:schemeClr val="dk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sz="2400" b="1" i="0" u="none" strike="noStrike" kern="1200" cap="none" spc="0" normalizeH="0" baseline="0" noProof="0" dirty="0">
                <a:ln>
                  <a:noFill/>
                </a:ln>
                <a:solidFill>
                  <a:srgbClr val="191919"/>
                </a:solidFill>
                <a:effectLst/>
                <a:uLnTx/>
                <a:uFillTx/>
                <a:latin typeface="+mn-lt"/>
                <a:ea typeface="+mn-ea"/>
                <a:cs typeface="+mn-cs"/>
              </a:rPr>
              <a:t>Dead 1</a:t>
            </a:r>
          </a:p>
          <a:p>
            <a:pPr marL="0" marR="0" lvl="0" indent="0" algn="ctr" defTabSz="914400" rtl="0" eaLnBrk="1" fontAlgn="base" latinLnBrk="0" hangingPunct="1">
              <a:lnSpc>
                <a:spcPct val="100000"/>
              </a:lnSpc>
              <a:spcBef>
                <a:spcPct val="0"/>
              </a:spcBef>
              <a:spcAft>
                <a:spcPct val="0"/>
              </a:spcAft>
              <a:buClrTx/>
              <a:buSzTx/>
              <a:buFontTx/>
              <a:buNone/>
              <a:defRPr/>
            </a:pPr>
            <a:r>
              <a:rPr kumimoji="0" lang="en-US" sz="2400" b="1" i="0" u="none" strike="noStrike" kern="1200" cap="none" spc="0" normalizeH="0" baseline="0" noProof="0" dirty="0">
                <a:ln>
                  <a:noFill/>
                </a:ln>
                <a:solidFill>
                  <a:srgbClr val="191919"/>
                </a:solidFill>
                <a:effectLst/>
                <a:uLnTx/>
                <a:uFillTx/>
                <a:latin typeface="+mn-lt"/>
                <a:ea typeface="+mn-ea"/>
                <a:cs typeface="+mn-cs"/>
              </a:rPr>
              <a:t>Killed? 2</a:t>
            </a:r>
          </a:p>
          <a:p>
            <a:pPr marL="0" marR="0" lvl="0" indent="0" algn="ctr" defTabSz="914400" rtl="0" eaLnBrk="1" fontAlgn="base" latinLnBrk="0" hangingPunct="1">
              <a:lnSpc>
                <a:spcPct val="100000"/>
              </a:lnSpc>
              <a:spcBef>
                <a:spcPct val="0"/>
              </a:spcBef>
              <a:spcAft>
                <a:spcPct val="0"/>
              </a:spcAft>
              <a:buClrTx/>
              <a:buSzTx/>
              <a:buFontTx/>
              <a:buNone/>
              <a:defRPr/>
            </a:pPr>
            <a:r>
              <a:rPr kumimoji="0" lang="en-US" sz="2400" b="1" i="0" u="none" strike="noStrike" kern="1200" cap="none" spc="0" normalizeH="0" baseline="0" noProof="0" dirty="0">
                <a:ln>
                  <a:noFill/>
                </a:ln>
                <a:solidFill>
                  <a:srgbClr val="191919"/>
                </a:solidFill>
                <a:effectLst/>
                <a:uLnTx/>
                <a:uFillTx/>
                <a:latin typeface="+mn-lt"/>
                <a:ea typeface="+mn-ea"/>
                <a:cs typeface="+mn-cs"/>
              </a:rPr>
              <a:t>No! 3</a:t>
            </a:r>
          </a:p>
          <a:p>
            <a:pPr marL="0" marR="0" lvl="0" indent="0" algn="ctr" defTabSz="914400" rtl="0" eaLnBrk="1" fontAlgn="base" latinLnBrk="0" hangingPunct="1">
              <a:lnSpc>
                <a:spcPct val="100000"/>
              </a:lnSpc>
              <a:spcBef>
                <a:spcPct val="0"/>
              </a:spcBef>
              <a:spcAft>
                <a:spcPct val="0"/>
              </a:spcAft>
              <a:buClrTx/>
              <a:buSzTx/>
              <a:buFontTx/>
              <a:buNone/>
              <a:defRPr/>
            </a:pPr>
            <a:r>
              <a:rPr kumimoji="0" lang="en-US" sz="2400" b="1" i="0" u="none" strike="noStrike" kern="1200" cap="none" spc="0" normalizeH="0" baseline="0" noProof="0" dirty="0">
                <a:ln>
                  <a:noFill/>
                </a:ln>
                <a:solidFill>
                  <a:srgbClr val="191919"/>
                </a:solidFill>
                <a:effectLst/>
                <a:uLnTx/>
                <a:uFillTx/>
                <a:latin typeface="+mn-lt"/>
                <a:ea typeface="+mn-ea"/>
                <a:cs typeface="+mn-cs"/>
              </a:rPr>
              <a:t>Yes! 4</a:t>
            </a:r>
            <a:endParaRPr kumimoji="0" lang="en-GB" sz="2400" b="1" i="0" u="none" strike="noStrike" kern="1200" cap="none" spc="0" normalizeH="0" baseline="0" noProof="0" dirty="0">
              <a:ln>
                <a:noFill/>
              </a:ln>
              <a:solidFill>
                <a:srgbClr val="191919"/>
              </a:solidFill>
              <a:effectLst/>
              <a:uLnTx/>
              <a:uFillTx/>
              <a:latin typeface="+mn-lt"/>
              <a:ea typeface="+mn-ea"/>
              <a:cs typeface="+mn-cs"/>
            </a:endParaRPr>
          </a:p>
        </p:txBody>
      </p:sp>
      <p:sp>
        <p:nvSpPr>
          <p:cNvPr id="30724" name="TextBox 2"/>
          <p:cNvSpPr txBox="1"/>
          <p:nvPr/>
        </p:nvSpPr>
        <p:spPr>
          <a:xfrm>
            <a:off x="3071813" y="2130425"/>
            <a:ext cx="1944687" cy="1322070"/>
          </a:xfrm>
          <a:prstGeom prst="rect">
            <a:avLst/>
          </a:prstGeom>
          <a:noFill/>
          <a:ln w="9525">
            <a:noFill/>
          </a:ln>
        </p:spPr>
        <p:txBody>
          <a:bodyPr anchor="t">
            <a:spAutoFit/>
          </a:bodyPr>
          <a:lstStyle/>
          <a:p>
            <a:pPr>
              <a:buFont typeface="Wingdings" panose="05000000000000000000" pitchFamily="2" charset="2"/>
              <a:buNone/>
            </a:pPr>
            <a:r>
              <a:rPr lang="en-GB" altLang="en-US" sz="8000" dirty="0">
                <a:solidFill>
                  <a:srgbClr val="191919"/>
                </a:solidFill>
                <a:latin typeface="Arial" panose="020B0604020202020204" pitchFamily="34" charset="0"/>
              </a:rPr>
              <a:t>ma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ldLvl="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Shape 58"/>
          <p:cNvSpPr txBox="1">
            <a:spLocks noGrp="1"/>
          </p:cNvSpPr>
          <p:nvPr>
            <p:ph type="ctrTitle"/>
          </p:nvPr>
        </p:nvSpPr>
        <p:spPr>
          <a:xfrm>
            <a:off x="5688134" y="1982333"/>
            <a:ext cx="6921199" cy="1822000"/>
          </a:xfrm>
          <a:prstGeom prst="rect">
            <a:avLst/>
          </a:prstGeom>
        </p:spPr>
        <p:txBody>
          <a:bodyPr vert="horz" lIns="121900" tIns="121900" rIns="121900" bIns="121900" rtlCol="0" anchor="b" anchorCtr="0">
            <a:noAutofit/>
          </a:bodyPr>
          <a:lstStyle/>
          <a:p>
            <a:pPr>
              <a:spcBef>
                <a:spcPts val="0"/>
              </a:spcBef>
            </a:pPr>
            <a:r>
              <a:rPr lang="en-US" altLang="zh-CN" sz="12800" u="sng" dirty="0">
                <a:latin typeface="Comic Sans MS" panose="030F0702030302020204"/>
                <a:ea typeface="Comic Sans MS" panose="030F0702030302020204"/>
                <a:cs typeface="Comic Sans MS" panose="030F0702030302020204"/>
                <a:sym typeface="Comic Sans MS" panose="030F0702030302020204"/>
              </a:rPr>
              <a:t>c</a:t>
            </a:r>
            <a:r>
              <a:rPr lang="en-US" altLang="zh-CN" sz="12800" u="sng" dirty="0">
                <a:solidFill>
                  <a:srgbClr val="FF0000"/>
                </a:solidFill>
                <a:latin typeface="Comic Sans MS" panose="030F0702030302020204"/>
                <a:ea typeface="Comic Sans MS" panose="030F0702030302020204"/>
                <a:cs typeface="Comic Sans MS" panose="030F0702030302020204"/>
                <a:sym typeface="Comic Sans MS" panose="030F0702030302020204"/>
              </a:rPr>
              <a:t>o</a:t>
            </a:r>
            <a:r>
              <a:rPr lang="en-US" altLang="zh-CN" sz="12800" u="sng" dirty="0">
                <a:solidFill>
                  <a:srgbClr val="00FF00"/>
                </a:solidFill>
                <a:latin typeface="Comic Sans MS" panose="030F0702030302020204"/>
                <a:ea typeface="Comic Sans MS" panose="030F0702030302020204"/>
                <a:cs typeface="Comic Sans MS" panose="030F0702030302020204"/>
                <a:sym typeface="Comic Sans MS" panose="030F0702030302020204"/>
              </a:rPr>
              <a:t>l</a:t>
            </a:r>
            <a:r>
              <a:rPr lang="en-US" altLang="zh-CN" sz="12800" u="sng" dirty="0">
                <a:solidFill>
                  <a:srgbClr val="4A86E8"/>
                </a:solidFill>
                <a:latin typeface="Comic Sans MS" panose="030F0702030302020204"/>
                <a:ea typeface="Comic Sans MS" panose="030F0702030302020204"/>
                <a:cs typeface="Comic Sans MS" panose="030F0702030302020204"/>
                <a:sym typeface="Comic Sans MS" panose="030F0702030302020204"/>
              </a:rPr>
              <a:t>o</a:t>
            </a:r>
            <a:r>
              <a:rPr lang="en-US" altLang="zh-CN" sz="12800" u="sng" dirty="0">
                <a:solidFill>
                  <a:srgbClr val="FF00FF"/>
                </a:solidFill>
                <a:latin typeface="Comic Sans MS" panose="030F0702030302020204"/>
                <a:ea typeface="Comic Sans MS" panose="030F0702030302020204"/>
                <a:cs typeface="Comic Sans MS" panose="030F0702030302020204"/>
                <a:sym typeface="Comic Sans MS" panose="030F0702030302020204"/>
              </a:rPr>
              <a:t>r</a:t>
            </a:r>
          </a:p>
        </p:txBody>
      </p:sp>
      <p:pic>
        <p:nvPicPr>
          <p:cNvPr id="59" name="Shape 59"/>
          <p:cNvPicPr preferRelativeResize="0"/>
          <p:nvPr/>
        </p:nvPicPr>
        <p:blipFill>
          <a:blip r:embed="rId3"/>
          <a:stretch>
            <a:fillRect/>
          </a:stretch>
        </p:blipFill>
        <p:spPr>
          <a:xfrm>
            <a:off x="0" y="149034"/>
            <a:ext cx="6443899" cy="4428332"/>
          </a:xfrm>
          <a:prstGeom prst="rect">
            <a:avLst/>
          </a:prstGeom>
        </p:spPr>
      </p:pic>
      <p:sp>
        <p:nvSpPr>
          <p:cNvPr id="4" name="标题 1"/>
          <p:cNvSpPr txBox="1"/>
          <p:nvPr/>
        </p:nvSpPr>
        <p:spPr>
          <a:xfrm>
            <a:off x="2221523" y="4360986"/>
            <a:ext cx="7772400" cy="1538286"/>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altLang="zh-CN" sz="6600" smtClean="0">
                <a:solidFill>
                  <a:srgbClr val="0070C0"/>
                </a:solidFill>
                <a:latin typeface="+mn-ea"/>
                <a:ea typeface="+mn-ea"/>
              </a:rPr>
              <a:t>y</a:t>
            </a:r>
            <a:r>
              <a:rPr lang="en-US" altLang="zh-CN" sz="6600" smtClean="0">
                <a:solidFill>
                  <a:srgbClr val="FF0000"/>
                </a:solidFill>
                <a:latin typeface="+mn-ea"/>
                <a:ea typeface="+mn-ea"/>
              </a:rPr>
              <a:t>án</a:t>
            </a:r>
            <a:r>
              <a:rPr lang="en-US" altLang="zh-CN" sz="6600" smtClean="0">
                <a:latin typeface="+mn-ea"/>
                <a:ea typeface="+mn-ea"/>
              </a:rPr>
              <a:t> </a:t>
            </a:r>
            <a:r>
              <a:rPr lang="en-US" altLang="zh-CN" sz="6600" smtClean="0">
                <a:solidFill>
                  <a:srgbClr val="0070C0"/>
                </a:solidFill>
                <a:latin typeface="+mn-ea"/>
                <a:ea typeface="+mn-ea"/>
              </a:rPr>
              <a:t>s</a:t>
            </a:r>
            <a:r>
              <a:rPr lang="en-US" altLang="zh-CN" sz="6600" smtClean="0">
                <a:solidFill>
                  <a:srgbClr val="FF0000"/>
                </a:solidFill>
                <a:latin typeface="+mn-ea"/>
                <a:ea typeface="+mn-ea"/>
              </a:rPr>
              <a:t>è</a:t>
            </a:r>
            <a:r>
              <a:rPr lang="en-US" altLang="zh-CN" sz="6600" smtClean="0">
                <a:latin typeface="+mn-ea"/>
                <a:ea typeface="+mn-ea"/>
              </a:rPr>
              <a:t/>
            </a:r>
            <a:br>
              <a:rPr lang="en-US" altLang="zh-CN" sz="6600" smtClean="0">
                <a:latin typeface="+mn-ea"/>
                <a:ea typeface="+mn-ea"/>
              </a:rPr>
            </a:br>
            <a:r>
              <a:rPr lang="zh-CN" altLang="en-US" sz="6600" smtClean="0">
                <a:latin typeface="+mn-ea"/>
                <a:ea typeface="+mn-ea"/>
              </a:rPr>
              <a:t>颜  色</a:t>
            </a:r>
            <a:endParaRPr lang="zh-CN" altLang="en-US" sz="6600" dirty="0">
              <a:latin typeface="+mn-ea"/>
              <a:ea typeface="+mn-ea"/>
            </a:endParaRPr>
          </a:p>
        </p:txBody>
      </p:sp>
    </p:spTree>
  </p:cSld>
  <p:clrMapOvr>
    <a:masterClrMapping/>
  </p:clrMapOvr>
  <p:transition spd="slow">
    <p:cut/>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56850" y="2132856"/>
            <a:ext cx="3744416" cy="1938992"/>
          </a:xfrm>
          <a:prstGeom prst="rect">
            <a:avLst/>
          </a:prstGeom>
          <a:noFill/>
        </p:spPr>
        <p:txBody>
          <a:bodyPr wrap="square" rtlCol="0">
            <a:spAutoFit/>
          </a:bodyPr>
          <a:lstStyle/>
          <a:p>
            <a:pPr algn="ctr"/>
            <a:r>
              <a:rPr lang="en-US" altLang="zh-CN" sz="6000" dirty="0" err="1">
                <a:solidFill>
                  <a:srgbClr val="0070C0"/>
                </a:solidFill>
              </a:rPr>
              <a:t>h</a:t>
            </a:r>
            <a:r>
              <a:rPr lang="en-US" altLang="zh-CN" sz="6000" dirty="0" err="1">
                <a:solidFill>
                  <a:srgbClr val="FF0000"/>
                </a:solidFill>
              </a:rPr>
              <a:t>óng</a:t>
            </a:r>
            <a:r>
              <a:rPr lang="en-US" altLang="zh-CN" sz="6000" dirty="0"/>
              <a:t> </a:t>
            </a:r>
            <a:r>
              <a:rPr lang="en-US" altLang="zh-CN" sz="6000" dirty="0" err="1">
                <a:solidFill>
                  <a:srgbClr val="0070C0"/>
                </a:solidFill>
              </a:rPr>
              <a:t>s</a:t>
            </a:r>
            <a:r>
              <a:rPr lang="en-US" altLang="zh-CN" sz="6000" dirty="0" err="1">
                <a:solidFill>
                  <a:srgbClr val="FF0000"/>
                </a:solidFill>
              </a:rPr>
              <a:t>è</a:t>
            </a:r>
            <a:endParaRPr lang="en-US" altLang="zh-CN" sz="6000" dirty="0"/>
          </a:p>
          <a:p>
            <a:pPr algn="ctr"/>
            <a:r>
              <a:rPr lang="zh-CN" altLang="en-US" sz="6000" dirty="0"/>
              <a:t>   红   色</a:t>
            </a:r>
          </a:p>
        </p:txBody>
      </p:sp>
      <p:sp>
        <p:nvSpPr>
          <p:cNvPr id="3" name="TextBox 2"/>
          <p:cNvSpPr txBox="1"/>
          <p:nvPr/>
        </p:nvSpPr>
        <p:spPr>
          <a:xfrm>
            <a:off x="2135560" y="764705"/>
            <a:ext cx="5112568" cy="5078313"/>
          </a:xfrm>
          <a:prstGeom prst="rect">
            <a:avLst/>
          </a:prstGeom>
          <a:solidFill>
            <a:srgbClr val="FF0000"/>
          </a:solidFill>
        </p:spPr>
        <p:txBody>
          <a:bodyPr wrap="square" rtlCol="0">
            <a:spAutoFit/>
          </a:bodyPr>
          <a:lstStyle/>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en-US" altLang="zh-CN" dirty="0">
              <a:solidFill>
                <a:srgbClr val="FF0000"/>
              </a:solidFill>
            </a:endParaRPr>
          </a:p>
          <a:p>
            <a:endParaRPr lang="zh-CN" altLang="en-US"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ldLvl="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968208" y="2132856"/>
            <a:ext cx="2232248" cy="1938992"/>
          </a:xfrm>
          <a:prstGeom prst="rect">
            <a:avLst/>
          </a:prstGeom>
          <a:noFill/>
        </p:spPr>
        <p:txBody>
          <a:bodyPr wrap="square" rtlCol="0">
            <a:spAutoFit/>
          </a:bodyPr>
          <a:lstStyle/>
          <a:p>
            <a:pPr algn="ctr"/>
            <a:r>
              <a:rPr lang="en-US" altLang="zh-CN" sz="6000" dirty="0" err="1">
                <a:solidFill>
                  <a:srgbClr val="0070C0"/>
                </a:solidFill>
              </a:rPr>
              <a:t>l</a:t>
            </a:r>
            <a:r>
              <a:rPr lang="en-US" altLang="zh-CN" sz="6000" dirty="0" err="1">
                <a:solidFill>
                  <a:srgbClr val="FF0000"/>
                </a:solidFill>
              </a:rPr>
              <a:t>án</a:t>
            </a:r>
            <a:r>
              <a:rPr lang="en-US" altLang="zh-CN" sz="6000" dirty="0"/>
              <a:t> </a:t>
            </a:r>
            <a:r>
              <a:rPr lang="en-US" altLang="zh-CN" sz="6000" dirty="0" err="1">
                <a:solidFill>
                  <a:srgbClr val="0070C0"/>
                </a:solidFill>
              </a:rPr>
              <a:t>s</a:t>
            </a:r>
            <a:r>
              <a:rPr lang="en-US" altLang="zh-CN" sz="6000" dirty="0" err="1">
                <a:solidFill>
                  <a:srgbClr val="FF0000"/>
                </a:solidFill>
              </a:rPr>
              <a:t>è</a:t>
            </a:r>
            <a:endParaRPr lang="en-US" altLang="zh-CN" sz="6000" dirty="0"/>
          </a:p>
          <a:p>
            <a:pPr algn="ctr"/>
            <a:r>
              <a:rPr lang="zh-CN" altLang="en-US" sz="6000" dirty="0"/>
              <a:t>蓝 色</a:t>
            </a:r>
          </a:p>
        </p:txBody>
      </p:sp>
      <p:sp>
        <p:nvSpPr>
          <p:cNvPr id="3" name="TextBox 2"/>
          <p:cNvSpPr txBox="1"/>
          <p:nvPr/>
        </p:nvSpPr>
        <p:spPr>
          <a:xfrm>
            <a:off x="1919536" y="764704"/>
            <a:ext cx="5832648" cy="5355312"/>
          </a:xfrm>
          <a:prstGeom prst="rect">
            <a:avLst/>
          </a:prstGeom>
          <a:solidFill>
            <a:srgbClr val="0070C0"/>
          </a:solidFill>
        </p:spPr>
        <p:txBody>
          <a:bodyPr wrap="square" rtlCol="0">
            <a:spAutoFit/>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ldLvl="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749437" y="1916832"/>
            <a:ext cx="3672408" cy="1938992"/>
          </a:xfrm>
          <a:prstGeom prst="rect">
            <a:avLst/>
          </a:prstGeom>
          <a:noFill/>
        </p:spPr>
        <p:txBody>
          <a:bodyPr wrap="square" rtlCol="0">
            <a:spAutoFit/>
          </a:bodyPr>
          <a:lstStyle/>
          <a:p>
            <a:pPr algn="ctr"/>
            <a:r>
              <a:rPr lang="en-US" altLang="zh-CN" sz="6000" dirty="0" err="1">
                <a:solidFill>
                  <a:srgbClr val="0070C0"/>
                </a:solidFill>
              </a:rPr>
              <a:t>h</a:t>
            </a:r>
            <a:r>
              <a:rPr lang="en-US" altLang="zh-CN" sz="6000" dirty="0" err="1">
                <a:solidFill>
                  <a:srgbClr val="FF0000"/>
                </a:solidFill>
              </a:rPr>
              <a:t>uáng</a:t>
            </a:r>
            <a:r>
              <a:rPr lang="en-US" altLang="zh-CN" sz="6000" dirty="0"/>
              <a:t> </a:t>
            </a:r>
            <a:r>
              <a:rPr lang="en-US" altLang="zh-CN" sz="6000" dirty="0" err="1">
                <a:solidFill>
                  <a:srgbClr val="0070C0"/>
                </a:solidFill>
              </a:rPr>
              <a:t>s</a:t>
            </a:r>
            <a:r>
              <a:rPr lang="en-US" altLang="zh-CN" sz="6000" dirty="0" err="1">
                <a:solidFill>
                  <a:srgbClr val="FF0000"/>
                </a:solidFill>
              </a:rPr>
              <a:t>è</a:t>
            </a:r>
            <a:endParaRPr lang="en-US" altLang="zh-CN" sz="6000" dirty="0"/>
          </a:p>
          <a:p>
            <a:pPr algn="ctr"/>
            <a:r>
              <a:rPr lang="zh-CN" altLang="en-US" sz="6000" dirty="0"/>
              <a:t>    黄    色</a:t>
            </a:r>
          </a:p>
        </p:txBody>
      </p:sp>
      <p:sp>
        <p:nvSpPr>
          <p:cNvPr id="3" name="TextBox 2"/>
          <p:cNvSpPr txBox="1"/>
          <p:nvPr/>
        </p:nvSpPr>
        <p:spPr>
          <a:xfrm>
            <a:off x="2111174" y="624170"/>
            <a:ext cx="4464496" cy="5355312"/>
          </a:xfrm>
          <a:prstGeom prst="rect">
            <a:avLst/>
          </a:prstGeom>
          <a:solidFill>
            <a:srgbClr val="FFFF00"/>
          </a:solidFill>
        </p:spPr>
        <p:txBody>
          <a:bodyPr wrap="square" rtlCol="0">
            <a:spAutoFit/>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ldLvl="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96200" y="1916832"/>
            <a:ext cx="2520280" cy="2308324"/>
          </a:xfrm>
          <a:prstGeom prst="rect">
            <a:avLst/>
          </a:prstGeom>
          <a:noFill/>
        </p:spPr>
        <p:txBody>
          <a:bodyPr wrap="square" rtlCol="0">
            <a:spAutoFit/>
          </a:bodyPr>
          <a:lstStyle/>
          <a:p>
            <a:pPr algn="ctr"/>
            <a:r>
              <a:rPr lang="en-US" altLang="zh-CN" sz="7200" dirty="0" err="1">
                <a:solidFill>
                  <a:srgbClr val="0070C0"/>
                </a:solidFill>
              </a:rPr>
              <a:t>l</a:t>
            </a:r>
            <a:r>
              <a:rPr lang="en-US" altLang="zh-CN" sz="7200" dirty="0" err="1">
                <a:solidFill>
                  <a:srgbClr val="FF0000"/>
                </a:solidFill>
              </a:rPr>
              <a:t>ǜ</a:t>
            </a:r>
            <a:r>
              <a:rPr lang="en-US" altLang="zh-CN" sz="7200" dirty="0"/>
              <a:t> </a:t>
            </a:r>
            <a:r>
              <a:rPr lang="en-US" altLang="zh-CN" sz="7200" dirty="0" err="1">
                <a:solidFill>
                  <a:srgbClr val="0070C0"/>
                </a:solidFill>
              </a:rPr>
              <a:t>s</a:t>
            </a:r>
            <a:r>
              <a:rPr lang="en-US" altLang="zh-CN" sz="7200" dirty="0" err="1">
                <a:solidFill>
                  <a:srgbClr val="FF0000"/>
                </a:solidFill>
              </a:rPr>
              <a:t>è</a:t>
            </a:r>
            <a:endParaRPr lang="en-US" altLang="zh-CN" sz="7200" dirty="0"/>
          </a:p>
          <a:p>
            <a:pPr algn="ctr"/>
            <a:r>
              <a:rPr lang="zh-CN" altLang="en-US" sz="7200" dirty="0"/>
              <a:t>绿 色</a:t>
            </a:r>
          </a:p>
        </p:txBody>
      </p:sp>
      <p:sp>
        <p:nvSpPr>
          <p:cNvPr id="3" name="TextBox 2"/>
          <p:cNvSpPr txBox="1"/>
          <p:nvPr/>
        </p:nvSpPr>
        <p:spPr>
          <a:xfrm>
            <a:off x="2063552" y="620689"/>
            <a:ext cx="5832648" cy="5632311"/>
          </a:xfrm>
          <a:prstGeom prst="rect">
            <a:avLst/>
          </a:prstGeom>
          <a:solidFill>
            <a:srgbClr val="92D050"/>
          </a:solidFill>
        </p:spPr>
        <p:txBody>
          <a:bodyPr wrap="square" rtlCol="0">
            <a:spAutoFit/>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ldLvl="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176120" y="2204864"/>
            <a:ext cx="3240360" cy="1938992"/>
          </a:xfrm>
          <a:prstGeom prst="rect">
            <a:avLst/>
          </a:prstGeom>
          <a:noFill/>
        </p:spPr>
        <p:txBody>
          <a:bodyPr wrap="square" rtlCol="0">
            <a:spAutoFit/>
          </a:bodyPr>
          <a:lstStyle/>
          <a:p>
            <a:pPr algn="ctr"/>
            <a:r>
              <a:rPr lang="en-US" altLang="zh-CN" sz="6000" dirty="0" err="1">
                <a:solidFill>
                  <a:srgbClr val="0070C0"/>
                </a:solidFill>
              </a:rPr>
              <a:t>ch</a:t>
            </a:r>
            <a:r>
              <a:rPr lang="en-US" altLang="zh-CN" sz="6000" dirty="0" err="1">
                <a:solidFill>
                  <a:srgbClr val="FF0000"/>
                </a:solidFill>
              </a:rPr>
              <a:t>éng</a:t>
            </a:r>
            <a:r>
              <a:rPr lang="en-US" altLang="zh-CN" sz="6000" dirty="0"/>
              <a:t> </a:t>
            </a:r>
            <a:r>
              <a:rPr lang="en-US" altLang="zh-CN" sz="6000" dirty="0" err="1">
                <a:solidFill>
                  <a:srgbClr val="0070C0"/>
                </a:solidFill>
              </a:rPr>
              <a:t>s</a:t>
            </a:r>
            <a:r>
              <a:rPr lang="en-US" altLang="zh-CN" sz="6000" dirty="0" err="1">
                <a:solidFill>
                  <a:srgbClr val="FF0000"/>
                </a:solidFill>
              </a:rPr>
              <a:t>è</a:t>
            </a:r>
            <a:endParaRPr lang="en-US" altLang="zh-CN" sz="6000" dirty="0"/>
          </a:p>
          <a:p>
            <a:pPr algn="ctr"/>
            <a:r>
              <a:rPr lang="zh-CN" altLang="en-US" sz="6000" dirty="0"/>
              <a:t>    橙   色</a:t>
            </a:r>
          </a:p>
        </p:txBody>
      </p:sp>
      <p:sp>
        <p:nvSpPr>
          <p:cNvPr id="3" name="TextBox 2"/>
          <p:cNvSpPr txBox="1"/>
          <p:nvPr/>
        </p:nvSpPr>
        <p:spPr>
          <a:xfrm>
            <a:off x="1847528" y="764705"/>
            <a:ext cx="5328592" cy="5632311"/>
          </a:xfrm>
          <a:prstGeom prst="rect">
            <a:avLst/>
          </a:prstGeom>
          <a:solidFill>
            <a:srgbClr val="F89818"/>
          </a:solidFill>
        </p:spPr>
        <p:txBody>
          <a:bodyPr wrap="square" rtlCol="0">
            <a:spAutoFit/>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ldLvl="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98477" y="1700808"/>
            <a:ext cx="2232248" cy="1938992"/>
          </a:xfrm>
          <a:prstGeom prst="rect">
            <a:avLst/>
          </a:prstGeom>
          <a:noFill/>
        </p:spPr>
        <p:txBody>
          <a:bodyPr wrap="square" rtlCol="0">
            <a:spAutoFit/>
          </a:bodyPr>
          <a:lstStyle/>
          <a:p>
            <a:pPr algn="ctr"/>
            <a:r>
              <a:rPr lang="en-US" altLang="zh-CN" sz="6000" dirty="0" err="1">
                <a:solidFill>
                  <a:srgbClr val="0070C0"/>
                </a:solidFill>
              </a:rPr>
              <a:t>z</a:t>
            </a:r>
            <a:r>
              <a:rPr lang="en-US" altLang="zh-CN" sz="6000" dirty="0" err="1">
                <a:solidFill>
                  <a:srgbClr val="FF0000"/>
                </a:solidFill>
              </a:rPr>
              <a:t>ǐ</a:t>
            </a:r>
            <a:r>
              <a:rPr lang="en-US" altLang="zh-CN" sz="6000" dirty="0"/>
              <a:t> </a:t>
            </a:r>
            <a:r>
              <a:rPr lang="en-US" altLang="zh-CN" sz="6000" dirty="0" err="1">
                <a:solidFill>
                  <a:srgbClr val="0070C0"/>
                </a:solidFill>
              </a:rPr>
              <a:t>s</a:t>
            </a:r>
            <a:r>
              <a:rPr lang="en-US" altLang="zh-CN" sz="6000" dirty="0" err="1">
                <a:solidFill>
                  <a:srgbClr val="FF0000"/>
                </a:solidFill>
              </a:rPr>
              <a:t>è</a:t>
            </a:r>
            <a:endParaRPr lang="en-US" altLang="zh-CN" sz="6000" dirty="0"/>
          </a:p>
          <a:p>
            <a:pPr algn="ctr"/>
            <a:r>
              <a:rPr lang="zh-CN" altLang="en-US" sz="6000" dirty="0"/>
              <a:t>紫 色</a:t>
            </a:r>
          </a:p>
        </p:txBody>
      </p:sp>
      <p:sp>
        <p:nvSpPr>
          <p:cNvPr id="3" name="TextBox 2"/>
          <p:cNvSpPr txBox="1"/>
          <p:nvPr/>
        </p:nvSpPr>
        <p:spPr>
          <a:xfrm>
            <a:off x="1775520" y="620688"/>
            <a:ext cx="6192688" cy="5355312"/>
          </a:xfrm>
          <a:prstGeom prst="rect">
            <a:avLst/>
          </a:prstGeom>
          <a:solidFill>
            <a:srgbClr val="7030A0"/>
          </a:solidFill>
        </p:spPr>
        <p:txBody>
          <a:bodyPr wrap="square" rtlCol="0">
            <a:spAutoFit/>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ldLvl="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33613" y="1988840"/>
            <a:ext cx="2160240" cy="1938992"/>
          </a:xfrm>
          <a:prstGeom prst="rect">
            <a:avLst/>
          </a:prstGeom>
          <a:noFill/>
        </p:spPr>
        <p:txBody>
          <a:bodyPr wrap="square" rtlCol="0">
            <a:spAutoFit/>
          </a:bodyPr>
          <a:lstStyle/>
          <a:p>
            <a:pPr algn="ctr"/>
            <a:r>
              <a:rPr lang="en-US" altLang="zh-CN" sz="6000" dirty="0" err="1">
                <a:solidFill>
                  <a:srgbClr val="0070C0"/>
                </a:solidFill>
              </a:rPr>
              <a:t>b</a:t>
            </a:r>
            <a:r>
              <a:rPr lang="en-US" altLang="zh-CN" sz="6000" dirty="0" err="1">
                <a:solidFill>
                  <a:srgbClr val="FF0000"/>
                </a:solidFill>
              </a:rPr>
              <a:t>ái</a:t>
            </a:r>
            <a:r>
              <a:rPr lang="en-US" altLang="zh-CN" sz="6000" dirty="0"/>
              <a:t> </a:t>
            </a:r>
            <a:r>
              <a:rPr lang="en-US" altLang="zh-CN" sz="6000" dirty="0" err="1">
                <a:solidFill>
                  <a:srgbClr val="0070C0"/>
                </a:solidFill>
              </a:rPr>
              <a:t>s</a:t>
            </a:r>
            <a:r>
              <a:rPr lang="en-US" altLang="zh-CN" sz="6000" dirty="0" err="1">
                <a:solidFill>
                  <a:srgbClr val="FF0000"/>
                </a:solidFill>
              </a:rPr>
              <a:t>è</a:t>
            </a:r>
            <a:endParaRPr lang="en-US" altLang="zh-CN" sz="6000" dirty="0"/>
          </a:p>
          <a:p>
            <a:pPr algn="ctr"/>
            <a:r>
              <a:rPr lang="zh-CN" altLang="en-US" sz="6000" dirty="0"/>
              <a:t>白 色</a:t>
            </a:r>
          </a:p>
        </p:txBody>
      </p:sp>
      <p:sp>
        <p:nvSpPr>
          <p:cNvPr id="3" name="TextBox 2"/>
          <p:cNvSpPr txBox="1"/>
          <p:nvPr/>
        </p:nvSpPr>
        <p:spPr>
          <a:xfrm>
            <a:off x="2279576" y="1124744"/>
            <a:ext cx="4680520" cy="4801314"/>
          </a:xfrm>
          <a:prstGeom prst="rect">
            <a:avLst/>
          </a:prstGeom>
          <a:solidFill>
            <a:schemeClr val="bg1"/>
          </a:solidFill>
        </p:spPr>
        <p:txBody>
          <a:bodyPr wrap="square" rtlCol="0">
            <a:spAutoFit/>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ldLvl="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21442" y="2310264"/>
            <a:ext cx="2232248" cy="1938992"/>
          </a:xfrm>
          <a:prstGeom prst="rect">
            <a:avLst/>
          </a:prstGeom>
          <a:noFill/>
        </p:spPr>
        <p:txBody>
          <a:bodyPr wrap="square" rtlCol="0">
            <a:spAutoFit/>
          </a:bodyPr>
          <a:lstStyle/>
          <a:p>
            <a:pPr algn="ctr"/>
            <a:r>
              <a:rPr lang="en-US" altLang="zh-CN" sz="6000" dirty="0" err="1">
                <a:solidFill>
                  <a:srgbClr val="0070C0"/>
                </a:solidFill>
              </a:rPr>
              <a:t>h</a:t>
            </a:r>
            <a:r>
              <a:rPr lang="en-US" altLang="zh-CN" sz="6000" dirty="0" err="1">
                <a:solidFill>
                  <a:srgbClr val="FF0000"/>
                </a:solidFill>
              </a:rPr>
              <a:t>ēi</a:t>
            </a:r>
            <a:r>
              <a:rPr lang="en-US" altLang="zh-CN" sz="6000" dirty="0"/>
              <a:t> </a:t>
            </a:r>
            <a:r>
              <a:rPr lang="en-US" altLang="zh-CN" sz="6000" dirty="0" err="1">
                <a:solidFill>
                  <a:srgbClr val="0070C0"/>
                </a:solidFill>
              </a:rPr>
              <a:t>s</a:t>
            </a:r>
            <a:r>
              <a:rPr lang="en-US" altLang="zh-CN" sz="6000" dirty="0" err="1">
                <a:solidFill>
                  <a:srgbClr val="FF0000"/>
                </a:solidFill>
              </a:rPr>
              <a:t>è</a:t>
            </a:r>
            <a:endParaRPr lang="en-US" altLang="zh-CN" sz="6000" dirty="0"/>
          </a:p>
          <a:p>
            <a:pPr algn="ctr"/>
            <a:r>
              <a:rPr lang="zh-CN" altLang="en-US" sz="6000" dirty="0"/>
              <a:t> 黑 色</a:t>
            </a:r>
          </a:p>
        </p:txBody>
      </p:sp>
      <p:sp>
        <p:nvSpPr>
          <p:cNvPr id="3" name="TextBox 2"/>
          <p:cNvSpPr txBox="1"/>
          <p:nvPr/>
        </p:nvSpPr>
        <p:spPr>
          <a:xfrm>
            <a:off x="1919536" y="836712"/>
            <a:ext cx="5832648" cy="5355312"/>
          </a:xfrm>
          <a:prstGeom prst="rect">
            <a:avLst/>
          </a:prstGeom>
          <a:solidFill>
            <a:schemeClr val="tx1"/>
          </a:solidFill>
        </p:spPr>
        <p:txBody>
          <a:bodyPr wrap="square" rtlCol="0">
            <a:spAutoFit/>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ldLvl="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891" y="2799684"/>
            <a:ext cx="2222662" cy="830997"/>
          </a:xfrm>
          <a:prstGeom prst="rect">
            <a:avLst/>
          </a:prstGeom>
          <a:noFill/>
        </p:spPr>
        <p:txBody>
          <a:bodyPr wrap="square" rtlCol="0">
            <a:spAutoFit/>
          </a:bodyPr>
          <a:lstStyle/>
          <a:p>
            <a:pPr algn="ctr"/>
            <a:r>
              <a:rPr lang="en-US" altLang="zh-CN" sz="2400" dirty="0" err="1">
                <a:latin typeface="Arial" panose="020B0604020202020204" pitchFamily="34" charset="0"/>
                <a:ea typeface="Arial" panose="020B0604020202020204" pitchFamily="34" charset="0"/>
                <a:cs typeface="Arial" panose="020B0604020202020204" pitchFamily="34" charset="0"/>
              </a:rPr>
              <a:t>h</a:t>
            </a:r>
            <a:r>
              <a:rPr lang="en-US" altLang="zh-CN" sz="2400" dirty="0" err="1">
                <a:solidFill>
                  <a:srgbClr val="FF0000"/>
                </a:solidFill>
                <a:latin typeface="Arial" panose="020B0604020202020204" pitchFamily="34" charset="0"/>
                <a:ea typeface="Arial" panose="020B0604020202020204" pitchFamily="34" charset="0"/>
                <a:cs typeface="Arial" panose="020B0604020202020204" pitchFamily="34" charset="0"/>
              </a:rPr>
              <a:t>óng</a:t>
            </a:r>
            <a:r>
              <a:rPr lang="en-US" altLang="zh-CN" sz="2400" dirty="0">
                <a:latin typeface="Arial" panose="020B0604020202020204" pitchFamily="34" charset="0"/>
                <a:ea typeface="Arial" panose="020B0604020202020204" pitchFamily="34" charset="0"/>
                <a:cs typeface="Arial" panose="020B0604020202020204" pitchFamily="34" charset="0"/>
              </a:rPr>
              <a:t> </a:t>
            </a:r>
            <a:r>
              <a:rPr lang="en-US" altLang="zh-CN" sz="2400" dirty="0" err="1">
                <a:latin typeface="Arial" panose="020B0604020202020204" pitchFamily="34" charset="0"/>
                <a:ea typeface="Arial" panose="020B0604020202020204" pitchFamily="34" charset="0"/>
                <a:cs typeface="Arial" panose="020B0604020202020204" pitchFamily="34" charset="0"/>
              </a:rPr>
              <a:t>s</a:t>
            </a:r>
            <a:r>
              <a:rPr lang="en-US" altLang="zh-CN" sz="2400" dirty="0" err="1">
                <a:solidFill>
                  <a:srgbClr val="FF0000"/>
                </a:solidFill>
                <a:latin typeface="Arial" panose="020B0604020202020204" pitchFamily="34" charset="0"/>
                <a:ea typeface="Arial" panose="020B0604020202020204" pitchFamily="34" charset="0"/>
                <a:cs typeface="Arial" panose="020B0604020202020204" pitchFamily="34" charset="0"/>
              </a:rPr>
              <a:t>è</a:t>
            </a:r>
            <a:endParaRPr lang="en-US" altLang="zh-CN" sz="2400" dirty="0">
              <a:latin typeface="Arial" panose="020B0604020202020204" pitchFamily="34" charset="0"/>
              <a:ea typeface="Arial" panose="020B0604020202020204" pitchFamily="34" charset="0"/>
              <a:cs typeface="Arial" panose="020B0604020202020204" pitchFamily="34" charset="0"/>
            </a:endParaRPr>
          </a:p>
          <a:p>
            <a:pPr algn="ctr"/>
            <a:r>
              <a:rPr lang="zh-CN" altLang="en-US" sz="2400" dirty="0">
                <a:latin typeface="Arial" panose="020B0604020202020204" pitchFamily="34" charset="0"/>
                <a:ea typeface="Arial" panose="020B0604020202020204" pitchFamily="34" charset="0"/>
                <a:cs typeface="Arial" panose="020B0604020202020204" pitchFamily="34" charset="0"/>
              </a:rPr>
              <a:t>   红   色</a:t>
            </a:r>
          </a:p>
        </p:txBody>
      </p:sp>
      <p:sp>
        <p:nvSpPr>
          <p:cNvPr id="3" name="TextBox 2"/>
          <p:cNvSpPr txBox="1"/>
          <p:nvPr/>
        </p:nvSpPr>
        <p:spPr>
          <a:xfrm>
            <a:off x="228601" y="330130"/>
            <a:ext cx="2043952" cy="2308324"/>
          </a:xfrm>
          <a:prstGeom prst="rect">
            <a:avLst/>
          </a:prstGeom>
          <a:solidFill>
            <a:srgbClr val="FF0000"/>
          </a:solidFill>
        </p:spPr>
        <p:txBody>
          <a:bodyPr wrap="square" rtlCol="0">
            <a:spAutoFit/>
          </a:bodyPr>
          <a:lstStyle/>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zh-CN" altLang="en-US" sz="800" dirty="0">
              <a:solidFill>
                <a:srgbClr val="FF0000"/>
              </a:solidFill>
            </a:endParaRPr>
          </a:p>
        </p:txBody>
      </p:sp>
      <p:sp>
        <p:nvSpPr>
          <p:cNvPr id="4" name="TextBox 1"/>
          <p:cNvSpPr txBox="1"/>
          <p:nvPr/>
        </p:nvSpPr>
        <p:spPr>
          <a:xfrm>
            <a:off x="2901825" y="2799684"/>
            <a:ext cx="1780492" cy="830997"/>
          </a:xfrm>
          <a:prstGeom prst="rect">
            <a:avLst/>
          </a:prstGeom>
          <a:noFill/>
        </p:spPr>
        <p:txBody>
          <a:bodyPr wrap="square" rtlCol="0">
            <a:spAutoFit/>
          </a:bodyPr>
          <a:lstStyle/>
          <a:p>
            <a:pPr algn="ctr"/>
            <a:r>
              <a:rPr lang="en-US" altLang="zh-CN" sz="2400" dirty="0" err="1">
                <a:latin typeface="Arial" panose="020B0604020202020204" pitchFamily="34" charset="0"/>
                <a:ea typeface="Arial" panose="020B0604020202020204" pitchFamily="34" charset="0"/>
                <a:cs typeface="Arial" panose="020B0604020202020204" pitchFamily="34" charset="0"/>
              </a:rPr>
              <a:t>h</a:t>
            </a:r>
            <a:r>
              <a:rPr lang="en-US" altLang="zh-CN" sz="2400" dirty="0" err="1">
                <a:solidFill>
                  <a:srgbClr val="FF0000"/>
                </a:solidFill>
                <a:latin typeface="Arial" panose="020B0604020202020204" pitchFamily="34" charset="0"/>
                <a:ea typeface="Arial" panose="020B0604020202020204" pitchFamily="34" charset="0"/>
                <a:cs typeface="Arial" panose="020B0604020202020204" pitchFamily="34" charset="0"/>
              </a:rPr>
              <a:t>ēi</a:t>
            </a:r>
            <a:r>
              <a:rPr lang="en-US" altLang="zh-CN" sz="2400" dirty="0">
                <a:latin typeface="Arial" panose="020B0604020202020204" pitchFamily="34" charset="0"/>
                <a:ea typeface="Arial" panose="020B0604020202020204" pitchFamily="34" charset="0"/>
                <a:cs typeface="Arial" panose="020B0604020202020204" pitchFamily="34" charset="0"/>
              </a:rPr>
              <a:t> </a:t>
            </a:r>
            <a:r>
              <a:rPr lang="en-US" altLang="zh-CN" sz="2400" dirty="0" err="1">
                <a:latin typeface="Arial" panose="020B0604020202020204" pitchFamily="34" charset="0"/>
                <a:ea typeface="Arial" panose="020B0604020202020204" pitchFamily="34" charset="0"/>
                <a:cs typeface="Arial" panose="020B0604020202020204" pitchFamily="34" charset="0"/>
              </a:rPr>
              <a:t>s</a:t>
            </a:r>
            <a:r>
              <a:rPr lang="en-US" altLang="zh-CN" sz="2400" dirty="0" err="1">
                <a:solidFill>
                  <a:srgbClr val="FF0000"/>
                </a:solidFill>
                <a:latin typeface="Arial" panose="020B0604020202020204" pitchFamily="34" charset="0"/>
                <a:ea typeface="Arial" panose="020B0604020202020204" pitchFamily="34" charset="0"/>
                <a:cs typeface="Arial" panose="020B0604020202020204" pitchFamily="34" charset="0"/>
              </a:rPr>
              <a:t>è</a:t>
            </a:r>
            <a:endParaRPr lang="en-US" altLang="zh-CN" sz="2400" dirty="0">
              <a:latin typeface="Arial" panose="020B0604020202020204" pitchFamily="34" charset="0"/>
              <a:ea typeface="Arial" panose="020B0604020202020204" pitchFamily="34" charset="0"/>
              <a:cs typeface="Arial" panose="020B0604020202020204" pitchFamily="34" charset="0"/>
            </a:endParaRPr>
          </a:p>
          <a:p>
            <a:pPr algn="ctr"/>
            <a:r>
              <a:rPr lang="zh-CN" altLang="en-US" sz="2400" dirty="0">
                <a:latin typeface="Arial" panose="020B0604020202020204" pitchFamily="34" charset="0"/>
                <a:ea typeface="Arial" panose="020B0604020202020204" pitchFamily="34" charset="0"/>
                <a:cs typeface="Arial" panose="020B0604020202020204" pitchFamily="34" charset="0"/>
              </a:rPr>
              <a:t> 黑 色</a:t>
            </a:r>
          </a:p>
        </p:txBody>
      </p:sp>
      <p:sp>
        <p:nvSpPr>
          <p:cNvPr id="5" name="TextBox 2"/>
          <p:cNvSpPr txBox="1"/>
          <p:nvPr/>
        </p:nvSpPr>
        <p:spPr>
          <a:xfrm>
            <a:off x="2783541" y="268574"/>
            <a:ext cx="2017060" cy="2431435"/>
          </a:xfrm>
          <a:prstGeom prst="rect">
            <a:avLst/>
          </a:prstGeom>
          <a:solidFill>
            <a:schemeClr val="tx1"/>
          </a:solidFill>
        </p:spPr>
        <p:txBody>
          <a:bodyPr wrap="square" rtlCol="0">
            <a:spAutoFit/>
          </a:bodyPr>
          <a:lstStyle/>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zh-CN" altLang="en-US" sz="800" dirty="0"/>
          </a:p>
        </p:txBody>
      </p:sp>
      <p:sp>
        <p:nvSpPr>
          <p:cNvPr id="6" name="TextBox 1"/>
          <p:cNvSpPr txBox="1"/>
          <p:nvPr/>
        </p:nvSpPr>
        <p:spPr>
          <a:xfrm>
            <a:off x="5916706" y="2799684"/>
            <a:ext cx="2079602" cy="830997"/>
          </a:xfrm>
          <a:prstGeom prst="rect">
            <a:avLst/>
          </a:prstGeom>
          <a:noFill/>
        </p:spPr>
        <p:txBody>
          <a:bodyPr wrap="square" rtlCol="0">
            <a:spAutoFit/>
          </a:bodyPr>
          <a:lstStyle/>
          <a:p>
            <a:pPr algn="ctr"/>
            <a:r>
              <a:rPr lang="en-US" altLang="zh-CN" sz="2400" dirty="0" err="1">
                <a:latin typeface="Arial" panose="020B0604020202020204" pitchFamily="34" charset="0"/>
                <a:ea typeface="Arial" panose="020B0604020202020204" pitchFamily="34" charset="0"/>
                <a:cs typeface="Arial" panose="020B0604020202020204" pitchFamily="34" charset="0"/>
              </a:rPr>
              <a:t>z</a:t>
            </a:r>
            <a:r>
              <a:rPr lang="en-US" altLang="zh-CN" sz="2400" dirty="0" err="1">
                <a:solidFill>
                  <a:srgbClr val="FF0000"/>
                </a:solidFill>
                <a:latin typeface="Arial" panose="020B0604020202020204" pitchFamily="34" charset="0"/>
                <a:ea typeface="Arial" panose="020B0604020202020204" pitchFamily="34" charset="0"/>
                <a:cs typeface="Arial" panose="020B0604020202020204" pitchFamily="34" charset="0"/>
              </a:rPr>
              <a:t>ǐ</a:t>
            </a:r>
            <a:r>
              <a:rPr lang="en-US" altLang="zh-CN" sz="2400" dirty="0">
                <a:latin typeface="Arial" panose="020B0604020202020204" pitchFamily="34" charset="0"/>
                <a:ea typeface="Arial" panose="020B0604020202020204" pitchFamily="34" charset="0"/>
                <a:cs typeface="Arial" panose="020B0604020202020204" pitchFamily="34" charset="0"/>
              </a:rPr>
              <a:t> </a:t>
            </a:r>
            <a:r>
              <a:rPr lang="en-US" altLang="zh-CN" sz="2400" dirty="0" err="1">
                <a:latin typeface="Arial" panose="020B0604020202020204" pitchFamily="34" charset="0"/>
                <a:ea typeface="Arial" panose="020B0604020202020204" pitchFamily="34" charset="0"/>
                <a:cs typeface="Arial" panose="020B0604020202020204" pitchFamily="34" charset="0"/>
              </a:rPr>
              <a:t>s</a:t>
            </a:r>
            <a:r>
              <a:rPr lang="en-US" altLang="zh-CN" sz="2400" dirty="0" err="1">
                <a:solidFill>
                  <a:srgbClr val="FF0000"/>
                </a:solidFill>
                <a:latin typeface="Arial" panose="020B0604020202020204" pitchFamily="34" charset="0"/>
                <a:ea typeface="Arial" panose="020B0604020202020204" pitchFamily="34" charset="0"/>
                <a:cs typeface="Arial" panose="020B0604020202020204" pitchFamily="34" charset="0"/>
              </a:rPr>
              <a:t>è</a:t>
            </a:r>
            <a:endParaRPr lang="en-US" altLang="zh-CN" sz="2400" dirty="0">
              <a:latin typeface="Arial" panose="020B0604020202020204" pitchFamily="34" charset="0"/>
              <a:ea typeface="Arial" panose="020B0604020202020204" pitchFamily="34" charset="0"/>
              <a:cs typeface="Arial" panose="020B0604020202020204" pitchFamily="34" charset="0"/>
            </a:endParaRPr>
          </a:p>
          <a:p>
            <a:pPr algn="ctr"/>
            <a:r>
              <a:rPr lang="zh-CN" altLang="en-US" sz="2400" dirty="0">
                <a:latin typeface="+mn-ea"/>
                <a:cs typeface="Arial" panose="020B0604020202020204" pitchFamily="34" charset="0"/>
              </a:rPr>
              <a:t>紫 色</a:t>
            </a:r>
          </a:p>
        </p:txBody>
      </p:sp>
      <p:sp>
        <p:nvSpPr>
          <p:cNvPr id="7" name="TextBox 2"/>
          <p:cNvSpPr txBox="1"/>
          <p:nvPr/>
        </p:nvSpPr>
        <p:spPr>
          <a:xfrm>
            <a:off x="5916706" y="330130"/>
            <a:ext cx="2057400" cy="2431435"/>
          </a:xfrm>
          <a:prstGeom prst="rect">
            <a:avLst/>
          </a:prstGeom>
          <a:solidFill>
            <a:srgbClr val="7030A0"/>
          </a:solidFill>
        </p:spPr>
        <p:txBody>
          <a:bodyPr wrap="square" rtlCol="0">
            <a:spAutoFit/>
          </a:bodyPr>
          <a:lstStyle/>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p:txBody>
      </p:sp>
      <p:sp>
        <p:nvSpPr>
          <p:cNvPr id="9" name="TextBox 2"/>
          <p:cNvSpPr txBox="1"/>
          <p:nvPr/>
        </p:nvSpPr>
        <p:spPr>
          <a:xfrm>
            <a:off x="130487" y="3551570"/>
            <a:ext cx="1839507" cy="2554545"/>
          </a:xfrm>
          <a:prstGeom prst="rect">
            <a:avLst/>
          </a:prstGeom>
          <a:solidFill>
            <a:srgbClr val="92D050"/>
          </a:solidFill>
        </p:spPr>
        <p:txBody>
          <a:bodyPr wrap="square" rtlCol="0">
            <a:spAutoFit/>
          </a:bodyPr>
          <a:lstStyle/>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zh-CN" altLang="en-US" sz="800" dirty="0"/>
          </a:p>
        </p:txBody>
      </p:sp>
      <p:sp>
        <p:nvSpPr>
          <p:cNvPr id="10" name="TextBox 1"/>
          <p:cNvSpPr txBox="1"/>
          <p:nvPr/>
        </p:nvSpPr>
        <p:spPr>
          <a:xfrm>
            <a:off x="228600" y="6027003"/>
            <a:ext cx="1931385" cy="830997"/>
          </a:xfrm>
          <a:prstGeom prst="rect">
            <a:avLst/>
          </a:prstGeom>
          <a:noFill/>
        </p:spPr>
        <p:txBody>
          <a:bodyPr wrap="square" rtlCol="0">
            <a:spAutoFit/>
          </a:bodyPr>
          <a:lstStyle/>
          <a:p>
            <a:pPr algn="ctr"/>
            <a:r>
              <a:rPr lang="en-US" altLang="zh-CN" sz="2400" dirty="0" err="1">
                <a:latin typeface="+mn-ea"/>
              </a:rPr>
              <a:t>l</a:t>
            </a:r>
            <a:r>
              <a:rPr lang="en-US" altLang="zh-CN" sz="2400" dirty="0" err="1">
                <a:solidFill>
                  <a:srgbClr val="FF0000"/>
                </a:solidFill>
                <a:latin typeface="+mn-ea"/>
              </a:rPr>
              <a:t>ǜ</a:t>
            </a:r>
            <a:r>
              <a:rPr lang="en-US" altLang="zh-CN" sz="2400" dirty="0">
                <a:latin typeface="+mn-ea"/>
              </a:rPr>
              <a:t> </a:t>
            </a:r>
            <a:r>
              <a:rPr lang="en-US" altLang="zh-CN" sz="2400" dirty="0" err="1">
                <a:latin typeface="+mn-ea"/>
              </a:rPr>
              <a:t>s</a:t>
            </a:r>
            <a:r>
              <a:rPr lang="en-US" altLang="zh-CN" sz="2400" dirty="0" err="1">
                <a:solidFill>
                  <a:srgbClr val="FF0000"/>
                </a:solidFill>
                <a:latin typeface="+mn-ea"/>
              </a:rPr>
              <a:t>è</a:t>
            </a:r>
            <a:endParaRPr lang="en-US" altLang="zh-CN" sz="2400" dirty="0">
              <a:solidFill>
                <a:srgbClr val="FF0000"/>
              </a:solidFill>
              <a:latin typeface="+mn-ea"/>
            </a:endParaRPr>
          </a:p>
          <a:p>
            <a:pPr algn="ctr"/>
            <a:r>
              <a:rPr lang="zh-CN" altLang="en-US" sz="2400" dirty="0">
                <a:latin typeface="+mn-ea"/>
              </a:rPr>
              <a:t>绿 色</a:t>
            </a:r>
          </a:p>
        </p:txBody>
      </p:sp>
      <p:sp>
        <p:nvSpPr>
          <p:cNvPr id="11" name="TextBox 1"/>
          <p:cNvSpPr txBox="1"/>
          <p:nvPr/>
        </p:nvSpPr>
        <p:spPr>
          <a:xfrm>
            <a:off x="1609353" y="6066559"/>
            <a:ext cx="3672408" cy="830997"/>
          </a:xfrm>
          <a:prstGeom prst="rect">
            <a:avLst/>
          </a:prstGeom>
          <a:noFill/>
        </p:spPr>
        <p:txBody>
          <a:bodyPr wrap="square" rtlCol="0">
            <a:spAutoFit/>
          </a:bodyPr>
          <a:lstStyle/>
          <a:p>
            <a:pPr algn="ctr"/>
            <a:r>
              <a:rPr lang="en-US" altLang="zh-CN" sz="2400" dirty="0" err="1">
                <a:latin typeface="Arial" panose="020B0604020202020204" pitchFamily="34" charset="0"/>
                <a:ea typeface="Arial" panose="020B0604020202020204" pitchFamily="34" charset="0"/>
                <a:cs typeface="Arial" panose="020B0604020202020204" pitchFamily="34" charset="0"/>
              </a:rPr>
              <a:t>h</a:t>
            </a:r>
            <a:r>
              <a:rPr lang="en-US" altLang="zh-CN" sz="2400" dirty="0" err="1">
                <a:solidFill>
                  <a:srgbClr val="FF0000"/>
                </a:solidFill>
                <a:latin typeface="Arial" panose="020B0604020202020204" pitchFamily="34" charset="0"/>
                <a:ea typeface="Arial" panose="020B0604020202020204" pitchFamily="34" charset="0"/>
                <a:cs typeface="Arial" panose="020B0604020202020204" pitchFamily="34" charset="0"/>
              </a:rPr>
              <a:t>uáng</a:t>
            </a:r>
            <a:r>
              <a:rPr lang="en-US" altLang="zh-CN" sz="2400" dirty="0">
                <a:latin typeface="Arial" panose="020B0604020202020204" pitchFamily="34" charset="0"/>
                <a:ea typeface="Arial" panose="020B0604020202020204" pitchFamily="34" charset="0"/>
                <a:cs typeface="Arial" panose="020B0604020202020204" pitchFamily="34" charset="0"/>
              </a:rPr>
              <a:t> </a:t>
            </a:r>
            <a:r>
              <a:rPr lang="en-US" altLang="zh-CN" sz="2400" dirty="0" err="1">
                <a:latin typeface="Arial" panose="020B0604020202020204" pitchFamily="34" charset="0"/>
                <a:ea typeface="Arial" panose="020B0604020202020204" pitchFamily="34" charset="0"/>
                <a:cs typeface="Arial" panose="020B0604020202020204" pitchFamily="34" charset="0"/>
              </a:rPr>
              <a:t>s</a:t>
            </a:r>
            <a:r>
              <a:rPr lang="en-US" altLang="zh-CN" sz="2400" dirty="0" err="1">
                <a:solidFill>
                  <a:srgbClr val="FF0000"/>
                </a:solidFill>
                <a:latin typeface="Arial" panose="020B0604020202020204" pitchFamily="34" charset="0"/>
                <a:ea typeface="Arial" panose="020B0604020202020204" pitchFamily="34" charset="0"/>
                <a:cs typeface="Arial" panose="020B0604020202020204" pitchFamily="34" charset="0"/>
              </a:rPr>
              <a:t>è</a:t>
            </a:r>
            <a:endParaRPr lang="en-US" altLang="zh-CN" sz="2400" dirty="0">
              <a:latin typeface="Arial" panose="020B0604020202020204" pitchFamily="34" charset="0"/>
              <a:ea typeface="Arial" panose="020B0604020202020204" pitchFamily="34" charset="0"/>
              <a:cs typeface="Arial" panose="020B0604020202020204" pitchFamily="34" charset="0"/>
            </a:endParaRPr>
          </a:p>
          <a:p>
            <a:pPr algn="ctr"/>
            <a:r>
              <a:rPr lang="zh-CN" altLang="en-US" sz="2400" dirty="0">
                <a:latin typeface="Arial" panose="020B0604020202020204" pitchFamily="34" charset="0"/>
                <a:ea typeface="Arial" panose="020B0604020202020204" pitchFamily="34" charset="0"/>
                <a:cs typeface="Arial" panose="020B0604020202020204" pitchFamily="34" charset="0"/>
              </a:rPr>
              <a:t>    黄    色</a:t>
            </a:r>
          </a:p>
        </p:txBody>
      </p:sp>
      <p:sp>
        <p:nvSpPr>
          <p:cNvPr id="12" name="TextBox 2"/>
          <p:cNvSpPr txBox="1"/>
          <p:nvPr/>
        </p:nvSpPr>
        <p:spPr>
          <a:xfrm>
            <a:off x="2159986" y="3551570"/>
            <a:ext cx="2571143" cy="2431435"/>
          </a:xfrm>
          <a:prstGeom prst="rect">
            <a:avLst/>
          </a:prstGeom>
          <a:solidFill>
            <a:srgbClr val="FFFF00"/>
          </a:solidFill>
        </p:spPr>
        <p:txBody>
          <a:bodyPr wrap="square" rtlCol="0">
            <a:spAutoFit/>
          </a:bodyPr>
          <a:lstStyle/>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zh-CN" altLang="en-US" sz="800" dirty="0"/>
          </a:p>
        </p:txBody>
      </p:sp>
      <p:sp>
        <p:nvSpPr>
          <p:cNvPr id="13" name="TextBox 1"/>
          <p:cNvSpPr txBox="1"/>
          <p:nvPr/>
        </p:nvSpPr>
        <p:spPr>
          <a:xfrm>
            <a:off x="5019160" y="6064338"/>
            <a:ext cx="2232248" cy="830997"/>
          </a:xfrm>
          <a:prstGeom prst="rect">
            <a:avLst/>
          </a:prstGeom>
          <a:noFill/>
        </p:spPr>
        <p:txBody>
          <a:bodyPr wrap="square" rtlCol="0">
            <a:spAutoFit/>
          </a:bodyPr>
          <a:lstStyle/>
          <a:p>
            <a:pPr algn="ctr"/>
            <a:r>
              <a:rPr lang="en-US" altLang="zh-CN" sz="2400" dirty="0" err="1">
                <a:latin typeface="+mn-ea"/>
              </a:rPr>
              <a:t>l</a:t>
            </a:r>
            <a:r>
              <a:rPr lang="en-US" altLang="zh-CN" sz="2400" dirty="0" err="1">
                <a:solidFill>
                  <a:srgbClr val="FF0000"/>
                </a:solidFill>
                <a:latin typeface="+mn-ea"/>
              </a:rPr>
              <a:t>án</a:t>
            </a:r>
            <a:r>
              <a:rPr lang="en-US" altLang="zh-CN" sz="2400" dirty="0">
                <a:latin typeface="+mn-ea"/>
              </a:rPr>
              <a:t> </a:t>
            </a:r>
            <a:r>
              <a:rPr lang="en-US" altLang="zh-CN" sz="2400" dirty="0" err="1">
                <a:latin typeface="+mn-ea"/>
              </a:rPr>
              <a:t>s</a:t>
            </a:r>
            <a:r>
              <a:rPr lang="en-US" altLang="zh-CN" sz="2400" dirty="0" err="1">
                <a:solidFill>
                  <a:srgbClr val="FF0000"/>
                </a:solidFill>
                <a:latin typeface="+mn-ea"/>
              </a:rPr>
              <a:t>è</a:t>
            </a:r>
            <a:endParaRPr lang="en-US" altLang="zh-CN" sz="2400" dirty="0">
              <a:latin typeface="+mn-ea"/>
            </a:endParaRPr>
          </a:p>
          <a:p>
            <a:pPr algn="ctr"/>
            <a:r>
              <a:rPr lang="zh-CN" altLang="en-US" sz="2400" dirty="0">
                <a:latin typeface="+mn-ea"/>
              </a:rPr>
              <a:t>蓝 色</a:t>
            </a:r>
          </a:p>
        </p:txBody>
      </p:sp>
      <p:sp>
        <p:nvSpPr>
          <p:cNvPr id="14" name="TextBox 2"/>
          <p:cNvSpPr txBox="1"/>
          <p:nvPr/>
        </p:nvSpPr>
        <p:spPr>
          <a:xfrm>
            <a:off x="5136776" y="3593347"/>
            <a:ext cx="2722984" cy="2431435"/>
          </a:xfrm>
          <a:prstGeom prst="rect">
            <a:avLst/>
          </a:prstGeom>
          <a:solidFill>
            <a:srgbClr val="0070C0"/>
          </a:solidFill>
        </p:spPr>
        <p:txBody>
          <a:bodyPr wrap="square" rtlCol="0">
            <a:spAutoFit/>
          </a:bodyPr>
          <a:lstStyle/>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zh-CN" altLang="en-US" sz="800" dirty="0"/>
          </a:p>
        </p:txBody>
      </p:sp>
      <p:sp>
        <p:nvSpPr>
          <p:cNvPr id="15" name="TextBox 1"/>
          <p:cNvSpPr txBox="1"/>
          <p:nvPr/>
        </p:nvSpPr>
        <p:spPr>
          <a:xfrm>
            <a:off x="8951640" y="3415099"/>
            <a:ext cx="3240360" cy="830997"/>
          </a:xfrm>
          <a:prstGeom prst="rect">
            <a:avLst/>
          </a:prstGeom>
          <a:noFill/>
        </p:spPr>
        <p:txBody>
          <a:bodyPr wrap="square" rtlCol="0">
            <a:spAutoFit/>
          </a:bodyPr>
          <a:lstStyle/>
          <a:p>
            <a:pPr algn="ctr"/>
            <a:r>
              <a:rPr lang="en-US" altLang="zh-CN" sz="2400" dirty="0" err="1">
                <a:latin typeface="Arial" panose="020B0604020202020204" pitchFamily="34" charset="0"/>
                <a:ea typeface="Arial" panose="020B0604020202020204" pitchFamily="34" charset="0"/>
                <a:cs typeface="Arial" panose="020B0604020202020204" pitchFamily="34" charset="0"/>
              </a:rPr>
              <a:t>ch</a:t>
            </a:r>
            <a:r>
              <a:rPr lang="en-US" altLang="zh-CN" sz="2400" dirty="0" err="1">
                <a:solidFill>
                  <a:srgbClr val="FF0000"/>
                </a:solidFill>
                <a:latin typeface="Arial" panose="020B0604020202020204" pitchFamily="34" charset="0"/>
                <a:ea typeface="Arial" panose="020B0604020202020204" pitchFamily="34" charset="0"/>
                <a:cs typeface="Arial" panose="020B0604020202020204" pitchFamily="34" charset="0"/>
              </a:rPr>
              <a:t>éng</a:t>
            </a:r>
            <a:r>
              <a:rPr lang="en-US" altLang="zh-CN" sz="2400" dirty="0">
                <a:latin typeface="Arial" panose="020B0604020202020204" pitchFamily="34" charset="0"/>
                <a:ea typeface="Arial" panose="020B0604020202020204" pitchFamily="34" charset="0"/>
                <a:cs typeface="Arial" panose="020B0604020202020204" pitchFamily="34" charset="0"/>
              </a:rPr>
              <a:t> </a:t>
            </a:r>
            <a:r>
              <a:rPr lang="en-US" altLang="zh-CN" sz="2400" dirty="0" err="1">
                <a:latin typeface="Arial" panose="020B0604020202020204" pitchFamily="34" charset="0"/>
                <a:ea typeface="Arial" panose="020B0604020202020204" pitchFamily="34" charset="0"/>
                <a:cs typeface="Arial" panose="020B0604020202020204" pitchFamily="34" charset="0"/>
              </a:rPr>
              <a:t>s</a:t>
            </a:r>
            <a:r>
              <a:rPr lang="en-US" altLang="zh-CN" sz="2400" dirty="0" err="1">
                <a:solidFill>
                  <a:srgbClr val="FF0000"/>
                </a:solidFill>
                <a:latin typeface="Arial" panose="020B0604020202020204" pitchFamily="34" charset="0"/>
                <a:ea typeface="Arial" panose="020B0604020202020204" pitchFamily="34" charset="0"/>
                <a:cs typeface="Arial" panose="020B0604020202020204" pitchFamily="34" charset="0"/>
              </a:rPr>
              <a:t>è</a:t>
            </a:r>
            <a:endParaRPr lang="en-US" altLang="zh-CN" sz="2400" dirty="0">
              <a:latin typeface="Arial" panose="020B0604020202020204" pitchFamily="34" charset="0"/>
              <a:ea typeface="Arial" panose="020B0604020202020204" pitchFamily="34" charset="0"/>
              <a:cs typeface="Arial" panose="020B0604020202020204" pitchFamily="34" charset="0"/>
            </a:endParaRPr>
          </a:p>
          <a:p>
            <a:pPr algn="ctr"/>
            <a:r>
              <a:rPr lang="zh-CN" altLang="en-US" sz="2400" dirty="0">
                <a:latin typeface="Arial" panose="020B0604020202020204" pitchFamily="34" charset="0"/>
                <a:ea typeface="Arial" panose="020B0604020202020204" pitchFamily="34" charset="0"/>
                <a:cs typeface="Arial" panose="020B0604020202020204" pitchFamily="34" charset="0"/>
              </a:rPr>
              <a:t>    橙   色</a:t>
            </a:r>
          </a:p>
        </p:txBody>
      </p:sp>
      <p:sp>
        <p:nvSpPr>
          <p:cNvPr id="16" name="TextBox 2"/>
          <p:cNvSpPr txBox="1"/>
          <p:nvPr/>
        </p:nvSpPr>
        <p:spPr>
          <a:xfrm>
            <a:off x="9585884" y="660637"/>
            <a:ext cx="2375519" cy="2554545"/>
          </a:xfrm>
          <a:prstGeom prst="rect">
            <a:avLst/>
          </a:prstGeom>
          <a:solidFill>
            <a:srgbClr val="F89818"/>
          </a:solidFill>
        </p:spPr>
        <p:txBody>
          <a:bodyPr wrap="square" rtlCol="0">
            <a:spAutoFit/>
          </a:bodyPr>
          <a:lstStyle/>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zh-CN" altLang="en-US" sz="800" dirty="0"/>
          </a:p>
        </p:txBody>
      </p:sp>
      <p:sp>
        <p:nvSpPr>
          <p:cNvPr id="17" name="TextBox 1"/>
          <p:cNvSpPr txBox="1"/>
          <p:nvPr/>
        </p:nvSpPr>
        <p:spPr>
          <a:xfrm>
            <a:off x="8546991" y="6014056"/>
            <a:ext cx="1491360" cy="830997"/>
          </a:xfrm>
          <a:prstGeom prst="rect">
            <a:avLst/>
          </a:prstGeom>
          <a:noFill/>
        </p:spPr>
        <p:txBody>
          <a:bodyPr wrap="square" rtlCol="0">
            <a:spAutoFit/>
          </a:bodyPr>
          <a:lstStyle/>
          <a:p>
            <a:pPr algn="ctr"/>
            <a:r>
              <a:rPr lang="en-US" altLang="zh-CN" sz="2400" dirty="0" err="1">
                <a:latin typeface="Arial" panose="020B0604020202020204" pitchFamily="34" charset="0"/>
                <a:ea typeface="Arial" panose="020B0604020202020204" pitchFamily="34" charset="0"/>
                <a:cs typeface="Arial" panose="020B0604020202020204" pitchFamily="34" charset="0"/>
              </a:rPr>
              <a:t>b</a:t>
            </a:r>
            <a:r>
              <a:rPr lang="en-US" altLang="zh-CN" sz="2400" dirty="0" err="1">
                <a:solidFill>
                  <a:srgbClr val="FF0000"/>
                </a:solidFill>
                <a:latin typeface="Arial" panose="020B0604020202020204" pitchFamily="34" charset="0"/>
                <a:ea typeface="Arial" panose="020B0604020202020204" pitchFamily="34" charset="0"/>
                <a:cs typeface="Arial" panose="020B0604020202020204" pitchFamily="34" charset="0"/>
              </a:rPr>
              <a:t>ái</a:t>
            </a:r>
            <a:r>
              <a:rPr lang="en-US" altLang="zh-CN" sz="2400" dirty="0">
                <a:latin typeface="Arial" panose="020B0604020202020204" pitchFamily="34" charset="0"/>
                <a:ea typeface="Arial" panose="020B0604020202020204" pitchFamily="34" charset="0"/>
                <a:cs typeface="Arial" panose="020B0604020202020204" pitchFamily="34" charset="0"/>
              </a:rPr>
              <a:t> </a:t>
            </a:r>
            <a:r>
              <a:rPr lang="en-US" altLang="zh-CN" sz="2400" dirty="0" err="1">
                <a:latin typeface="Arial" panose="020B0604020202020204" pitchFamily="34" charset="0"/>
                <a:ea typeface="Arial" panose="020B0604020202020204" pitchFamily="34" charset="0"/>
                <a:cs typeface="Arial" panose="020B0604020202020204" pitchFamily="34" charset="0"/>
              </a:rPr>
              <a:t>s</a:t>
            </a:r>
            <a:r>
              <a:rPr lang="en-US" altLang="zh-CN" sz="2400" dirty="0" err="1">
                <a:solidFill>
                  <a:srgbClr val="FF0000"/>
                </a:solidFill>
                <a:latin typeface="Arial" panose="020B0604020202020204" pitchFamily="34" charset="0"/>
                <a:ea typeface="Arial" panose="020B0604020202020204" pitchFamily="34" charset="0"/>
                <a:cs typeface="Arial" panose="020B0604020202020204" pitchFamily="34" charset="0"/>
              </a:rPr>
              <a:t>è</a:t>
            </a:r>
            <a:endParaRPr lang="en-US" altLang="zh-CN" sz="2400" dirty="0">
              <a:latin typeface="Arial" panose="020B0604020202020204" pitchFamily="34" charset="0"/>
              <a:ea typeface="Arial" panose="020B0604020202020204" pitchFamily="34" charset="0"/>
              <a:cs typeface="Arial" panose="020B0604020202020204" pitchFamily="34" charset="0"/>
            </a:endParaRPr>
          </a:p>
          <a:p>
            <a:pPr algn="ctr"/>
            <a:r>
              <a:rPr lang="zh-CN" altLang="en-US" sz="2400" dirty="0">
                <a:latin typeface="Arial" panose="020B0604020202020204" pitchFamily="34" charset="0"/>
                <a:ea typeface="Arial" panose="020B0604020202020204" pitchFamily="34" charset="0"/>
                <a:cs typeface="Arial" panose="020B0604020202020204" pitchFamily="34" charset="0"/>
              </a:rPr>
              <a:t>白 色</a:t>
            </a:r>
          </a:p>
        </p:txBody>
      </p:sp>
      <p:sp>
        <p:nvSpPr>
          <p:cNvPr id="18" name="TextBox 2"/>
          <p:cNvSpPr txBox="1"/>
          <p:nvPr/>
        </p:nvSpPr>
        <p:spPr>
          <a:xfrm>
            <a:off x="8068704" y="3892046"/>
            <a:ext cx="2159494" cy="2185214"/>
          </a:xfrm>
          <a:prstGeom prst="rect">
            <a:avLst/>
          </a:prstGeom>
          <a:solidFill>
            <a:schemeClr val="bg1"/>
          </a:solidFill>
        </p:spPr>
        <p:txBody>
          <a:bodyPr wrap="square" rtlCol="0">
            <a:spAutoFit/>
          </a:bodyPr>
          <a:lstStyle/>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zh-CN" altLang="en-US" sz="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anim calcmode="lin" valueType="num">
                                      <p:cBhvr additive="base">
                                        <p:cTn id="55" dur="500" fill="hold"/>
                                        <p:tgtEl>
                                          <p:spTgt spid="18"/>
                                        </p:tgtEl>
                                        <p:attrNameLst>
                                          <p:attrName>ppt_x</p:attrName>
                                        </p:attrNameLst>
                                      </p:cBhvr>
                                      <p:tavLst>
                                        <p:tav tm="0">
                                          <p:val>
                                            <p:strVal val="#ppt_x"/>
                                          </p:val>
                                        </p:tav>
                                        <p:tav tm="100000">
                                          <p:val>
                                            <p:strVal val="#ppt_x"/>
                                          </p:val>
                                        </p:tav>
                                      </p:tavLst>
                                    </p:anim>
                                    <p:anim calcmode="lin" valueType="num">
                                      <p:cBhvr additive="base">
                                        <p:cTn id="5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7"/>
                                        </p:tgtEl>
                                        <p:attrNameLst>
                                          <p:attrName>style.visibility</p:attrName>
                                        </p:attrNameLst>
                                      </p:cBhvr>
                                      <p:to>
                                        <p:strVal val="visible"/>
                                      </p:to>
                                    </p:set>
                                    <p:anim calcmode="lin" valueType="num">
                                      <p:cBhvr additive="base">
                                        <p:cTn id="61" dur="500" fill="hold"/>
                                        <p:tgtEl>
                                          <p:spTgt spid="17"/>
                                        </p:tgtEl>
                                        <p:attrNameLst>
                                          <p:attrName>ppt_x</p:attrName>
                                        </p:attrNameLst>
                                      </p:cBhvr>
                                      <p:tavLst>
                                        <p:tav tm="0">
                                          <p:val>
                                            <p:strVal val="#ppt_x"/>
                                          </p:val>
                                        </p:tav>
                                        <p:tav tm="100000">
                                          <p:val>
                                            <p:strVal val="#ppt_x"/>
                                          </p:val>
                                        </p:tav>
                                      </p:tavLst>
                                    </p:anim>
                                    <p:anim calcmode="lin" valueType="num">
                                      <p:cBhvr additive="base">
                                        <p:cTn id="6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4"/>
                                        </p:tgtEl>
                                        <p:attrNameLst>
                                          <p:attrName>style.visibility</p:attrName>
                                        </p:attrNameLst>
                                      </p:cBhvr>
                                      <p:to>
                                        <p:strVal val="visible"/>
                                      </p:to>
                                    </p:set>
                                    <p:anim calcmode="lin" valueType="num">
                                      <p:cBhvr additive="base">
                                        <p:cTn id="67" dur="500" fill="hold"/>
                                        <p:tgtEl>
                                          <p:spTgt spid="14"/>
                                        </p:tgtEl>
                                        <p:attrNameLst>
                                          <p:attrName>ppt_x</p:attrName>
                                        </p:attrNameLst>
                                      </p:cBhvr>
                                      <p:tavLst>
                                        <p:tav tm="0">
                                          <p:val>
                                            <p:strVal val="#ppt_x"/>
                                          </p:val>
                                        </p:tav>
                                        <p:tav tm="100000">
                                          <p:val>
                                            <p:strVal val="#ppt_x"/>
                                          </p:val>
                                        </p:tav>
                                      </p:tavLst>
                                    </p:anim>
                                    <p:anim calcmode="lin" valueType="num">
                                      <p:cBhvr additive="base">
                                        <p:cTn id="6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3"/>
                                        </p:tgtEl>
                                        <p:attrNameLst>
                                          <p:attrName>style.visibility</p:attrName>
                                        </p:attrNameLst>
                                      </p:cBhvr>
                                      <p:to>
                                        <p:strVal val="visible"/>
                                      </p:to>
                                    </p:set>
                                    <p:anim calcmode="lin" valueType="num">
                                      <p:cBhvr additive="base">
                                        <p:cTn id="73" dur="500" fill="hold"/>
                                        <p:tgtEl>
                                          <p:spTgt spid="13"/>
                                        </p:tgtEl>
                                        <p:attrNameLst>
                                          <p:attrName>ppt_x</p:attrName>
                                        </p:attrNameLst>
                                      </p:cBhvr>
                                      <p:tavLst>
                                        <p:tav tm="0">
                                          <p:val>
                                            <p:strVal val="#ppt_x"/>
                                          </p:val>
                                        </p:tav>
                                        <p:tav tm="100000">
                                          <p:val>
                                            <p:strVal val="#ppt_x"/>
                                          </p:val>
                                        </p:tav>
                                      </p:tavLst>
                                    </p:anim>
                                    <p:anim calcmode="lin" valueType="num">
                                      <p:cBhvr additive="base">
                                        <p:cTn id="7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2"/>
                                        </p:tgtEl>
                                        <p:attrNameLst>
                                          <p:attrName>style.visibility</p:attrName>
                                        </p:attrNameLst>
                                      </p:cBhvr>
                                      <p:to>
                                        <p:strVal val="visible"/>
                                      </p:to>
                                    </p:set>
                                    <p:anim calcmode="lin" valueType="num">
                                      <p:cBhvr additive="base">
                                        <p:cTn id="79" dur="500" fill="hold"/>
                                        <p:tgtEl>
                                          <p:spTgt spid="12"/>
                                        </p:tgtEl>
                                        <p:attrNameLst>
                                          <p:attrName>ppt_x</p:attrName>
                                        </p:attrNameLst>
                                      </p:cBhvr>
                                      <p:tavLst>
                                        <p:tav tm="0">
                                          <p:val>
                                            <p:strVal val="#ppt_x"/>
                                          </p:val>
                                        </p:tav>
                                        <p:tav tm="100000">
                                          <p:val>
                                            <p:strVal val="#ppt_x"/>
                                          </p:val>
                                        </p:tav>
                                      </p:tavLst>
                                    </p:anim>
                                    <p:anim calcmode="lin" valueType="num">
                                      <p:cBhvr additive="base">
                                        <p:cTn id="8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1"/>
                                        </p:tgtEl>
                                        <p:attrNameLst>
                                          <p:attrName>style.visibility</p:attrName>
                                        </p:attrNameLst>
                                      </p:cBhvr>
                                      <p:to>
                                        <p:strVal val="visible"/>
                                      </p:to>
                                    </p:set>
                                    <p:anim calcmode="lin" valueType="num">
                                      <p:cBhvr additive="base">
                                        <p:cTn id="85" dur="500" fill="hold"/>
                                        <p:tgtEl>
                                          <p:spTgt spid="11"/>
                                        </p:tgtEl>
                                        <p:attrNameLst>
                                          <p:attrName>ppt_x</p:attrName>
                                        </p:attrNameLst>
                                      </p:cBhvr>
                                      <p:tavLst>
                                        <p:tav tm="0">
                                          <p:val>
                                            <p:strVal val="#ppt_x"/>
                                          </p:val>
                                        </p:tav>
                                        <p:tav tm="100000">
                                          <p:val>
                                            <p:strVal val="#ppt_x"/>
                                          </p:val>
                                        </p:tav>
                                      </p:tavLst>
                                    </p:anim>
                                    <p:anim calcmode="lin" valueType="num">
                                      <p:cBhvr additive="base">
                                        <p:cTn id="8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9"/>
                                        </p:tgtEl>
                                        <p:attrNameLst>
                                          <p:attrName>style.visibility</p:attrName>
                                        </p:attrNameLst>
                                      </p:cBhvr>
                                      <p:to>
                                        <p:strVal val="visible"/>
                                      </p:to>
                                    </p:set>
                                    <p:anim calcmode="lin" valueType="num">
                                      <p:cBhvr additive="base">
                                        <p:cTn id="91" dur="500" fill="hold"/>
                                        <p:tgtEl>
                                          <p:spTgt spid="9"/>
                                        </p:tgtEl>
                                        <p:attrNameLst>
                                          <p:attrName>ppt_x</p:attrName>
                                        </p:attrNameLst>
                                      </p:cBhvr>
                                      <p:tavLst>
                                        <p:tav tm="0">
                                          <p:val>
                                            <p:strVal val="#ppt_x"/>
                                          </p:val>
                                        </p:tav>
                                        <p:tav tm="100000">
                                          <p:val>
                                            <p:strVal val="#ppt_x"/>
                                          </p:val>
                                        </p:tav>
                                      </p:tavLst>
                                    </p:anim>
                                    <p:anim calcmode="lin" valueType="num">
                                      <p:cBhvr additive="base">
                                        <p:cTn id="9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10"/>
                                        </p:tgtEl>
                                        <p:attrNameLst>
                                          <p:attrName>style.visibility</p:attrName>
                                        </p:attrNameLst>
                                      </p:cBhvr>
                                      <p:to>
                                        <p:strVal val="visible"/>
                                      </p:to>
                                    </p:set>
                                    <p:anim calcmode="lin" valueType="num">
                                      <p:cBhvr additive="base">
                                        <p:cTn id="97" dur="500" fill="hold"/>
                                        <p:tgtEl>
                                          <p:spTgt spid="10"/>
                                        </p:tgtEl>
                                        <p:attrNameLst>
                                          <p:attrName>ppt_x</p:attrName>
                                        </p:attrNameLst>
                                      </p:cBhvr>
                                      <p:tavLst>
                                        <p:tav tm="0">
                                          <p:val>
                                            <p:strVal val="#ppt_x"/>
                                          </p:val>
                                        </p:tav>
                                        <p:tav tm="100000">
                                          <p:val>
                                            <p:strVal val="#ppt_x"/>
                                          </p:val>
                                        </p:tav>
                                      </p:tavLst>
                                    </p:anim>
                                    <p:anim calcmode="lin" valueType="num">
                                      <p:cBhvr additive="base">
                                        <p:cTn id="9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ldLvl="0" animBg="1"/>
      <p:bldP spid="4" grpId="0"/>
      <p:bldP spid="5" grpId="0" bldLvl="0" animBg="1"/>
      <p:bldP spid="6" grpId="0"/>
      <p:bldP spid="7" grpId="0" bldLvl="0" animBg="1"/>
      <p:bldP spid="9" grpId="0" bldLvl="0" animBg="1"/>
      <p:bldP spid="10" grpId="0"/>
      <p:bldP spid="11" grpId="0"/>
      <p:bldP spid="12" grpId="0" bldLvl="0" animBg="1"/>
      <p:bldP spid="13" grpId="0"/>
      <p:bldP spid="14" grpId="0" bldLvl="0" animBg="1"/>
      <p:bldP spid="15" grpId="0"/>
      <p:bldP spid="16" grpId="0" bldLvl="0" animBg="1"/>
      <p:bldP spid="17" grpId="0"/>
      <p:bldP spid="18" grpId="0" bldLvl="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28601" y="330130"/>
            <a:ext cx="2043952" cy="2308324"/>
          </a:xfrm>
          <a:prstGeom prst="rect">
            <a:avLst/>
          </a:prstGeom>
          <a:solidFill>
            <a:srgbClr val="FF0000"/>
          </a:solidFill>
        </p:spPr>
        <p:txBody>
          <a:bodyPr wrap="square" rtlCol="0">
            <a:spAutoFit/>
          </a:bodyPr>
          <a:lstStyle/>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en-US" altLang="zh-CN" sz="800" dirty="0">
              <a:solidFill>
                <a:srgbClr val="FF0000"/>
              </a:solidFill>
            </a:endParaRPr>
          </a:p>
          <a:p>
            <a:endParaRPr lang="zh-CN" altLang="en-US" sz="800" dirty="0">
              <a:solidFill>
                <a:srgbClr val="FF0000"/>
              </a:solidFill>
            </a:endParaRPr>
          </a:p>
        </p:txBody>
      </p:sp>
      <p:sp>
        <p:nvSpPr>
          <p:cNvPr id="3" name="TextBox 2"/>
          <p:cNvSpPr txBox="1"/>
          <p:nvPr/>
        </p:nvSpPr>
        <p:spPr>
          <a:xfrm>
            <a:off x="2783541" y="268574"/>
            <a:ext cx="2017060" cy="2431435"/>
          </a:xfrm>
          <a:prstGeom prst="rect">
            <a:avLst/>
          </a:prstGeom>
          <a:solidFill>
            <a:schemeClr val="tx1"/>
          </a:solidFill>
        </p:spPr>
        <p:txBody>
          <a:bodyPr wrap="square" rtlCol="0">
            <a:spAutoFit/>
          </a:bodyPr>
          <a:lstStyle/>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zh-CN" altLang="en-US" sz="800" dirty="0"/>
          </a:p>
        </p:txBody>
      </p:sp>
      <p:sp>
        <p:nvSpPr>
          <p:cNvPr id="4" name="TextBox 2"/>
          <p:cNvSpPr txBox="1"/>
          <p:nvPr/>
        </p:nvSpPr>
        <p:spPr>
          <a:xfrm>
            <a:off x="5916706" y="330130"/>
            <a:ext cx="2057400" cy="2431435"/>
          </a:xfrm>
          <a:prstGeom prst="rect">
            <a:avLst/>
          </a:prstGeom>
          <a:solidFill>
            <a:srgbClr val="7030A0"/>
          </a:solidFill>
        </p:spPr>
        <p:txBody>
          <a:bodyPr wrap="square" rtlCol="0">
            <a:spAutoFit/>
          </a:bodyPr>
          <a:lstStyle/>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p:txBody>
      </p:sp>
      <p:sp>
        <p:nvSpPr>
          <p:cNvPr id="5" name="TextBox 2"/>
          <p:cNvSpPr txBox="1"/>
          <p:nvPr/>
        </p:nvSpPr>
        <p:spPr>
          <a:xfrm>
            <a:off x="130487" y="3551570"/>
            <a:ext cx="1839507" cy="2554545"/>
          </a:xfrm>
          <a:prstGeom prst="rect">
            <a:avLst/>
          </a:prstGeom>
          <a:solidFill>
            <a:srgbClr val="92D050"/>
          </a:solidFill>
        </p:spPr>
        <p:txBody>
          <a:bodyPr wrap="square" rtlCol="0">
            <a:spAutoFit/>
          </a:bodyPr>
          <a:lstStyle/>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zh-CN" altLang="en-US" sz="800" dirty="0"/>
          </a:p>
        </p:txBody>
      </p:sp>
      <p:sp>
        <p:nvSpPr>
          <p:cNvPr id="6" name="TextBox 2"/>
          <p:cNvSpPr txBox="1"/>
          <p:nvPr/>
        </p:nvSpPr>
        <p:spPr>
          <a:xfrm>
            <a:off x="2159986" y="3551570"/>
            <a:ext cx="2571143" cy="2431435"/>
          </a:xfrm>
          <a:prstGeom prst="rect">
            <a:avLst/>
          </a:prstGeom>
          <a:solidFill>
            <a:srgbClr val="FFFF00"/>
          </a:solidFill>
        </p:spPr>
        <p:txBody>
          <a:bodyPr wrap="square" rtlCol="0">
            <a:spAutoFit/>
          </a:bodyPr>
          <a:lstStyle/>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zh-CN" altLang="en-US" sz="800" dirty="0"/>
          </a:p>
        </p:txBody>
      </p:sp>
      <p:sp>
        <p:nvSpPr>
          <p:cNvPr id="7" name="TextBox 2"/>
          <p:cNvSpPr txBox="1"/>
          <p:nvPr/>
        </p:nvSpPr>
        <p:spPr>
          <a:xfrm>
            <a:off x="5136776" y="3593347"/>
            <a:ext cx="2722984" cy="2431435"/>
          </a:xfrm>
          <a:prstGeom prst="rect">
            <a:avLst/>
          </a:prstGeom>
          <a:solidFill>
            <a:srgbClr val="0070C0"/>
          </a:solidFill>
        </p:spPr>
        <p:txBody>
          <a:bodyPr wrap="square" rtlCol="0">
            <a:spAutoFit/>
          </a:bodyPr>
          <a:lstStyle/>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zh-CN" altLang="en-US" sz="800" dirty="0"/>
          </a:p>
        </p:txBody>
      </p:sp>
      <p:sp>
        <p:nvSpPr>
          <p:cNvPr id="8" name="TextBox 2"/>
          <p:cNvSpPr txBox="1"/>
          <p:nvPr/>
        </p:nvSpPr>
        <p:spPr>
          <a:xfrm>
            <a:off x="9585884" y="660637"/>
            <a:ext cx="2375519" cy="2554545"/>
          </a:xfrm>
          <a:prstGeom prst="rect">
            <a:avLst/>
          </a:prstGeom>
          <a:solidFill>
            <a:srgbClr val="F89818"/>
          </a:solidFill>
        </p:spPr>
        <p:txBody>
          <a:bodyPr wrap="square" rtlCol="0">
            <a:spAutoFit/>
          </a:bodyPr>
          <a:lstStyle/>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en-US" altLang="zh-CN" sz="800" dirty="0"/>
          </a:p>
          <a:p>
            <a:endParaRPr lang="zh-CN" altLang="en-US" sz="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3" grpId="0" bldLvl="0" animBg="1"/>
      <p:bldP spid="4" grpId="0" bldLvl="0" animBg="1"/>
      <p:bldP spid="5" grpId="0" bldLvl="0" animBg="1"/>
      <p:bldP spid="6" grpId="0" bldLvl="0" animBg="1"/>
      <p:bldP spid="7" grpId="0" bldLvl="0" animBg="1"/>
      <p:bldP spid="8" grpId="0" bldLvl="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p:nvPr/>
        </p:nvGraphicFramePr>
        <p:xfrm>
          <a:off x="50165" y="-57785"/>
          <a:ext cx="12091670" cy="6973570"/>
        </p:xfrm>
        <a:graphic>
          <a:graphicData uri="http://schemas.openxmlformats.org/drawingml/2006/table">
            <a:tbl>
              <a:tblPr firstRow="1" bandRow="1">
                <a:tableStyleId>{5C22544A-7EE6-4342-B048-85BDC9FD1C3A}</a:tableStyleId>
              </a:tblPr>
              <a:tblGrid>
                <a:gridCol w="1548765">
                  <a:extLst>
                    <a:ext uri="{9D8B030D-6E8A-4147-A177-3AD203B41FA5}">
                      <a16:colId xmlns:a16="http://schemas.microsoft.com/office/drawing/2014/main" val="20000"/>
                    </a:ext>
                  </a:extLst>
                </a:gridCol>
                <a:gridCol w="1529080">
                  <a:extLst>
                    <a:ext uri="{9D8B030D-6E8A-4147-A177-3AD203B41FA5}">
                      <a16:colId xmlns:a16="http://schemas.microsoft.com/office/drawing/2014/main" val="20001"/>
                    </a:ext>
                  </a:extLst>
                </a:gridCol>
                <a:gridCol w="1660525">
                  <a:extLst>
                    <a:ext uri="{9D8B030D-6E8A-4147-A177-3AD203B41FA5}">
                      <a16:colId xmlns:a16="http://schemas.microsoft.com/office/drawing/2014/main" val="20002"/>
                    </a:ext>
                  </a:extLst>
                </a:gridCol>
                <a:gridCol w="1461135">
                  <a:extLst>
                    <a:ext uri="{9D8B030D-6E8A-4147-A177-3AD203B41FA5}">
                      <a16:colId xmlns:a16="http://schemas.microsoft.com/office/drawing/2014/main" val="20003"/>
                    </a:ext>
                  </a:extLst>
                </a:gridCol>
                <a:gridCol w="1492885">
                  <a:extLst>
                    <a:ext uri="{9D8B030D-6E8A-4147-A177-3AD203B41FA5}">
                      <a16:colId xmlns:a16="http://schemas.microsoft.com/office/drawing/2014/main" val="20004"/>
                    </a:ext>
                  </a:extLst>
                </a:gridCol>
                <a:gridCol w="1410970">
                  <a:extLst>
                    <a:ext uri="{9D8B030D-6E8A-4147-A177-3AD203B41FA5}">
                      <a16:colId xmlns:a16="http://schemas.microsoft.com/office/drawing/2014/main" val="20005"/>
                    </a:ext>
                  </a:extLst>
                </a:gridCol>
                <a:gridCol w="1376045">
                  <a:extLst>
                    <a:ext uri="{9D8B030D-6E8A-4147-A177-3AD203B41FA5}">
                      <a16:colId xmlns:a16="http://schemas.microsoft.com/office/drawing/2014/main" val="20006"/>
                    </a:ext>
                  </a:extLst>
                </a:gridCol>
                <a:gridCol w="1612265">
                  <a:extLst>
                    <a:ext uri="{9D8B030D-6E8A-4147-A177-3AD203B41FA5}">
                      <a16:colId xmlns:a16="http://schemas.microsoft.com/office/drawing/2014/main" val="20007"/>
                    </a:ext>
                  </a:extLst>
                </a:gridCol>
              </a:tblGrid>
              <a:tr h="735965">
                <a:tc>
                  <a:txBody>
                    <a:bodyPr/>
                    <a:lstStyle/>
                    <a:p>
                      <a:pPr algn="ctr"/>
                      <a:endParaRPr lang="en-US" altLang="zh-CN" sz="4800" dirty="0">
                        <a:solidFill>
                          <a:schemeClr val="bg1"/>
                        </a:solidFill>
                        <a:latin typeface="Arial" panose="020B0604020202020204" pitchFamily="34" charset="0"/>
                        <a:ea typeface="Arial" panose="020B0604020202020204" pitchFamily="34" charset="0"/>
                        <a:cs typeface="Arial" panose="020B0604020202020204" pitchFamily="34" charset="0"/>
                      </a:endParaRPr>
                    </a:p>
                  </a:txBody>
                  <a:tcPr marL="121920" marR="121920" marT="60960" marB="60960"/>
                </a:tc>
                <a:tc>
                  <a:txBody>
                    <a:bodyPr/>
                    <a:lstStyle/>
                    <a:p>
                      <a:pPr algn="ctr"/>
                      <a:r>
                        <a:rPr lang="en-US" sz="4400" dirty="0" smtClean="0">
                          <a:solidFill>
                            <a:schemeClr val="bg1"/>
                          </a:solidFill>
                          <a:latin typeface="Arial" panose="020B0604020202020204" pitchFamily="34" charset="0"/>
                          <a:ea typeface="Arial" panose="020B0604020202020204" pitchFamily="34" charset="0"/>
                          <a:cs typeface="Arial" panose="020B0604020202020204" pitchFamily="34" charset="0"/>
                        </a:rPr>
                        <a:t>b</a:t>
                      </a:r>
                    </a:p>
                  </a:txBody>
                  <a:tcPr marL="121920" marR="121920" marT="60960" marB="60960"/>
                </a:tc>
                <a:tc>
                  <a:txBody>
                    <a:bodyPr/>
                    <a:lstStyle/>
                    <a:p>
                      <a:pPr algn="ctr"/>
                      <a:r>
                        <a:rPr lang="en-US" sz="4400" dirty="0" smtClean="0">
                          <a:solidFill>
                            <a:schemeClr val="bg1"/>
                          </a:solidFill>
                          <a:latin typeface="Arial" panose="020B0604020202020204" pitchFamily="34" charset="0"/>
                          <a:ea typeface="Arial" panose="020B0604020202020204" pitchFamily="34" charset="0"/>
                          <a:cs typeface="Arial" panose="020B0604020202020204" pitchFamily="34" charset="0"/>
                        </a:rPr>
                        <a:t>h</a:t>
                      </a:r>
                    </a:p>
                  </a:txBody>
                  <a:tcPr marL="121920" marR="121920" marT="60960" marB="60960"/>
                </a:tc>
                <a:tc>
                  <a:txBody>
                    <a:bodyPr/>
                    <a:lstStyle/>
                    <a:p>
                      <a:pPr algn="ctr"/>
                      <a:r>
                        <a:rPr lang="en-US" sz="4400" dirty="0" smtClean="0">
                          <a:solidFill>
                            <a:schemeClr val="bg1"/>
                          </a:solidFill>
                          <a:latin typeface="Arial" panose="020B0604020202020204" pitchFamily="34" charset="0"/>
                          <a:ea typeface="Arial" panose="020B0604020202020204" pitchFamily="34" charset="0"/>
                          <a:cs typeface="Arial" panose="020B0604020202020204" pitchFamily="34" charset="0"/>
                        </a:rPr>
                        <a:t>l</a:t>
                      </a:r>
                    </a:p>
                  </a:txBody>
                  <a:tcPr marL="121920" marR="121920" marT="60960" marB="60960"/>
                </a:tc>
                <a:tc>
                  <a:txBody>
                    <a:bodyPr/>
                    <a:lstStyle/>
                    <a:p>
                      <a:pPr algn="ctr"/>
                      <a:r>
                        <a:rPr lang="en-US" sz="4400" dirty="0" smtClean="0">
                          <a:solidFill>
                            <a:schemeClr val="bg1"/>
                          </a:solidFill>
                          <a:latin typeface="Arial" panose="020B0604020202020204" pitchFamily="34" charset="0"/>
                          <a:ea typeface="Arial" panose="020B0604020202020204" pitchFamily="34" charset="0"/>
                          <a:cs typeface="Arial" panose="020B0604020202020204" pitchFamily="34" charset="0"/>
                        </a:rPr>
                        <a:t>y</a:t>
                      </a:r>
                    </a:p>
                  </a:txBody>
                  <a:tcPr marL="121920" marR="121920" marT="60960" marB="60960"/>
                </a:tc>
                <a:tc>
                  <a:txBody>
                    <a:bodyPr/>
                    <a:lstStyle/>
                    <a:p>
                      <a:pPr algn="ctr"/>
                      <a:r>
                        <a:rPr lang="en-US" altLang="zh-CN" sz="4400" dirty="0" smtClean="0">
                          <a:solidFill>
                            <a:schemeClr val="bg1"/>
                          </a:solidFill>
                        </a:rPr>
                        <a:t>s</a:t>
                      </a:r>
                    </a:p>
                  </a:txBody>
                  <a:tcPr marL="121920" marR="121920" marT="60960" marB="60960"/>
                </a:tc>
                <a:tc>
                  <a:txBody>
                    <a:bodyPr/>
                    <a:lstStyle/>
                    <a:p>
                      <a:pPr algn="ctr"/>
                      <a:r>
                        <a:rPr lang="en-US" altLang="zh-CN" sz="4400" dirty="0">
                          <a:solidFill>
                            <a:schemeClr val="bg1"/>
                          </a:solidFill>
                        </a:rPr>
                        <a:t>z</a:t>
                      </a:r>
                    </a:p>
                  </a:txBody>
                  <a:tcPr marL="121920" marR="121920" marT="60960" marB="60960"/>
                </a:tc>
                <a:tc>
                  <a:txBody>
                    <a:bodyPr/>
                    <a:lstStyle/>
                    <a:p>
                      <a:pPr algn="ctr"/>
                      <a:r>
                        <a:rPr lang="en-US" sz="4400" dirty="0" smtClean="0">
                          <a:solidFill>
                            <a:schemeClr val="bg1"/>
                          </a:solidFill>
                        </a:rPr>
                        <a:t>ch</a:t>
                      </a:r>
                    </a:p>
                  </a:txBody>
                  <a:tcPr marL="121920" marR="121920" marT="60960" marB="60960"/>
                </a:tc>
                <a:extLst>
                  <a:ext uri="{0D108BD9-81ED-4DB2-BD59-A6C34878D82A}">
                    <a16:rowId xmlns:a16="http://schemas.microsoft.com/office/drawing/2014/main" val="10000"/>
                  </a:ext>
                </a:extLst>
              </a:tr>
              <a:tr h="762000">
                <a:tc>
                  <a:txBody>
                    <a:bodyPr/>
                    <a:lstStyle/>
                    <a:p>
                      <a:pPr algn="ctr"/>
                      <a:r>
                        <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sym typeface="+mn-ea"/>
                        </a:rPr>
                        <a:t>i</a:t>
                      </a:r>
                    </a:p>
                  </a:txBody>
                  <a:tcPr/>
                </a:tc>
                <a:tc>
                  <a:txBody>
                    <a:bodyPr/>
                    <a:lstStyle/>
                    <a:p>
                      <a:pPr>
                        <a:buNone/>
                      </a:pPr>
                      <a:r>
                        <a:rPr lang="en-US" sz="3600">
                          <a:solidFill>
                            <a:srgbClr val="0070C0"/>
                          </a:solidFill>
                        </a:rPr>
                        <a:t>b</a:t>
                      </a:r>
                      <a:r>
                        <a:rPr lang="en-US" sz="3600">
                          <a:solidFill>
                            <a:srgbClr val="FF0000"/>
                          </a:solidFill>
                        </a:rPr>
                        <a:t>i</a:t>
                      </a:r>
                    </a:p>
                  </a:txBody>
                  <a:tcPr/>
                </a:tc>
                <a:tc>
                  <a:txBody>
                    <a:bodyPr/>
                    <a:lstStyle/>
                    <a:p>
                      <a:pPr>
                        <a:buNone/>
                      </a:pPr>
                      <a:endParaRPr lang="en-US" sz="3600">
                        <a:solidFill>
                          <a:srgbClr val="FF0000"/>
                        </a:solidFill>
                      </a:endParaRPr>
                    </a:p>
                  </a:txBody>
                  <a:tcPr/>
                </a:tc>
                <a:tc>
                  <a:txBody>
                    <a:bodyPr/>
                    <a:lstStyle/>
                    <a:p>
                      <a:pPr>
                        <a:buNone/>
                      </a:pPr>
                      <a:r>
                        <a:rPr lang="en-US" sz="3600">
                          <a:solidFill>
                            <a:srgbClr val="0070C0"/>
                          </a:solidFill>
                        </a:rPr>
                        <a:t>l</a:t>
                      </a:r>
                      <a:r>
                        <a:rPr lang="en-US" sz="3600">
                          <a:solidFill>
                            <a:srgbClr val="FF0000"/>
                          </a:solidFill>
                        </a:rPr>
                        <a:t>i</a:t>
                      </a:r>
                    </a:p>
                  </a:txBody>
                  <a:tcPr/>
                </a:tc>
                <a:tc>
                  <a:txBody>
                    <a:bodyPr/>
                    <a:lstStyle/>
                    <a:p>
                      <a:pPr>
                        <a:buNone/>
                      </a:pPr>
                      <a:r>
                        <a:rPr lang="en-US" sz="3600">
                          <a:solidFill>
                            <a:srgbClr val="0070C0"/>
                          </a:solidFill>
                        </a:rPr>
                        <a:t>y</a:t>
                      </a:r>
                      <a:r>
                        <a:rPr lang="en-US" sz="3600">
                          <a:solidFill>
                            <a:srgbClr val="FF0000"/>
                          </a:solidFill>
                        </a:rPr>
                        <a:t>i</a:t>
                      </a:r>
                    </a:p>
                  </a:txBody>
                  <a:tcPr/>
                </a:tc>
                <a:tc>
                  <a:txBody>
                    <a:bodyPr/>
                    <a:lstStyle/>
                    <a:p>
                      <a:pPr>
                        <a:buNone/>
                      </a:pPr>
                      <a:r>
                        <a:rPr lang="en-US" sz="3600">
                          <a:solidFill>
                            <a:srgbClr val="0070C0"/>
                          </a:solidFill>
                        </a:rPr>
                        <a:t>s</a:t>
                      </a:r>
                      <a:r>
                        <a:rPr lang="en-US" sz="3600">
                          <a:solidFill>
                            <a:srgbClr val="FF0000"/>
                          </a:solidFill>
                        </a:rPr>
                        <a:t>i</a:t>
                      </a:r>
                    </a:p>
                  </a:txBody>
                  <a:tcPr/>
                </a:tc>
                <a:tc>
                  <a:txBody>
                    <a:bodyPr/>
                    <a:lstStyle/>
                    <a:p>
                      <a:pPr>
                        <a:buNone/>
                      </a:pPr>
                      <a:r>
                        <a:rPr lang="en-US" sz="3600">
                          <a:solidFill>
                            <a:srgbClr val="0070C0"/>
                          </a:solidFill>
                        </a:rPr>
                        <a:t>z</a:t>
                      </a:r>
                      <a:r>
                        <a:rPr lang="en-US" sz="3600">
                          <a:solidFill>
                            <a:srgbClr val="FF0000"/>
                          </a:solidFill>
                        </a:rPr>
                        <a:t>i</a:t>
                      </a:r>
                    </a:p>
                  </a:txBody>
                  <a:tcPr/>
                </a:tc>
                <a:tc>
                  <a:txBody>
                    <a:bodyPr/>
                    <a:lstStyle/>
                    <a:p>
                      <a:pPr>
                        <a:buNone/>
                      </a:pPr>
                      <a:r>
                        <a:rPr lang="en-US" sz="3600">
                          <a:solidFill>
                            <a:srgbClr val="0070C0"/>
                          </a:solidFill>
                        </a:rPr>
                        <a:t>ch</a:t>
                      </a:r>
                      <a:r>
                        <a:rPr lang="en-US" sz="3600">
                          <a:solidFill>
                            <a:srgbClr val="FF0000"/>
                          </a:solidFill>
                        </a:rPr>
                        <a:t>i</a:t>
                      </a:r>
                    </a:p>
                  </a:txBody>
                  <a:tcPr/>
                </a:tc>
                <a:extLst>
                  <a:ext uri="{0D108BD9-81ED-4DB2-BD59-A6C34878D82A}">
                    <a16:rowId xmlns:a16="http://schemas.microsoft.com/office/drawing/2014/main" val="10001"/>
                  </a:ext>
                </a:extLst>
              </a:tr>
              <a:tr h="735965">
                <a:tc>
                  <a:txBody>
                    <a:bodyPr/>
                    <a:lstStyle/>
                    <a:p>
                      <a:pPr algn="ctr">
                        <a:buNone/>
                      </a:pPr>
                      <a:r>
                        <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sym typeface="+mn-ea"/>
                        </a:rPr>
                        <a:t>e</a:t>
                      </a:r>
                      <a:endPar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endParaRPr>
                    </a:p>
                  </a:txBody>
                  <a:tcPr/>
                </a:tc>
                <a:tc>
                  <a:txBody>
                    <a:bodyPr/>
                    <a:lstStyle/>
                    <a:p>
                      <a:pPr>
                        <a:buNone/>
                      </a:pPr>
                      <a:endParaRPr lang="en-US" sz="3600">
                        <a:solidFill>
                          <a:srgbClr val="FF0000"/>
                        </a:solidFill>
                      </a:endParaRPr>
                    </a:p>
                  </a:txBody>
                  <a:tcPr/>
                </a:tc>
                <a:tc>
                  <a:txBody>
                    <a:bodyPr/>
                    <a:lstStyle/>
                    <a:p>
                      <a:pPr>
                        <a:buNone/>
                      </a:pPr>
                      <a:r>
                        <a:rPr lang="en-US" sz="3600">
                          <a:solidFill>
                            <a:srgbClr val="0070C0"/>
                          </a:solidFill>
                        </a:rPr>
                        <a:t>h</a:t>
                      </a:r>
                      <a:r>
                        <a:rPr lang="en-US" sz="3600">
                          <a:solidFill>
                            <a:srgbClr val="FF0000"/>
                          </a:solidFill>
                        </a:rPr>
                        <a:t>e</a:t>
                      </a:r>
                    </a:p>
                  </a:txBody>
                  <a:tcPr/>
                </a:tc>
                <a:tc>
                  <a:txBody>
                    <a:bodyPr/>
                    <a:lstStyle/>
                    <a:p>
                      <a:pPr>
                        <a:buNone/>
                      </a:pPr>
                      <a:r>
                        <a:rPr lang="en-US" sz="3600">
                          <a:solidFill>
                            <a:srgbClr val="0070C0"/>
                          </a:solidFill>
                        </a:rPr>
                        <a:t>l</a:t>
                      </a:r>
                      <a:r>
                        <a:rPr lang="en-US" sz="3600">
                          <a:solidFill>
                            <a:srgbClr val="FF0000"/>
                          </a:solidFill>
                        </a:rPr>
                        <a:t>e</a:t>
                      </a:r>
                    </a:p>
                  </a:txBody>
                  <a:tcPr/>
                </a:tc>
                <a:tc>
                  <a:txBody>
                    <a:bodyPr/>
                    <a:lstStyle/>
                    <a:p>
                      <a:pPr>
                        <a:buNone/>
                      </a:pPr>
                      <a:r>
                        <a:rPr lang="en-US" sz="3600">
                          <a:solidFill>
                            <a:srgbClr val="0070C0"/>
                          </a:solidFill>
                        </a:rPr>
                        <a:t>y</a:t>
                      </a:r>
                      <a:r>
                        <a:rPr lang="en-US" sz="3600">
                          <a:solidFill>
                            <a:srgbClr val="FF0000"/>
                          </a:solidFill>
                        </a:rPr>
                        <a:t>e</a:t>
                      </a:r>
                    </a:p>
                  </a:txBody>
                  <a:tcPr/>
                </a:tc>
                <a:tc>
                  <a:txBody>
                    <a:bodyPr/>
                    <a:lstStyle/>
                    <a:p>
                      <a:pPr>
                        <a:buNone/>
                      </a:pPr>
                      <a:r>
                        <a:rPr lang="en-US" sz="3600">
                          <a:solidFill>
                            <a:srgbClr val="0070C0"/>
                          </a:solidFill>
                        </a:rPr>
                        <a:t>s</a:t>
                      </a:r>
                      <a:r>
                        <a:rPr lang="en-US" sz="3600">
                          <a:solidFill>
                            <a:srgbClr val="FF0000"/>
                          </a:solidFill>
                        </a:rPr>
                        <a:t>e</a:t>
                      </a:r>
                    </a:p>
                  </a:txBody>
                  <a:tcPr/>
                </a:tc>
                <a:tc>
                  <a:txBody>
                    <a:bodyPr/>
                    <a:lstStyle/>
                    <a:p>
                      <a:pPr>
                        <a:buNone/>
                      </a:pPr>
                      <a:r>
                        <a:rPr lang="en-US" sz="3600">
                          <a:solidFill>
                            <a:srgbClr val="0070C0"/>
                          </a:solidFill>
                        </a:rPr>
                        <a:t>z</a:t>
                      </a:r>
                      <a:r>
                        <a:rPr lang="en-US" sz="3600">
                          <a:solidFill>
                            <a:srgbClr val="FF0000"/>
                          </a:solidFill>
                        </a:rPr>
                        <a:t>e</a:t>
                      </a:r>
                    </a:p>
                  </a:txBody>
                  <a:tcPr/>
                </a:tc>
                <a:tc>
                  <a:txBody>
                    <a:bodyPr/>
                    <a:lstStyle/>
                    <a:p>
                      <a:pPr>
                        <a:buNone/>
                      </a:pPr>
                      <a:r>
                        <a:rPr lang="en-US" sz="3600">
                          <a:solidFill>
                            <a:srgbClr val="0070C0"/>
                          </a:solidFill>
                        </a:rPr>
                        <a:t>ch</a:t>
                      </a:r>
                      <a:r>
                        <a:rPr lang="en-US" sz="3600">
                          <a:solidFill>
                            <a:srgbClr val="FF0000"/>
                          </a:solidFill>
                        </a:rPr>
                        <a:t>e</a:t>
                      </a:r>
                    </a:p>
                  </a:txBody>
                  <a:tcPr/>
                </a:tc>
                <a:extLst>
                  <a:ext uri="{0D108BD9-81ED-4DB2-BD59-A6C34878D82A}">
                    <a16:rowId xmlns:a16="http://schemas.microsoft.com/office/drawing/2014/main" val="10002"/>
                  </a:ext>
                </a:extLst>
              </a:tr>
              <a:tr h="786130">
                <a:tc>
                  <a:txBody>
                    <a:bodyPr/>
                    <a:lstStyle/>
                    <a:p>
                      <a:pPr algn="ctr">
                        <a:buNone/>
                      </a:pPr>
                      <a:r>
                        <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sym typeface="+mn-ea"/>
                        </a:rPr>
                        <a:t>ai</a:t>
                      </a:r>
                      <a:endPar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endParaRPr>
                    </a:p>
                  </a:txBody>
                  <a:tcPr/>
                </a:tc>
                <a:tc>
                  <a:txBody>
                    <a:bodyPr/>
                    <a:lstStyle/>
                    <a:p>
                      <a:pPr>
                        <a:buNone/>
                      </a:pPr>
                      <a:r>
                        <a:rPr lang="en-US" altLang="zh-CN" sz="3600" dirty="0" err="1" smtClean="0">
                          <a:solidFill>
                            <a:srgbClr val="0070C0"/>
                          </a:solidFill>
                          <a:latin typeface="Arial" panose="020B0604020202020204" pitchFamily="34" charset="0"/>
                          <a:ea typeface="Arial" panose="020B0604020202020204" pitchFamily="34" charset="0"/>
                          <a:cs typeface="Arial" panose="020B0604020202020204" pitchFamily="34" charset="0"/>
                          <a:sym typeface="+mn-ea"/>
                        </a:rPr>
                        <a:t>b</a:t>
                      </a:r>
                      <a:r>
                        <a:rPr lang="en-US" sz="3600" b="0" dirty="0" smtClean="0">
                          <a:solidFill>
                            <a:srgbClr val="FF0000"/>
                          </a:solidFill>
                          <a:latin typeface="Arial" panose="020B0604020202020204" pitchFamily="34" charset="0"/>
                          <a:ea typeface="Arial" panose="020B0604020202020204" pitchFamily="34" charset="0"/>
                          <a:cs typeface="Arial" panose="020B0604020202020204" pitchFamily="34" charset="0"/>
                          <a:sym typeface="+mn-ea"/>
                        </a:rPr>
                        <a:t>ai</a:t>
                      </a:r>
                    </a:p>
                  </a:txBody>
                  <a:tcPr/>
                </a:tc>
                <a:tc>
                  <a:txBody>
                    <a:bodyPr/>
                    <a:lstStyle/>
                    <a:p>
                      <a:pPr>
                        <a:buNone/>
                      </a:pPr>
                      <a:r>
                        <a:rPr lang="en-US" sz="3600">
                          <a:solidFill>
                            <a:srgbClr val="0070C0"/>
                          </a:solidFill>
                        </a:rPr>
                        <a:t>h</a:t>
                      </a:r>
                      <a:r>
                        <a:rPr lang="en-US" sz="3600">
                          <a:solidFill>
                            <a:srgbClr val="FF0000"/>
                          </a:solidFill>
                        </a:rPr>
                        <a:t>ai</a:t>
                      </a:r>
                    </a:p>
                  </a:txBody>
                  <a:tcPr/>
                </a:tc>
                <a:tc>
                  <a:txBody>
                    <a:bodyPr/>
                    <a:lstStyle/>
                    <a:p>
                      <a:pPr>
                        <a:buNone/>
                      </a:pPr>
                      <a:r>
                        <a:rPr lang="en-US" sz="3600">
                          <a:solidFill>
                            <a:srgbClr val="0070C0"/>
                          </a:solidFill>
                        </a:rPr>
                        <a:t>l</a:t>
                      </a:r>
                      <a:r>
                        <a:rPr lang="en-US" sz="3600">
                          <a:solidFill>
                            <a:srgbClr val="FF0000"/>
                          </a:solidFill>
                        </a:rPr>
                        <a:t>ai</a:t>
                      </a:r>
                    </a:p>
                  </a:txBody>
                  <a:tcPr/>
                </a:tc>
                <a:tc>
                  <a:txBody>
                    <a:bodyPr/>
                    <a:lstStyle/>
                    <a:p>
                      <a:pPr>
                        <a:buNone/>
                      </a:pPr>
                      <a:endParaRPr lang="en-US" sz="3600">
                        <a:solidFill>
                          <a:srgbClr val="FF0000"/>
                        </a:solidFill>
                      </a:endParaRPr>
                    </a:p>
                  </a:txBody>
                  <a:tcPr/>
                </a:tc>
                <a:tc>
                  <a:txBody>
                    <a:bodyPr/>
                    <a:lstStyle/>
                    <a:p>
                      <a:pPr>
                        <a:buNone/>
                      </a:pPr>
                      <a:r>
                        <a:rPr lang="en-US" sz="3600">
                          <a:solidFill>
                            <a:srgbClr val="0070C0"/>
                          </a:solidFill>
                        </a:rPr>
                        <a:t>s</a:t>
                      </a:r>
                      <a:r>
                        <a:rPr lang="en-US" sz="3600">
                          <a:solidFill>
                            <a:srgbClr val="FF0000"/>
                          </a:solidFill>
                        </a:rPr>
                        <a:t>ai</a:t>
                      </a:r>
                    </a:p>
                  </a:txBody>
                  <a:tcPr/>
                </a:tc>
                <a:tc>
                  <a:txBody>
                    <a:bodyPr/>
                    <a:lstStyle/>
                    <a:p>
                      <a:pPr>
                        <a:buNone/>
                      </a:pPr>
                      <a:r>
                        <a:rPr lang="en-US" sz="3600">
                          <a:solidFill>
                            <a:srgbClr val="0070C0"/>
                          </a:solidFill>
                        </a:rPr>
                        <a:t>z</a:t>
                      </a:r>
                      <a:r>
                        <a:rPr lang="en-US" sz="3600">
                          <a:solidFill>
                            <a:srgbClr val="FF0000"/>
                          </a:solidFill>
                        </a:rPr>
                        <a:t>ai</a:t>
                      </a:r>
                    </a:p>
                  </a:txBody>
                  <a:tcPr/>
                </a:tc>
                <a:tc>
                  <a:txBody>
                    <a:bodyPr/>
                    <a:lstStyle/>
                    <a:p>
                      <a:pPr>
                        <a:buNone/>
                      </a:pPr>
                      <a:r>
                        <a:rPr lang="en-US" sz="3600">
                          <a:solidFill>
                            <a:srgbClr val="0070C0"/>
                          </a:solidFill>
                        </a:rPr>
                        <a:t>ch</a:t>
                      </a:r>
                      <a:r>
                        <a:rPr lang="en-US" sz="3600">
                          <a:solidFill>
                            <a:srgbClr val="FF0000"/>
                          </a:solidFill>
                        </a:rPr>
                        <a:t>ai</a:t>
                      </a:r>
                    </a:p>
                  </a:txBody>
                  <a:tcPr/>
                </a:tc>
                <a:extLst>
                  <a:ext uri="{0D108BD9-81ED-4DB2-BD59-A6C34878D82A}">
                    <a16:rowId xmlns:a16="http://schemas.microsoft.com/office/drawing/2014/main" val="10003"/>
                  </a:ext>
                </a:extLst>
              </a:tr>
              <a:tr h="735965">
                <a:tc>
                  <a:txBody>
                    <a:bodyPr/>
                    <a:lstStyle/>
                    <a:p>
                      <a:pPr algn="ctr">
                        <a:buNone/>
                      </a:pPr>
                      <a:r>
                        <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sym typeface="+mn-ea"/>
                        </a:rPr>
                        <a:t>an</a:t>
                      </a:r>
                      <a:endPar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endParaRPr>
                    </a:p>
                  </a:txBody>
                  <a:tcPr/>
                </a:tc>
                <a:tc>
                  <a:txBody>
                    <a:bodyPr/>
                    <a:lstStyle/>
                    <a:p>
                      <a:pPr>
                        <a:buNone/>
                      </a:pPr>
                      <a:r>
                        <a:rPr lang="en-US" sz="3600">
                          <a:solidFill>
                            <a:srgbClr val="0070C0"/>
                          </a:solidFill>
                        </a:rPr>
                        <a:t>b</a:t>
                      </a:r>
                      <a:r>
                        <a:rPr lang="en-US" sz="3600">
                          <a:solidFill>
                            <a:srgbClr val="FF0000"/>
                          </a:solidFill>
                        </a:rPr>
                        <a:t>an</a:t>
                      </a:r>
                    </a:p>
                  </a:txBody>
                  <a:tcPr/>
                </a:tc>
                <a:tc>
                  <a:txBody>
                    <a:bodyPr/>
                    <a:lstStyle/>
                    <a:p>
                      <a:pPr>
                        <a:buNone/>
                      </a:pPr>
                      <a:r>
                        <a:rPr lang="en-US" sz="3600">
                          <a:solidFill>
                            <a:srgbClr val="0070C0"/>
                          </a:solidFill>
                        </a:rPr>
                        <a:t>h</a:t>
                      </a:r>
                      <a:r>
                        <a:rPr lang="en-US" sz="3600">
                          <a:solidFill>
                            <a:srgbClr val="FF0000"/>
                          </a:solidFill>
                        </a:rPr>
                        <a:t>an</a:t>
                      </a:r>
                    </a:p>
                  </a:txBody>
                  <a:tcPr/>
                </a:tc>
                <a:tc>
                  <a:txBody>
                    <a:bodyPr/>
                    <a:lstStyle/>
                    <a:p>
                      <a:pPr>
                        <a:buNone/>
                      </a:pPr>
                      <a:r>
                        <a:rPr lang="en-US" sz="3600" dirty="0" smtClean="0">
                          <a:solidFill>
                            <a:srgbClr val="0070C0"/>
                          </a:solidFill>
                          <a:latin typeface="Arial" panose="020B0604020202020204" pitchFamily="34" charset="0"/>
                          <a:ea typeface="Arial" panose="020B0604020202020204" pitchFamily="34" charset="0"/>
                          <a:cs typeface="Arial" panose="020B0604020202020204" pitchFamily="34" charset="0"/>
                          <a:sym typeface="+mn-ea"/>
                        </a:rPr>
                        <a:t>h</a:t>
                      </a:r>
                      <a:r>
                        <a:rPr lang="en-US" sz="3600" dirty="0" smtClean="0">
                          <a:solidFill>
                            <a:srgbClr val="FF0000"/>
                          </a:solidFill>
                          <a:latin typeface="Arial" panose="020B0604020202020204" pitchFamily="34" charset="0"/>
                          <a:ea typeface="Arial" panose="020B0604020202020204" pitchFamily="34" charset="0"/>
                          <a:cs typeface="Arial" panose="020B0604020202020204" pitchFamily="34" charset="0"/>
                          <a:sym typeface="+mn-ea"/>
                        </a:rPr>
                        <a:t>ei</a:t>
                      </a:r>
                    </a:p>
                  </a:txBody>
                  <a:tcPr/>
                </a:tc>
                <a:tc>
                  <a:txBody>
                    <a:bodyPr/>
                    <a:lstStyle/>
                    <a:p>
                      <a:pPr>
                        <a:buNone/>
                      </a:pPr>
                      <a:r>
                        <a:rPr lang="en-US" sz="3600">
                          <a:solidFill>
                            <a:srgbClr val="0070C0"/>
                          </a:solidFill>
                        </a:rPr>
                        <a:t>y</a:t>
                      </a:r>
                      <a:r>
                        <a:rPr lang="en-US" sz="3600">
                          <a:solidFill>
                            <a:srgbClr val="FF0000"/>
                          </a:solidFill>
                        </a:rPr>
                        <a:t>an</a:t>
                      </a:r>
                    </a:p>
                  </a:txBody>
                  <a:tcPr/>
                </a:tc>
                <a:tc>
                  <a:txBody>
                    <a:bodyPr/>
                    <a:lstStyle/>
                    <a:p>
                      <a:pPr>
                        <a:buNone/>
                      </a:pPr>
                      <a:r>
                        <a:rPr lang="en-US" sz="3600">
                          <a:solidFill>
                            <a:srgbClr val="0070C0"/>
                          </a:solidFill>
                        </a:rPr>
                        <a:t>s</a:t>
                      </a:r>
                      <a:r>
                        <a:rPr lang="en-US" sz="3600">
                          <a:solidFill>
                            <a:srgbClr val="FF0000"/>
                          </a:solidFill>
                        </a:rPr>
                        <a:t>an</a:t>
                      </a:r>
                    </a:p>
                  </a:txBody>
                  <a:tcPr/>
                </a:tc>
                <a:tc>
                  <a:txBody>
                    <a:bodyPr/>
                    <a:lstStyle/>
                    <a:p>
                      <a:pPr>
                        <a:buNone/>
                      </a:pPr>
                      <a:r>
                        <a:rPr lang="en-US" sz="3600">
                          <a:solidFill>
                            <a:srgbClr val="0070C0"/>
                          </a:solidFill>
                        </a:rPr>
                        <a:t>z</a:t>
                      </a:r>
                      <a:r>
                        <a:rPr lang="en-US" sz="3600">
                          <a:solidFill>
                            <a:srgbClr val="FF0000"/>
                          </a:solidFill>
                        </a:rPr>
                        <a:t>an</a:t>
                      </a:r>
                    </a:p>
                  </a:txBody>
                  <a:tcPr/>
                </a:tc>
                <a:tc>
                  <a:txBody>
                    <a:bodyPr/>
                    <a:lstStyle/>
                    <a:p>
                      <a:pPr>
                        <a:buNone/>
                      </a:pPr>
                      <a:r>
                        <a:rPr lang="en-US" sz="3600">
                          <a:solidFill>
                            <a:srgbClr val="0070C0"/>
                          </a:solidFill>
                        </a:rPr>
                        <a:t>ch</a:t>
                      </a:r>
                      <a:r>
                        <a:rPr lang="en-US" sz="3600">
                          <a:solidFill>
                            <a:srgbClr val="FF0000"/>
                          </a:solidFill>
                        </a:rPr>
                        <a:t>an</a:t>
                      </a:r>
                    </a:p>
                  </a:txBody>
                  <a:tcPr/>
                </a:tc>
                <a:extLst>
                  <a:ext uri="{0D108BD9-81ED-4DB2-BD59-A6C34878D82A}">
                    <a16:rowId xmlns:a16="http://schemas.microsoft.com/office/drawing/2014/main" val="10004"/>
                  </a:ext>
                </a:extLst>
              </a:tr>
              <a:tr h="735965">
                <a:tc>
                  <a:txBody>
                    <a:bodyPr/>
                    <a:lstStyle/>
                    <a:p>
                      <a:pPr algn="ctr">
                        <a:buNone/>
                      </a:pPr>
                      <a:r>
                        <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rPr>
                        <a:t>ei</a:t>
                      </a:r>
                    </a:p>
                  </a:txBody>
                  <a:tcPr/>
                </a:tc>
                <a:tc>
                  <a:txBody>
                    <a:bodyPr/>
                    <a:lstStyle/>
                    <a:p>
                      <a:pPr>
                        <a:buNone/>
                      </a:pPr>
                      <a:r>
                        <a:rPr lang="en-US" sz="3600">
                          <a:solidFill>
                            <a:srgbClr val="0070C0"/>
                          </a:solidFill>
                        </a:rPr>
                        <a:t>b</a:t>
                      </a:r>
                      <a:r>
                        <a:rPr lang="en-US" sz="3600">
                          <a:solidFill>
                            <a:srgbClr val="FF0000"/>
                          </a:solidFill>
                        </a:rPr>
                        <a:t>ei</a:t>
                      </a:r>
                    </a:p>
                  </a:txBody>
                  <a:tcPr/>
                </a:tc>
                <a:tc>
                  <a:txBody>
                    <a:bodyPr/>
                    <a:lstStyle/>
                    <a:p>
                      <a:pPr>
                        <a:buNone/>
                      </a:pPr>
                      <a:r>
                        <a:rPr lang="en-US" sz="3600">
                          <a:solidFill>
                            <a:srgbClr val="0070C0"/>
                          </a:solidFill>
                        </a:rPr>
                        <a:t>h</a:t>
                      </a:r>
                      <a:r>
                        <a:rPr lang="en-US" sz="3600">
                          <a:solidFill>
                            <a:srgbClr val="FF0000"/>
                          </a:solidFill>
                        </a:rPr>
                        <a:t>ei</a:t>
                      </a:r>
                    </a:p>
                  </a:txBody>
                  <a:tcPr/>
                </a:tc>
                <a:tc>
                  <a:txBody>
                    <a:bodyPr/>
                    <a:lstStyle/>
                    <a:p>
                      <a:pPr>
                        <a:buNone/>
                      </a:pPr>
                      <a:r>
                        <a:rPr lang="en-US" sz="3600" dirty="0" smtClean="0">
                          <a:solidFill>
                            <a:srgbClr val="0070C0"/>
                          </a:solidFill>
                          <a:latin typeface="Arial" panose="020B0604020202020204" pitchFamily="34" charset="0"/>
                          <a:ea typeface="Arial" panose="020B0604020202020204" pitchFamily="34" charset="0"/>
                          <a:cs typeface="Arial" panose="020B0604020202020204" pitchFamily="34" charset="0"/>
                          <a:sym typeface="+mn-ea"/>
                        </a:rPr>
                        <a:t>l</a:t>
                      </a:r>
                      <a:r>
                        <a:rPr lang="en-US" sz="3600" dirty="0" smtClean="0">
                          <a:solidFill>
                            <a:srgbClr val="FF0000"/>
                          </a:solidFill>
                          <a:latin typeface="Arial" panose="020B0604020202020204" pitchFamily="34" charset="0"/>
                          <a:ea typeface="Arial" panose="020B0604020202020204" pitchFamily="34" charset="0"/>
                          <a:cs typeface="Arial" panose="020B0604020202020204" pitchFamily="34" charset="0"/>
                          <a:sym typeface="+mn-ea"/>
                        </a:rPr>
                        <a:t>ei</a:t>
                      </a:r>
                    </a:p>
                  </a:txBody>
                  <a:tcPr/>
                </a:tc>
                <a:tc>
                  <a:txBody>
                    <a:bodyPr/>
                    <a:lstStyle/>
                    <a:p>
                      <a:pPr>
                        <a:buNone/>
                      </a:pPr>
                      <a:endParaRPr lang="en-US" sz="3600">
                        <a:solidFill>
                          <a:srgbClr val="FF0000"/>
                        </a:solidFill>
                      </a:endParaRPr>
                    </a:p>
                  </a:txBody>
                  <a:tcPr/>
                </a:tc>
                <a:tc>
                  <a:txBody>
                    <a:bodyPr/>
                    <a:lstStyle/>
                    <a:p>
                      <a:pPr>
                        <a:buNone/>
                      </a:pPr>
                      <a:endParaRPr lang="en-US" sz="3600">
                        <a:solidFill>
                          <a:srgbClr val="FF0000"/>
                        </a:solidFill>
                      </a:endParaRPr>
                    </a:p>
                  </a:txBody>
                  <a:tcPr/>
                </a:tc>
                <a:tc>
                  <a:txBody>
                    <a:bodyPr/>
                    <a:lstStyle/>
                    <a:p>
                      <a:pPr>
                        <a:buNone/>
                      </a:pPr>
                      <a:r>
                        <a:rPr lang="en-US" sz="3600">
                          <a:solidFill>
                            <a:srgbClr val="0070C0"/>
                          </a:solidFill>
                        </a:rPr>
                        <a:t>z</a:t>
                      </a:r>
                      <a:r>
                        <a:rPr lang="en-US" sz="3600">
                          <a:solidFill>
                            <a:srgbClr val="FF0000"/>
                          </a:solidFill>
                        </a:rPr>
                        <a:t>ei</a:t>
                      </a:r>
                    </a:p>
                  </a:txBody>
                  <a:tcPr/>
                </a:tc>
                <a:tc>
                  <a:txBody>
                    <a:bodyPr/>
                    <a:lstStyle/>
                    <a:p>
                      <a:pPr>
                        <a:buNone/>
                      </a:pPr>
                      <a:endParaRPr lang="en-US" sz="3600">
                        <a:solidFill>
                          <a:srgbClr val="FF0000"/>
                        </a:solidFill>
                      </a:endParaRPr>
                    </a:p>
                  </a:txBody>
                  <a:tcPr/>
                </a:tc>
                <a:extLst>
                  <a:ext uri="{0D108BD9-81ED-4DB2-BD59-A6C34878D82A}">
                    <a16:rowId xmlns:a16="http://schemas.microsoft.com/office/drawing/2014/main" val="10005"/>
                  </a:ext>
                </a:extLst>
              </a:tr>
              <a:tr h="735965">
                <a:tc>
                  <a:txBody>
                    <a:bodyPr/>
                    <a:lstStyle/>
                    <a:p>
                      <a:pPr algn="ctr">
                        <a:buNone/>
                      </a:pPr>
                      <a:r>
                        <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rPr>
                        <a:t> </a:t>
                      </a:r>
                      <a:r>
                        <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sym typeface="+mn-ea"/>
                        </a:rPr>
                        <a:t>ong</a:t>
                      </a:r>
                      <a:endPar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endParaRPr>
                    </a:p>
                  </a:txBody>
                  <a:tcPr/>
                </a:tc>
                <a:tc>
                  <a:txBody>
                    <a:bodyPr/>
                    <a:lstStyle/>
                    <a:p>
                      <a:pPr>
                        <a:buNone/>
                      </a:pPr>
                      <a:endParaRPr lang="en-US" sz="3600">
                        <a:solidFill>
                          <a:srgbClr val="FF0000"/>
                        </a:solidFill>
                      </a:endParaRPr>
                    </a:p>
                  </a:txBody>
                  <a:tcPr/>
                </a:tc>
                <a:tc>
                  <a:txBody>
                    <a:bodyPr/>
                    <a:lstStyle/>
                    <a:p>
                      <a:pPr>
                        <a:buNone/>
                      </a:pPr>
                      <a:r>
                        <a:rPr lang="en-US" sz="3600">
                          <a:solidFill>
                            <a:srgbClr val="0070C0"/>
                          </a:solidFill>
                        </a:rPr>
                        <a:t>h</a:t>
                      </a:r>
                      <a:r>
                        <a:rPr lang="en-US" sz="3600">
                          <a:solidFill>
                            <a:srgbClr val="FF0000"/>
                          </a:solidFill>
                        </a:rPr>
                        <a:t>ong</a:t>
                      </a:r>
                    </a:p>
                  </a:txBody>
                  <a:tcPr/>
                </a:tc>
                <a:tc>
                  <a:txBody>
                    <a:bodyPr/>
                    <a:lstStyle/>
                    <a:p>
                      <a:pPr>
                        <a:buNone/>
                      </a:pPr>
                      <a:r>
                        <a:rPr lang="en-US" sz="3600">
                          <a:solidFill>
                            <a:srgbClr val="0070C0"/>
                          </a:solidFill>
                        </a:rPr>
                        <a:t>l</a:t>
                      </a:r>
                      <a:r>
                        <a:rPr lang="en-US" sz="3600">
                          <a:solidFill>
                            <a:srgbClr val="FF0000"/>
                          </a:solidFill>
                        </a:rPr>
                        <a:t>ong</a:t>
                      </a:r>
                    </a:p>
                  </a:txBody>
                  <a:tcPr/>
                </a:tc>
                <a:tc>
                  <a:txBody>
                    <a:bodyPr/>
                    <a:lstStyle/>
                    <a:p>
                      <a:pPr>
                        <a:buNone/>
                      </a:pPr>
                      <a:r>
                        <a:rPr lang="en-US" sz="3600">
                          <a:solidFill>
                            <a:srgbClr val="0070C0"/>
                          </a:solidFill>
                        </a:rPr>
                        <a:t>y</a:t>
                      </a:r>
                      <a:r>
                        <a:rPr lang="en-US" sz="3600">
                          <a:solidFill>
                            <a:srgbClr val="FF0000"/>
                          </a:solidFill>
                        </a:rPr>
                        <a:t>ong</a:t>
                      </a:r>
                    </a:p>
                  </a:txBody>
                  <a:tcPr/>
                </a:tc>
                <a:tc>
                  <a:txBody>
                    <a:bodyPr/>
                    <a:lstStyle/>
                    <a:p>
                      <a:pPr>
                        <a:buNone/>
                      </a:pPr>
                      <a:r>
                        <a:rPr lang="en-US" sz="3600">
                          <a:solidFill>
                            <a:srgbClr val="0070C0"/>
                          </a:solidFill>
                        </a:rPr>
                        <a:t>s</a:t>
                      </a:r>
                      <a:r>
                        <a:rPr lang="en-US" sz="3600">
                          <a:solidFill>
                            <a:srgbClr val="FF0000"/>
                          </a:solidFill>
                        </a:rPr>
                        <a:t>ong</a:t>
                      </a:r>
                    </a:p>
                  </a:txBody>
                  <a:tcPr/>
                </a:tc>
                <a:tc>
                  <a:txBody>
                    <a:bodyPr/>
                    <a:lstStyle/>
                    <a:p>
                      <a:pPr>
                        <a:buNone/>
                      </a:pPr>
                      <a:r>
                        <a:rPr lang="en-US" sz="3600">
                          <a:solidFill>
                            <a:srgbClr val="0070C0"/>
                          </a:solidFill>
                        </a:rPr>
                        <a:t>z</a:t>
                      </a:r>
                      <a:r>
                        <a:rPr lang="en-US" sz="3600">
                          <a:solidFill>
                            <a:srgbClr val="FF0000"/>
                          </a:solidFill>
                        </a:rPr>
                        <a:t>ong</a:t>
                      </a:r>
                    </a:p>
                  </a:txBody>
                  <a:tcPr/>
                </a:tc>
                <a:tc>
                  <a:txBody>
                    <a:bodyPr/>
                    <a:lstStyle/>
                    <a:p>
                      <a:pPr>
                        <a:buNone/>
                      </a:pPr>
                      <a:r>
                        <a:rPr lang="en-US" sz="3600">
                          <a:solidFill>
                            <a:srgbClr val="0070C0"/>
                          </a:solidFill>
                        </a:rPr>
                        <a:t>ch</a:t>
                      </a:r>
                      <a:r>
                        <a:rPr lang="en-US" sz="3600">
                          <a:solidFill>
                            <a:srgbClr val="FF0000"/>
                          </a:solidFill>
                        </a:rPr>
                        <a:t>ong</a:t>
                      </a:r>
                    </a:p>
                  </a:txBody>
                  <a:tcPr/>
                </a:tc>
                <a:extLst>
                  <a:ext uri="{0D108BD9-81ED-4DB2-BD59-A6C34878D82A}">
                    <a16:rowId xmlns:a16="http://schemas.microsoft.com/office/drawing/2014/main" val="10006"/>
                  </a:ext>
                </a:extLst>
              </a:tr>
              <a:tr h="762000">
                <a:tc>
                  <a:txBody>
                    <a:bodyPr/>
                    <a:lstStyle/>
                    <a:p>
                      <a:pPr algn="ctr">
                        <a:buNone/>
                      </a:pPr>
                      <a:r>
                        <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sym typeface="+mn-ea"/>
                        </a:rPr>
                        <a:t>eng   </a:t>
                      </a:r>
                      <a:endPar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endParaRPr>
                    </a:p>
                  </a:txBody>
                  <a:tcPr/>
                </a:tc>
                <a:tc>
                  <a:txBody>
                    <a:bodyPr/>
                    <a:lstStyle/>
                    <a:p>
                      <a:pPr>
                        <a:buNone/>
                      </a:pPr>
                      <a:r>
                        <a:rPr lang="en-US" sz="3600">
                          <a:solidFill>
                            <a:srgbClr val="0070C0"/>
                          </a:solidFill>
                        </a:rPr>
                        <a:t>b</a:t>
                      </a:r>
                      <a:r>
                        <a:rPr lang="en-US" sz="3600">
                          <a:solidFill>
                            <a:srgbClr val="FF0000"/>
                          </a:solidFill>
                        </a:rPr>
                        <a:t>eng</a:t>
                      </a:r>
                    </a:p>
                  </a:txBody>
                  <a:tcPr/>
                </a:tc>
                <a:tc>
                  <a:txBody>
                    <a:bodyPr/>
                    <a:lstStyle/>
                    <a:p>
                      <a:pPr>
                        <a:buNone/>
                      </a:pPr>
                      <a:r>
                        <a:rPr lang="en-US" sz="3600">
                          <a:solidFill>
                            <a:srgbClr val="0070C0"/>
                          </a:solidFill>
                        </a:rPr>
                        <a:t>h</a:t>
                      </a:r>
                      <a:r>
                        <a:rPr lang="en-US" sz="3600">
                          <a:solidFill>
                            <a:srgbClr val="FF0000"/>
                          </a:solidFill>
                        </a:rPr>
                        <a:t>eng</a:t>
                      </a:r>
                    </a:p>
                  </a:txBody>
                  <a:tcPr/>
                </a:tc>
                <a:tc>
                  <a:txBody>
                    <a:bodyPr/>
                    <a:lstStyle/>
                    <a:p>
                      <a:pPr>
                        <a:buNone/>
                      </a:pPr>
                      <a:r>
                        <a:rPr lang="en-US" sz="3600">
                          <a:solidFill>
                            <a:srgbClr val="0070C0"/>
                          </a:solidFill>
                        </a:rPr>
                        <a:t>l</a:t>
                      </a:r>
                      <a:r>
                        <a:rPr lang="en-US" sz="3600">
                          <a:solidFill>
                            <a:srgbClr val="FF0000"/>
                          </a:solidFill>
                        </a:rPr>
                        <a:t>eng</a:t>
                      </a:r>
                    </a:p>
                  </a:txBody>
                  <a:tcPr/>
                </a:tc>
                <a:tc>
                  <a:txBody>
                    <a:bodyPr/>
                    <a:lstStyle/>
                    <a:p>
                      <a:pPr>
                        <a:buNone/>
                      </a:pPr>
                      <a:endParaRPr lang="en-US" sz="3600">
                        <a:solidFill>
                          <a:srgbClr val="FF0000"/>
                        </a:solidFill>
                      </a:endParaRPr>
                    </a:p>
                  </a:txBody>
                  <a:tcPr/>
                </a:tc>
                <a:tc>
                  <a:txBody>
                    <a:bodyPr/>
                    <a:lstStyle/>
                    <a:p>
                      <a:pPr>
                        <a:buNone/>
                      </a:pPr>
                      <a:r>
                        <a:rPr lang="en-US" sz="3600">
                          <a:solidFill>
                            <a:srgbClr val="0070C0"/>
                          </a:solidFill>
                        </a:rPr>
                        <a:t>s</a:t>
                      </a:r>
                      <a:r>
                        <a:rPr lang="en-US" sz="3600">
                          <a:solidFill>
                            <a:srgbClr val="FF0000"/>
                          </a:solidFill>
                        </a:rPr>
                        <a:t>eng</a:t>
                      </a:r>
                    </a:p>
                  </a:txBody>
                  <a:tcPr/>
                </a:tc>
                <a:tc>
                  <a:txBody>
                    <a:bodyPr/>
                    <a:lstStyle/>
                    <a:p>
                      <a:pPr>
                        <a:buNone/>
                      </a:pPr>
                      <a:r>
                        <a:rPr lang="en-US" sz="3600">
                          <a:solidFill>
                            <a:srgbClr val="0070C0"/>
                          </a:solidFill>
                        </a:rPr>
                        <a:t>z</a:t>
                      </a:r>
                      <a:r>
                        <a:rPr lang="en-US" sz="3600">
                          <a:solidFill>
                            <a:srgbClr val="FF0000"/>
                          </a:solidFill>
                        </a:rPr>
                        <a:t>eng</a:t>
                      </a:r>
                    </a:p>
                  </a:txBody>
                  <a:tcPr/>
                </a:tc>
                <a:tc>
                  <a:txBody>
                    <a:bodyPr/>
                    <a:lstStyle/>
                    <a:p>
                      <a:pPr>
                        <a:buNone/>
                      </a:pPr>
                      <a:r>
                        <a:rPr lang="en-US" sz="3600">
                          <a:solidFill>
                            <a:srgbClr val="0070C0"/>
                          </a:solidFill>
                        </a:rPr>
                        <a:t>ch</a:t>
                      </a:r>
                      <a:r>
                        <a:rPr lang="en-US" sz="3600">
                          <a:solidFill>
                            <a:srgbClr val="FF0000"/>
                          </a:solidFill>
                        </a:rPr>
                        <a:t>eng</a:t>
                      </a:r>
                    </a:p>
                  </a:txBody>
                  <a:tcPr/>
                </a:tc>
                <a:extLst>
                  <a:ext uri="{0D108BD9-81ED-4DB2-BD59-A6C34878D82A}">
                    <a16:rowId xmlns:a16="http://schemas.microsoft.com/office/drawing/2014/main" val="10007"/>
                  </a:ext>
                </a:extLst>
              </a:tr>
              <a:tr h="735965">
                <a:tc>
                  <a:txBody>
                    <a:bodyPr/>
                    <a:lstStyle/>
                    <a:p>
                      <a:pPr algn="ctr">
                        <a:buNone/>
                      </a:pPr>
                      <a:r>
                        <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sym typeface="+mn-ea"/>
                        </a:rPr>
                        <a:t>uang </a:t>
                      </a:r>
                      <a:endParaRPr lang="en-US" sz="4400" b="1" dirty="0" smtClean="0">
                        <a:solidFill>
                          <a:srgbClr val="FF0000"/>
                        </a:solidFill>
                        <a:latin typeface="Arial" panose="020B0604020202020204" pitchFamily="34" charset="0"/>
                        <a:ea typeface="Arial" panose="020B0604020202020204" pitchFamily="34" charset="0"/>
                        <a:cs typeface="Arial" panose="020B0604020202020204" pitchFamily="34" charset="0"/>
                      </a:endParaRPr>
                    </a:p>
                  </a:txBody>
                  <a:tcPr/>
                </a:tc>
                <a:tc>
                  <a:txBody>
                    <a:bodyPr/>
                    <a:lstStyle/>
                    <a:p>
                      <a:pPr>
                        <a:buNone/>
                      </a:pPr>
                      <a:endParaRPr lang="en-US" sz="3600"/>
                    </a:p>
                  </a:txBody>
                  <a:tcPr/>
                </a:tc>
                <a:tc>
                  <a:txBody>
                    <a:bodyPr/>
                    <a:lstStyle/>
                    <a:p>
                      <a:pPr>
                        <a:buNone/>
                      </a:pPr>
                      <a:r>
                        <a:rPr lang="en-US" sz="3600">
                          <a:solidFill>
                            <a:srgbClr val="0070C0"/>
                          </a:solidFill>
                        </a:rPr>
                        <a:t>h</a:t>
                      </a:r>
                      <a:r>
                        <a:rPr lang="en-US" sz="3600">
                          <a:solidFill>
                            <a:srgbClr val="FF0000"/>
                          </a:solidFill>
                        </a:rPr>
                        <a:t>uang</a:t>
                      </a:r>
                    </a:p>
                  </a:txBody>
                  <a:tcPr/>
                </a:tc>
                <a:tc>
                  <a:txBody>
                    <a:bodyPr/>
                    <a:lstStyle/>
                    <a:p>
                      <a:pPr>
                        <a:buNone/>
                      </a:pPr>
                      <a:endParaRPr lang="en-US" sz="3600">
                        <a:solidFill>
                          <a:srgbClr val="FF0000"/>
                        </a:solidFill>
                      </a:endParaRPr>
                    </a:p>
                  </a:txBody>
                  <a:tcPr/>
                </a:tc>
                <a:tc>
                  <a:txBody>
                    <a:bodyPr/>
                    <a:lstStyle/>
                    <a:p>
                      <a:pPr>
                        <a:buNone/>
                      </a:pPr>
                      <a:endParaRPr lang="en-US" sz="3600">
                        <a:solidFill>
                          <a:srgbClr val="FF0000"/>
                        </a:solidFill>
                      </a:endParaRPr>
                    </a:p>
                  </a:txBody>
                  <a:tcPr/>
                </a:tc>
                <a:tc>
                  <a:txBody>
                    <a:bodyPr/>
                    <a:lstStyle/>
                    <a:p>
                      <a:pPr>
                        <a:buNone/>
                      </a:pPr>
                      <a:endParaRPr lang="en-US" sz="3600">
                        <a:solidFill>
                          <a:srgbClr val="FF0000"/>
                        </a:solidFill>
                      </a:endParaRPr>
                    </a:p>
                  </a:txBody>
                  <a:tcPr/>
                </a:tc>
                <a:tc>
                  <a:txBody>
                    <a:bodyPr/>
                    <a:lstStyle/>
                    <a:p>
                      <a:pPr>
                        <a:buNone/>
                      </a:pPr>
                      <a:endParaRPr lang="en-US" sz="3600">
                        <a:solidFill>
                          <a:srgbClr val="FF0000"/>
                        </a:solidFill>
                      </a:endParaRPr>
                    </a:p>
                  </a:txBody>
                  <a:tcPr/>
                </a:tc>
                <a:tc>
                  <a:txBody>
                    <a:bodyPr/>
                    <a:lstStyle/>
                    <a:p>
                      <a:pPr>
                        <a:buNone/>
                      </a:pPr>
                      <a:r>
                        <a:rPr lang="en-US" sz="3600">
                          <a:solidFill>
                            <a:srgbClr val="0070C0"/>
                          </a:solidFill>
                        </a:rPr>
                        <a:t>ch</a:t>
                      </a:r>
                      <a:r>
                        <a:rPr lang="en-US" sz="3600">
                          <a:solidFill>
                            <a:srgbClr val="FF0000"/>
                          </a:solidFill>
                        </a:rPr>
                        <a:t>uang</a:t>
                      </a:r>
                    </a:p>
                  </a:txBody>
                  <a:tcPr/>
                </a:tc>
                <a:extLst>
                  <a:ext uri="{0D108BD9-81ED-4DB2-BD59-A6C34878D82A}">
                    <a16:rowId xmlns:a16="http://schemas.microsoft.com/office/drawing/2014/main" val="10008"/>
                  </a:ext>
                </a:extLst>
              </a:tr>
            </a:tbl>
          </a:graphicData>
        </a:graphic>
      </p:graphicFrame>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626745" y="528955"/>
            <a:ext cx="5982970" cy="1106805"/>
          </a:xfrm>
          <a:prstGeom prst="rect">
            <a:avLst/>
          </a:prstGeom>
          <a:noFill/>
        </p:spPr>
        <p:txBody>
          <a:bodyPr wrap="square" rtlCol="0">
            <a:spAutoFit/>
          </a:bodyPr>
          <a:lstStyle/>
          <a:p>
            <a:r>
              <a:rPr lang="en-US" altLang="zh-CN" sz="6600" dirty="0">
                <a:solidFill>
                  <a:srgbClr val="0070C0"/>
                </a:solidFill>
              </a:rPr>
              <a:t>Consonants</a:t>
            </a:r>
            <a:r>
              <a:rPr lang="zh-CN" altLang="en-US" sz="6600" dirty="0">
                <a:solidFill>
                  <a:srgbClr val="0070C0"/>
                </a:solidFill>
              </a:rPr>
              <a:t>：</a:t>
            </a:r>
            <a:r>
              <a:rPr lang="en-US" altLang="zh-CN" sz="6600" dirty="0">
                <a:solidFill>
                  <a:srgbClr val="0070C0"/>
                </a:solidFill>
              </a:rPr>
              <a:t>h</a:t>
            </a:r>
          </a:p>
        </p:txBody>
      </p:sp>
      <p:sp>
        <p:nvSpPr>
          <p:cNvPr id="3" name="文本框 2"/>
          <p:cNvSpPr txBox="1"/>
          <p:nvPr/>
        </p:nvSpPr>
        <p:spPr>
          <a:xfrm>
            <a:off x="43816" y="3054351"/>
            <a:ext cx="582930" cy="1014730"/>
          </a:xfrm>
          <a:prstGeom prst="rect">
            <a:avLst/>
          </a:prstGeom>
          <a:noFill/>
        </p:spPr>
        <p:txBody>
          <a:bodyPr wrap="none" rtlCol="0">
            <a:spAutoFit/>
          </a:bodyPr>
          <a:lstStyle/>
          <a:p>
            <a:r>
              <a:rPr lang="en-US" altLang="zh-CN" sz="6000" dirty="0">
                <a:solidFill>
                  <a:srgbClr val="0070C0"/>
                </a:solidFill>
              </a:rPr>
              <a:t>h</a:t>
            </a:r>
          </a:p>
        </p:txBody>
      </p:sp>
      <p:cxnSp>
        <p:nvCxnSpPr>
          <p:cNvPr id="4" name="直接箭头连接符 3"/>
          <p:cNvCxnSpPr/>
          <p:nvPr/>
        </p:nvCxnSpPr>
        <p:spPr>
          <a:xfrm flipV="1">
            <a:off x="676910" y="2628900"/>
            <a:ext cx="1353820" cy="64643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文本框 4"/>
          <p:cNvSpPr txBox="1"/>
          <p:nvPr/>
        </p:nvSpPr>
        <p:spPr>
          <a:xfrm>
            <a:off x="2030731" y="2039620"/>
            <a:ext cx="736600" cy="1014730"/>
          </a:xfrm>
          <a:prstGeom prst="rect">
            <a:avLst/>
          </a:prstGeom>
          <a:noFill/>
        </p:spPr>
        <p:txBody>
          <a:bodyPr wrap="none" rtlCol="0">
            <a:spAutoFit/>
          </a:bodyPr>
          <a:lstStyle/>
          <a:p>
            <a:r>
              <a:rPr lang="en-US" altLang="zh-CN" sz="6000" dirty="0">
                <a:solidFill>
                  <a:srgbClr val="FF0000"/>
                </a:solidFill>
              </a:rPr>
              <a:t>ei</a:t>
            </a:r>
          </a:p>
        </p:txBody>
      </p:sp>
      <p:cxnSp>
        <p:nvCxnSpPr>
          <p:cNvPr id="6" name="直接箭头连接符 5"/>
          <p:cNvCxnSpPr/>
          <p:nvPr/>
        </p:nvCxnSpPr>
        <p:spPr>
          <a:xfrm flipV="1">
            <a:off x="3857625" y="2541905"/>
            <a:ext cx="1200785" cy="2286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4907915" y="1644015"/>
            <a:ext cx="5483860" cy="2491740"/>
          </a:xfrm>
          <a:prstGeom prst="rect">
            <a:avLst/>
          </a:prstGeom>
          <a:noFill/>
        </p:spPr>
        <p:txBody>
          <a:bodyPr wrap="square" rtlCol="0" anchor="t">
            <a:spAutoFit/>
          </a:bodyPr>
          <a:lstStyle/>
          <a:p>
            <a:pPr algn="l"/>
            <a:r>
              <a:rPr lang="en-US" altLang="zh-CN" sz="9600" dirty="0" err="1">
                <a:solidFill>
                  <a:srgbClr val="0070C0"/>
                </a:solidFill>
                <a:sym typeface="+mn-ea"/>
              </a:rPr>
              <a:t> </a:t>
            </a:r>
            <a:r>
              <a:rPr lang="en-US" altLang="zh-CN" sz="6000" dirty="0" err="1">
                <a:solidFill>
                  <a:srgbClr val="0070C0"/>
                </a:solidFill>
                <a:sym typeface="+mn-ea"/>
              </a:rPr>
              <a:t>h</a:t>
            </a:r>
            <a:r>
              <a:rPr lang="en-US" altLang="zh-CN" sz="6000" dirty="0" err="1">
                <a:solidFill>
                  <a:srgbClr val="FF0000"/>
                </a:solidFill>
                <a:sym typeface="+mn-ea"/>
              </a:rPr>
              <a:t>ēi </a:t>
            </a:r>
            <a:r>
              <a:rPr lang="en-US" altLang="zh-CN" sz="9600" dirty="0" err="1">
                <a:solidFill>
                  <a:srgbClr val="FF0000"/>
                </a:solidFill>
                <a:sym typeface="+mn-ea"/>
              </a:rPr>
              <a:t>    </a:t>
            </a:r>
            <a:r>
              <a:rPr lang="zh-CN" altLang="en-US" sz="5400" dirty="0" err="1">
                <a:solidFill>
                  <a:schemeClr val="tx1"/>
                </a:solidFill>
                <a:sym typeface="+mn-ea"/>
              </a:rPr>
              <a:t>黑</a:t>
            </a:r>
            <a:endParaRPr lang="en-US" altLang="zh-CN" sz="9600" dirty="0">
              <a:solidFill>
                <a:srgbClr val="FF0000"/>
              </a:solidFill>
              <a:latin typeface="SimSun" panose="02010600030101010101" pitchFamily="2" charset="-122"/>
              <a:ea typeface="SimSun" panose="02010600030101010101" pitchFamily="2" charset="-122"/>
              <a:sym typeface="+mn-ea"/>
            </a:endParaRPr>
          </a:p>
          <a:p>
            <a:pPr algn="l"/>
            <a:r>
              <a:rPr lang="zh-CN" altLang="en-US" sz="6000" dirty="0">
                <a:latin typeface="SimSun" panose="02010600030101010101" pitchFamily="2" charset="-122"/>
                <a:ea typeface="SimSun" panose="02010600030101010101" pitchFamily="2" charset="-122"/>
                <a:sym typeface="+mn-ea"/>
              </a:rPr>
              <a:t> </a:t>
            </a:r>
          </a:p>
        </p:txBody>
      </p:sp>
      <p:cxnSp>
        <p:nvCxnSpPr>
          <p:cNvPr id="8" name="直接箭头连接符 7"/>
          <p:cNvCxnSpPr/>
          <p:nvPr/>
        </p:nvCxnSpPr>
        <p:spPr>
          <a:xfrm>
            <a:off x="626745" y="4069080"/>
            <a:ext cx="1019175" cy="8731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2030730" y="4665347"/>
            <a:ext cx="1453515" cy="1014730"/>
          </a:xfrm>
          <a:prstGeom prst="rect">
            <a:avLst/>
          </a:prstGeom>
          <a:noFill/>
        </p:spPr>
        <p:txBody>
          <a:bodyPr wrap="none" rtlCol="0">
            <a:spAutoFit/>
          </a:bodyPr>
          <a:lstStyle/>
          <a:p>
            <a:r>
              <a:rPr lang="en-US" altLang="zh-CN" sz="6000" dirty="0">
                <a:solidFill>
                  <a:srgbClr val="FF0000"/>
                </a:solidFill>
                <a:latin typeface="Arial" panose="020B0604020202020204" pitchFamily="34" charset="0"/>
                <a:cs typeface="Arial" panose="020B0604020202020204" pitchFamily="34" charset="0"/>
              </a:rPr>
              <a:t>ong</a:t>
            </a:r>
          </a:p>
        </p:txBody>
      </p:sp>
      <p:cxnSp>
        <p:nvCxnSpPr>
          <p:cNvPr id="10" name="直接箭头连接符 9"/>
          <p:cNvCxnSpPr/>
          <p:nvPr/>
        </p:nvCxnSpPr>
        <p:spPr>
          <a:xfrm flipV="1">
            <a:off x="3857625" y="5229225"/>
            <a:ext cx="1050290" cy="1206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文本框 10"/>
          <p:cNvSpPr txBox="1"/>
          <p:nvPr/>
        </p:nvSpPr>
        <p:spPr>
          <a:xfrm>
            <a:off x="4630420" y="4253865"/>
            <a:ext cx="5483225" cy="1568450"/>
          </a:xfrm>
          <a:prstGeom prst="rect">
            <a:avLst/>
          </a:prstGeom>
          <a:noFill/>
        </p:spPr>
        <p:txBody>
          <a:bodyPr wrap="square" rtlCol="0" anchor="t">
            <a:spAutoFit/>
          </a:bodyPr>
          <a:lstStyle/>
          <a:p>
            <a:r>
              <a:rPr lang="en-US" altLang="zh-CN" sz="8000" dirty="0" err="1">
                <a:solidFill>
                  <a:srgbClr val="0070C0"/>
                </a:solidFill>
                <a:latin typeface="SimSun" panose="02010600030101010101" pitchFamily="2" charset="-122"/>
                <a:ea typeface="SimSun" panose="02010600030101010101" pitchFamily="2" charset="-122"/>
                <a:sym typeface="+mn-ea"/>
              </a:rPr>
              <a:t> </a:t>
            </a:r>
            <a:r>
              <a:rPr lang="en-US" altLang="zh-CN" sz="6000" dirty="0" err="1">
                <a:solidFill>
                  <a:srgbClr val="0070C0"/>
                </a:solidFill>
                <a:latin typeface="Arial" panose="020B0604020202020204" pitchFamily="34" charset="0"/>
                <a:cs typeface="Arial" panose="020B0604020202020204" pitchFamily="34" charset="0"/>
                <a:sym typeface="+mn-ea"/>
              </a:rPr>
              <a:t>h</a:t>
            </a:r>
            <a:r>
              <a:rPr lang="en-US" altLang="zh-CN" sz="6000" dirty="0" err="1">
                <a:solidFill>
                  <a:srgbClr val="FF0000"/>
                </a:solidFill>
                <a:latin typeface="Arial" panose="020B0604020202020204" pitchFamily="34" charset="0"/>
                <a:cs typeface="Arial" panose="020B0604020202020204" pitchFamily="34" charset="0"/>
                <a:sym typeface="+mn-ea"/>
              </a:rPr>
              <a:t>óng</a:t>
            </a:r>
            <a:r>
              <a:rPr lang="zh-CN" altLang="en-US" sz="9600" dirty="0">
                <a:solidFill>
                  <a:schemeClr val="tx1">
                    <a:lumMod val="95000"/>
                    <a:lumOff val="5000"/>
                  </a:schemeClr>
                </a:solidFill>
                <a:latin typeface="Chinese Pinyin" charset="0"/>
                <a:ea typeface="SimSun" panose="02010600030101010101" pitchFamily="2" charset="-122"/>
                <a:sym typeface="+mn-ea"/>
              </a:rPr>
              <a:t> </a:t>
            </a:r>
            <a:r>
              <a:rPr lang="zh-CN" altLang="en-US" sz="5400" dirty="0">
                <a:solidFill>
                  <a:schemeClr val="tx1">
                    <a:lumMod val="95000"/>
                    <a:lumOff val="5000"/>
                  </a:schemeClr>
                </a:solidFill>
                <a:latin typeface="Chinese Pinyin" charset="0"/>
                <a:ea typeface="SimSun" panose="02010600030101010101" pitchFamily="2" charset="-122"/>
                <a:sym typeface="+mn-ea"/>
              </a:rPr>
              <a:t>红</a:t>
            </a:r>
          </a:p>
        </p:txBody>
      </p:sp>
      <p:sp>
        <p:nvSpPr>
          <p:cNvPr id="12" name="文本框 11"/>
          <p:cNvSpPr txBox="1"/>
          <p:nvPr/>
        </p:nvSpPr>
        <p:spPr>
          <a:xfrm>
            <a:off x="8058786" y="2252981"/>
            <a:ext cx="4455795" cy="706755"/>
          </a:xfrm>
          <a:prstGeom prst="rect">
            <a:avLst/>
          </a:prstGeom>
          <a:noFill/>
        </p:spPr>
        <p:txBody>
          <a:bodyPr wrap="square" rtlCol="0" anchor="t">
            <a:spAutoFit/>
          </a:bodyPr>
          <a:lstStyle/>
          <a:p>
            <a:r>
              <a:rPr lang="en-US" altLang="zh-CN" sz="4000" dirty="0" err="1"/>
              <a:t>  hēi </a:t>
            </a:r>
            <a:r>
              <a:rPr lang="zh-CN" altLang="en-US" sz="4000" dirty="0"/>
              <a:t> </a:t>
            </a:r>
          </a:p>
        </p:txBody>
      </p:sp>
      <p:cxnSp>
        <p:nvCxnSpPr>
          <p:cNvPr id="14" name="直接箭头连接符 7"/>
          <p:cNvCxnSpPr/>
          <p:nvPr/>
        </p:nvCxnSpPr>
        <p:spPr>
          <a:xfrm flipV="1">
            <a:off x="601345" y="3749675"/>
            <a:ext cx="1403985" cy="6540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5" name="文本框 8"/>
          <p:cNvSpPr txBox="1"/>
          <p:nvPr/>
        </p:nvSpPr>
        <p:spPr>
          <a:xfrm>
            <a:off x="1980565" y="3275332"/>
            <a:ext cx="1877060" cy="1014730"/>
          </a:xfrm>
          <a:prstGeom prst="rect">
            <a:avLst/>
          </a:prstGeom>
          <a:noFill/>
        </p:spPr>
        <p:txBody>
          <a:bodyPr wrap="none" rtlCol="0">
            <a:spAutoFit/>
          </a:bodyPr>
          <a:lstStyle/>
          <a:p>
            <a:r>
              <a:rPr lang="en-US" altLang="zh-CN" sz="6000" dirty="0">
                <a:solidFill>
                  <a:srgbClr val="FF0000"/>
                </a:solidFill>
                <a:latin typeface="Arial" panose="020B0604020202020204" pitchFamily="34" charset="0"/>
                <a:cs typeface="Arial" panose="020B0604020202020204" pitchFamily="34" charset="0"/>
              </a:rPr>
              <a:t>uang</a:t>
            </a:r>
          </a:p>
        </p:txBody>
      </p:sp>
      <p:sp>
        <p:nvSpPr>
          <p:cNvPr id="16" name="文本框 6"/>
          <p:cNvSpPr txBox="1"/>
          <p:nvPr/>
        </p:nvSpPr>
        <p:spPr>
          <a:xfrm>
            <a:off x="4991100" y="2959735"/>
            <a:ext cx="5601970" cy="2491740"/>
          </a:xfrm>
          <a:prstGeom prst="rect">
            <a:avLst/>
          </a:prstGeom>
          <a:noFill/>
        </p:spPr>
        <p:txBody>
          <a:bodyPr wrap="square" rtlCol="0" anchor="t">
            <a:spAutoFit/>
          </a:bodyPr>
          <a:lstStyle/>
          <a:p>
            <a:pPr algn="l"/>
            <a:r>
              <a:rPr lang="en-US" altLang="zh-CN" sz="6000" dirty="0" err="1">
                <a:solidFill>
                  <a:srgbClr val="0070C0"/>
                </a:solidFill>
                <a:sym typeface="+mn-ea"/>
              </a:rPr>
              <a:t> h</a:t>
            </a:r>
            <a:r>
              <a:rPr lang="en-US" altLang="zh-CN" sz="6000" dirty="0" err="1">
                <a:solidFill>
                  <a:srgbClr val="FF0000"/>
                </a:solidFill>
                <a:sym typeface="+mn-ea"/>
              </a:rPr>
              <a:t>uáng</a:t>
            </a:r>
            <a:r>
              <a:rPr lang="en-US" altLang="zh-CN" sz="9600" dirty="0" err="1">
                <a:solidFill>
                  <a:srgbClr val="FF0000"/>
                </a:solidFill>
                <a:sym typeface="+mn-ea"/>
              </a:rPr>
              <a:t> </a:t>
            </a:r>
            <a:r>
              <a:rPr lang="zh-CN" altLang="en-US" sz="5400" dirty="0" err="1">
                <a:sym typeface="+mn-ea"/>
              </a:rPr>
              <a:t>黄</a:t>
            </a:r>
            <a:r>
              <a:rPr lang="en-US" altLang="zh-CN" sz="9600" dirty="0" err="1">
                <a:solidFill>
                  <a:srgbClr val="FF0000"/>
                </a:solidFill>
                <a:sym typeface="+mn-ea"/>
              </a:rPr>
              <a:t>   </a:t>
            </a:r>
            <a:endParaRPr lang="en-US" altLang="zh-CN" sz="9600" dirty="0">
              <a:solidFill>
                <a:srgbClr val="FF0000"/>
              </a:solidFill>
              <a:latin typeface="SimSun" panose="02010600030101010101" pitchFamily="2" charset="-122"/>
              <a:ea typeface="SimSun" panose="02010600030101010101" pitchFamily="2" charset="-122"/>
              <a:sym typeface="+mn-ea"/>
            </a:endParaRPr>
          </a:p>
          <a:p>
            <a:pPr algn="l"/>
            <a:r>
              <a:rPr lang="zh-CN" altLang="en-US" sz="6000" dirty="0">
                <a:latin typeface="SimSun" panose="02010600030101010101" pitchFamily="2" charset="-122"/>
                <a:ea typeface="SimSun" panose="02010600030101010101" pitchFamily="2" charset="-122"/>
                <a:sym typeface="+mn-ea"/>
              </a:rPr>
              <a:t>   </a:t>
            </a:r>
          </a:p>
        </p:txBody>
      </p:sp>
      <p:cxnSp>
        <p:nvCxnSpPr>
          <p:cNvPr id="17" name="直接箭头连接符 5"/>
          <p:cNvCxnSpPr/>
          <p:nvPr/>
        </p:nvCxnSpPr>
        <p:spPr>
          <a:xfrm flipV="1">
            <a:off x="3966845" y="3971290"/>
            <a:ext cx="1024255" cy="2413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8" name="文本框 11"/>
          <p:cNvSpPr txBox="1"/>
          <p:nvPr/>
        </p:nvSpPr>
        <p:spPr>
          <a:xfrm>
            <a:off x="8238491" y="3121661"/>
            <a:ext cx="4455795" cy="1322070"/>
          </a:xfrm>
          <a:prstGeom prst="rect">
            <a:avLst/>
          </a:prstGeom>
          <a:noFill/>
        </p:spPr>
        <p:txBody>
          <a:bodyPr wrap="square" rtlCol="0" anchor="t">
            <a:spAutoFit/>
          </a:bodyPr>
          <a:lstStyle/>
          <a:p>
            <a:r>
              <a:rPr sz="4000"/>
              <a:t>huāng  huáng  huǎng  huǎng </a:t>
            </a:r>
          </a:p>
        </p:txBody>
      </p:sp>
      <p:sp>
        <p:nvSpPr>
          <p:cNvPr id="19" name="文本框 11"/>
          <p:cNvSpPr txBox="1"/>
          <p:nvPr/>
        </p:nvSpPr>
        <p:spPr>
          <a:xfrm>
            <a:off x="8238491" y="4665346"/>
            <a:ext cx="4455795" cy="1322070"/>
          </a:xfrm>
          <a:prstGeom prst="rect">
            <a:avLst/>
          </a:prstGeom>
          <a:noFill/>
        </p:spPr>
        <p:txBody>
          <a:bodyPr wrap="square" rtlCol="0" anchor="t">
            <a:spAutoFit/>
          </a:bodyPr>
          <a:lstStyle/>
          <a:p>
            <a:r>
              <a:rPr sz="4000"/>
              <a:t>hōng  hóng  </a:t>
            </a:r>
          </a:p>
          <a:p>
            <a:r>
              <a:rPr sz="4000"/>
              <a:t>hǒng hòng </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626745" y="528955"/>
            <a:ext cx="5982970" cy="1106805"/>
          </a:xfrm>
          <a:prstGeom prst="rect">
            <a:avLst/>
          </a:prstGeom>
          <a:noFill/>
        </p:spPr>
        <p:txBody>
          <a:bodyPr wrap="square" rtlCol="0">
            <a:spAutoFit/>
          </a:bodyPr>
          <a:lstStyle/>
          <a:p>
            <a:r>
              <a:rPr lang="en-US" altLang="zh-CN" sz="6600" dirty="0">
                <a:solidFill>
                  <a:srgbClr val="0070C0"/>
                </a:solidFill>
              </a:rPr>
              <a:t>Consonants</a:t>
            </a:r>
            <a:r>
              <a:rPr lang="zh-CN" altLang="en-US" sz="6600" dirty="0">
                <a:solidFill>
                  <a:srgbClr val="0070C0"/>
                </a:solidFill>
              </a:rPr>
              <a:t>：</a:t>
            </a:r>
            <a:r>
              <a:rPr lang="en-US" altLang="zh-CN" sz="6600" dirty="0">
                <a:solidFill>
                  <a:srgbClr val="0070C0"/>
                </a:solidFill>
              </a:rPr>
              <a:t>l</a:t>
            </a:r>
          </a:p>
        </p:txBody>
      </p:sp>
      <p:sp>
        <p:nvSpPr>
          <p:cNvPr id="3" name="文本框 2"/>
          <p:cNvSpPr txBox="1"/>
          <p:nvPr/>
        </p:nvSpPr>
        <p:spPr>
          <a:xfrm>
            <a:off x="626746" y="3239136"/>
            <a:ext cx="357505" cy="1014730"/>
          </a:xfrm>
          <a:prstGeom prst="rect">
            <a:avLst/>
          </a:prstGeom>
          <a:noFill/>
        </p:spPr>
        <p:txBody>
          <a:bodyPr wrap="none" rtlCol="0">
            <a:spAutoFit/>
          </a:bodyPr>
          <a:lstStyle/>
          <a:p>
            <a:r>
              <a:rPr lang="en-US" altLang="zh-CN" sz="6000" dirty="0">
                <a:solidFill>
                  <a:srgbClr val="0070C0"/>
                </a:solidFill>
              </a:rPr>
              <a:t>l</a:t>
            </a:r>
          </a:p>
        </p:txBody>
      </p:sp>
      <p:cxnSp>
        <p:nvCxnSpPr>
          <p:cNvPr id="4" name="直接箭头连接符 3"/>
          <p:cNvCxnSpPr/>
          <p:nvPr/>
        </p:nvCxnSpPr>
        <p:spPr>
          <a:xfrm flipV="1">
            <a:off x="1161415" y="2733675"/>
            <a:ext cx="1353820" cy="64643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文本框 4"/>
          <p:cNvSpPr txBox="1"/>
          <p:nvPr/>
        </p:nvSpPr>
        <p:spPr>
          <a:xfrm>
            <a:off x="2637156" y="2106930"/>
            <a:ext cx="948055" cy="1014730"/>
          </a:xfrm>
          <a:prstGeom prst="rect">
            <a:avLst/>
          </a:prstGeom>
          <a:noFill/>
        </p:spPr>
        <p:txBody>
          <a:bodyPr wrap="none" rtlCol="0">
            <a:spAutoFit/>
          </a:bodyPr>
          <a:lstStyle/>
          <a:p>
            <a:r>
              <a:rPr lang="en-US" altLang="zh-CN" sz="6000" dirty="0">
                <a:solidFill>
                  <a:srgbClr val="FF0000"/>
                </a:solidFill>
              </a:rPr>
              <a:t>an</a:t>
            </a:r>
          </a:p>
        </p:txBody>
      </p:sp>
      <p:cxnSp>
        <p:nvCxnSpPr>
          <p:cNvPr id="6" name="直接箭头连接符 5"/>
          <p:cNvCxnSpPr/>
          <p:nvPr/>
        </p:nvCxnSpPr>
        <p:spPr>
          <a:xfrm flipV="1">
            <a:off x="3707130" y="2535555"/>
            <a:ext cx="1200785" cy="2286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4907915" y="1644015"/>
            <a:ext cx="5483860" cy="2491740"/>
          </a:xfrm>
          <a:prstGeom prst="rect">
            <a:avLst/>
          </a:prstGeom>
          <a:noFill/>
        </p:spPr>
        <p:txBody>
          <a:bodyPr wrap="square" rtlCol="0" anchor="t">
            <a:spAutoFit/>
          </a:bodyPr>
          <a:lstStyle/>
          <a:p>
            <a:pPr algn="l"/>
            <a:r>
              <a:rPr lang="en-US" altLang="zh-CN" sz="9600" dirty="0" err="1">
                <a:solidFill>
                  <a:srgbClr val="0070C0"/>
                </a:solidFill>
                <a:sym typeface="+mn-ea"/>
              </a:rPr>
              <a:t> </a:t>
            </a:r>
            <a:r>
              <a:rPr lang="en-US" altLang="zh-CN" sz="6000" dirty="0" err="1">
                <a:solidFill>
                  <a:srgbClr val="0070C0"/>
                </a:solidFill>
                <a:sym typeface="+mn-ea"/>
              </a:rPr>
              <a:t>l</a:t>
            </a:r>
            <a:r>
              <a:rPr lang="en-US" altLang="zh-CN" sz="6000" dirty="0" err="1">
                <a:solidFill>
                  <a:srgbClr val="FF0000"/>
                </a:solidFill>
                <a:sym typeface="+mn-ea"/>
              </a:rPr>
              <a:t>án </a:t>
            </a:r>
            <a:r>
              <a:rPr lang="en-US" altLang="zh-CN" sz="9600" dirty="0" err="1">
                <a:solidFill>
                  <a:srgbClr val="FF0000"/>
                </a:solidFill>
                <a:sym typeface="+mn-ea"/>
              </a:rPr>
              <a:t>   </a:t>
            </a:r>
            <a:r>
              <a:rPr lang="zh-CN" altLang="en-US" sz="5400" dirty="0">
                <a:solidFill>
                  <a:schemeClr val="tx1">
                    <a:lumMod val="95000"/>
                    <a:lumOff val="5000"/>
                  </a:schemeClr>
                </a:solidFill>
                <a:latin typeface="Chinese Pinyin" charset="0"/>
                <a:ea typeface="SimSun" panose="02010600030101010101" pitchFamily="2" charset="-122"/>
                <a:sym typeface="+mn-ea"/>
              </a:rPr>
              <a:t>蓝</a:t>
            </a:r>
            <a:endParaRPr lang="en-US" altLang="zh-CN" sz="9600" dirty="0">
              <a:solidFill>
                <a:srgbClr val="FF0000"/>
              </a:solidFill>
              <a:latin typeface="SimSun" panose="02010600030101010101" pitchFamily="2" charset="-122"/>
              <a:ea typeface="SimSun" panose="02010600030101010101" pitchFamily="2" charset="-122"/>
              <a:sym typeface="+mn-ea"/>
            </a:endParaRPr>
          </a:p>
          <a:p>
            <a:pPr algn="l"/>
            <a:r>
              <a:rPr lang="zh-CN" altLang="en-US" sz="6000" dirty="0">
                <a:latin typeface="SimSun" panose="02010600030101010101" pitchFamily="2" charset="-122"/>
                <a:ea typeface="SimSun" panose="02010600030101010101" pitchFamily="2" charset="-122"/>
                <a:sym typeface="+mn-ea"/>
              </a:rPr>
              <a:t> </a:t>
            </a:r>
          </a:p>
        </p:txBody>
      </p:sp>
      <p:cxnSp>
        <p:nvCxnSpPr>
          <p:cNvPr id="8" name="直接箭头连接符 7"/>
          <p:cNvCxnSpPr/>
          <p:nvPr/>
        </p:nvCxnSpPr>
        <p:spPr>
          <a:xfrm>
            <a:off x="1328420" y="4253865"/>
            <a:ext cx="1019175" cy="8731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2807970" y="4665347"/>
            <a:ext cx="606425" cy="1014730"/>
          </a:xfrm>
          <a:prstGeom prst="rect">
            <a:avLst/>
          </a:prstGeom>
          <a:noFill/>
        </p:spPr>
        <p:txBody>
          <a:bodyPr wrap="none" rtlCol="0">
            <a:spAutoFit/>
          </a:bodyPr>
          <a:lstStyle/>
          <a:p>
            <a:pPr algn="l"/>
            <a:r>
              <a:rPr lang="en-US" altLang="zh-CN" sz="6000" dirty="0">
                <a:solidFill>
                  <a:srgbClr val="FF0000"/>
                </a:solidFill>
                <a:latin typeface="Arial" panose="020B0604020202020204" pitchFamily="34" charset="0"/>
                <a:cs typeface="Arial" panose="020B0604020202020204" pitchFamily="34" charset="0"/>
              </a:rPr>
              <a:t>ü</a:t>
            </a:r>
          </a:p>
        </p:txBody>
      </p:sp>
      <p:cxnSp>
        <p:nvCxnSpPr>
          <p:cNvPr id="10" name="直接箭头连接符 9"/>
          <p:cNvCxnSpPr/>
          <p:nvPr/>
        </p:nvCxnSpPr>
        <p:spPr>
          <a:xfrm flipV="1">
            <a:off x="3857625" y="5229225"/>
            <a:ext cx="1050290" cy="1206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文本框 10"/>
          <p:cNvSpPr txBox="1"/>
          <p:nvPr/>
        </p:nvSpPr>
        <p:spPr>
          <a:xfrm>
            <a:off x="4630420" y="4253865"/>
            <a:ext cx="5483225" cy="1568450"/>
          </a:xfrm>
          <a:prstGeom prst="rect">
            <a:avLst/>
          </a:prstGeom>
          <a:noFill/>
        </p:spPr>
        <p:txBody>
          <a:bodyPr wrap="square" rtlCol="0" anchor="t">
            <a:spAutoFit/>
          </a:bodyPr>
          <a:lstStyle/>
          <a:p>
            <a:r>
              <a:rPr lang="en-US" altLang="zh-CN" sz="8000" dirty="0" err="1">
                <a:solidFill>
                  <a:srgbClr val="0070C0"/>
                </a:solidFill>
                <a:latin typeface="SimSun" panose="02010600030101010101" pitchFamily="2" charset="-122"/>
                <a:ea typeface="SimSun" panose="02010600030101010101" pitchFamily="2" charset="-122"/>
                <a:sym typeface="+mn-ea"/>
              </a:rPr>
              <a:t> </a:t>
            </a:r>
            <a:r>
              <a:rPr lang="en-US" altLang="zh-CN" sz="6000" dirty="0" err="1">
                <a:solidFill>
                  <a:srgbClr val="0070C0"/>
                </a:solidFill>
                <a:sym typeface="+mn-ea"/>
              </a:rPr>
              <a:t>l</a:t>
            </a:r>
            <a:r>
              <a:rPr lang="en-US" altLang="zh-CN" sz="6000" dirty="0" err="1">
                <a:solidFill>
                  <a:srgbClr val="FF0000"/>
                </a:solidFill>
                <a:sym typeface="+mn-ea"/>
              </a:rPr>
              <a:t>ǜ     </a:t>
            </a:r>
            <a:r>
              <a:rPr lang="zh-CN" altLang="en-US" sz="9600" dirty="0">
                <a:solidFill>
                  <a:schemeClr val="tx1">
                    <a:lumMod val="95000"/>
                    <a:lumOff val="5000"/>
                  </a:schemeClr>
                </a:solidFill>
                <a:latin typeface="Chinese Pinyin" charset="0"/>
                <a:ea typeface="SimSun" panose="02010600030101010101" pitchFamily="2" charset="-122"/>
                <a:sym typeface="+mn-ea"/>
              </a:rPr>
              <a:t> </a:t>
            </a:r>
            <a:r>
              <a:rPr lang="zh-CN" altLang="en-US" sz="5400" dirty="0">
                <a:solidFill>
                  <a:schemeClr val="tx1">
                    <a:lumMod val="95000"/>
                    <a:lumOff val="5000"/>
                  </a:schemeClr>
                </a:solidFill>
                <a:latin typeface="Chinese Pinyin" charset="0"/>
                <a:ea typeface="SimSun" panose="02010600030101010101" pitchFamily="2" charset="-122"/>
                <a:sym typeface="+mn-ea"/>
              </a:rPr>
              <a:t>绿</a:t>
            </a:r>
            <a:endParaRPr lang="zh-CN" altLang="en-US" sz="9600" dirty="0">
              <a:solidFill>
                <a:schemeClr val="tx1">
                  <a:lumMod val="95000"/>
                  <a:lumOff val="5000"/>
                </a:schemeClr>
              </a:solidFill>
              <a:latin typeface="Chinese Pinyin" charset="0"/>
              <a:ea typeface="SimSun" panose="02010600030101010101" pitchFamily="2" charset="-122"/>
              <a:sym typeface="+mn-ea"/>
            </a:endParaRPr>
          </a:p>
        </p:txBody>
      </p:sp>
      <p:sp>
        <p:nvSpPr>
          <p:cNvPr id="12" name="文本框 11"/>
          <p:cNvSpPr txBox="1"/>
          <p:nvPr/>
        </p:nvSpPr>
        <p:spPr>
          <a:xfrm>
            <a:off x="8238491" y="2193926"/>
            <a:ext cx="4455795" cy="706755"/>
          </a:xfrm>
          <a:prstGeom prst="rect">
            <a:avLst/>
          </a:prstGeom>
          <a:noFill/>
        </p:spPr>
        <p:txBody>
          <a:bodyPr wrap="square" rtlCol="0" anchor="t">
            <a:spAutoFit/>
          </a:bodyPr>
          <a:lstStyle/>
          <a:p>
            <a:r>
              <a:rPr lang="en-US" altLang="zh-CN" sz="4000" dirty="0" err="1"/>
              <a:t>  </a:t>
            </a:r>
            <a:r>
              <a:rPr lang="en-US" altLang="zh-CN" sz="4000" dirty="0" err="1">
                <a:sym typeface="+mn-ea"/>
              </a:rPr>
              <a:t>lán lǎn làn</a:t>
            </a:r>
            <a:r>
              <a:rPr lang="zh-CN" altLang="en-US" sz="4000" dirty="0"/>
              <a:t> </a:t>
            </a:r>
          </a:p>
        </p:txBody>
      </p:sp>
      <p:sp>
        <p:nvSpPr>
          <p:cNvPr id="19" name="文本框 11"/>
          <p:cNvSpPr txBox="1"/>
          <p:nvPr/>
        </p:nvSpPr>
        <p:spPr>
          <a:xfrm>
            <a:off x="8238491" y="4665346"/>
            <a:ext cx="4455795" cy="706755"/>
          </a:xfrm>
          <a:prstGeom prst="rect">
            <a:avLst/>
          </a:prstGeom>
          <a:noFill/>
        </p:spPr>
        <p:txBody>
          <a:bodyPr wrap="square" rtlCol="0" anchor="t">
            <a:spAutoFit/>
          </a:bodyPr>
          <a:lstStyle/>
          <a:p>
            <a:r>
              <a:rPr lang="en-US" sz="4000"/>
              <a:t>   </a:t>
            </a:r>
            <a:r>
              <a:rPr sz="4000"/>
              <a:t>lǘ  lǚ  lǜ </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1075690" y="633095"/>
            <a:ext cx="7212965" cy="645160"/>
          </a:xfrm>
          <a:prstGeom prst="rect">
            <a:avLst/>
          </a:prstGeom>
          <a:noFill/>
        </p:spPr>
        <p:txBody>
          <a:bodyPr wrap="square" rtlCol="0">
            <a:spAutoFit/>
          </a:bodyPr>
          <a:lstStyle/>
          <a:p>
            <a:r>
              <a:rPr lang="en-US" sz="3600"/>
              <a:t>What do these color really mean?</a:t>
            </a:r>
          </a:p>
        </p:txBody>
      </p:sp>
      <p:pic>
        <p:nvPicPr>
          <p:cNvPr id="3" name="Picture 2" descr="绿帽子"/>
          <p:cNvPicPr>
            <a:picLocks noChangeAspect="1"/>
          </p:cNvPicPr>
          <p:nvPr/>
        </p:nvPicPr>
        <p:blipFill>
          <a:blip r:embed="rId2"/>
          <a:stretch>
            <a:fillRect/>
          </a:stretch>
        </p:blipFill>
        <p:spPr>
          <a:xfrm>
            <a:off x="79375" y="1658620"/>
            <a:ext cx="3764280" cy="3764280"/>
          </a:xfrm>
          <a:prstGeom prst="rect">
            <a:avLst/>
          </a:prstGeom>
        </p:spPr>
      </p:pic>
      <p:pic>
        <p:nvPicPr>
          <p:cNvPr id="4" name="Picture 3" descr="黄书"/>
          <p:cNvPicPr>
            <a:picLocks noChangeAspect="1"/>
          </p:cNvPicPr>
          <p:nvPr/>
        </p:nvPicPr>
        <p:blipFill>
          <a:blip r:embed="rId3"/>
          <a:stretch>
            <a:fillRect/>
          </a:stretch>
        </p:blipFill>
        <p:spPr>
          <a:xfrm>
            <a:off x="4851400" y="2150745"/>
            <a:ext cx="3014980" cy="3031490"/>
          </a:xfrm>
          <a:prstGeom prst="rect">
            <a:avLst/>
          </a:prstGeom>
        </p:spPr>
      </p:pic>
      <p:pic>
        <p:nvPicPr>
          <p:cNvPr id="17418" name="Picture 27" descr="20090315105042776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91930" y="2011999"/>
            <a:ext cx="2413000" cy="317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3" name="Oval 5" descr="脸谱4"/>
          <p:cNvSpPr>
            <a:spLocks noChangeArrowheads="1"/>
          </p:cNvSpPr>
          <p:nvPr/>
        </p:nvSpPr>
        <p:spPr bwMode="auto">
          <a:xfrm>
            <a:off x="6456364" y="4437064"/>
            <a:ext cx="1944687" cy="1989137"/>
          </a:xfrm>
          <a:prstGeom prst="ellipse">
            <a:avLst/>
          </a:prstGeom>
          <a:blipFill dpi="0" rotWithShape="1">
            <a:blip r:embed="rId2"/>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12294" name="Oval 6" descr="脸谱5"/>
          <p:cNvSpPr>
            <a:spLocks noChangeArrowheads="1"/>
          </p:cNvSpPr>
          <p:nvPr/>
        </p:nvSpPr>
        <p:spPr bwMode="auto">
          <a:xfrm>
            <a:off x="4583114" y="4770438"/>
            <a:ext cx="2016125" cy="2087562"/>
          </a:xfrm>
          <a:prstGeom prst="ellipse">
            <a:avLst/>
          </a:prstGeom>
          <a:blipFill dpi="0" rotWithShape="1">
            <a:blip r:embed="rId3"/>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12295" name="Oval 7" descr="脸谱3"/>
          <p:cNvSpPr>
            <a:spLocks noChangeArrowheads="1"/>
          </p:cNvSpPr>
          <p:nvPr/>
        </p:nvSpPr>
        <p:spPr bwMode="auto">
          <a:xfrm>
            <a:off x="2711451" y="4365625"/>
            <a:ext cx="2016125" cy="2000250"/>
          </a:xfrm>
          <a:prstGeom prst="ellipse">
            <a:avLst/>
          </a:prstGeom>
          <a:blipFill dpi="0" rotWithShape="1">
            <a:blip r:embed="rId4"/>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12296" name="Oval 8" descr="脸谱"/>
          <p:cNvSpPr>
            <a:spLocks noChangeArrowheads="1"/>
          </p:cNvSpPr>
          <p:nvPr/>
        </p:nvSpPr>
        <p:spPr bwMode="auto">
          <a:xfrm>
            <a:off x="1524001" y="2997200"/>
            <a:ext cx="1908175" cy="1944688"/>
          </a:xfrm>
          <a:prstGeom prst="ellipse">
            <a:avLst/>
          </a:prstGeom>
          <a:blipFill dpi="0" rotWithShape="1">
            <a:blip r:embed="rId5"/>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12297" name="Oval 9" descr="京剧"/>
          <p:cNvSpPr>
            <a:spLocks noChangeArrowheads="1"/>
          </p:cNvSpPr>
          <p:nvPr/>
        </p:nvSpPr>
        <p:spPr bwMode="auto">
          <a:xfrm>
            <a:off x="5016501" y="0"/>
            <a:ext cx="1871663" cy="1944688"/>
          </a:xfrm>
          <a:prstGeom prst="ellipse">
            <a:avLst/>
          </a:prstGeom>
          <a:blipFill dpi="0" rotWithShape="1">
            <a:blip r:embed="rId6"/>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12298" name="Oval 10" descr="京剧3"/>
          <p:cNvSpPr>
            <a:spLocks noChangeArrowheads="1"/>
          </p:cNvSpPr>
          <p:nvPr/>
        </p:nvSpPr>
        <p:spPr bwMode="auto">
          <a:xfrm>
            <a:off x="8651876" y="908051"/>
            <a:ext cx="2016125" cy="2016125"/>
          </a:xfrm>
          <a:prstGeom prst="ellipse">
            <a:avLst/>
          </a:prstGeom>
          <a:blipFill dpi="0" rotWithShape="1">
            <a:blip r:embed="rId7"/>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12299" name="Oval 11" descr="京剧7"/>
          <p:cNvSpPr>
            <a:spLocks noChangeArrowheads="1"/>
          </p:cNvSpPr>
          <p:nvPr/>
        </p:nvSpPr>
        <p:spPr bwMode="auto">
          <a:xfrm>
            <a:off x="8723314" y="2852738"/>
            <a:ext cx="1944687" cy="1943100"/>
          </a:xfrm>
          <a:prstGeom prst="ellipse">
            <a:avLst/>
          </a:prstGeom>
          <a:blipFill dpi="0" rotWithShape="1">
            <a:blip r:embed="rId8"/>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12300" name="Oval 12" descr="京剧1"/>
          <p:cNvSpPr>
            <a:spLocks noChangeArrowheads="1"/>
          </p:cNvSpPr>
          <p:nvPr/>
        </p:nvSpPr>
        <p:spPr bwMode="auto">
          <a:xfrm>
            <a:off x="6816725" y="0"/>
            <a:ext cx="2089150" cy="2089150"/>
          </a:xfrm>
          <a:prstGeom prst="ellipse">
            <a:avLst/>
          </a:prstGeom>
          <a:blipFill dpi="0" rotWithShape="1">
            <a:blip r:embed="rId9"/>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12301" name="Oval 13" descr="脸谱6"/>
          <p:cNvSpPr>
            <a:spLocks noChangeArrowheads="1"/>
          </p:cNvSpPr>
          <p:nvPr/>
        </p:nvSpPr>
        <p:spPr bwMode="auto">
          <a:xfrm>
            <a:off x="1992314" y="1484313"/>
            <a:ext cx="1944687" cy="1871662"/>
          </a:xfrm>
          <a:prstGeom prst="ellipse">
            <a:avLst/>
          </a:prstGeom>
          <a:blipFill dpi="0" rotWithShape="1">
            <a:blip r:embed="rId10"/>
            <a:srcRect/>
            <a:stretch>
              <a:fillRect/>
            </a:stretch>
          </a:blipFill>
          <a:ln w="9525">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zh-CN" altLang="en-US"/>
          </a:p>
        </p:txBody>
      </p:sp>
      <p:sp>
        <p:nvSpPr>
          <p:cNvPr id="12302" name="Text Box 14"/>
          <p:cNvSpPr txBox="1">
            <a:spLocks noChangeArrowheads="1"/>
          </p:cNvSpPr>
          <p:nvPr/>
        </p:nvSpPr>
        <p:spPr bwMode="auto">
          <a:xfrm>
            <a:off x="4151314" y="2060576"/>
            <a:ext cx="4105275" cy="150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it-IT" altLang="zh-CN" sz="3200" dirty="0" err="1" smtClean="0">
                <a:latin typeface="Arial" panose="020B0604020202020204" pitchFamily="34" charset="0"/>
                <a:ea typeface="Arial" panose="020B0604020202020204" pitchFamily="34" charset="0"/>
                <a:cs typeface="Arial" panose="020B0604020202020204" pitchFamily="34" charset="0"/>
              </a:rPr>
              <a:t>Jīngjù</a:t>
            </a:r>
            <a:endParaRPr lang="zh-CN" altLang="en-US" sz="3200" dirty="0" smtClean="0">
              <a:latin typeface="Arial" panose="020B0604020202020204" pitchFamily="34" charset="0"/>
              <a:ea typeface="Arial" panose="020B0604020202020204" pitchFamily="34" charset="0"/>
              <a:cs typeface="Arial" panose="020B0604020202020204" pitchFamily="34" charset="0"/>
            </a:endParaRPr>
          </a:p>
          <a:p>
            <a:pPr>
              <a:spcBef>
                <a:spcPct val="50000"/>
              </a:spcBef>
            </a:pPr>
            <a:r>
              <a:rPr lang="zh-CN" altLang="en-US" sz="4000" b="1" dirty="0" smtClean="0">
                <a:solidFill>
                  <a:srgbClr val="0000FF"/>
                </a:solidFill>
              </a:rPr>
              <a:t>京剧</a:t>
            </a:r>
            <a:r>
              <a:rPr lang="en-US" altLang="zh-CN" sz="4000" b="1" dirty="0" smtClean="0">
                <a:solidFill>
                  <a:srgbClr val="0000FF"/>
                </a:solidFill>
              </a:rPr>
              <a:t>Beijing </a:t>
            </a:r>
            <a:r>
              <a:rPr lang="en-US" altLang="zh-CN" sz="4000" b="1" dirty="0">
                <a:solidFill>
                  <a:srgbClr val="0000FF"/>
                </a:solidFill>
              </a:rPr>
              <a:t>opera </a:t>
            </a:r>
          </a:p>
        </p:txBody>
      </p:sp>
      <p:sp>
        <p:nvSpPr>
          <p:cNvPr id="2" name="矩形 1"/>
          <p:cNvSpPr/>
          <p:nvPr/>
        </p:nvSpPr>
        <p:spPr>
          <a:xfrm>
            <a:off x="3689620" y="3688834"/>
            <a:ext cx="4962256" cy="369332"/>
          </a:xfrm>
          <a:prstGeom prst="rect">
            <a:avLst/>
          </a:prstGeom>
        </p:spPr>
        <p:txBody>
          <a:bodyPr wrap="none">
            <a:spAutoFit/>
          </a:bodyPr>
          <a:lstStyle/>
          <a:p>
            <a:r>
              <a:rPr lang="zh-CN" altLang="en-US" dirty="0">
                <a:hlinkClick r:id="rId11"/>
              </a:rPr>
              <a:t>https://www.youtube.com/watch?v=m9bLFcq33S4</a:t>
            </a:r>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0" presetClass="path" presetSubtype="0" accel="50000" decel="50000" fill="hold" grpId="0" nodeType="withEffect">
                                  <p:stCondLst>
                                    <p:cond delay="0"/>
                                  </p:stCondLst>
                                  <p:childTnLst>
                                    <p:animMotion origin="layout" path="M 0.36996 0.11551 L -3.05556E-6 3.7037E-7 " pathEditMode="relative" ptsTypes="AA">
                                      <p:cBhvr>
                                        <p:cTn id="6" dur="2000" fill="hold"/>
                                        <p:tgtEl>
                                          <p:spTgt spid="12301"/>
                                        </p:tgtEl>
                                        <p:attrNameLst>
                                          <p:attrName>ppt_x</p:attrName>
                                          <p:attrName>ppt_y</p:attrName>
                                        </p:attrNameLst>
                                      </p:cBhvr>
                                    </p:animMotion>
                                  </p:childTnLst>
                                </p:cTn>
                              </p:par>
                              <p:par>
                                <p:cTn id="7" presetID="0" presetClass="path" presetSubtype="0" accel="50000" decel="50000" fill="hold" grpId="0" nodeType="withEffect">
                                  <p:stCondLst>
                                    <p:cond delay="0"/>
                                  </p:stCondLst>
                                  <p:childTnLst>
                                    <p:animMotion origin="layout" path="M 0.37813 -0.07338 L -3.33333E-6 7.40741E-7 " pathEditMode="relative" ptsTypes="AA">
                                      <p:cBhvr>
                                        <p:cTn id="8" dur="2000" fill="hold"/>
                                        <p:tgtEl>
                                          <p:spTgt spid="12296"/>
                                        </p:tgtEl>
                                        <p:attrNameLst>
                                          <p:attrName>ppt_x</p:attrName>
                                          <p:attrName>ppt_y</p:attrName>
                                        </p:attrNameLst>
                                      </p:cBhvr>
                                    </p:animMotion>
                                  </p:childTnLst>
                                </p:cTn>
                              </p:par>
                              <p:par>
                                <p:cTn id="9" presetID="0" presetClass="path" presetSubtype="0" accel="50000" decel="50000" fill="hold" grpId="0" nodeType="withEffect">
                                  <p:stCondLst>
                                    <p:cond delay="0"/>
                                  </p:stCondLst>
                                  <p:childTnLst>
                                    <p:animMotion origin="layout" path="M 0.26771 -0.25208 L 3.88889E-6 -2.59259E-6 " pathEditMode="relative" ptsTypes="AA">
                                      <p:cBhvr>
                                        <p:cTn id="10" dur="2000" fill="hold"/>
                                        <p:tgtEl>
                                          <p:spTgt spid="12295"/>
                                        </p:tgtEl>
                                        <p:attrNameLst>
                                          <p:attrName>ppt_x</p:attrName>
                                          <p:attrName>ppt_y</p:attrName>
                                        </p:attrNameLst>
                                      </p:cBhvr>
                                    </p:animMotion>
                                  </p:childTnLst>
                                </p:cTn>
                              </p:par>
                              <p:par>
                                <p:cTn id="11" presetID="0" presetClass="path" presetSubtype="0" accel="50000" decel="50000" fill="hold" grpId="0" nodeType="withEffect">
                                  <p:stCondLst>
                                    <p:cond delay="0"/>
                                  </p:stCondLst>
                                  <p:childTnLst>
                                    <p:animMotion origin="layout" path="M 0.0316 -0.33612 L 2.77778E-7 -5.92593E-6 " pathEditMode="relative" ptsTypes="AA">
                                      <p:cBhvr>
                                        <p:cTn id="12" dur="2000" fill="hold"/>
                                        <p:tgtEl>
                                          <p:spTgt spid="12294"/>
                                        </p:tgtEl>
                                        <p:attrNameLst>
                                          <p:attrName>ppt_x</p:attrName>
                                          <p:attrName>ppt_y</p:attrName>
                                        </p:attrNameLst>
                                      </p:cBhvr>
                                    </p:animMotion>
                                  </p:childTnLst>
                                </p:cTn>
                              </p:par>
                              <p:par>
                                <p:cTn id="13" presetID="0" presetClass="path" presetSubtype="0" accel="50000" decel="50000" fill="hold" grpId="0" nodeType="withEffect">
                                  <p:stCondLst>
                                    <p:cond delay="0"/>
                                  </p:stCondLst>
                                  <p:childTnLst>
                                    <p:animMotion origin="layout" path="M -0.13385 -0.31482 L -4.16667E-6 1.73472E-18 " pathEditMode="relative" ptsTypes="AA">
                                      <p:cBhvr>
                                        <p:cTn id="14" dur="2000" fill="hold"/>
                                        <p:tgtEl>
                                          <p:spTgt spid="12293"/>
                                        </p:tgtEl>
                                        <p:attrNameLst>
                                          <p:attrName>ppt_x</p:attrName>
                                          <p:attrName>ppt_y</p:attrName>
                                        </p:attrNameLst>
                                      </p:cBhvr>
                                    </p:animMotion>
                                  </p:childTnLst>
                                </p:cTn>
                              </p:par>
                              <p:par>
                                <p:cTn id="15" presetID="0" presetClass="path" presetSubtype="0" accel="50000" decel="50000" fill="hold" grpId="0" nodeType="withEffect">
                                  <p:stCondLst>
                                    <p:cond delay="0"/>
                                  </p:stCondLst>
                                  <p:childTnLst>
                                    <p:animMotion origin="layout" path="M 0.02361 0.40949 L 3.61111E-6 -4.07407E-6 " pathEditMode="relative" ptsTypes="AA">
                                      <p:cBhvr>
                                        <p:cTn id="16" dur="2000" fill="hold"/>
                                        <p:tgtEl>
                                          <p:spTgt spid="12297"/>
                                        </p:tgtEl>
                                        <p:attrNameLst>
                                          <p:attrName>ppt_x</p:attrName>
                                          <p:attrName>ppt_y</p:attrName>
                                        </p:attrNameLst>
                                      </p:cBhvr>
                                    </p:animMotion>
                                  </p:childTnLst>
                                </p:cTn>
                              </p:par>
                              <p:par>
                                <p:cTn id="17" presetID="0" presetClass="path" presetSubtype="0" accel="50000" decel="50000" fill="hold" grpId="0" nodeType="withEffect">
                                  <p:stCondLst>
                                    <p:cond delay="0"/>
                                  </p:stCondLst>
                                  <p:childTnLst>
                                    <p:animMotion origin="layout" path="M -0.18108 0.34653 L 5.55556E-7 7.77778E-6 " pathEditMode="relative" ptsTypes="AA">
                                      <p:cBhvr>
                                        <p:cTn id="18" dur="2000" fill="hold"/>
                                        <p:tgtEl>
                                          <p:spTgt spid="12300"/>
                                        </p:tgtEl>
                                        <p:attrNameLst>
                                          <p:attrName>ppt_x</p:attrName>
                                          <p:attrName>ppt_y</p:attrName>
                                        </p:attrNameLst>
                                      </p:cBhvr>
                                    </p:animMotion>
                                  </p:childTnLst>
                                </p:cTn>
                              </p:par>
                              <p:par>
                                <p:cTn id="19" presetID="0" presetClass="path" presetSubtype="0" accel="50000" decel="50000" fill="hold" grpId="0" nodeType="withEffect">
                                  <p:stCondLst>
                                    <p:cond delay="0"/>
                                  </p:stCondLst>
                                  <p:childTnLst>
                                    <p:animMotion origin="layout" path="M -0.36233 0.19953 L -5.55556E-7 3.7037E-7 " pathEditMode="relative" ptsTypes="AA">
                                      <p:cBhvr>
                                        <p:cTn id="20" dur="2000" fill="hold"/>
                                        <p:tgtEl>
                                          <p:spTgt spid="12298"/>
                                        </p:tgtEl>
                                        <p:attrNameLst>
                                          <p:attrName>ppt_x</p:attrName>
                                          <p:attrName>ppt_y</p:attrName>
                                        </p:attrNameLst>
                                      </p:cBhvr>
                                    </p:animMotion>
                                  </p:childTnLst>
                                </p:cTn>
                              </p:par>
                              <p:par>
                                <p:cTn id="21" presetID="0" presetClass="path" presetSubtype="0" accel="50000" decel="50000" fill="hold" grpId="0" nodeType="withEffect">
                                  <p:stCondLst>
                                    <p:cond delay="0"/>
                                  </p:stCondLst>
                                  <p:childTnLst>
                                    <p:animMotion origin="layout" path="M -0.30712 -0.06319 L -3.88889E-6 -2.22222E-6 " pathEditMode="relative" ptsTypes="AA">
                                      <p:cBhvr>
                                        <p:cTn id="22" dur="2000" fill="hold"/>
                                        <p:tgtEl>
                                          <p:spTgt spid="12299"/>
                                        </p:tgtEl>
                                        <p:attrNameLst>
                                          <p:attrName>ppt_x</p:attrName>
                                          <p:attrName>ppt_y</p:attrName>
                                        </p:attrNameLst>
                                      </p:cBhvr>
                                    </p:animMotion>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2302"/>
                                        </p:tgtEl>
                                        <p:attrNameLst>
                                          <p:attrName>style.visibility</p:attrName>
                                        </p:attrNameLst>
                                      </p:cBhvr>
                                      <p:to>
                                        <p:strVal val="visible"/>
                                      </p:to>
                                    </p:set>
                                    <p:anim calcmode="lin" valueType="num">
                                      <p:cBhvr additive="base">
                                        <p:cTn id="27" dur="500" fill="hold"/>
                                        <p:tgtEl>
                                          <p:spTgt spid="12302"/>
                                        </p:tgtEl>
                                        <p:attrNameLst>
                                          <p:attrName>ppt_x</p:attrName>
                                        </p:attrNameLst>
                                      </p:cBhvr>
                                      <p:tavLst>
                                        <p:tav tm="0">
                                          <p:val>
                                            <p:strVal val="#ppt_x"/>
                                          </p:val>
                                        </p:tav>
                                        <p:tav tm="100000">
                                          <p:val>
                                            <p:strVal val="#ppt_x"/>
                                          </p:val>
                                        </p:tav>
                                      </p:tavLst>
                                    </p:anim>
                                    <p:anim calcmode="lin" valueType="num">
                                      <p:cBhvr additive="base">
                                        <p:cTn id="28" dur="500" fill="hold"/>
                                        <p:tgtEl>
                                          <p:spTgt spid="12302"/>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2"/>
                                        </p:tgtEl>
                                        <p:attrNameLst>
                                          <p:attrName>style.visibility</p:attrName>
                                        </p:attrNameLst>
                                      </p:cBhvr>
                                      <p:to>
                                        <p:strVal val="visible"/>
                                      </p:to>
                                    </p:set>
                                    <p:anim calcmode="lin" valueType="num">
                                      <p:cBhvr additive="base">
                                        <p:cTn id="33" dur="500" fill="hold"/>
                                        <p:tgtEl>
                                          <p:spTgt spid="2"/>
                                        </p:tgtEl>
                                        <p:attrNameLst>
                                          <p:attrName>ppt_x</p:attrName>
                                        </p:attrNameLst>
                                      </p:cBhvr>
                                      <p:tavLst>
                                        <p:tav tm="0">
                                          <p:val>
                                            <p:strVal val="#ppt_x"/>
                                          </p:val>
                                        </p:tav>
                                        <p:tav tm="100000">
                                          <p:val>
                                            <p:strVal val="#ppt_x"/>
                                          </p:val>
                                        </p:tav>
                                      </p:tavLst>
                                    </p:anim>
                                    <p:anim calcmode="lin" valueType="num">
                                      <p:cBhvr additive="base">
                                        <p:cTn id="3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3" grpId="0" bldLvl="0" animBg="1"/>
      <p:bldP spid="12294" grpId="0" bldLvl="0" animBg="1"/>
      <p:bldP spid="12295" grpId="0" bldLvl="0" animBg="1"/>
      <p:bldP spid="12296" grpId="0" bldLvl="0" animBg="1"/>
      <p:bldP spid="12297" grpId="0" bldLvl="0" animBg="1"/>
      <p:bldP spid="12298" grpId="0" bldLvl="0" animBg="1"/>
      <p:bldP spid="12299" grpId="0" bldLvl="0" animBg="1"/>
      <p:bldP spid="12300" grpId="0" bldLvl="0" animBg="1"/>
      <p:bldP spid="12301" grpId="0" bldLvl="0" animBg="1"/>
      <p:bldP spid="12302" grpId="0" bldLvl="0" animBg="1"/>
      <p:bldP spid="2"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Text Box 6"/>
          <p:cNvSpPr txBox="1">
            <a:spLocks noChangeArrowheads="1"/>
          </p:cNvSpPr>
          <p:nvPr/>
        </p:nvSpPr>
        <p:spPr bwMode="auto">
          <a:xfrm>
            <a:off x="1847850" y="1700214"/>
            <a:ext cx="4249738"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en-US" altLang="zh-CN" sz="4000" b="1" dirty="0">
                <a:latin typeface="Lucida Sans Unicode" panose="020B0602030504020204" charset="0"/>
              </a:rPr>
              <a:t>Beijing opera is regarded as the national opera in </a:t>
            </a:r>
            <a:r>
              <a:rPr lang="en-US" altLang="zh-CN" sz="4000" b="1" dirty="0" smtClean="0">
                <a:latin typeface="Lucida Sans Unicode" panose="020B0602030504020204" charset="0"/>
              </a:rPr>
              <a:t>China.</a:t>
            </a:r>
            <a:endParaRPr lang="zh-CN" altLang="en-US" sz="4000" b="1" dirty="0">
              <a:latin typeface="Lucida Sans Unicode" panose="020B0602030504020204" charset="0"/>
            </a:endParaRPr>
          </a:p>
        </p:txBody>
      </p:sp>
      <p:pic>
        <p:nvPicPr>
          <p:cNvPr id="28679" name="Picture 7" descr="CEK_~[XEQGFPEDS74$@5`V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0463" y="908050"/>
            <a:ext cx="3816350"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1"/>
          <p:cNvSpPr>
            <a:spLocks noChangeArrowheads="1"/>
          </p:cNvSpPr>
          <p:nvPr/>
        </p:nvSpPr>
        <p:spPr bwMode="auto">
          <a:xfrm>
            <a:off x="903194" y="4587596"/>
            <a:ext cx="457200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spcBef>
                <a:spcPct val="0"/>
              </a:spcBef>
              <a:buFontTx/>
              <a:buNone/>
            </a:pPr>
            <a:r>
              <a:rPr lang="en-US" altLang="en-US" sz="2800" dirty="0">
                <a:ea typeface="Batang" charset="0"/>
                <a:hlinkClick r:id="rId3"/>
              </a:rPr>
              <a:t>https://www.youtube.com/watch?v=Dl1pw8C23tw</a:t>
            </a:r>
            <a:endParaRPr lang="en-US" altLang="en-US" sz="2800" dirty="0">
              <a:ea typeface="Batang"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8679"/>
                                        </p:tgtEl>
                                        <p:attrNameLst>
                                          <p:attrName>style.visibility</p:attrName>
                                        </p:attrNameLst>
                                      </p:cBhvr>
                                      <p:to>
                                        <p:strVal val="visible"/>
                                      </p:to>
                                    </p:set>
                                    <p:anim calcmode="lin" valueType="num">
                                      <p:cBhvr additive="base">
                                        <p:cTn id="7" dur="500" fill="hold"/>
                                        <p:tgtEl>
                                          <p:spTgt spid="28679"/>
                                        </p:tgtEl>
                                        <p:attrNameLst>
                                          <p:attrName>ppt_x</p:attrName>
                                        </p:attrNameLst>
                                      </p:cBhvr>
                                      <p:tavLst>
                                        <p:tav tm="0">
                                          <p:val>
                                            <p:strVal val="#ppt_x"/>
                                          </p:val>
                                        </p:tav>
                                        <p:tav tm="100000">
                                          <p:val>
                                            <p:strVal val="#ppt_x"/>
                                          </p:val>
                                        </p:tav>
                                      </p:tavLst>
                                    </p:anim>
                                    <p:anim calcmode="lin" valueType="num">
                                      <p:cBhvr additive="base">
                                        <p:cTn id="8" dur="500" fill="hold"/>
                                        <p:tgtEl>
                                          <p:spTgt spid="2867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8678"/>
                                        </p:tgtEl>
                                        <p:attrNameLst>
                                          <p:attrName>style.visibility</p:attrName>
                                        </p:attrNameLst>
                                      </p:cBhvr>
                                      <p:to>
                                        <p:strVal val="visible"/>
                                      </p:to>
                                    </p:set>
                                    <p:anim calcmode="lin" valueType="num">
                                      <p:cBhvr additive="base">
                                        <p:cTn id="13" dur="500" fill="hold"/>
                                        <p:tgtEl>
                                          <p:spTgt spid="28678"/>
                                        </p:tgtEl>
                                        <p:attrNameLst>
                                          <p:attrName>ppt_x</p:attrName>
                                        </p:attrNameLst>
                                      </p:cBhvr>
                                      <p:tavLst>
                                        <p:tav tm="0">
                                          <p:val>
                                            <p:strVal val="#ppt_x"/>
                                          </p:val>
                                        </p:tav>
                                        <p:tav tm="100000">
                                          <p:val>
                                            <p:strVal val="#ppt_x"/>
                                          </p:val>
                                        </p:tav>
                                      </p:tavLst>
                                    </p:anim>
                                    <p:anim calcmode="lin" valueType="num">
                                      <p:cBhvr additive="base">
                                        <p:cTn id="14" dur="500" fill="hold"/>
                                        <p:tgtEl>
                                          <p:spTgt spid="2867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8" grpId="0" bldLvl="0" animBg="1"/>
      <p:bldP spid="4"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6" name="Picture 4" descr="33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6" y="836614"/>
            <a:ext cx="3203575" cy="6021387"/>
          </a:xfrm>
          <a:prstGeom prst="rect">
            <a:avLst/>
          </a:prstGeom>
          <a:noFill/>
          <a:extLst>
            <a:ext uri="{909E8E84-426E-40DD-AFC4-6F175D3DCCD1}">
              <a14:hiddenFill xmlns:a14="http://schemas.microsoft.com/office/drawing/2010/main">
                <a:solidFill>
                  <a:srgbClr val="FFFFFF"/>
                </a:solidFill>
              </a14:hiddenFill>
            </a:ext>
          </a:extLst>
        </p:spPr>
      </p:pic>
      <p:sp>
        <p:nvSpPr>
          <p:cNvPr id="13317" name="Text Box 5"/>
          <p:cNvSpPr txBox="1">
            <a:spLocks noChangeArrowheads="1"/>
          </p:cNvSpPr>
          <p:nvPr/>
        </p:nvSpPr>
        <p:spPr bwMode="auto">
          <a:xfrm>
            <a:off x="1703388" y="188913"/>
            <a:ext cx="69850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altLang="zh-CN" sz="3600" b="1">
                <a:solidFill>
                  <a:srgbClr val="FF0000"/>
                </a:solidFill>
                <a:hlinkClick r:id="rId3" action="ppaction://hlinksldjump"/>
              </a:rPr>
              <a:t>Beijing Peking Opera Theatre</a:t>
            </a:r>
            <a:endParaRPr lang="en-US" altLang="zh-CN" sz="3600" b="1">
              <a:solidFill>
                <a:srgbClr val="FF0000"/>
              </a:solidFill>
            </a:endParaRPr>
          </a:p>
        </p:txBody>
      </p:sp>
      <p:pic>
        <p:nvPicPr>
          <p:cNvPr id="13318" name="Picture 6" descr="京剧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7438" y="1700214"/>
            <a:ext cx="3143250" cy="2181225"/>
          </a:xfrm>
          <a:prstGeom prst="rect">
            <a:avLst/>
          </a:prstGeom>
          <a:noFill/>
          <a:extLst>
            <a:ext uri="{909E8E84-426E-40DD-AFC4-6F175D3DCCD1}">
              <a14:hiddenFill xmlns:a14="http://schemas.microsoft.com/office/drawing/2010/main">
                <a:solidFill>
                  <a:srgbClr val="FFFFFF"/>
                </a:solidFill>
              </a14:hiddenFill>
            </a:ext>
          </a:extLst>
        </p:spPr>
      </p:pic>
      <p:pic>
        <p:nvPicPr>
          <p:cNvPr id="13319" name="Picture 7" descr="京剧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08664" y="1628776"/>
            <a:ext cx="3743325" cy="2492375"/>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descr="京剧"/>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19739" y="1484314"/>
            <a:ext cx="4319587" cy="3240087"/>
          </a:xfrm>
          <a:prstGeom prst="rect">
            <a:avLst/>
          </a:prstGeom>
          <a:noFill/>
          <a:extLst>
            <a:ext uri="{909E8E84-426E-40DD-AFC4-6F175D3DCCD1}">
              <a14:hiddenFill xmlns:a14="http://schemas.microsoft.com/office/drawing/2010/main">
                <a:solidFill>
                  <a:srgbClr val="FFFFFF"/>
                </a:solidFill>
              </a14:hiddenFill>
            </a:ext>
          </a:extLst>
        </p:spPr>
      </p:pic>
      <p:pic>
        <p:nvPicPr>
          <p:cNvPr id="13321" name="Picture 9" descr="京剧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32401" y="1412875"/>
            <a:ext cx="4824413" cy="3348038"/>
          </a:xfrm>
          <a:prstGeom prst="rect">
            <a:avLst/>
          </a:prstGeom>
          <a:noFill/>
          <a:extLst>
            <a:ext uri="{909E8E84-426E-40DD-AFC4-6F175D3DCCD1}">
              <a14:hiddenFill xmlns:a14="http://schemas.microsoft.com/office/drawing/2010/main">
                <a:solidFill>
                  <a:srgbClr val="FFFFFF"/>
                </a:solidFill>
              </a14:hiddenFill>
            </a:ext>
          </a:extLst>
        </p:spPr>
      </p:pic>
      <p:pic>
        <p:nvPicPr>
          <p:cNvPr id="13323" name="Picture 11" descr="京剧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32401" y="1268413"/>
            <a:ext cx="5178425" cy="38846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3317"/>
                                        </p:tgtEl>
                                        <p:attrNameLst>
                                          <p:attrName>style.visibility</p:attrName>
                                        </p:attrNameLst>
                                      </p:cBhvr>
                                      <p:to>
                                        <p:strVal val="visible"/>
                                      </p:to>
                                    </p:set>
                                    <p:anim calcmode="lin" valueType="num">
                                      <p:cBhvr>
                                        <p:cTn id="7" dur="1000" fill="hold"/>
                                        <p:tgtEl>
                                          <p:spTgt spid="13317"/>
                                        </p:tgtEl>
                                        <p:attrNameLst>
                                          <p:attrName>ppt_w</p:attrName>
                                        </p:attrNameLst>
                                      </p:cBhvr>
                                      <p:tavLst>
                                        <p:tav tm="0">
                                          <p:val>
                                            <p:strVal val="#ppt_w*0.70"/>
                                          </p:val>
                                        </p:tav>
                                        <p:tav tm="100000">
                                          <p:val>
                                            <p:strVal val="#ppt_w"/>
                                          </p:val>
                                        </p:tav>
                                      </p:tavLst>
                                    </p:anim>
                                    <p:anim calcmode="lin" valueType="num">
                                      <p:cBhvr>
                                        <p:cTn id="8" dur="1000" fill="hold"/>
                                        <p:tgtEl>
                                          <p:spTgt spid="13317"/>
                                        </p:tgtEl>
                                        <p:attrNameLst>
                                          <p:attrName>ppt_h</p:attrName>
                                        </p:attrNameLst>
                                      </p:cBhvr>
                                      <p:tavLst>
                                        <p:tav tm="0">
                                          <p:val>
                                            <p:strVal val="#ppt_h"/>
                                          </p:val>
                                        </p:tav>
                                        <p:tav tm="100000">
                                          <p:val>
                                            <p:strVal val="#ppt_h"/>
                                          </p:val>
                                        </p:tav>
                                      </p:tavLst>
                                    </p:anim>
                                    <p:animEffect transition="in" filter="fade">
                                      <p:cBhvr>
                                        <p:cTn id="9" dur="1000"/>
                                        <p:tgtEl>
                                          <p:spTgt spid="13317"/>
                                        </p:tgtEl>
                                      </p:cBhvr>
                                    </p:animEffect>
                                  </p:childTnLst>
                                </p:cTn>
                              </p:par>
                            </p:childTnLst>
                          </p:cTn>
                        </p:par>
                      </p:childTnLst>
                    </p:cTn>
                  </p:par>
                  <p:par>
                    <p:cTn id="10" fill="hold">
                      <p:stCondLst>
                        <p:cond delay="indefinite"/>
                      </p:stCondLst>
                      <p:childTnLst>
                        <p:par>
                          <p:cTn id="11" fill="hold">
                            <p:stCondLst>
                              <p:cond delay="0"/>
                            </p:stCondLst>
                            <p:childTnLst>
                              <p:par>
                                <p:cTn id="12" presetID="9" presetClass="entr" presetSubtype="0" fill="hold" nodeType="clickEffect">
                                  <p:stCondLst>
                                    <p:cond delay="0"/>
                                  </p:stCondLst>
                                  <p:childTnLst>
                                    <p:set>
                                      <p:cBhvr>
                                        <p:cTn id="13" dur="1" fill="hold">
                                          <p:stCondLst>
                                            <p:cond delay="0"/>
                                          </p:stCondLst>
                                        </p:cTn>
                                        <p:tgtEl>
                                          <p:spTgt spid="13318"/>
                                        </p:tgtEl>
                                        <p:attrNameLst>
                                          <p:attrName>style.visibility</p:attrName>
                                        </p:attrNameLst>
                                      </p:cBhvr>
                                      <p:to>
                                        <p:strVal val="visible"/>
                                      </p:to>
                                    </p:set>
                                    <p:animEffect transition="in" filter="dissolve">
                                      <p:cBhvr>
                                        <p:cTn id="14" dur="500"/>
                                        <p:tgtEl>
                                          <p:spTgt spid="13318"/>
                                        </p:tgtEl>
                                      </p:cBhvr>
                                    </p:animEffect>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nodeType="clickEffect">
                                  <p:stCondLst>
                                    <p:cond delay="0"/>
                                  </p:stCondLst>
                                  <p:childTnLst>
                                    <p:set>
                                      <p:cBhvr>
                                        <p:cTn id="18" dur="1" fill="hold">
                                          <p:stCondLst>
                                            <p:cond delay="0"/>
                                          </p:stCondLst>
                                        </p:cTn>
                                        <p:tgtEl>
                                          <p:spTgt spid="13319"/>
                                        </p:tgtEl>
                                        <p:attrNameLst>
                                          <p:attrName>style.visibility</p:attrName>
                                        </p:attrNameLst>
                                      </p:cBhvr>
                                      <p:to>
                                        <p:strVal val="visible"/>
                                      </p:to>
                                    </p:set>
                                    <p:animEffect transition="in" filter="dissolve">
                                      <p:cBhvr>
                                        <p:cTn id="19" dur="500"/>
                                        <p:tgtEl>
                                          <p:spTgt spid="13319"/>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nodeType="clickEffect">
                                  <p:stCondLst>
                                    <p:cond delay="0"/>
                                  </p:stCondLst>
                                  <p:childTnLst>
                                    <p:set>
                                      <p:cBhvr>
                                        <p:cTn id="23" dur="1" fill="hold">
                                          <p:stCondLst>
                                            <p:cond delay="0"/>
                                          </p:stCondLst>
                                        </p:cTn>
                                        <p:tgtEl>
                                          <p:spTgt spid="13320"/>
                                        </p:tgtEl>
                                        <p:attrNameLst>
                                          <p:attrName>style.visibility</p:attrName>
                                        </p:attrNameLst>
                                      </p:cBhvr>
                                      <p:to>
                                        <p:strVal val="visible"/>
                                      </p:to>
                                    </p:set>
                                    <p:animEffect transition="in" filter="dissolve">
                                      <p:cBhvr>
                                        <p:cTn id="24" dur="500"/>
                                        <p:tgtEl>
                                          <p:spTgt spid="13320"/>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13321"/>
                                        </p:tgtEl>
                                        <p:attrNameLst>
                                          <p:attrName>style.visibility</p:attrName>
                                        </p:attrNameLst>
                                      </p:cBhvr>
                                      <p:to>
                                        <p:strVal val="visible"/>
                                      </p:to>
                                    </p:set>
                                    <p:animEffect transition="in" filter="dissolve">
                                      <p:cBhvr>
                                        <p:cTn id="29" dur="500"/>
                                        <p:tgtEl>
                                          <p:spTgt spid="13321"/>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nodeType="clickEffect">
                                  <p:stCondLst>
                                    <p:cond delay="0"/>
                                  </p:stCondLst>
                                  <p:childTnLst>
                                    <p:set>
                                      <p:cBhvr>
                                        <p:cTn id="33" dur="1" fill="hold">
                                          <p:stCondLst>
                                            <p:cond delay="0"/>
                                          </p:stCondLst>
                                        </p:cTn>
                                        <p:tgtEl>
                                          <p:spTgt spid="13323"/>
                                        </p:tgtEl>
                                        <p:attrNameLst>
                                          <p:attrName>style.visibility</p:attrName>
                                        </p:attrNameLst>
                                      </p:cBhvr>
                                      <p:to>
                                        <p:strVal val="visible"/>
                                      </p:to>
                                    </p:set>
                                    <p:animEffect transition="in" filter="dissolve">
                                      <p:cBhvr>
                                        <p:cTn id="34" dur="500"/>
                                        <p:tgtEl>
                                          <p:spTgt spid="13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bldLvl="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1" name="Rectangle 5"/>
          <p:cNvSpPr>
            <a:spLocks noChangeArrowheads="1"/>
          </p:cNvSpPr>
          <p:nvPr/>
        </p:nvSpPr>
        <p:spPr bwMode="auto">
          <a:xfrm>
            <a:off x="5591175" y="549275"/>
            <a:ext cx="4427538"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FontTx/>
              <a:buNone/>
            </a:pPr>
            <a:r>
              <a:rPr lang="en-US" altLang="zh-CN" b="1" dirty="0">
                <a:latin typeface="Lucida Sans Unicode" panose="020B0602030504020204" charset="0"/>
              </a:rPr>
              <a:t>Beijing Opera is a comprehensive performing arts. That is, sing (</a:t>
            </a:r>
            <a:r>
              <a:rPr lang="zh-CN" altLang="en-US" b="1" dirty="0">
                <a:latin typeface="Lucida Sans Unicode" panose="020B0602030504020204" charset="0"/>
              </a:rPr>
              <a:t>唱</a:t>
            </a:r>
            <a:r>
              <a:rPr lang="en-US" altLang="zh-CN" b="1" dirty="0">
                <a:latin typeface="Lucida Sans Unicode" panose="020B0602030504020204" charset="0"/>
              </a:rPr>
              <a:t>), read (</a:t>
            </a:r>
            <a:r>
              <a:rPr lang="zh-CN" altLang="en-US" b="1" dirty="0">
                <a:latin typeface="Lucida Sans Unicode" panose="020B0602030504020204" charset="0"/>
              </a:rPr>
              <a:t>念</a:t>
            </a:r>
            <a:r>
              <a:rPr lang="en-US" altLang="zh-CN" b="1" dirty="0">
                <a:latin typeface="Lucida Sans Unicode" panose="020B0602030504020204" charset="0"/>
              </a:rPr>
              <a:t>) , do (</a:t>
            </a:r>
            <a:r>
              <a:rPr lang="zh-CN" altLang="en-US" b="1" dirty="0">
                <a:latin typeface="Lucida Sans Unicode" panose="020B0602030504020204" charset="0"/>
              </a:rPr>
              <a:t>作</a:t>
            </a:r>
            <a:r>
              <a:rPr lang="en-US" altLang="zh-CN" b="1" dirty="0">
                <a:latin typeface="Lucida Sans Unicode" panose="020B0602030504020204" charset="0"/>
              </a:rPr>
              <a:t>), fight (</a:t>
            </a:r>
            <a:r>
              <a:rPr lang="zh-CN" altLang="en-US" b="1" dirty="0">
                <a:latin typeface="Lucida Sans Unicode" panose="020B0602030504020204" charset="0"/>
              </a:rPr>
              <a:t>打</a:t>
            </a:r>
            <a:r>
              <a:rPr lang="en-US" altLang="zh-CN" b="1" dirty="0">
                <a:latin typeface="Lucida Sans Unicode" panose="020B0602030504020204" charset="0"/>
              </a:rPr>
              <a:t>), and dance (</a:t>
            </a:r>
            <a:r>
              <a:rPr lang="zh-CN" altLang="en-US" b="1" dirty="0">
                <a:latin typeface="Lucida Sans Unicode" panose="020B0602030504020204" charset="0"/>
              </a:rPr>
              <a:t>舞</a:t>
            </a:r>
            <a:r>
              <a:rPr lang="en-US" altLang="zh-CN" b="1" dirty="0">
                <a:latin typeface="Lucida Sans Unicode" panose="020B0602030504020204" charset="0"/>
              </a:rPr>
              <a:t>).</a:t>
            </a:r>
          </a:p>
        </p:txBody>
      </p:sp>
      <p:pic>
        <p:nvPicPr>
          <p:cNvPr id="29702" name="Picture 6" descr="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4038600"/>
            <a:ext cx="1924050"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3" name="Picture 7" descr="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5051" y="3573464"/>
            <a:ext cx="1952625" cy="286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4" name="Picture 8" descr="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35638" y="4267200"/>
            <a:ext cx="20574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5" name="Picture 9" descr="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03389" y="2060575"/>
            <a:ext cx="23145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6" name="Picture 10" descr="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24788" y="4437063"/>
            <a:ext cx="2843212"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矩形 1"/>
          <p:cNvSpPr/>
          <p:nvPr/>
        </p:nvSpPr>
        <p:spPr>
          <a:xfrm>
            <a:off x="6238180" y="3647331"/>
            <a:ext cx="4826899" cy="369332"/>
          </a:xfrm>
          <a:prstGeom prst="rect">
            <a:avLst/>
          </a:prstGeom>
        </p:spPr>
        <p:txBody>
          <a:bodyPr wrap="none">
            <a:spAutoFit/>
          </a:bodyPr>
          <a:lstStyle/>
          <a:p>
            <a:r>
              <a:rPr lang="zh-CN" altLang="en-US" dirty="0">
                <a:hlinkClick r:id="rId7"/>
              </a:rPr>
              <a:t>https://www.youtube.com/watch?v=SQSsL3l_Kac</a:t>
            </a:r>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29701"/>
                                        </p:tgtEl>
                                        <p:attrNameLst>
                                          <p:attrName>style.visibility</p:attrName>
                                        </p:attrNameLst>
                                      </p:cBhvr>
                                      <p:to>
                                        <p:strVal val="visible"/>
                                      </p:to>
                                    </p:set>
                                    <p:animEffect transition="in" filter="barn(inHorizontal)">
                                      <p:cBhvr>
                                        <p:cTn id="7" dur="500"/>
                                        <p:tgtEl>
                                          <p:spTgt spid="29701"/>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5" fill="hold" nodeType="clickEffect">
                                  <p:stCondLst>
                                    <p:cond delay="0"/>
                                  </p:stCondLst>
                                  <p:childTnLst>
                                    <p:set>
                                      <p:cBhvr>
                                        <p:cTn id="11" dur="1" fill="hold">
                                          <p:stCondLst>
                                            <p:cond delay="0"/>
                                          </p:stCondLst>
                                        </p:cTn>
                                        <p:tgtEl>
                                          <p:spTgt spid="29705"/>
                                        </p:tgtEl>
                                        <p:attrNameLst>
                                          <p:attrName>style.visibility</p:attrName>
                                        </p:attrNameLst>
                                      </p:cBhvr>
                                      <p:to>
                                        <p:strVal val="visible"/>
                                      </p:to>
                                    </p:set>
                                    <p:animEffect transition="in" filter="checkerboard(down)">
                                      <p:cBhvr>
                                        <p:cTn id="12" dur="1000"/>
                                        <p:tgtEl>
                                          <p:spTgt spid="29705"/>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29702"/>
                                        </p:tgtEl>
                                        <p:attrNameLst>
                                          <p:attrName>style.visibility</p:attrName>
                                        </p:attrNameLst>
                                      </p:cBhvr>
                                      <p:to>
                                        <p:strVal val="visible"/>
                                      </p:to>
                                    </p:set>
                                    <p:animEffect transition="in" filter="diamond(in)">
                                      <p:cBhvr>
                                        <p:cTn id="17" dur="1000"/>
                                        <p:tgtEl>
                                          <p:spTgt spid="29702"/>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29703"/>
                                        </p:tgtEl>
                                        <p:attrNameLst>
                                          <p:attrName>style.visibility</p:attrName>
                                        </p:attrNameLst>
                                      </p:cBhvr>
                                      <p:to>
                                        <p:strVal val="visible"/>
                                      </p:to>
                                    </p:set>
                                    <p:anim calcmode="lin" valueType="num">
                                      <p:cBhvr additive="base">
                                        <p:cTn id="22" dur="1000" fill="hold"/>
                                        <p:tgtEl>
                                          <p:spTgt spid="29703"/>
                                        </p:tgtEl>
                                        <p:attrNameLst>
                                          <p:attrName>ppt_x</p:attrName>
                                        </p:attrNameLst>
                                      </p:cBhvr>
                                      <p:tavLst>
                                        <p:tav tm="0">
                                          <p:val>
                                            <p:strVal val="#ppt_x"/>
                                          </p:val>
                                        </p:tav>
                                        <p:tav tm="100000">
                                          <p:val>
                                            <p:strVal val="#ppt_x"/>
                                          </p:val>
                                        </p:tav>
                                      </p:tavLst>
                                    </p:anim>
                                    <p:anim calcmode="lin" valueType="num">
                                      <p:cBhvr additive="base">
                                        <p:cTn id="23" dur="1000" fill="hold"/>
                                        <p:tgtEl>
                                          <p:spTgt spid="29703"/>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nodeType="clickEffect">
                                  <p:stCondLst>
                                    <p:cond delay="0"/>
                                  </p:stCondLst>
                                  <p:childTnLst>
                                    <p:set>
                                      <p:cBhvr>
                                        <p:cTn id="27" dur="1" fill="hold">
                                          <p:stCondLst>
                                            <p:cond delay="0"/>
                                          </p:stCondLst>
                                        </p:cTn>
                                        <p:tgtEl>
                                          <p:spTgt spid="29704"/>
                                        </p:tgtEl>
                                        <p:attrNameLst>
                                          <p:attrName>style.visibility</p:attrName>
                                        </p:attrNameLst>
                                      </p:cBhvr>
                                      <p:to>
                                        <p:strVal val="visible"/>
                                      </p:to>
                                    </p:set>
                                    <p:animEffect transition="in" filter="blinds(horizontal)">
                                      <p:cBhvr>
                                        <p:cTn id="28" dur="500"/>
                                        <p:tgtEl>
                                          <p:spTgt spid="29704"/>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2" fill="hold" nodeType="clickEffect">
                                  <p:stCondLst>
                                    <p:cond delay="0"/>
                                  </p:stCondLst>
                                  <p:childTnLst>
                                    <p:set>
                                      <p:cBhvr>
                                        <p:cTn id="32" dur="1" fill="hold">
                                          <p:stCondLst>
                                            <p:cond delay="0"/>
                                          </p:stCondLst>
                                        </p:cTn>
                                        <p:tgtEl>
                                          <p:spTgt spid="29706"/>
                                        </p:tgtEl>
                                        <p:attrNameLst>
                                          <p:attrName>style.visibility</p:attrName>
                                        </p:attrNameLst>
                                      </p:cBhvr>
                                      <p:to>
                                        <p:strVal val="visible"/>
                                      </p:to>
                                    </p:set>
                                    <p:anim calcmode="lin" valueType="num">
                                      <p:cBhvr additive="base">
                                        <p:cTn id="33" dur="1000" fill="hold"/>
                                        <p:tgtEl>
                                          <p:spTgt spid="29706"/>
                                        </p:tgtEl>
                                        <p:attrNameLst>
                                          <p:attrName>ppt_x</p:attrName>
                                        </p:attrNameLst>
                                      </p:cBhvr>
                                      <p:tavLst>
                                        <p:tav tm="0">
                                          <p:val>
                                            <p:strVal val="1+#ppt_w/2"/>
                                          </p:val>
                                        </p:tav>
                                        <p:tav tm="100000">
                                          <p:val>
                                            <p:strVal val="#ppt_x"/>
                                          </p:val>
                                        </p:tav>
                                      </p:tavLst>
                                    </p:anim>
                                    <p:anim calcmode="lin" valueType="num">
                                      <p:cBhvr additive="base">
                                        <p:cTn id="34" dur="1000" fill="hold"/>
                                        <p:tgtEl>
                                          <p:spTgt spid="29706"/>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anim calcmode="lin" valueType="num">
                                      <p:cBhvr additive="base">
                                        <p:cTn id="39" dur="500" fill="hold"/>
                                        <p:tgtEl>
                                          <p:spTgt spid="2"/>
                                        </p:tgtEl>
                                        <p:attrNameLst>
                                          <p:attrName>ppt_x</p:attrName>
                                        </p:attrNameLst>
                                      </p:cBhvr>
                                      <p:tavLst>
                                        <p:tav tm="0">
                                          <p:val>
                                            <p:strVal val="#ppt_x"/>
                                          </p:val>
                                        </p:tav>
                                        <p:tav tm="100000">
                                          <p:val>
                                            <p:strVal val="#ppt_x"/>
                                          </p:val>
                                        </p:tav>
                                      </p:tavLst>
                                    </p:anim>
                                    <p:anim calcmode="lin" valueType="num">
                                      <p:cBhvr additive="base">
                                        <p:cTn id="4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1" grpId="0" bldLvl="0" animBg="1"/>
      <p:bldP spid="2"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2" descr="卡通生"/>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1" y="188914"/>
            <a:ext cx="3851275" cy="385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3" name="Picture 13" descr="卡通旦"/>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400" y="-242888"/>
            <a:ext cx="3657600" cy="4191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14" descr="卡通净"/>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3573463"/>
            <a:ext cx="3924300" cy="355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15" descr="卡通丑"/>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78663" y="3500438"/>
            <a:ext cx="3325812" cy="3357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6" name="Rectangle 16"/>
          <p:cNvSpPr>
            <a:spLocks noChangeArrowheads="1"/>
          </p:cNvSpPr>
          <p:nvPr/>
        </p:nvSpPr>
        <p:spPr bwMode="auto">
          <a:xfrm>
            <a:off x="4008439" y="2708275"/>
            <a:ext cx="43211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3600" b="1">
                <a:solidFill>
                  <a:srgbClr val="FF0000"/>
                </a:solidFill>
              </a:rPr>
              <a:t>Four Main Roles</a:t>
            </a:r>
          </a:p>
        </p:txBody>
      </p:sp>
      <p:sp>
        <p:nvSpPr>
          <p:cNvPr id="31770" name="WordArt 26"/>
          <p:cNvSpPr>
            <a:spLocks noChangeArrowheads="1" noChangeShapeType="1" noTextEdit="1"/>
          </p:cNvSpPr>
          <p:nvPr/>
        </p:nvSpPr>
        <p:spPr bwMode="auto">
          <a:xfrm>
            <a:off x="4440238" y="1663701"/>
            <a:ext cx="1870075" cy="806449"/>
          </a:xfrm>
          <a:prstGeom prst="rect">
            <a:avLst/>
          </a:prstGeom>
          <a:extLst>
            <a:ext uri="{AF507438-7753-43E0-B8FC-AC1667EBCBE1}">
              <a14:hiddenEffects xmlns:a14="http://schemas.microsoft.com/office/drawing/2010/main">
                <a:effectLst/>
              </a14:hiddenEffects>
            </a:ext>
          </a:extLst>
        </p:spPr>
        <p:txBody>
          <a:bodyPr spcFirstLastPara="1" wrap="none" fromWordArt="1">
            <a:prstTxWarp prst="textArchUp">
              <a:avLst>
                <a:gd name="adj" fmla="val 10800000"/>
              </a:avLst>
            </a:prstTxWarp>
          </a:bodyPr>
          <a:lstStyle/>
          <a:p>
            <a:pPr algn="ctr">
              <a:defRPr/>
            </a:pPr>
            <a:r>
              <a:rPr lang="it-IT" altLang="zh-CN" sz="3600" dirty="0" err="1">
                <a:latin typeface="Arial" panose="020B0604020202020204" pitchFamily="34" charset="0"/>
                <a:ea typeface="Arial" panose="020B0604020202020204" pitchFamily="34" charset="0"/>
                <a:cs typeface="Arial" panose="020B0604020202020204" pitchFamily="34" charset="0"/>
              </a:rPr>
              <a:t>s</a:t>
            </a:r>
            <a:r>
              <a:rPr lang="it-IT" altLang="zh-CN" sz="3600" dirty="0" err="1" smtClean="0">
                <a:latin typeface="Arial" panose="020B0604020202020204" pitchFamily="34" charset="0"/>
                <a:ea typeface="Arial" panose="020B0604020202020204" pitchFamily="34" charset="0"/>
                <a:cs typeface="Arial" panose="020B0604020202020204" pitchFamily="34" charset="0"/>
              </a:rPr>
              <a:t>hēng</a:t>
            </a:r>
            <a:r>
              <a:rPr lang="it-IT" altLang="zh-CN" sz="3600" dirty="0" smtClean="0"/>
              <a:t> </a:t>
            </a:r>
            <a:r>
              <a:rPr lang="en-US" sz="3600" b="1" kern="10" dirty="0" smtClean="0">
                <a:ln w="9525">
                  <a:solidFill>
                    <a:srgbClr val="000000"/>
                  </a:solidFill>
                  <a:round/>
                </a:ln>
                <a:solidFill>
                  <a:srgbClr val="000000"/>
                </a:solidFill>
                <a:latin typeface="SimSun" panose="02010600030101010101" pitchFamily="2" charset="-122"/>
                <a:ea typeface="SimSun" panose="02010600030101010101" pitchFamily="2" charset="-122"/>
              </a:rPr>
              <a:t>(</a:t>
            </a:r>
            <a:r>
              <a:rPr lang="zh-CN" altLang="en-US" sz="3600" b="1" kern="10" dirty="0">
                <a:ln w="9525">
                  <a:solidFill>
                    <a:srgbClr val="000000"/>
                  </a:solidFill>
                  <a:round/>
                </a:ln>
                <a:solidFill>
                  <a:srgbClr val="000000"/>
                </a:solidFill>
                <a:latin typeface="SimSun" panose="02010600030101010101" pitchFamily="2" charset="-122"/>
                <a:ea typeface="SimSun" panose="02010600030101010101" pitchFamily="2" charset="-122"/>
              </a:rPr>
              <a:t>生</a:t>
            </a:r>
            <a:r>
              <a:rPr lang="en-US" altLang="zh-CN" sz="3600" b="1" kern="10" dirty="0">
                <a:ln w="9525">
                  <a:solidFill>
                    <a:srgbClr val="000000"/>
                  </a:solidFill>
                  <a:round/>
                </a:ln>
                <a:solidFill>
                  <a:srgbClr val="000000"/>
                </a:solidFill>
                <a:latin typeface="SimSun" panose="02010600030101010101" pitchFamily="2" charset="-122"/>
                <a:ea typeface="SimSun" panose="02010600030101010101" pitchFamily="2" charset="-122"/>
              </a:rPr>
              <a:t>)</a:t>
            </a:r>
            <a:endParaRPr lang="en-US" sz="3600" b="1" kern="10" dirty="0">
              <a:ln w="9525">
                <a:solidFill>
                  <a:srgbClr val="000000"/>
                </a:solidFill>
                <a:round/>
              </a:ln>
              <a:solidFill>
                <a:srgbClr val="000000"/>
              </a:solidFill>
              <a:latin typeface="SimSun" panose="02010600030101010101" pitchFamily="2" charset="-122"/>
              <a:ea typeface="SimSun" panose="02010600030101010101" pitchFamily="2" charset="-122"/>
            </a:endParaRPr>
          </a:p>
        </p:txBody>
      </p:sp>
      <p:sp>
        <p:nvSpPr>
          <p:cNvPr id="31771" name="WordArt 27"/>
          <p:cNvSpPr>
            <a:spLocks noChangeArrowheads="1" noChangeShapeType="1" noTextEdit="1"/>
          </p:cNvSpPr>
          <p:nvPr/>
        </p:nvSpPr>
        <p:spPr bwMode="auto">
          <a:xfrm>
            <a:off x="6655362" y="918973"/>
            <a:ext cx="1512887" cy="431800"/>
          </a:xfrm>
          <a:prstGeom prst="rect">
            <a:avLst/>
          </a:prstGeom>
          <a:extLst>
            <a:ext uri="{AF507438-7753-43E0-B8FC-AC1667EBCBE1}">
              <a14:hiddenEffects xmlns:a14="http://schemas.microsoft.com/office/drawing/2010/main">
                <a:effectLst/>
              </a14:hiddenEffects>
            </a:ext>
          </a:extLst>
        </p:spPr>
        <p:txBody>
          <a:bodyPr spcFirstLastPara="1" wrap="none" fromWordArt="1">
            <a:prstTxWarp prst="textArchUp">
              <a:avLst>
                <a:gd name="adj" fmla="val 10800000"/>
              </a:avLst>
            </a:prstTxWarp>
          </a:bodyPr>
          <a:lstStyle/>
          <a:p>
            <a:pPr algn="ctr">
              <a:defRPr/>
            </a:pPr>
            <a:r>
              <a:rPr lang="it-IT" altLang="zh-CN" sz="3600" dirty="0" err="1">
                <a:latin typeface="Arial" panose="020B0604020202020204" pitchFamily="34" charset="0"/>
                <a:ea typeface="Arial" panose="020B0604020202020204" pitchFamily="34" charset="0"/>
                <a:cs typeface="Arial" panose="020B0604020202020204" pitchFamily="34" charset="0"/>
              </a:rPr>
              <a:t>dàn</a:t>
            </a:r>
            <a:r>
              <a:rPr lang="en-US" sz="3600" b="1" kern="10" dirty="0" smtClean="0">
                <a:ln w="9525">
                  <a:solidFill>
                    <a:srgbClr val="000000"/>
                  </a:solidFill>
                  <a:round/>
                </a:ln>
                <a:solidFill>
                  <a:srgbClr val="000000"/>
                </a:solidFill>
                <a:latin typeface="SimSun" panose="02010600030101010101" pitchFamily="2" charset="-122"/>
                <a:ea typeface="SimSun" panose="02010600030101010101" pitchFamily="2" charset="-122"/>
              </a:rPr>
              <a:t>(</a:t>
            </a:r>
            <a:r>
              <a:rPr lang="zh-CN" altLang="en-US" sz="3600" b="1" kern="10" dirty="0">
                <a:ln w="9525">
                  <a:solidFill>
                    <a:srgbClr val="000000"/>
                  </a:solidFill>
                  <a:round/>
                </a:ln>
                <a:solidFill>
                  <a:srgbClr val="000000"/>
                </a:solidFill>
                <a:latin typeface="SimSun" panose="02010600030101010101" pitchFamily="2" charset="-122"/>
                <a:ea typeface="SimSun" panose="02010600030101010101" pitchFamily="2" charset="-122"/>
              </a:rPr>
              <a:t>旦</a:t>
            </a:r>
            <a:r>
              <a:rPr lang="en-US" altLang="zh-CN" sz="3600" b="1" kern="10" dirty="0">
                <a:ln w="9525">
                  <a:solidFill>
                    <a:srgbClr val="000000"/>
                  </a:solidFill>
                  <a:round/>
                </a:ln>
                <a:solidFill>
                  <a:srgbClr val="000000"/>
                </a:solidFill>
                <a:latin typeface="SimSun" panose="02010600030101010101" pitchFamily="2" charset="-122"/>
                <a:ea typeface="SimSun" panose="02010600030101010101" pitchFamily="2" charset="-122"/>
              </a:rPr>
              <a:t>)</a:t>
            </a:r>
            <a:endParaRPr lang="en-US" sz="3600" b="1" kern="10" dirty="0">
              <a:ln w="9525">
                <a:solidFill>
                  <a:srgbClr val="000000"/>
                </a:solidFill>
                <a:round/>
              </a:ln>
              <a:solidFill>
                <a:srgbClr val="000000"/>
              </a:solidFill>
              <a:latin typeface="SimSun" panose="02010600030101010101" pitchFamily="2" charset="-122"/>
              <a:ea typeface="SimSun" panose="02010600030101010101" pitchFamily="2" charset="-122"/>
            </a:endParaRPr>
          </a:p>
        </p:txBody>
      </p:sp>
      <p:sp>
        <p:nvSpPr>
          <p:cNvPr id="31772" name="WordArt 28"/>
          <p:cNvSpPr>
            <a:spLocks noChangeArrowheads="1" noChangeShapeType="1" noTextEdit="1"/>
          </p:cNvSpPr>
          <p:nvPr/>
        </p:nvSpPr>
        <p:spPr bwMode="auto">
          <a:xfrm>
            <a:off x="4440238" y="5138927"/>
            <a:ext cx="1900237" cy="360362"/>
          </a:xfrm>
          <a:prstGeom prst="rect">
            <a:avLst/>
          </a:prstGeom>
          <a:extLst>
            <a:ext uri="{AF507438-7753-43E0-B8FC-AC1667EBCBE1}">
              <a14:hiddenEffects xmlns:a14="http://schemas.microsoft.com/office/drawing/2010/main">
                <a:effectLst/>
              </a14:hiddenEffects>
            </a:ext>
          </a:extLst>
        </p:spPr>
        <p:txBody>
          <a:bodyPr spcFirstLastPara="1" wrap="none" fromWordArt="1">
            <a:prstTxWarp prst="textArchUp">
              <a:avLst>
                <a:gd name="adj" fmla="val 10800000"/>
              </a:avLst>
            </a:prstTxWarp>
          </a:bodyPr>
          <a:lstStyle/>
          <a:p>
            <a:pPr algn="ctr">
              <a:defRPr/>
            </a:pPr>
            <a:r>
              <a:rPr lang="it-IT" altLang="zh-CN" sz="3200" dirty="0" err="1">
                <a:latin typeface="Arial" panose="020B0604020202020204" pitchFamily="34" charset="0"/>
                <a:ea typeface="Arial" panose="020B0604020202020204" pitchFamily="34" charset="0"/>
                <a:cs typeface="Arial" panose="020B0604020202020204" pitchFamily="34" charset="0"/>
              </a:rPr>
              <a:t>jìng</a:t>
            </a:r>
            <a:r>
              <a:rPr lang="en-US" sz="3600" b="1" kern="10" dirty="0" smtClean="0">
                <a:ln w="9525">
                  <a:solidFill>
                    <a:srgbClr val="000000"/>
                  </a:solidFill>
                  <a:round/>
                </a:ln>
                <a:solidFill>
                  <a:srgbClr val="000000"/>
                </a:solidFill>
                <a:latin typeface="SimSun" panose="02010600030101010101" pitchFamily="2" charset="-122"/>
                <a:ea typeface="SimSun" panose="02010600030101010101" pitchFamily="2" charset="-122"/>
              </a:rPr>
              <a:t>(</a:t>
            </a:r>
            <a:r>
              <a:rPr lang="zh-CN" altLang="en-US" sz="3600" b="1" kern="10" dirty="0">
                <a:ln w="9525">
                  <a:solidFill>
                    <a:srgbClr val="000000"/>
                  </a:solidFill>
                  <a:round/>
                </a:ln>
                <a:solidFill>
                  <a:srgbClr val="000000"/>
                </a:solidFill>
                <a:latin typeface="SimSun" panose="02010600030101010101" pitchFamily="2" charset="-122"/>
                <a:ea typeface="SimSun" panose="02010600030101010101" pitchFamily="2" charset="-122"/>
              </a:rPr>
              <a:t>净</a:t>
            </a:r>
            <a:r>
              <a:rPr lang="en-US" altLang="zh-CN" sz="3600" b="1" kern="10" dirty="0">
                <a:ln w="9525">
                  <a:solidFill>
                    <a:srgbClr val="000000"/>
                  </a:solidFill>
                  <a:round/>
                </a:ln>
                <a:solidFill>
                  <a:srgbClr val="000000"/>
                </a:solidFill>
                <a:latin typeface="SimSun" panose="02010600030101010101" pitchFamily="2" charset="-122"/>
                <a:ea typeface="SimSun" panose="02010600030101010101" pitchFamily="2" charset="-122"/>
              </a:rPr>
              <a:t>)</a:t>
            </a:r>
            <a:endParaRPr lang="en-US" sz="3600" b="1" kern="10" dirty="0">
              <a:ln w="9525">
                <a:solidFill>
                  <a:srgbClr val="000000"/>
                </a:solidFill>
                <a:round/>
              </a:ln>
              <a:solidFill>
                <a:srgbClr val="000000"/>
              </a:solidFill>
              <a:latin typeface="SimSun" panose="02010600030101010101" pitchFamily="2" charset="-122"/>
              <a:ea typeface="SimSun" panose="02010600030101010101" pitchFamily="2" charset="-122"/>
            </a:endParaRPr>
          </a:p>
        </p:txBody>
      </p:sp>
      <p:sp>
        <p:nvSpPr>
          <p:cNvPr id="31773" name="WordArt 29"/>
          <p:cNvSpPr>
            <a:spLocks noChangeArrowheads="1" noChangeShapeType="1" noTextEdit="1"/>
          </p:cNvSpPr>
          <p:nvPr/>
        </p:nvSpPr>
        <p:spPr bwMode="auto">
          <a:xfrm>
            <a:off x="6053980" y="4121432"/>
            <a:ext cx="1871663" cy="653862"/>
          </a:xfrm>
          <a:prstGeom prst="rect">
            <a:avLst/>
          </a:prstGeom>
          <a:extLst>
            <a:ext uri="{AF507438-7753-43E0-B8FC-AC1667EBCBE1}">
              <a14:hiddenEffects xmlns:a14="http://schemas.microsoft.com/office/drawing/2010/main">
                <a:effectLst/>
              </a14:hiddenEffects>
            </a:ext>
          </a:extLst>
        </p:spPr>
        <p:txBody>
          <a:bodyPr spcFirstLastPara="1" wrap="none" fromWordArt="1">
            <a:prstTxWarp prst="textArchUp">
              <a:avLst>
                <a:gd name="adj" fmla="val 10800000"/>
              </a:avLst>
            </a:prstTxWarp>
          </a:bodyPr>
          <a:lstStyle/>
          <a:p>
            <a:pPr algn="ctr">
              <a:defRPr/>
            </a:pPr>
            <a:r>
              <a:rPr lang="it-IT" altLang="zh-CN" sz="3600" dirty="0" err="1">
                <a:latin typeface="Arial" panose="020B0604020202020204" pitchFamily="34" charset="0"/>
                <a:ea typeface="Arial" panose="020B0604020202020204" pitchFamily="34" charset="0"/>
                <a:cs typeface="Arial" panose="020B0604020202020204" pitchFamily="34" charset="0"/>
              </a:rPr>
              <a:t>chǒu</a:t>
            </a:r>
            <a:r>
              <a:rPr lang="en-US" sz="3600" b="1" kern="10" dirty="0" smtClean="0">
                <a:ln w="9525">
                  <a:solidFill>
                    <a:srgbClr val="000000"/>
                  </a:solidFill>
                  <a:round/>
                </a:ln>
                <a:solidFill>
                  <a:srgbClr val="000000"/>
                </a:solidFill>
                <a:latin typeface="SimSun" panose="02010600030101010101" pitchFamily="2" charset="-122"/>
                <a:ea typeface="SimSun" panose="02010600030101010101" pitchFamily="2" charset="-122"/>
              </a:rPr>
              <a:t>(</a:t>
            </a:r>
            <a:r>
              <a:rPr lang="zh-CN" altLang="en-US" sz="3600" b="1" kern="10" dirty="0">
                <a:ln w="9525">
                  <a:solidFill>
                    <a:srgbClr val="000000"/>
                  </a:solidFill>
                  <a:round/>
                </a:ln>
                <a:solidFill>
                  <a:srgbClr val="000000"/>
                </a:solidFill>
                <a:latin typeface="SimSun" panose="02010600030101010101" pitchFamily="2" charset="-122"/>
                <a:ea typeface="SimSun" panose="02010600030101010101" pitchFamily="2" charset="-122"/>
              </a:rPr>
              <a:t>丑</a:t>
            </a:r>
            <a:r>
              <a:rPr lang="en-US" altLang="zh-CN" sz="3600" b="1" kern="10" dirty="0">
                <a:ln w="9525">
                  <a:solidFill>
                    <a:srgbClr val="000000"/>
                  </a:solidFill>
                  <a:round/>
                </a:ln>
                <a:solidFill>
                  <a:srgbClr val="000000"/>
                </a:solidFill>
                <a:latin typeface="SimSun" panose="02010600030101010101" pitchFamily="2" charset="-122"/>
                <a:ea typeface="SimSun" panose="02010600030101010101" pitchFamily="2" charset="-122"/>
              </a:rPr>
              <a:t>)</a:t>
            </a:r>
            <a:endParaRPr lang="en-US" sz="3600" b="1" kern="10" dirty="0">
              <a:ln w="9525">
                <a:solidFill>
                  <a:srgbClr val="000000"/>
                </a:solidFill>
                <a:round/>
              </a:ln>
              <a:solidFill>
                <a:srgbClr val="000000"/>
              </a:solidFill>
              <a:latin typeface="SimSun" panose="02010600030101010101" pitchFamily="2" charset="-122"/>
              <a:ea typeface="SimSun" panose="02010600030101010101" pitchFamily="2"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1770"/>
                                        </p:tgtEl>
                                        <p:attrNameLst>
                                          <p:attrName>style.visibility</p:attrName>
                                        </p:attrNameLst>
                                      </p:cBhvr>
                                      <p:to>
                                        <p:strVal val="visible"/>
                                      </p:to>
                                    </p:set>
                                    <p:anim calcmode="lin" valueType="num">
                                      <p:cBhvr additive="base">
                                        <p:cTn id="7" dur="500" fill="hold"/>
                                        <p:tgtEl>
                                          <p:spTgt spid="31770"/>
                                        </p:tgtEl>
                                        <p:attrNameLst>
                                          <p:attrName>ppt_x</p:attrName>
                                        </p:attrNameLst>
                                      </p:cBhvr>
                                      <p:tavLst>
                                        <p:tav tm="0">
                                          <p:val>
                                            <p:strVal val="#ppt_x"/>
                                          </p:val>
                                        </p:tav>
                                        <p:tav tm="100000">
                                          <p:val>
                                            <p:strVal val="#ppt_x"/>
                                          </p:val>
                                        </p:tav>
                                      </p:tavLst>
                                    </p:anim>
                                    <p:anim calcmode="lin" valueType="num">
                                      <p:cBhvr additive="base">
                                        <p:cTn id="8" dur="500" fill="hold"/>
                                        <p:tgtEl>
                                          <p:spTgt spid="3177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1771"/>
                                        </p:tgtEl>
                                        <p:attrNameLst>
                                          <p:attrName>style.visibility</p:attrName>
                                        </p:attrNameLst>
                                      </p:cBhvr>
                                      <p:to>
                                        <p:strVal val="visible"/>
                                      </p:to>
                                    </p:set>
                                    <p:anim calcmode="lin" valueType="num">
                                      <p:cBhvr additive="base">
                                        <p:cTn id="13" dur="500" fill="hold"/>
                                        <p:tgtEl>
                                          <p:spTgt spid="31771"/>
                                        </p:tgtEl>
                                        <p:attrNameLst>
                                          <p:attrName>ppt_x</p:attrName>
                                        </p:attrNameLst>
                                      </p:cBhvr>
                                      <p:tavLst>
                                        <p:tav tm="0">
                                          <p:val>
                                            <p:strVal val="0-#ppt_w/2"/>
                                          </p:val>
                                        </p:tav>
                                        <p:tav tm="100000">
                                          <p:val>
                                            <p:strVal val="#ppt_x"/>
                                          </p:val>
                                        </p:tav>
                                      </p:tavLst>
                                    </p:anim>
                                    <p:anim calcmode="lin" valueType="num">
                                      <p:cBhvr additive="base">
                                        <p:cTn id="14" dur="500" fill="hold"/>
                                        <p:tgtEl>
                                          <p:spTgt spid="31771"/>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nodeType="clickEffect">
                                  <p:stCondLst>
                                    <p:cond delay="0"/>
                                  </p:stCondLst>
                                  <p:childTnLst>
                                    <p:set>
                                      <p:cBhvr>
                                        <p:cTn id="18" dur="1" fill="hold">
                                          <p:stCondLst>
                                            <p:cond delay="0"/>
                                          </p:stCondLst>
                                        </p:cTn>
                                        <p:tgtEl>
                                          <p:spTgt spid="31772"/>
                                        </p:tgtEl>
                                        <p:attrNameLst>
                                          <p:attrName>style.visibility</p:attrName>
                                        </p:attrNameLst>
                                      </p:cBhvr>
                                      <p:to>
                                        <p:strVal val="visible"/>
                                      </p:to>
                                    </p:set>
                                    <p:anim calcmode="lin" valueType="num">
                                      <p:cBhvr additive="base">
                                        <p:cTn id="19" dur="500" fill="hold"/>
                                        <p:tgtEl>
                                          <p:spTgt spid="31772"/>
                                        </p:tgtEl>
                                        <p:attrNameLst>
                                          <p:attrName>ppt_x</p:attrName>
                                        </p:attrNameLst>
                                      </p:cBhvr>
                                      <p:tavLst>
                                        <p:tav tm="0">
                                          <p:val>
                                            <p:strVal val="#ppt_x"/>
                                          </p:val>
                                        </p:tav>
                                        <p:tav tm="100000">
                                          <p:val>
                                            <p:strVal val="#ppt_x"/>
                                          </p:val>
                                        </p:tav>
                                      </p:tavLst>
                                    </p:anim>
                                    <p:anim calcmode="lin" valueType="num">
                                      <p:cBhvr additive="base">
                                        <p:cTn id="20" dur="500" fill="hold"/>
                                        <p:tgtEl>
                                          <p:spTgt spid="31772"/>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nodeType="clickEffect">
                                  <p:stCondLst>
                                    <p:cond delay="0"/>
                                  </p:stCondLst>
                                  <p:childTnLst>
                                    <p:set>
                                      <p:cBhvr>
                                        <p:cTn id="24" dur="1" fill="hold">
                                          <p:stCondLst>
                                            <p:cond delay="0"/>
                                          </p:stCondLst>
                                        </p:cTn>
                                        <p:tgtEl>
                                          <p:spTgt spid="31773"/>
                                        </p:tgtEl>
                                        <p:attrNameLst>
                                          <p:attrName>style.visibility</p:attrName>
                                        </p:attrNameLst>
                                      </p:cBhvr>
                                      <p:to>
                                        <p:strVal val="visible"/>
                                      </p:to>
                                    </p:set>
                                    <p:anim calcmode="lin" valueType="num">
                                      <p:cBhvr additive="base">
                                        <p:cTn id="25" dur="500" fill="hold"/>
                                        <p:tgtEl>
                                          <p:spTgt spid="31773"/>
                                        </p:tgtEl>
                                        <p:attrNameLst>
                                          <p:attrName>ppt_x</p:attrName>
                                        </p:attrNameLst>
                                      </p:cBhvr>
                                      <p:tavLst>
                                        <p:tav tm="0">
                                          <p:val>
                                            <p:strVal val="1+#ppt_w/2"/>
                                          </p:val>
                                        </p:tav>
                                        <p:tav tm="100000">
                                          <p:val>
                                            <p:strVal val="#ppt_x"/>
                                          </p:val>
                                        </p:tav>
                                      </p:tavLst>
                                    </p:anim>
                                    <p:anim calcmode="lin" valueType="num">
                                      <p:cBhvr additive="base">
                                        <p:cTn id="26" dur="500" fill="hold"/>
                                        <p:tgtEl>
                                          <p:spTgt spid="317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1" name="Picture 7" descr="老生"/>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5" y="1557339"/>
            <a:ext cx="2808288"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4" descr="小生"/>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6138" y="1628775"/>
            <a:ext cx="3168650"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5" descr="武生"/>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67664" y="1628775"/>
            <a:ext cx="2592387" cy="32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9" name="WordArt 12"/>
          <p:cNvSpPr>
            <a:spLocks noChangeArrowheads="1" noChangeShapeType="1" noTextEdit="1"/>
          </p:cNvSpPr>
          <p:nvPr/>
        </p:nvSpPr>
        <p:spPr bwMode="auto">
          <a:xfrm>
            <a:off x="4440239" y="549276"/>
            <a:ext cx="3240087" cy="817563"/>
          </a:xfrm>
          <a:prstGeom prst="rect">
            <a:avLst/>
          </a:prstGeom>
        </p:spPr>
        <p:txBody>
          <a:bodyPr wrap="none" fromWordArt="1">
            <a:prstTxWarp prst="textPlain">
              <a:avLst>
                <a:gd name="adj" fmla="val 50000"/>
              </a:avLst>
            </a:prstTxWarp>
          </a:bodyPr>
          <a:lstStyle/>
          <a:p>
            <a:pPr algn="ctr"/>
            <a:r>
              <a:rPr lang="en-US" altLang="zh-CN" sz="3600" kern="10" dirty="0" err="1" smtClean="0">
                <a:ln w="12700">
                  <a:solidFill>
                    <a:srgbClr val="EAEAEA"/>
                  </a:solidFill>
                  <a:round/>
                </a:ln>
                <a:gradFill rotWithShape="1">
                  <a:gsLst>
                    <a:gs pos="0">
                      <a:srgbClr val="03D4A8"/>
                    </a:gs>
                    <a:gs pos="25000">
                      <a:srgbClr val="21D6E0"/>
                    </a:gs>
                    <a:gs pos="75000">
                      <a:srgbClr val="0087E6"/>
                    </a:gs>
                    <a:gs pos="100000">
                      <a:srgbClr val="005CBF"/>
                    </a:gs>
                  </a:gsLst>
                  <a:lin ang="5400000" scaled="1"/>
                </a:gradFill>
                <a:effectLst>
                  <a:outerShdw blurRad="63500" dist="38099" dir="2700000" sy="50000" kx="2115830" algn="bl" rotWithShape="0">
                    <a:srgbClr val="C0C0C0">
                      <a:alpha val="79999"/>
                    </a:srgbClr>
                  </a:outerShdw>
                </a:effectLst>
                <a:latin typeface="SimSun" panose="02010600030101010101" pitchFamily="2" charset="-122"/>
                <a:ea typeface="SimSun" panose="02010600030101010101" pitchFamily="2" charset="-122"/>
                <a:cs typeface="SimSun" panose="02010600030101010101" pitchFamily="2" charset="-122"/>
              </a:rPr>
              <a:t>Shēng</a:t>
            </a:r>
            <a:endParaRPr lang="zh-CN" altLang="en-US" sz="3600" kern="10" dirty="0">
              <a:ln w="12700">
                <a:solidFill>
                  <a:srgbClr val="EAEAEA"/>
                </a:solidFill>
                <a:round/>
              </a:ln>
              <a:gradFill rotWithShape="1">
                <a:gsLst>
                  <a:gs pos="0">
                    <a:srgbClr val="03D4A8"/>
                  </a:gs>
                  <a:gs pos="25000">
                    <a:srgbClr val="21D6E0"/>
                  </a:gs>
                  <a:gs pos="75000">
                    <a:srgbClr val="0087E6"/>
                  </a:gs>
                  <a:gs pos="100000">
                    <a:srgbClr val="005CBF"/>
                  </a:gs>
                </a:gsLst>
                <a:lin ang="5400000" scaled="1"/>
              </a:gradFill>
              <a:effectLst>
                <a:outerShdw blurRad="63500" dist="38099" dir="2700000" sy="50000" kx="2115830" algn="bl" rotWithShape="0">
                  <a:srgbClr val="C0C0C0">
                    <a:alpha val="79999"/>
                  </a:srgbClr>
                </a:outerShdw>
              </a:effectLst>
              <a:latin typeface="SimSun" panose="02010600030101010101" pitchFamily="2" charset="-122"/>
              <a:ea typeface="SimSun" panose="02010600030101010101" pitchFamily="2" charset="-122"/>
              <a:cs typeface="SimSun" panose="02010600030101010101" pitchFamily="2" charset="-122"/>
            </a:endParaRPr>
          </a:p>
        </p:txBody>
      </p:sp>
      <p:sp>
        <p:nvSpPr>
          <p:cNvPr id="11270" name="TextBox 2"/>
          <p:cNvSpPr txBox="1">
            <a:spLocks noChangeArrowheads="1"/>
          </p:cNvSpPr>
          <p:nvPr/>
        </p:nvSpPr>
        <p:spPr bwMode="auto">
          <a:xfrm>
            <a:off x="1685926" y="5092701"/>
            <a:ext cx="8748713"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zh-CN" altLang="en-US" sz="2400" b="1" dirty="0">
                <a:latin typeface="Franklin Gothic Medium" panose="020B0603020102020204" charset="0"/>
              </a:rPr>
              <a:t>生</a:t>
            </a:r>
            <a:r>
              <a:rPr lang="en-US" altLang="zh-CN" b="1" dirty="0" err="1"/>
              <a:t>shēng</a:t>
            </a:r>
            <a:r>
              <a:rPr lang="en-US" altLang="zh-CN" dirty="0"/>
              <a:t> </a:t>
            </a:r>
            <a:r>
              <a:rPr lang="en-US" altLang="zh-CN" sz="2400" b="1" dirty="0">
                <a:latin typeface="Franklin Gothic Medium" panose="020B0603020102020204" charset="0"/>
              </a:rPr>
              <a:t>(male roles):(1) </a:t>
            </a:r>
            <a:r>
              <a:rPr lang="zh-CN" altLang="en-US" sz="2400" b="1" dirty="0">
                <a:latin typeface="Franklin Gothic Medium" panose="020B0603020102020204" charset="0"/>
              </a:rPr>
              <a:t>老生</a:t>
            </a:r>
            <a:r>
              <a:rPr lang="en-US" altLang="zh-CN" sz="2400" b="1" dirty="0">
                <a:latin typeface="Franklin Gothic Medium" panose="020B0603020102020204" charset="0"/>
              </a:rPr>
              <a:t>(middle-aged or old men)</a:t>
            </a:r>
          </a:p>
          <a:p>
            <a:pPr algn="ctr" eaLnBrk="1" hangingPunct="1">
              <a:spcBef>
                <a:spcPct val="0"/>
              </a:spcBef>
              <a:buFontTx/>
              <a:buNone/>
            </a:pPr>
            <a:r>
              <a:rPr lang="en-US" altLang="zh-CN" sz="2400" b="1" dirty="0">
                <a:latin typeface="Franklin Gothic Medium" panose="020B0603020102020204" charset="0"/>
              </a:rPr>
              <a:t>     (2) </a:t>
            </a:r>
            <a:r>
              <a:rPr lang="zh-CN" altLang="en-US" sz="2400" b="1" dirty="0">
                <a:latin typeface="Franklin Gothic Medium" panose="020B0603020102020204" charset="0"/>
              </a:rPr>
              <a:t>小生</a:t>
            </a:r>
            <a:r>
              <a:rPr lang="en-US" altLang="zh-CN" sz="2400" b="1" dirty="0">
                <a:latin typeface="Franklin Gothic Medium" panose="020B0603020102020204" charset="0"/>
              </a:rPr>
              <a:t>(young men)</a:t>
            </a:r>
          </a:p>
          <a:p>
            <a:pPr algn="ctr" eaLnBrk="1" hangingPunct="1">
              <a:spcBef>
                <a:spcPct val="0"/>
              </a:spcBef>
              <a:buFontTx/>
              <a:buNone/>
            </a:pPr>
            <a:r>
              <a:rPr lang="en-US" altLang="zh-CN" sz="2400" b="1" dirty="0">
                <a:latin typeface="Franklin Gothic Medium" panose="020B0603020102020204" charset="0"/>
              </a:rPr>
              <a:t>                          (3) </a:t>
            </a:r>
            <a:r>
              <a:rPr lang="zh-CN" altLang="en-US" sz="2400" b="1" dirty="0">
                <a:latin typeface="Franklin Gothic Medium" panose="020B0603020102020204" charset="0"/>
              </a:rPr>
              <a:t>武生</a:t>
            </a:r>
            <a:r>
              <a:rPr lang="en-US" altLang="zh-CN" sz="2400" b="1" dirty="0">
                <a:latin typeface="Franklin Gothic Medium" panose="020B0603020102020204" charset="0"/>
              </a:rPr>
              <a:t>(men with martial skills)</a:t>
            </a:r>
          </a:p>
        </p:txBody>
      </p:sp>
      <p:sp>
        <p:nvSpPr>
          <p:cNvPr id="11271" name="Text Box 6"/>
          <p:cNvSpPr txBox="1">
            <a:spLocks noChangeArrowheads="1"/>
          </p:cNvSpPr>
          <p:nvPr/>
        </p:nvSpPr>
        <p:spPr bwMode="auto">
          <a:xfrm>
            <a:off x="2144972" y="1559486"/>
            <a:ext cx="163909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a:spcBef>
                <a:spcPct val="50000"/>
              </a:spcBef>
              <a:buNone/>
            </a:pPr>
            <a:r>
              <a:rPr lang="en-US" altLang="zh-CN" sz="2400" dirty="0" err="1" smtClean="0">
                <a:solidFill>
                  <a:srgbClr val="FFFF00"/>
                </a:solidFill>
              </a:rPr>
              <a:t>lǎoshēng</a:t>
            </a:r>
            <a:endParaRPr lang="en-US" altLang="zh-CN" sz="2400" b="1" dirty="0">
              <a:solidFill>
                <a:srgbClr val="FFFF00"/>
              </a:solidFill>
              <a:latin typeface="SimHei" panose="02010609060101010101" charset="-122"/>
              <a:ea typeface="SimHei" panose="02010609060101010101" charset="-122"/>
            </a:endParaRPr>
          </a:p>
        </p:txBody>
      </p:sp>
      <p:sp>
        <p:nvSpPr>
          <p:cNvPr id="11272" name="Text Box 8"/>
          <p:cNvSpPr txBox="1">
            <a:spLocks noChangeArrowheads="1"/>
          </p:cNvSpPr>
          <p:nvPr/>
        </p:nvSpPr>
        <p:spPr bwMode="auto">
          <a:xfrm>
            <a:off x="5586412" y="1576672"/>
            <a:ext cx="172878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a:spcBef>
                <a:spcPct val="50000"/>
              </a:spcBef>
              <a:buNone/>
            </a:pPr>
            <a:r>
              <a:rPr lang="nl-NL" altLang="zh-CN" sz="2400" dirty="0" err="1" smtClean="0">
                <a:solidFill>
                  <a:srgbClr val="FFFF00"/>
                </a:solidFill>
              </a:rPr>
              <a:t>xiǎoshēng</a:t>
            </a:r>
            <a:endParaRPr lang="en-US" altLang="zh-CN" sz="2400" b="1" dirty="0">
              <a:solidFill>
                <a:srgbClr val="FFFF00"/>
              </a:solidFill>
              <a:latin typeface="SimHei" panose="02010609060101010101" charset="-122"/>
              <a:ea typeface="SimHei" panose="02010609060101010101" charset="-122"/>
            </a:endParaRPr>
          </a:p>
        </p:txBody>
      </p:sp>
      <p:sp>
        <p:nvSpPr>
          <p:cNvPr id="11273" name="Text Box 10"/>
          <p:cNvSpPr txBox="1">
            <a:spLocks noChangeArrowheads="1"/>
          </p:cNvSpPr>
          <p:nvPr/>
        </p:nvSpPr>
        <p:spPr bwMode="auto">
          <a:xfrm>
            <a:off x="8534400" y="1555750"/>
            <a:ext cx="172878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a:spcBef>
                <a:spcPct val="50000"/>
              </a:spcBef>
              <a:buNone/>
            </a:pPr>
            <a:r>
              <a:rPr lang="en-US" altLang="zh-CN" sz="2400" dirty="0" err="1">
                <a:solidFill>
                  <a:srgbClr val="FFFF00"/>
                </a:solidFill>
              </a:rPr>
              <a:t>Wǔshēng</a:t>
            </a:r>
            <a:endParaRPr lang="en-US" altLang="zh-CN" sz="2400" b="1" dirty="0">
              <a:solidFill>
                <a:srgbClr val="FFFF00"/>
              </a:solidFill>
              <a:latin typeface="SimHei" panose="02010609060101010101" charset="-122"/>
              <a:ea typeface="SimHei" panose="02010609060101010101"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7411"/>
                                        </p:tgtEl>
                                        <p:attrNameLst>
                                          <p:attrName>style.visibility</p:attrName>
                                        </p:attrNameLst>
                                      </p:cBhvr>
                                      <p:to>
                                        <p:strVal val="visible"/>
                                      </p:to>
                                    </p:set>
                                    <p:anim calcmode="lin" valueType="num">
                                      <p:cBhvr additive="base">
                                        <p:cTn id="7" dur="1000" fill="hold"/>
                                        <p:tgtEl>
                                          <p:spTgt spid="17411"/>
                                        </p:tgtEl>
                                        <p:attrNameLst>
                                          <p:attrName>ppt_x</p:attrName>
                                        </p:attrNameLst>
                                      </p:cBhvr>
                                      <p:tavLst>
                                        <p:tav tm="0">
                                          <p:val>
                                            <p:strVal val="0-#ppt_w/2"/>
                                          </p:val>
                                        </p:tav>
                                        <p:tav tm="100000">
                                          <p:val>
                                            <p:strVal val="#ppt_x"/>
                                          </p:val>
                                        </p:tav>
                                      </p:tavLst>
                                    </p:anim>
                                    <p:anim calcmode="lin" valueType="num">
                                      <p:cBhvr additive="base">
                                        <p:cTn id="8" dur="1000" fill="hold"/>
                                        <p:tgtEl>
                                          <p:spTgt spid="1741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8436"/>
                                        </p:tgtEl>
                                        <p:attrNameLst>
                                          <p:attrName>style.visibility</p:attrName>
                                        </p:attrNameLst>
                                      </p:cBhvr>
                                      <p:to>
                                        <p:strVal val="visible"/>
                                      </p:to>
                                    </p:set>
                                    <p:anim calcmode="lin" valueType="num">
                                      <p:cBhvr additive="base">
                                        <p:cTn id="13" dur="1000" fill="hold"/>
                                        <p:tgtEl>
                                          <p:spTgt spid="18436"/>
                                        </p:tgtEl>
                                        <p:attrNameLst>
                                          <p:attrName>ppt_x</p:attrName>
                                        </p:attrNameLst>
                                      </p:cBhvr>
                                      <p:tavLst>
                                        <p:tav tm="0">
                                          <p:val>
                                            <p:strVal val="0-#ppt_w/2"/>
                                          </p:val>
                                        </p:tav>
                                        <p:tav tm="100000">
                                          <p:val>
                                            <p:strVal val="#ppt_x"/>
                                          </p:val>
                                        </p:tav>
                                      </p:tavLst>
                                    </p:anim>
                                    <p:anim calcmode="lin" valueType="num">
                                      <p:cBhvr additive="base">
                                        <p:cTn id="14" dur="1000" fill="hold"/>
                                        <p:tgtEl>
                                          <p:spTgt spid="1843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9461"/>
                                        </p:tgtEl>
                                        <p:attrNameLst>
                                          <p:attrName>style.visibility</p:attrName>
                                        </p:attrNameLst>
                                      </p:cBhvr>
                                      <p:to>
                                        <p:strVal val="visible"/>
                                      </p:to>
                                    </p:set>
                                    <p:anim calcmode="lin" valueType="num">
                                      <p:cBhvr additive="base">
                                        <p:cTn id="19" dur="1000" fill="hold"/>
                                        <p:tgtEl>
                                          <p:spTgt spid="19461"/>
                                        </p:tgtEl>
                                        <p:attrNameLst>
                                          <p:attrName>ppt_x</p:attrName>
                                        </p:attrNameLst>
                                      </p:cBhvr>
                                      <p:tavLst>
                                        <p:tav tm="0">
                                          <p:val>
                                            <p:strVal val="0-#ppt_w/2"/>
                                          </p:val>
                                        </p:tav>
                                        <p:tav tm="100000">
                                          <p:val>
                                            <p:strVal val="#ppt_x"/>
                                          </p:val>
                                        </p:tav>
                                      </p:tavLst>
                                    </p:anim>
                                    <p:anim calcmode="lin" valueType="num">
                                      <p:cBhvr additive="base">
                                        <p:cTn id="20" dur="1000" fill="hold"/>
                                        <p:tgtEl>
                                          <p:spTgt spid="19461"/>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270"/>
                                        </p:tgtEl>
                                        <p:attrNameLst>
                                          <p:attrName>style.visibility</p:attrName>
                                        </p:attrNameLst>
                                      </p:cBhvr>
                                      <p:to>
                                        <p:strVal val="visible"/>
                                      </p:to>
                                    </p:set>
                                    <p:anim calcmode="lin" valueType="num">
                                      <p:cBhvr additive="base">
                                        <p:cTn id="25" dur="500" fill="hold"/>
                                        <p:tgtEl>
                                          <p:spTgt spid="11270"/>
                                        </p:tgtEl>
                                        <p:attrNameLst>
                                          <p:attrName>ppt_x</p:attrName>
                                        </p:attrNameLst>
                                      </p:cBhvr>
                                      <p:tavLst>
                                        <p:tav tm="0">
                                          <p:val>
                                            <p:strVal val="#ppt_x"/>
                                          </p:val>
                                        </p:tav>
                                        <p:tav tm="100000">
                                          <p:val>
                                            <p:strVal val="#ppt_x"/>
                                          </p:val>
                                        </p:tav>
                                      </p:tavLst>
                                    </p:anim>
                                    <p:anim calcmode="lin" valueType="num">
                                      <p:cBhvr additive="base">
                                        <p:cTn id="26" dur="500" fill="hold"/>
                                        <p:tgtEl>
                                          <p:spTgt spid="1127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0"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4" name="Picture 6" descr="老旦大图片"/>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8925" y="1989138"/>
            <a:ext cx="197485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Rectangle 6"/>
          <p:cNvSpPr>
            <a:spLocks noChangeArrowheads="1"/>
          </p:cNvSpPr>
          <p:nvPr/>
        </p:nvSpPr>
        <p:spPr bwMode="auto">
          <a:xfrm>
            <a:off x="2038350" y="1557338"/>
            <a:ext cx="996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1800" b="1" dirty="0" err="1">
                <a:solidFill>
                  <a:srgbClr val="3333FF"/>
                </a:solidFill>
              </a:rPr>
              <a:t>Laodan</a:t>
            </a:r>
            <a:endParaRPr lang="en-US" altLang="zh-CN" sz="1800" b="1" dirty="0">
              <a:solidFill>
                <a:srgbClr val="3333FF"/>
              </a:solidFill>
            </a:endParaRPr>
          </a:p>
        </p:txBody>
      </p:sp>
      <p:pic>
        <p:nvPicPr>
          <p:cNvPr id="20488" name="Picture 10" descr="武旦大图片"/>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2176" y="1989139"/>
            <a:ext cx="1871663"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Rectangle 8"/>
          <p:cNvSpPr>
            <a:spLocks noChangeArrowheads="1"/>
          </p:cNvSpPr>
          <p:nvPr/>
        </p:nvSpPr>
        <p:spPr bwMode="auto">
          <a:xfrm>
            <a:off x="3916363" y="1557338"/>
            <a:ext cx="946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1800" b="1">
                <a:solidFill>
                  <a:srgbClr val="3333FF"/>
                </a:solidFill>
              </a:rPr>
              <a:t>Wudan</a:t>
            </a:r>
          </a:p>
        </p:txBody>
      </p:sp>
      <p:pic>
        <p:nvPicPr>
          <p:cNvPr id="20485" name="Picture 7" descr="刀马旦"/>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59375" y="1989139"/>
            <a:ext cx="1765300"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Rectangle 10"/>
          <p:cNvSpPr>
            <a:spLocks noChangeArrowheads="1"/>
          </p:cNvSpPr>
          <p:nvPr/>
        </p:nvSpPr>
        <p:spPr bwMode="auto">
          <a:xfrm>
            <a:off x="5349875" y="1557338"/>
            <a:ext cx="1352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1800" b="1">
                <a:solidFill>
                  <a:srgbClr val="3333FF"/>
                </a:solidFill>
              </a:rPr>
              <a:t>Daomadan</a:t>
            </a:r>
          </a:p>
        </p:txBody>
      </p:sp>
      <p:pic>
        <p:nvPicPr>
          <p:cNvPr id="20486" name="Picture 8" descr="青衣"/>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88163" y="1989139"/>
            <a:ext cx="1943100"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7" name="Rectangle 12"/>
          <p:cNvSpPr>
            <a:spLocks noChangeArrowheads="1"/>
          </p:cNvSpPr>
          <p:nvPr/>
        </p:nvSpPr>
        <p:spPr bwMode="auto">
          <a:xfrm>
            <a:off x="7288213" y="1557338"/>
            <a:ext cx="895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1800" b="1">
                <a:solidFill>
                  <a:srgbClr val="3333FF"/>
                </a:solidFill>
              </a:rPr>
              <a:t>Qingyi</a:t>
            </a:r>
          </a:p>
        </p:txBody>
      </p:sp>
      <p:pic>
        <p:nvPicPr>
          <p:cNvPr id="20487" name="Picture 9" descr="花旦"/>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32850" y="1989138"/>
            <a:ext cx="1727200" cy="309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9" name="Rectangle 14"/>
          <p:cNvSpPr>
            <a:spLocks noChangeArrowheads="1"/>
          </p:cNvSpPr>
          <p:nvPr/>
        </p:nvSpPr>
        <p:spPr bwMode="auto">
          <a:xfrm>
            <a:off x="9172575" y="1557338"/>
            <a:ext cx="1022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1800" b="1">
                <a:solidFill>
                  <a:srgbClr val="3333FF"/>
                </a:solidFill>
              </a:rPr>
              <a:t>Huadan</a:t>
            </a:r>
          </a:p>
        </p:txBody>
      </p:sp>
      <p:sp>
        <p:nvSpPr>
          <p:cNvPr id="12301" name="TextBox 2"/>
          <p:cNvSpPr txBox="1">
            <a:spLocks noChangeArrowheads="1"/>
          </p:cNvSpPr>
          <p:nvPr/>
        </p:nvSpPr>
        <p:spPr bwMode="auto">
          <a:xfrm>
            <a:off x="1371600" y="5483226"/>
            <a:ext cx="92964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2400" b="1" dirty="0">
                <a:latin typeface="Franklin Gothic Medium" panose="020B0603020102020204" charset="0"/>
              </a:rPr>
              <a:t> </a:t>
            </a:r>
            <a:r>
              <a:rPr lang="zh-CN" altLang="en-US" sz="2400" b="1" dirty="0">
                <a:latin typeface="Franklin Gothic Medium" panose="020B0603020102020204" charset="0"/>
              </a:rPr>
              <a:t>旦</a:t>
            </a:r>
            <a:r>
              <a:rPr lang="en-US" altLang="zh-CN" b="1" dirty="0" err="1"/>
              <a:t>dàn</a:t>
            </a:r>
            <a:r>
              <a:rPr lang="en-US" altLang="zh-CN" dirty="0"/>
              <a:t> </a:t>
            </a:r>
            <a:r>
              <a:rPr lang="en-US" altLang="zh-CN" sz="2400" b="1" dirty="0">
                <a:latin typeface="Franklin Gothic Medium" panose="020B0603020102020204" charset="0"/>
              </a:rPr>
              <a:t>(female roles): (1) </a:t>
            </a:r>
            <a:r>
              <a:rPr lang="zh-CN" altLang="en-US" sz="2400" b="1" dirty="0">
                <a:latin typeface="Franklin Gothic Medium" panose="020B0603020102020204" charset="0"/>
              </a:rPr>
              <a:t>青衣</a:t>
            </a:r>
            <a:r>
              <a:rPr lang="en-US" altLang="zh-CN" sz="2400" b="1" dirty="0">
                <a:latin typeface="Franklin Gothic Medium" panose="020B0603020102020204" charset="0"/>
              </a:rPr>
              <a:t>(a woman with a strict moral code</a:t>
            </a:r>
          </a:p>
          <a:p>
            <a:pPr algn="ctr" eaLnBrk="1" hangingPunct="1">
              <a:spcBef>
                <a:spcPct val="0"/>
              </a:spcBef>
              <a:buFontTx/>
              <a:buNone/>
            </a:pPr>
            <a:r>
              <a:rPr lang="en-US" altLang="zh-CN" sz="2400" b="1" dirty="0">
                <a:latin typeface="Franklin Gothic Medium" panose="020B0603020102020204" charset="0"/>
              </a:rPr>
              <a:t> (2) </a:t>
            </a:r>
            <a:r>
              <a:rPr lang="zh-CN" altLang="en-US" sz="2400" b="1" dirty="0">
                <a:latin typeface="Franklin Gothic Medium" panose="020B0603020102020204" charset="0"/>
              </a:rPr>
              <a:t>花旦</a:t>
            </a:r>
            <a:r>
              <a:rPr lang="en-US" altLang="zh-CN" sz="2400" b="1" dirty="0">
                <a:latin typeface="Franklin Gothic Medium" panose="020B0603020102020204" charset="0"/>
              </a:rPr>
              <a:t>(Young girl)</a:t>
            </a:r>
            <a:endParaRPr lang="zh-CN" altLang="zh-CN" sz="2400" b="1" dirty="0">
              <a:latin typeface="Franklin Gothic Medium" panose="020B0603020102020204" charset="0"/>
            </a:endParaRPr>
          </a:p>
          <a:p>
            <a:pPr algn="ctr" eaLnBrk="1" hangingPunct="1">
              <a:spcBef>
                <a:spcPct val="0"/>
              </a:spcBef>
              <a:buFontTx/>
              <a:buNone/>
            </a:pPr>
            <a:r>
              <a:rPr lang="en-US" altLang="zh-CN" sz="2400" b="1" dirty="0">
                <a:latin typeface="Franklin Gothic Medium" panose="020B0603020102020204" charset="0"/>
              </a:rPr>
              <a:t>                 (3) </a:t>
            </a:r>
            <a:r>
              <a:rPr lang="zh-CN" altLang="en-US" sz="2400" b="1" dirty="0">
                <a:latin typeface="Franklin Gothic Medium" panose="020B0603020102020204" charset="0"/>
              </a:rPr>
              <a:t>老旦</a:t>
            </a:r>
            <a:r>
              <a:rPr lang="en-US" altLang="zh-CN" sz="2400" b="1" dirty="0">
                <a:latin typeface="Franklin Gothic Medium" panose="020B0603020102020204" charset="0"/>
              </a:rPr>
              <a:t>( an elderly woman)</a:t>
            </a:r>
            <a:endParaRPr lang="zh-CN" altLang="zh-CN" sz="2400" b="1" dirty="0">
              <a:latin typeface="Franklin Gothic Medium" panose="020B0603020102020204" charset="0"/>
            </a:endParaRPr>
          </a:p>
        </p:txBody>
      </p:sp>
      <p:sp>
        <p:nvSpPr>
          <p:cNvPr id="2" name="文本框 1"/>
          <p:cNvSpPr txBox="1"/>
          <p:nvPr/>
        </p:nvSpPr>
        <p:spPr>
          <a:xfrm>
            <a:off x="4349238" y="0"/>
            <a:ext cx="3667778" cy="1446550"/>
          </a:xfrm>
          <a:prstGeom prst="rect">
            <a:avLst/>
          </a:prstGeom>
          <a:noFill/>
        </p:spPr>
        <p:txBody>
          <a:bodyPr wrap="square" rtlCol="0">
            <a:spAutoFit/>
          </a:bodyPr>
          <a:lstStyle/>
          <a:p>
            <a:pPr algn="ctr"/>
            <a:r>
              <a:rPr kumimoji="1" lang="en-US" altLang="zh-CN" sz="4400" dirty="0" err="1" smtClean="0"/>
              <a:t>dàn</a:t>
            </a:r>
            <a:r>
              <a:rPr kumimoji="1" lang="zh-CN" altLang="en-US" dirty="0" smtClean="0"/>
              <a:t> </a:t>
            </a:r>
          </a:p>
          <a:p>
            <a:pPr algn="ctr"/>
            <a:r>
              <a:rPr kumimoji="1" lang="zh-CN" altLang="en-US" sz="4400" dirty="0" smtClean="0"/>
              <a:t>旦</a:t>
            </a:r>
            <a:endParaRPr kumimoji="1" lang="zh-CN" altLang="en-US" sz="4400" dirty="0"/>
          </a:p>
        </p:txBody>
      </p:sp>
      <p:sp>
        <p:nvSpPr>
          <p:cNvPr id="3" name="矩形 2"/>
          <p:cNvSpPr/>
          <p:nvPr/>
        </p:nvSpPr>
        <p:spPr>
          <a:xfrm>
            <a:off x="2887662" y="5161520"/>
            <a:ext cx="3138488" cy="369332"/>
          </a:xfrm>
          <a:prstGeom prst="rect">
            <a:avLst/>
          </a:prstGeom>
        </p:spPr>
        <p:txBody>
          <a:bodyPr wrap="none">
            <a:spAutoFit/>
          </a:bodyPr>
          <a:lstStyle/>
          <a:p>
            <a:r>
              <a:rPr lang="zh-CN" altLang="en-US" dirty="0">
                <a:hlinkClick r:id="rId7"/>
              </a:rPr>
              <a:t>https://youtu.be/SMkfmscraPU</a:t>
            </a:r>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animEffect transition="in" filter="wipe(down)">
                                      <p:cBhvr>
                                        <p:cTn id="7" dur="1000"/>
                                        <p:tgtEl>
                                          <p:spTgt spid="2048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0488"/>
                                        </p:tgtEl>
                                        <p:attrNameLst>
                                          <p:attrName>style.visibility</p:attrName>
                                        </p:attrNameLst>
                                      </p:cBhvr>
                                      <p:to>
                                        <p:strVal val="visible"/>
                                      </p:to>
                                    </p:set>
                                    <p:animEffect transition="in" filter="wipe(left)">
                                      <p:cBhvr>
                                        <p:cTn id="12" dur="1000"/>
                                        <p:tgtEl>
                                          <p:spTgt spid="2048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nodeType="clickEffect">
                                  <p:stCondLst>
                                    <p:cond delay="0"/>
                                  </p:stCondLst>
                                  <p:childTnLst>
                                    <p:set>
                                      <p:cBhvr>
                                        <p:cTn id="16" dur="1" fill="hold">
                                          <p:stCondLst>
                                            <p:cond delay="0"/>
                                          </p:stCondLst>
                                        </p:cTn>
                                        <p:tgtEl>
                                          <p:spTgt spid="20485"/>
                                        </p:tgtEl>
                                        <p:attrNameLst>
                                          <p:attrName>style.visibility</p:attrName>
                                        </p:attrNameLst>
                                      </p:cBhvr>
                                      <p:to>
                                        <p:strVal val="visible"/>
                                      </p:to>
                                    </p:set>
                                    <p:animEffect transition="in" filter="wipe(right)">
                                      <p:cBhvr>
                                        <p:cTn id="17" dur="1000"/>
                                        <p:tgtEl>
                                          <p:spTgt spid="2048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20486"/>
                                        </p:tgtEl>
                                        <p:attrNameLst>
                                          <p:attrName>style.visibility</p:attrName>
                                        </p:attrNameLst>
                                      </p:cBhvr>
                                      <p:to>
                                        <p:strVal val="visible"/>
                                      </p:to>
                                    </p:set>
                                    <p:animEffect transition="in" filter="wipe(up)">
                                      <p:cBhvr>
                                        <p:cTn id="22" dur="1000"/>
                                        <p:tgtEl>
                                          <p:spTgt spid="2048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2" fill="hold" nodeType="clickEffect">
                                  <p:stCondLst>
                                    <p:cond delay="0"/>
                                  </p:stCondLst>
                                  <p:childTnLst>
                                    <p:set>
                                      <p:cBhvr>
                                        <p:cTn id="26" dur="1" fill="hold">
                                          <p:stCondLst>
                                            <p:cond delay="0"/>
                                          </p:stCondLst>
                                        </p:cTn>
                                        <p:tgtEl>
                                          <p:spTgt spid="20487"/>
                                        </p:tgtEl>
                                        <p:attrNameLst>
                                          <p:attrName>style.visibility</p:attrName>
                                        </p:attrNameLst>
                                      </p:cBhvr>
                                      <p:to>
                                        <p:strVal val="visible"/>
                                      </p:to>
                                    </p:set>
                                    <p:animEffect transition="in" filter="wipe(right)">
                                      <p:cBhvr>
                                        <p:cTn id="27" dur="1000"/>
                                        <p:tgtEl>
                                          <p:spTgt spid="20487"/>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2301"/>
                                        </p:tgtEl>
                                        <p:attrNameLst>
                                          <p:attrName>style.visibility</p:attrName>
                                        </p:attrNameLst>
                                      </p:cBhvr>
                                      <p:to>
                                        <p:strVal val="visible"/>
                                      </p:to>
                                    </p:set>
                                    <p:anim calcmode="lin" valueType="num">
                                      <p:cBhvr additive="base">
                                        <p:cTn id="32" dur="500" fill="hold"/>
                                        <p:tgtEl>
                                          <p:spTgt spid="12301"/>
                                        </p:tgtEl>
                                        <p:attrNameLst>
                                          <p:attrName>ppt_x</p:attrName>
                                        </p:attrNameLst>
                                      </p:cBhvr>
                                      <p:tavLst>
                                        <p:tav tm="0">
                                          <p:val>
                                            <p:strVal val="#ppt_x"/>
                                          </p:val>
                                        </p:tav>
                                        <p:tav tm="100000">
                                          <p:val>
                                            <p:strVal val="#ppt_x"/>
                                          </p:val>
                                        </p:tav>
                                      </p:tavLst>
                                    </p:anim>
                                    <p:anim calcmode="lin" valueType="num">
                                      <p:cBhvr additive="base">
                                        <p:cTn id="33" dur="500" fill="hold"/>
                                        <p:tgtEl>
                                          <p:spTgt spid="12301"/>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additive="base">
                                        <p:cTn id="38" dur="500" fill="hold"/>
                                        <p:tgtEl>
                                          <p:spTgt spid="3"/>
                                        </p:tgtEl>
                                        <p:attrNameLst>
                                          <p:attrName>ppt_x</p:attrName>
                                        </p:attrNameLst>
                                      </p:cBhvr>
                                      <p:tavLst>
                                        <p:tav tm="0">
                                          <p:val>
                                            <p:strVal val="#ppt_x"/>
                                          </p:val>
                                        </p:tav>
                                        <p:tav tm="100000">
                                          <p:val>
                                            <p:strVal val="#ppt_x"/>
                                          </p:val>
                                        </p:tav>
                                      </p:tavLst>
                                    </p:anim>
                                    <p:anim calcmode="lin" valueType="num">
                                      <p:cBhvr additive="base">
                                        <p:cTn id="3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01" grpId="0"/>
      <p:bldP spid="3"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7" name="Picture 3" descr="净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1088" y="1412876"/>
            <a:ext cx="3529012"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4" descr="净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2264" y="1412875"/>
            <a:ext cx="3476625" cy="388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6" name="WordArt 7"/>
          <p:cNvSpPr>
            <a:spLocks noChangeArrowheads="1" noChangeShapeType="1" noTextEdit="1"/>
          </p:cNvSpPr>
          <p:nvPr/>
        </p:nvSpPr>
        <p:spPr bwMode="auto">
          <a:xfrm>
            <a:off x="5016501" y="333376"/>
            <a:ext cx="1655763" cy="817563"/>
          </a:xfrm>
          <a:prstGeom prst="rect">
            <a:avLst/>
          </a:prstGeom>
        </p:spPr>
        <p:txBody>
          <a:bodyPr wrap="none" fromWordArt="1">
            <a:prstTxWarp prst="textPlain">
              <a:avLst>
                <a:gd name="adj" fmla="val 50000"/>
              </a:avLst>
            </a:prstTxWarp>
          </a:bodyPr>
          <a:lstStyle/>
          <a:p>
            <a:pPr algn="ctr"/>
            <a:r>
              <a:rPr lang="en-US" altLang="zh-CN" sz="3600" b="1" kern="10" dirty="0" err="1" smtClean="0">
                <a:ln w="9525">
                  <a:solidFill>
                    <a:srgbClr val="000000"/>
                  </a:solidFill>
                  <a:round/>
                </a:ln>
                <a:solidFill>
                  <a:srgbClr val="FFFFFF"/>
                </a:solidFill>
                <a:effectLst>
                  <a:outerShdw blurRad="63500" dist="38099" dir="2700000" algn="ctr" rotWithShape="0">
                    <a:srgbClr val="000000">
                      <a:alpha val="79999"/>
                    </a:srgbClr>
                  </a:outerShdw>
                </a:effectLst>
                <a:latin typeface="SimSun" panose="02010600030101010101" pitchFamily="2" charset="-122"/>
                <a:ea typeface="SimSun" panose="02010600030101010101" pitchFamily="2" charset="-122"/>
                <a:cs typeface="SimSun" panose="02010600030101010101" pitchFamily="2" charset="-122"/>
              </a:rPr>
              <a:t>Jìng</a:t>
            </a:r>
            <a:r>
              <a:rPr lang="zh-CN" altLang="en-US" sz="3600" b="1" kern="10" dirty="0" smtClean="0">
                <a:ln w="9525">
                  <a:solidFill>
                    <a:srgbClr val="000000"/>
                  </a:solidFill>
                  <a:round/>
                </a:ln>
                <a:solidFill>
                  <a:srgbClr val="FFFFFF"/>
                </a:solidFill>
                <a:effectLst>
                  <a:outerShdw blurRad="63500" dist="38099" dir="2700000" algn="ctr" rotWithShape="0">
                    <a:srgbClr val="000000">
                      <a:alpha val="79999"/>
                    </a:srgbClr>
                  </a:outerShdw>
                </a:effectLst>
                <a:latin typeface="SimSun" panose="02010600030101010101" pitchFamily="2" charset="-122"/>
                <a:ea typeface="SimSun" panose="02010600030101010101" pitchFamily="2" charset="-122"/>
                <a:cs typeface="SimSun" panose="02010600030101010101" pitchFamily="2" charset="-122"/>
              </a:rPr>
              <a:t>净</a:t>
            </a:r>
            <a:endParaRPr lang="zh-CN" altLang="en-US" sz="3600" b="1" kern="10" dirty="0">
              <a:ln w="9525">
                <a:solidFill>
                  <a:srgbClr val="000000"/>
                </a:solidFill>
                <a:round/>
              </a:ln>
              <a:solidFill>
                <a:srgbClr val="FFFFFF"/>
              </a:solidFill>
              <a:effectLst>
                <a:outerShdw blurRad="63500" dist="38099" dir="2700000" algn="ctr" rotWithShape="0">
                  <a:srgbClr val="000000">
                    <a:alpha val="79999"/>
                  </a:srgbClr>
                </a:outerShdw>
              </a:effectLst>
              <a:latin typeface="SimSun" panose="02010600030101010101" pitchFamily="2" charset="-122"/>
              <a:ea typeface="SimSun" panose="02010600030101010101" pitchFamily="2" charset="-122"/>
              <a:cs typeface="SimSun" panose="02010600030101010101" pitchFamily="2" charset="-122"/>
            </a:endParaRPr>
          </a:p>
        </p:txBody>
      </p:sp>
      <p:sp>
        <p:nvSpPr>
          <p:cNvPr id="13317" name="TextBox 2"/>
          <p:cNvSpPr txBox="1">
            <a:spLocks noChangeArrowheads="1"/>
          </p:cNvSpPr>
          <p:nvPr/>
        </p:nvSpPr>
        <p:spPr bwMode="auto">
          <a:xfrm>
            <a:off x="1847850" y="5537201"/>
            <a:ext cx="8351838"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zh-CN" altLang="en-US" sz="2400" b="1" dirty="0">
                <a:latin typeface="Franklin Gothic Medium" panose="020B0603020102020204" charset="0"/>
              </a:rPr>
              <a:t>净</a:t>
            </a:r>
            <a:r>
              <a:rPr lang="en-US" altLang="zh-CN" b="1" dirty="0" err="1"/>
              <a:t>jìng</a:t>
            </a:r>
            <a:r>
              <a:rPr lang="en-US" altLang="zh-CN" dirty="0"/>
              <a:t> </a:t>
            </a:r>
            <a:r>
              <a:rPr lang="en-US" altLang="zh-CN" sz="2400" b="1" dirty="0">
                <a:latin typeface="Franklin Gothic Medium" panose="020B0603020102020204" charset="0"/>
              </a:rPr>
              <a:t>(roles with painted faces): (1)</a:t>
            </a:r>
            <a:r>
              <a:rPr lang="zh-CN" altLang="en-US" sz="2400" b="1" dirty="0">
                <a:latin typeface="Franklin Gothic Medium" panose="020B0603020102020204" charset="0"/>
              </a:rPr>
              <a:t>文净</a:t>
            </a:r>
            <a:r>
              <a:rPr lang="en-US" altLang="zh-CN" sz="2400" b="1" dirty="0">
                <a:latin typeface="Franklin Gothic Medium" panose="020B0603020102020204" charset="0"/>
              </a:rPr>
              <a:t>(civilian type)</a:t>
            </a:r>
          </a:p>
          <a:p>
            <a:pPr algn="ctr" eaLnBrk="1" hangingPunct="1">
              <a:spcBef>
                <a:spcPct val="0"/>
              </a:spcBef>
              <a:buFontTx/>
              <a:buNone/>
            </a:pPr>
            <a:r>
              <a:rPr lang="en-US" altLang="zh-CN" sz="2400" b="1" dirty="0">
                <a:latin typeface="Franklin Gothic Medium" panose="020B0603020102020204" charset="0"/>
              </a:rPr>
              <a:t>                                                  (2)</a:t>
            </a:r>
            <a:r>
              <a:rPr lang="zh-CN" altLang="en-US" sz="2400" b="1" dirty="0">
                <a:latin typeface="Franklin Gothic Medium" panose="020B0603020102020204" charset="0"/>
              </a:rPr>
              <a:t>武净</a:t>
            </a:r>
            <a:r>
              <a:rPr lang="en-US" altLang="zh-CN" sz="2400" b="1" dirty="0">
                <a:latin typeface="Franklin Gothic Medium" panose="020B0603020102020204" charset="0"/>
              </a:rPr>
              <a:t>(warrior type)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nodeType="clickEffect">
                                  <p:stCondLst>
                                    <p:cond delay="0"/>
                                  </p:stCondLst>
                                  <p:childTnLst>
                                    <p:set>
                                      <p:cBhvr>
                                        <p:cTn id="6" dur="1" fill="hold">
                                          <p:stCondLst>
                                            <p:cond delay="0"/>
                                          </p:stCondLst>
                                        </p:cTn>
                                        <p:tgtEl>
                                          <p:spTgt spid="21507"/>
                                        </p:tgtEl>
                                        <p:attrNameLst>
                                          <p:attrName>style.visibility</p:attrName>
                                        </p:attrNameLst>
                                      </p:cBhvr>
                                      <p:to>
                                        <p:strVal val="visible"/>
                                      </p:to>
                                    </p:set>
                                    <p:animEffect transition="in" filter="barn(inHorizontal)">
                                      <p:cBhvr>
                                        <p:cTn id="7" dur="500"/>
                                        <p:tgtEl>
                                          <p:spTgt spid="2150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1508"/>
                                        </p:tgtEl>
                                        <p:attrNameLst>
                                          <p:attrName>style.visibility</p:attrName>
                                        </p:attrNameLst>
                                      </p:cBhvr>
                                      <p:to>
                                        <p:strVal val="visible"/>
                                      </p:to>
                                    </p:set>
                                    <p:animEffect transition="in" filter="barn(inVertical)">
                                      <p:cBhvr>
                                        <p:cTn id="12" dur="500"/>
                                        <p:tgtEl>
                                          <p:spTgt spid="21508"/>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3317"/>
                                        </p:tgtEl>
                                        <p:attrNameLst>
                                          <p:attrName>style.visibility</p:attrName>
                                        </p:attrNameLst>
                                      </p:cBhvr>
                                      <p:to>
                                        <p:strVal val="visible"/>
                                      </p:to>
                                    </p:set>
                                    <p:anim calcmode="lin" valueType="num">
                                      <p:cBhvr additive="base">
                                        <p:cTn id="17" dur="500" fill="hold"/>
                                        <p:tgtEl>
                                          <p:spTgt spid="13317"/>
                                        </p:tgtEl>
                                        <p:attrNameLst>
                                          <p:attrName>ppt_x</p:attrName>
                                        </p:attrNameLst>
                                      </p:cBhvr>
                                      <p:tavLst>
                                        <p:tav tm="0">
                                          <p:val>
                                            <p:strVal val="#ppt_x"/>
                                          </p:val>
                                        </p:tav>
                                        <p:tav tm="100000">
                                          <p:val>
                                            <p:strVal val="#ppt_x"/>
                                          </p:val>
                                        </p:tav>
                                      </p:tavLst>
                                    </p:anim>
                                    <p:anim calcmode="lin" valueType="num">
                                      <p:cBhvr additive="base">
                                        <p:cTn id="18" dur="500" fill="hold"/>
                                        <p:tgtEl>
                                          <p:spTgt spid="133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ChangeArrowheads="1"/>
          </p:cNvSpPr>
          <p:nvPr/>
        </p:nvSpPr>
        <p:spPr bwMode="auto">
          <a:xfrm>
            <a:off x="4945481" y="903289"/>
            <a:ext cx="168667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b="1" dirty="0" err="1" smtClean="0">
                <a:ea typeface="Batang" charset="0"/>
              </a:rPr>
              <a:t>chǒu</a:t>
            </a:r>
            <a:r>
              <a:rPr lang="zh-CN" altLang="en-US" b="1" dirty="0" smtClean="0">
                <a:ea typeface="Batang" charset="0"/>
              </a:rPr>
              <a:t>丑</a:t>
            </a:r>
            <a:r>
              <a:rPr lang="en-US" altLang="zh-CN" dirty="0" smtClean="0">
                <a:ea typeface="Batang" charset="0"/>
              </a:rPr>
              <a:t> </a:t>
            </a:r>
            <a:endParaRPr lang="en-US" altLang="zh-CN" dirty="0">
              <a:ea typeface="Batang" charset="0"/>
            </a:endParaRPr>
          </a:p>
        </p:txBody>
      </p:sp>
      <p:pic>
        <p:nvPicPr>
          <p:cNvPr id="22531" name="Picture 5" descr="丑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8513" y="1595438"/>
            <a:ext cx="5080000" cy="389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6" name="Picture 6" descr="丑"/>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5038" y="1628776"/>
            <a:ext cx="3382962" cy="3109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TextBox 5"/>
          <p:cNvSpPr txBox="1">
            <a:spLocks noChangeArrowheads="1"/>
          </p:cNvSpPr>
          <p:nvPr/>
        </p:nvSpPr>
        <p:spPr bwMode="auto">
          <a:xfrm>
            <a:off x="2063750" y="5494338"/>
            <a:ext cx="82804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2400" b="1" dirty="0" err="1">
                <a:latin typeface="Franklin Gothic Medium" panose="020B0603020102020204" charset="0"/>
              </a:rPr>
              <a:t>chou</a:t>
            </a:r>
            <a:r>
              <a:rPr lang="en-US" altLang="zh-CN" sz="2400" b="1" dirty="0">
                <a:latin typeface="Franklin Gothic Medium" panose="020B0603020102020204" charset="0"/>
              </a:rPr>
              <a:t> or clown (a comic character ): </a:t>
            </a:r>
          </a:p>
          <a:p>
            <a:pPr algn="ctr" eaLnBrk="1" hangingPunct="1">
              <a:spcBef>
                <a:spcPct val="0"/>
              </a:spcBef>
              <a:buFontTx/>
              <a:buNone/>
            </a:pPr>
            <a:r>
              <a:rPr lang="en-US" altLang="zh-CN" sz="2400" b="1" dirty="0">
                <a:latin typeface="Franklin Gothic Medium" panose="020B0603020102020204" charset="0"/>
              </a:rPr>
              <a:t>(1)</a:t>
            </a:r>
            <a:r>
              <a:rPr lang="zh-CN" altLang="en-US" sz="2400" b="1" dirty="0">
                <a:latin typeface="Franklin Gothic Medium" panose="020B0603020102020204" charset="0"/>
              </a:rPr>
              <a:t>文丑</a:t>
            </a:r>
            <a:r>
              <a:rPr lang="en-US" altLang="zh-CN" sz="2400" b="1" dirty="0">
                <a:latin typeface="Franklin Gothic Medium" panose="020B0603020102020204" charset="0"/>
              </a:rPr>
              <a:t>(civilian clown)</a:t>
            </a:r>
          </a:p>
          <a:p>
            <a:pPr algn="ctr" eaLnBrk="1" hangingPunct="1">
              <a:spcBef>
                <a:spcPct val="0"/>
              </a:spcBef>
              <a:buFontTx/>
              <a:buNone/>
            </a:pPr>
            <a:r>
              <a:rPr lang="en-US" altLang="zh-CN" sz="2400" b="1" dirty="0">
                <a:latin typeface="Franklin Gothic Medium" panose="020B0603020102020204" charset="0"/>
              </a:rPr>
              <a:t>                   (2)</a:t>
            </a:r>
            <a:r>
              <a:rPr lang="zh-CN" altLang="en-US" sz="2400" b="1" dirty="0">
                <a:latin typeface="Franklin Gothic Medium" panose="020B0603020102020204" charset="0"/>
              </a:rPr>
              <a:t>武丑</a:t>
            </a:r>
            <a:r>
              <a:rPr lang="en-US" altLang="zh-CN" sz="2400" b="1" dirty="0">
                <a:latin typeface="Franklin Gothic Medium" panose="020B0603020102020204" charset="0"/>
              </a:rPr>
              <a:t>(clown with martial skills)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22531"/>
                                        </p:tgtEl>
                                        <p:attrNameLst>
                                          <p:attrName>style.visibility</p:attrName>
                                        </p:attrNameLst>
                                      </p:cBhvr>
                                      <p:to>
                                        <p:strVal val="visible"/>
                                      </p:to>
                                    </p:set>
                                    <p:animEffect transition="in" filter="box(out)">
                                      <p:cBhvr>
                                        <p:cTn id="7" dur="500"/>
                                        <p:tgtEl>
                                          <p:spTgt spid="22531"/>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nodeType="clickEffect">
                                  <p:stCondLst>
                                    <p:cond delay="0"/>
                                  </p:stCondLst>
                                  <p:childTnLst>
                                    <p:set>
                                      <p:cBhvr>
                                        <p:cTn id="11" dur="1" fill="hold">
                                          <p:stCondLst>
                                            <p:cond delay="0"/>
                                          </p:stCondLst>
                                        </p:cTn>
                                        <p:tgtEl>
                                          <p:spTgt spid="35846"/>
                                        </p:tgtEl>
                                        <p:attrNameLst>
                                          <p:attrName>style.visibility</p:attrName>
                                        </p:attrNameLst>
                                      </p:cBhvr>
                                      <p:to>
                                        <p:strVal val="visible"/>
                                      </p:to>
                                    </p:set>
                                    <p:animEffect transition="in" filter="fade">
                                      <p:cBhvr>
                                        <p:cTn id="12" dur="1000"/>
                                        <p:tgtEl>
                                          <p:spTgt spid="35846"/>
                                        </p:tgtEl>
                                      </p:cBhvr>
                                    </p:animEffect>
                                    <p:anim calcmode="lin" valueType="num">
                                      <p:cBhvr>
                                        <p:cTn id="13" dur="1000" fill="hold"/>
                                        <p:tgtEl>
                                          <p:spTgt spid="35846"/>
                                        </p:tgtEl>
                                        <p:attrNameLst>
                                          <p:attrName>ppt_x</p:attrName>
                                        </p:attrNameLst>
                                      </p:cBhvr>
                                      <p:tavLst>
                                        <p:tav tm="0">
                                          <p:val>
                                            <p:strVal val="#ppt_x"/>
                                          </p:val>
                                        </p:tav>
                                        <p:tav tm="100000">
                                          <p:val>
                                            <p:strVal val="#ppt_x"/>
                                          </p:val>
                                        </p:tav>
                                      </p:tavLst>
                                    </p:anim>
                                    <p:anim calcmode="lin" valueType="num">
                                      <p:cBhvr>
                                        <p:cTn id="14" dur="1000" fill="hold"/>
                                        <p:tgtEl>
                                          <p:spTgt spid="3584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341"/>
                                        </p:tgtEl>
                                        <p:attrNameLst>
                                          <p:attrName>style.visibility</p:attrName>
                                        </p:attrNameLst>
                                      </p:cBhvr>
                                      <p:to>
                                        <p:strVal val="visible"/>
                                      </p:to>
                                    </p:set>
                                    <p:anim calcmode="lin" valueType="num">
                                      <p:cBhvr additive="base">
                                        <p:cTn id="19" dur="500" fill="hold"/>
                                        <p:tgtEl>
                                          <p:spTgt spid="14341"/>
                                        </p:tgtEl>
                                        <p:attrNameLst>
                                          <p:attrName>ppt_x</p:attrName>
                                        </p:attrNameLst>
                                      </p:cBhvr>
                                      <p:tavLst>
                                        <p:tav tm="0">
                                          <p:val>
                                            <p:strVal val="#ppt_x"/>
                                          </p:val>
                                        </p:tav>
                                        <p:tav tm="100000">
                                          <p:val>
                                            <p:strVal val="#ppt_x"/>
                                          </p:val>
                                        </p:tav>
                                      </p:tavLst>
                                    </p:anim>
                                    <p:anim calcmode="lin" valueType="num">
                                      <p:cBhvr additive="base">
                                        <p:cTn id="20" dur="500" fill="hold"/>
                                        <p:tgtEl>
                                          <p:spTgt spid="143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1"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6"/>
          <p:cNvSpPr>
            <a:spLocks noChangeArrowheads="1"/>
          </p:cNvSpPr>
          <p:nvPr/>
        </p:nvSpPr>
        <p:spPr bwMode="auto">
          <a:xfrm>
            <a:off x="2927350" y="333376"/>
            <a:ext cx="5473700" cy="720725"/>
          </a:xfrm>
          <a:prstGeom prst="rect">
            <a:avLst/>
          </a:prstGeom>
          <a:solidFill>
            <a:schemeClr val="bg1"/>
          </a:solidFill>
          <a:ln w="9525">
            <a:solidFill>
              <a:schemeClr val="bg1"/>
            </a:solidFill>
            <a:miter lim="800000"/>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2800"/>
              <a:t>masklike makeup</a:t>
            </a:r>
          </a:p>
        </p:txBody>
      </p:sp>
      <p:pic>
        <p:nvPicPr>
          <p:cNvPr id="17411" name="Picture 2" descr="56"/>
          <p:cNvPicPr>
            <a:picLocks noChangeAspect="1" noChangeArrowheads="1"/>
          </p:cNvPicPr>
          <p:nvPr/>
        </p:nvPicPr>
        <p:blipFill>
          <a:blip r:embed="rId2">
            <a:extLst>
              <a:ext uri="{28A0092B-C50C-407E-A947-70E740481C1C}">
                <a14:useLocalDpi xmlns:a14="http://schemas.microsoft.com/office/drawing/2010/main" val="0"/>
              </a:ext>
            </a:extLst>
          </a:blip>
          <a:srcRect l="40935"/>
          <a:stretch>
            <a:fillRect/>
          </a:stretch>
        </p:blipFill>
        <p:spPr bwMode="auto">
          <a:xfrm>
            <a:off x="9444038" y="0"/>
            <a:ext cx="1223962" cy="110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3" descr="57"/>
          <p:cNvPicPr>
            <a:picLocks noChangeAspect="1" noChangeArrowheads="1"/>
          </p:cNvPicPr>
          <p:nvPr/>
        </p:nvPicPr>
        <p:blipFill>
          <a:blip r:embed="rId3">
            <a:extLst>
              <a:ext uri="{28A0092B-C50C-407E-A947-70E740481C1C}">
                <a14:useLocalDpi xmlns:a14="http://schemas.microsoft.com/office/drawing/2010/main" val="0"/>
              </a:ext>
            </a:extLst>
          </a:blip>
          <a:srcRect l="6113" r="61252" b="52890"/>
          <a:stretch>
            <a:fillRect/>
          </a:stretch>
        </p:blipFill>
        <p:spPr bwMode="auto">
          <a:xfrm>
            <a:off x="2063751" y="260351"/>
            <a:ext cx="1152525"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3" name="Rectangle 4"/>
          <p:cNvSpPr>
            <a:spLocks noChangeArrowheads="1"/>
          </p:cNvSpPr>
          <p:nvPr/>
        </p:nvSpPr>
        <p:spPr bwMode="auto">
          <a:xfrm>
            <a:off x="1524000" y="0"/>
            <a:ext cx="539750" cy="6858000"/>
          </a:xfrm>
          <a:prstGeom prst="rect">
            <a:avLst/>
          </a:prstGeom>
          <a:gradFill rotWithShape="1">
            <a:gsLst>
              <a:gs pos="0">
                <a:srgbClr val="470018"/>
              </a:gs>
              <a:gs pos="100000">
                <a:srgbClr val="990033"/>
              </a:gs>
            </a:gsLst>
            <a:lin ang="5400000" scaled="1"/>
          </a:gra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FontTx/>
              <a:buNone/>
            </a:pPr>
            <a:endParaRPr lang="en-US" altLang="en-US" sz="1800"/>
          </a:p>
        </p:txBody>
      </p:sp>
      <p:sp>
        <p:nvSpPr>
          <p:cNvPr id="17414" name="Line 5"/>
          <p:cNvSpPr>
            <a:spLocks noChangeShapeType="1"/>
          </p:cNvSpPr>
          <p:nvPr/>
        </p:nvSpPr>
        <p:spPr bwMode="auto">
          <a:xfrm>
            <a:off x="3144838" y="981075"/>
            <a:ext cx="5472112" cy="0"/>
          </a:xfrm>
          <a:prstGeom prst="line">
            <a:avLst/>
          </a:prstGeom>
          <a:noFill/>
          <a:ln w="9525">
            <a:solidFill>
              <a:srgbClr val="990033"/>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zh-CN" altLang="en-US"/>
          </a:p>
        </p:txBody>
      </p:sp>
      <p:sp>
        <p:nvSpPr>
          <p:cNvPr id="17415" name="Rectangle 7"/>
          <p:cNvSpPr>
            <a:spLocks noGrp="1" noChangeArrowheads="1"/>
          </p:cNvSpPr>
          <p:nvPr>
            <p:ph idx="1"/>
          </p:nvPr>
        </p:nvSpPr>
        <p:spPr>
          <a:xfrm>
            <a:off x="2208213" y="1125538"/>
            <a:ext cx="8229600" cy="1079500"/>
          </a:xfrm>
        </p:spPr>
        <p:txBody>
          <a:bodyPr/>
          <a:lstStyle/>
          <a:p>
            <a:pPr eaLnBrk="1" hangingPunct="1">
              <a:buFontTx/>
              <a:buNone/>
            </a:pPr>
            <a:r>
              <a:rPr lang="en-US" altLang="zh-CN">
                <a:latin typeface="Times New Roman" panose="02020603050405020304" charset="0"/>
              </a:rPr>
              <a:t>         In Peking Opera, different colors of masks mean different characters .</a:t>
            </a:r>
          </a:p>
          <a:p>
            <a:pPr eaLnBrk="1" hangingPunct="1">
              <a:buFontTx/>
              <a:buNone/>
            </a:pPr>
            <a:endParaRPr lang="en-US" altLang="zh-CN">
              <a:latin typeface="SimSun" panose="02010600030101010101" pitchFamily="2" charset="-122"/>
            </a:endParaRPr>
          </a:p>
        </p:txBody>
      </p:sp>
      <p:pic>
        <p:nvPicPr>
          <p:cNvPr id="17416" name="Picture 17" descr="窦尔敦"/>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3750" y="3462339"/>
            <a:ext cx="1727200" cy="211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7" name="Rectangle 23"/>
          <p:cNvSpPr>
            <a:spLocks noChangeArrowheads="1"/>
          </p:cNvSpPr>
          <p:nvPr/>
        </p:nvSpPr>
        <p:spPr bwMode="auto">
          <a:xfrm>
            <a:off x="2063751" y="2133600"/>
            <a:ext cx="1871663" cy="1328738"/>
          </a:xfrm>
          <a:prstGeom prst="rect">
            <a:avLst/>
          </a:prstGeom>
          <a:solidFill>
            <a:schemeClr val="bg1"/>
          </a:solidFill>
          <a:ln w="9525">
            <a:solidFill>
              <a:schemeClr val="bg1"/>
            </a:solidFill>
            <a:miter lim="800000"/>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54000" tIns="46800" rIns="126000" bIns="46800" anchor="ct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2800">
                <a:solidFill>
                  <a:srgbClr val="3399FF"/>
                </a:solidFill>
              </a:rPr>
              <a:t>firm</a:t>
            </a:r>
          </a:p>
        </p:txBody>
      </p:sp>
      <p:pic>
        <p:nvPicPr>
          <p:cNvPr id="17418" name="Picture 27" descr="20090315105042776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90950" y="3068639"/>
            <a:ext cx="2413000" cy="317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9" name="Rectangle 30"/>
          <p:cNvSpPr>
            <a:spLocks noChangeArrowheads="1"/>
          </p:cNvSpPr>
          <p:nvPr/>
        </p:nvSpPr>
        <p:spPr bwMode="auto">
          <a:xfrm>
            <a:off x="8328026" y="2254251"/>
            <a:ext cx="2339975" cy="790575"/>
          </a:xfrm>
          <a:prstGeom prst="rect">
            <a:avLst/>
          </a:prstGeom>
          <a:solidFill>
            <a:schemeClr val="bg1"/>
          </a:solidFill>
          <a:ln w="9525">
            <a:solidFill>
              <a:schemeClr val="bg1"/>
            </a:solidFill>
            <a:miter lim="800000"/>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54000" tIns="46800" rIns="126000" bIns="46800" anchor="ct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2800"/>
              <a:t>Upright</a:t>
            </a:r>
            <a:r>
              <a:rPr lang="en-US" altLang="zh-CN" sz="2800">
                <a:solidFill>
                  <a:srgbClr val="3399FF"/>
                </a:solidFill>
              </a:rPr>
              <a:t>, </a:t>
            </a:r>
          </a:p>
          <a:p>
            <a:pPr algn="ctr" eaLnBrk="1" hangingPunct="1">
              <a:spcBef>
                <a:spcPct val="0"/>
              </a:spcBef>
              <a:buFontTx/>
              <a:buNone/>
            </a:pPr>
            <a:r>
              <a:rPr lang="en-US" altLang="zh-CN" sz="2800"/>
              <a:t>brave </a:t>
            </a:r>
          </a:p>
        </p:txBody>
      </p:sp>
      <p:pic>
        <p:nvPicPr>
          <p:cNvPr id="17420" name="Picture 3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83300" y="3368675"/>
            <a:ext cx="2012950" cy="23050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pic>
        <p:nvPicPr>
          <p:cNvPr id="17421" name="Picture 3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04225" y="3262314"/>
            <a:ext cx="2089150" cy="27828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17422" name="Rectangle 37"/>
          <p:cNvSpPr>
            <a:spLocks noChangeArrowheads="1"/>
          </p:cNvSpPr>
          <p:nvPr/>
        </p:nvSpPr>
        <p:spPr bwMode="auto">
          <a:xfrm>
            <a:off x="2063751" y="5673726"/>
            <a:ext cx="8429625" cy="1184275"/>
          </a:xfrm>
          <a:prstGeom prst="rect">
            <a:avLst/>
          </a:prstGeom>
          <a:solidFill>
            <a:schemeClr val="bg1"/>
          </a:solidFill>
          <a:ln w="9525">
            <a:solidFill>
              <a:schemeClr val="bg1"/>
            </a:solidFill>
            <a:miter lim="800000"/>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54000" tIns="46800" rIns="126000" bIns="46800" anchor="ct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spcBef>
                <a:spcPct val="0"/>
              </a:spcBef>
              <a:buNone/>
            </a:pPr>
            <a:r>
              <a:rPr lang="zh-CN" altLang="en-US" sz="2400" dirty="0">
                <a:solidFill>
                  <a:srgbClr val="3399FF"/>
                </a:solidFill>
                <a:latin typeface="SimSun" panose="02010600030101010101" pitchFamily="2" charset="-122"/>
              </a:rPr>
              <a:t> </a:t>
            </a:r>
            <a:r>
              <a:rPr lang="it-IT" altLang="zh-CN" sz="2400" dirty="0" err="1" smtClean="0"/>
              <a:t>lán</a:t>
            </a:r>
            <a:r>
              <a:rPr lang="it-IT" altLang="zh-CN" sz="2400" dirty="0" smtClean="0"/>
              <a:t> </a:t>
            </a:r>
            <a:r>
              <a:rPr lang="it-IT" altLang="zh-CN" sz="2400" dirty="0" err="1"/>
              <a:t>sè</a:t>
            </a:r>
            <a:r>
              <a:rPr lang="it-IT" altLang="zh-CN" sz="2400" dirty="0"/>
              <a:t> </a:t>
            </a:r>
            <a:r>
              <a:rPr lang="it-IT" altLang="zh-CN" sz="2400" dirty="0" smtClean="0"/>
              <a:t>               </a:t>
            </a:r>
            <a:r>
              <a:rPr lang="it-IT" altLang="zh-CN" sz="2400" dirty="0" err="1" smtClean="0"/>
              <a:t>hóngsè</a:t>
            </a:r>
            <a:r>
              <a:rPr lang="en-US" altLang="zh-CN" sz="2400" dirty="0"/>
              <a:t> </a:t>
            </a:r>
            <a:r>
              <a:rPr lang="en-US" altLang="zh-CN" sz="2400" dirty="0" smtClean="0"/>
              <a:t>                </a:t>
            </a:r>
            <a:r>
              <a:rPr lang="it-IT" altLang="zh-CN" sz="2400" dirty="0" err="1" smtClean="0"/>
              <a:t>zǐsè</a:t>
            </a:r>
            <a:r>
              <a:rPr lang="en-US" altLang="zh-CN" sz="2400" dirty="0"/>
              <a:t> </a:t>
            </a:r>
            <a:r>
              <a:rPr lang="en-US" altLang="zh-CN" sz="2400" dirty="0" smtClean="0"/>
              <a:t>                   </a:t>
            </a:r>
            <a:r>
              <a:rPr lang="it-IT" altLang="zh-CN" sz="2400" dirty="0" err="1" smtClean="0"/>
              <a:t>hēisè</a:t>
            </a:r>
            <a:endParaRPr lang="it-IT" altLang="zh-CN" sz="2400" dirty="0" smtClean="0"/>
          </a:p>
          <a:p>
            <a:pPr>
              <a:spcBef>
                <a:spcPct val="0"/>
              </a:spcBef>
              <a:buNone/>
            </a:pPr>
            <a:r>
              <a:rPr lang="en-US" altLang="zh-CN" sz="2400" dirty="0" smtClean="0">
                <a:solidFill>
                  <a:srgbClr val="3399FF"/>
                </a:solidFill>
                <a:latin typeface="SimSun" panose="02010600030101010101" pitchFamily="2" charset="-122"/>
              </a:rPr>
              <a:t>  </a:t>
            </a:r>
            <a:r>
              <a:rPr lang="zh-CN" altLang="en-US" sz="2400" dirty="0" smtClean="0">
                <a:solidFill>
                  <a:srgbClr val="3399FF"/>
                </a:solidFill>
                <a:latin typeface="SimSun" panose="02010600030101010101" pitchFamily="2" charset="-122"/>
              </a:rPr>
              <a:t>蓝色 </a:t>
            </a:r>
            <a:r>
              <a:rPr lang="en-US" altLang="zh-CN" sz="2400" dirty="0" smtClean="0">
                <a:solidFill>
                  <a:srgbClr val="3399FF"/>
                </a:solidFill>
                <a:latin typeface="SimSun" panose="02010600030101010101" pitchFamily="2" charset="-122"/>
              </a:rPr>
              <a:t>         </a:t>
            </a:r>
            <a:r>
              <a:rPr lang="zh-CN" altLang="en-US" sz="2400" dirty="0" smtClean="0">
                <a:solidFill>
                  <a:srgbClr val="FF0000"/>
                </a:solidFill>
                <a:latin typeface="SimSun" panose="02010600030101010101" pitchFamily="2" charset="-122"/>
              </a:rPr>
              <a:t>红色</a:t>
            </a:r>
            <a:r>
              <a:rPr lang="zh-CN" altLang="en-US" sz="2400" dirty="0" smtClean="0">
                <a:solidFill>
                  <a:srgbClr val="3399FF"/>
                </a:solidFill>
                <a:latin typeface="SimSun" panose="02010600030101010101" pitchFamily="2" charset="-122"/>
              </a:rPr>
              <a:t> </a:t>
            </a:r>
            <a:r>
              <a:rPr lang="en-US" altLang="zh-CN" sz="2400" dirty="0" smtClean="0">
                <a:solidFill>
                  <a:srgbClr val="3399FF"/>
                </a:solidFill>
                <a:latin typeface="SimSun" panose="02010600030101010101" pitchFamily="2" charset="-122"/>
              </a:rPr>
              <a:t>          </a:t>
            </a:r>
            <a:r>
              <a:rPr lang="zh-CN" altLang="en-US" sz="2400" dirty="0" smtClean="0">
                <a:solidFill>
                  <a:srgbClr val="FF00FF"/>
                </a:solidFill>
                <a:latin typeface="SimSun" panose="02010600030101010101" pitchFamily="2" charset="-122"/>
              </a:rPr>
              <a:t>紫色</a:t>
            </a:r>
            <a:r>
              <a:rPr lang="zh-CN" altLang="en-US" sz="2400" dirty="0" smtClean="0">
                <a:solidFill>
                  <a:srgbClr val="3399FF"/>
                </a:solidFill>
                <a:latin typeface="SimSun" panose="02010600030101010101" pitchFamily="2" charset="-122"/>
              </a:rPr>
              <a:t> </a:t>
            </a:r>
            <a:r>
              <a:rPr lang="en-US" altLang="zh-CN" sz="2400" dirty="0" smtClean="0">
                <a:solidFill>
                  <a:srgbClr val="3399FF"/>
                </a:solidFill>
                <a:latin typeface="SimSun" panose="02010600030101010101" pitchFamily="2" charset="-122"/>
              </a:rPr>
              <a:t>          </a:t>
            </a:r>
            <a:r>
              <a:rPr lang="zh-CN" altLang="en-US" sz="2400" dirty="0" smtClean="0">
                <a:latin typeface="SimSun" panose="02010600030101010101" pitchFamily="2" charset="-122"/>
              </a:rPr>
              <a:t>黑色</a:t>
            </a:r>
            <a:r>
              <a:rPr lang="zh-CN" altLang="en-US" sz="2400" dirty="0" smtClean="0">
                <a:solidFill>
                  <a:srgbClr val="3399FF"/>
                </a:solidFill>
                <a:latin typeface="SimSun" panose="02010600030101010101" pitchFamily="2" charset="-122"/>
              </a:rPr>
              <a:t>    </a:t>
            </a:r>
            <a:endParaRPr lang="zh-CN" altLang="en-US" sz="2400" dirty="0">
              <a:solidFill>
                <a:srgbClr val="3399FF"/>
              </a:solidFill>
              <a:latin typeface="SimSun" panose="02010600030101010101" pitchFamily="2" charset="-122"/>
            </a:endParaRPr>
          </a:p>
        </p:txBody>
      </p:sp>
      <p:sp>
        <p:nvSpPr>
          <p:cNvPr id="17423" name="Rectangle 26"/>
          <p:cNvSpPr>
            <a:spLocks noChangeArrowheads="1"/>
          </p:cNvSpPr>
          <p:nvPr/>
        </p:nvSpPr>
        <p:spPr bwMode="auto">
          <a:xfrm>
            <a:off x="3811588" y="2443164"/>
            <a:ext cx="2520950" cy="790575"/>
          </a:xfrm>
          <a:prstGeom prst="rect">
            <a:avLst/>
          </a:prstGeom>
          <a:solidFill>
            <a:schemeClr val="bg1"/>
          </a:solidFill>
          <a:ln w="9525">
            <a:solidFill>
              <a:schemeClr val="bg1"/>
            </a:solidFill>
            <a:miter lim="800000"/>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54000" tIns="46800" rIns="126000" bIns="46800" anchor="ct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2800">
                <a:solidFill>
                  <a:srgbClr val="FF0000"/>
                </a:solidFill>
              </a:rPr>
              <a:t>loyalty</a:t>
            </a:r>
            <a:r>
              <a:rPr lang="en-US" altLang="zh-CN" sz="2800">
                <a:solidFill>
                  <a:srgbClr val="3399FF"/>
                </a:solidFill>
              </a:rPr>
              <a:t>, </a:t>
            </a:r>
          </a:p>
          <a:p>
            <a:pPr algn="ctr" eaLnBrk="1" hangingPunct="1">
              <a:spcBef>
                <a:spcPct val="0"/>
              </a:spcBef>
              <a:buFontTx/>
              <a:buNone/>
            </a:pPr>
            <a:r>
              <a:rPr lang="en-US" altLang="zh-CN" sz="2800">
                <a:solidFill>
                  <a:srgbClr val="FF0000"/>
                </a:solidFill>
              </a:rPr>
              <a:t>honest</a:t>
            </a:r>
          </a:p>
        </p:txBody>
      </p:sp>
      <p:sp>
        <p:nvSpPr>
          <p:cNvPr id="17424" name="Rectangle 32"/>
          <p:cNvSpPr>
            <a:spLocks noChangeArrowheads="1"/>
          </p:cNvSpPr>
          <p:nvPr/>
        </p:nvSpPr>
        <p:spPr bwMode="auto">
          <a:xfrm rot="-5400000">
            <a:off x="6964672" y="2128044"/>
            <a:ext cx="477223" cy="142081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lIns="54000" tIns="46800" rIns="126000" bIns="46800">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lnSpc>
                <a:spcPct val="80000"/>
              </a:lnSpc>
              <a:buFontTx/>
              <a:buNone/>
            </a:pPr>
            <a:r>
              <a:rPr lang="en-US" altLang="zh-CN" sz="2400">
                <a:solidFill>
                  <a:srgbClr val="FF00FF"/>
                </a:solidFill>
              </a:rPr>
              <a:t>Fortitude</a:t>
            </a:r>
            <a:endParaRPr lang="zh-CN" altLang="en-US" sz="2400">
              <a:solidFill>
                <a:srgbClr val="FF00FF"/>
              </a:solidFill>
            </a:endParaRPr>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ChangeArrowheads="1"/>
          </p:cNvSpPr>
          <p:nvPr/>
        </p:nvSpPr>
        <p:spPr bwMode="auto">
          <a:xfrm>
            <a:off x="1524000" y="0"/>
            <a:ext cx="539750" cy="6858000"/>
          </a:xfrm>
          <a:prstGeom prst="rect">
            <a:avLst/>
          </a:prstGeom>
          <a:gradFill rotWithShape="1">
            <a:gsLst>
              <a:gs pos="0">
                <a:srgbClr val="470018"/>
              </a:gs>
              <a:gs pos="100000">
                <a:srgbClr val="990033"/>
              </a:gs>
            </a:gsLst>
            <a:lin ang="5400000" scaled="1"/>
          </a:gra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FontTx/>
              <a:buNone/>
            </a:pPr>
            <a:endParaRPr lang="en-US" altLang="en-US" sz="1800"/>
          </a:p>
        </p:txBody>
      </p:sp>
      <p:sp>
        <p:nvSpPr>
          <p:cNvPr id="18435" name="Text Box 4"/>
          <p:cNvSpPr txBox="1">
            <a:spLocks noChangeArrowheads="1"/>
          </p:cNvSpPr>
          <p:nvPr/>
        </p:nvSpPr>
        <p:spPr bwMode="auto">
          <a:xfrm>
            <a:off x="4224338" y="3752850"/>
            <a:ext cx="255198"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FontTx/>
              <a:buNone/>
            </a:pPr>
            <a:r>
              <a:rPr lang="zh-CN" altLang="en-US" sz="2000">
                <a:ea typeface="方正书宋繁体" charset="0"/>
              </a:rPr>
              <a:t> </a:t>
            </a:r>
          </a:p>
        </p:txBody>
      </p:sp>
      <p:sp>
        <p:nvSpPr>
          <p:cNvPr id="18436" name="Rectangle 9"/>
          <p:cNvSpPr>
            <a:spLocks noChangeArrowheads="1"/>
          </p:cNvSpPr>
          <p:nvPr/>
        </p:nvSpPr>
        <p:spPr bwMode="auto">
          <a:xfrm>
            <a:off x="2927350" y="333376"/>
            <a:ext cx="5473700" cy="720725"/>
          </a:xfrm>
          <a:prstGeom prst="rect">
            <a:avLst/>
          </a:prstGeom>
          <a:solidFill>
            <a:schemeClr val="bg1"/>
          </a:solidFill>
          <a:ln w="9525">
            <a:solidFill>
              <a:schemeClr val="bg1"/>
            </a:solidFill>
            <a:miter lim="800000"/>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2800"/>
              <a:t>The features of Beijing Opera</a:t>
            </a:r>
          </a:p>
        </p:txBody>
      </p:sp>
      <p:pic>
        <p:nvPicPr>
          <p:cNvPr id="18437" name="Picture 10" descr="57"/>
          <p:cNvPicPr>
            <a:picLocks noChangeAspect="1" noChangeArrowheads="1"/>
          </p:cNvPicPr>
          <p:nvPr/>
        </p:nvPicPr>
        <p:blipFill>
          <a:blip r:embed="rId2">
            <a:extLst>
              <a:ext uri="{28A0092B-C50C-407E-A947-70E740481C1C}">
                <a14:useLocalDpi xmlns:a14="http://schemas.microsoft.com/office/drawing/2010/main" val="0"/>
              </a:ext>
            </a:extLst>
          </a:blip>
          <a:srcRect l="6113" r="61252" b="52890"/>
          <a:stretch>
            <a:fillRect/>
          </a:stretch>
        </p:blipFill>
        <p:spPr bwMode="auto">
          <a:xfrm>
            <a:off x="2063751" y="260351"/>
            <a:ext cx="1152525"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8" name="Line 11"/>
          <p:cNvSpPr>
            <a:spLocks noChangeShapeType="1"/>
          </p:cNvSpPr>
          <p:nvPr/>
        </p:nvSpPr>
        <p:spPr bwMode="auto">
          <a:xfrm>
            <a:off x="3144838" y="981075"/>
            <a:ext cx="5472112" cy="0"/>
          </a:xfrm>
          <a:prstGeom prst="line">
            <a:avLst/>
          </a:prstGeom>
          <a:noFill/>
          <a:ln w="9525">
            <a:solidFill>
              <a:srgbClr val="990033"/>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zh-CN" altLang="en-US"/>
          </a:p>
        </p:txBody>
      </p:sp>
      <p:pic>
        <p:nvPicPr>
          <p:cNvPr id="18439" name="Picture 12" descr="56"/>
          <p:cNvPicPr>
            <a:picLocks noChangeAspect="1" noChangeArrowheads="1"/>
          </p:cNvPicPr>
          <p:nvPr/>
        </p:nvPicPr>
        <p:blipFill>
          <a:blip r:embed="rId3">
            <a:extLst>
              <a:ext uri="{28A0092B-C50C-407E-A947-70E740481C1C}">
                <a14:useLocalDpi xmlns:a14="http://schemas.microsoft.com/office/drawing/2010/main" val="0"/>
              </a:ext>
            </a:extLst>
          </a:blip>
          <a:srcRect l="40935"/>
          <a:stretch>
            <a:fillRect/>
          </a:stretch>
        </p:blipFill>
        <p:spPr bwMode="auto">
          <a:xfrm>
            <a:off x="9444038" y="0"/>
            <a:ext cx="1223962" cy="110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0" name="Rectangle 15"/>
          <p:cNvSpPr>
            <a:spLocks noChangeArrowheads="1"/>
          </p:cNvSpPr>
          <p:nvPr/>
        </p:nvSpPr>
        <p:spPr bwMode="auto">
          <a:xfrm>
            <a:off x="2208213" y="1125538"/>
            <a:ext cx="8229600" cy="1079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lnSpc>
                <a:spcPct val="90000"/>
              </a:lnSpc>
              <a:buFontTx/>
              <a:buNone/>
            </a:pPr>
            <a:r>
              <a:rPr lang="en-US" altLang="zh-CN" sz="3600">
                <a:latin typeface="SimSun" panose="02010600030101010101" pitchFamily="2" charset="-122"/>
              </a:rPr>
              <a:t>     </a:t>
            </a:r>
            <a:r>
              <a:rPr lang="en-US" altLang="zh-CN" sz="2800">
                <a:latin typeface="Times New Roman" panose="02020603050405020304" charset="0"/>
              </a:rPr>
              <a:t>In Peking Opera, different colors of masks mean different characters .</a:t>
            </a:r>
          </a:p>
          <a:p>
            <a:pPr eaLnBrk="1" hangingPunct="1">
              <a:lnSpc>
                <a:spcPct val="90000"/>
              </a:lnSpc>
              <a:buFontTx/>
              <a:buNone/>
            </a:pPr>
            <a:endParaRPr lang="en-US" altLang="zh-CN">
              <a:latin typeface="SimSun" panose="02010600030101010101" pitchFamily="2" charset="-122"/>
            </a:endParaRPr>
          </a:p>
          <a:p>
            <a:pPr eaLnBrk="1" hangingPunct="1">
              <a:lnSpc>
                <a:spcPct val="90000"/>
              </a:lnSpc>
              <a:buFontTx/>
              <a:buNone/>
            </a:pPr>
            <a:endParaRPr lang="zh-CN" altLang="en-US">
              <a:latin typeface="SimSun" panose="02010600030101010101" pitchFamily="2" charset="-122"/>
            </a:endParaRPr>
          </a:p>
        </p:txBody>
      </p:sp>
      <p:sp>
        <p:nvSpPr>
          <p:cNvPr id="18441" name="Rectangle 22"/>
          <p:cNvSpPr>
            <a:spLocks noChangeArrowheads="1"/>
          </p:cNvSpPr>
          <p:nvPr/>
        </p:nvSpPr>
        <p:spPr bwMode="auto">
          <a:xfrm>
            <a:off x="2446338" y="2420938"/>
            <a:ext cx="2030412" cy="647700"/>
          </a:xfrm>
          <a:prstGeom prst="rect">
            <a:avLst/>
          </a:prstGeom>
          <a:solidFill>
            <a:schemeClr val="tx1"/>
          </a:solidFill>
          <a:ln w="9525">
            <a:solidFill>
              <a:schemeClr val="bg1"/>
            </a:solidFill>
            <a:miter lim="800000"/>
          </a:ln>
        </p:spPr>
        <p:txBody>
          <a:bodyPr wrap="none" lIns="54000" tIns="46800" rIns="126000" bIns="46800" anchor="ct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2400">
                <a:solidFill>
                  <a:schemeClr val="bg1"/>
                </a:solidFill>
              </a:rPr>
              <a:t>  treacherous </a:t>
            </a:r>
            <a:endParaRPr lang="zh-CN" altLang="en-US" sz="2400">
              <a:solidFill>
                <a:schemeClr val="bg1"/>
              </a:solidFill>
            </a:endParaRPr>
          </a:p>
        </p:txBody>
      </p:sp>
      <p:pic>
        <p:nvPicPr>
          <p:cNvPr id="18442" name="Picture 23" descr="b989fc021a9d036e3912bb2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82864" y="3211513"/>
            <a:ext cx="1728787"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3" name="Picture 24" descr="典韦"/>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87939" y="3117851"/>
            <a:ext cx="2447925" cy="2555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4" name="Rectangle 25"/>
          <p:cNvSpPr>
            <a:spLocks noChangeArrowheads="1"/>
          </p:cNvSpPr>
          <p:nvPr/>
        </p:nvSpPr>
        <p:spPr bwMode="auto">
          <a:xfrm>
            <a:off x="4476751" y="2420938"/>
            <a:ext cx="5961063" cy="647700"/>
          </a:xfrm>
          <a:prstGeom prst="rect">
            <a:avLst/>
          </a:prstGeom>
          <a:solidFill>
            <a:schemeClr val="tx1"/>
          </a:solidFill>
          <a:ln w="9525">
            <a:solidFill>
              <a:schemeClr val="bg1"/>
            </a:solidFill>
            <a:miter lim="800000"/>
          </a:ln>
        </p:spPr>
        <p:txBody>
          <a:bodyPr wrap="none" lIns="54000" tIns="46800" rIns="126000" bIns="46800" anchor="ct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0"/>
              </a:spcBef>
              <a:buFontTx/>
              <a:buNone/>
            </a:pPr>
            <a:r>
              <a:rPr lang="en-US" altLang="zh-CN" sz="2600">
                <a:solidFill>
                  <a:srgbClr val="3399FF"/>
                </a:solidFill>
              </a:rPr>
              <a:t>     </a:t>
            </a:r>
            <a:r>
              <a:rPr lang="en-US" altLang="zh-CN" sz="2600">
                <a:solidFill>
                  <a:srgbClr val="FFFF00"/>
                </a:solidFill>
              </a:rPr>
              <a:t>fierce and brutal       </a:t>
            </a:r>
            <a:r>
              <a:rPr lang="en-US" altLang="zh-CN" sz="2600">
                <a:solidFill>
                  <a:srgbClr val="00FF00"/>
                </a:solidFill>
              </a:rPr>
              <a:t>brave but rash  </a:t>
            </a:r>
          </a:p>
        </p:txBody>
      </p:sp>
      <p:pic>
        <p:nvPicPr>
          <p:cNvPr id="18445" name="Picture 2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20076" y="3327400"/>
            <a:ext cx="1979613" cy="23050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2" name="文本框 1"/>
          <p:cNvSpPr txBox="1"/>
          <p:nvPr/>
        </p:nvSpPr>
        <p:spPr>
          <a:xfrm>
            <a:off x="2850217" y="5950634"/>
            <a:ext cx="1451254" cy="861774"/>
          </a:xfrm>
          <a:prstGeom prst="rect">
            <a:avLst/>
          </a:prstGeom>
          <a:noFill/>
        </p:spPr>
        <p:txBody>
          <a:bodyPr wrap="square" rtlCol="0">
            <a:spAutoFit/>
          </a:bodyPr>
          <a:lstStyle/>
          <a:p>
            <a:r>
              <a:rPr lang="it-IT" altLang="zh-CN" dirty="0" err="1" smtClean="0"/>
              <a:t>báisè</a:t>
            </a:r>
            <a:r>
              <a:rPr lang="it-IT" altLang="zh-CN" dirty="0" smtClean="0"/>
              <a:t> </a:t>
            </a:r>
            <a:endParaRPr lang="zh-CN" altLang="en-US" dirty="0" smtClean="0"/>
          </a:p>
          <a:p>
            <a:r>
              <a:rPr kumimoji="1" lang="zh-CN" altLang="en-US" sz="3200" dirty="0" smtClean="0"/>
              <a:t>白色</a:t>
            </a:r>
            <a:endParaRPr kumimoji="1" lang="zh-CN" altLang="en-US" sz="3200" dirty="0"/>
          </a:p>
        </p:txBody>
      </p:sp>
      <p:sp>
        <p:nvSpPr>
          <p:cNvPr id="3" name="文本框 2"/>
          <p:cNvSpPr txBox="1"/>
          <p:nvPr/>
        </p:nvSpPr>
        <p:spPr>
          <a:xfrm>
            <a:off x="5634318" y="6037729"/>
            <a:ext cx="1901546" cy="861774"/>
          </a:xfrm>
          <a:prstGeom prst="rect">
            <a:avLst/>
          </a:prstGeom>
          <a:noFill/>
        </p:spPr>
        <p:txBody>
          <a:bodyPr wrap="square" rtlCol="0">
            <a:spAutoFit/>
          </a:bodyPr>
          <a:lstStyle/>
          <a:p>
            <a:r>
              <a:rPr lang="it-IT" altLang="zh-CN" dirty="0" err="1"/>
              <a:t>h</a:t>
            </a:r>
            <a:r>
              <a:rPr lang="it-IT" altLang="zh-CN" dirty="0" err="1" smtClean="0"/>
              <a:t>uángsè</a:t>
            </a:r>
            <a:endParaRPr lang="zh-CN" altLang="en-US" dirty="0" smtClean="0"/>
          </a:p>
          <a:p>
            <a:r>
              <a:rPr kumimoji="1" lang="zh-CN" altLang="en-US" sz="3200" dirty="0" smtClean="0"/>
              <a:t>黄色 </a:t>
            </a:r>
            <a:endParaRPr kumimoji="1" lang="zh-CN" altLang="en-US" sz="3200" dirty="0"/>
          </a:p>
        </p:txBody>
      </p:sp>
      <p:sp>
        <p:nvSpPr>
          <p:cNvPr id="4" name="文本框 3"/>
          <p:cNvSpPr txBox="1"/>
          <p:nvPr/>
        </p:nvSpPr>
        <p:spPr>
          <a:xfrm>
            <a:off x="8401050" y="6037729"/>
            <a:ext cx="2517962" cy="861774"/>
          </a:xfrm>
          <a:prstGeom prst="rect">
            <a:avLst/>
          </a:prstGeom>
          <a:noFill/>
        </p:spPr>
        <p:txBody>
          <a:bodyPr wrap="square" rtlCol="0">
            <a:spAutoFit/>
          </a:bodyPr>
          <a:lstStyle/>
          <a:p>
            <a:r>
              <a:rPr lang="en-US" altLang="zh-CN" dirty="0" smtClean="0"/>
              <a:t>l</a:t>
            </a:r>
            <a:r>
              <a:rPr lang="it-IT" altLang="zh-CN" dirty="0" err="1" smtClean="0"/>
              <a:t>ǜsè</a:t>
            </a:r>
            <a:endParaRPr lang="zh-CN" altLang="en-US" dirty="0" smtClean="0"/>
          </a:p>
          <a:p>
            <a:r>
              <a:rPr kumimoji="1" lang="zh-CN" altLang="en-US" sz="3200" dirty="0" smtClean="0"/>
              <a:t>绿色</a:t>
            </a:r>
            <a:endParaRPr kumimoji="1" lang="zh-CN" altLang="en-US" sz="3200" dirty="0"/>
          </a:p>
        </p:txBody>
      </p:sp>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4"/>
          <p:cNvSpPr>
            <a:spLocks noChangeArrowheads="1"/>
          </p:cNvSpPr>
          <p:nvPr/>
        </p:nvSpPr>
        <p:spPr bwMode="auto">
          <a:xfrm>
            <a:off x="1524001" y="2349501"/>
            <a:ext cx="3851275"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a:spcBef>
                <a:spcPct val="0"/>
              </a:spcBef>
              <a:buNone/>
            </a:pPr>
            <a:r>
              <a:rPr lang="en-US" altLang="zh-CN" sz="3600" dirty="0" smtClean="0"/>
              <a:t>h</a:t>
            </a:r>
            <a:r>
              <a:rPr lang="is-IS" altLang="zh-CN" sz="3600" dirty="0" smtClean="0"/>
              <a:t>óngsè</a:t>
            </a:r>
            <a:endParaRPr lang="zh-CN" altLang="en-US" sz="3600" dirty="0" smtClean="0"/>
          </a:p>
          <a:p>
            <a:pPr algn="ctr">
              <a:spcBef>
                <a:spcPct val="0"/>
              </a:spcBef>
              <a:buNone/>
            </a:pPr>
            <a:r>
              <a:rPr lang="zh-CN" altLang="en-US" sz="3600" b="1" dirty="0" smtClean="0">
                <a:solidFill>
                  <a:srgbClr val="FF0000"/>
                </a:solidFill>
              </a:rPr>
              <a:t>红色</a:t>
            </a:r>
            <a:r>
              <a:rPr lang="zh-CN" altLang="zh-CN" sz="3600" i="1" dirty="0">
                <a:solidFill>
                  <a:srgbClr val="003300"/>
                </a:solidFill>
              </a:rPr>
              <a:t>honesty,probity</a:t>
            </a:r>
            <a:r>
              <a:rPr lang="en-US" altLang="zh-CN" sz="3600" i="1" dirty="0">
                <a:solidFill>
                  <a:srgbClr val="003300"/>
                </a:solidFill>
              </a:rPr>
              <a:t>(</a:t>
            </a:r>
            <a:r>
              <a:rPr lang="zh-CN" altLang="en-US" sz="3600" i="1" dirty="0">
                <a:solidFill>
                  <a:srgbClr val="003300"/>
                </a:solidFill>
              </a:rPr>
              <a:t>正直</a:t>
            </a:r>
            <a:r>
              <a:rPr lang="en-US" altLang="zh-CN" sz="3600" i="1" dirty="0">
                <a:solidFill>
                  <a:srgbClr val="003300"/>
                </a:solidFill>
              </a:rPr>
              <a:t>)</a:t>
            </a:r>
            <a:r>
              <a:rPr lang="zh-CN" altLang="zh-CN" sz="3600" i="1" dirty="0">
                <a:solidFill>
                  <a:srgbClr val="003300"/>
                </a:solidFill>
              </a:rPr>
              <a:t>,courage and bravery</a:t>
            </a:r>
            <a:endParaRPr lang="en-US" altLang="zh-CN" sz="3600" i="1" dirty="0">
              <a:solidFill>
                <a:srgbClr val="003300"/>
              </a:solidFill>
            </a:endParaRPr>
          </a:p>
        </p:txBody>
      </p:sp>
      <p:sp>
        <p:nvSpPr>
          <p:cNvPr id="19459" name="WordArt 7"/>
          <p:cNvSpPr>
            <a:spLocks noChangeArrowheads="1" noChangeShapeType="1" noTextEdit="1"/>
          </p:cNvSpPr>
          <p:nvPr/>
        </p:nvSpPr>
        <p:spPr bwMode="auto">
          <a:xfrm>
            <a:off x="2063751" y="1484314"/>
            <a:ext cx="1871663" cy="719137"/>
          </a:xfrm>
          <a:prstGeom prst="rect">
            <a:avLst/>
          </a:prstGeom>
        </p:spPr>
        <p:txBody>
          <a:bodyPr wrap="none" fromWordArt="1">
            <a:prstTxWarp prst="textPlain">
              <a:avLst>
                <a:gd name="adj" fmla="val 50000"/>
              </a:avLst>
            </a:prstTxWarp>
          </a:bodyPr>
          <a:lstStyle/>
          <a:p>
            <a:pPr algn="ctr"/>
            <a:r>
              <a:rPr lang="en-US" altLang="zh-CN" sz="3600" b="1" kern="10">
                <a:ln w="12700">
                  <a:solidFill>
                    <a:srgbClr val="3333CC"/>
                  </a:solidFill>
                  <a:round/>
                </a:ln>
                <a:solidFill>
                  <a:srgbClr val="B2B2B2">
                    <a:alpha val="50195"/>
                  </a:srgbClr>
                </a:solidFill>
                <a:effectLst>
                  <a:outerShdw blurRad="63500" dist="46662" dir="2115817" algn="ctr" rotWithShape="0">
                    <a:srgbClr val="9999FF">
                      <a:alpha val="74998"/>
                    </a:srgbClr>
                  </a:outerShdw>
                </a:effectLst>
                <a:latin typeface="SimSun" panose="02010600030101010101" pitchFamily="2" charset="-122"/>
                <a:ea typeface="SimSun" panose="02010600030101010101" pitchFamily="2" charset="-122"/>
                <a:cs typeface="SimSun" panose="02010600030101010101" pitchFamily="2" charset="-122"/>
              </a:rPr>
              <a:t>Red</a:t>
            </a:r>
            <a:endParaRPr lang="zh-CN" altLang="en-US" sz="3600" b="1" kern="10">
              <a:ln w="12700">
                <a:solidFill>
                  <a:srgbClr val="3333CC"/>
                </a:solidFill>
                <a:round/>
              </a:ln>
              <a:solidFill>
                <a:srgbClr val="B2B2B2">
                  <a:alpha val="50195"/>
                </a:srgbClr>
              </a:solidFill>
              <a:effectLst>
                <a:outerShdw blurRad="63500" dist="46662" dir="2115817" algn="ctr" rotWithShape="0">
                  <a:srgbClr val="9999FF">
                    <a:alpha val="74998"/>
                  </a:srgbClr>
                </a:outerShdw>
              </a:effectLst>
              <a:latin typeface="SimSun" panose="02010600030101010101" pitchFamily="2" charset="-122"/>
              <a:ea typeface="SimSun" panose="02010600030101010101" pitchFamily="2" charset="-122"/>
              <a:cs typeface="SimSun" panose="02010600030101010101" pitchFamily="2" charset="-122"/>
            </a:endParaRPr>
          </a:p>
        </p:txBody>
      </p:sp>
      <p:pic>
        <p:nvPicPr>
          <p:cNvPr id="37897" name="Picture 9" descr="houy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8300" y="188914"/>
            <a:ext cx="5219700" cy="324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8" name="Picture 10" descr="jingk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8300" y="3500438"/>
            <a:ext cx="5219700" cy="3357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7897"/>
                                        </p:tgtEl>
                                        <p:attrNameLst>
                                          <p:attrName>style.visibility</p:attrName>
                                        </p:attrNameLst>
                                      </p:cBhvr>
                                      <p:to>
                                        <p:strVal val="visible"/>
                                      </p:to>
                                    </p:set>
                                    <p:animEffect transition="in" filter="checkerboard(across)">
                                      <p:cBhvr>
                                        <p:cTn id="7" dur="500"/>
                                        <p:tgtEl>
                                          <p:spTgt spid="37897"/>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7898"/>
                                        </p:tgtEl>
                                        <p:attrNameLst>
                                          <p:attrName>style.visibility</p:attrName>
                                        </p:attrNameLst>
                                      </p:cBhvr>
                                      <p:to>
                                        <p:strVal val="visible"/>
                                      </p:to>
                                    </p:set>
                                    <p:animEffect transition="in" filter="box(in)">
                                      <p:cBhvr>
                                        <p:cTn id="12" dur="500"/>
                                        <p:tgtEl>
                                          <p:spTgt spid="378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803" name="Picture 11" descr="关羽">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3400" y="1484313"/>
            <a:ext cx="2546350" cy="317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805" name="Picture 13" descr="靳柯"/>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27575" y="1484313"/>
            <a:ext cx="2592388" cy="3167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806" name="Picture 14" descr="后羿"/>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51764" y="1484313"/>
            <a:ext cx="2566987" cy="313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807" name="Text Box 15"/>
          <p:cNvSpPr txBox="1">
            <a:spLocks noChangeArrowheads="1"/>
          </p:cNvSpPr>
          <p:nvPr/>
        </p:nvSpPr>
        <p:spPr bwMode="auto">
          <a:xfrm>
            <a:off x="2566988" y="4941888"/>
            <a:ext cx="143986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t>关羽</a:t>
            </a:r>
          </a:p>
        </p:txBody>
      </p:sp>
      <p:sp>
        <p:nvSpPr>
          <p:cNvPr id="33808" name="Text Box 16"/>
          <p:cNvSpPr txBox="1">
            <a:spLocks noChangeArrowheads="1"/>
          </p:cNvSpPr>
          <p:nvPr/>
        </p:nvSpPr>
        <p:spPr bwMode="auto">
          <a:xfrm>
            <a:off x="5519738" y="4941888"/>
            <a:ext cx="122396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t>荆柯</a:t>
            </a:r>
          </a:p>
        </p:txBody>
      </p:sp>
      <p:sp>
        <p:nvSpPr>
          <p:cNvPr id="33809" name="Text Box 17"/>
          <p:cNvSpPr txBox="1">
            <a:spLocks noChangeArrowheads="1"/>
          </p:cNvSpPr>
          <p:nvPr/>
        </p:nvSpPr>
        <p:spPr bwMode="auto">
          <a:xfrm>
            <a:off x="8616951" y="4941888"/>
            <a:ext cx="1368425"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t>后羿</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3803"/>
                                        </p:tgtEl>
                                        <p:attrNameLst>
                                          <p:attrName>style.visibility</p:attrName>
                                        </p:attrNameLst>
                                      </p:cBhvr>
                                      <p:to>
                                        <p:strVal val="visible"/>
                                      </p:to>
                                    </p:set>
                                    <p:animEffect transition="in" filter="dissolve">
                                      <p:cBhvr>
                                        <p:cTn id="7" dur="500"/>
                                        <p:tgtEl>
                                          <p:spTgt spid="33803"/>
                                        </p:tgtEl>
                                      </p:cBhvr>
                                    </p:animEffect>
                                  </p:childTnLst>
                                </p:cTn>
                              </p:par>
                              <p:par>
                                <p:cTn id="8" presetID="9" presetClass="entr" presetSubtype="0" fill="hold" nodeType="withEffect">
                                  <p:stCondLst>
                                    <p:cond delay="0"/>
                                  </p:stCondLst>
                                  <p:childTnLst>
                                    <p:set>
                                      <p:cBhvr>
                                        <p:cTn id="9" dur="1" fill="hold">
                                          <p:stCondLst>
                                            <p:cond delay="0"/>
                                          </p:stCondLst>
                                        </p:cTn>
                                        <p:tgtEl>
                                          <p:spTgt spid="33805"/>
                                        </p:tgtEl>
                                        <p:attrNameLst>
                                          <p:attrName>style.visibility</p:attrName>
                                        </p:attrNameLst>
                                      </p:cBhvr>
                                      <p:to>
                                        <p:strVal val="visible"/>
                                      </p:to>
                                    </p:set>
                                    <p:animEffect transition="in" filter="dissolve">
                                      <p:cBhvr>
                                        <p:cTn id="10" dur="500"/>
                                        <p:tgtEl>
                                          <p:spTgt spid="33805"/>
                                        </p:tgtEl>
                                      </p:cBhvr>
                                    </p:animEffect>
                                  </p:childTnLst>
                                </p:cTn>
                              </p:par>
                              <p:par>
                                <p:cTn id="11" presetID="9" presetClass="entr" presetSubtype="0" fill="hold" nodeType="withEffect">
                                  <p:stCondLst>
                                    <p:cond delay="0"/>
                                  </p:stCondLst>
                                  <p:childTnLst>
                                    <p:set>
                                      <p:cBhvr>
                                        <p:cTn id="12" dur="1" fill="hold">
                                          <p:stCondLst>
                                            <p:cond delay="0"/>
                                          </p:stCondLst>
                                        </p:cTn>
                                        <p:tgtEl>
                                          <p:spTgt spid="33806"/>
                                        </p:tgtEl>
                                        <p:attrNameLst>
                                          <p:attrName>style.visibility</p:attrName>
                                        </p:attrNameLst>
                                      </p:cBhvr>
                                      <p:to>
                                        <p:strVal val="visible"/>
                                      </p:to>
                                    </p:set>
                                    <p:animEffect transition="in" filter="dissolve">
                                      <p:cBhvr>
                                        <p:cTn id="13" dur="500"/>
                                        <p:tgtEl>
                                          <p:spTgt spid="33806"/>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33807"/>
                                        </p:tgtEl>
                                        <p:attrNameLst>
                                          <p:attrName>style.visibility</p:attrName>
                                        </p:attrNameLst>
                                      </p:cBhvr>
                                      <p:to>
                                        <p:strVal val="visible"/>
                                      </p:to>
                                    </p:set>
                                    <p:animEffect transition="in" filter="dissolve">
                                      <p:cBhvr>
                                        <p:cTn id="16" dur="500"/>
                                        <p:tgtEl>
                                          <p:spTgt spid="33807"/>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33808"/>
                                        </p:tgtEl>
                                        <p:attrNameLst>
                                          <p:attrName>style.visibility</p:attrName>
                                        </p:attrNameLst>
                                      </p:cBhvr>
                                      <p:to>
                                        <p:strVal val="visible"/>
                                      </p:to>
                                    </p:set>
                                    <p:animEffect transition="in" filter="dissolve">
                                      <p:cBhvr>
                                        <p:cTn id="19" dur="500"/>
                                        <p:tgtEl>
                                          <p:spTgt spid="33808"/>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33809"/>
                                        </p:tgtEl>
                                        <p:attrNameLst>
                                          <p:attrName>style.visibility</p:attrName>
                                        </p:attrNameLst>
                                      </p:cBhvr>
                                      <p:to>
                                        <p:strVal val="visible"/>
                                      </p:to>
                                    </p:set>
                                    <p:animEffect transition="in" filter="dissolve">
                                      <p:cBhvr>
                                        <p:cTn id="22" dur="500"/>
                                        <p:tgtEl>
                                          <p:spTgt spid="338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07" grpId="0" bldLvl="0" animBg="1"/>
      <p:bldP spid="33808" grpId="0" bldLvl="0" animBg="1"/>
      <p:bldP spid="33809" grpId="0" bldLvl="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p:cNvSpPr>
            <a:spLocks noChangeArrowheads="1"/>
          </p:cNvSpPr>
          <p:nvPr/>
        </p:nvSpPr>
        <p:spPr bwMode="auto">
          <a:xfrm>
            <a:off x="1703388" y="1412876"/>
            <a:ext cx="3384550"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50000"/>
              </a:spcBef>
              <a:buFontTx/>
              <a:buNone/>
            </a:pPr>
            <a:r>
              <a:rPr lang="en-US" altLang="zh-CN" sz="4800" b="1" dirty="0"/>
              <a:t>Black</a:t>
            </a:r>
            <a:r>
              <a:rPr lang="en-US" altLang="zh-CN" sz="2800" b="1" dirty="0"/>
              <a:t> </a:t>
            </a:r>
          </a:p>
          <a:p>
            <a:pPr algn="ctr">
              <a:spcBef>
                <a:spcPct val="50000"/>
              </a:spcBef>
              <a:buNone/>
            </a:pPr>
            <a:r>
              <a:rPr lang="en-US" altLang="zh-CN" sz="2800" dirty="0" err="1"/>
              <a:t>h</a:t>
            </a:r>
            <a:r>
              <a:rPr lang="en-US" altLang="zh-CN" sz="2800" dirty="0" err="1" smtClean="0"/>
              <a:t>ēisè</a:t>
            </a:r>
            <a:endParaRPr lang="en-US" altLang="zh-CN" sz="2800" dirty="0" smtClean="0"/>
          </a:p>
          <a:p>
            <a:pPr algn="ctr">
              <a:spcBef>
                <a:spcPct val="50000"/>
              </a:spcBef>
              <a:buNone/>
            </a:pPr>
            <a:r>
              <a:rPr lang="zh-CN" altLang="en-US" sz="2800" b="1" dirty="0" smtClean="0"/>
              <a:t>黑色</a:t>
            </a:r>
            <a:endParaRPr lang="zh-CN" altLang="en-US" sz="2800" b="1" dirty="0"/>
          </a:p>
          <a:p>
            <a:pPr algn="ctr" eaLnBrk="1" hangingPunct="1">
              <a:spcBef>
                <a:spcPct val="50000"/>
              </a:spcBef>
              <a:buFontTx/>
              <a:buNone/>
            </a:pPr>
            <a:r>
              <a:rPr lang="en-US" altLang="zh-CN" sz="2800" i="1" dirty="0"/>
              <a:t>criticized(</a:t>
            </a:r>
            <a:r>
              <a:rPr lang="zh-CN" altLang="en-US" sz="2800" i="1" dirty="0"/>
              <a:t>刚烈 </a:t>
            </a:r>
            <a:r>
              <a:rPr lang="en-US" altLang="zh-CN" sz="2800" i="1" dirty="0"/>
              <a:t>), integrity(</a:t>
            </a:r>
            <a:r>
              <a:rPr lang="zh-CN" altLang="en-US" sz="2800" i="1" dirty="0"/>
              <a:t>正直 </a:t>
            </a:r>
            <a:r>
              <a:rPr lang="en-US" altLang="zh-CN" sz="2800" i="1" dirty="0"/>
              <a:t>), bravery and even reckless(</a:t>
            </a:r>
            <a:r>
              <a:rPr lang="zh-CN" altLang="en-US" sz="2800" i="1" dirty="0"/>
              <a:t>鲁莽 </a:t>
            </a:r>
            <a:r>
              <a:rPr lang="en-US" altLang="zh-CN" sz="2800" i="1" dirty="0"/>
              <a:t>), </a:t>
            </a:r>
          </a:p>
          <a:p>
            <a:pPr algn="ctr" eaLnBrk="1" hangingPunct="1">
              <a:spcBef>
                <a:spcPct val="50000"/>
              </a:spcBef>
              <a:buFontTx/>
              <a:buNone/>
            </a:pPr>
            <a:r>
              <a:rPr lang="en-US" altLang="zh-CN" sz="2800" i="1" dirty="0"/>
              <a:t>Sense of justice</a:t>
            </a:r>
          </a:p>
          <a:p>
            <a:pPr algn="ctr" eaLnBrk="1" hangingPunct="1">
              <a:spcBef>
                <a:spcPct val="50000"/>
              </a:spcBef>
              <a:buFontTx/>
              <a:buNone/>
            </a:pPr>
            <a:r>
              <a:rPr lang="en-US" altLang="zh-CN" sz="2800" i="1" dirty="0"/>
              <a:t>such as Zhang </a:t>
            </a:r>
            <a:r>
              <a:rPr lang="en-US" altLang="zh-CN" sz="2800" i="1" dirty="0" err="1"/>
              <a:t>Fei</a:t>
            </a:r>
            <a:r>
              <a:rPr lang="en-US" altLang="zh-CN" sz="2800" b="1" dirty="0"/>
              <a:t>.</a:t>
            </a:r>
          </a:p>
        </p:txBody>
      </p:sp>
      <p:pic>
        <p:nvPicPr>
          <p:cNvPr id="38920" name="Picture 8" descr="37063_2506803_6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87938" y="0"/>
            <a:ext cx="558006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8920"/>
                                        </p:tgtEl>
                                        <p:attrNameLst>
                                          <p:attrName>style.visibility</p:attrName>
                                        </p:attrNameLst>
                                      </p:cBhvr>
                                      <p:to>
                                        <p:strVal val="visible"/>
                                      </p:to>
                                    </p:set>
                                    <p:animEffect transition="in" filter="box(in)">
                                      <p:cBhvr>
                                        <p:cTn id="7" dur="1000"/>
                                        <p:tgtEl>
                                          <p:spTgt spid="389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61" name="Picture 5" descr="05a">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1400" y="1555750"/>
            <a:ext cx="2298700" cy="280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2" name="Picture 6" descr="0110pic0404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2400" y="1557338"/>
            <a:ext cx="2159000"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3" name="Picture 7" descr="00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40700" y="1620839"/>
            <a:ext cx="2274888" cy="277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4" name="Text Box 8"/>
          <p:cNvSpPr txBox="1">
            <a:spLocks noChangeArrowheads="1"/>
          </p:cNvSpPr>
          <p:nvPr/>
        </p:nvSpPr>
        <p:spPr bwMode="auto">
          <a:xfrm>
            <a:off x="8651876" y="4540251"/>
            <a:ext cx="133191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solidFill>
                  <a:srgbClr val="003300"/>
                </a:solidFill>
              </a:rPr>
              <a:t>崇黑虎</a:t>
            </a:r>
          </a:p>
        </p:txBody>
      </p:sp>
      <p:sp>
        <p:nvSpPr>
          <p:cNvPr id="45065" name="Text Box 9"/>
          <p:cNvSpPr txBox="1">
            <a:spLocks noChangeArrowheads="1"/>
          </p:cNvSpPr>
          <p:nvPr/>
        </p:nvSpPr>
        <p:spPr bwMode="auto">
          <a:xfrm>
            <a:off x="5911851" y="4611688"/>
            <a:ext cx="1120775"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solidFill>
                  <a:srgbClr val="003300"/>
                </a:solidFill>
              </a:rPr>
              <a:t>包公</a:t>
            </a:r>
          </a:p>
        </p:txBody>
      </p:sp>
      <p:sp>
        <p:nvSpPr>
          <p:cNvPr id="45066" name="Text Box 10"/>
          <p:cNvSpPr txBox="1">
            <a:spLocks noChangeArrowheads="1"/>
          </p:cNvSpPr>
          <p:nvPr/>
        </p:nvSpPr>
        <p:spPr bwMode="auto">
          <a:xfrm>
            <a:off x="2890839" y="4611688"/>
            <a:ext cx="1044575"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solidFill>
                  <a:srgbClr val="003300"/>
                </a:solidFill>
              </a:rPr>
              <a:t>张飞</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5061"/>
                                        </p:tgtEl>
                                        <p:attrNameLst>
                                          <p:attrName>style.visibility</p:attrName>
                                        </p:attrNameLst>
                                      </p:cBhvr>
                                      <p:to>
                                        <p:strVal val="visible"/>
                                      </p:to>
                                    </p:set>
                                    <p:animEffect transition="in" filter="dissolve">
                                      <p:cBhvr>
                                        <p:cTn id="7" dur="1000"/>
                                        <p:tgtEl>
                                          <p:spTgt spid="45061"/>
                                        </p:tgtEl>
                                      </p:cBhvr>
                                    </p:animEffect>
                                  </p:childTnLst>
                                </p:cTn>
                              </p:par>
                              <p:par>
                                <p:cTn id="8" presetID="9" presetClass="entr" presetSubtype="0" fill="hold" nodeType="withEffect">
                                  <p:stCondLst>
                                    <p:cond delay="0"/>
                                  </p:stCondLst>
                                  <p:childTnLst>
                                    <p:set>
                                      <p:cBhvr>
                                        <p:cTn id="9" dur="1" fill="hold">
                                          <p:stCondLst>
                                            <p:cond delay="0"/>
                                          </p:stCondLst>
                                        </p:cTn>
                                        <p:tgtEl>
                                          <p:spTgt spid="45062"/>
                                        </p:tgtEl>
                                        <p:attrNameLst>
                                          <p:attrName>style.visibility</p:attrName>
                                        </p:attrNameLst>
                                      </p:cBhvr>
                                      <p:to>
                                        <p:strVal val="visible"/>
                                      </p:to>
                                    </p:set>
                                    <p:animEffect transition="in" filter="dissolve">
                                      <p:cBhvr>
                                        <p:cTn id="10" dur="1000"/>
                                        <p:tgtEl>
                                          <p:spTgt spid="45062"/>
                                        </p:tgtEl>
                                      </p:cBhvr>
                                    </p:animEffect>
                                  </p:childTnLst>
                                </p:cTn>
                              </p:par>
                              <p:par>
                                <p:cTn id="11" presetID="9" presetClass="entr" presetSubtype="0" fill="hold" nodeType="withEffect">
                                  <p:stCondLst>
                                    <p:cond delay="0"/>
                                  </p:stCondLst>
                                  <p:childTnLst>
                                    <p:set>
                                      <p:cBhvr>
                                        <p:cTn id="12" dur="1" fill="hold">
                                          <p:stCondLst>
                                            <p:cond delay="0"/>
                                          </p:stCondLst>
                                        </p:cTn>
                                        <p:tgtEl>
                                          <p:spTgt spid="45063"/>
                                        </p:tgtEl>
                                        <p:attrNameLst>
                                          <p:attrName>style.visibility</p:attrName>
                                        </p:attrNameLst>
                                      </p:cBhvr>
                                      <p:to>
                                        <p:strVal val="visible"/>
                                      </p:to>
                                    </p:set>
                                    <p:animEffect transition="in" filter="dissolve">
                                      <p:cBhvr>
                                        <p:cTn id="13" dur="1000"/>
                                        <p:tgtEl>
                                          <p:spTgt spid="45063"/>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45064"/>
                                        </p:tgtEl>
                                        <p:attrNameLst>
                                          <p:attrName>style.visibility</p:attrName>
                                        </p:attrNameLst>
                                      </p:cBhvr>
                                      <p:to>
                                        <p:strVal val="visible"/>
                                      </p:to>
                                    </p:set>
                                    <p:animEffect transition="in" filter="dissolve">
                                      <p:cBhvr>
                                        <p:cTn id="16" dur="1000"/>
                                        <p:tgtEl>
                                          <p:spTgt spid="45064"/>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45065"/>
                                        </p:tgtEl>
                                        <p:attrNameLst>
                                          <p:attrName>style.visibility</p:attrName>
                                        </p:attrNameLst>
                                      </p:cBhvr>
                                      <p:to>
                                        <p:strVal val="visible"/>
                                      </p:to>
                                    </p:set>
                                    <p:animEffect transition="in" filter="dissolve">
                                      <p:cBhvr>
                                        <p:cTn id="19" dur="1000"/>
                                        <p:tgtEl>
                                          <p:spTgt spid="45065"/>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45066"/>
                                        </p:tgtEl>
                                        <p:attrNameLst>
                                          <p:attrName>style.visibility</p:attrName>
                                        </p:attrNameLst>
                                      </p:cBhvr>
                                      <p:to>
                                        <p:strVal val="visible"/>
                                      </p:to>
                                    </p:set>
                                    <p:animEffect transition="in" filter="dissolve">
                                      <p:cBhvr>
                                        <p:cTn id="22" dur="1000"/>
                                        <p:tgtEl>
                                          <p:spTgt spid="450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64" grpId="0" bldLvl="0" animBg="1"/>
      <p:bldP spid="45065" grpId="0" bldLvl="0" animBg="1"/>
      <p:bldP spid="45066" grpId="0" bldLvl="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p:cNvSpPr>
            <a:spLocks noChangeArrowheads="1"/>
          </p:cNvSpPr>
          <p:nvPr/>
        </p:nvSpPr>
        <p:spPr bwMode="auto">
          <a:xfrm>
            <a:off x="1847850" y="1341439"/>
            <a:ext cx="3384550" cy="5047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50000"/>
              </a:spcBef>
              <a:buFontTx/>
              <a:buNone/>
            </a:pPr>
            <a:r>
              <a:rPr lang="en-US" altLang="zh-CN" sz="2800" b="1" dirty="0">
                <a:latin typeface="SimHei" panose="02010609060101010101" charset="-122"/>
                <a:ea typeface="SimHei" panose="02010609060101010101" charset="-122"/>
              </a:rPr>
              <a:t>Yellow</a:t>
            </a:r>
          </a:p>
          <a:p>
            <a:pPr algn="ctr">
              <a:spcBef>
                <a:spcPct val="50000"/>
              </a:spcBef>
              <a:buNone/>
            </a:pPr>
            <a:r>
              <a:rPr lang="en-US" altLang="zh-CN" sz="2800" dirty="0" err="1"/>
              <a:t>h</a:t>
            </a:r>
            <a:r>
              <a:rPr lang="en-US" altLang="zh-CN" sz="2800" dirty="0" err="1" smtClean="0"/>
              <a:t>uángsè</a:t>
            </a:r>
            <a:endParaRPr lang="en-US" altLang="zh-CN" sz="2800" dirty="0" smtClean="0"/>
          </a:p>
          <a:p>
            <a:pPr algn="ctr">
              <a:spcBef>
                <a:spcPct val="50000"/>
              </a:spcBef>
              <a:buNone/>
            </a:pPr>
            <a:r>
              <a:rPr lang="zh-CN" altLang="en-US" sz="2800" b="1" dirty="0" smtClean="0">
                <a:latin typeface="SimHei" panose="02010609060101010101" charset="-122"/>
                <a:ea typeface="SimHei" panose="02010609060101010101" charset="-122"/>
              </a:rPr>
              <a:t>黄色</a:t>
            </a:r>
            <a:r>
              <a:rPr lang="zh-CN" altLang="en-US" sz="3600" b="1" dirty="0" smtClean="0">
                <a:solidFill>
                  <a:srgbClr val="FFFF00"/>
                </a:solidFill>
                <a:latin typeface="SimHei" panose="02010609060101010101" charset="-122"/>
                <a:ea typeface="SimHei" panose="02010609060101010101" charset="-122"/>
              </a:rPr>
              <a:t>       </a:t>
            </a:r>
            <a:r>
              <a:rPr lang="en-US" altLang="zh-CN" sz="3600" b="1" i="1" dirty="0">
                <a:latin typeface="SimHei" panose="02010609060101010101" charset="-122"/>
                <a:ea typeface="SimHei" panose="02010609060101010101" charset="-122"/>
              </a:rPr>
              <a:t>vicious brutality(</a:t>
            </a:r>
            <a:r>
              <a:rPr lang="zh-CN" altLang="en-US" sz="3600" b="1" i="1" dirty="0">
                <a:latin typeface="SimHei" panose="02010609060101010101" charset="-122"/>
                <a:ea typeface="SimHei" panose="02010609060101010101" charset="-122"/>
              </a:rPr>
              <a:t>凶狠残暴 </a:t>
            </a:r>
            <a:r>
              <a:rPr lang="en-US" altLang="zh-CN" sz="3600" b="1" i="1" dirty="0">
                <a:latin typeface="SimHei" panose="02010609060101010101" charset="-122"/>
                <a:ea typeface="SimHei" panose="02010609060101010101" charset="-122"/>
              </a:rPr>
              <a:t>)</a:t>
            </a:r>
          </a:p>
          <a:p>
            <a:pPr algn="ctr" eaLnBrk="1" hangingPunct="1">
              <a:spcBef>
                <a:spcPct val="50000"/>
              </a:spcBef>
              <a:buFontTx/>
              <a:buNone/>
            </a:pPr>
            <a:r>
              <a:rPr lang="en-US" altLang="zh-CN" sz="3600" b="1" i="1" dirty="0">
                <a:latin typeface="SimHei" panose="02010609060101010101" charset="-122"/>
                <a:ea typeface="SimHei" panose="02010609060101010101" charset="-122"/>
              </a:rPr>
              <a:t> such as Dian Wei.</a:t>
            </a:r>
            <a:r>
              <a:rPr lang="en-US" altLang="zh-CN" sz="1800" i="1" dirty="0"/>
              <a:t> </a:t>
            </a:r>
          </a:p>
        </p:txBody>
      </p:sp>
      <p:pic>
        <p:nvPicPr>
          <p:cNvPr id="23555" name="Picture 5" descr="典韦"/>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9376" y="908050"/>
            <a:ext cx="2633663"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Rectangle 6"/>
          <p:cNvSpPr>
            <a:spLocks noChangeArrowheads="1"/>
          </p:cNvSpPr>
          <p:nvPr/>
        </p:nvSpPr>
        <p:spPr bwMode="auto">
          <a:xfrm>
            <a:off x="5664200" y="4437063"/>
            <a:ext cx="129698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50000"/>
              </a:spcBef>
              <a:buFontTx/>
              <a:buNone/>
            </a:pPr>
            <a:r>
              <a:rPr kumimoji="1" lang="zh-CN" altLang="en-US" sz="2800" b="1">
                <a:solidFill>
                  <a:srgbClr val="00CCFF"/>
                </a:solidFill>
              </a:rPr>
              <a:t>典    韦</a:t>
            </a:r>
          </a:p>
        </p:txBody>
      </p:sp>
      <p:pic>
        <p:nvPicPr>
          <p:cNvPr id="23557" name="Picture 7" descr="英布"/>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6225" y="1844676"/>
            <a:ext cx="2630488" cy="320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8" name="Rectangle 8"/>
          <p:cNvSpPr>
            <a:spLocks noChangeArrowheads="1"/>
          </p:cNvSpPr>
          <p:nvPr/>
        </p:nvSpPr>
        <p:spPr bwMode="auto">
          <a:xfrm>
            <a:off x="8491539" y="5465763"/>
            <a:ext cx="1292225"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50000"/>
              </a:spcBef>
              <a:buFontTx/>
              <a:buNone/>
            </a:pPr>
            <a:r>
              <a:rPr kumimoji="1" lang="zh-CN" altLang="en-US" sz="2800" b="1">
                <a:solidFill>
                  <a:srgbClr val="00CCFF"/>
                </a:solidFill>
              </a:rPr>
              <a:t>英    布</a:t>
            </a:r>
          </a:p>
        </p:txBody>
      </p:sp>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3" name="Picture 5" descr="18a">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5189" y="1341439"/>
            <a:ext cx="2255837" cy="278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4" name="Picture 6" descr="09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29200" y="1341439"/>
            <a:ext cx="2325688" cy="280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5" name="Text Box 7"/>
          <p:cNvSpPr txBox="1">
            <a:spLocks noChangeArrowheads="1"/>
          </p:cNvSpPr>
          <p:nvPr/>
        </p:nvSpPr>
        <p:spPr bwMode="auto">
          <a:xfrm>
            <a:off x="2792413" y="4540251"/>
            <a:ext cx="15748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t>典韦</a:t>
            </a:r>
          </a:p>
        </p:txBody>
      </p:sp>
      <p:sp>
        <p:nvSpPr>
          <p:cNvPr id="43016" name="Text Box 8"/>
          <p:cNvSpPr txBox="1">
            <a:spLocks noChangeArrowheads="1"/>
          </p:cNvSpPr>
          <p:nvPr/>
        </p:nvSpPr>
        <p:spPr bwMode="auto">
          <a:xfrm>
            <a:off x="5394326" y="4540251"/>
            <a:ext cx="16303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t>宇文成都</a:t>
            </a:r>
          </a:p>
        </p:txBody>
      </p:sp>
      <p:pic>
        <p:nvPicPr>
          <p:cNvPr id="43017" name="Picture 9" descr="00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45450" y="1341439"/>
            <a:ext cx="2305050" cy="280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8" name="Text Box 10"/>
          <p:cNvSpPr txBox="1">
            <a:spLocks noChangeArrowheads="1"/>
          </p:cNvSpPr>
          <p:nvPr/>
        </p:nvSpPr>
        <p:spPr bwMode="auto">
          <a:xfrm>
            <a:off x="8474075" y="4540251"/>
            <a:ext cx="15176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t>土行孙</a:t>
            </a:r>
          </a:p>
        </p:txBody>
      </p:sp>
      <p:sp>
        <p:nvSpPr>
          <p:cNvPr id="43019" name="Text Box 11"/>
          <p:cNvSpPr txBox="1">
            <a:spLocks noChangeArrowheads="1"/>
          </p:cNvSpPr>
          <p:nvPr/>
        </p:nvSpPr>
        <p:spPr bwMode="auto">
          <a:xfrm>
            <a:off x="2782889" y="5445126"/>
            <a:ext cx="6948487"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en-US" altLang="zh-CN" sz="2800" b="1" i="1">
                <a:ea typeface="Batang" charset="0"/>
              </a:rPr>
              <a:t>Wise, both ability and political integrity</a:t>
            </a:r>
            <a:endParaRPr lang="zh-CN" altLang="en-US" sz="2800" b="1" i="1">
              <a:ea typeface="Batang"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3013"/>
                                        </p:tgtEl>
                                        <p:attrNameLst>
                                          <p:attrName>style.visibility</p:attrName>
                                        </p:attrNameLst>
                                      </p:cBhvr>
                                      <p:to>
                                        <p:strVal val="visible"/>
                                      </p:to>
                                    </p:set>
                                    <p:animEffect transition="in" filter="dissolve">
                                      <p:cBhvr>
                                        <p:cTn id="7" dur="500"/>
                                        <p:tgtEl>
                                          <p:spTgt spid="43013"/>
                                        </p:tgtEl>
                                      </p:cBhvr>
                                    </p:animEffect>
                                  </p:childTnLst>
                                </p:cTn>
                              </p:par>
                              <p:par>
                                <p:cTn id="8" presetID="9" presetClass="entr" presetSubtype="0" fill="hold" nodeType="withEffect">
                                  <p:stCondLst>
                                    <p:cond delay="0"/>
                                  </p:stCondLst>
                                  <p:childTnLst>
                                    <p:set>
                                      <p:cBhvr>
                                        <p:cTn id="9" dur="1" fill="hold">
                                          <p:stCondLst>
                                            <p:cond delay="0"/>
                                          </p:stCondLst>
                                        </p:cTn>
                                        <p:tgtEl>
                                          <p:spTgt spid="43014"/>
                                        </p:tgtEl>
                                        <p:attrNameLst>
                                          <p:attrName>style.visibility</p:attrName>
                                        </p:attrNameLst>
                                      </p:cBhvr>
                                      <p:to>
                                        <p:strVal val="visible"/>
                                      </p:to>
                                    </p:set>
                                    <p:animEffect transition="in" filter="dissolve">
                                      <p:cBhvr>
                                        <p:cTn id="10" dur="500"/>
                                        <p:tgtEl>
                                          <p:spTgt spid="43014"/>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43015"/>
                                        </p:tgtEl>
                                        <p:attrNameLst>
                                          <p:attrName>style.visibility</p:attrName>
                                        </p:attrNameLst>
                                      </p:cBhvr>
                                      <p:to>
                                        <p:strVal val="visible"/>
                                      </p:to>
                                    </p:set>
                                    <p:animEffect transition="in" filter="dissolve">
                                      <p:cBhvr>
                                        <p:cTn id="13" dur="500"/>
                                        <p:tgtEl>
                                          <p:spTgt spid="43015"/>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43016"/>
                                        </p:tgtEl>
                                        <p:attrNameLst>
                                          <p:attrName>style.visibility</p:attrName>
                                        </p:attrNameLst>
                                      </p:cBhvr>
                                      <p:to>
                                        <p:strVal val="visible"/>
                                      </p:to>
                                    </p:set>
                                    <p:animEffect transition="in" filter="dissolve">
                                      <p:cBhvr>
                                        <p:cTn id="16" dur="500"/>
                                        <p:tgtEl>
                                          <p:spTgt spid="43016"/>
                                        </p:tgtEl>
                                      </p:cBhvr>
                                    </p:animEffect>
                                  </p:childTnLst>
                                </p:cTn>
                              </p:par>
                              <p:par>
                                <p:cTn id="17" presetID="9" presetClass="entr" presetSubtype="0" fill="hold" nodeType="withEffect">
                                  <p:stCondLst>
                                    <p:cond delay="0"/>
                                  </p:stCondLst>
                                  <p:childTnLst>
                                    <p:set>
                                      <p:cBhvr>
                                        <p:cTn id="18" dur="1" fill="hold">
                                          <p:stCondLst>
                                            <p:cond delay="0"/>
                                          </p:stCondLst>
                                        </p:cTn>
                                        <p:tgtEl>
                                          <p:spTgt spid="43017"/>
                                        </p:tgtEl>
                                        <p:attrNameLst>
                                          <p:attrName>style.visibility</p:attrName>
                                        </p:attrNameLst>
                                      </p:cBhvr>
                                      <p:to>
                                        <p:strVal val="visible"/>
                                      </p:to>
                                    </p:set>
                                    <p:animEffect transition="in" filter="dissolve">
                                      <p:cBhvr>
                                        <p:cTn id="19" dur="500"/>
                                        <p:tgtEl>
                                          <p:spTgt spid="43017"/>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43018"/>
                                        </p:tgtEl>
                                        <p:attrNameLst>
                                          <p:attrName>style.visibility</p:attrName>
                                        </p:attrNameLst>
                                      </p:cBhvr>
                                      <p:to>
                                        <p:strVal val="visible"/>
                                      </p:to>
                                    </p:set>
                                    <p:animEffect transition="in" filter="dissolve">
                                      <p:cBhvr>
                                        <p:cTn id="22" dur="500"/>
                                        <p:tgtEl>
                                          <p:spTgt spid="43018"/>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3019"/>
                                        </p:tgtEl>
                                        <p:attrNameLst>
                                          <p:attrName>style.visibility</p:attrName>
                                        </p:attrNameLst>
                                      </p:cBhvr>
                                      <p:to>
                                        <p:strVal val="visible"/>
                                      </p:to>
                                    </p:set>
                                    <p:anim calcmode="lin" valueType="num">
                                      <p:cBhvr additive="base">
                                        <p:cTn id="27" dur="500" fill="hold"/>
                                        <p:tgtEl>
                                          <p:spTgt spid="43019"/>
                                        </p:tgtEl>
                                        <p:attrNameLst>
                                          <p:attrName>ppt_x</p:attrName>
                                        </p:attrNameLst>
                                      </p:cBhvr>
                                      <p:tavLst>
                                        <p:tav tm="0">
                                          <p:val>
                                            <p:strVal val="#ppt_x"/>
                                          </p:val>
                                        </p:tav>
                                        <p:tav tm="100000">
                                          <p:val>
                                            <p:strVal val="#ppt_x"/>
                                          </p:val>
                                        </p:tav>
                                      </p:tavLst>
                                    </p:anim>
                                    <p:anim calcmode="lin" valueType="num">
                                      <p:cBhvr additive="base">
                                        <p:cTn id="28" dur="500" fill="hold"/>
                                        <p:tgtEl>
                                          <p:spTgt spid="430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5" grpId="0" bldLvl="0" animBg="1"/>
      <p:bldP spid="43016" grpId="0" bldLvl="0" animBg="1"/>
      <p:bldP spid="43018" grpId="0" bldLvl="0" animBg="1"/>
      <p:bldP spid="43019" grpId="0" bldLvl="0" animBg="1"/>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ChangeArrowheads="1"/>
          </p:cNvSpPr>
          <p:nvPr/>
        </p:nvSpPr>
        <p:spPr bwMode="auto">
          <a:xfrm>
            <a:off x="4227609" y="0"/>
            <a:ext cx="2301780"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50000"/>
              </a:spcBef>
              <a:buFontTx/>
              <a:buNone/>
            </a:pPr>
            <a:r>
              <a:rPr lang="en-US" altLang="zh-CN" dirty="0">
                <a:solidFill>
                  <a:srgbClr val="00B0F0"/>
                </a:solidFill>
              </a:rPr>
              <a:t>Blue</a:t>
            </a:r>
          </a:p>
          <a:p>
            <a:pPr algn="ctr">
              <a:spcBef>
                <a:spcPct val="50000"/>
              </a:spcBef>
              <a:buNone/>
            </a:pPr>
            <a:r>
              <a:rPr lang="en-US" altLang="zh-CN" dirty="0" err="1" smtClean="0"/>
              <a:t>lán</a:t>
            </a:r>
            <a:r>
              <a:rPr lang="en-US" altLang="zh-CN" dirty="0" smtClean="0"/>
              <a:t> </a:t>
            </a:r>
            <a:r>
              <a:rPr lang="en-US" altLang="zh-CN" dirty="0" err="1" smtClean="0"/>
              <a:t>sè</a:t>
            </a:r>
            <a:endParaRPr lang="zh-CN" altLang="en-US" dirty="0" smtClean="0"/>
          </a:p>
          <a:p>
            <a:pPr algn="ctr">
              <a:spcBef>
                <a:spcPct val="50000"/>
              </a:spcBef>
              <a:buNone/>
            </a:pPr>
            <a:r>
              <a:rPr lang="zh-CN" altLang="en-US" dirty="0" smtClean="0">
                <a:solidFill>
                  <a:srgbClr val="00B0F0"/>
                </a:solidFill>
              </a:rPr>
              <a:t>蓝色</a:t>
            </a:r>
            <a:endParaRPr lang="zh-CN" altLang="en-US" dirty="0">
              <a:solidFill>
                <a:srgbClr val="00B0F0"/>
              </a:solidFill>
            </a:endParaRPr>
          </a:p>
        </p:txBody>
      </p:sp>
      <p:sp>
        <p:nvSpPr>
          <p:cNvPr id="41989" name="Rectangle 5"/>
          <p:cNvSpPr>
            <a:spLocks noChangeArrowheads="1"/>
          </p:cNvSpPr>
          <p:nvPr/>
        </p:nvSpPr>
        <p:spPr bwMode="auto">
          <a:xfrm>
            <a:off x="2208214" y="2060576"/>
            <a:ext cx="4321175" cy="3293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lgn="ctr" eaLnBrk="1" hangingPunct="1">
              <a:spcBef>
                <a:spcPct val="50000"/>
              </a:spcBef>
              <a:buFontTx/>
              <a:buNone/>
            </a:pPr>
            <a:r>
              <a:rPr lang="en-US" altLang="zh-CN" i="1" dirty="0"/>
              <a:t>represented </a:t>
            </a:r>
            <a:r>
              <a:rPr lang="en-US" altLang="zh-CN" i="1" dirty="0" err="1"/>
              <a:t>bold,irritable</a:t>
            </a:r>
            <a:r>
              <a:rPr lang="en-US" altLang="zh-CN" i="1" dirty="0"/>
              <a:t>(</a:t>
            </a:r>
            <a:r>
              <a:rPr lang="zh-CN" altLang="en-US" i="1" dirty="0"/>
              <a:t>粗豪暴躁 </a:t>
            </a:r>
            <a:r>
              <a:rPr lang="en-US" altLang="zh-CN" i="1" dirty="0"/>
              <a:t>), </a:t>
            </a:r>
          </a:p>
          <a:p>
            <a:pPr algn="ctr" eaLnBrk="1" hangingPunct="1">
              <a:spcBef>
                <a:spcPct val="50000"/>
              </a:spcBef>
              <a:buFontTx/>
              <a:buNone/>
            </a:pPr>
            <a:r>
              <a:rPr lang="en-US" altLang="zh-CN" i="1" dirty="0"/>
              <a:t>such as Dou Ambassador(</a:t>
            </a:r>
            <a:r>
              <a:rPr lang="zh-CN" altLang="en-US" i="1" dirty="0"/>
              <a:t>窦尔敦、</a:t>
            </a:r>
            <a:r>
              <a:rPr lang="en-US" altLang="zh-CN" i="1" dirty="0"/>
              <a:t>), Ma Wu (</a:t>
            </a:r>
            <a:r>
              <a:rPr lang="zh-CN" altLang="en-US" i="1" dirty="0"/>
              <a:t>马武 </a:t>
            </a:r>
            <a:r>
              <a:rPr lang="en-US" altLang="zh-CN" i="1" dirty="0"/>
              <a:t>).</a:t>
            </a:r>
          </a:p>
        </p:txBody>
      </p:sp>
      <p:pic>
        <p:nvPicPr>
          <p:cNvPr id="25604" name="Picture 6" descr="37063_2506803_1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6363" y="1768475"/>
            <a:ext cx="3960812" cy="388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1989"/>
                                        </p:tgtEl>
                                        <p:attrNameLst>
                                          <p:attrName>style.visibility</p:attrName>
                                        </p:attrNameLst>
                                      </p:cBhvr>
                                      <p:to>
                                        <p:strVal val="visible"/>
                                      </p:to>
                                    </p:set>
                                    <p:anim calcmode="lin" valueType="num">
                                      <p:cBhvr additive="base">
                                        <p:cTn id="7" dur="500" fill="hold"/>
                                        <p:tgtEl>
                                          <p:spTgt spid="41989"/>
                                        </p:tgtEl>
                                        <p:attrNameLst>
                                          <p:attrName>ppt_x</p:attrName>
                                        </p:attrNameLst>
                                      </p:cBhvr>
                                      <p:tavLst>
                                        <p:tav tm="0">
                                          <p:val>
                                            <p:strVal val="#ppt_x"/>
                                          </p:val>
                                        </p:tav>
                                        <p:tav tm="100000">
                                          <p:val>
                                            <p:strVal val="#ppt_x"/>
                                          </p:val>
                                        </p:tav>
                                      </p:tavLst>
                                    </p:anim>
                                    <p:anim calcmode="lin" valueType="num">
                                      <p:cBhvr additive="base">
                                        <p:cTn id="8" dur="500" fill="hold"/>
                                        <p:tgtEl>
                                          <p:spTgt spid="4198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9" grpId="0" bldLvl="0" animBg="1"/>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8" name="Picture 4" descr="窦尔墩">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2164" y="1484313"/>
            <a:ext cx="2236787" cy="273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9" name="Text Box 5"/>
          <p:cNvSpPr txBox="1">
            <a:spLocks noChangeArrowheads="1"/>
          </p:cNvSpPr>
          <p:nvPr/>
        </p:nvSpPr>
        <p:spPr bwMode="auto">
          <a:xfrm>
            <a:off x="2719388" y="4518026"/>
            <a:ext cx="1452562"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t>窦尔墩</a:t>
            </a:r>
          </a:p>
        </p:txBody>
      </p:sp>
      <p:pic>
        <p:nvPicPr>
          <p:cNvPr id="41990" name="Picture 6" descr="012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87939" y="1484314"/>
            <a:ext cx="2238375" cy="2738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1" name="Text Box 7"/>
          <p:cNvSpPr txBox="1">
            <a:spLocks noChangeArrowheads="1"/>
          </p:cNvSpPr>
          <p:nvPr/>
        </p:nvSpPr>
        <p:spPr bwMode="auto">
          <a:xfrm>
            <a:off x="5468938" y="4518026"/>
            <a:ext cx="15113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t>雷震子</a:t>
            </a:r>
          </a:p>
        </p:txBody>
      </p:sp>
      <p:pic>
        <p:nvPicPr>
          <p:cNvPr id="41992" name="Picture 8" descr="吕蒙"/>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40689" y="1484314"/>
            <a:ext cx="2244725" cy="2738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3" name="Text Box 9"/>
          <p:cNvSpPr txBox="1">
            <a:spLocks noChangeArrowheads="1"/>
          </p:cNvSpPr>
          <p:nvPr/>
        </p:nvSpPr>
        <p:spPr bwMode="auto">
          <a:xfrm>
            <a:off x="8769351" y="4446588"/>
            <a:ext cx="1450975"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t>吕蒙</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1988"/>
                                        </p:tgtEl>
                                        <p:attrNameLst>
                                          <p:attrName>style.visibility</p:attrName>
                                        </p:attrNameLst>
                                      </p:cBhvr>
                                      <p:to>
                                        <p:strVal val="visible"/>
                                      </p:to>
                                    </p:set>
                                    <p:animEffect transition="in" filter="dissolve">
                                      <p:cBhvr>
                                        <p:cTn id="7" dur="1000"/>
                                        <p:tgtEl>
                                          <p:spTgt spid="4198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1989"/>
                                        </p:tgtEl>
                                        <p:attrNameLst>
                                          <p:attrName>style.visibility</p:attrName>
                                        </p:attrNameLst>
                                      </p:cBhvr>
                                      <p:to>
                                        <p:strVal val="visible"/>
                                      </p:to>
                                    </p:set>
                                    <p:animEffect transition="in" filter="dissolve">
                                      <p:cBhvr>
                                        <p:cTn id="10" dur="1000"/>
                                        <p:tgtEl>
                                          <p:spTgt spid="41989"/>
                                        </p:tgtEl>
                                      </p:cBhvr>
                                    </p:animEffect>
                                  </p:childTnLst>
                                </p:cTn>
                              </p:par>
                              <p:par>
                                <p:cTn id="11" presetID="9" presetClass="entr" presetSubtype="0" fill="hold" nodeType="withEffect">
                                  <p:stCondLst>
                                    <p:cond delay="0"/>
                                  </p:stCondLst>
                                  <p:childTnLst>
                                    <p:set>
                                      <p:cBhvr>
                                        <p:cTn id="12" dur="1" fill="hold">
                                          <p:stCondLst>
                                            <p:cond delay="0"/>
                                          </p:stCondLst>
                                        </p:cTn>
                                        <p:tgtEl>
                                          <p:spTgt spid="41990"/>
                                        </p:tgtEl>
                                        <p:attrNameLst>
                                          <p:attrName>style.visibility</p:attrName>
                                        </p:attrNameLst>
                                      </p:cBhvr>
                                      <p:to>
                                        <p:strVal val="visible"/>
                                      </p:to>
                                    </p:set>
                                    <p:animEffect transition="in" filter="dissolve">
                                      <p:cBhvr>
                                        <p:cTn id="13" dur="1000"/>
                                        <p:tgtEl>
                                          <p:spTgt spid="41990"/>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41991"/>
                                        </p:tgtEl>
                                        <p:attrNameLst>
                                          <p:attrName>style.visibility</p:attrName>
                                        </p:attrNameLst>
                                      </p:cBhvr>
                                      <p:to>
                                        <p:strVal val="visible"/>
                                      </p:to>
                                    </p:set>
                                    <p:animEffect transition="in" filter="dissolve">
                                      <p:cBhvr>
                                        <p:cTn id="16" dur="1000"/>
                                        <p:tgtEl>
                                          <p:spTgt spid="41991"/>
                                        </p:tgtEl>
                                      </p:cBhvr>
                                    </p:animEffect>
                                  </p:childTnLst>
                                </p:cTn>
                              </p:par>
                              <p:par>
                                <p:cTn id="17" presetID="9" presetClass="entr" presetSubtype="0" fill="hold" nodeType="withEffect">
                                  <p:stCondLst>
                                    <p:cond delay="0"/>
                                  </p:stCondLst>
                                  <p:childTnLst>
                                    <p:set>
                                      <p:cBhvr>
                                        <p:cTn id="18" dur="1" fill="hold">
                                          <p:stCondLst>
                                            <p:cond delay="0"/>
                                          </p:stCondLst>
                                        </p:cTn>
                                        <p:tgtEl>
                                          <p:spTgt spid="41992"/>
                                        </p:tgtEl>
                                        <p:attrNameLst>
                                          <p:attrName>style.visibility</p:attrName>
                                        </p:attrNameLst>
                                      </p:cBhvr>
                                      <p:to>
                                        <p:strVal val="visible"/>
                                      </p:to>
                                    </p:set>
                                    <p:animEffect transition="in" filter="dissolve">
                                      <p:cBhvr>
                                        <p:cTn id="19" dur="1000"/>
                                        <p:tgtEl>
                                          <p:spTgt spid="41992"/>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41993"/>
                                        </p:tgtEl>
                                        <p:attrNameLst>
                                          <p:attrName>style.visibility</p:attrName>
                                        </p:attrNameLst>
                                      </p:cBhvr>
                                      <p:to>
                                        <p:strVal val="visible"/>
                                      </p:to>
                                    </p:set>
                                    <p:animEffect transition="in" filter="dissolve">
                                      <p:cBhvr>
                                        <p:cTn id="22" dur="1000"/>
                                        <p:tgtEl>
                                          <p:spTgt spid="419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9" grpId="0" bldLvl="0" animBg="1"/>
      <p:bldP spid="41991" grpId="0" bldLvl="0" animBg="1"/>
      <p:bldP spid="41993" grpId="0" bldLvl="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6" name="Picture 4" descr="程咬金">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3750" y="1484313"/>
            <a:ext cx="2281238" cy="300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7" name="Text Box 5"/>
          <p:cNvSpPr txBox="1">
            <a:spLocks noChangeArrowheads="1"/>
          </p:cNvSpPr>
          <p:nvPr/>
        </p:nvSpPr>
        <p:spPr bwMode="auto">
          <a:xfrm>
            <a:off x="2557464" y="4630738"/>
            <a:ext cx="1457325"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t>程咬金</a:t>
            </a:r>
          </a:p>
        </p:txBody>
      </p:sp>
      <p:pic>
        <p:nvPicPr>
          <p:cNvPr id="44038" name="Picture 6" desc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40313" y="1563689"/>
            <a:ext cx="2343150" cy="287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9" name="Text Box 7"/>
          <p:cNvSpPr txBox="1">
            <a:spLocks noChangeArrowheads="1"/>
          </p:cNvSpPr>
          <p:nvPr/>
        </p:nvSpPr>
        <p:spPr bwMode="auto">
          <a:xfrm>
            <a:off x="5859463" y="4630738"/>
            <a:ext cx="135096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t>牛邈</a:t>
            </a:r>
          </a:p>
        </p:txBody>
      </p:sp>
      <p:pic>
        <p:nvPicPr>
          <p:cNvPr id="44040" name="Picture 8" descr="01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31163" y="1557339"/>
            <a:ext cx="2305050" cy="280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41" name="Text Box 9"/>
          <p:cNvSpPr txBox="1">
            <a:spLocks noChangeArrowheads="1"/>
          </p:cNvSpPr>
          <p:nvPr/>
        </p:nvSpPr>
        <p:spPr bwMode="auto">
          <a:xfrm>
            <a:off x="8797925" y="4630738"/>
            <a:ext cx="118745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zh-CN" altLang="en-US" sz="2800" b="1"/>
              <a:t>彭越</a:t>
            </a:r>
          </a:p>
        </p:txBody>
      </p:sp>
      <p:sp>
        <p:nvSpPr>
          <p:cNvPr id="27656" name="Text Box 10"/>
          <p:cNvSpPr txBox="1">
            <a:spLocks noChangeArrowheads="1"/>
          </p:cNvSpPr>
          <p:nvPr/>
        </p:nvSpPr>
        <p:spPr bwMode="auto">
          <a:xfrm>
            <a:off x="5087938" y="549275"/>
            <a:ext cx="38163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a:spcBef>
                <a:spcPct val="50000"/>
              </a:spcBef>
              <a:buFontTx/>
              <a:buNone/>
            </a:pPr>
            <a:r>
              <a:rPr lang="en-US" altLang="zh-CN">
                <a:solidFill>
                  <a:srgbClr val="00CC00"/>
                </a:solidFill>
                <a:ea typeface="Batang" charset="0"/>
              </a:rPr>
              <a:t>Green</a:t>
            </a:r>
            <a:r>
              <a:rPr lang="zh-CN" altLang="en-US" sz="3600">
                <a:solidFill>
                  <a:srgbClr val="00CC00"/>
                </a:solidFill>
                <a:ea typeface="Batang" charset="0"/>
              </a:rPr>
              <a:t>绿色</a:t>
            </a:r>
          </a:p>
        </p:txBody>
      </p:sp>
      <p:sp>
        <p:nvSpPr>
          <p:cNvPr id="27657" name="Rectangle 11"/>
          <p:cNvSpPr>
            <a:spLocks noChangeArrowheads="1"/>
          </p:cNvSpPr>
          <p:nvPr/>
        </p:nvSpPr>
        <p:spPr bwMode="auto">
          <a:xfrm>
            <a:off x="4224338" y="5516564"/>
            <a:ext cx="5759450"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r>
              <a:rPr lang="en-US" altLang="zh-CN" i="1"/>
              <a:t>Represented Crude and rash</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4036"/>
                                        </p:tgtEl>
                                        <p:attrNameLst>
                                          <p:attrName>style.visibility</p:attrName>
                                        </p:attrNameLst>
                                      </p:cBhvr>
                                      <p:to>
                                        <p:strVal val="visible"/>
                                      </p:to>
                                    </p:set>
                                    <p:animEffect transition="in" filter="dissolve">
                                      <p:cBhvr>
                                        <p:cTn id="7" dur="1000"/>
                                        <p:tgtEl>
                                          <p:spTgt spid="44036"/>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4037"/>
                                        </p:tgtEl>
                                        <p:attrNameLst>
                                          <p:attrName>style.visibility</p:attrName>
                                        </p:attrNameLst>
                                      </p:cBhvr>
                                      <p:to>
                                        <p:strVal val="visible"/>
                                      </p:to>
                                    </p:set>
                                    <p:animEffect transition="in" filter="dissolve">
                                      <p:cBhvr>
                                        <p:cTn id="10" dur="500"/>
                                        <p:tgtEl>
                                          <p:spTgt spid="44037"/>
                                        </p:tgtEl>
                                      </p:cBhvr>
                                    </p:animEffect>
                                  </p:childTnLst>
                                </p:cTn>
                              </p:par>
                              <p:par>
                                <p:cTn id="11" presetID="9" presetClass="entr" presetSubtype="0" fill="hold" nodeType="withEffect">
                                  <p:stCondLst>
                                    <p:cond delay="0"/>
                                  </p:stCondLst>
                                  <p:childTnLst>
                                    <p:set>
                                      <p:cBhvr>
                                        <p:cTn id="12" dur="1" fill="hold">
                                          <p:stCondLst>
                                            <p:cond delay="0"/>
                                          </p:stCondLst>
                                        </p:cTn>
                                        <p:tgtEl>
                                          <p:spTgt spid="44038"/>
                                        </p:tgtEl>
                                        <p:attrNameLst>
                                          <p:attrName>style.visibility</p:attrName>
                                        </p:attrNameLst>
                                      </p:cBhvr>
                                      <p:to>
                                        <p:strVal val="visible"/>
                                      </p:to>
                                    </p:set>
                                    <p:animEffect transition="in" filter="dissolve">
                                      <p:cBhvr>
                                        <p:cTn id="13" dur="500"/>
                                        <p:tgtEl>
                                          <p:spTgt spid="44038"/>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44039"/>
                                        </p:tgtEl>
                                        <p:attrNameLst>
                                          <p:attrName>style.visibility</p:attrName>
                                        </p:attrNameLst>
                                      </p:cBhvr>
                                      <p:to>
                                        <p:strVal val="visible"/>
                                      </p:to>
                                    </p:set>
                                    <p:animEffect transition="in" filter="dissolve">
                                      <p:cBhvr>
                                        <p:cTn id="16" dur="500"/>
                                        <p:tgtEl>
                                          <p:spTgt spid="44039"/>
                                        </p:tgtEl>
                                      </p:cBhvr>
                                    </p:animEffect>
                                  </p:childTnLst>
                                </p:cTn>
                              </p:par>
                              <p:par>
                                <p:cTn id="17" presetID="9" presetClass="entr" presetSubtype="0" fill="hold" nodeType="withEffect">
                                  <p:stCondLst>
                                    <p:cond delay="0"/>
                                  </p:stCondLst>
                                  <p:childTnLst>
                                    <p:set>
                                      <p:cBhvr>
                                        <p:cTn id="18" dur="1" fill="hold">
                                          <p:stCondLst>
                                            <p:cond delay="0"/>
                                          </p:stCondLst>
                                        </p:cTn>
                                        <p:tgtEl>
                                          <p:spTgt spid="44040"/>
                                        </p:tgtEl>
                                        <p:attrNameLst>
                                          <p:attrName>style.visibility</p:attrName>
                                        </p:attrNameLst>
                                      </p:cBhvr>
                                      <p:to>
                                        <p:strVal val="visible"/>
                                      </p:to>
                                    </p:set>
                                    <p:animEffect transition="in" filter="dissolve">
                                      <p:cBhvr>
                                        <p:cTn id="19" dur="500"/>
                                        <p:tgtEl>
                                          <p:spTgt spid="44040"/>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44041"/>
                                        </p:tgtEl>
                                        <p:attrNameLst>
                                          <p:attrName>style.visibility</p:attrName>
                                        </p:attrNameLst>
                                      </p:cBhvr>
                                      <p:to>
                                        <p:strVal val="visible"/>
                                      </p:to>
                                    </p:set>
                                    <p:animEffect transition="in" filter="dissolve">
                                      <p:cBhvr>
                                        <p:cTn id="22" dur="500"/>
                                        <p:tgtEl>
                                          <p:spTgt spid="440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7" grpId="0" bldLvl="0" animBg="1"/>
      <p:bldP spid="44039" grpId="0" bldLvl="0" animBg="1"/>
      <p:bldP spid="44041" grpId="0" bldLvl="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5" name="Picture 5" descr="17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3914" y="1493839"/>
            <a:ext cx="2219325" cy="272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6" name="Picture 6" descr="00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1438" y="1487488"/>
            <a:ext cx="2214562" cy="269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90" name="Text Box 10"/>
          <p:cNvSpPr txBox="1">
            <a:spLocks noChangeArrowheads="1"/>
          </p:cNvSpPr>
          <p:nvPr/>
        </p:nvSpPr>
        <p:spPr bwMode="auto">
          <a:xfrm>
            <a:off x="3000376" y="5157788"/>
            <a:ext cx="62642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50000"/>
              </a:spcBef>
              <a:buFontTx/>
              <a:buNone/>
            </a:pPr>
            <a:r>
              <a:rPr lang="en-US" altLang="zh-CN" sz="3600" i="1">
                <a:solidFill>
                  <a:srgbClr val="003300"/>
                </a:solidFill>
              </a:rPr>
              <a:t>White:duplicity,vicious,stupid</a:t>
            </a:r>
          </a:p>
        </p:txBody>
      </p:sp>
      <p:pic>
        <p:nvPicPr>
          <p:cNvPr id="46091" name="Picture 11" descr="司马懿"/>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99425" y="1484313"/>
            <a:ext cx="2192338" cy="267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6085"/>
                                        </p:tgtEl>
                                        <p:attrNameLst>
                                          <p:attrName>style.visibility</p:attrName>
                                        </p:attrNameLst>
                                      </p:cBhvr>
                                      <p:to>
                                        <p:strVal val="visible"/>
                                      </p:to>
                                    </p:set>
                                    <p:animEffect transition="in" filter="dissolve">
                                      <p:cBhvr>
                                        <p:cTn id="7" dur="1000"/>
                                        <p:tgtEl>
                                          <p:spTgt spid="46085"/>
                                        </p:tgtEl>
                                      </p:cBhvr>
                                    </p:animEffect>
                                  </p:childTnLst>
                                </p:cTn>
                              </p:par>
                              <p:par>
                                <p:cTn id="8" presetID="9" presetClass="entr" presetSubtype="0" fill="hold" nodeType="withEffect">
                                  <p:stCondLst>
                                    <p:cond delay="0"/>
                                  </p:stCondLst>
                                  <p:childTnLst>
                                    <p:set>
                                      <p:cBhvr>
                                        <p:cTn id="9" dur="1" fill="hold">
                                          <p:stCondLst>
                                            <p:cond delay="0"/>
                                          </p:stCondLst>
                                        </p:cTn>
                                        <p:tgtEl>
                                          <p:spTgt spid="46086"/>
                                        </p:tgtEl>
                                        <p:attrNameLst>
                                          <p:attrName>style.visibility</p:attrName>
                                        </p:attrNameLst>
                                      </p:cBhvr>
                                      <p:to>
                                        <p:strVal val="visible"/>
                                      </p:to>
                                    </p:set>
                                    <p:animEffect transition="in" filter="dissolve">
                                      <p:cBhvr>
                                        <p:cTn id="10" dur="1000"/>
                                        <p:tgtEl>
                                          <p:spTgt spid="46086"/>
                                        </p:tgtEl>
                                      </p:cBhvr>
                                    </p:animEffect>
                                  </p:childTnLst>
                                </p:cTn>
                              </p:par>
                              <p:par>
                                <p:cTn id="11" presetID="9" presetClass="entr" presetSubtype="0" fill="hold" nodeType="withEffect">
                                  <p:stCondLst>
                                    <p:cond delay="0"/>
                                  </p:stCondLst>
                                  <p:childTnLst>
                                    <p:set>
                                      <p:cBhvr>
                                        <p:cTn id="12" dur="1" fill="hold">
                                          <p:stCondLst>
                                            <p:cond delay="0"/>
                                          </p:stCondLst>
                                        </p:cTn>
                                        <p:tgtEl>
                                          <p:spTgt spid="46091"/>
                                        </p:tgtEl>
                                        <p:attrNameLst>
                                          <p:attrName>style.visibility</p:attrName>
                                        </p:attrNameLst>
                                      </p:cBhvr>
                                      <p:to>
                                        <p:strVal val="visible"/>
                                      </p:to>
                                    </p:set>
                                    <p:animEffect transition="in" filter="dissolve">
                                      <p:cBhvr>
                                        <p:cTn id="13" dur="1000"/>
                                        <p:tgtEl>
                                          <p:spTgt spid="46091"/>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6090"/>
                                        </p:tgtEl>
                                        <p:attrNameLst>
                                          <p:attrName>style.visibility</p:attrName>
                                        </p:attrNameLst>
                                      </p:cBhvr>
                                      <p:to>
                                        <p:strVal val="visible"/>
                                      </p:to>
                                    </p:set>
                                    <p:anim calcmode="lin" valueType="num">
                                      <p:cBhvr additive="base">
                                        <p:cTn id="18" dur="1000" fill="hold"/>
                                        <p:tgtEl>
                                          <p:spTgt spid="46090"/>
                                        </p:tgtEl>
                                        <p:attrNameLst>
                                          <p:attrName>ppt_x</p:attrName>
                                        </p:attrNameLst>
                                      </p:cBhvr>
                                      <p:tavLst>
                                        <p:tav tm="0">
                                          <p:val>
                                            <p:strVal val="#ppt_x"/>
                                          </p:val>
                                        </p:tav>
                                        <p:tav tm="100000">
                                          <p:val>
                                            <p:strVal val="#ppt_x"/>
                                          </p:val>
                                        </p:tav>
                                      </p:tavLst>
                                    </p:anim>
                                    <p:anim calcmode="lin" valueType="num">
                                      <p:cBhvr additive="base">
                                        <p:cTn id="19" dur="1000" fill="hold"/>
                                        <p:tgtEl>
                                          <p:spTgt spid="4609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90" grpId="0" bldLvl="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4" descr="703_150621_81146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457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1" name="Picture 5" descr="211899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4564" y="0"/>
            <a:ext cx="464343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TotalTime>
  <Words>4201</Words>
  <Application>Microsoft Office PowerPoint</Application>
  <PresentationFormat>Widescreen</PresentationFormat>
  <Paragraphs>853</Paragraphs>
  <Slides>87</Slides>
  <Notes>6</Notes>
  <HiddenSlides>0</HiddenSlides>
  <MMClips>0</MMClips>
  <ScaleCrop>false</ScaleCrop>
  <HeadingPairs>
    <vt:vector size="6" baseType="variant">
      <vt:variant>
        <vt:lpstr>Fonts Used</vt:lpstr>
      </vt:variant>
      <vt:variant>
        <vt:i4>21</vt:i4>
      </vt:variant>
      <vt:variant>
        <vt:lpstr>Theme</vt:lpstr>
      </vt:variant>
      <vt:variant>
        <vt:i4>1</vt:i4>
      </vt:variant>
      <vt:variant>
        <vt:lpstr>Slide Titles</vt:lpstr>
      </vt:variant>
      <vt:variant>
        <vt:i4>87</vt:i4>
      </vt:variant>
    </vt:vector>
  </HeadingPairs>
  <TitlesOfParts>
    <vt:vector size="109" baseType="lpstr">
      <vt:lpstr>Batang</vt:lpstr>
      <vt:lpstr>Chinese Pinyin</vt:lpstr>
      <vt:lpstr>等线</vt:lpstr>
      <vt:lpstr>仿宋_GB2312</vt:lpstr>
      <vt:lpstr>方正姚体</vt:lpstr>
      <vt:lpstr>KaiTi</vt:lpstr>
      <vt:lpstr>楷体_GB2312</vt:lpstr>
      <vt:lpstr>Microsoft YaHei</vt:lpstr>
      <vt:lpstr>SimHei</vt:lpstr>
      <vt:lpstr>SimSun</vt:lpstr>
      <vt:lpstr>华文新魏</vt:lpstr>
      <vt:lpstr>方正书宋繁体</vt:lpstr>
      <vt:lpstr>Arial</vt:lpstr>
      <vt:lpstr>Calibri</vt:lpstr>
      <vt:lpstr>Comic Sans MS</vt:lpstr>
      <vt:lpstr>Franklin Gothic Medium</vt:lpstr>
      <vt:lpstr>Lucida Sans Unicode</vt:lpstr>
      <vt:lpstr>Times New Roman</vt:lpstr>
      <vt:lpstr>Trebuchet MS</vt:lpstr>
      <vt:lpstr>Wingdings</vt:lpstr>
      <vt:lpstr>Wingdings 3</vt:lpstr>
      <vt:lpstr>Facet</vt:lpstr>
      <vt:lpstr>生存汉语 Survival Chinese</vt:lpstr>
      <vt:lpstr>PowerPoint Presentation</vt:lpstr>
      <vt:lpstr>娱乐活动</vt:lpstr>
      <vt:lpstr>Scenic spots in Beijing</vt:lpstr>
      <vt:lpstr>PowerPoint Presentation</vt:lpstr>
      <vt:lpstr> one of the six ancient capital——Beijing </vt:lpstr>
      <vt:lpstr>                                            Tiān‘ānmén guǎngchǎng                                         天安门广场                                       Tian’an men Square</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combination of classical and modern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Běijīng dòngwùyuán 北京动物园 Beijing Zoo</vt:lpstr>
      <vt:lpstr>dà xióngmāo          xiǎo xióngmāo  大熊猫giant panda    vs      小熊猫little panda( red panda)</vt:lpstr>
      <vt:lpstr>Běijīng798 yìshùqū 北京798艺术区 Beijing 798 Art Zone</vt:lpstr>
      <vt:lpstr>三里屯 </vt:lpstr>
      <vt:lpstr>后海houhai </vt:lpstr>
      <vt:lpstr>后海 houhai </vt:lpstr>
      <vt:lpstr>PowerPoint Presentation</vt:lpstr>
      <vt:lpstr>For Young Generation  </vt:lpstr>
      <vt:lpstr>Wechat微信 </vt:lpstr>
      <vt:lpstr>Weibo微博 </vt:lpstr>
      <vt:lpstr>抖音 Douyin Tiktok</vt:lpstr>
      <vt:lpstr>Ktv </vt:lpstr>
      <vt:lpstr>Cross talk show</vt:lpstr>
      <vt:lpstr>PowerPoint Presentation</vt:lpstr>
      <vt:lpstr> 去+ Place+怎么  走？  ：How to go to+（Place）  </vt:lpstr>
      <vt:lpstr>复习 Review</vt:lpstr>
      <vt:lpstr>PowerPoint Presentation</vt:lpstr>
      <vt:lpstr>The composition of Chinese Pinyin</vt:lpstr>
      <vt:lpstr>Initials</vt:lpstr>
      <vt:lpstr>6 Simple finals </vt:lpstr>
      <vt:lpstr>Finals</vt:lpstr>
      <vt:lpstr>Tone</vt:lpstr>
      <vt:lpstr>The role of mother tongue in language learning</vt:lpstr>
      <vt:lpstr>color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复习</dc:title>
  <dc:creator>995055838@qq.com</dc:creator>
  <cp:lastModifiedBy>Jing Quan</cp:lastModifiedBy>
  <cp:revision>266</cp:revision>
  <dcterms:created xsi:type="dcterms:W3CDTF">2018-02-23T14:24:00Z</dcterms:created>
  <dcterms:modified xsi:type="dcterms:W3CDTF">2019-02-18T15:45:06Z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1033-10.2.0.7635</vt:lpwstr>
  </property>
</Properties>
</file>