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6" r:id="rId2"/>
    <p:sldId id="267" r:id="rId3"/>
    <p:sldId id="269" r:id="rId4"/>
    <p:sldId id="257" r:id="rId5"/>
    <p:sldId id="258" r:id="rId6"/>
    <p:sldId id="259" r:id="rId7"/>
    <p:sldId id="260" r:id="rId8"/>
    <p:sldId id="262" r:id="rId9"/>
    <p:sldId id="264" r:id="rId10"/>
    <p:sldId id="263" r:id="rId11"/>
    <p:sldId id="261" r:id="rId12"/>
    <p:sldId id="270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2300C2-5C89-4E0F-AF43-FC24C4B3C56D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D6B043-933A-4536-A403-C9AFA6B7DE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5743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D6B043-933A-4536-A403-C9AFA6B7DEA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5805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13B1C-1ABB-4BFB-A051-C231CCAE89ED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D3A50-B3A4-4771-A396-3E6267FDCB58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13B1C-1ABB-4BFB-A051-C231CCAE89ED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D3A50-B3A4-4771-A396-3E6267FDCB5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13B1C-1ABB-4BFB-A051-C231CCAE89ED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D3A50-B3A4-4771-A396-3E6267FDCB5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13B1C-1ABB-4BFB-A051-C231CCAE89ED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D3A50-B3A4-4771-A396-3E6267FDCB5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13B1C-1ABB-4BFB-A051-C231CCAE89ED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D3A50-B3A4-4771-A396-3E6267FDCB5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13B1C-1ABB-4BFB-A051-C231CCAE89ED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D3A50-B3A4-4771-A396-3E6267FDCB5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13B1C-1ABB-4BFB-A051-C231CCAE89ED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D3A50-B3A4-4771-A396-3E6267FDCB5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13B1C-1ABB-4BFB-A051-C231CCAE89ED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D3A50-B3A4-4771-A396-3E6267FDCB58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F0413B1C-1ABB-4BFB-A051-C231CCAE89ED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23CD3A50-B3A4-4771-A396-3E6267FDCB5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13B1C-1ABB-4BFB-A051-C231CCAE89ED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D3A50-B3A4-4771-A396-3E6267FDCB5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13B1C-1ABB-4BFB-A051-C231CCAE89ED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D3A50-B3A4-4771-A396-3E6267FDCB5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F0413B1C-1ABB-4BFB-A051-C231CCAE89ED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23CD3A50-B3A4-4771-A396-3E6267FDCB58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Portfolio Part Two (20%0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775191"/>
            <a:ext cx="8435280" cy="4894169"/>
          </a:xfrm>
        </p:spPr>
        <p:txBody>
          <a:bodyPr>
            <a:normAutofit lnSpcReduction="10000"/>
          </a:bodyPr>
          <a:lstStyle/>
          <a:p>
            <a:r>
              <a:rPr lang="en-GB" b="1" dirty="0"/>
              <a:t>You have a choice - </a:t>
            </a:r>
            <a:endParaRPr lang="en-GB" dirty="0"/>
          </a:p>
          <a:p>
            <a:pPr marL="118872" indent="0">
              <a:buNone/>
            </a:pPr>
            <a:endParaRPr lang="en-GB" dirty="0"/>
          </a:p>
          <a:p>
            <a:pPr marL="633222" indent="-514350">
              <a:buAutoNum type="alphaUcParenR"/>
            </a:pPr>
            <a:r>
              <a:rPr lang="en-GB" dirty="0"/>
              <a:t>Poster, 800 word Report, Bibliography</a:t>
            </a:r>
          </a:p>
          <a:p>
            <a:pPr marL="633222" indent="-514350">
              <a:buAutoNum type="alphaUcParenR"/>
            </a:pPr>
            <a:r>
              <a:rPr lang="en-GB" dirty="0"/>
              <a:t>Substantial PowerPoint (at least 10 slides) and Bibliography </a:t>
            </a:r>
          </a:p>
          <a:p>
            <a:endParaRPr lang="en-GB" dirty="0"/>
          </a:p>
          <a:p>
            <a:r>
              <a:rPr lang="en-GB" dirty="0"/>
              <a:t>Due in on Friday June 5</a:t>
            </a:r>
            <a:r>
              <a:rPr lang="en-GB" baseline="30000" dirty="0"/>
              <a:t>th</a:t>
            </a:r>
            <a:r>
              <a:rPr lang="en-GB" dirty="0"/>
              <a:t> 2020</a:t>
            </a:r>
          </a:p>
          <a:p>
            <a:endParaRPr lang="en-GB" dirty="0"/>
          </a:p>
          <a:p>
            <a:r>
              <a:rPr lang="en-GB" dirty="0"/>
              <a:t>Remember: Topic of this section needs to be different from your Assessment 1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254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en-GB" dirty="0"/>
              <a:t>Chose on primary source from the time period that we are looking at (167BCE – 74CE)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pPr marL="118872" lvl="0" indent="0">
              <a:buNone/>
            </a:pPr>
            <a:r>
              <a:rPr lang="en-GB" dirty="0"/>
              <a:t>Examples could include…</a:t>
            </a:r>
          </a:p>
          <a:p>
            <a:pPr marL="118872" lvl="0" indent="0">
              <a:buNone/>
            </a:pPr>
            <a:endParaRPr lang="en-GB" dirty="0"/>
          </a:p>
          <a:p>
            <a:pPr lvl="0"/>
            <a:r>
              <a:rPr lang="en-GB" dirty="0"/>
              <a:t>1 or 2 Maccabees</a:t>
            </a:r>
          </a:p>
          <a:p>
            <a:pPr lvl="0"/>
            <a:r>
              <a:rPr lang="en-GB" dirty="0"/>
              <a:t>Dead Sea Scrolls</a:t>
            </a:r>
          </a:p>
          <a:p>
            <a:pPr lvl="0"/>
            <a:r>
              <a:rPr lang="en-GB" dirty="0"/>
              <a:t>Qumran as an archaeological site</a:t>
            </a:r>
          </a:p>
          <a:p>
            <a:pPr lvl="0"/>
            <a:r>
              <a:rPr lang="en-GB" dirty="0"/>
              <a:t>Second Temple</a:t>
            </a:r>
          </a:p>
          <a:p>
            <a:pPr lvl="0"/>
            <a:r>
              <a:rPr lang="en-GB" dirty="0"/>
              <a:t>Josephus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36310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C02CA4-59A6-43E9-88D5-0B5457DEC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WHAT, WHERE, WHY, HOW?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D2EE51-1536-4CF2-879E-90FA0E1187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775191"/>
            <a:ext cx="8435280" cy="4927361"/>
          </a:xfrm>
        </p:spPr>
        <p:txBody>
          <a:bodyPr>
            <a:normAutofit fontScale="92500" lnSpcReduction="20000"/>
          </a:bodyPr>
          <a:lstStyle/>
          <a:p>
            <a:pPr marL="118872" indent="0">
              <a:buNone/>
            </a:pPr>
            <a:r>
              <a:rPr lang="en-GB" dirty="0"/>
              <a:t>Some questions you may want to think about:</a:t>
            </a:r>
          </a:p>
          <a:p>
            <a:pPr marL="118872" indent="0">
              <a:buNone/>
            </a:pPr>
            <a:r>
              <a:rPr lang="en-GB" dirty="0"/>
              <a:t>- What is the significance of the primary source in relation to the time period that we are studying?</a:t>
            </a:r>
          </a:p>
          <a:p>
            <a:pPr marL="118872" indent="0">
              <a:buNone/>
            </a:pPr>
            <a:r>
              <a:rPr lang="en-GB" dirty="0"/>
              <a:t>- Where was the primary source found? – might not be relevant to all primary sources. </a:t>
            </a:r>
          </a:p>
          <a:p>
            <a:pPr marL="118872" indent="0">
              <a:buNone/>
            </a:pPr>
            <a:r>
              <a:rPr lang="en-GB" dirty="0"/>
              <a:t>- Why is the primary source significant?</a:t>
            </a:r>
          </a:p>
          <a:p>
            <a:pPr marL="118872" indent="0">
              <a:buNone/>
            </a:pPr>
            <a:r>
              <a:rPr lang="en-GB" dirty="0"/>
              <a:t>- How was it discovered? How has it been used in history? </a:t>
            </a:r>
          </a:p>
          <a:p>
            <a:pPr marL="118872" indent="0">
              <a:buNone/>
            </a:pPr>
            <a:r>
              <a:rPr lang="en-GB" dirty="0"/>
              <a:t>- Does it have any bias within the source? </a:t>
            </a:r>
          </a:p>
          <a:p>
            <a:pPr marL="118872" indent="0">
              <a:buNone/>
            </a:pPr>
            <a:r>
              <a:rPr lang="en-GB" dirty="0"/>
              <a:t>- What is its religious significance?</a:t>
            </a:r>
          </a:p>
          <a:p>
            <a:pPr marL="118872" indent="0">
              <a:buNone/>
            </a:pPr>
            <a:r>
              <a:rPr lang="en-GB" dirty="0"/>
              <a:t>- Could there be any political significance to the primary source?</a:t>
            </a:r>
          </a:p>
        </p:txBody>
      </p:sp>
    </p:spTree>
    <p:extLst>
      <p:ext uri="{BB962C8B-B14F-4D97-AF65-F5344CB8AC3E}">
        <p14:creationId xmlns:p14="http://schemas.microsoft.com/office/powerpoint/2010/main" val="817566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Creating a Poster/Presentation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Understanding what makes an effective poster/presentation:</a:t>
            </a:r>
          </a:p>
          <a:p>
            <a:pPr lvl="1"/>
            <a:r>
              <a:rPr lang="en-GB" dirty="0"/>
              <a:t>Techniques</a:t>
            </a:r>
          </a:p>
          <a:p>
            <a:pPr lvl="1"/>
            <a:r>
              <a:rPr lang="en-GB" dirty="0"/>
              <a:t>Aesthetics</a:t>
            </a:r>
          </a:p>
          <a:p>
            <a:pPr lvl="1"/>
            <a:r>
              <a:rPr lang="en-GB" dirty="0"/>
              <a:t>Information</a:t>
            </a:r>
          </a:p>
          <a:p>
            <a:pPr lvl="1"/>
            <a:endParaRPr lang="en-GB" dirty="0"/>
          </a:p>
          <a:p>
            <a:r>
              <a:rPr lang="en-GB" dirty="0"/>
              <a:t>For those who have chosen a poster, there is a template available for you on Moodle</a:t>
            </a:r>
          </a:p>
        </p:txBody>
      </p:sp>
    </p:spTree>
    <p:extLst>
      <p:ext uri="{BB962C8B-B14F-4D97-AF65-F5344CB8AC3E}">
        <p14:creationId xmlns:p14="http://schemas.microsoft.com/office/powerpoint/2010/main" val="1961860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Aims of a Poster / PowerPoint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23528" y="1772816"/>
            <a:ext cx="4464496" cy="4623816"/>
          </a:xfrm>
        </p:spPr>
        <p:txBody>
          <a:bodyPr>
            <a:normAutofit/>
          </a:bodyPr>
          <a:lstStyle/>
          <a:p>
            <a:r>
              <a:rPr lang="en-GB" dirty="0"/>
              <a:t>Clear </a:t>
            </a:r>
            <a:r>
              <a:rPr lang="en-GB" dirty="0">
                <a:solidFill>
                  <a:srgbClr val="FFC000"/>
                </a:solidFill>
              </a:rPr>
              <a:t>visual</a:t>
            </a:r>
            <a:r>
              <a:rPr lang="en-GB" dirty="0"/>
              <a:t> presentation of your research</a:t>
            </a:r>
          </a:p>
          <a:p>
            <a:r>
              <a:rPr lang="en-GB" dirty="0">
                <a:solidFill>
                  <a:schemeClr val="accent1"/>
                </a:solidFill>
              </a:rPr>
              <a:t>Concise</a:t>
            </a:r>
            <a:r>
              <a:rPr lang="en-GB" dirty="0"/>
              <a:t> presentation of key points of research</a:t>
            </a:r>
          </a:p>
          <a:p>
            <a:r>
              <a:rPr lang="en-GB" dirty="0"/>
              <a:t>Explains research visually (images, graphs </a:t>
            </a:r>
            <a:r>
              <a:rPr lang="en-GB" dirty="0" err="1"/>
              <a:t>etc</a:t>
            </a:r>
            <a:r>
              <a:rPr lang="en-GB" dirty="0"/>
              <a:t>) with limited textual information</a:t>
            </a:r>
          </a:p>
          <a:p>
            <a:r>
              <a:rPr lang="en-GB" dirty="0"/>
              <a:t>Should inform viewers &amp; stimulate discussion</a:t>
            </a:r>
          </a:p>
          <a:p>
            <a:endParaRPr lang="en-GB" dirty="0"/>
          </a:p>
        </p:txBody>
      </p:sp>
      <p:pic>
        <p:nvPicPr>
          <p:cNvPr id="1026" name="Picture 2" descr="C:\Users\sw003\AppData\Local\Microsoft\Windows\Temporary Internet Files\Content.IE5\8OMOJWV7\MC900338212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348880"/>
            <a:ext cx="3220831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849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Creating a Clear Poster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Think about:</a:t>
            </a:r>
          </a:p>
          <a:p>
            <a:pPr lvl="1"/>
            <a:r>
              <a:rPr lang="en-GB" sz="2800" dirty="0"/>
              <a:t>Background</a:t>
            </a:r>
          </a:p>
          <a:p>
            <a:pPr lvl="1"/>
            <a:r>
              <a:rPr lang="en-GB" sz="2800" dirty="0"/>
              <a:t>Text</a:t>
            </a:r>
          </a:p>
          <a:p>
            <a:pPr lvl="1"/>
            <a:r>
              <a:rPr lang="en-GB" sz="2800" dirty="0"/>
              <a:t>Images</a:t>
            </a:r>
          </a:p>
          <a:p>
            <a:pPr lvl="1"/>
            <a:r>
              <a:rPr lang="en-GB" sz="2800" dirty="0"/>
              <a:t>Clarity</a:t>
            </a:r>
          </a:p>
          <a:p>
            <a:pPr lvl="1"/>
            <a:r>
              <a:rPr lang="en-GB" sz="2800" dirty="0"/>
              <a:t>Balance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926746"/>
            <a:ext cx="4038600" cy="4318195"/>
          </a:xfrm>
        </p:spPr>
      </p:pic>
    </p:spTree>
    <p:extLst>
      <p:ext uri="{BB962C8B-B14F-4D97-AF65-F5344CB8AC3E}">
        <p14:creationId xmlns:p14="http://schemas.microsoft.com/office/powerpoint/2010/main" val="2480448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Backgrounds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White is bad…</a:t>
            </a:r>
          </a:p>
          <a:p>
            <a:r>
              <a:rPr lang="en-GB" sz="2800" dirty="0"/>
              <a:t>Dark backgrounds might be easier on the eye</a:t>
            </a:r>
          </a:p>
          <a:p>
            <a:r>
              <a:rPr lang="en-GB" sz="2800" dirty="0"/>
              <a:t>Coloured posters might stand out from the crowd</a:t>
            </a:r>
          </a:p>
          <a:p>
            <a:r>
              <a:rPr lang="en-GB" sz="2800" dirty="0"/>
              <a:t>Think about the contrast of background &amp; text</a:t>
            </a:r>
          </a:p>
          <a:p>
            <a:r>
              <a:rPr lang="en-GB" sz="2800" dirty="0"/>
              <a:t>Photos as background:</a:t>
            </a:r>
          </a:p>
          <a:p>
            <a:pPr lvl="1"/>
            <a:r>
              <a:rPr lang="en-GB" sz="2400" dirty="0"/>
              <a:t>Too much detail might be confusing</a:t>
            </a:r>
          </a:p>
          <a:p>
            <a:pPr lvl="1"/>
            <a:r>
              <a:rPr lang="en-GB" sz="2400" dirty="0"/>
              <a:t>Be careful of </a:t>
            </a:r>
            <a:r>
              <a:rPr lang="en-GB" sz="2400" dirty="0" err="1"/>
              <a:t>pixelation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933479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Text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800" dirty="0"/>
              <a:t>Think about text size:</a:t>
            </a:r>
          </a:p>
          <a:p>
            <a:pPr lvl="1"/>
            <a:r>
              <a:rPr lang="en-GB" sz="2400" dirty="0"/>
              <a:t>You should be able to read from 1-2m away (poster size A1)</a:t>
            </a:r>
          </a:p>
          <a:p>
            <a:r>
              <a:rPr lang="en-GB" sz="2800" dirty="0"/>
              <a:t>Think carefully about choice of font &amp; colour contrast to background – how visible are these?</a:t>
            </a:r>
          </a:p>
          <a:p>
            <a:pPr lvl="1"/>
            <a:r>
              <a:rPr lang="en-GB" sz="2400" dirty="0"/>
              <a:t>Use </a:t>
            </a:r>
            <a:r>
              <a:rPr lang="en-GB" sz="2400" dirty="0">
                <a:solidFill>
                  <a:schemeClr val="accent1"/>
                </a:solidFill>
              </a:rPr>
              <a:t>sans serif </a:t>
            </a:r>
            <a:r>
              <a:rPr lang="en-GB" sz="2400" dirty="0"/>
              <a:t>(</a:t>
            </a:r>
            <a:r>
              <a:rPr lang="en-GB" sz="2400" dirty="0" err="1"/>
              <a:t>eg</a:t>
            </a:r>
            <a:r>
              <a:rPr lang="en-GB" sz="2400" dirty="0"/>
              <a:t>. Arial)</a:t>
            </a:r>
          </a:p>
          <a:p>
            <a:r>
              <a:rPr lang="en-GB" sz="2800" dirty="0"/>
              <a:t>Font size: </a:t>
            </a:r>
            <a:r>
              <a:rPr lang="en-GB" sz="2800" dirty="0">
                <a:solidFill>
                  <a:schemeClr val="accent1"/>
                </a:solidFill>
              </a:rPr>
              <a:t>hierarchy of information:</a:t>
            </a:r>
          </a:p>
          <a:p>
            <a:pPr lvl="1"/>
            <a:r>
              <a:rPr lang="en-GB" sz="2400" dirty="0"/>
              <a:t>Title: 65 – 108 point</a:t>
            </a:r>
          </a:p>
          <a:p>
            <a:pPr lvl="1"/>
            <a:r>
              <a:rPr lang="en-GB" sz="2400" dirty="0"/>
              <a:t>Subheadings: 35-54 point</a:t>
            </a:r>
          </a:p>
          <a:p>
            <a:pPr lvl="1"/>
            <a:r>
              <a:rPr lang="en-GB" sz="2400" dirty="0"/>
              <a:t>Body text: 18-27 point</a:t>
            </a:r>
          </a:p>
          <a:p>
            <a:pPr lvl="1"/>
            <a:r>
              <a:rPr lang="en-GB" sz="2400" dirty="0"/>
              <a:t>(smaller text [12pt?]  for references)</a:t>
            </a:r>
          </a:p>
        </p:txBody>
      </p:sp>
    </p:spTree>
    <p:extLst>
      <p:ext uri="{BB962C8B-B14F-4D97-AF65-F5344CB8AC3E}">
        <p14:creationId xmlns:p14="http://schemas.microsoft.com/office/powerpoint/2010/main" val="599200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Text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Left justify your text</a:t>
            </a:r>
          </a:p>
          <a:p>
            <a:r>
              <a:rPr lang="en-GB" dirty="0"/>
              <a:t>Double spacing</a:t>
            </a:r>
          </a:p>
          <a:p>
            <a:r>
              <a:rPr lang="en-GB" dirty="0"/>
              <a:t>Short sentences for clarity</a:t>
            </a:r>
          </a:p>
          <a:p>
            <a:r>
              <a:rPr lang="en-GB" dirty="0"/>
              <a:t>Do not forget to spell check and to proofread your text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908720"/>
            <a:ext cx="3991055" cy="5643352"/>
          </a:xfrm>
        </p:spPr>
      </p:pic>
    </p:spTree>
    <p:extLst>
      <p:ext uri="{BB962C8B-B14F-4D97-AF65-F5344CB8AC3E}">
        <p14:creationId xmlns:p14="http://schemas.microsoft.com/office/powerpoint/2010/main" val="3113781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Images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599178"/>
            <a:ext cx="8435280" cy="5254209"/>
          </a:xfrm>
        </p:spPr>
        <p:txBody>
          <a:bodyPr>
            <a:normAutofit/>
          </a:bodyPr>
          <a:lstStyle/>
          <a:p>
            <a:r>
              <a:rPr lang="en-GB" sz="2800" dirty="0"/>
              <a:t>A picture speaks a thousand words:</a:t>
            </a:r>
          </a:p>
          <a:p>
            <a:pPr lvl="1"/>
            <a:r>
              <a:rPr lang="en-GB" dirty="0"/>
              <a:t>This is a key source of information &amp; should be reproduced to a high standard</a:t>
            </a:r>
          </a:p>
          <a:p>
            <a:r>
              <a:rPr lang="en-GB" sz="2800" dirty="0"/>
              <a:t>JPEG, TIFF or Bitmap</a:t>
            </a:r>
          </a:p>
          <a:p>
            <a:r>
              <a:rPr lang="en-GB" sz="2800" dirty="0"/>
              <a:t>Neutral background will enhance your photo</a:t>
            </a:r>
          </a:p>
          <a:p>
            <a:r>
              <a:rPr lang="en-GB" sz="2800" dirty="0"/>
              <a:t>Image size: 4” x 5”</a:t>
            </a:r>
          </a:p>
          <a:p>
            <a:r>
              <a:rPr lang="en-GB" sz="2800" dirty="0"/>
              <a:t>For the PowerPoint you may want to use a video clip </a:t>
            </a:r>
          </a:p>
          <a:p>
            <a:r>
              <a:rPr lang="en-GB" sz="2800" dirty="0"/>
              <a:t>Remember to include:</a:t>
            </a:r>
          </a:p>
          <a:p>
            <a:pPr lvl="1"/>
            <a:r>
              <a:rPr lang="en-GB" sz="2400" dirty="0"/>
              <a:t>Your name</a:t>
            </a:r>
          </a:p>
          <a:p>
            <a:pPr lvl="1"/>
            <a:r>
              <a:rPr lang="en-GB" sz="2400" dirty="0"/>
              <a:t>Your institutional affiliation (logo)</a:t>
            </a:r>
          </a:p>
          <a:p>
            <a:pPr lvl="1"/>
            <a:r>
              <a:rPr lang="en-GB" sz="2400" dirty="0"/>
              <a:t>Module code</a:t>
            </a:r>
          </a:p>
          <a:p>
            <a:pPr marL="457200" lvl="1" indent="0">
              <a:buNone/>
            </a:pPr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558994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Marking Criteria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The marking criteria that will be used is available on Moodle and includes areas such as:</a:t>
            </a:r>
          </a:p>
          <a:p>
            <a:r>
              <a:rPr lang="en-GB" dirty="0"/>
              <a:t>-Layout/Design</a:t>
            </a:r>
          </a:p>
          <a:p>
            <a:r>
              <a:rPr lang="en-GB" dirty="0"/>
              <a:t>Language</a:t>
            </a:r>
          </a:p>
          <a:p>
            <a:r>
              <a:rPr lang="en-GB" dirty="0"/>
              <a:t>Content</a:t>
            </a:r>
          </a:p>
          <a:p>
            <a:r>
              <a:rPr lang="en-GB" dirty="0"/>
              <a:t>Engagement with scholarship (both primary and secondary)</a:t>
            </a:r>
          </a:p>
          <a:p>
            <a:r>
              <a:rPr lang="en-GB" dirty="0"/>
              <a:t>Bibliography </a:t>
            </a:r>
          </a:p>
        </p:txBody>
      </p:sp>
    </p:spTree>
    <p:extLst>
      <p:ext uri="{BB962C8B-B14F-4D97-AF65-F5344CB8AC3E}">
        <p14:creationId xmlns:p14="http://schemas.microsoft.com/office/powerpoint/2010/main" val="1810168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D8C8B8-8898-4526-8D33-936D1D2ADB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576" y="2708920"/>
            <a:ext cx="8229600" cy="1252728"/>
          </a:xfrm>
        </p:spPr>
        <p:txBody>
          <a:bodyPr/>
          <a:lstStyle/>
          <a:p>
            <a:r>
              <a:rPr lang="en-GB" dirty="0"/>
              <a:t>More information on Moodle </a:t>
            </a:r>
            <a:r>
              <a:rPr lang="en-GB" dirty="0">
                <a:sym typeface="Wingdings" panose="05000000000000000000" pitchFamily="2" charset="2"/>
              </a:rPr>
              <a:t>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154625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177</TotalTime>
  <Words>525</Words>
  <Application>Microsoft Office PowerPoint</Application>
  <PresentationFormat>On-screen Show (4:3)</PresentationFormat>
  <Paragraphs>90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Corbel</vt:lpstr>
      <vt:lpstr>Wingdings</vt:lpstr>
      <vt:lpstr>Wingdings 2</vt:lpstr>
      <vt:lpstr>Wingdings 3</vt:lpstr>
      <vt:lpstr>Module</vt:lpstr>
      <vt:lpstr>Portfolio Part Two (20%0</vt:lpstr>
      <vt:lpstr>Chose on primary source from the time period that we are looking at (167BCE – 74CE) </vt:lpstr>
      <vt:lpstr>WHAT, WHERE, WHY, HOW?</vt:lpstr>
      <vt:lpstr>Creating a Poster/Presentation</vt:lpstr>
      <vt:lpstr>Aims of a Poster / PowerPoint</vt:lpstr>
      <vt:lpstr>Creating a Clear Poster</vt:lpstr>
      <vt:lpstr>Backgrounds</vt:lpstr>
      <vt:lpstr>Text</vt:lpstr>
      <vt:lpstr>Text</vt:lpstr>
      <vt:lpstr>Images</vt:lpstr>
      <vt:lpstr>Marking Criteria </vt:lpstr>
      <vt:lpstr>More information on Moodle 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AHAC7002</dc:title>
  <dc:creator>Louise Steel</dc:creator>
  <cp:lastModifiedBy>Jessica Keady</cp:lastModifiedBy>
  <cp:revision>20</cp:revision>
  <dcterms:created xsi:type="dcterms:W3CDTF">2012-07-09T15:41:33Z</dcterms:created>
  <dcterms:modified xsi:type="dcterms:W3CDTF">2020-06-01T10:25:35Z</dcterms:modified>
</cp:coreProperties>
</file>