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
  </p:notesMasterIdLst>
  <p:sldIdLst>
    <p:sldId id="256" r:id="rId2"/>
    <p:sldId id="257" r:id="rId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1961" autoAdjust="0"/>
  </p:normalViewPr>
  <p:slideViewPr>
    <p:cSldViewPr snapToGrid="0" snapToObjects="1">
      <p:cViewPr varScale="1">
        <p:scale>
          <a:sx n="47" d="100"/>
          <a:sy n="47" d="100"/>
        </p:scale>
        <p:origin x="2410" y="29"/>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E5DA376-277C-4C7D-B80A-7E70412F0361}" type="datetimeFigureOut">
              <a:rPr lang="en-GB" smtClean="0"/>
              <a:t>22/11/2025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92DEEBE-EEE2-4672-8F4A-67144DBDB79B}" type="slidenum">
              <a:rPr lang="en-GB" smtClean="0"/>
              <a:t>‹#›</a:t>
            </a:fld>
            <a:endParaRPr lang="en-GB"/>
          </a:p>
        </p:txBody>
      </p:sp>
    </p:spTree>
    <p:extLst>
      <p:ext uri="{BB962C8B-B14F-4D97-AF65-F5344CB8AC3E}">
        <p14:creationId xmlns:p14="http://schemas.microsoft.com/office/powerpoint/2010/main" val="14724584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In this presentation, we will delve into the remarkable history and evolution of BMW, a leader in automotive engineering and luxury. We'll examine key innovations that have defined the brand, including their pioneering work in electric vehicles and sustainable practices. The slides will feature insights into BMW's design philosophy, emphasizing aesthetics and functionality, alongside an overview of their iconic models. Hyperlinks will be integrated throughout the presentation to provide direct access to BMW's official website, recent news articles, and relevant multimedia resources, enhancing viewer engagement and facilitating further research.</a:t>
            </a:r>
          </a:p>
          <a:p>
            <a:endParaRPr lang="en-GB" dirty="0">
              <a:effectLst/>
            </a:endParaRPr>
          </a:p>
          <a:p>
            <a:br>
              <a:rPr lang="en-GB" sz="1200" b="0" i="0" kern="1200" dirty="0">
                <a:solidFill>
                  <a:schemeClr val="tx1"/>
                </a:solidFill>
                <a:effectLst/>
                <a:latin typeface="+mn-lt"/>
                <a:ea typeface="+mn-ea"/>
                <a:cs typeface="+mn-cs"/>
              </a:rPr>
            </a:br>
            <a:endParaRPr lang="en-GB" dirty="0"/>
          </a:p>
        </p:txBody>
      </p:sp>
      <p:sp>
        <p:nvSpPr>
          <p:cNvPr id="4" name="Slide Number Placeholder 3"/>
          <p:cNvSpPr>
            <a:spLocks noGrp="1"/>
          </p:cNvSpPr>
          <p:nvPr>
            <p:ph type="sldNum" sz="quarter" idx="5"/>
          </p:nvPr>
        </p:nvSpPr>
        <p:spPr/>
        <p:txBody>
          <a:bodyPr/>
          <a:lstStyle/>
          <a:p>
            <a:fld id="{092DEEBE-EEE2-4672-8F4A-67144DBDB79B}" type="slidenum">
              <a:rPr lang="en-GB" smtClean="0"/>
              <a:t>1</a:t>
            </a:fld>
            <a:endParaRPr lang="en-GB"/>
          </a:p>
        </p:txBody>
      </p:sp>
    </p:spTree>
    <p:extLst>
      <p:ext uri="{BB962C8B-B14F-4D97-AF65-F5344CB8AC3E}">
        <p14:creationId xmlns:p14="http://schemas.microsoft.com/office/powerpoint/2010/main" val="19342639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11/22/2025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11/22/2025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11/22/2025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11/22/2025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11/22/2025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11/22/2025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11/22/2025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11/22/2025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hyperlink" Target="https://www.bmw.com" TargetMode="External"/><Relationship Id="rId2" Type="http://schemas.openxmlformats.org/officeDocument/2006/relationships/image" Target="../media/image2.pn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a:p>
        </p:txBody>
      </p:sp>
      <p:pic>
        <p:nvPicPr>
          <p:cNvPr id="3" name="Picture 2" descr="hyperlink_poster.png"/>
          <p:cNvPicPr>
            <a:picLocks noChangeAspect="1"/>
          </p:cNvPicPr>
          <p:nvPr/>
        </p:nvPicPr>
        <p:blipFill>
          <a:blip r:embed="rId3"/>
          <a:stretch>
            <a:fillRect/>
          </a:stretch>
        </p:blipFill>
        <p:spPr>
          <a:xfrm>
            <a:off x="0" y="0"/>
            <a:ext cx="9144000" cy="1371600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BMW POSTER </a:t>
            </a:r>
            <a:endParaRPr dirty="0"/>
          </a:p>
        </p:txBody>
      </p:sp>
      <p:sp>
        <p:nvSpPr>
          <p:cNvPr id="3" name="TextBox 2"/>
          <p:cNvSpPr txBox="1"/>
          <p:nvPr/>
        </p:nvSpPr>
        <p:spPr>
          <a:xfrm>
            <a:off x="457200" y="274320"/>
            <a:ext cx="3943387" cy="369332"/>
          </a:xfrm>
          <a:prstGeom prst="rect">
            <a:avLst/>
          </a:prstGeom>
          <a:noFill/>
        </p:spPr>
        <p:txBody>
          <a:bodyPr wrap="none">
            <a:spAutoFit/>
          </a:bodyPr>
          <a:lstStyle/>
          <a:p>
            <a:r>
              <a:rPr b="1" dirty="0">
                <a:solidFill>
                  <a:srgbClr val="0070C0"/>
                </a:solidFill>
              </a:rPr>
              <a:t>Result After Following the Instructions</a:t>
            </a:r>
            <a:r>
              <a:rPr lang="en-GB" b="1" dirty="0">
                <a:solidFill>
                  <a:srgbClr val="0070C0"/>
                </a:solidFill>
              </a:rPr>
              <a:t> </a:t>
            </a:r>
            <a:endParaRPr b="1" dirty="0">
              <a:solidFill>
                <a:srgbClr val="0070C0"/>
              </a:solidFill>
            </a:endParaRPr>
          </a:p>
        </p:txBody>
      </p:sp>
      <p:pic>
        <p:nvPicPr>
          <p:cNvPr id="4" name="Picture 3" descr="A_high-resolution_digital_photograph_captures_a_BM.png"/>
          <p:cNvPicPr>
            <a:picLocks noChangeAspect="1"/>
          </p:cNvPicPr>
          <p:nvPr/>
        </p:nvPicPr>
        <p:blipFill>
          <a:blip r:embed="rId2"/>
          <a:stretch>
            <a:fillRect/>
          </a:stretch>
        </p:blipFill>
        <p:spPr>
          <a:xfrm>
            <a:off x="457199" y="1710812"/>
            <a:ext cx="6356555" cy="3958467"/>
          </a:xfrm>
          <a:prstGeom prst="rect">
            <a:avLst/>
          </a:prstGeom>
        </p:spPr>
      </p:pic>
      <p:sp>
        <p:nvSpPr>
          <p:cNvPr id="5" name="TextBox 4"/>
          <p:cNvSpPr txBox="1"/>
          <p:nvPr/>
        </p:nvSpPr>
        <p:spPr>
          <a:xfrm>
            <a:off x="1420761" y="5745972"/>
            <a:ext cx="3151239" cy="646331"/>
          </a:xfrm>
          <a:prstGeom prst="rect">
            <a:avLst/>
          </a:prstGeom>
          <a:noFill/>
        </p:spPr>
        <p:txBody>
          <a:bodyPr wrap="square">
            <a:spAutoFit/>
          </a:bodyPr>
          <a:lstStyle/>
          <a:p>
            <a:endParaRPr dirty="0"/>
          </a:p>
          <a:p>
            <a:r>
              <a:rPr dirty="0">
                <a:hlinkClick r:id="rId3"/>
              </a:rPr>
              <a:t>BMW Official Website</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TotalTime>
  <Words>113</Words>
  <Application>Microsoft Office PowerPoint</Application>
  <PresentationFormat>On-screen Show (4:3)</PresentationFormat>
  <Paragraphs>8</Paragraphs>
  <Slides>2</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Aptos</vt:lpstr>
      <vt:lpstr>Arial</vt:lpstr>
      <vt:lpstr>Calibri</vt:lpstr>
      <vt:lpstr>Office Theme</vt:lpstr>
      <vt:lpstr>PowerPoint Presentation</vt:lpstr>
      <vt:lpstr>BMW POSTER </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Ilie Subtirel (2508823)</cp:lastModifiedBy>
  <cp:revision>3</cp:revision>
  <dcterms:created xsi:type="dcterms:W3CDTF">2013-01-27T09:14:16Z</dcterms:created>
  <dcterms:modified xsi:type="dcterms:W3CDTF">2025-11-22T23:01:34Z</dcterms:modified>
  <cp:category/>
</cp:coreProperties>
</file>