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4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943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08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298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630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763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654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332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89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639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9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1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93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A37442-EAE9-6CFC-AC74-44222B37F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647BE9-1A30-0E2D-CF54-E743783816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56" b="7575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117A24-9D5E-A791-A2F4-8C81AC60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60265" y="-960268"/>
            <a:ext cx="6857998" cy="87785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6000">
                <a:srgbClr val="000000">
                  <a:alpha val="58000"/>
                </a:srgbClr>
              </a:gs>
              <a:gs pos="100000">
                <a:srgbClr val="000000">
                  <a:alpha val="5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DA174-DF05-9327-40A0-F45F4D6D4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2" y="1122363"/>
            <a:ext cx="5029198" cy="230524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Understanding the Self: 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0DE4DD-2302-D554-9747-50AD491A8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Evaluation and Discussion of Research Articles: Social Identity Theory</a:t>
            </a:r>
          </a:p>
        </p:txBody>
      </p:sp>
    </p:spTree>
    <p:extLst>
      <p:ext uri="{BB962C8B-B14F-4D97-AF65-F5344CB8AC3E}">
        <p14:creationId xmlns:p14="http://schemas.microsoft.com/office/powerpoint/2010/main" val="1233823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9D4D3-82E2-E358-695D-C2583A4F9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302" y="788253"/>
            <a:ext cx="6459536" cy="706915"/>
          </a:xfrm>
          <a:ln w="76200">
            <a:solidFill>
              <a:srgbClr val="33CCCC"/>
            </a:solidFill>
          </a:ln>
        </p:spPr>
        <p:txBody>
          <a:bodyPr/>
          <a:lstStyle/>
          <a:p>
            <a:r>
              <a:rPr lang="en-GB" dirty="0"/>
              <a:t>Evaluation of Research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966A6-F5AE-5C37-1526-D76B61BA4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does the article frame the exploration of Social Identity Theory (SIT)?</a:t>
            </a:r>
          </a:p>
          <a:p>
            <a:endParaRPr lang="en-GB" dirty="0"/>
          </a:p>
          <a:p>
            <a:r>
              <a:rPr lang="en-GB" dirty="0"/>
              <a:t>How are the main constructs defined / explained?</a:t>
            </a:r>
          </a:p>
          <a:p>
            <a:endParaRPr lang="en-GB" dirty="0"/>
          </a:p>
          <a:p>
            <a:r>
              <a:rPr lang="en-GB" dirty="0"/>
              <a:t>What are the main research questions and/or hypotheses?</a:t>
            </a:r>
          </a:p>
          <a:p>
            <a:endParaRPr lang="en-GB" dirty="0"/>
          </a:p>
          <a:p>
            <a:r>
              <a:rPr lang="en-GB" dirty="0"/>
              <a:t>Who were the participants?</a:t>
            </a:r>
          </a:p>
        </p:txBody>
      </p:sp>
    </p:spTree>
    <p:extLst>
      <p:ext uri="{BB962C8B-B14F-4D97-AF65-F5344CB8AC3E}">
        <p14:creationId xmlns:p14="http://schemas.microsoft.com/office/powerpoint/2010/main" val="1086487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9D4D3-82E2-E358-695D-C2583A4F9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302" y="788253"/>
            <a:ext cx="6459536" cy="706915"/>
          </a:xfrm>
          <a:ln w="76200">
            <a:solidFill>
              <a:srgbClr val="33CCCC"/>
            </a:solidFill>
          </a:ln>
        </p:spPr>
        <p:txBody>
          <a:bodyPr/>
          <a:lstStyle/>
          <a:p>
            <a:r>
              <a:rPr lang="en-GB" dirty="0"/>
              <a:t>Evaluation of Research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966A6-F5AE-5C37-1526-D76B61BA4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measures were used to collect data?</a:t>
            </a:r>
          </a:p>
          <a:p>
            <a:pPr lvl="1"/>
            <a:r>
              <a:rPr lang="en-GB" dirty="0"/>
              <a:t>Reliable? Valid?</a:t>
            </a:r>
          </a:p>
          <a:p>
            <a:pPr lvl="1"/>
            <a:endParaRPr lang="en-GB" dirty="0"/>
          </a:p>
          <a:p>
            <a:r>
              <a:rPr lang="en-GB" dirty="0"/>
              <a:t>Do the results appropriately explain how analysis and findings results to hypotheses?</a:t>
            </a:r>
          </a:p>
          <a:p>
            <a:endParaRPr lang="en-GB" dirty="0"/>
          </a:p>
          <a:p>
            <a:r>
              <a:rPr lang="en-GB" dirty="0"/>
              <a:t>What do the authors state about the importance of the study/studies and findings?</a:t>
            </a:r>
          </a:p>
          <a:p>
            <a:pPr lvl="1"/>
            <a:r>
              <a:rPr lang="en-GB" dirty="0"/>
              <a:t>What is the real world application?</a:t>
            </a:r>
          </a:p>
        </p:txBody>
      </p:sp>
    </p:spTree>
    <p:extLst>
      <p:ext uri="{BB962C8B-B14F-4D97-AF65-F5344CB8AC3E}">
        <p14:creationId xmlns:p14="http://schemas.microsoft.com/office/powerpoint/2010/main" val="90831606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LeftStep">
      <a:dk1>
        <a:srgbClr val="000000"/>
      </a:dk1>
      <a:lt1>
        <a:srgbClr val="FFFFFF"/>
      </a:lt1>
      <a:dk2>
        <a:srgbClr val="1D2A34"/>
      </a:dk2>
      <a:lt2>
        <a:srgbClr val="E2E4E8"/>
      </a:lt2>
      <a:accent1>
        <a:srgbClr val="D89126"/>
      </a:accent1>
      <a:accent2>
        <a:srgbClr val="D53A17"/>
      </a:accent2>
      <a:accent3>
        <a:srgbClr val="E72956"/>
      </a:accent3>
      <a:accent4>
        <a:srgbClr val="D51793"/>
      </a:accent4>
      <a:accent5>
        <a:srgbClr val="DA29E7"/>
      </a:accent5>
      <a:accent6>
        <a:srgbClr val="7917D5"/>
      </a:accent6>
      <a:hlink>
        <a:srgbClr val="3F72BF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6" ma:contentTypeDescription="Create a new document." ma:contentTypeScope="" ma:versionID="c34427725de864011602b2cb64c22b3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657ec3a5353ef50e869e20fc012da65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D81DDB0D-09C8-40DC-9CC6-38A6C8BE27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8056CF-3A0D-4ED5-BE16-E5BEE0078A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54E315-3560-4C7D-A35B-CFAEFAF6823B}">
  <ds:schemaRefs>
    <ds:schemaRef ds:uri="http://schemas.microsoft.com/office/infopath/2007/PartnerControls"/>
    <ds:schemaRef ds:uri="http://purl.org/dc/dcmitype/"/>
    <ds:schemaRef ds:uri="http://www.w3.org/XML/1998/namespace"/>
    <ds:schemaRef ds:uri="696490a5-0429-499a-a254-a60426c02ef0"/>
    <ds:schemaRef ds:uri="http://schemas.microsoft.com/office/2006/documentManagement/types"/>
    <ds:schemaRef ds:uri="http://purl.org/dc/elements/1.1/"/>
    <ds:schemaRef ds:uri="http://purl.org/dc/terms/"/>
    <ds:schemaRef ds:uri="http://schemas.openxmlformats.org/package/2006/metadata/core-properties"/>
    <ds:schemaRef ds:uri="d2d6d51c-be45-489c-bfaa-c0c3d4c0c982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111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Neue Haas Grotesk Text Pro</vt:lpstr>
      <vt:lpstr>SwellVTI</vt:lpstr>
      <vt:lpstr>Understanding the Self: Week 2</vt:lpstr>
      <vt:lpstr>Evaluation of Research Articles</vt:lpstr>
      <vt:lpstr>Evaluation of Research Articles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the Self: Week 2</dc:title>
  <dc:creator>Stacey Coleman</dc:creator>
  <cp:lastModifiedBy>Stacey Coleman</cp:lastModifiedBy>
  <cp:revision>1</cp:revision>
  <dcterms:created xsi:type="dcterms:W3CDTF">2023-03-01T09:36:01Z</dcterms:created>
  <dcterms:modified xsi:type="dcterms:W3CDTF">2023-03-01T09:40:25Z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