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9" d="100"/>
          <a:sy n="79" d="100"/>
        </p:scale>
        <p:origin x="258"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1B8539-7687-407C-AEE7-E5FAC4F6788B}"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D0C17DA4-B810-4AC6-B1DD-241D9AD2D5A2}">
      <dgm:prSet/>
      <dgm:spPr/>
      <dgm:t>
        <a:bodyPr/>
        <a:lstStyle/>
        <a:p>
          <a:r>
            <a:rPr lang="en-US"/>
            <a:t>- Prevents confusion and repetition</a:t>
          </a:r>
        </a:p>
      </dgm:t>
    </dgm:pt>
    <dgm:pt modelId="{286A68B5-10BD-437E-B5E6-1983E7E26B2E}" type="parTrans" cxnId="{0327220D-EB30-4A07-965A-BDBF90947B10}">
      <dgm:prSet/>
      <dgm:spPr/>
      <dgm:t>
        <a:bodyPr/>
        <a:lstStyle/>
        <a:p>
          <a:endParaRPr lang="en-US"/>
        </a:p>
      </dgm:t>
    </dgm:pt>
    <dgm:pt modelId="{A6BEC6C1-42A0-4253-BA0D-47A45B4F704C}" type="sibTrans" cxnId="{0327220D-EB30-4A07-965A-BDBF90947B10}">
      <dgm:prSet/>
      <dgm:spPr/>
      <dgm:t>
        <a:bodyPr/>
        <a:lstStyle/>
        <a:p>
          <a:endParaRPr lang="en-US"/>
        </a:p>
      </dgm:t>
    </dgm:pt>
    <dgm:pt modelId="{A75E59E3-E501-401B-807F-865B208AD634}">
      <dgm:prSet/>
      <dgm:spPr/>
      <dgm:t>
        <a:bodyPr/>
        <a:lstStyle/>
        <a:p>
          <a:r>
            <a:rPr lang="en-US"/>
            <a:t>- Enhances accountability</a:t>
          </a:r>
        </a:p>
      </dgm:t>
    </dgm:pt>
    <dgm:pt modelId="{FA716895-6A2C-44A5-83B4-69EE18AEC483}" type="parTrans" cxnId="{11FB1283-53A9-4320-8FB0-6AC00CB9CE68}">
      <dgm:prSet/>
      <dgm:spPr/>
      <dgm:t>
        <a:bodyPr/>
        <a:lstStyle/>
        <a:p>
          <a:endParaRPr lang="en-US"/>
        </a:p>
      </dgm:t>
    </dgm:pt>
    <dgm:pt modelId="{A2E2880E-B702-4EB4-80FC-3C702B185C23}" type="sibTrans" cxnId="{11FB1283-53A9-4320-8FB0-6AC00CB9CE68}">
      <dgm:prSet/>
      <dgm:spPr/>
      <dgm:t>
        <a:bodyPr/>
        <a:lstStyle/>
        <a:p>
          <a:endParaRPr lang="en-US"/>
        </a:p>
      </dgm:t>
    </dgm:pt>
    <dgm:pt modelId="{048726D5-EBD3-444F-B073-0B8F2343B4C4}">
      <dgm:prSet/>
      <dgm:spPr/>
      <dgm:t>
        <a:bodyPr/>
        <a:lstStyle/>
        <a:p>
          <a:r>
            <a:rPr lang="en-US"/>
            <a:t>- Supports transparency (Hackman, 2002)</a:t>
          </a:r>
        </a:p>
      </dgm:t>
    </dgm:pt>
    <dgm:pt modelId="{A4230E86-386E-4C25-87FE-08A1B2D48096}" type="parTrans" cxnId="{B0EA0E95-DA94-4DDF-A8F3-239D4B930F15}">
      <dgm:prSet/>
      <dgm:spPr/>
      <dgm:t>
        <a:bodyPr/>
        <a:lstStyle/>
        <a:p>
          <a:endParaRPr lang="en-US"/>
        </a:p>
      </dgm:t>
    </dgm:pt>
    <dgm:pt modelId="{F077A587-58B4-4C98-A1C9-AB44541B401D}" type="sibTrans" cxnId="{B0EA0E95-DA94-4DDF-A8F3-239D4B930F15}">
      <dgm:prSet/>
      <dgm:spPr/>
      <dgm:t>
        <a:bodyPr/>
        <a:lstStyle/>
        <a:p>
          <a:endParaRPr lang="en-US"/>
        </a:p>
      </dgm:t>
    </dgm:pt>
    <dgm:pt modelId="{E08D4EF4-8A16-4316-89A0-E52E54EAB947}" type="pres">
      <dgm:prSet presAssocID="{301B8539-7687-407C-AEE7-E5FAC4F6788B}" presName="vert0" presStyleCnt="0">
        <dgm:presLayoutVars>
          <dgm:dir/>
          <dgm:animOne val="branch"/>
          <dgm:animLvl val="lvl"/>
        </dgm:presLayoutVars>
      </dgm:prSet>
      <dgm:spPr/>
    </dgm:pt>
    <dgm:pt modelId="{ABA4867B-44D7-44B7-B96E-1F486BDFF02F}" type="pres">
      <dgm:prSet presAssocID="{D0C17DA4-B810-4AC6-B1DD-241D9AD2D5A2}" presName="thickLine" presStyleLbl="alignNode1" presStyleIdx="0" presStyleCnt="3"/>
      <dgm:spPr/>
    </dgm:pt>
    <dgm:pt modelId="{3FE7DB55-5CA6-4B3C-AC11-AE4D4E808391}" type="pres">
      <dgm:prSet presAssocID="{D0C17DA4-B810-4AC6-B1DD-241D9AD2D5A2}" presName="horz1" presStyleCnt="0"/>
      <dgm:spPr/>
    </dgm:pt>
    <dgm:pt modelId="{8116B565-29DA-4565-87E8-FE0370899684}" type="pres">
      <dgm:prSet presAssocID="{D0C17DA4-B810-4AC6-B1DD-241D9AD2D5A2}" presName="tx1" presStyleLbl="revTx" presStyleIdx="0" presStyleCnt="3"/>
      <dgm:spPr/>
    </dgm:pt>
    <dgm:pt modelId="{FD836619-2E07-4E25-8949-7D521D40418F}" type="pres">
      <dgm:prSet presAssocID="{D0C17DA4-B810-4AC6-B1DD-241D9AD2D5A2}" presName="vert1" presStyleCnt="0"/>
      <dgm:spPr/>
    </dgm:pt>
    <dgm:pt modelId="{B1797594-C2B2-4620-A3AE-1AEA6F151A90}" type="pres">
      <dgm:prSet presAssocID="{A75E59E3-E501-401B-807F-865B208AD634}" presName="thickLine" presStyleLbl="alignNode1" presStyleIdx="1" presStyleCnt="3"/>
      <dgm:spPr/>
    </dgm:pt>
    <dgm:pt modelId="{31E3B2B5-DF9E-4A20-835B-3E35EE72AE7E}" type="pres">
      <dgm:prSet presAssocID="{A75E59E3-E501-401B-807F-865B208AD634}" presName="horz1" presStyleCnt="0"/>
      <dgm:spPr/>
    </dgm:pt>
    <dgm:pt modelId="{A6F2022F-070F-4EFB-A7EA-86F861C1492A}" type="pres">
      <dgm:prSet presAssocID="{A75E59E3-E501-401B-807F-865B208AD634}" presName="tx1" presStyleLbl="revTx" presStyleIdx="1" presStyleCnt="3"/>
      <dgm:spPr/>
    </dgm:pt>
    <dgm:pt modelId="{30066A9D-78C2-40B7-8DDC-75C23BAB5D88}" type="pres">
      <dgm:prSet presAssocID="{A75E59E3-E501-401B-807F-865B208AD634}" presName="vert1" presStyleCnt="0"/>
      <dgm:spPr/>
    </dgm:pt>
    <dgm:pt modelId="{E759EB79-3CA6-482D-A310-F6A08F8F7749}" type="pres">
      <dgm:prSet presAssocID="{048726D5-EBD3-444F-B073-0B8F2343B4C4}" presName="thickLine" presStyleLbl="alignNode1" presStyleIdx="2" presStyleCnt="3"/>
      <dgm:spPr/>
    </dgm:pt>
    <dgm:pt modelId="{C2C0E4CA-D025-46DD-8B17-0D545FCE2FDC}" type="pres">
      <dgm:prSet presAssocID="{048726D5-EBD3-444F-B073-0B8F2343B4C4}" presName="horz1" presStyleCnt="0"/>
      <dgm:spPr/>
    </dgm:pt>
    <dgm:pt modelId="{29AEC069-9725-4FC9-B5D2-D489A934943B}" type="pres">
      <dgm:prSet presAssocID="{048726D5-EBD3-444F-B073-0B8F2343B4C4}" presName="tx1" presStyleLbl="revTx" presStyleIdx="2" presStyleCnt="3"/>
      <dgm:spPr/>
    </dgm:pt>
    <dgm:pt modelId="{40F98472-EC53-4D39-A704-85F28D597C97}" type="pres">
      <dgm:prSet presAssocID="{048726D5-EBD3-444F-B073-0B8F2343B4C4}" presName="vert1" presStyleCnt="0"/>
      <dgm:spPr/>
    </dgm:pt>
  </dgm:ptLst>
  <dgm:cxnLst>
    <dgm:cxn modelId="{0327220D-EB30-4A07-965A-BDBF90947B10}" srcId="{301B8539-7687-407C-AEE7-E5FAC4F6788B}" destId="{D0C17DA4-B810-4AC6-B1DD-241D9AD2D5A2}" srcOrd="0" destOrd="0" parTransId="{286A68B5-10BD-437E-B5E6-1983E7E26B2E}" sibTransId="{A6BEC6C1-42A0-4253-BA0D-47A45B4F704C}"/>
    <dgm:cxn modelId="{F64CAF1A-5AF4-4CD1-BE92-A26C0A9B94F0}" type="presOf" srcId="{048726D5-EBD3-444F-B073-0B8F2343B4C4}" destId="{29AEC069-9725-4FC9-B5D2-D489A934943B}" srcOrd="0" destOrd="0" presId="urn:microsoft.com/office/officeart/2008/layout/LinedList"/>
    <dgm:cxn modelId="{AC69DC32-D443-4787-A907-7B7878CD18CC}" type="presOf" srcId="{A75E59E3-E501-401B-807F-865B208AD634}" destId="{A6F2022F-070F-4EFB-A7EA-86F861C1492A}" srcOrd="0" destOrd="0" presId="urn:microsoft.com/office/officeart/2008/layout/LinedList"/>
    <dgm:cxn modelId="{8DCA727B-9DA2-4F0F-967D-AAC3649D5FD4}" type="presOf" srcId="{D0C17DA4-B810-4AC6-B1DD-241D9AD2D5A2}" destId="{8116B565-29DA-4565-87E8-FE0370899684}" srcOrd="0" destOrd="0" presId="urn:microsoft.com/office/officeart/2008/layout/LinedList"/>
    <dgm:cxn modelId="{11FB1283-53A9-4320-8FB0-6AC00CB9CE68}" srcId="{301B8539-7687-407C-AEE7-E5FAC4F6788B}" destId="{A75E59E3-E501-401B-807F-865B208AD634}" srcOrd="1" destOrd="0" parTransId="{FA716895-6A2C-44A5-83B4-69EE18AEC483}" sibTransId="{A2E2880E-B702-4EB4-80FC-3C702B185C23}"/>
    <dgm:cxn modelId="{B0EA0E95-DA94-4DDF-A8F3-239D4B930F15}" srcId="{301B8539-7687-407C-AEE7-E5FAC4F6788B}" destId="{048726D5-EBD3-444F-B073-0B8F2343B4C4}" srcOrd="2" destOrd="0" parTransId="{A4230E86-386E-4C25-87FE-08A1B2D48096}" sibTransId="{F077A587-58B4-4C98-A1C9-AB44541B401D}"/>
    <dgm:cxn modelId="{003297B8-9B8B-4F35-B3B4-EDC3B35993FD}" type="presOf" srcId="{301B8539-7687-407C-AEE7-E5FAC4F6788B}" destId="{E08D4EF4-8A16-4316-89A0-E52E54EAB947}" srcOrd="0" destOrd="0" presId="urn:microsoft.com/office/officeart/2008/layout/LinedList"/>
    <dgm:cxn modelId="{18D847AF-EB6C-498B-9851-5D5AA87AC531}" type="presParOf" srcId="{E08D4EF4-8A16-4316-89A0-E52E54EAB947}" destId="{ABA4867B-44D7-44B7-B96E-1F486BDFF02F}" srcOrd="0" destOrd="0" presId="urn:microsoft.com/office/officeart/2008/layout/LinedList"/>
    <dgm:cxn modelId="{30078973-4257-40BA-A912-8C0B6FA6D8AD}" type="presParOf" srcId="{E08D4EF4-8A16-4316-89A0-E52E54EAB947}" destId="{3FE7DB55-5CA6-4B3C-AC11-AE4D4E808391}" srcOrd="1" destOrd="0" presId="urn:microsoft.com/office/officeart/2008/layout/LinedList"/>
    <dgm:cxn modelId="{50A23108-FB21-46E1-815C-D179DD6A81A3}" type="presParOf" srcId="{3FE7DB55-5CA6-4B3C-AC11-AE4D4E808391}" destId="{8116B565-29DA-4565-87E8-FE0370899684}" srcOrd="0" destOrd="0" presId="urn:microsoft.com/office/officeart/2008/layout/LinedList"/>
    <dgm:cxn modelId="{5AEAE749-D3F2-4A17-85C1-F95451C4F65E}" type="presParOf" srcId="{3FE7DB55-5CA6-4B3C-AC11-AE4D4E808391}" destId="{FD836619-2E07-4E25-8949-7D521D40418F}" srcOrd="1" destOrd="0" presId="urn:microsoft.com/office/officeart/2008/layout/LinedList"/>
    <dgm:cxn modelId="{0274687B-8E2B-4487-88AD-56F9C6AF63DF}" type="presParOf" srcId="{E08D4EF4-8A16-4316-89A0-E52E54EAB947}" destId="{B1797594-C2B2-4620-A3AE-1AEA6F151A90}" srcOrd="2" destOrd="0" presId="urn:microsoft.com/office/officeart/2008/layout/LinedList"/>
    <dgm:cxn modelId="{0E393211-D518-4A46-A6AF-460ED2FB3713}" type="presParOf" srcId="{E08D4EF4-8A16-4316-89A0-E52E54EAB947}" destId="{31E3B2B5-DF9E-4A20-835B-3E35EE72AE7E}" srcOrd="3" destOrd="0" presId="urn:microsoft.com/office/officeart/2008/layout/LinedList"/>
    <dgm:cxn modelId="{23FBCD3D-17E4-44B1-948B-41C99FBB5EE3}" type="presParOf" srcId="{31E3B2B5-DF9E-4A20-835B-3E35EE72AE7E}" destId="{A6F2022F-070F-4EFB-A7EA-86F861C1492A}" srcOrd="0" destOrd="0" presId="urn:microsoft.com/office/officeart/2008/layout/LinedList"/>
    <dgm:cxn modelId="{89D76186-C627-4F57-AA31-27E4693469EE}" type="presParOf" srcId="{31E3B2B5-DF9E-4A20-835B-3E35EE72AE7E}" destId="{30066A9D-78C2-40B7-8DDC-75C23BAB5D88}" srcOrd="1" destOrd="0" presId="urn:microsoft.com/office/officeart/2008/layout/LinedList"/>
    <dgm:cxn modelId="{B35800F8-24A0-4FA9-A0E9-0608CDCBE504}" type="presParOf" srcId="{E08D4EF4-8A16-4316-89A0-E52E54EAB947}" destId="{E759EB79-3CA6-482D-A310-F6A08F8F7749}" srcOrd="4" destOrd="0" presId="urn:microsoft.com/office/officeart/2008/layout/LinedList"/>
    <dgm:cxn modelId="{F510E98B-1635-4AB9-9070-AEFE6776BD2E}" type="presParOf" srcId="{E08D4EF4-8A16-4316-89A0-E52E54EAB947}" destId="{C2C0E4CA-D025-46DD-8B17-0D545FCE2FDC}" srcOrd="5" destOrd="0" presId="urn:microsoft.com/office/officeart/2008/layout/LinedList"/>
    <dgm:cxn modelId="{A05D21DE-961E-4170-97FE-D95BF0989758}" type="presParOf" srcId="{C2C0E4CA-D025-46DD-8B17-0D545FCE2FDC}" destId="{29AEC069-9725-4FC9-B5D2-D489A934943B}" srcOrd="0" destOrd="0" presId="urn:microsoft.com/office/officeart/2008/layout/LinedList"/>
    <dgm:cxn modelId="{5829891E-F340-4F47-B5C1-5848B45F8E8D}" type="presParOf" srcId="{C2C0E4CA-D025-46DD-8B17-0D545FCE2FDC}" destId="{40F98472-EC53-4D39-A704-85F28D597C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7CAB31-AD4D-4899-AC2D-D552D43E8AD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B7EC04E-85B4-4869-B524-2130E621CECB}">
      <dgm:prSet/>
      <dgm:spPr/>
      <dgm:t>
        <a:bodyPr/>
        <a:lstStyle/>
        <a:p>
          <a:r>
            <a:rPr lang="en-US"/>
            <a:t>- Boosts motivation and trust (Herzberg, 1959)</a:t>
          </a:r>
        </a:p>
      </dgm:t>
    </dgm:pt>
    <dgm:pt modelId="{6F04D24F-2D03-4EC5-AF9B-DA1368B4F356}" type="parTrans" cxnId="{CFAEB0B3-C7D7-4688-883D-5163CA83EC74}">
      <dgm:prSet/>
      <dgm:spPr/>
      <dgm:t>
        <a:bodyPr/>
        <a:lstStyle/>
        <a:p>
          <a:endParaRPr lang="en-US"/>
        </a:p>
      </dgm:t>
    </dgm:pt>
    <dgm:pt modelId="{4AF3245B-84C0-4700-9F42-6D26DF72E848}" type="sibTrans" cxnId="{CFAEB0B3-C7D7-4688-883D-5163CA83EC74}">
      <dgm:prSet/>
      <dgm:spPr/>
      <dgm:t>
        <a:bodyPr/>
        <a:lstStyle/>
        <a:p>
          <a:endParaRPr lang="en-US"/>
        </a:p>
      </dgm:t>
    </dgm:pt>
    <dgm:pt modelId="{FA4666B0-34F6-430B-A64C-B2965B565011}">
      <dgm:prSet/>
      <dgm:spPr/>
      <dgm:t>
        <a:bodyPr/>
        <a:lstStyle/>
        <a:p>
          <a:r>
            <a:rPr lang="en-US"/>
            <a:t>- Reduces conflict</a:t>
          </a:r>
        </a:p>
      </dgm:t>
    </dgm:pt>
    <dgm:pt modelId="{5F426A17-9884-4731-9B51-8A9B787FECB1}" type="parTrans" cxnId="{EEC62CED-5FDE-44B6-9483-A7C081B18FD1}">
      <dgm:prSet/>
      <dgm:spPr/>
      <dgm:t>
        <a:bodyPr/>
        <a:lstStyle/>
        <a:p>
          <a:endParaRPr lang="en-US"/>
        </a:p>
      </dgm:t>
    </dgm:pt>
    <dgm:pt modelId="{DDC54426-E343-4053-A3BB-F150F32114E9}" type="sibTrans" cxnId="{EEC62CED-5FDE-44B6-9483-A7C081B18FD1}">
      <dgm:prSet/>
      <dgm:spPr/>
      <dgm:t>
        <a:bodyPr/>
        <a:lstStyle/>
        <a:p>
          <a:endParaRPr lang="en-US"/>
        </a:p>
      </dgm:t>
    </dgm:pt>
    <dgm:pt modelId="{2F7EFDF6-081D-40A5-8D0D-53387A26848B}">
      <dgm:prSet/>
      <dgm:spPr/>
      <dgm:t>
        <a:bodyPr/>
        <a:lstStyle/>
        <a:p>
          <a:r>
            <a:rPr lang="en-US"/>
            <a:t>- Encourages continuous participation</a:t>
          </a:r>
        </a:p>
      </dgm:t>
    </dgm:pt>
    <dgm:pt modelId="{432DEE8C-0759-4787-9E8F-65FA58E5096A}" type="parTrans" cxnId="{316471BC-66D3-4BCF-8C0E-CC916114B0A0}">
      <dgm:prSet/>
      <dgm:spPr/>
      <dgm:t>
        <a:bodyPr/>
        <a:lstStyle/>
        <a:p>
          <a:endParaRPr lang="en-US"/>
        </a:p>
      </dgm:t>
    </dgm:pt>
    <dgm:pt modelId="{727A853A-4863-4F97-8B12-D19078C990B4}" type="sibTrans" cxnId="{316471BC-66D3-4BCF-8C0E-CC916114B0A0}">
      <dgm:prSet/>
      <dgm:spPr/>
      <dgm:t>
        <a:bodyPr/>
        <a:lstStyle/>
        <a:p>
          <a:endParaRPr lang="en-US"/>
        </a:p>
      </dgm:t>
    </dgm:pt>
    <dgm:pt modelId="{93146B92-9A07-4D96-B996-4B09322CAD41}" type="pres">
      <dgm:prSet presAssocID="{657CAB31-AD4D-4899-AC2D-D552D43E8ADF}" presName="diagram" presStyleCnt="0">
        <dgm:presLayoutVars>
          <dgm:dir/>
          <dgm:resizeHandles val="exact"/>
        </dgm:presLayoutVars>
      </dgm:prSet>
      <dgm:spPr/>
    </dgm:pt>
    <dgm:pt modelId="{689E9F7F-0357-4905-9003-C0B8D38C62B3}" type="pres">
      <dgm:prSet presAssocID="{CB7EC04E-85B4-4869-B524-2130E621CECB}" presName="node" presStyleLbl="node1" presStyleIdx="0" presStyleCnt="3">
        <dgm:presLayoutVars>
          <dgm:bulletEnabled val="1"/>
        </dgm:presLayoutVars>
      </dgm:prSet>
      <dgm:spPr/>
    </dgm:pt>
    <dgm:pt modelId="{AAAAFEDA-4A64-42DF-8689-B77673F8839F}" type="pres">
      <dgm:prSet presAssocID="{4AF3245B-84C0-4700-9F42-6D26DF72E848}" presName="sibTrans" presStyleCnt="0"/>
      <dgm:spPr/>
    </dgm:pt>
    <dgm:pt modelId="{D25D2AFF-710D-4509-9552-9FC9E7666190}" type="pres">
      <dgm:prSet presAssocID="{FA4666B0-34F6-430B-A64C-B2965B565011}" presName="node" presStyleLbl="node1" presStyleIdx="1" presStyleCnt="3">
        <dgm:presLayoutVars>
          <dgm:bulletEnabled val="1"/>
        </dgm:presLayoutVars>
      </dgm:prSet>
      <dgm:spPr/>
    </dgm:pt>
    <dgm:pt modelId="{616A4D30-1C06-4671-BBCF-0B656AB74D5B}" type="pres">
      <dgm:prSet presAssocID="{DDC54426-E343-4053-A3BB-F150F32114E9}" presName="sibTrans" presStyleCnt="0"/>
      <dgm:spPr/>
    </dgm:pt>
    <dgm:pt modelId="{39795CD2-A0C6-4557-9073-74045DA1FDFA}" type="pres">
      <dgm:prSet presAssocID="{2F7EFDF6-081D-40A5-8D0D-53387A26848B}" presName="node" presStyleLbl="node1" presStyleIdx="2" presStyleCnt="3">
        <dgm:presLayoutVars>
          <dgm:bulletEnabled val="1"/>
        </dgm:presLayoutVars>
      </dgm:prSet>
      <dgm:spPr/>
    </dgm:pt>
  </dgm:ptLst>
  <dgm:cxnLst>
    <dgm:cxn modelId="{CFAEB0B3-C7D7-4688-883D-5163CA83EC74}" srcId="{657CAB31-AD4D-4899-AC2D-D552D43E8ADF}" destId="{CB7EC04E-85B4-4869-B524-2130E621CECB}" srcOrd="0" destOrd="0" parTransId="{6F04D24F-2D03-4EC5-AF9B-DA1368B4F356}" sibTransId="{4AF3245B-84C0-4700-9F42-6D26DF72E848}"/>
    <dgm:cxn modelId="{9CFC0EB7-DF35-4FFA-A051-EC0F3C329150}" type="presOf" srcId="{FA4666B0-34F6-430B-A64C-B2965B565011}" destId="{D25D2AFF-710D-4509-9552-9FC9E7666190}" srcOrd="0" destOrd="0" presId="urn:microsoft.com/office/officeart/2005/8/layout/default"/>
    <dgm:cxn modelId="{316471BC-66D3-4BCF-8C0E-CC916114B0A0}" srcId="{657CAB31-AD4D-4899-AC2D-D552D43E8ADF}" destId="{2F7EFDF6-081D-40A5-8D0D-53387A26848B}" srcOrd="2" destOrd="0" parTransId="{432DEE8C-0759-4787-9E8F-65FA58E5096A}" sibTransId="{727A853A-4863-4F97-8B12-D19078C990B4}"/>
    <dgm:cxn modelId="{467DF1D6-50BE-4C52-AA4C-A2D8D5CD8284}" type="presOf" srcId="{CB7EC04E-85B4-4869-B524-2130E621CECB}" destId="{689E9F7F-0357-4905-9003-C0B8D38C62B3}" srcOrd="0" destOrd="0" presId="urn:microsoft.com/office/officeart/2005/8/layout/default"/>
    <dgm:cxn modelId="{5ECE23E0-9C2C-4287-8D4B-ED3E4659AF15}" type="presOf" srcId="{2F7EFDF6-081D-40A5-8D0D-53387A26848B}" destId="{39795CD2-A0C6-4557-9073-74045DA1FDFA}" srcOrd="0" destOrd="0" presId="urn:microsoft.com/office/officeart/2005/8/layout/default"/>
    <dgm:cxn modelId="{EEC62CED-5FDE-44B6-9483-A7C081B18FD1}" srcId="{657CAB31-AD4D-4899-AC2D-D552D43E8ADF}" destId="{FA4666B0-34F6-430B-A64C-B2965B565011}" srcOrd="1" destOrd="0" parTransId="{5F426A17-9884-4731-9B51-8A9B787FECB1}" sibTransId="{DDC54426-E343-4053-A3BB-F150F32114E9}"/>
    <dgm:cxn modelId="{A1F2B4F7-8473-4D25-8551-F18D65AC9510}" type="presOf" srcId="{657CAB31-AD4D-4899-AC2D-D552D43E8ADF}" destId="{93146B92-9A07-4D96-B996-4B09322CAD41}" srcOrd="0" destOrd="0" presId="urn:microsoft.com/office/officeart/2005/8/layout/default"/>
    <dgm:cxn modelId="{DD5138EB-C1F8-4A8E-AA03-82CC42A7751B}" type="presParOf" srcId="{93146B92-9A07-4D96-B996-4B09322CAD41}" destId="{689E9F7F-0357-4905-9003-C0B8D38C62B3}" srcOrd="0" destOrd="0" presId="urn:microsoft.com/office/officeart/2005/8/layout/default"/>
    <dgm:cxn modelId="{BD480FD7-56C1-4CBB-827B-5797060E1A1D}" type="presParOf" srcId="{93146B92-9A07-4D96-B996-4B09322CAD41}" destId="{AAAAFEDA-4A64-42DF-8689-B77673F8839F}" srcOrd="1" destOrd="0" presId="urn:microsoft.com/office/officeart/2005/8/layout/default"/>
    <dgm:cxn modelId="{B44428DB-0C62-4CBE-805B-A9F16C3C01C1}" type="presParOf" srcId="{93146B92-9A07-4D96-B996-4B09322CAD41}" destId="{D25D2AFF-710D-4509-9552-9FC9E7666190}" srcOrd="2" destOrd="0" presId="urn:microsoft.com/office/officeart/2005/8/layout/default"/>
    <dgm:cxn modelId="{CF641654-C366-4490-A02C-C95CEAD3785F}" type="presParOf" srcId="{93146B92-9A07-4D96-B996-4B09322CAD41}" destId="{616A4D30-1C06-4671-BBCF-0B656AB74D5B}" srcOrd="3" destOrd="0" presId="urn:microsoft.com/office/officeart/2005/8/layout/default"/>
    <dgm:cxn modelId="{7E40AFC6-3EF4-4B4F-AF12-FFC4E1026E22}" type="presParOf" srcId="{93146B92-9A07-4D96-B996-4B09322CAD41}" destId="{39795CD2-A0C6-4557-9073-74045DA1FDF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39CED6-3594-4FD4-B545-E8DE9D4FEE6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6458976-4AF0-42C8-80A6-265AADDD68D9}">
      <dgm:prSet/>
      <dgm:spPr/>
      <dgm:t>
        <a:bodyPr/>
        <a:lstStyle/>
        <a:p>
          <a:pPr>
            <a:lnSpc>
              <a:spcPct val="100000"/>
            </a:lnSpc>
          </a:pPr>
          <a:r>
            <a:rPr lang="en-US"/>
            <a:t>- Use of Belbin’s team roles</a:t>
          </a:r>
        </a:p>
      </dgm:t>
    </dgm:pt>
    <dgm:pt modelId="{FF22E574-FBE5-4D29-8736-C650975A2659}" type="parTrans" cxnId="{5E349A44-2D9F-4828-ABE4-5E50E25208E4}">
      <dgm:prSet/>
      <dgm:spPr/>
      <dgm:t>
        <a:bodyPr/>
        <a:lstStyle/>
        <a:p>
          <a:endParaRPr lang="en-US"/>
        </a:p>
      </dgm:t>
    </dgm:pt>
    <dgm:pt modelId="{CD2F8B92-CC30-494A-9416-7B6EB41225A8}" type="sibTrans" cxnId="{5E349A44-2D9F-4828-ABE4-5E50E25208E4}">
      <dgm:prSet/>
      <dgm:spPr/>
      <dgm:t>
        <a:bodyPr/>
        <a:lstStyle/>
        <a:p>
          <a:endParaRPr lang="en-US"/>
        </a:p>
      </dgm:t>
    </dgm:pt>
    <dgm:pt modelId="{1F95F2B7-A333-4805-8680-7959A1536516}">
      <dgm:prSet/>
      <dgm:spPr/>
      <dgm:t>
        <a:bodyPr/>
        <a:lstStyle/>
        <a:p>
          <a:pPr>
            <a:lnSpc>
              <a:spcPct val="100000"/>
            </a:lnSpc>
          </a:pPr>
          <a:r>
            <a:rPr lang="en-US"/>
            <a:t>- Delegation based on strengths</a:t>
          </a:r>
        </a:p>
      </dgm:t>
    </dgm:pt>
    <dgm:pt modelId="{BFDDF8D9-329E-45AF-A659-41FAADC1A8F3}" type="parTrans" cxnId="{D30DE041-365B-43CA-8E39-BB14014BAFB4}">
      <dgm:prSet/>
      <dgm:spPr/>
      <dgm:t>
        <a:bodyPr/>
        <a:lstStyle/>
        <a:p>
          <a:endParaRPr lang="en-US"/>
        </a:p>
      </dgm:t>
    </dgm:pt>
    <dgm:pt modelId="{11724599-718A-4AA6-8963-E5752CE48B5A}" type="sibTrans" cxnId="{D30DE041-365B-43CA-8E39-BB14014BAFB4}">
      <dgm:prSet/>
      <dgm:spPr/>
      <dgm:t>
        <a:bodyPr/>
        <a:lstStyle/>
        <a:p>
          <a:endParaRPr lang="en-US"/>
        </a:p>
      </dgm:t>
    </dgm:pt>
    <dgm:pt modelId="{5E62BB84-3508-4949-A8A6-5224A91D6681}">
      <dgm:prSet/>
      <dgm:spPr/>
      <dgm:t>
        <a:bodyPr/>
        <a:lstStyle/>
        <a:p>
          <a:pPr>
            <a:lnSpc>
              <a:spcPct val="100000"/>
            </a:lnSpc>
          </a:pPr>
          <a:r>
            <a:rPr lang="en-US"/>
            <a:t>- Supports clarity and performance (Hersey &amp; Blanchard, 1969)</a:t>
          </a:r>
        </a:p>
      </dgm:t>
    </dgm:pt>
    <dgm:pt modelId="{E3C3D19B-D03F-40DB-9050-4C46A4C864A1}" type="parTrans" cxnId="{08117758-5E61-49D4-B7B7-B229FCF03CCD}">
      <dgm:prSet/>
      <dgm:spPr/>
      <dgm:t>
        <a:bodyPr/>
        <a:lstStyle/>
        <a:p>
          <a:endParaRPr lang="en-US"/>
        </a:p>
      </dgm:t>
    </dgm:pt>
    <dgm:pt modelId="{AD2A622B-2A86-4996-BE9D-6A52F472A94D}" type="sibTrans" cxnId="{08117758-5E61-49D4-B7B7-B229FCF03CCD}">
      <dgm:prSet/>
      <dgm:spPr/>
      <dgm:t>
        <a:bodyPr/>
        <a:lstStyle/>
        <a:p>
          <a:endParaRPr lang="en-US"/>
        </a:p>
      </dgm:t>
    </dgm:pt>
    <dgm:pt modelId="{B325BC71-6859-4FB5-9195-15A0A37F5745}" type="pres">
      <dgm:prSet presAssocID="{2939CED6-3594-4FD4-B545-E8DE9D4FEE68}" presName="root" presStyleCnt="0">
        <dgm:presLayoutVars>
          <dgm:dir/>
          <dgm:resizeHandles val="exact"/>
        </dgm:presLayoutVars>
      </dgm:prSet>
      <dgm:spPr/>
    </dgm:pt>
    <dgm:pt modelId="{D8431104-29FF-4650-BE1D-ACDC453E78BC}" type="pres">
      <dgm:prSet presAssocID="{56458976-4AF0-42C8-80A6-265AADDD68D9}" presName="compNode" presStyleCnt="0"/>
      <dgm:spPr/>
    </dgm:pt>
    <dgm:pt modelId="{46FD8CD4-9CB4-4B3D-8822-A92EA9C716C6}" type="pres">
      <dgm:prSet presAssocID="{56458976-4AF0-42C8-80A6-265AADDD68D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F70438F8-FC18-4CAD-8598-8AEE708F521C}" type="pres">
      <dgm:prSet presAssocID="{56458976-4AF0-42C8-80A6-265AADDD68D9}" presName="spaceRect" presStyleCnt="0"/>
      <dgm:spPr/>
    </dgm:pt>
    <dgm:pt modelId="{2B9B4B35-95EB-4CA0-92A3-7B1E4AF3DEB1}" type="pres">
      <dgm:prSet presAssocID="{56458976-4AF0-42C8-80A6-265AADDD68D9}" presName="textRect" presStyleLbl="revTx" presStyleIdx="0" presStyleCnt="3">
        <dgm:presLayoutVars>
          <dgm:chMax val="1"/>
          <dgm:chPref val="1"/>
        </dgm:presLayoutVars>
      </dgm:prSet>
      <dgm:spPr/>
    </dgm:pt>
    <dgm:pt modelId="{B40C4104-BA47-45FB-8AA1-DE9A616F38F4}" type="pres">
      <dgm:prSet presAssocID="{CD2F8B92-CC30-494A-9416-7B6EB41225A8}" presName="sibTrans" presStyleCnt="0"/>
      <dgm:spPr/>
    </dgm:pt>
    <dgm:pt modelId="{FAFA20FC-4070-4D2D-9701-359087B3F3EC}" type="pres">
      <dgm:prSet presAssocID="{1F95F2B7-A333-4805-8680-7959A1536516}" presName="compNode" presStyleCnt="0"/>
      <dgm:spPr/>
    </dgm:pt>
    <dgm:pt modelId="{A790A3E2-64C4-49EB-AFC4-F1C4B2865C2F}" type="pres">
      <dgm:prSet presAssocID="{1F95F2B7-A333-4805-8680-7959A15365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217B77EB-7E40-4447-B29D-84816B4DA8EA}" type="pres">
      <dgm:prSet presAssocID="{1F95F2B7-A333-4805-8680-7959A1536516}" presName="spaceRect" presStyleCnt="0"/>
      <dgm:spPr/>
    </dgm:pt>
    <dgm:pt modelId="{EC141D9E-DCF0-416B-8EC9-8900C4510B09}" type="pres">
      <dgm:prSet presAssocID="{1F95F2B7-A333-4805-8680-7959A1536516}" presName="textRect" presStyleLbl="revTx" presStyleIdx="1" presStyleCnt="3">
        <dgm:presLayoutVars>
          <dgm:chMax val="1"/>
          <dgm:chPref val="1"/>
        </dgm:presLayoutVars>
      </dgm:prSet>
      <dgm:spPr/>
    </dgm:pt>
    <dgm:pt modelId="{D75D12F5-5689-4598-85B6-16A09E3B31AF}" type="pres">
      <dgm:prSet presAssocID="{11724599-718A-4AA6-8963-E5752CE48B5A}" presName="sibTrans" presStyleCnt="0"/>
      <dgm:spPr/>
    </dgm:pt>
    <dgm:pt modelId="{7E74C7CE-9E61-429B-9991-4B4BE34E4124}" type="pres">
      <dgm:prSet presAssocID="{5E62BB84-3508-4949-A8A6-5224A91D6681}" presName="compNode" presStyleCnt="0"/>
      <dgm:spPr/>
    </dgm:pt>
    <dgm:pt modelId="{7ECC0959-2FD4-4030-A2EF-B2646ACCD00B}" type="pres">
      <dgm:prSet presAssocID="{5E62BB84-3508-4949-A8A6-5224A91D668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w"/>
        </a:ext>
      </dgm:extLst>
    </dgm:pt>
    <dgm:pt modelId="{E432573D-CDE3-470C-8BFF-6D41F391A30B}" type="pres">
      <dgm:prSet presAssocID="{5E62BB84-3508-4949-A8A6-5224A91D6681}" presName="spaceRect" presStyleCnt="0"/>
      <dgm:spPr/>
    </dgm:pt>
    <dgm:pt modelId="{BE4F7FC5-B412-4DA5-A9DB-871AEFA81BEB}" type="pres">
      <dgm:prSet presAssocID="{5E62BB84-3508-4949-A8A6-5224A91D6681}" presName="textRect" presStyleLbl="revTx" presStyleIdx="2" presStyleCnt="3">
        <dgm:presLayoutVars>
          <dgm:chMax val="1"/>
          <dgm:chPref val="1"/>
        </dgm:presLayoutVars>
      </dgm:prSet>
      <dgm:spPr/>
    </dgm:pt>
  </dgm:ptLst>
  <dgm:cxnLst>
    <dgm:cxn modelId="{CDC39E5B-9844-4B1E-9E4D-590435DCE413}" type="presOf" srcId="{56458976-4AF0-42C8-80A6-265AADDD68D9}" destId="{2B9B4B35-95EB-4CA0-92A3-7B1E4AF3DEB1}" srcOrd="0" destOrd="0" presId="urn:microsoft.com/office/officeart/2018/2/layout/IconLabelList"/>
    <dgm:cxn modelId="{D30DE041-365B-43CA-8E39-BB14014BAFB4}" srcId="{2939CED6-3594-4FD4-B545-E8DE9D4FEE68}" destId="{1F95F2B7-A333-4805-8680-7959A1536516}" srcOrd="1" destOrd="0" parTransId="{BFDDF8D9-329E-45AF-A659-41FAADC1A8F3}" sibTransId="{11724599-718A-4AA6-8963-E5752CE48B5A}"/>
    <dgm:cxn modelId="{5E349A44-2D9F-4828-ABE4-5E50E25208E4}" srcId="{2939CED6-3594-4FD4-B545-E8DE9D4FEE68}" destId="{56458976-4AF0-42C8-80A6-265AADDD68D9}" srcOrd="0" destOrd="0" parTransId="{FF22E574-FBE5-4D29-8736-C650975A2659}" sibTransId="{CD2F8B92-CC30-494A-9416-7B6EB41225A8}"/>
    <dgm:cxn modelId="{FF869F49-6525-4E65-A7A4-5073B0FF932C}" type="presOf" srcId="{5E62BB84-3508-4949-A8A6-5224A91D6681}" destId="{BE4F7FC5-B412-4DA5-A9DB-871AEFA81BEB}" srcOrd="0" destOrd="0" presId="urn:microsoft.com/office/officeart/2018/2/layout/IconLabelList"/>
    <dgm:cxn modelId="{C2CD8E6E-DA3B-4CBC-8324-108E39187D9F}" type="presOf" srcId="{1F95F2B7-A333-4805-8680-7959A1536516}" destId="{EC141D9E-DCF0-416B-8EC9-8900C4510B09}" srcOrd="0" destOrd="0" presId="urn:microsoft.com/office/officeart/2018/2/layout/IconLabelList"/>
    <dgm:cxn modelId="{08117758-5E61-49D4-B7B7-B229FCF03CCD}" srcId="{2939CED6-3594-4FD4-B545-E8DE9D4FEE68}" destId="{5E62BB84-3508-4949-A8A6-5224A91D6681}" srcOrd="2" destOrd="0" parTransId="{E3C3D19B-D03F-40DB-9050-4C46A4C864A1}" sibTransId="{AD2A622B-2A86-4996-BE9D-6A52F472A94D}"/>
    <dgm:cxn modelId="{1801BB8D-1F79-427D-AB75-8111971E4914}" type="presOf" srcId="{2939CED6-3594-4FD4-B545-E8DE9D4FEE68}" destId="{B325BC71-6859-4FB5-9195-15A0A37F5745}" srcOrd="0" destOrd="0" presId="urn:microsoft.com/office/officeart/2018/2/layout/IconLabelList"/>
    <dgm:cxn modelId="{4F58742E-E6A7-416B-A686-89C65FB67AC2}" type="presParOf" srcId="{B325BC71-6859-4FB5-9195-15A0A37F5745}" destId="{D8431104-29FF-4650-BE1D-ACDC453E78BC}" srcOrd="0" destOrd="0" presId="urn:microsoft.com/office/officeart/2018/2/layout/IconLabelList"/>
    <dgm:cxn modelId="{66972EE3-FCC3-4C00-8C68-FBD73EDC51C9}" type="presParOf" srcId="{D8431104-29FF-4650-BE1D-ACDC453E78BC}" destId="{46FD8CD4-9CB4-4B3D-8822-A92EA9C716C6}" srcOrd="0" destOrd="0" presId="urn:microsoft.com/office/officeart/2018/2/layout/IconLabelList"/>
    <dgm:cxn modelId="{36B9683B-93D0-4B50-BF69-9F7462419507}" type="presParOf" srcId="{D8431104-29FF-4650-BE1D-ACDC453E78BC}" destId="{F70438F8-FC18-4CAD-8598-8AEE708F521C}" srcOrd="1" destOrd="0" presId="urn:microsoft.com/office/officeart/2018/2/layout/IconLabelList"/>
    <dgm:cxn modelId="{B5FC76FF-642C-4FD8-8A28-B3EF24075241}" type="presParOf" srcId="{D8431104-29FF-4650-BE1D-ACDC453E78BC}" destId="{2B9B4B35-95EB-4CA0-92A3-7B1E4AF3DEB1}" srcOrd="2" destOrd="0" presId="urn:microsoft.com/office/officeart/2018/2/layout/IconLabelList"/>
    <dgm:cxn modelId="{55338F37-9498-4E88-A694-4C8F0C13D92F}" type="presParOf" srcId="{B325BC71-6859-4FB5-9195-15A0A37F5745}" destId="{B40C4104-BA47-45FB-8AA1-DE9A616F38F4}" srcOrd="1" destOrd="0" presId="urn:microsoft.com/office/officeart/2018/2/layout/IconLabelList"/>
    <dgm:cxn modelId="{D6370231-EB10-4D47-AABD-72CC44D86C61}" type="presParOf" srcId="{B325BC71-6859-4FB5-9195-15A0A37F5745}" destId="{FAFA20FC-4070-4D2D-9701-359087B3F3EC}" srcOrd="2" destOrd="0" presId="urn:microsoft.com/office/officeart/2018/2/layout/IconLabelList"/>
    <dgm:cxn modelId="{A80EF42F-DFF2-4CEF-A5BB-4AFE66732FEF}" type="presParOf" srcId="{FAFA20FC-4070-4D2D-9701-359087B3F3EC}" destId="{A790A3E2-64C4-49EB-AFC4-F1C4B2865C2F}" srcOrd="0" destOrd="0" presId="urn:microsoft.com/office/officeart/2018/2/layout/IconLabelList"/>
    <dgm:cxn modelId="{63174037-B69B-499F-93E1-3BEC27572137}" type="presParOf" srcId="{FAFA20FC-4070-4D2D-9701-359087B3F3EC}" destId="{217B77EB-7E40-4447-B29D-84816B4DA8EA}" srcOrd="1" destOrd="0" presId="urn:microsoft.com/office/officeart/2018/2/layout/IconLabelList"/>
    <dgm:cxn modelId="{1A1098C0-AE86-45E9-8A3F-60FD6C7FE10D}" type="presParOf" srcId="{FAFA20FC-4070-4D2D-9701-359087B3F3EC}" destId="{EC141D9E-DCF0-416B-8EC9-8900C4510B09}" srcOrd="2" destOrd="0" presId="urn:microsoft.com/office/officeart/2018/2/layout/IconLabelList"/>
    <dgm:cxn modelId="{6A55DE4D-F952-443E-8888-37ABD3C83126}" type="presParOf" srcId="{B325BC71-6859-4FB5-9195-15A0A37F5745}" destId="{D75D12F5-5689-4598-85B6-16A09E3B31AF}" srcOrd="3" destOrd="0" presId="urn:microsoft.com/office/officeart/2018/2/layout/IconLabelList"/>
    <dgm:cxn modelId="{2985D34E-8E31-4857-A944-C19AD00CDF11}" type="presParOf" srcId="{B325BC71-6859-4FB5-9195-15A0A37F5745}" destId="{7E74C7CE-9E61-429B-9991-4B4BE34E4124}" srcOrd="4" destOrd="0" presId="urn:microsoft.com/office/officeart/2018/2/layout/IconLabelList"/>
    <dgm:cxn modelId="{E2458B1B-0ACC-4ADD-9AA7-28EB2A47972D}" type="presParOf" srcId="{7E74C7CE-9E61-429B-9991-4B4BE34E4124}" destId="{7ECC0959-2FD4-4030-A2EF-B2646ACCD00B}" srcOrd="0" destOrd="0" presId="urn:microsoft.com/office/officeart/2018/2/layout/IconLabelList"/>
    <dgm:cxn modelId="{F531459F-8308-444B-B0FE-1A724A3B83BC}" type="presParOf" srcId="{7E74C7CE-9E61-429B-9991-4B4BE34E4124}" destId="{E432573D-CDE3-470C-8BFF-6D41F391A30B}" srcOrd="1" destOrd="0" presId="urn:microsoft.com/office/officeart/2018/2/layout/IconLabelList"/>
    <dgm:cxn modelId="{165FA1A8-1CC4-43AD-AEB0-B5F36A040EF7}" type="presParOf" srcId="{7E74C7CE-9E61-429B-9991-4B4BE34E4124}" destId="{BE4F7FC5-B412-4DA5-A9DB-871AEFA81B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B33660-27B1-4CA6-8EF5-EA5023B5D43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0F12990-4C12-4CE5-9714-BF1988C5FF14}">
      <dgm:prSet/>
      <dgm:spPr/>
      <dgm:t>
        <a:bodyPr/>
        <a:lstStyle/>
        <a:p>
          <a:pPr>
            <a:lnSpc>
              <a:spcPct val="100000"/>
            </a:lnSpc>
          </a:pPr>
          <a:r>
            <a:rPr lang="en-US"/>
            <a:t>- Managing disagreements constructively</a:t>
          </a:r>
        </a:p>
      </dgm:t>
    </dgm:pt>
    <dgm:pt modelId="{348FCDA3-0631-441B-8140-68E91CB36980}" type="parTrans" cxnId="{A530DAF2-74FD-44E7-9533-CCEC85CD4411}">
      <dgm:prSet/>
      <dgm:spPr/>
      <dgm:t>
        <a:bodyPr/>
        <a:lstStyle/>
        <a:p>
          <a:endParaRPr lang="en-US"/>
        </a:p>
      </dgm:t>
    </dgm:pt>
    <dgm:pt modelId="{74ED7F97-E3AB-43BF-89A4-687A45C1A18D}" type="sibTrans" cxnId="{A530DAF2-74FD-44E7-9533-CCEC85CD4411}">
      <dgm:prSet/>
      <dgm:spPr/>
      <dgm:t>
        <a:bodyPr/>
        <a:lstStyle/>
        <a:p>
          <a:endParaRPr lang="en-US"/>
        </a:p>
      </dgm:t>
    </dgm:pt>
    <dgm:pt modelId="{5BE73800-E737-4EF0-9122-0E041AE04412}">
      <dgm:prSet/>
      <dgm:spPr/>
      <dgm:t>
        <a:bodyPr/>
        <a:lstStyle/>
        <a:p>
          <a:pPr>
            <a:lnSpc>
              <a:spcPct val="100000"/>
            </a:lnSpc>
          </a:pPr>
          <a:r>
            <a:rPr lang="en-US"/>
            <a:t>- Thomas-Kilmann Conflict Modes</a:t>
          </a:r>
        </a:p>
      </dgm:t>
    </dgm:pt>
    <dgm:pt modelId="{7697461B-453D-4B66-8A44-9A9E6840B360}" type="parTrans" cxnId="{44FF19A6-3714-4040-9BB0-506A0707BA1E}">
      <dgm:prSet/>
      <dgm:spPr/>
      <dgm:t>
        <a:bodyPr/>
        <a:lstStyle/>
        <a:p>
          <a:endParaRPr lang="en-US"/>
        </a:p>
      </dgm:t>
    </dgm:pt>
    <dgm:pt modelId="{2CD89C57-7A1F-4263-90EF-EFD66B55A5DB}" type="sibTrans" cxnId="{44FF19A6-3714-4040-9BB0-506A0707BA1E}">
      <dgm:prSet/>
      <dgm:spPr/>
      <dgm:t>
        <a:bodyPr/>
        <a:lstStyle/>
        <a:p>
          <a:endParaRPr lang="en-US"/>
        </a:p>
      </dgm:t>
    </dgm:pt>
    <dgm:pt modelId="{FAEDA20A-C56F-41F4-94E3-FFFC553D1528}">
      <dgm:prSet/>
      <dgm:spPr/>
      <dgm:t>
        <a:bodyPr/>
        <a:lstStyle/>
        <a:p>
          <a:pPr>
            <a:lnSpc>
              <a:spcPct val="100000"/>
            </a:lnSpc>
          </a:pPr>
          <a:r>
            <a:rPr lang="en-US"/>
            <a:t>- Importance of open dialogue (Edmondson, 1999)</a:t>
          </a:r>
        </a:p>
      </dgm:t>
    </dgm:pt>
    <dgm:pt modelId="{0A29B382-15B6-4EB3-AACF-95DDC09D5482}" type="parTrans" cxnId="{79F894A7-E4CA-48BF-B753-5F1209BF739C}">
      <dgm:prSet/>
      <dgm:spPr/>
      <dgm:t>
        <a:bodyPr/>
        <a:lstStyle/>
        <a:p>
          <a:endParaRPr lang="en-US"/>
        </a:p>
      </dgm:t>
    </dgm:pt>
    <dgm:pt modelId="{2C79C920-6BBC-41A2-AC11-C53821C78CC5}" type="sibTrans" cxnId="{79F894A7-E4CA-48BF-B753-5F1209BF739C}">
      <dgm:prSet/>
      <dgm:spPr/>
      <dgm:t>
        <a:bodyPr/>
        <a:lstStyle/>
        <a:p>
          <a:endParaRPr lang="en-US"/>
        </a:p>
      </dgm:t>
    </dgm:pt>
    <dgm:pt modelId="{76BD6DA8-B825-4FD5-85E4-AEC46E7883AF}" type="pres">
      <dgm:prSet presAssocID="{AEB33660-27B1-4CA6-8EF5-EA5023B5D435}" presName="root" presStyleCnt="0">
        <dgm:presLayoutVars>
          <dgm:dir/>
          <dgm:resizeHandles val="exact"/>
        </dgm:presLayoutVars>
      </dgm:prSet>
      <dgm:spPr/>
    </dgm:pt>
    <dgm:pt modelId="{BC03D410-9E33-46D1-907C-BDCC8BC742B3}" type="pres">
      <dgm:prSet presAssocID="{60F12990-4C12-4CE5-9714-BF1988C5FF14}" presName="compNode" presStyleCnt="0"/>
      <dgm:spPr/>
    </dgm:pt>
    <dgm:pt modelId="{F2E8F5F1-BD50-4006-B386-134EBC2A44C8}" type="pres">
      <dgm:prSet presAssocID="{60F12990-4C12-4CE5-9714-BF1988C5FF14}" presName="bgRect" presStyleLbl="bgShp" presStyleIdx="0" presStyleCnt="3"/>
      <dgm:spPr/>
    </dgm:pt>
    <dgm:pt modelId="{C193D545-2862-45D3-B789-FAE7E9E80FF7}" type="pres">
      <dgm:prSet presAssocID="{60F12990-4C12-4CE5-9714-BF1988C5FF1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A11472FB-094C-4BC2-8A02-41B55DA2B359}" type="pres">
      <dgm:prSet presAssocID="{60F12990-4C12-4CE5-9714-BF1988C5FF14}" presName="spaceRect" presStyleCnt="0"/>
      <dgm:spPr/>
    </dgm:pt>
    <dgm:pt modelId="{3E592B7F-1421-4A6A-8BDC-A4395CBEEE0C}" type="pres">
      <dgm:prSet presAssocID="{60F12990-4C12-4CE5-9714-BF1988C5FF14}" presName="parTx" presStyleLbl="revTx" presStyleIdx="0" presStyleCnt="3">
        <dgm:presLayoutVars>
          <dgm:chMax val="0"/>
          <dgm:chPref val="0"/>
        </dgm:presLayoutVars>
      </dgm:prSet>
      <dgm:spPr/>
    </dgm:pt>
    <dgm:pt modelId="{D48D9654-8F21-4B60-8D35-5246699D189F}" type="pres">
      <dgm:prSet presAssocID="{74ED7F97-E3AB-43BF-89A4-687A45C1A18D}" presName="sibTrans" presStyleCnt="0"/>
      <dgm:spPr/>
    </dgm:pt>
    <dgm:pt modelId="{B9D144A7-D07D-4ABA-81F4-2610A9D183D3}" type="pres">
      <dgm:prSet presAssocID="{5BE73800-E737-4EF0-9122-0E041AE04412}" presName="compNode" presStyleCnt="0"/>
      <dgm:spPr/>
    </dgm:pt>
    <dgm:pt modelId="{0A931881-4FB2-44D8-94B5-DEFA25E1A3A3}" type="pres">
      <dgm:prSet presAssocID="{5BE73800-E737-4EF0-9122-0E041AE04412}" presName="bgRect" presStyleLbl="bgShp" presStyleIdx="1" presStyleCnt="3"/>
      <dgm:spPr/>
    </dgm:pt>
    <dgm:pt modelId="{6ED38C70-F190-4045-988B-3C6882B7DF00}" type="pres">
      <dgm:prSet presAssocID="{5BE73800-E737-4EF0-9122-0E041AE044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nger"/>
        </a:ext>
      </dgm:extLst>
    </dgm:pt>
    <dgm:pt modelId="{97277764-231F-4985-9059-65C65E133FE5}" type="pres">
      <dgm:prSet presAssocID="{5BE73800-E737-4EF0-9122-0E041AE04412}" presName="spaceRect" presStyleCnt="0"/>
      <dgm:spPr/>
    </dgm:pt>
    <dgm:pt modelId="{451F34CD-7C41-4B00-8E2E-AF4EA2C155FD}" type="pres">
      <dgm:prSet presAssocID="{5BE73800-E737-4EF0-9122-0E041AE04412}" presName="parTx" presStyleLbl="revTx" presStyleIdx="1" presStyleCnt="3">
        <dgm:presLayoutVars>
          <dgm:chMax val="0"/>
          <dgm:chPref val="0"/>
        </dgm:presLayoutVars>
      </dgm:prSet>
      <dgm:spPr/>
    </dgm:pt>
    <dgm:pt modelId="{888EBCCA-21B4-4722-BB17-2A464F9F3401}" type="pres">
      <dgm:prSet presAssocID="{2CD89C57-7A1F-4263-90EF-EFD66B55A5DB}" presName="sibTrans" presStyleCnt="0"/>
      <dgm:spPr/>
    </dgm:pt>
    <dgm:pt modelId="{006EE491-77B5-45AA-8237-526D195CA71F}" type="pres">
      <dgm:prSet presAssocID="{FAEDA20A-C56F-41F4-94E3-FFFC553D1528}" presName="compNode" presStyleCnt="0"/>
      <dgm:spPr/>
    </dgm:pt>
    <dgm:pt modelId="{BD92656B-C3DF-4359-BC5D-C4B3CA0BD7AB}" type="pres">
      <dgm:prSet presAssocID="{FAEDA20A-C56F-41F4-94E3-FFFC553D1528}" presName="bgRect" presStyleLbl="bgShp" presStyleIdx="2" presStyleCnt="3"/>
      <dgm:spPr/>
    </dgm:pt>
    <dgm:pt modelId="{51893BC8-2F03-4FAE-91AF-14AE5A8A86AE}" type="pres">
      <dgm:prSet presAssocID="{FAEDA20A-C56F-41F4-94E3-FFFC553D15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titles"/>
        </a:ext>
      </dgm:extLst>
    </dgm:pt>
    <dgm:pt modelId="{0234CEE4-BB3B-43DC-8833-F05189AE3D85}" type="pres">
      <dgm:prSet presAssocID="{FAEDA20A-C56F-41F4-94E3-FFFC553D1528}" presName="spaceRect" presStyleCnt="0"/>
      <dgm:spPr/>
    </dgm:pt>
    <dgm:pt modelId="{4CD14793-591C-41D0-9919-5A55922E2FB9}" type="pres">
      <dgm:prSet presAssocID="{FAEDA20A-C56F-41F4-94E3-FFFC553D1528}" presName="parTx" presStyleLbl="revTx" presStyleIdx="2" presStyleCnt="3">
        <dgm:presLayoutVars>
          <dgm:chMax val="0"/>
          <dgm:chPref val="0"/>
        </dgm:presLayoutVars>
      </dgm:prSet>
      <dgm:spPr/>
    </dgm:pt>
  </dgm:ptLst>
  <dgm:cxnLst>
    <dgm:cxn modelId="{22DC206E-A505-410E-BDE4-BE08D6BF57AE}" type="presOf" srcId="{AEB33660-27B1-4CA6-8EF5-EA5023B5D435}" destId="{76BD6DA8-B825-4FD5-85E4-AEC46E7883AF}" srcOrd="0" destOrd="0" presId="urn:microsoft.com/office/officeart/2018/2/layout/IconVerticalSolidList"/>
    <dgm:cxn modelId="{8C19F788-E64C-4E92-8D14-FCE61736F1A8}" type="presOf" srcId="{FAEDA20A-C56F-41F4-94E3-FFFC553D1528}" destId="{4CD14793-591C-41D0-9919-5A55922E2FB9}" srcOrd="0" destOrd="0" presId="urn:microsoft.com/office/officeart/2018/2/layout/IconVerticalSolidList"/>
    <dgm:cxn modelId="{CD86AA92-DF28-4CC8-84D5-E816C262C436}" type="presOf" srcId="{5BE73800-E737-4EF0-9122-0E041AE04412}" destId="{451F34CD-7C41-4B00-8E2E-AF4EA2C155FD}" srcOrd="0" destOrd="0" presId="urn:microsoft.com/office/officeart/2018/2/layout/IconVerticalSolidList"/>
    <dgm:cxn modelId="{44FF19A6-3714-4040-9BB0-506A0707BA1E}" srcId="{AEB33660-27B1-4CA6-8EF5-EA5023B5D435}" destId="{5BE73800-E737-4EF0-9122-0E041AE04412}" srcOrd="1" destOrd="0" parTransId="{7697461B-453D-4B66-8A44-9A9E6840B360}" sibTransId="{2CD89C57-7A1F-4263-90EF-EFD66B55A5DB}"/>
    <dgm:cxn modelId="{79F894A7-E4CA-48BF-B753-5F1209BF739C}" srcId="{AEB33660-27B1-4CA6-8EF5-EA5023B5D435}" destId="{FAEDA20A-C56F-41F4-94E3-FFFC553D1528}" srcOrd="2" destOrd="0" parTransId="{0A29B382-15B6-4EB3-AACF-95DDC09D5482}" sibTransId="{2C79C920-6BBC-41A2-AC11-C53821C78CC5}"/>
    <dgm:cxn modelId="{52308BCB-4D43-41D7-A0D2-994523BD185C}" type="presOf" srcId="{60F12990-4C12-4CE5-9714-BF1988C5FF14}" destId="{3E592B7F-1421-4A6A-8BDC-A4395CBEEE0C}" srcOrd="0" destOrd="0" presId="urn:microsoft.com/office/officeart/2018/2/layout/IconVerticalSolidList"/>
    <dgm:cxn modelId="{A530DAF2-74FD-44E7-9533-CCEC85CD4411}" srcId="{AEB33660-27B1-4CA6-8EF5-EA5023B5D435}" destId="{60F12990-4C12-4CE5-9714-BF1988C5FF14}" srcOrd="0" destOrd="0" parTransId="{348FCDA3-0631-441B-8140-68E91CB36980}" sibTransId="{74ED7F97-E3AB-43BF-89A4-687A45C1A18D}"/>
    <dgm:cxn modelId="{A9D7D817-1D2D-4FBA-8C0C-ABC6A75F40FB}" type="presParOf" srcId="{76BD6DA8-B825-4FD5-85E4-AEC46E7883AF}" destId="{BC03D410-9E33-46D1-907C-BDCC8BC742B3}" srcOrd="0" destOrd="0" presId="urn:microsoft.com/office/officeart/2018/2/layout/IconVerticalSolidList"/>
    <dgm:cxn modelId="{825F0E2C-769A-4D4B-9C70-E979F6B4EF15}" type="presParOf" srcId="{BC03D410-9E33-46D1-907C-BDCC8BC742B3}" destId="{F2E8F5F1-BD50-4006-B386-134EBC2A44C8}" srcOrd="0" destOrd="0" presId="urn:microsoft.com/office/officeart/2018/2/layout/IconVerticalSolidList"/>
    <dgm:cxn modelId="{0D928106-EDBD-4D05-BCAB-6F46082EEA61}" type="presParOf" srcId="{BC03D410-9E33-46D1-907C-BDCC8BC742B3}" destId="{C193D545-2862-45D3-B789-FAE7E9E80FF7}" srcOrd="1" destOrd="0" presId="urn:microsoft.com/office/officeart/2018/2/layout/IconVerticalSolidList"/>
    <dgm:cxn modelId="{5196F891-C6A9-43C6-90DF-077013E6651A}" type="presParOf" srcId="{BC03D410-9E33-46D1-907C-BDCC8BC742B3}" destId="{A11472FB-094C-4BC2-8A02-41B55DA2B359}" srcOrd="2" destOrd="0" presId="urn:microsoft.com/office/officeart/2018/2/layout/IconVerticalSolidList"/>
    <dgm:cxn modelId="{6B1E6462-E6A8-4A7D-BA62-05A6C845F6B7}" type="presParOf" srcId="{BC03D410-9E33-46D1-907C-BDCC8BC742B3}" destId="{3E592B7F-1421-4A6A-8BDC-A4395CBEEE0C}" srcOrd="3" destOrd="0" presId="urn:microsoft.com/office/officeart/2018/2/layout/IconVerticalSolidList"/>
    <dgm:cxn modelId="{AFB53670-42A4-48F9-AA1F-FEC795B2C487}" type="presParOf" srcId="{76BD6DA8-B825-4FD5-85E4-AEC46E7883AF}" destId="{D48D9654-8F21-4B60-8D35-5246699D189F}" srcOrd="1" destOrd="0" presId="urn:microsoft.com/office/officeart/2018/2/layout/IconVerticalSolidList"/>
    <dgm:cxn modelId="{D42D7E13-CA70-4901-A253-DBCB7BB68E61}" type="presParOf" srcId="{76BD6DA8-B825-4FD5-85E4-AEC46E7883AF}" destId="{B9D144A7-D07D-4ABA-81F4-2610A9D183D3}" srcOrd="2" destOrd="0" presId="urn:microsoft.com/office/officeart/2018/2/layout/IconVerticalSolidList"/>
    <dgm:cxn modelId="{E1A22C31-F078-49B5-B33D-C723ADD09C36}" type="presParOf" srcId="{B9D144A7-D07D-4ABA-81F4-2610A9D183D3}" destId="{0A931881-4FB2-44D8-94B5-DEFA25E1A3A3}" srcOrd="0" destOrd="0" presId="urn:microsoft.com/office/officeart/2018/2/layout/IconVerticalSolidList"/>
    <dgm:cxn modelId="{A8A4649F-C80A-4262-828D-4D7766018228}" type="presParOf" srcId="{B9D144A7-D07D-4ABA-81F4-2610A9D183D3}" destId="{6ED38C70-F190-4045-988B-3C6882B7DF00}" srcOrd="1" destOrd="0" presId="urn:microsoft.com/office/officeart/2018/2/layout/IconVerticalSolidList"/>
    <dgm:cxn modelId="{6F8AFAB4-7307-4404-9B7E-81C82C9B6F77}" type="presParOf" srcId="{B9D144A7-D07D-4ABA-81F4-2610A9D183D3}" destId="{97277764-231F-4985-9059-65C65E133FE5}" srcOrd="2" destOrd="0" presId="urn:microsoft.com/office/officeart/2018/2/layout/IconVerticalSolidList"/>
    <dgm:cxn modelId="{86305609-1A15-404D-B81B-CD33E96D2712}" type="presParOf" srcId="{B9D144A7-D07D-4ABA-81F4-2610A9D183D3}" destId="{451F34CD-7C41-4B00-8E2E-AF4EA2C155FD}" srcOrd="3" destOrd="0" presId="urn:microsoft.com/office/officeart/2018/2/layout/IconVerticalSolidList"/>
    <dgm:cxn modelId="{94CAC1F2-C6D7-4F36-A043-383032EE739D}" type="presParOf" srcId="{76BD6DA8-B825-4FD5-85E4-AEC46E7883AF}" destId="{888EBCCA-21B4-4722-BB17-2A464F9F3401}" srcOrd="3" destOrd="0" presId="urn:microsoft.com/office/officeart/2018/2/layout/IconVerticalSolidList"/>
    <dgm:cxn modelId="{B0C4B961-238E-441F-82D2-0F99B904C2EE}" type="presParOf" srcId="{76BD6DA8-B825-4FD5-85E4-AEC46E7883AF}" destId="{006EE491-77B5-45AA-8237-526D195CA71F}" srcOrd="4" destOrd="0" presId="urn:microsoft.com/office/officeart/2018/2/layout/IconVerticalSolidList"/>
    <dgm:cxn modelId="{D8E740CF-95F3-40A0-A89B-D683A384663D}" type="presParOf" srcId="{006EE491-77B5-45AA-8237-526D195CA71F}" destId="{BD92656B-C3DF-4359-BC5D-C4B3CA0BD7AB}" srcOrd="0" destOrd="0" presId="urn:microsoft.com/office/officeart/2018/2/layout/IconVerticalSolidList"/>
    <dgm:cxn modelId="{1CE72C46-30B1-47D4-A83C-F8506D378562}" type="presParOf" srcId="{006EE491-77B5-45AA-8237-526D195CA71F}" destId="{51893BC8-2F03-4FAE-91AF-14AE5A8A86AE}" srcOrd="1" destOrd="0" presId="urn:microsoft.com/office/officeart/2018/2/layout/IconVerticalSolidList"/>
    <dgm:cxn modelId="{439D4B5E-C9E0-4F8A-AEE0-C3E2FF0977F7}" type="presParOf" srcId="{006EE491-77B5-45AA-8237-526D195CA71F}" destId="{0234CEE4-BB3B-43DC-8833-F05189AE3D85}" srcOrd="2" destOrd="0" presId="urn:microsoft.com/office/officeart/2018/2/layout/IconVerticalSolidList"/>
    <dgm:cxn modelId="{4963E1DF-C39A-4074-AC3E-37E096DC188D}" type="presParOf" srcId="{006EE491-77B5-45AA-8237-526D195CA71F}" destId="{4CD14793-591C-41D0-9919-5A55922E2F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C3E84C-A753-46A1-9260-BFFA99841866}" type="doc">
      <dgm:prSet loTypeId="urn:microsoft.com/office/officeart/2005/8/layout/matrix3" loCatId="matrix" qsTypeId="urn:microsoft.com/office/officeart/2005/8/quickstyle/simple5" qsCatId="simple" csTypeId="urn:microsoft.com/office/officeart/2005/8/colors/colorful1" csCatId="colorful"/>
      <dgm:spPr/>
      <dgm:t>
        <a:bodyPr/>
        <a:lstStyle/>
        <a:p>
          <a:endParaRPr lang="en-US"/>
        </a:p>
      </dgm:t>
    </dgm:pt>
    <dgm:pt modelId="{C9BE0CA3-4AF0-4317-8C59-91C82C5C488F}">
      <dgm:prSet/>
      <dgm:spPr/>
      <dgm:t>
        <a:bodyPr/>
        <a:lstStyle/>
        <a:p>
          <a:r>
            <a:rPr lang="en-US"/>
            <a:t>- Records = accountability</a:t>
          </a:r>
        </a:p>
      </dgm:t>
    </dgm:pt>
    <dgm:pt modelId="{98F15BBE-0BFC-4720-BB15-F911A5E5EE1B}" type="parTrans" cxnId="{0D04A022-D63B-496F-A3C3-322BCC940D8E}">
      <dgm:prSet/>
      <dgm:spPr/>
      <dgm:t>
        <a:bodyPr/>
        <a:lstStyle/>
        <a:p>
          <a:endParaRPr lang="en-US"/>
        </a:p>
      </dgm:t>
    </dgm:pt>
    <dgm:pt modelId="{EA5C3532-83B6-4E1F-AAA2-4F8FD5DF2A1D}" type="sibTrans" cxnId="{0D04A022-D63B-496F-A3C3-322BCC940D8E}">
      <dgm:prSet/>
      <dgm:spPr/>
      <dgm:t>
        <a:bodyPr/>
        <a:lstStyle/>
        <a:p>
          <a:endParaRPr lang="en-US"/>
        </a:p>
      </dgm:t>
    </dgm:pt>
    <dgm:pt modelId="{A833428D-A942-4990-905F-A299A2BA79A3}">
      <dgm:prSet/>
      <dgm:spPr/>
      <dgm:t>
        <a:bodyPr/>
        <a:lstStyle/>
        <a:p>
          <a:r>
            <a:rPr lang="en-US"/>
            <a:t>- Recognition = motivation</a:t>
          </a:r>
        </a:p>
      </dgm:t>
    </dgm:pt>
    <dgm:pt modelId="{94A65AA0-608D-4399-B55F-1D60E9C5ECF9}" type="parTrans" cxnId="{71430910-7239-4ACE-AE47-78732562BFA4}">
      <dgm:prSet/>
      <dgm:spPr/>
      <dgm:t>
        <a:bodyPr/>
        <a:lstStyle/>
        <a:p>
          <a:endParaRPr lang="en-US"/>
        </a:p>
      </dgm:t>
    </dgm:pt>
    <dgm:pt modelId="{7BEBC169-B49E-43D8-800D-AA0572B76419}" type="sibTrans" cxnId="{71430910-7239-4ACE-AE47-78732562BFA4}">
      <dgm:prSet/>
      <dgm:spPr/>
      <dgm:t>
        <a:bodyPr/>
        <a:lstStyle/>
        <a:p>
          <a:endParaRPr lang="en-US"/>
        </a:p>
      </dgm:t>
    </dgm:pt>
    <dgm:pt modelId="{C9B20E2E-CF62-4854-BB6D-B632A4679D7F}">
      <dgm:prSet/>
      <dgm:spPr/>
      <dgm:t>
        <a:bodyPr/>
        <a:lstStyle/>
        <a:p>
          <a:r>
            <a:rPr lang="en-US"/>
            <a:t>- Delegation = performance</a:t>
          </a:r>
        </a:p>
      </dgm:t>
    </dgm:pt>
    <dgm:pt modelId="{2E76E8CC-1988-441B-8A87-DD4D5C4631CB}" type="parTrans" cxnId="{C50D45C7-CD2C-4DED-91A7-DB8BAC449D8A}">
      <dgm:prSet/>
      <dgm:spPr/>
      <dgm:t>
        <a:bodyPr/>
        <a:lstStyle/>
        <a:p>
          <a:endParaRPr lang="en-US"/>
        </a:p>
      </dgm:t>
    </dgm:pt>
    <dgm:pt modelId="{F4AF0A1E-C95B-4FA8-B9F0-9A2037DA286A}" type="sibTrans" cxnId="{C50D45C7-CD2C-4DED-91A7-DB8BAC449D8A}">
      <dgm:prSet/>
      <dgm:spPr/>
      <dgm:t>
        <a:bodyPr/>
        <a:lstStyle/>
        <a:p>
          <a:endParaRPr lang="en-US"/>
        </a:p>
      </dgm:t>
    </dgm:pt>
    <dgm:pt modelId="{40D10350-B70C-41F6-8ADA-AA39BD1BF77B}">
      <dgm:prSet/>
      <dgm:spPr/>
      <dgm:t>
        <a:bodyPr/>
        <a:lstStyle/>
        <a:p>
          <a:r>
            <a:rPr lang="en-US"/>
            <a:t>- Apply these lessons in the workplace</a:t>
          </a:r>
        </a:p>
      </dgm:t>
    </dgm:pt>
    <dgm:pt modelId="{3B76B177-898B-4DE1-A352-704BA0E7FE3D}" type="parTrans" cxnId="{4B884F97-18C6-4E93-86FE-C1045B0CAA65}">
      <dgm:prSet/>
      <dgm:spPr/>
      <dgm:t>
        <a:bodyPr/>
        <a:lstStyle/>
        <a:p>
          <a:endParaRPr lang="en-US"/>
        </a:p>
      </dgm:t>
    </dgm:pt>
    <dgm:pt modelId="{26FFDC52-83B5-4AB1-B511-6D2965478DAA}" type="sibTrans" cxnId="{4B884F97-18C6-4E93-86FE-C1045B0CAA65}">
      <dgm:prSet/>
      <dgm:spPr/>
      <dgm:t>
        <a:bodyPr/>
        <a:lstStyle/>
        <a:p>
          <a:endParaRPr lang="en-US"/>
        </a:p>
      </dgm:t>
    </dgm:pt>
    <dgm:pt modelId="{81B6094D-550C-472A-A3EB-670D28554DC3}" type="pres">
      <dgm:prSet presAssocID="{B2C3E84C-A753-46A1-9260-BFFA99841866}" presName="matrix" presStyleCnt="0">
        <dgm:presLayoutVars>
          <dgm:chMax val="1"/>
          <dgm:dir/>
          <dgm:resizeHandles val="exact"/>
        </dgm:presLayoutVars>
      </dgm:prSet>
      <dgm:spPr/>
    </dgm:pt>
    <dgm:pt modelId="{BC05E7B7-DA3B-4385-ACD8-F32BC8C069FF}" type="pres">
      <dgm:prSet presAssocID="{B2C3E84C-A753-46A1-9260-BFFA99841866}" presName="diamond" presStyleLbl="bgShp" presStyleIdx="0" presStyleCnt="1"/>
      <dgm:spPr/>
    </dgm:pt>
    <dgm:pt modelId="{B8282F91-1B0A-4FBB-AE68-9659B789920C}" type="pres">
      <dgm:prSet presAssocID="{B2C3E84C-A753-46A1-9260-BFFA99841866}" presName="quad1" presStyleLbl="node1" presStyleIdx="0" presStyleCnt="4">
        <dgm:presLayoutVars>
          <dgm:chMax val="0"/>
          <dgm:chPref val="0"/>
          <dgm:bulletEnabled val="1"/>
        </dgm:presLayoutVars>
      </dgm:prSet>
      <dgm:spPr/>
    </dgm:pt>
    <dgm:pt modelId="{69FF28DB-6D72-4987-84FA-8F938C21D065}" type="pres">
      <dgm:prSet presAssocID="{B2C3E84C-A753-46A1-9260-BFFA99841866}" presName="quad2" presStyleLbl="node1" presStyleIdx="1" presStyleCnt="4">
        <dgm:presLayoutVars>
          <dgm:chMax val="0"/>
          <dgm:chPref val="0"/>
          <dgm:bulletEnabled val="1"/>
        </dgm:presLayoutVars>
      </dgm:prSet>
      <dgm:spPr/>
    </dgm:pt>
    <dgm:pt modelId="{EDDAE0D7-9338-42EF-8FAC-E8E5830839DC}" type="pres">
      <dgm:prSet presAssocID="{B2C3E84C-A753-46A1-9260-BFFA99841866}" presName="quad3" presStyleLbl="node1" presStyleIdx="2" presStyleCnt="4">
        <dgm:presLayoutVars>
          <dgm:chMax val="0"/>
          <dgm:chPref val="0"/>
          <dgm:bulletEnabled val="1"/>
        </dgm:presLayoutVars>
      </dgm:prSet>
      <dgm:spPr/>
    </dgm:pt>
    <dgm:pt modelId="{5D732251-CB97-4D99-A9AC-756981ED03E4}" type="pres">
      <dgm:prSet presAssocID="{B2C3E84C-A753-46A1-9260-BFFA99841866}" presName="quad4" presStyleLbl="node1" presStyleIdx="3" presStyleCnt="4">
        <dgm:presLayoutVars>
          <dgm:chMax val="0"/>
          <dgm:chPref val="0"/>
          <dgm:bulletEnabled val="1"/>
        </dgm:presLayoutVars>
      </dgm:prSet>
      <dgm:spPr/>
    </dgm:pt>
  </dgm:ptLst>
  <dgm:cxnLst>
    <dgm:cxn modelId="{71430910-7239-4ACE-AE47-78732562BFA4}" srcId="{B2C3E84C-A753-46A1-9260-BFFA99841866}" destId="{A833428D-A942-4990-905F-A299A2BA79A3}" srcOrd="1" destOrd="0" parTransId="{94A65AA0-608D-4399-B55F-1D60E9C5ECF9}" sibTransId="{7BEBC169-B49E-43D8-800D-AA0572B76419}"/>
    <dgm:cxn modelId="{0D04A022-D63B-496F-A3C3-322BCC940D8E}" srcId="{B2C3E84C-A753-46A1-9260-BFFA99841866}" destId="{C9BE0CA3-4AF0-4317-8C59-91C82C5C488F}" srcOrd="0" destOrd="0" parTransId="{98F15BBE-0BFC-4720-BB15-F911A5E5EE1B}" sibTransId="{EA5C3532-83B6-4E1F-AAA2-4F8FD5DF2A1D}"/>
    <dgm:cxn modelId="{7110B13D-F485-4FE6-8304-60AECDC4DF8D}" type="presOf" srcId="{B2C3E84C-A753-46A1-9260-BFFA99841866}" destId="{81B6094D-550C-472A-A3EB-670D28554DC3}" srcOrd="0" destOrd="0" presId="urn:microsoft.com/office/officeart/2005/8/layout/matrix3"/>
    <dgm:cxn modelId="{543DEA75-4B8A-4516-9505-4BBA1556425E}" type="presOf" srcId="{C9B20E2E-CF62-4854-BB6D-B632A4679D7F}" destId="{EDDAE0D7-9338-42EF-8FAC-E8E5830839DC}" srcOrd="0" destOrd="0" presId="urn:microsoft.com/office/officeart/2005/8/layout/matrix3"/>
    <dgm:cxn modelId="{2BB5198F-31C4-4973-A894-9BE37FE27ADB}" type="presOf" srcId="{40D10350-B70C-41F6-8ADA-AA39BD1BF77B}" destId="{5D732251-CB97-4D99-A9AC-756981ED03E4}" srcOrd="0" destOrd="0" presId="urn:microsoft.com/office/officeart/2005/8/layout/matrix3"/>
    <dgm:cxn modelId="{4B884F97-18C6-4E93-86FE-C1045B0CAA65}" srcId="{B2C3E84C-A753-46A1-9260-BFFA99841866}" destId="{40D10350-B70C-41F6-8ADA-AA39BD1BF77B}" srcOrd="3" destOrd="0" parTransId="{3B76B177-898B-4DE1-A352-704BA0E7FE3D}" sibTransId="{26FFDC52-83B5-4AB1-B511-6D2965478DAA}"/>
    <dgm:cxn modelId="{5044819C-37AD-4996-965E-BA8398719E88}" type="presOf" srcId="{A833428D-A942-4990-905F-A299A2BA79A3}" destId="{69FF28DB-6D72-4987-84FA-8F938C21D065}" srcOrd="0" destOrd="0" presId="urn:microsoft.com/office/officeart/2005/8/layout/matrix3"/>
    <dgm:cxn modelId="{C50D45C7-CD2C-4DED-91A7-DB8BAC449D8A}" srcId="{B2C3E84C-A753-46A1-9260-BFFA99841866}" destId="{C9B20E2E-CF62-4854-BB6D-B632A4679D7F}" srcOrd="2" destOrd="0" parTransId="{2E76E8CC-1988-441B-8A87-DD4D5C4631CB}" sibTransId="{F4AF0A1E-C95B-4FA8-B9F0-9A2037DA286A}"/>
    <dgm:cxn modelId="{60C6B1CD-8856-4255-BDE8-51E7CB2A65AB}" type="presOf" srcId="{C9BE0CA3-4AF0-4317-8C59-91C82C5C488F}" destId="{B8282F91-1B0A-4FBB-AE68-9659B789920C}" srcOrd="0" destOrd="0" presId="urn:microsoft.com/office/officeart/2005/8/layout/matrix3"/>
    <dgm:cxn modelId="{6490B554-93DA-404F-AF3A-90543F3EFC84}" type="presParOf" srcId="{81B6094D-550C-472A-A3EB-670D28554DC3}" destId="{BC05E7B7-DA3B-4385-ACD8-F32BC8C069FF}" srcOrd="0" destOrd="0" presId="urn:microsoft.com/office/officeart/2005/8/layout/matrix3"/>
    <dgm:cxn modelId="{6905CE3D-B309-4821-ADB4-B4658A66E405}" type="presParOf" srcId="{81B6094D-550C-472A-A3EB-670D28554DC3}" destId="{B8282F91-1B0A-4FBB-AE68-9659B789920C}" srcOrd="1" destOrd="0" presId="urn:microsoft.com/office/officeart/2005/8/layout/matrix3"/>
    <dgm:cxn modelId="{05921A74-38BB-4FBF-817A-957EFED5FDB0}" type="presParOf" srcId="{81B6094D-550C-472A-A3EB-670D28554DC3}" destId="{69FF28DB-6D72-4987-84FA-8F938C21D065}" srcOrd="2" destOrd="0" presId="urn:microsoft.com/office/officeart/2005/8/layout/matrix3"/>
    <dgm:cxn modelId="{2DDE55E7-EB07-4B13-99D0-43B958C00AB8}" type="presParOf" srcId="{81B6094D-550C-472A-A3EB-670D28554DC3}" destId="{EDDAE0D7-9338-42EF-8FAC-E8E5830839DC}" srcOrd="3" destOrd="0" presId="urn:microsoft.com/office/officeart/2005/8/layout/matrix3"/>
    <dgm:cxn modelId="{FE9B70C0-70A8-4409-BF4B-6B24180E1BED}" type="presParOf" srcId="{81B6094D-550C-472A-A3EB-670D28554DC3}" destId="{5D732251-CB97-4D99-A9AC-756981ED03E4}"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4867B-44D7-44B7-B96E-1F486BDFF02F}">
      <dsp:nvSpPr>
        <dsp:cNvPr id="0" name=""/>
        <dsp:cNvSpPr/>
      </dsp:nvSpPr>
      <dsp:spPr>
        <a:xfrm>
          <a:off x="0" y="1762"/>
          <a:ext cx="38153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116B565-29DA-4565-87E8-FE0370899684}">
      <dsp:nvSpPr>
        <dsp:cNvPr id="0" name=""/>
        <dsp:cNvSpPr/>
      </dsp:nvSpPr>
      <dsp:spPr>
        <a:xfrm>
          <a:off x="0" y="1762"/>
          <a:ext cx="3815379"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Prevents confusion and repetition</a:t>
          </a:r>
        </a:p>
      </dsp:txBody>
      <dsp:txXfrm>
        <a:off x="0" y="1762"/>
        <a:ext cx="3815379" cy="1201963"/>
      </dsp:txXfrm>
    </dsp:sp>
    <dsp:sp modelId="{B1797594-C2B2-4620-A3AE-1AEA6F151A90}">
      <dsp:nvSpPr>
        <dsp:cNvPr id="0" name=""/>
        <dsp:cNvSpPr/>
      </dsp:nvSpPr>
      <dsp:spPr>
        <a:xfrm>
          <a:off x="0" y="1203726"/>
          <a:ext cx="38153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6F2022F-070F-4EFB-A7EA-86F861C1492A}">
      <dsp:nvSpPr>
        <dsp:cNvPr id="0" name=""/>
        <dsp:cNvSpPr/>
      </dsp:nvSpPr>
      <dsp:spPr>
        <a:xfrm>
          <a:off x="0" y="1203726"/>
          <a:ext cx="3815379"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Enhances accountability</a:t>
          </a:r>
        </a:p>
      </dsp:txBody>
      <dsp:txXfrm>
        <a:off x="0" y="1203726"/>
        <a:ext cx="3815379" cy="1201963"/>
      </dsp:txXfrm>
    </dsp:sp>
    <dsp:sp modelId="{E759EB79-3CA6-482D-A310-F6A08F8F7749}">
      <dsp:nvSpPr>
        <dsp:cNvPr id="0" name=""/>
        <dsp:cNvSpPr/>
      </dsp:nvSpPr>
      <dsp:spPr>
        <a:xfrm>
          <a:off x="0" y="2405689"/>
          <a:ext cx="38153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9AEC069-9725-4FC9-B5D2-D489A934943B}">
      <dsp:nvSpPr>
        <dsp:cNvPr id="0" name=""/>
        <dsp:cNvSpPr/>
      </dsp:nvSpPr>
      <dsp:spPr>
        <a:xfrm>
          <a:off x="0" y="2405689"/>
          <a:ext cx="3815379"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Supports transparency (Hackman, 2002)</a:t>
          </a:r>
        </a:p>
      </dsp:txBody>
      <dsp:txXfrm>
        <a:off x="0" y="2405689"/>
        <a:ext cx="3815379" cy="1201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E9F7F-0357-4905-9003-C0B8D38C62B3}">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Boosts motivation and trust (Herzberg, 1959)</a:t>
          </a:r>
        </a:p>
      </dsp:txBody>
      <dsp:txXfrm>
        <a:off x="1045320" y="2124"/>
        <a:ext cx="2868885" cy="1721331"/>
      </dsp:txXfrm>
    </dsp:sp>
    <dsp:sp modelId="{D25D2AFF-710D-4509-9552-9FC9E7666190}">
      <dsp:nvSpPr>
        <dsp:cNvPr id="0" name=""/>
        <dsp:cNvSpPr/>
      </dsp:nvSpPr>
      <dsp:spPr>
        <a:xfrm>
          <a:off x="4201094" y="2124"/>
          <a:ext cx="2868885" cy="17213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Reduces conflict</a:t>
          </a:r>
        </a:p>
      </dsp:txBody>
      <dsp:txXfrm>
        <a:off x="4201094" y="2124"/>
        <a:ext cx="2868885" cy="1721331"/>
      </dsp:txXfrm>
    </dsp:sp>
    <dsp:sp modelId="{39795CD2-A0C6-4557-9073-74045DA1FDFA}">
      <dsp:nvSpPr>
        <dsp:cNvPr id="0" name=""/>
        <dsp:cNvSpPr/>
      </dsp:nvSpPr>
      <dsp:spPr>
        <a:xfrm>
          <a:off x="2623207" y="2010343"/>
          <a:ext cx="2868885" cy="17213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Encourages continuous participation</a:t>
          </a:r>
        </a:p>
      </dsp:txBody>
      <dsp:txXfrm>
        <a:off x="2623207" y="2010343"/>
        <a:ext cx="2868885" cy="1721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D8CD4-9CB4-4B3D-8822-A92EA9C716C6}">
      <dsp:nvSpPr>
        <dsp:cNvPr id="0" name=""/>
        <dsp:cNvSpPr/>
      </dsp:nvSpPr>
      <dsp:spPr>
        <a:xfrm>
          <a:off x="750914" y="1203373"/>
          <a:ext cx="1081248" cy="10812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9B4B35-95EB-4CA0-92A3-7B1E4AF3DEB1}">
      <dsp:nvSpPr>
        <dsp:cNvPr id="0" name=""/>
        <dsp:cNvSpPr/>
      </dsp:nvSpPr>
      <dsp:spPr>
        <a:xfrm>
          <a:off x="90151" y="2602589"/>
          <a:ext cx="2402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 Use of Belbin’s team roles</a:t>
          </a:r>
        </a:p>
      </dsp:txBody>
      <dsp:txXfrm>
        <a:off x="90151" y="2602589"/>
        <a:ext cx="2402775" cy="720000"/>
      </dsp:txXfrm>
    </dsp:sp>
    <dsp:sp modelId="{A790A3E2-64C4-49EB-AFC4-F1C4B2865C2F}">
      <dsp:nvSpPr>
        <dsp:cNvPr id="0" name=""/>
        <dsp:cNvSpPr/>
      </dsp:nvSpPr>
      <dsp:spPr>
        <a:xfrm>
          <a:off x="3574175" y="1203373"/>
          <a:ext cx="1081248" cy="10812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141D9E-DCF0-416B-8EC9-8900C4510B09}">
      <dsp:nvSpPr>
        <dsp:cNvPr id="0" name=""/>
        <dsp:cNvSpPr/>
      </dsp:nvSpPr>
      <dsp:spPr>
        <a:xfrm>
          <a:off x="2913412" y="2602589"/>
          <a:ext cx="2402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 Delegation based on strengths</a:t>
          </a:r>
        </a:p>
      </dsp:txBody>
      <dsp:txXfrm>
        <a:off x="2913412" y="2602589"/>
        <a:ext cx="2402775" cy="720000"/>
      </dsp:txXfrm>
    </dsp:sp>
    <dsp:sp modelId="{7ECC0959-2FD4-4030-A2EF-B2646ACCD00B}">
      <dsp:nvSpPr>
        <dsp:cNvPr id="0" name=""/>
        <dsp:cNvSpPr/>
      </dsp:nvSpPr>
      <dsp:spPr>
        <a:xfrm>
          <a:off x="6397436" y="1203373"/>
          <a:ext cx="1081248" cy="10812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4F7FC5-B412-4DA5-A9DB-871AEFA81BEB}">
      <dsp:nvSpPr>
        <dsp:cNvPr id="0" name=""/>
        <dsp:cNvSpPr/>
      </dsp:nvSpPr>
      <dsp:spPr>
        <a:xfrm>
          <a:off x="5736673" y="2602589"/>
          <a:ext cx="2402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 Supports clarity and performance (Hersey &amp; Blanchard, 1969)</a:t>
          </a:r>
        </a:p>
      </dsp:txBody>
      <dsp:txXfrm>
        <a:off x="5736673" y="2602589"/>
        <a:ext cx="2402775"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8F5F1-BD50-4006-B386-134EBC2A44C8}">
      <dsp:nvSpPr>
        <dsp:cNvPr id="0" name=""/>
        <dsp:cNvSpPr/>
      </dsp:nvSpPr>
      <dsp:spPr>
        <a:xfrm>
          <a:off x="0" y="552"/>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3D545-2862-45D3-B789-FAE7E9E80FF7}">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592B7F-1421-4A6A-8BDC-A4395CBEEE0C}">
      <dsp:nvSpPr>
        <dsp:cNvPr id="0" name=""/>
        <dsp:cNvSpPr/>
      </dsp:nvSpPr>
      <dsp:spPr>
        <a:xfrm>
          <a:off x="1493203" y="552"/>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 Managing disagreements constructively</a:t>
          </a:r>
        </a:p>
      </dsp:txBody>
      <dsp:txXfrm>
        <a:off x="1493203" y="552"/>
        <a:ext cx="6736396" cy="1292816"/>
      </dsp:txXfrm>
    </dsp:sp>
    <dsp:sp modelId="{0A931881-4FB2-44D8-94B5-DEFA25E1A3A3}">
      <dsp:nvSpPr>
        <dsp:cNvPr id="0" name=""/>
        <dsp:cNvSpPr/>
      </dsp:nvSpPr>
      <dsp:spPr>
        <a:xfrm>
          <a:off x="0" y="161657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D38C70-F190-4045-988B-3C6882B7DF00}">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1F34CD-7C41-4B00-8E2E-AF4EA2C155FD}">
      <dsp:nvSpPr>
        <dsp:cNvPr id="0" name=""/>
        <dsp:cNvSpPr/>
      </dsp:nvSpPr>
      <dsp:spPr>
        <a:xfrm>
          <a:off x="1493203" y="161657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 Thomas-Kilmann Conflict Modes</a:t>
          </a:r>
        </a:p>
      </dsp:txBody>
      <dsp:txXfrm>
        <a:off x="1493203" y="1616573"/>
        <a:ext cx="6736396" cy="1292816"/>
      </dsp:txXfrm>
    </dsp:sp>
    <dsp:sp modelId="{BD92656B-C3DF-4359-BC5D-C4B3CA0BD7AB}">
      <dsp:nvSpPr>
        <dsp:cNvPr id="0" name=""/>
        <dsp:cNvSpPr/>
      </dsp:nvSpPr>
      <dsp:spPr>
        <a:xfrm>
          <a:off x="0" y="323259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93BC8-2F03-4FAE-91AF-14AE5A8A86AE}">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D14793-591C-41D0-9919-5A55922E2FB9}">
      <dsp:nvSpPr>
        <dsp:cNvPr id="0" name=""/>
        <dsp:cNvSpPr/>
      </dsp:nvSpPr>
      <dsp:spPr>
        <a:xfrm>
          <a:off x="1493203" y="323259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 Importance of open dialogue (Edmondson, 1999)</a:t>
          </a:r>
        </a:p>
      </dsp:txBody>
      <dsp:txXfrm>
        <a:off x="1493203" y="3232593"/>
        <a:ext cx="6736396" cy="12928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5E7B7-DA3B-4385-ACD8-F32BC8C069FF}">
      <dsp:nvSpPr>
        <dsp:cNvPr id="0" name=""/>
        <dsp:cNvSpPr/>
      </dsp:nvSpPr>
      <dsp:spPr>
        <a:xfrm>
          <a:off x="36909" y="0"/>
          <a:ext cx="3919538" cy="3919538"/>
        </a:xfrm>
        <a:prstGeom prst="diamond">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8282F91-1B0A-4FBB-AE68-9659B789920C}">
      <dsp:nvSpPr>
        <dsp:cNvPr id="0" name=""/>
        <dsp:cNvSpPr/>
      </dsp:nvSpPr>
      <dsp:spPr>
        <a:xfrm>
          <a:off x="409265" y="372356"/>
          <a:ext cx="1528619" cy="1528619"/>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Records = accountability</a:t>
          </a:r>
        </a:p>
      </dsp:txBody>
      <dsp:txXfrm>
        <a:off x="483886" y="446977"/>
        <a:ext cx="1379377" cy="1379377"/>
      </dsp:txXfrm>
    </dsp:sp>
    <dsp:sp modelId="{69FF28DB-6D72-4987-84FA-8F938C21D065}">
      <dsp:nvSpPr>
        <dsp:cNvPr id="0" name=""/>
        <dsp:cNvSpPr/>
      </dsp:nvSpPr>
      <dsp:spPr>
        <a:xfrm>
          <a:off x="2055471" y="372356"/>
          <a:ext cx="1528619" cy="1528619"/>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Recognition = motivation</a:t>
          </a:r>
        </a:p>
      </dsp:txBody>
      <dsp:txXfrm>
        <a:off x="2130092" y="446977"/>
        <a:ext cx="1379377" cy="1379377"/>
      </dsp:txXfrm>
    </dsp:sp>
    <dsp:sp modelId="{EDDAE0D7-9338-42EF-8FAC-E8E5830839DC}">
      <dsp:nvSpPr>
        <dsp:cNvPr id="0" name=""/>
        <dsp:cNvSpPr/>
      </dsp:nvSpPr>
      <dsp:spPr>
        <a:xfrm>
          <a:off x="409265" y="2018562"/>
          <a:ext cx="1528619" cy="1528619"/>
        </a:xfrm>
        <a:prstGeom prst="round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Delegation = performance</a:t>
          </a:r>
        </a:p>
      </dsp:txBody>
      <dsp:txXfrm>
        <a:off x="483886" y="2093183"/>
        <a:ext cx="1379377" cy="1379377"/>
      </dsp:txXfrm>
    </dsp:sp>
    <dsp:sp modelId="{5D732251-CB97-4D99-A9AC-756981ED03E4}">
      <dsp:nvSpPr>
        <dsp:cNvPr id="0" name=""/>
        <dsp:cNvSpPr/>
      </dsp:nvSpPr>
      <dsp:spPr>
        <a:xfrm>
          <a:off x="2055471" y="2018562"/>
          <a:ext cx="1528619" cy="1528619"/>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Apply these lessons in the workplace</a:t>
          </a:r>
        </a:p>
      </dsp:txBody>
      <dsp:txXfrm>
        <a:off x="2130092" y="2093183"/>
        <a:ext cx="1379377" cy="13793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710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Welcome everyone to our group presentation. We’ll be discussing key lessons we’ve learned about effective teamworking during this module, especially focusing on records, recognition, and delegation—three pillars that shaped our team experience.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Teamwork means individuals combining efforts towards a shared goal. Belbin’s theory helps us understand team roles, while Tuckman's model explains how teams evolve through stages—from forming to performing. Our group went through these exact phases.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 learned that keeping clear records is vital. Early on, lack of documentation caused confusion. Once we introduced shared logs and meeting notes, our work became more structured. This aligns with Hackman’s view that structure enables high performance.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Team motivation rose once we began acknowledging each other’s efforts. This small shift had a big impact. According to Herzberg’s motivation theory, recognition is a key factor in maintaining morale and engagement.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Delegating tasks properly changed our entire workflow. Initially, we assigned jobs randomly. Later, using Belbin’s roles and Hersey &amp; Blanchard’s leadership theory, we assigned tasks based on strengths—which improved output and reduced stress.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 faced disagreement about design choices. Instead of avoiding it, we applied Thomas and Kilmann’s model. Collaboration helped us find common ground. Open dialogue and psychological safety, as Edmondson suggests, were key to moving forward.</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Diverse skills and backgrounds initially caused misunderstandings, but later became an asset. As Cox points out, embracing diversity improves creativity and problem-solving—something we saw first-hand in our group.</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summarise, we now understand how vital records, recognition, and delegation are for building effective teams. These are lessons we will carry into our future academic and professional experiences.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de/teamwork-team-zahnrad-zahnr%C3%A4der-2198961/"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creativecommons.org/licenses/by-sa/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hebluediamondgallery.com/wooden-tile/t/teamwork.html" TargetMode="External"/><Relationship Id="rId5" Type="http://schemas.openxmlformats.org/officeDocument/2006/relationships/image" Target="../media/image3.jpg"/><Relationship Id="rId4" Type="http://schemas.openxmlformats.org/officeDocument/2006/relationships/hyperlink" Target="https://www.wallpaperflare.com/team-hands-in-photo-work-teamwork-community-group-human-body-part-wallpaper-aaqig" TargetMode="Externa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lpaperflare.com/medicine-cooperation-hand-partnership-handshake-woman-wallpaper-aihlf"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9141714"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group of people with gears&#10;&#10;AI-generated content may be incorrect.">
            <a:extLst>
              <a:ext uri="{FF2B5EF4-FFF2-40B4-BE49-F238E27FC236}">
                <a16:creationId xmlns:a16="http://schemas.microsoft.com/office/drawing/2014/main" id="{B1CC165E-A94C-8CA1-FFD1-CE452AFFE1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02735" y="2244969"/>
            <a:ext cx="3547660" cy="2368062"/>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89788" y="841249"/>
            <a:ext cx="4269714" cy="2587131"/>
          </a:xfrm>
        </p:spPr>
        <p:txBody>
          <a:bodyPr anchor="b">
            <a:normAutofit/>
          </a:bodyPr>
          <a:lstStyle/>
          <a:p>
            <a:pPr algn="l"/>
            <a:r>
              <a:rPr lang="en-GB" sz="4200">
                <a:solidFill>
                  <a:schemeClr val="bg1"/>
                </a:solidFill>
              </a:rPr>
              <a:t>What We Have Learnt About Effective Teams</a:t>
            </a:r>
          </a:p>
        </p:txBody>
      </p:sp>
      <p:sp>
        <p:nvSpPr>
          <p:cNvPr id="3" name="Content Placeholder 2"/>
          <p:cNvSpPr>
            <a:spLocks noGrp="1"/>
          </p:cNvSpPr>
          <p:nvPr>
            <p:ph idx="1"/>
          </p:nvPr>
        </p:nvSpPr>
        <p:spPr>
          <a:xfrm>
            <a:off x="589787" y="3566810"/>
            <a:ext cx="4269715" cy="2651110"/>
          </a:xfrm>
        </p:spPr>
        <p:txBody>
          <a:bodyPr anchor="ctr">
            <a:normAutofit/>
          </a:bodyPr>
          <a:lstStyle/>
          <a:p>
            <a:r>
              <a:rPr lang="en-GB" sz="1600">
                <a:solidFill>
                  <a:schemeClr val="tx2"/>
                </a:solidFill>
              </a:rPr>
              <a:t>Camelia Luca </a:t>
            </a:r>
          </a:p>
          <a:p>
            <a:r>
              <a:rPr lang="en-GB" sz="1600">
                <a:solidFill>
                  <a:schemeClr val="tx2"/>
                </a:solidFill>
              </a:rPr>
              <a:t>Module: BMSW4009</a:t>
            </a:r>
          </a:p>
          <a:p>
            <a:r>
              <a:rPr lang="en-GB" sz="1600">
                <a:solidFill>
                  <a:schemeClr val="tx2"/>
                </a:solidFill>
              </a:rPr>
              <a:t>Date: 01.07.2025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963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7034"/>
            <a:ext cx="9141711" cy="6858000"/>
            <a:chOff x="-2848" y="0"/>
            <a:chExt cx="12188949" cy="6858000"/>
          </a:xfrm>
        </p:grpSpPr>
        <p:sp>
          <p:nvSpPr>
            <p:cNvPr id="16"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20"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descr="A group of people putting their hands together&#10;&#10;AI-generated content may be incorrect.">
            <a:extLst>
              <a:ext uri="{FF2B5EF4-FFF2-40B4-BE49-F238E27FC236}">
                <a16:creationId xmlns:a16="http://schemas.microsoft.com/office/drawing/2014/main" id="{80BE666F-375A-0CA7-E327-0766D4DBFC09}"/>
              </a:ext>
            </a:extLst>
          </p:cNvPr>
          <p:cNvPicPr>
            <a:picLocks noChangeAspect="1"/>
          </p:cNvPicPr>
          <p:nvPr/>
        </p:nvPicPr>
        <p:blipFill>
          <a:blip r:embed="rId3">
            <a:extLst>
              <a:ext uri="{837473B0-CC2E-450A-ABE3-18F120FF3D39}">
                <a1611:picAttrSrcUrl xmlns:a1611="http://schemas.microsoft.com/office/drawing/2016/11/main" r:id="rId4"/>
              </a:ext>
            </a:extLst>
          </a:blip>
          <a:srcRect l="10535" r="8850" b="-4"/>
          <a:stretch>
            <a:fillRect/>
          </a:stretch>
        </p:blipFill>
        <p:spPr>
          <a:xfrm>
            <a:off x="5312107" y="823198"/>
            <a:ext cx="3124613" cy="2587337"/>
          </a:xfrm>
          <a:prstGeom prst="rect">
            <a:avLst/>
          </a:prstGeom>
        </p:spPr>
      </p:pic>
      <p:pic>
        <p:nvPicPr>
          <p:cNvPr id="5" name="Picture 4" descr="A group of wooden letters on a table&#10;&#10;AI-generated content may be incorrect.">
            <a:extLst>
              <a:ext uri="{FF2B5EF4-FFF2-40B4-BE49-F238E27FC236}">
                <a16:creationId xmlns:a16="http://schemas.microsoft.com/office/drawing/2014/main" id="{3A3C45E2-E5E8-0749-770D-1945856EA3B8}"/>
              </a:ext>
            </a:extLst>
          </p:cNvPr>
          <p:cNvPicPr>
            <a:picLocks noChangeAspect="1"/>
          </p:cNvPicPr>
          <p:nvPr/>
        </p:nvPicPr>
        <p:blipFill>
          <a:blip r:embed="rId5">
            <a:extLst>
              <a:ext uri="{837473B0-CC2E-450A-ABE3-18F120FF3D39}">
                <a1611:picAttrSrcUrl xmlns:a1611="http://schemas.microsoft.com/office/drawing/2016/11/main" r:id="rId6"/>
              </a:ext>
            </a:extLst>
          </a:blip>
          <a:srcRect l="1927" r="17458" b="-4"/>
          <a:stretch>
            <a:fillRect/>
          </a:stretch>
        </p:blipFill>
        <p:spPr>
          <a:xfrm>
            <a:off x="5312107" y="3440249"/>
            <a:ext cx="3124613" cy="2587337"/>
          </a:xfrm>
          <a:prstGeom prst="rect">
            <a:avLst/>
          </a:prstGeom>
        </p:spPr>
      </p:pic>
      <p:grpSp>
        <p:nvGrpSpPr>
          <p:cNvPr id="23" name="Group 2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4" name="Freeform: Shape 2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61238" y="819015"/>
            <a:ext cx="4366152" cy="2545726"/>
          </a:xfrm>
        </p:spPr>
        <p:txBody>
          <a:bodyPr anchor="b">
            <a:normAutofit/>
          </a:bodyPr>
          <a:lstStyle/>
          <a:p>
            <a:pPr algn="l"/>
            <a:r>
              <a:rPr lang="en-GB" sz="4200">
                <a:solidFill>
                  <a:schemeClr val="bg1"/>
                </a:solidFill>
              </a:rPr>
              <a:t>Understanding Teamwork</a:t>
            </a:r>
          </a:p>
        </p:txBody>
      </p:sp>
      <p:sp>
        <p:nvSpPr>
          <p:cNvPr id="3" name="Content Placeholder 2"/>
          <p:cNvSpPr>
            <a:spLocks noGrp="1"/>
          </p:cNvSpPr>
          <p:nvPr>
            <p:ph idx="1"/>
          </p:nvPr>
        </p:nvSpPr>
        <p:spPr>
          <a:xfrm>
            <a:off x="761238" y="3442089"/>
            <a:ext cx="4366152" cy="2596896"/>
          </a:xfrm>
        </p:spPr>
        <p:txBody>
          <a:bodyPr anchor="t">
            <a:normAutofit/>
          </a:bodyPr>
          <a:lstStyle/>
          <a:p>
            <a:r>
              <a:rPr lang="en-GB" sz="1600">
                <a:solidFill>
                  <a:schemeClr val="bg1"/>
                </a:solidFill>
              </a:rPr>
              <a:t>- Definition of teamwork (Belbin, 2010)</a:t>
            </a:r>
          </a:p>
          <a:p>
            <a:r>
              <a:rPr lang="en-GB" sz="1600">
                <a:solidFill>
                  <a:schemeClr val="bg1"/>
                </a:solidFill>
              </a:rPr>
              <a:t>- Importance of team roles</a:t>
            </a:r>
          </a:p>
          <a:p>
            <a:r>
              <a:rPr lang="en-GB" sz="1600">
                <a:solidFill>
                  <a:schemeClr val="bg1"/>
                </a:solidFill>
              </a:rPr>
              <a:t>- Reference to Tuckman’s stages of team development</a:t>
            </a:r>
          </a:p>
        </p:txBody>
      </p:sp>
      <p:sp>
        <p:nvSpPr>
          <p:cNvPr id="6" name="TextBox 5">
            <a:extLst>
              <a:ext uri="{FF2B5EF4-FFF2-40B4-BE49-F238E27FC236}">
                <a16:creationId xmlns:a16="http://schemas.microsoft.com/office/drawing/2014/main" id="{1BC0489A-03F3-71B8-566F-2E38AD33CF48}"/>
              </a:ext>
            </a:extLst>
          </p:cNvPr>
          <p:cNvSpPr txBox="1"/>
          <p:nvPr/>
        </p:nvSpPr>
        <p:spPr>
          <a:xfrm>
            <a:off x="6129678" y="582753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thebluediamondgallery.com/wooden-tile/t/team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35A262-7106-4571-BE09-CFA60A9DB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6F043C-2A2A-4ECE-99FC-9670FAF95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00200" y="685800"/>
            <a:ext cx="75438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p:cNvSpPr>
            <a:spLocks noGrp="1"/>
          </p:cNvSpPr>
          <p:nvPr>
            <p:ph type="title"/>
          </p:nvPr>
        </p:nvSpPr>
        <p:spPr>
          <a:xfrm>
            <a:off x="1097280" y="685800"/>
            <a:ext cx="3815379" cy="1692835"/>
          </a:xfrm>
        </p:spPr>
        <p:txBody>
          <a:bodyPr anchor="t">
            <a:normAutofit/>
          </a:bodyPr>
          <a:lstStyle/>
          <a:p>
            <a:pPr algn="l"/>
            <a:r>
              <a:rPr lang="en-GB"/>
              <a:t>The Role of Records</a:t>
            </a:r>
          </a:p>
        </p:txBody>
      </p:sp>
      <p:sp>
        <p:nvSpPr>
          <p:cNvPr id="14" name="Rectangle 13">
            <a:extLst>
              <a:ext uri="{FF2B5EF4-FFF2-40B4-BE49-F238E27FC236}">
                <a16:creationId xmlns:a16="http://schemas.microsoft.com/office/drawing/2014/main" id="{046FE5A8-8C9A-4D97-A7C4-214929653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823"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0FE3FB5-7174-FE45-9493-87671A39B4BA}"/>
              </a:ext>
            </a:extLst>
          </p:cNvPr>
          <p:cNvPicPr>
            <a:picLocks noChangeAspect="1"/>
          </p:cNvPicPr>
          <p:nvPr/>
        </p:nvPicPr>
        <p:blipFill>
          <a:blip r:embed="rId3"/>
          <a:srcRect l="39615" r="10324" b="2"/>
          <a:stretch>
            <a:fillRect/>
          </a:stretch>
        </p:blipFill>
        <p:spPr>
          <a:xfrm>
            <a:off x="5145741" y="1048447"/>
            <a:ext cx="3603812" cy="4805082"/>
          </a:xfrm>
          <a:prstGeom prst="rect">
            <a:avLst/>
          </a:prstGeom>
        </p:spPr>
      </p:pic>
      <p:sp>
        <p:nvSpPr>
          <p:cNvPr id="16" name="Rectangle 15">
            <a:extLst>
              <a:ext uri="{FF2B5EF4-FFF2-40B4-BE49-F238E27FC236}">
                <a16:creationId xmlns:a16="http://schemas.microsoft.com/office/drawing/2014/main" id="{B6297F2B-78AD-4022-83A4-78FC55E1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8EF237A3-4CC9-BE25-9F45-EEFC5974A0C9}"/>
              </a:ext>
            </a:extLst>
          </p:cNvPr>
          <p:cNvGraphicFramePr>
            <a:graphicFrameLocks noGrp="1"/>
          </p:cNvGraphicFramePr>
          <p:nvPr>
            <p:ph idx="1"/>
            <p:extLst>
              <p:ext uri="{D42A27DB-BD31-4B8C-83A1-F6EECF244321}">
                <p14:modId xmlns:p14="http://schemas.microsoft.com/office/powerpoint/2010/main" val="2367975588"/>
              </p:ext>
            </p:extLst>
          </p:nvPr>
        </p:nvGraphicFramePr>
        <p:xfrm>
          <a:off x="1097280" y="2562784"/>
          <a:ext cx="3815379" cy="3609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Importance of Recognition</a:t>
            </a:r>
          </a:p>
        </p:txBody>
      </p:sp>
      <p:graphicFrame>
        <p:nvGraphicFramePr>
          <p:cNvPr id="5" name="Content Placeholder 2">
            <a:extLst>
              <a:ext uri="{FF2B5EF4-FFF2-40B4-BE49-F238E27FC236}">
                <a16:creationId xmlns:a16="http://schemas.microsoft.com/office/drawing/2014/main" id="{6ED57A60-4B8B-1340-4E66-C26A15CF3739}"/>
              </a:ext>
            </a:extLst>
          </p:cNvPr>
          <p:cNvGraphicFramePr>
            <a:graphicFrameLocks noGrp="1"/>
          </p:cNvGraphicFramePr>
          <p:nvPr>
            <p:ph idx="1"/>
            <p:extLst>
              <p:ext uri="{D42A27DB-BD31-4B8C-83A1-F6EECF244321}">
                <p14:modId xmlns:p14="http://schemas.microsoft.com/office/powerpoint/2010/main" val="1914942955"/>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Delegation and Role Assignment</a:t>
            </a:r>
          </a:p>
        </p:txBody>
      </p:sp>
      <p:graphicFrame>
        <p:nvGraphicFramePr>
          <p:cNvPr id="5" name="Content Placeholder 2">
            <a:extLst>
              <a:ext uri="{FF2B5EF4-FFF2-40B4-BE49-F238E27FC236}">
                <a16:creationId xmlns:a16="http://schemas.microsoft.com/office/drawing/2014/main" id="{99164162-FFA3-5950-CB5D-DCEAAD2AA1FF}"/>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Conflict and Communication</a:t>
            </a:r>
          </a:p>
        </p:txBody>
      </p:sp>
      <p:graphicFrame>
        <p:nvGraphicFramePr>
          <p:cNvPr id="5" name="Content Placeholder 2">
            <a:extLst>
              <a:ext uri="{FF2B5EF4-FFF2-40B4-BE49-F238E27FC236}">
                <a16:creationId xmlns:a16="http://schemas.microsoft.com/office/drawing/2014/main" id="{91CECAFC-BFE5-6BE0-572A-E9FAA25805AF}"/>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One in a crowd">
            <a:extLst>
              <a:ext uri="{FF2B5EF4-FFF2-40B4-BE49-F238E27FC236}">
                <a16:creationId xmlns:a16="http://schemas.microsoft.com/office/drawing/2014/main" id="{A6E8A0CC-EE66-2D74-AC2A-DE05E3E443F7}"/>
              </a:ext>
            </a:extLst>
          </p:cNvPr>
          <p:cNvPicPr>
            <a:picLocks noChangeAspect="1"/>
          </p:cNvPicPr>
          <p:nvPr/>
        </p:nvPicPr>
        <p:blipFill>
          <a:blip r:embed="rId3"/>
          <a:srcRect l="29124" r="20934"/>
          <a:stretch>
            <a:fillRect/>
          </a:stretch>
        </p:blipFill>
        <p:spPr>
          <a:xfrm>
            <a:off x="4577270" y="10"/>
            <a:ext cx="4566728" cy="6857990"/>
          </a:xfrm>
          <a:prstGeom prst="rect">
            <a:avLst/>
          </a:prstGeom>
        </p:spPr>
      </p:pic>
      <p:sp useBgFill="1">
        <p:nvSpPr>
          <p:cNvPr id="16" name="Rectangle 15">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r>
              <a:rPr lang="en-GB" sz="3500"/>
              <a:t>Value of Diversity</a:t>
            </a:r>
          </a:p>
        </p:txBody>
      </p:sp>
      <p:sp>
        <p:nvSpPr>
          <p:cNvPr id="3" name="Content Placeholder 2"/>
          <p:cNvSpPr>
            <a:spLocks noGrp="1"/>
          </p:cNvSpPr>
          <p:nvPr>
            <p:ph idx="1"/>
          </p:nvPr>
        </p:nvSpPr>
        <p:spPr>
          <a:xfrm>
            <a:off x="571350" y="2884929"/>
            <a:ext cx="3494817" cy="3374137"/>
          </a:xfrm>
        </p:spPr>
        <p:txBody>
          <a:bodyPr anchor="ctr">
            <a:normAutofit/>
          </a:bodyPr>
          <a:lstStyle/>
          <a:p>
            <a:r>
              <a:rPr lang="en-GB" sz="1700"/>
              <a:t>- Different perspectives = better outcomes</a:t>
            </a:r>
          </a:p>
          <a:p>
            <a:r>
              <a:rPr lang="en-GB" sz="1700"/>
              <a:t>- Importance of inclusive team culture</a:t>
            </a:r>
          </a:p>
          <a:p>
            <a:r>
              <a:rPr lang="en-GB" sz="1700"/>
              <a:t>- Cox (1993) on diversity in teams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a:t>Key Takeaways &amp; Future Practice</a:t>
            </a:r>
          </a:p>
        </p:txBody>
      </p:sp>
      <p:pic>
        <p:nvPicPr>
          <p:cNvPr id="6" name="Picture 5">
            <a:extLst>
              <a:ext uri="{FF2B5EF4-FFF2-40B4-BE49-F238E27FC236}">
                <a16:creationId xmlns:a16="http://schemas.microsoft.com/office/drawing/2014/main" id="{25903F3A-7F50-0896-FF98-B5A4EAA99E04}"/>
              </a:ext>
            </a:extLst>
          </p:cNvPr>
          <p:cNvPicPr>
            <a:picLocks noChangeAspect="1"/>
          </p:cNvPicPr>
          <p:nvPr/>
        </p:nvPicPr>
        <p:blipFill>
          <a:blip r:embed="rId3"/>
          <a:srcRect r="48925" b="1"/>
          <a:stretch>
            <a:fillRect/>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8DEBAE2E-7ABE-E6E4-AD7B-057D6FADBD2E}"/>
              </a:ext>
            </a:extLst>
          </p:cNvPr>
          <p:cNvGraphicFramePr>
            <a:graphicFrameLocks noGrp="1"/>
          </p:cNvGraphicFramePr>
          <p:nvPr>
            <p:ph idx="1"/>
            <p:extLst>
              <p:ext uri="{D42A27DB-BD31-4B8C-83A1-F6EECF244321}">
                <p14:modId xmlns:p14="http://schemas.microsoft.com/office/powerpoint/2010/main" val="821905849"/>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60ADB-3B12-354E-93AF-6472AF10839E}"/>
              </a:ext>
            </a:extLst>
          </p:cNvPr>
          <p:cNvSpPr>
            <a:spLocks noGrp="1"/>
          </p:cNvSpPr>
          <p:nvPr>
            <p:ph type="title"/>
          </p:nvPr>
        </p:nvSpPr>
        <p:spPr>
          <a:xfrm>
            <a:off x="360759" y="3752849"/>
            <a:ext cx="2468166" cy="2452687"/>
          </a:xfrm>
        </p:spPr>
        <p:txBody>
          <a:bodyPr anchor="ctr">
            <a:normAutofit/>
          </a:bodyPr>
          <a:lstStyle/>
          <a:p>
            <a:r>
              <a:rPr lang="en-GB" sz="3100"/>
              <a:t>References</a:t>
            </a:r>
          </a:p>
        </p:txBody>
      </p:sp>
      <p:pic>
        <p:nvPicPr>
          <p:cNvPr id="5" name="Picture 4" descr="A red toy figure next to a white letter">
            <a:extLst>
              <a:ext uri="{FF2B5EF4-FFF2-40B4-BE49-F238E27FC236}">
                <a16:creationId xmlns:a16="http://schemas.microsoft.com/office/drawing/2014/main" id="{A3D2A648-7528-2896-D29C-EE2266E65EC2}"/>
              </a:ext>
            </a:extLst>
          </p:cNvPr>
          <p:cNvPicPr>
            <a:picLocks noChangeAspect="1"/>
          </p:cNvPicPr>
          <p:nvPr/>
        </p:nvPicPr>
        <p:blipFill>
          <a:blip r:embed="rId2">
            <a:extLst>
              <a:ext uri="{837473B0-CC2E-450A-ABE3-18F120FF3D39}">
                <a1611:picAttrSrcUrl xmlns:a1611="http://schemas.microsoft.com/office/drawing/2016/11/main" r:id="rId3"/>
              </a:ext>
            </a:extLst>
          </a:blip>
          <a:srcRect t="6174"/>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82949543-FE5A-1193-A48F-9B0498EC3AA9}"/>
              </a:ext>
            </a:extLst>
          </p:cNvPr>
          <p:cNvSpPr>
            <a:spLocks noGrp="1"/>
          </p:cNvSpPr>
          <p:nvPr>
            <p:ph idx="1"/>
          </p:nvPr>
        </p:nvSpPr>
        <p:spPr>
          <a:xfrm>
            <a:off x="3167986" y="3752850"/>
            <a:ext cx="5614060" cy="2452687"/>
          </a:xfrm>
        </p:spPr>
        <p:txBody>
          <a:bodyPr anchor="ctr">
            <a:normAutofit/>
          </a:bodyPr>
          <a:lstStyle/>
          <a:p>
            <a:pPr>
              <a:lnSpc>
                <a:spcPct val="90000"/>
              </a:lnSpc>
            </a:pPr>
            <a:r>
              <a:rPr lang="en-GB" sz="1200"/>
              <a:t>Belbin, R.M., 2010. </a:t>
            </a:r>
            <a:r>
              <a:rPr lang="en-GB" sz="1200" i="1"/>
              <a:t>Team Roles at Work</a:t>
            </a:r>
            <a:r>
              <a:rPr lang="en-GB" sz="1200"/>
              <a:t>. 2nd ed. Oxford: Butterworth-Heinemann.</a:t>
            </a:r>
          </a:p>
          <a:p>
            <a:pPr>
              <a:lnSpc>
                <a:spcPct val="90000"/>
              </a:lnSpc>
            </a:pPr>
            <a:r>
              <a:rPr lang="en-GB" sz="1200"/>
              <a:t>Cox, T.H., 1993. </a:t>
            </a:r>
            <a:r>
              <a:rPr lang="en-GB" sz="1200" i="1"/>
              <a:t>Cultural Diversity in Organizations</a:t>
            </a:r>
            <a:r>
              <a:rPr lang="en-GB" sz="1200"/>
              <a:t>. San Francisco: Berrett-Koehler.</a:t>
            </a:r>
          </a:p>
          <a:p>
            <a:pPr>
              <a:lnSpc>
                <a:spcPct val="90000"/>
              </a:lnSpc>
            </a:pPr>
            <a:r>
              <a:rPr lang="en-GB" sz="1200"/>
              <a:t>Edmondson, A.C., 1999. Psychological safety and learning behavior in work teams. </a:t>
            </a:r>
            <a:r>
              <a:rPr lang="en-GB" sz="1200" i="1"/>
              <a:t>Administrative Science Quarterly</a:t>
            </a:r>
            <a:r>
              <a:rPr lang="en-GB" sz="1200"/>
              <a:t>, 44(2), pp.350–383.</a:t>
            </a:r>
          </a:p>
          <a:p>
            <a:pPr>
              <a:lnSpc>
                <a:spcPct val="90000"/>
              </a:lnSpc>
            </a:pPr>
            <a:r>
              <a:rPr lang="en-GB" sz="1200"/>
              <a:t>Hackman, J.R., 2002. </a:t>
            </a:r>
            <a:r>
              <a:rPr lang="en-GB" sz="1200" i="1"/>
              <a:t>Leading Teams</a:t>
            </a:r>
            <a:r>
              <a:rPr lang="en-GB" sz="1200"/>
              <a:t>. Boston: Harvard Business School Press.</a:t>
            </a:r>
          </a:p>
          <a:p>
            <a:pPr>
              <a:lnSpc>
                <a:spcPct val="90000"/>
              </a:lnSpc>
            </a:pPr>
            <a:r>
              <a:rPr lang="en-GB" sz="1200"/>
              <a:t>Herzberg, F., 1959. </a:t>
            </a:r>
            <a:r>
              <a:rPr lang="en-GB" sz="1200" i="1"/>
              <a:t>The Motivation to Work</a:t>
            </a:r>
            <a:r>
              <a:rPr lang="en-GB" sz="1200"/>
              <a:t>. New York: Wiley.</a:t>
            </a:r>
          </a:p>
          <a:p>
            <a:pPr>
              <a:lnSpc>
                <a:spcPct val="90000"/>
              </a:lnSpc>
            </a:pPr>
            <a:r>
              <a:rPr lang="en-GB" sz="1200"/>
              <a:t>Hersey, P. and Blanchard, K.H., 1969. Life cycle theory of leadership. </a:t>
            </a:r>
            <a:r>
              <a:rPr lang="en-GB" sz="1200" i="1"/>
              <a:t>Training and Development Journal</a:t>
            </a:r>
            <a:r>
              <a:rPr lang="en-GB" sz="1200"/>
              <a:t>, 23(5), pp.26–34.</a:t>
            </a:r>
          </a:p>
          <a:p>
            <a:pPr>
              <a:lnSpc>
                <a:spcPct val="90000"/>
              </a:lnSpc>
            </a:pPr>
            <a:r>
              <a:rPr lang="en-GB" sz="1200"/>
              <a:t>Thomas, K.W. and Kilmann, R.H., 1974. </a:t>
            </a:r>
            <a:r>
              <a:rPr lang="en-GB" sz="1200" i="1"/>
              <a:t>Thomas-Kilmann Conflict Mode Instrument</a:t>
            </a:r>
            <a:r>
              <a:rPr lang="en-GB" sz="1200"/>
              <a:t>. CA: CPP, Inc.</a:t>
            </a:r>
          </a:p>
          <a:p>
            <a:pPr>
              <a:lnSpc>
                <a:spcPct val="90000"/>
              </a:lnSpc>
            </a:pPr>
            <a:r>
              <a:rPr lang="en-GB" sz="1200"/>
              <a:t>Tuckman, B.W., 1965. Developmental Sequence in Small Groups. </a:t>
            </a:r>
            <a:r>
              <a:rPr lang="en-GB" sz="1200" i="1"/>
              <a:t>Psychological Bulletin</a:t>
            </a:r>
            <a:r>
              <a:rPr lang="en-GB" sz="1200"/>
              <a:t>, 63(6), pp.384–399.</a:t>
            </a:r>
          </a:p>
          <a:p>
            <a:pPr>
              <a:lnSpc>
                <a:spcPct val="90000"/>
              </a:lnSpc>
            </a:pPr>
            <a:endParaRPr lang="en-GB" sz="1200"/>
          </a:p>
        </p:txBody>
      </p:sp>
    </p:spTree>
    <p:extLst>
      <p:ext uri="{BB962C8B-B14F-4D97-AF65-F5344CB8AC3E}">
        <p14:creationId xmlns:p14="http://schemas.microsoft.com/office/powerpoint/2010/main" val="1095058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675</Words>
  <Application>Microsoft Office PowerPoint</Application>
  <PresentationFormat>On-screen Show (4:3)</PresentationFormat>
  <Paragraphs>51</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Helvetica Neue Medium</vt:lpstr>
      <vt:lpstr>Office Theme</vt:lpstr>
      <vt:lpstr>What We Have Learnt About Effective Teams</vt:lpstr>
      <vt:lpstr>Understanding Teamwork</vt:lpstr>
      <vt:lpstr>The Role of Records</vt:lpstr>
      <vt:lpstr>Importance of Recognition</vt:lpstr>
      <vt:lpstr>Delegation and Role Assignment</vt:lpstr>
      <vt:lpstr>Conflict and Communication</vt:lpstr>
      <vt:lpstr>Value of Diversity</vt:lpstr>
      <vt:lpstr>Key Takeaways &amp; Future Practice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Camelia Georgeta Luca (2413501)</cp:lastModifiedBy>
  <cp:revision>2</cp:revision>
  <dcterms:created xsi:type="dcterms:W3CDTF">2013-01-27T09:14:16Z</dcterms:created>
  <dcterms:modified xsi:type="dcterms:W3CDTF">2025-06-26T11:51:48Z</dcterms:modified>
  <cp:category/>
</cp:coreProperties>
</file>