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1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51206400" cy="32918400"/>
  <p:notesSz cx="9290050" cy="7004050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830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54" autoAdjust="0"/>
    <p:restoredTop sz="95859" autoAdjust="0"/>
  </p:normalViewPr>
  <p:slideViewPr>
    <p:cSldViewPr>
      <p:cViewPr varScale="1">
        <p:scale>
          <a:sx n="22" d="100"/>
          <a:sy n="22" d="100"/>
        </p:scale>
        <p:origin x="2040" y="336"/>
      </p:cViewPr>
      <p:guideLst>
        <p:guide orient="horz" pos="10368"/>
        <p:guide pos="830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F6269BA7-3427-A677-A174-B866ED5B4209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238250" y="3327400"/>
            <a:ext cx="6813550" cy="315118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85849" tIns="42924" rIns="85849" bIns="429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A5443C4C-18AA-AF86-0F49-1D4A3126BB89}"/>
              </a:ext>
            </a:extLst>
          </p:cNvPr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2613025" y="527050"/>
            <a:ext cx="4076700" cy="26225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1pPr>
    <a:lvl2pPr marL="422275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2pPr>
    <a:lvl3pPr marL="844550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3pPr>
    <a:lvl4pPr marL="1266825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4pPr>
    <a:lvl5pPr marL="1689100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33366BC8-C51D-7893-397D-AE3F72D406BF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E791B583-FD38-63EF-C658-8A3DEF639B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3840163" y="8047038"/>
            <a:ext cx="43526075" cy="877728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7680325" y="18653125"/>
            <a:ext cx="35845750" cy="841375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FD656992-2676-9646-8C13-2E90573B1AC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E6DB743-028F-F342-A7F4-C9A3245088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5798393C-E75D-736F-B5B9-043C54C15AE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E1F0C5D-DBBE-444F-81F4-BC76E557BCF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1610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3C13E9D-DEBB-2897-A85B-30B0E92DBA3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BE72C06-5FE3-53ED-1F46-F2FCB15C081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19D3DA0-D42F-7213-9BB5-767710B6F5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69E15D-24AA-5B4F-954F-58FF741F84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7830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4950" y="21153438"/>
            <a:ext cx="43526075" cy="653732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4950" y="13952538"/>
            <a:ext cx="43526075" cy="72009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985D82E-8B4C-1B15-2ED8-C42551F77F6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A00C2A8-7941-49A2-4C71-88EA2843458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06FE836-2FCE-5CCE-83E9-C780A00B55C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DD8A46-8C81-8A43-B706-B28B623DFC2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8215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0638" y="9509125"/>
            <a:ext cx="22966362" cy="197516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79400" y="9509125"/>
            <a:ext cx="22966363" cy="197516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498EBC-849D-71AB-C073-3BC06E2D4AA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FBA0B4-A1CE-DFE7-582F-8796BFB09D4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7D374C-8A28-2020-333A-8594E75FF92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281B96-9A65-CA4E-A5BF-5A26F46C622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5935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317625"/>
            <a:ext cx="46085125" cy="5486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60638" y="7369175"/>
            <a:ext cx="22625050" cy="30702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0638" y="10439400"/>
            <a:ext cx="22625050" cy="189658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6012775" y="7369175"/>
            <a:ext cx="22632988" cy="30702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012775" y="10439400"/>
            <a:ext cx="22632988" cy="189658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656B471-A33C-E9DF-2D9E-F962BE80604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FA24689B-0D3B-4AE0-87B4-7649609EB2E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6185CA7C-C3DA-AEBF-F9BF-0BBC2F8DEC4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F757C87-9A4B-7849-ACBA-4BE9C78661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4579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69E8ADAF-4BBB-8C39-43B2-28357006C44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66024643-EA44-208F-E38A-D30C8CE2E98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AB4C7C1A-719E-6E22-A54E-A641F5FB708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6351AA6-B120-2644-89B4-773ED046FF9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3324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12A0D717-FE99-C72F-4BDA-C0C6C9980DB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11AF7A84-BABC-77DC-86D4-2A2DD33A54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4CD4AE4F-19ED-6D30-D1DF-1F36D0FB06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743555-E68A-5A41-9382-0EEA800E135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7014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311275"/>
            <a:ext cx="16846550" cy="55768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19963" y="1311275"/>
            <a:ext cx="28625800" cy="2809398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638" y="6888163"/>
            <a:ext cx="16846550" cy="225171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80B014-87E4-74FE-B47D-914A5D4181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9894A7-187B-6986-9C46-F50B6E49B0A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CE9C82-EE30-9198-9185-BD7ABC532E0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35636F-4C12-694B-9ABC-179D5476D67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7117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36175" y="23042563"/>
            <a:ext cx="30724475" cy="27209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36175" y="2941638"/>
            <a:ext cx="30724475" cy="1975008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36175" y="25763538"/>
            <a:ext cx="30724475" cy="3862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47890C-E186-0B53-D195-8647D598481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099135D-4E47-B48E-6D8E-A0029C5F883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188A10-18DE-8F6E-58FA-EBE1706EC1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3C19C-1549-A04D-B837-8C26116D179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24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F5FC0BA-4096-FB0F-C061-198C4347008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F2FA91A-F332-9F10-C236-1D5734EF88C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4EE1D27-9BCE-F2BC-B8E6-2A53B5ACC2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CEFCC5-019C-494B-A2FB-424A8D175E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7735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125275" y="1828800"/>
            <a:ext cx="11520488" cy="2743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60638" y="1828800"/>
            <a:ext cx="34412237" cy="2743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36E015A-0DD2-89E9-54F7-6C02BE47F30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6AF7CD4-F563-0347-90BB-2B612AA1E6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0643E5F-5391-6CA0-A383-02187B90A98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473701-BD89-BF49-A6A0-2BAE5214F5C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7867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F4701B3C-0F6D-A49A-7B7C-6DBCC4776F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560638" y="1828800"/>
            <a:ext cx="46085125" cy="658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E903474B-E282-47C5-A888-76CE08F1AD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560638" y="9509125"/>
            <a:ext cx="46085125" cy="1975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3732" name="Rectangle 4">
            <a:extLst>
              <a:ext uri="{FF2B5EF4-FFF2-40B4-BE49-F238E27FC236}">
                <a16:creationId xmlns:a16="http://schemas.microsoft.com/office/drawing/2014/main" id="{412EA4A2-A255-8672-5EFB-618772300475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560638" y="29976763"/>
            <a:ext cx="119475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73733" name="Rectangle 5">
            <a:extLst>
              <a:ext uri="{FF2B5EF4-FFF2-40B4-BE49-F238E27FC236}">
                <a16:creationId xmlns:a16="http://schemas.microsoft.com/office/drawing/2014/main" id="{1FDBEAAC-3BD6-B42E-B94B-1D0F53271234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495838" y="29976763"/>
            <a:ext cx="16214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 algn="ctr"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73734" name="Rectangle 6">
            <a:extLst>
              <a:ext uri="{FF2B5EF4-FFF2-40B4-BE49-F238E27FC236}">
                <a16:creationId xmlns:a16="http://schemas.microsoft.com/office/drawing/2014/main" id="{5D78CB57-0A90-10A9-913E-183FFCC221A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6698238" y="29976763"/>
            <a:ext cx="119475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 algn="r"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fld id="{980FC53C-7879-7B4E-B96A-5BAC08834F9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80" r:id="rId3"/>
    <p:sldLayoutId id="2147483679" r:id="rId4"/>
    <p:sldLayoutId id="2147483678" r:id="rId5"/>
    <p:sldLayoutId id="2147483677" r:id="rId6"/>
    <p:sldLayoutId id="2147483676" r:id="rId7"/>
    <p:sldLayoutId id="2147483675" r:id="rId8"/>
    <p:sldLayoutId id="2147483674" r:id="rId9"/>
    <p:sldLayoutId id="2147483673" r:id="rId10"/>
    <p:sldLayoutId id="2147483672" r:id="rId11"/>
  </p:sldLayoutIdLst>
  <p:txStyles>
    <p:titleStyle>
      <a:lvl1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1803400" indent="-1803400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68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1pPr>
      <a:lvl2pPr marL="3905250" indent="-1501775" algn="l" defTabSz="4806950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147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2pPr>
      <a:lvl3pPr marL="6008688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26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3pPr>
      <a:lvl4pPr marL="8412163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4pPr>
      <a:lvl5pPr marL="10815638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5pPr>
      <a:lvl6pPr marL="112728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6pPr>
      <a:lvl7pPr marL="117300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7pPr>
      <a:lvl8pPr marL="121872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8pPr>
      <a:lvl9pPr marL="126444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448">
            <a:extLst>
              <a:ext uri="{FF2B5EF4-FFF2-40B4-BE49-F238E27FC236}">
                <a16:creationId xmlns:a16="http://schemas.microsoft.com/office/drawing/2014/main" id="{B1D83B8E-BBFF-3A27-3D67-D0D79ABCD1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913" y="5943600"/>
            <a:ext cx="14614525" cy="823233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  <a:cs typeface="+mj-cs"/>
              </a:rPr>
              <a:t>Introduction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>
                <a:latin typeface="Arial" panose="020B0604020202020204" pitchFamily="34" charset="0"/>
                <a:cs typeface="+mn-cs"/>
              </a:rPr>
              <a:t>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  <a:cs typeface="+mn-cs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  <a:cs typeface="+mn-cs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  <a:cs typeface="+mn-cs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  <a:cs typeface="+mn-cs"/>
            </a:endParaRPr>
          </a:p>
        </p:txBody>
      </p:sp>
      <p:sp>
        <p:nvSpPr>
          <p:cNvPr id="2051" name="Text Box 2449">
            <a:extLst>
              <a:ext uri="{FF2B5EF4-FFF2-40B4-BE49-F238E27FC236}">
                <a16:creationId xmlns:a16="http://schemas.microsoft.com/office/drawing/2014/main" id="{43D6534C-00E4-040E-B0CF-84AEFE1265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913" y="16931371"/>
            <a:ext cx="14614525" cy="1455406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Aims and Method</a:t>
            </a:r>
          </a:p>
          <a:p>
            <a:pPr marL="571500" indent="-5715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>
                <a:latin typeface="Arial" panose="020B0604020202020204" pitchFamily="34" charset="0"/>
              </a:rPr>
              <a:t>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  <p:sp>
        <p:nvSpPr>
          <p:cNvPr id="2052" name="Text Box 2450">
            <a:extLst>
              <a:ext uri="{FF2B5EF4-FFF2-40B4-BE49-F238E27FC236}">
                <a16:creationId xmlns:a16="http://schemas.microsoft.com/office/drawing/2014/main" id="{78C8433E-13C8-4EAC-1158-465F96FEF0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95937" y="5904856"/>
            <a:ext cx="14614525" cy="2641731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  <a:cs typeface="+mj-cs"/>
              </a:rPr>
              <a:t>Results</a:t>
            </a:r>
          </a:p>
          <a:p>
            <a:pPr marL="571500" indent="-5715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>
                <a:latin typeface="Arial" panose="020B0604020202020204" pitchFamily="34" charset="0"/>
                <a:cs typeface="+mj-cs"/>
              </a:rPr>
              <a:t>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  <p:sp>
        <p:nvSpPr>
          <p:cNvPr id="2053" name="Text Box 2451">
            <a:extLst>
              <a:ext uri="{FF2B5EF4-FFF2-40B4-BE49-F238E27FC236}">
                <a16:creationId xmlns:a16="http://schemas.microsoft.com/office/drawing/2014/main" id="{7811C5EA-2336-75B2-3E6A-EADC97BE03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65417" y="5912718"/>
            <a:ext cx="14616112" cy="1643458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Discussion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>
                <a:latin typeface="Arial" panose="020B0604020202020204" pitchFamily="34" charset="0"/>
              </a:rPr>
              <a:t>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Reflection</a:t>
            </a:r>
          </a:p>
          <a:p>
            <a:pPr marL="571500" indent="-5715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>
                <a:latin typeface="Arial" panose="020B0604020202020204" pitchFamily="34" charset="0"/>
              </a:rPr>
              <a:t>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u="sng" dirty="0">
              <a:latin typeface="Arial" panose="020B0604020202020204" pitchFamily="34" charset="0"/>
            </a:endParaRPr>
          </a:p>
        </p:txBody>
      </p:sp>
      <p:sp>
        <p:nvSpPr>
          <p:cNvPr id="2054" name="Text Box 2452">
            <a:extLst>
              <a:ext uri="{FF2B5EF4-FFF2-40B4-BE49-F238E27FC236}">
                <a16:creationId xmlns:a16="http://schemas.microsoft.com/office/drawing/2014/main" id="{E64A7953-EC3B-AE56-7197-2D61296A2C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65417" y="23502924"/>
            <a:ext cx="14616112" cy="823233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References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>
                <a:latin typeface="Arial" panose="020B0604020202020204" pitchFamily="34" charset="0"/>
              </a:rPr>
              <a:t>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  <p:sp>
        <p:nvSpPr>
          <p:cNvPr id="2055" name="Text Box 2453">
            <a:extLst>
              <a:ext uri="{FF2B5EF4-FFF2-40B4-BE49-F238E27FC236}">
                <a16:creationId xmlns:a16="http://schemas.microsoft.com/office/drawing/2014/main" id="{E5FD9769-D028-2327-5B75-CA79084CE7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913" y="1876873"/>
            <a:ext cx="47014480" cy="2912419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7200" u="sng" dirty="0">
                <a:latin typeface="Arial" panose="020B0604020202020204" pitchFamily="34" charset="0"/>
                <a:cs typeface="Al Bayan Plain" pitchFamily="2" charset="-78"/>
              </a:rPr>
              <a:t>Title &amp; Name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Textured">
  <a:themeElements>
    <a:clrScheme name="Textured 8">
      <a:dk1>
        <a:srgbClr val="000000"/>
      </a:dk1>
      <a:lt1>
        <a:srgbClr val="DCE8F4"/>
      </a:lt1>
      <a:dk2>
        <a:srgbClr val="7B9CB5"/>
      </a:dk2>
      <a:lt2>
        <a:srgbClr val="969696"/>
      </a:lt2>
      <a:accent1>
        <a:srgbClr val="FFFFFF"/>
      </a:accent1>
      <a:accent2>
        <a:srgbClr val="00BAB6"/>
      </a:accent2>
      <a:accent3>
        <a:srgbClr val="EBF2F8"/>
      </a:accent3>
      <a:accent4>
        <a:srgbClr val="000000"/>
      </a:accent4>
      <a:accent5>
        <a:srgbClr val="FFFFFF"/>
      </a:accent5>
      <a:accent6>
        <a:srgbClr val="00A8A5"/>
      </a:accent6>
      <a:hlink>
        <a:srgbClr val="8A8AD8"/>
      </a:hlink>
      <a:folHlink>
        <a:srgbClr val="242492"/>
      </a:folHlink>
    </a:clrScheme>
    <a:fontScheme name="Textured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  <a:cs typeface="Arial" charset="0"/>
          </a:defRPr>
        </a:defPPr>
      </a:lstStyle>
    </a:lnDef>
  </a:objectDefaults>
  <a:extraClrSchemeLst>
    <a:extraClrScheme>
      <a:clrScheme name="Textured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ed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Textured</Template>
  <TotalTime>4783</TotalTime>
  <Pages>1</Pages>
  <Words>29</Words>
  <Application>Microsoft Macintosh PowerPoint</Application>
  <PresentationFormat>Custom</PresentationFormat>
  <Paragraphs>42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Tahoma</vt:lpstr>
      <vt:lpstr>Arial</vt:lpstr>
      <vt:lpstr>Wingdings</vt:lpstr>
      <vt:lpstr>Times New Roman</vt:lpstr>
      <vt:lpstr>Textured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subject/>
  <dc:creator/>
  <cp:keywords/>
  <dc:description/>
  <cp:lastModifiedBy>Alison Connaughton</cp:lastModifiedBy>
  <cp:revision>155</cp:revision>
  <cp:lastPrinted>2002-10-23T01:36:31Z</cp:lastPrinted>
  <dcterms:created xsi:type="dcterms:W3CDTF">1997-03-12T11:49:38Z</dcterms:created>
  <dcterms:modified xsi:type="dcterms:W3CDTF">2024-04-08T13:52:05Z</dcterms:modified>
  <cp:category/>
</cp:coreProperties>
</file>