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2" r:id="rId1"/>
  </p:sldMasterIdLst>
  <p:notesMasterIdLst>
    <p:notesMasterId r:id="rId31"/>
  </p:notesMasterIdLst>
  <p:sldIdLst>
    <p:sldId id="256" r:id="rId2"/>
    <p:sldId id="331" r:id="rId3"/>
    <p:sldId id="304" r:id="rId4"/>
    <p:sldId id="279" r:id="rId5"/>
    <p:sldId id="280" r:id="rId6"/>
    <p:sldId id="265" r:id="rId7"/>
    <p:sldId id="266" r:id="rId8"/>
    <p:sldId id="258" r:id="rId9"/>
    <p:sldId id="259" r:id="rId10"/>
    <p:sldId id="267" r:id="rId11"/>
    <p:sldId id="268" r:id="rId12"/>
    <p:sldId id="271" r:id="rId13"/>
    <p:sldId id="272" r:id="rId14"/>
    <p:sldId id="273" r:id="rId15"/>
    <p:sldId id="274" r:id="rId16"/>
    <p:sldId id="276" r:id="rId17"/>
    <p:sldId id="277" r:id="rId18"/>
    <p:sldId id="305" r:id="rId19"/>
    <p:sldId id="306" r:id="rId20"/>
    <p:sldId id="307" r:id="rId21"/>
    <p:sldId id="308" r:id="rId22"/>
    <p:sldId id="309" r:id="rId23"/>
    <p:sldId id="310" r:id="rId24"/>
    <p:sldId id="311" r:id="rId25"/>
    <p:sldId id="329" r:id="rId26"/>
    <p:sldId id="314" r:id="rId27"/>
    <p:sldId id="315" r:id="rId28"/>
    <p:sldId id="332" r:id="rId29"/>
    <p:sldId id="330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6" autoAdjust="0"/>
    <p:restoredTop sz="94660"/>
  </p:normalViewPr>
  <p:slideViewPr>
    <p:cSldViewPr snapToGrid="0">
      <p:cViewPr varScale="1">
        <p:scale>
          <a:sx n="99" d="100"/>
          <a:sy n="99" d="100"/>
        </p:scale>
        <p:origin x="834" y="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0" d="100"/>
          <a:sy n="80" d="100"/>
        </p:scale>
        <p:origin x="391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00BD98-D332-408B-BFDA-3F245D5ED214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7A392D-7E48-488D-8736-2B65DC32A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737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2257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2901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E09114-C816-41F6-8134-03E2B4495C6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9546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717089"/>
            <a:ext cx="5486400" cy="3600450"/>
          </a:xfrm>
        </p:spPr>
        <p:txBody>
          <a:bodyPr/>
          <a:lstStyle/>
          <a:p>
            <a:r>
              <a:rPr lang="en-GB" dirty="0"/>
              <a:t> </a:t>
            </a:r>
            <a:endParaRPr lang="en-GB" sz="1200" b="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2057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291105"/>
            <a:ext cx="5822576" cy="3824941"/>
          </a:xfrm>
        </p:spPr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0039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3126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9016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8806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948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9817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2610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90337" y="4572000"/>
            <a:ext cx="5486400" cy="3600450"/>
          </a:xfrm>
        </p:spPr>
        <p:txBody>
          <a:bodyPr/>
          <a:lstStyle/>
          <a:p>
            <a:r>
              <a:rPr lang="en-GB" dirty="0"/>
              <a:t>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8443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8042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2843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  <a:p>
            <a:r>
              <a:rPr lang="en-GB" dirty="0"/>
              <a:t> </a:t>
            </a:r>
          </a:p>
          <a:p>
            <a:r>
              <a:rPr lang="en-GB" dirty="0"/>
              <a:t> </a:t>
            </a:r>
          </a:p>
          <a:p>
            <a:r>
              <a:rPr lang="en-GB" dirty="0"/>
              <a:t> </a:t>
            </a:r>
          </a:p>
          <a:p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8470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5843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8713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9099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31882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GB" sz="1800" dirty="0">
                <a:solidFill>
                  <a:srgbClr val="4F81BD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7667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99506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4594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2839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73953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8079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64388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49910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44961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A392D-7E48-488D-8736-2B65DC32A26A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06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96A35EAA-ED80-4FF1-942C-82B1D483AF60}"/>
              </a:ext>
            </a:extLst>
          </p:cNvPr>
          <p:cNvSpPr/>
          <p:nvPr/>
        </p:nvSpPr>
        <p:spPr>
          <a:xfrm rot="21133683" flipH="1">
            <a:off x="977627" y="481134"/>
            <a:ext cx="9378187" cy="5238589"/>
          </a:xfrm>
          <a:custGeom>
            <a:avLst/>
            <a:gdLst>
              <a:gd name="connsiteX0" fmla="*/ 628580 w 1248448"/>
              <a:gd name="connsiteY0" fmla="*/ 873029 h 873038"/>
              <a:gd name="connsiteX1" fmla="*/ 820985 w 1248448"/>
              <a:gd name="connsiteY1" fmla="*/ 803115 h 873038"/>
              <a:gd name="connsiteX2" fmla="*/ 1179791 w 1248448"/>
              <a:gd name="connsiteY2" fmla="*/ 630332 h 873038"/>
              <a:gd name="connsiteX3" fmla="*/ 1178744 w 1248448"/>
              <a:gd name="connsiteY3" fmla="*/ 192753 h 873038"/>
              <a:gd name="connsiteX4" fmla="*/ 459416 w 1248448"/>
              <a:gd name="connsiteY4" fmla="*/ 32447 h 873038"/>
              <a:gd name="connsiteX5" fmla="*/ 7264 w 1248448"/>
              <a:gd name="connsiteY5" fmla="*/ 595184 h 873038"/>
              <a:gd name="connsiteX6" fmla="*/ 545617 w 1248448"/>
              <a:gd name="connsiteY6" fmla="*/ 737202 h 873038"/>
              <a:gd name="connsiteX7" fmla="*/ 628580 w 1248448"/>
              <a:gd name="connsiteY7" fmla="*/ 873029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7734 w 1248446"/>
              <a:gd name="connsiteY6" fmla="*/ 751246 h 873038"/>
              <a:gd name="connsiteX7" fmla="*/ 628618 w 1248446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49939"/>
              <a:gd name="connsiteY0" fmla="*/ 873038 h 873038"/>
              <a:gd name="connsiteX1" fmla="*/ 828272 w 1249939"/>
              <a:gd name="connsiteY1" fmla="*/ 793767 h 873038"/>
              <a:gd name="connsiteX2" fmla="*/ 1187078 w 1249939"/>
              <a:gd name="connsiteY2" fmla="*/ 630341 h 873038"/>
              <a:gd name="connsiteX3" fmla="*/ 1186031 w 1249939"/>
              <a:gd name="connsiteY3" fmla="*/ 192762 h 873038"/>
              <a:gd name="connsiteX4" fmla="*/ 466703 w 1249939"/>
              <a:gd name="connsiteY4" fmla="*/ 32456 h 873038"/>
              <a:gd name="connsiteX5" fmla="*/ 14551 w 1249939"/>
              <a:gd name="connsiteY5" fmla="*/ 595193 h 873038"/>
              <a:gd name="connsiteX6" fmla="*/ 554983 w 1249939"/>
              <a:gd name="connsiteY6" fmla="*/ 751246 h 873038"/>
              <a:gd name="connsiteX7" fmla="*/ 635867 w 1249939"/>
              <a:gd name="connsiteY7" fmla="*/ 873038 h 873038"/>
              <a:gd name="connsiteX0" fmla="*/ 615218 w 1229290"/>
              <a:gd name="connsiteY0" fmla="*/ 861281 h 861281"/>
              <a:gd name="connsiteX1" fmla="*/ 807623 w 1229290"/>
              <a:gd name="connsiteY1" fmla="*/ 782010 h 861281"/>
              <a:gd name="connsiteX2" fmla="*/ 1166429 w 1229290"/>
              <a:gd name="connsiteY2" fmla="*/ 618584 h 861281"/>
              <a:gd name="connsiteX3" fmla="*/ 1165382 w 1229290"/>
              <a:gd name="connsiteY3" fmla="*/ 181005 h 861281"/>
              <a:gd name="connsiteX4" fmla="*/ 446054 w 1229290"/>
              <a:gd name="connsiteY4" fmla="*/ 20699 h 861281"/>
              <a:gd name="connsiteX5" fmla="*/ 5663 w 1229290"/>
              <a:gd name="connsiteY5" fmla="*/ 576828 h 861281"/>
              <a:gd name="connsiteX6" fmla="*/ 534334 w 1229290"/>
              <a:gd name="connsiteY6" fmla="*/ 739489 h 861281"/>
              <a:gd name="connsiteX7" fmla="*/ 615218 w 1229290"/>
              <a:gd name="connsiteY7" fmla="*/ 861281 h 861281"/>
              <a:gd name="connsiteX0" fmla="*/ 619617 w 1233689"/>
              <a:gd name="connsiteY0" fmla="*/ 861281 h 861281"/>
              <a:gd name="connsiteX1" fmla="*/ 812022 w 1233689"/>
              <a:gd name="connsiteY1" fmla="*/ 782010 h 861281"/>
              <a:gd name="connsiteX2" fmla="*/ 1170828 w 1233689"/>
              <a:gd name="connsiteY2" fmla="*/ 618584 h 861281"/>
              <a:gd name="connsiteX3" fmla="*/ 1169781 w 1233689"/>
              <a:gd name="connsiteY3" fmla="*/ 181005 h 861281"/>
              <a:gd name="connsiteX4" fmla="*/ 450453 w 1233689"/>
              <a:gd name="connsiteY4" fmla="*/ 20699 h 861281"/>
              <a:gd name="connsiteX5" fmla="*/ 10062 w 1233689"/>
              <a:gd name="connsiteY5" fmla="*/ 576828 h 861281"/>
              <a:gd name="connsiteX6" fmla="*/ 538733 w 1233689"/>
              <a:gd name="connsiteY6" fmla="*/ 739489 h 861281"/>
              <a:gd name="connsiteX7" fmla="*/ 619617 w 1233689"/>
              <a:gd name="connsiteY7" fmla="*/ 861281 h 861281"/>
              <a:gd name="connsiteX0" fmla="*/ 619579 w 1239236"/>
              <a:gd name="connsiteY0" fmla="*/ 863398 h 863398"/>
              <a:gd name="connsiteX1" fmla="*/ 811984 w 1239236"/>
              <a:gd name="connsiteY1" fmla="*/ 784127 h 863398"/>
              <a:gd name="connsiteX2" fmla="*/ 1170790 w 1239236"/>
              <a:gd name="connsiteY2" fmla="*/ 620701 h 863398"/>
              <a:gd name="connsiteX3" fmla="*/ 1169743 w 1239236"/>
              <a:gd name="connsiteY3" fmla="*/ 183122 h 863398"/>
              <a:gd name="connsiteX4" fmla="*/ 451887 w 1239236"/>
              <a:gd name="connsiteY4" fmla="*/ 17855 h 863398"/>
              <a:gd name="connsiteX5" fmla="*/ 10024 w 1239236"/>
              <a:gd name="connsiteY5" fmla="*/ 578945 h 863398"/>
              <a:gd name="connsiteX6" fmla="*/ 538695 w 1239236"/>
              <a:gd name="connsiteY6" fmla="*/ 741606 h 863398"/>
              <a:gd name="connsiteX7" fmla="*/ 619579 w 1239236"/>
              <a:gd name="connsiteY7" fmla="*/ 863398 h 863398"/>
              <a:gd name="connsiteX0" fmla="*/ 623569 w 1243226"/>
              <a:gd name="connsiteY0" fmla="*/ 870437 h 870437"/>
              <a:gd name="connsiteX1" fmla="*/ 815974 w 1243226"/>
              <a:gd name="connsiteY1" fmla="*/ 791166 h 870437"/>
              <a:gd name="connsiteX2" fmla="*/ 1174780 w 1243226"/>
              <a:gd name="connsiteY2" fmla="*/ 627740 h 870437"/>
              <a:gd name="connsiteX3" fmla="*/ 1173733 w 1243226"/>
              <a:gd name="connsiteY3" fmla="*/ 190161 h 870437"/>
              <a:gd name="connsiteX4" fmla="*/ 455877 w 1243226"/>
              <a:gd name="connsiteY4" fmla="*/ 24894 h 870437"/>
              <a:gd name="connsiteX5" fmla="*/ 14014 w 1243226"/>
              <a:gd name="connsiteY5" fmla="*/ 585984 h 870437"/>
              <a:gd name="connsiteX6" fmla="*/ 542685 w 1243226"/>
              <a:gd name="connsiteY6" fmla="*/ 748645 h 870437"/>
              <a:gd name="connsiteX7" fmla="*/ 623569 w 1243226"/>
              <a:gd name="connsiteY7" fmla="*/ 870437 h 870437"/>
              <a:gd name="connsiteX0" fmla="*/ 624861 w 1244518"/>
              <a:gd name="connsiteY0" fmla="*/ 869274 h 869274"/>
              <a:gd name="connsiteX1" fmla="*/ 817266 w 1244518"/>
              <a:gd name="connsiteY1" fmla="*/ 790003 h 869274"/>
              <a:gd name="connsiteX2" fmla="*/ 1176072 w 1244518"/>
              <a:gd name="connsiteY2" fmla="*/ 626577 h 869274"/>
              <a:gd name="connsiteX3" fmla="*/ 1175025 w 1244518"/>
              <a:gd name="connsiteY3" fmla="*/ 188998 h 869274"/>
              <a:gd name="connsiteX4" fmla="*/ 457169 w 1244518"/>
              <a:gd name="connsiteY4" fmla="*/ 23731 h 869274"/>
              <a:gd name="connsiteX5" fmla="*/ 15306 w 1244518"/>
              <a:gd name="connsiteY5" fmla="*/ 584821 h 869274"/>
              <a:gd name="connsiteX6" fmla="*/ 543977 w 1244518"/>
              <a:gd name="connsiteY6" fmla="*/ 747482 h 869274"/>
              <a:gd name="connsiteX7" fmla="*/ 624861 w 1244518"/>
              <a:gd name="connsiteY7" fmla="*/ 869274 h 869274"/>
              <a:gd name="connsiteX0" fmla="*/ 619558 w 1235941"/>
              <a:gd name="connsiteY0" fmla="*/ 867295 h 867295"/>
              <a:gd name="connsiteX1" fmla="*/ 811963 w 1235941"/>
              <a:gd name="connsiteY1" fmla="*/ 788024 h 867295"/>
              <a:gd name="connsiteX2" fmla="*/ 1170769 w 1235941"/>
              <a:gd name="connsiteY2" fmla="*/ 624598 h 867295"/>
              <a:gd name="connsiteX3" fmla="*/ 1164738 w 1235941"/>
              <a:gd name="connsiteY3" fmla="*/ 164190 h 867295"/>
              <a:gd name="connsiteX4" fmla="*/ 451866 w 1235941"/>
              <a:gd name="connsiteY4" fmla="*/ 21752 h 867295"/>
              <a:gd name="connsiteX5" fmla="*/ 10003 w 1235941"/>
              <a:gd name="connsiteY5" fmla="*/ 582842 h 867295"/>
              <a:gd name="connsiteX6" fmla="*/ 538674 w 1235941"/>
              <a:gd name="connsiteY6" fmla="*/ 745503 h 867295"/>
              <a:gd name="connsiteX7" fmla="*/ 619558 w 1235941"/>
              <a:gd name="connsiteY7" fmla="*/ 867295 h 867295"/>
              <a:gd name="connsiteX0" fmla="*/ 622435 w 1238818"/>
              <a:gd name="connsiteY0" fmla="*/ 868328 h 868328"/>
              <a:gd name="connsiteX1" fmla="*/ 814840 w 1238818"/>
              <a:gd name="connsiteY1" fmla="*/ 789057 h 868328"/>
              <a:gd name="connsiteX2" fmla="*/ 1173646 w 1238818"/>
              <a:gd name="connsiteY2" fmla="*/ 625631 h 868328"/>
              <a:gd name="connsiteX3" fmla="*/ 1167615 w 1238818"/>
              <a:gd name="connsiteY3" fmla="*/ 165223 h 868328"/>
              <a:gd name="connsiteX4" fmla="*/ 454743 w 1238818"/>
              <a:gd name="connsiteY4" fmla="*/ 22785 h 868328"/>
              <a:gd name="connsiteX5" fmla="*/ 12880 w 1238818"/>
              <a:gd name="connsiteY5" fmla="*/ 583875 h 868328"/>
              <a:gd name="connsiteX6" fmla="*/ 541551 w 1238818"/>
              <a:gd name="connsiteY6" fmla="*/ 746536 h 868328"/>
              <a:gd name="connsiteX7" fmla="*/ 622435 w 1238818"/>
              <a:gd name="connsiteY7" fmla="*/ 868328 h 868328"/>
              <a:gd name="connsiteX0" fmla="*/ 618931 w 1201319"/>
              <a:gd name="connsiteY0" fmla="*/ 879992 h 879992"/>
              <a:gd name="connsiteX1" fmla="*/ 811336 w 1201319"/>
              <a:gd name="connsiteY1" fmla="*/ 800721 h 879992"/>
              <a:gd name="connsiteX2" fmla="*/ 1170142 w 1201319"/>
              <a:gd name="connsiteY2" fmla="*/ 637295 h 879992"/>
              <a:gd name="connsiteX3" fmla="*/ 1164111 w 1201319"/>
              <a:gd name="connsiteY3" fmla="*/ 176887 h 879992"/>
              <a:gd name="connsiteX4" fmla="*/ 1005959 w 1201319"/>
              <a:gd name="connsiteY4" fmla="*/ 73552 h 879992"/>
              <a:gd name="connsiteX5" fmla="*/ 451239 w 1201319"/>
              <a:gd name="connsiteY5" fmla="*/ 34449 h 879992"/>
              <a:gd name="connsiteX6" fmla="*/ 9376 w 1201319"/>
              <a:gd name="connsiteY6" fmla="*/ 595539 h 879992"/>
              <a:gd name="connsiteX7" fmla="*/ 538047 w 1201319"/>
              <a:gd name="connsiteY7" fmla="*/ 758200 h 879992"/>
              <a:gd name="connsiteX8" fmla="*/ 618931 w 1201319"/>
              <a:gd name="connsiteY8" fmla="*/ 879992 h 879992"/>
              <a:gd name="connsiteX0" fmla="*/ 618931 w 1214866"/>
              <a:gd name="connsiteY0" fmla="*/ 879992 h 879992"/>
              <a:gd name="connsiteX1" fmla="*/ 811336 w 1214866"/>
              <a:gd name="connsiteY1" fmla="*/ 800721 h 879992"/>
              <a:gd name="connsiteX2" fmla="*/ 1170142 w 1214866"/>
              <a:gd name="connsiteY2" fmla="*/ 637295 h 879992"/>
              <a:gd name="connsiteX3" fmla="*/ 1164111 w 1214866"/>
              <a:gd name="connsiteY3" fmla="*/ 176887 h 879992"/>
              <a:gd name="connsiteX4" fmla="*/ 1005959 w 1214866"/>
              <a:gd name="connsiteY4" fmla="*/ 73552 h 879992"/>
              <a:gd name="connsiteX5" fmla="*/ 451239 w 1214866"/>
              <a:gd name="connsiteY5" fmla="*/ 34449 h 879992"/>
              <a:gd name="connsiteX6" fmla="*/ 9376 w 1214866"/>
              <a:gd name="connsiteY6" fmla="*/ 595539 h 879992"/>
              <a:gd name="connsiteX7" fmla="*/ 538047 w 1214866"/>
              <a:gd name="connsiteY7" fmla="*/ 758200 h 879992"/>
              <a:gd name="connsiteX8" fmla="*/ 618931 w 1214866"/>
              <a:gd name="connsiteY8" fmla="*/ 879992 h 879992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20039 w 1203184"/>
              <a:gd name="connsiteY0" fmla="*/ 874240 h 874240"/>
              <a:gd name="connsiteX1" fmla="*/ 812444 w 1203184"/>
              <a:gd name="connsiteY1" fmla="*/ 794969 h 874240"/>
              <a:gd name="connsiteX2" fmla="*/ 1171250 w 1203184"/>
              <a:gd name="connsiteY2" fmla="*/ 631543 h 874240"/>
              <a:gd name="connsiteX3" fmla="*/ 1165219 w 1203184"/>
              <a:gd name="connsiteY3" fmla="*/ 171135 h 874240"/>
              <a:gd name="connsiteX4" fmla="*/ 990916 w 1203184"/>
              <a:gd name="connsiteY4" fmla="*/ 39669 h 874240"/>
              <a:gd name="connsiteX5" fmla="*/ 406775 w 1203184"/>
              <a:gd name="connsiteY5" fmla="*/ 50168 h 874240"/>
              <a:gd name="connsiteX6" fmla="*/ 10484 w 1203184"/>
              <a:gd name="connsiteY6" fmla="*/ 589787 h 874240"/>
              <a:gd name="connsiteX7" fmla="*/ 539155 w 1203184"/>
              <a:gd name="connsiteY7" fmla="*/ 752448 h 874240"/>
              <a:gd name="connsiteX8" fmla="*/ 620039 w 1203184"/>
              <a:gd name="connsiteY8" fmla="*/ 874240 h 874240"/>
              <a:gd name="connsiteX0" fmla="*/ 620213 w 1203358"/>
              <a:gd name="connsiteY0" fmla="*/ 867642 h 867642"/>
              <a:gd name="connsiteX1" fmla="*/ 812618 w 1203358"/>
              <a:gd name="connsiteY1" fmla="*/ 788371 h 867642"/>
              <a:gd name="connsiteX2" fmla="*/ 1171424 w 1203358"/>
              <a:gd name="connsiteY2" fmla="*/ 624945 h 867642"/>
              <a:gd name="connsiteX3" fmla="*/ 1165393 w 1203358"/>
              <a:gd name="connsiteY3" fmla="*/ 164537 h 867642"/>
              <a:gd name="connsiteX4" fmla="*/ 991090 w 1203358"/>
              <a:gd name="connsiteY4" fmla="*/ 33071 h 867642"/>
              <a:gd name="connsiteX5" fmla="*/ 406949 w 1203358"/>
              <a:gd name="connsiteY5" fmla="*/ 43570 h 867642"/>
              <a:gd name="connsiteX6" fmla="*/ 10658 w 1203358"/>
              <a:gd name="connsiteY6" fmla="*/ 583189 h 867642"/>
              <a:gd name="connsiteX7" fmla="*/ 539329 w 1203358"/>
              <a:gd name="connsiteY7" fmla="*/ 745850 h 867642"/>
              <a:gd name="connsiteX8" fmla="*/ 620213 w 1203358"/>
              <a:gd name="connsiteY8" fmla="*/ 867642 h 867642"/>
              <a:gd name="connsiteX0" fmla="*/ 621220 w 1204365"/>
              <a:gd name="connsiteY0" fmla="*/ 864871 h 864871"/>
              <a:gd name="connsiteX1" fmla="*/ 813625 w 1204365"/>
              <a:gd name="connsiteY1" fmla="*/ 785600 h 864871"/>
              <a:gd name="connsiteX2" fmla="*/ 1172431 w 1204365"/>
              <a:gd name="connsiteY2" fmla="*/ 622174 h 864871"/>
              <a:gd name="connsiteX3" fmla="*/ 1166400 w 1204365"/>
              <a:gd name="connsiteY3" fmla="*/ 161766 h 864871"/>
              <a:gd name="connsiteX4" fmla="*/ 992097 w 1204365"/>
              <a:gd name="connsiteY4" fmla="*/ 30300 h 864871"/>
              <a:gd name="connsiteX5" fmla="*/ 407956 w 1204365"/>
              <a:gd name="connsiteY5" fmla="*/ 40799 h 864871"/>
              <a:gd name="connsiteX6" fmla="*/ 11665 w 1204365"/>
              <a:gd name="connsiteY6" fmla="*/ 580418 h 864871"/>
              <a:gd name="connsiteX7" fmla="*/ 540336 w 1204365"/>
              <a:gd name="connsiteY7" fmla="*/ 743079 h 864871"/>
              <a:gd name="connsiteX8" fmla="*/ 621220 w 1204365"/>
              <a:gd name="connsiteY8" fmla="*/ 864871 h 864871"/>
              <a:gd name="connsiteX0" fmla="*/ 619935 w 1204190"/>
              <a:gd name="connsiteY0" fmla="*/ 873669 h 873669"/>
              <a:gd name="connsiteX1" fmla="*/ 812340 w 1204190"/>
              <a:gd name="connsiteY1" fmla="*/ 794398 h 873669"/>
              <a:gd name="connsiteX2" fmla="*/ 1171146 w 1204190"/>
              <a:gd name="connsiteY2" fmla="*/ 630972 h 873669"/>
              <a:gd name="connsiteX3" fmla="*/ 1165115 w 1204190"/>
              <a:gd name="connsiteY3" fmla="*/ 170564 h 873669"/>
              <a:gd name="connsiteX4" fmla="*/ 967884 w 1204190"/>
              <a:gd name="connsiteY4" fmla="*/ 40405 h 873669"/>
              <a:gd name="connsiteX5" fmla="*/ 406671 w 1204190"/>
              <a:gd name="connsiteY5" fmla="*/ 49597 h 873669"/>
              <a:gd name="connsiteX6" fmla="*/ 10380 w 1204190"/>
              <a:gd name="connsiteY6" fmla="*/ 589216 h 873669"/>
              <a:gd name="connsiteX7" fmla="*/ 539051 w 1204190"/>
              <a:gd name="connsiteY7" fmla="*/ 751877 h 873669"/>
              <a:gd name="connsiteX8" fmla="*/ 619935 w 1204190"/>
              <a:gd name="connsiteY8" fmla="*/ 873669 h 873669"/>
              <a:gd name="connsiteX0" fmla="*/ 628446 w 1212701"/>
              <a:gd name="connsiteY0" fmla="*/ 842371 h 842371"/>
              <a:gd name="connsiteX1" fmla="*/ 820851 w 1212701"/>
              <a:gd name="connsiteY1" fmla="*/ 763100 h 842371"/>
              <a:gd name="connsiteX2" fmla="*/ 1179657 w 1212701"/>
              <a:gd name="connsiteY2" fmla="*/ 599674 h 842371"/>
              <a:gd name="connsiteX3" fmla="*/ 1173626 w 1212701"/>
              <a:gd name="connsiteY3" fmla="*/ 139266 h 842371"/>
              <a:gd name="connsiteX4" fmla="*/ 976395 w 1212701"/>
              <a:gd name="connsiteY4" fmla="*/ 9107 h 842371"/>
              <a:gd name="connsiteX5" fmla="*/ 246714 w 1212701"/>
              <a:gd name="connsiteY5" fmla="*/ 97247 h 842371"/>
              <a:gd name="connsiteX6" fmla="*/ 18891 w 1212701"/>
              <a:gd name="connsiteY6" fmla="*/ 557918 h 842371"/>
              <a:gd name="connsiteX7" fmla="*/ 547562 w 1212701"/>
              <a:gd name="connsiteY7" fmla="*/ 720579 h 842371"/>
              <a:gd name="connsiteX8" fmla="*/ 628446 w 1212701"/>
              <a:gd name="connsiteY8" fmla="*/ 842371 h 842371"/>
              <a:gd name="connsiteX0" fmla="*/ 628446 w 1211895"/>
              <a:gd name="connsiteY0" fmla="*/ 842371 h 842371"/>
              <a:gd name="connsiteX1" fmla="*/ 820851 w 1211895"/>
              <a:gd name="connsiteY1" fmla="*/ 763100 h 842371"/>
              <a:gd name="connsiteX2" fmla="*/ 1178477 w 1211895"/>
              <a:gd name="connsiteY2" fmla="*/ 606951 h 842371"/>
              <a:gd name="connsiteX3" fmla="*/ 1173626 w 1211895"/>
              <a:gd name="connsiteY3" fmla="*/ 139266 h 842371"/>
              <a:gd name="connsiteX4" fmla="*/ 976395 w 1211895"/>
              <a:gd name="connsiteY4" fmla="*/ 9107 h 842371"/>
              <a:gd name="connsiteX5" fmla="*/ 246714 w 1211895"/>
              <a:gd name="connsiteY5" fmla="*/ 97247 h 842371"/>
              <a:gd name="connsiteX6" fmla="*/ 18891 w 1211895"/>
              <a:gd name="connsiteY6" fmla="*/ 557918 h 842371"/>
              <a:gd name="connsiteX7" fmla="*/ 547562 w 1211895"/>
              <a:gd name="connsiteY7" fmla="*/ 720579 h 842371"/>
              <a:gd name="connsiteX8" fmla="*/ 628446 w 1211895"/>
              <a:gd name="connsiteY8" fmla="*/ 842371 h 842371"/>
              <a:gd name="connsiteX0" fmla="*/ 628446 w 1218918"/>
              <a:gd name="connsiteY0" fmla="*/ 842371 h 842371"/>
              <a:gd name="connsiteX1" fmla="*/ 820851 w 1218918"/>
              <a:gd name="connsiteY1" fmla="*/ 763100 h 842371"/>
              <a:gd name="connsiteX2" fmla="*/ 1178477 w 1218918"/>
              <a:gd name="connsiteY2" fmla="*/ 606951 h 842371"/>
              <a:gd name="connsiteX3" fmla="*/ 1173626 w 1218918"/>
              <a:gd name="connsiteY3" fmla="*/ 139266 h 842371"/>
              <a:gd name="connsiteX4" fmla="*/ 976395 w 1218918"/>
              <a:gd name="connsiteY4" fmla="*/ 9107 h 842371"/>
              <a:gd name="connsiteX5" fmla="*/ 246714 w 1218918"/>
              <a:gd name="connsiteY5" fmla="*/ 97247 h 842371"/>
              <a:gd name="connsiteX6" fmla="*/ 18891 w 1218918"/>
              <a:gd name="connsiteY6" fmla="*/ 557918 h 842371"/>
              <a:gd name="connsiteX7" fmla="*/ 547562 w 1218918"/>
              <a:gd name="connsiteY7" fmla="*/ 720579 h 842371"/>
              <a:gd name="connsiteX8" fmla="*/ 628446 w 1218918"/>
              <a:gd name="connsiteY8" fmla="*/ 842371 h 842371"/>
              <a:gd name="connsiteX0" fmla="*/ 628446 w 1223727"/>
              <a:gd name="connsiteY0" fmla="*/ 842371 h 842371"/>
              <a:gd name="connsiteX1" fmla="*/ 820851 w 1223727"/>
              <a:gd name="connsiteY1" fmla="*/ 763100 h 842371"/>
              <a:gd name="connsiteX2" fmla="*/ 1178477 w 1223727"/>
              <a:gd name="connsiteY2" fmla="*/ 606951 h 842371"/>
              <a:gd name="connsiteX3" fmla="*/ 1173626 w 1223727"/>
              <a:gd name="connsiteY3" fmla="*/ 139266 h 842371"/>
              <a:gd name="connsiteX4" fmla="*/ 976395 w 1223727"/>
              <a:gd name="connsiteY4" fmla="*/ 9107 h 842371"/>
              <a:gd name="connsiteX5" fmla="*/ 246714 w 1223727"/>
              <a:gd name="connsiteY5" fmla="*/ 97247 h 842371"/>
              <a:gd name="connsiteX6" fmla="*/ 18891 w 1223727"/>
              <a:gd name="connsiteY6" fmla="*/ 557918 h 842371"/>
              <a:gd name="connsiteX7" fmla="*/ 547562 w 1223727"/>
              <a:gd name="connsiteY7" fmla="*/ 720579 h 842371"/>
              <a:gd name="connsiteX8" fmla="*/ 628446 w 1223727"/>
              <a:gd name="connsiteY8" fmla="*/ 842371 h 842371"/>
              <a:gd name="connsiteX0" fmla="*/ 628446 w 1232687"/>
              <a:gd name="connsiteY0" fmla="*/ 842371 h 842371"/>
              <a:gd name="connsiteX1" fmla="*/ 820851 w 1232687"/>
              <a:gd name="connsiteY1" fmla="*/ 763100 h 842371"/>
              <a:gd name="connsiteX2" fmla="*/ 1178477 w 1232687"/>
              <a:gd name="connsiteY2" fmla="*/ 606951 h 842371"/>
              <a:gd name="connsiteX3" fmla="*/ 1188606 w 1232687"/>
              <a:gd name="connsiteY3" fmla="*/ 158133 h 842371"/>
              <a:gd name="connsiteX4" fmla="*/ 976395 w 1232687"/>
              <a:gd name="connsiteY4" fmla="*/ 9107 h 842371"/>
              <a:gd name="connsiteX5" fmla="*/ 246714 w 1232687"/>
              <a:gd name="connsiteY5" fmla="*/ 97247 h 842371"/>
              <a:gd name="connsiteX6" fmla="*/ 18891 w 1232687"/>
              <a:gd name="connsiteY6" fmla="*/ 557918 h 842371"/>
              <a:gd name="connsiteX7" fmla="*/ 547562 w 1232687"/>
              <a:gd name="connsiteY7" fmla="*/ 720579 h 842371"/>
              <a:gd name="connsiteX8" fmla="*/ 628446 w 1232687"/>
              <a:gd name="connsiteY8" fmla="*/ 842371 h 842371"/>
              <a:gd name="connsiteX0" fmla="*/ 628446 w 1238631"/>
              <a:gd name="connsiteY0" fmla="*/ 842371 h 842371"/>
              <a:gd name="connsiteX1" fmla="*/ 820851 w 1238631"/>
              <a:gd name="connsiteY1" fmla="*/ 763100 h 842371"/>
              <a:gd name="connsiteX2" fmla="*/ 1178477 w 1238631"/>
              <a:gd name="connsiteY2" fmla="*/ 606951 h 842371"/>
              <a:gd name="connsiteX3" fmla="*/ 1197715 w 1238631"/>
              <a:gd name="connsiteY3" fmla="*/ 163763 h 842371"/>
              <a:gd name="connsiteX4" fmla="*/ 976395 w 1238631"/>
              <a:gd name="connsiteY4" fmla="*/ 9107 h 842371"/>
              <a:gd name="connsiteX5" fmla="*/ 246714 w 1238631"/>
              <a:gd name="connsiteY5" fmla="*/ 97247 h 842371"/>
              <a:gd name="connsiteX6" fmla="*/ 18891 w 1238631"/>
              <a:gd name="connsiteY6" fmla="*/ 557918 h 842371"/>
              <a:gd name="connsiteX7" fmla="*/ 547562 w 1238631"/>
              <a:gd name="connsiteY7" fmla="*/ 720579 h 842371"/>
              <a:gd name="connsiteX8" fmla="*/ 628446 w 1238631"/>
              <a:gd name="connsiteY8" fmla="*/ 842371 h 842371"/>
              <a:gd name="connsiteX0" fmla="*/ 632386 w 1242571"/>
              <a:gd name="connsiteY0" fmla="*/ 846766 h 846766"/>
              <a:gd name="connsiteX1" fmla="*/ 824791 w 1242571"/>
              <a:gd name="connsiteY1" fmla="*/ 767495 h 846766"/>
              <a:gd name="connsiteX2" fmla="*/ 1182417 w 1242571"/>
              <a:gd name="connsiteY2" fmla="*/ 611346 h 846766"/>
              <a:gd name="connsiteX3" fmla="*/ 1201655 w 1242571"/>
              <a:gd name="connsiteY3" fmla="*/ 168158 h 846766"/>
              <a:gd name="connsiteX4" fmla="*/ 980335 w 1242571"/>
              <a:gd name="connsiteY4" fmla="*/ 13502 h 846766"/>
              <a:gd name="connsiteX5" fmla="*/ 250654 w 1242571"/>
              <a:gd name="connsiteY5" fmla="*/ 101642 h 846766"/>
              <a:gd name="connsiteX6" fmla="*/ 22831 w 1242571"/>
              <a:gd name="connsiteY6" fmla="*/ 562313 h 846766"/>
              <a:gd name="connsiteX7" fmla="*/ 551502 w 1242571"/>
              <a:gd name="connsiteY7" fmla="*/ 724974 h 846766"/>
              <a:gd name="connsiteX8" fmla="*/ 632386 w 1242571"/>
              <a:gd name="connsiteY8" fmla="*/ 846766 h 846766"/>
              <a:gd name="connsiteX0" fmla="*/ 633056 w 1243241"/>
              <a:gd name="connsiteY0" fmla="*/ 846832 h 846832"/>
              <a:gd name="connsiteX1" fmla="*/ 825461 w 1243241"/>
              <a:gd name="connsiteY1" fmla="*/ 767561 h 846832"/>
              <a:gd name="connsiteX2" fmla="*/ 1183087 w 1243241"/>
              <a:gd name="connsiteY2" fmla="*/ 611412 h 846832"/>
              <a:gd name="connsiteX3" fmla="*/ 1202325 w 1243241"/>
              <a:gd name="connsiteY3" fmla="*/ 168224 h 846832"/>
              <a:gd name="connsiteX4" fmla="*/ 981005 w 1243241"/>
              <a:gd name="connsiteY4" fmla="*/ 13568 h 846832"/>
              <a:gd name="connsiteX5" fmla="*/ 245994 w 1243241"/>
              <a:gd name="connsiteY5" fmla="*/ 86692 h 846832"/>
              <a:gd name="connsiteX6" fmla="*/ 23501 w 1243241"/>
              <a:gd name="connsiteY6" fmla="*/ 562379 h 846832"/>
              <a:gd name="connsiteX7" fmla="*/ 552172 w 1243241"/>
              <a:gd name="connsiteY7" fmla="*/ 725040 h 846832"/>
              <a:gd name="connsiteX8" fmla="*/ 633056 w 1243241"/>
              <a:gd name="connsiteY8" fmla="*/ 846832 h 846832"/>
              <a:gd name="connsiteX0" fmla="*/ 633056 w 1243241"/>
              <a:gd name="connsiteY0" fmla="*/ 848503 h 848503"/>
              <a:gd name="connsiteX1" fmla="*/ 825461 w 1243241"/>
              <a:gd name="connsiteY1" fmla="*/ 769232 h 848503"/>
              <a:gd name="connsiteX2" fmla="*/ 1183087 w 1243241"/>
              <a:gd name="connsiteY2" fmla="*/ 613083 h 848503"/>
              <a:gd name="connsiteX3" fmla="*/ 1202325 w 1243241"/>
              <a:gd name="connsiteY3" fmla="*/ 169895 h 848503"/>
              <a:gd name="connsiteX4" fmla="*/ 981005 w 1243241"/>
              <a:gd name="connsiteY4" fmla="*/ 15239 h 848503"/>
              <a:gd name="connsiteX5" fmla="*/ 245994 w 1243241"/>
              <a:gd name="connsiteY5" fmla="*/ 88363 h 848503"/>
              <a:gd name="connsiteX6" fmla="*/ 23501 w 1243241"/>
              <a:gd name="connsiteY6" fmla="*/ 564050 h 848503"/>
              <a:gd name="connsiteX7" fmla="*/ 552172 w 1243241"/>
              <a:gd name="connsiteY7" fmla="*/ 726711 h 848503"/>
              <a:gd name="connsiteX8" fmla="*/ 633056 w 1243241"/>
              <a:gd name="connsiteY8" fmla="*/ 848503 h 848503"/>
              <a:gd name="connsiteX0" fmla="*/ 633056 w 1243241"/>
              <a:gd name="connsiteY0" fmla="*/ 852489 h 852489"/>
              <a:gd name="connsiteX1" fmla="*/ 825461 w 1243241"/>
              <a:gd name="connsiteY1" fmla="*/ 773218 h 852489"/>
              <a:gd name="connsiteX2" fmla="*/ 1183087 w 1243241"/>
              <a:gd name="connsiteY2" fmla="*/ 617069 h 852489"/>
              <a:gd name="connsiteX3" fmla="*/ 1202325 w 1243241"/>
              <a:gd name="connsiteY3" fmla="*/ 173881 h 852489"/>
              <a:gd name="connsiteX4" fmla="*/ 981005 w 1243241"/>
              <a:gd name="connsiteY4" fmla="*/ 19225 h 852489"/>
              <a:gd name="connsiteX5" fmla="*/ 245994 w 1243241"/>
              <a:gd name="connsiteY5" fmla="*/ 92349 h 852489"/>
              <a:gd name="connsiteX6" fmla="*/ 23501 w 1243241"/>
              <a:gd name="connsiteY6" fmla="*/ 568036 h 852489"/>
              <a:gd name="connsiteX7" fmla="*/ 552172 w 1243241"/>
              <a:gd name="connsiteY7" fmla="*/ 730697 h 852489"/>
              <a:gd name="connsiteX8" fmla="*/ 633056 w 1243241"/>
              <a:gd name="connsiteY8" fmla="*/ 852489 h 852489"/>
              <a:gd name="connsiteX0" fmla="*/ 633056 w 1238870"/>
              <a:gd name="connsiteY0" fmla="*/ 852489 h 852489"/>
              <a:gd name="connsiteX1" fmla="*/ 825461 w 1238870"/>
              <a:gd name="connsiteY1" fmla="*/ 773218 h 852489"/>
              <a:gd name="connsiteX2" fmla="*/ 1183087 w 1238870"/>
              <a:gd name="connsiteY2" fmla="*/ 617069 h 852489"/>
              <a:gd name="connsiteX3" fmla="*/ 1202325 w 1238870"/>
              <a:gd name="connsiteY3" fmla="*/ 173881 h 852489"/>
              <a:gd name="connsiteX4" fmla="*/ 981005 w 1238870"/>
              <a:gd name="connsiteY4" fmla="*/ 19225 h 852489"/>
              <a:gd name="connsiteX5" fmla="*/ 245994 w 1238870"/>
              <a:gd name="connsiteY5" fmla="*/ 92349 h 852489"/>
              <a:gd name="connsiteX6" fmla="*/ 23501 w 1238870"/>
              <a:gd name="connsiteY6" fmla="*/ 568036 h 852489"/>
              <a:gd name="connsiteX7" fmla="*/ 552172 w 1238870"/>
              <a:gd name="connsiteY7" fmla="*/ 730697 h 852489"/>
              <a:gd name="connsiteX8" fmla="*/ 633056 w 1238870"/>
              <a:gd name="connsiteY8" fmla="*/ 852489 h 852489"/>
              <a:gd name="connsiteX0" fmla="*/ 633056 w 1237972"/>
              <a:gd name="connsiteY0" fmla="*/ 852489 h 852489"/>
              <a:gd name="connsiteX1" fmla="*/ 825461 w 1237972"/>
              <a:gd name="connsiteY1" fmla="*/ 773218 h 852489"/>
              <a:gd name="connsiteX2" fmla="*/ 1183087 w 1237972"/>
              <a:gd name="connsiteY2" fmla="*/ 617069 h 852489"/>
              <a:gd name="connsiteX3" fmla="*/ 1202325 w 1237972"/>
              <a:gd name="connsiteY3" fmla="*/ 173881 h 852489"/>
              <a:gd name="connsiteX4" fmla="*/ 981005 w 1237972"/>
              <a:gd name="connsiteY4" fmla="*/ 19225 h 852489"/>
              <a:gd name="connsiteX5" fmla="*/ 245994 w 1237972"/>
              <a:gd name="connsiteY5" fmla="*/ 92349 h 852489"/>
              <a:gd name="connsiteX6" fmla="*/ 23501 w 1237972"/>
              <a:gd name="connsiteY6" fmla="*/ 568036 h 852489"/>
              <a:gd name="connsiteX7" fmla="*/ 552172 w 1237972"/>
              <a:gd name="connsiteY7" fmla="*/ 730697 h 852489"/>
              <a:gd name="connsiteX8" fmla="*/ 633056 w 1237972"/>
              <a:gd name="connsiteY8" fmla="*/ 852489 h 852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415F49B-3CBC-46CF-AFB5-988852D0479E}"/>
              </a:ext>
            </a:extLst>
          </p:cNvPr>
          <p:cNvSpPr/>
          <p:nvPr/>
        </p:nvSpPr>
        <p:spPr>
          <a:xfrm rot="21133683" flipH="1">
            <a:off x="1010574" y="456230"/>
            <a:ext cx="9378187" cy="5238589"/>
          </a:xfrm>
          <a:custGeom>
            <a:avLst/>
            <a:gdLst>
              <a:gd name="connsiteX0" fmla="*/ 628580 w 1248448"/>
              <a:gd name="connsiteY0" fmla="*/ 873029 h 873038"/>
              <a:gd name="connsiteX1" fmla="*/ 820985 w 1248448"/>
              <a:gd name="connsiteY1" fmla="*/ 803115 h 873038"/>
              <a:gd name="connsiteX2" fmla="*/ 1179791 w 1248448"/>
              <a:gd name="connsiteY2" fmla="*/ 630332 h 873038"/>
              <a:gd name="connsiteX3" fmla="*/ 1178744 w 1248448"/>
              <a:gd name="connsiteY3" fmla="*/ 192753 h 873038"/>
              <a:gd name="connsiteX4" fmla="*/ 459416 w 1248448"/>
              <a:gd name="connsiteY4" fmla="*/ 32447 h 873038"/>
              <a:gd name="connsiteX5" fmla="*/ 7264 w 1248448"/>
              <a:gd name="connsiteY5" fmla="*/ 595184 h 873038"/>
              <a:gd name="connsiteX6" fmla="*/ 545617 w 1248448"/>
              <a:gd name="connsiteY6" fmla="*/ 737202 h 873038"/>
              <a:gd name="connsiteX7" fmla="*/ 628580 w 1248448"/>
              <a:gd name="connsiteY7" fmla="*/ 873029 h 873038"/>
              <a:gd name="connsiteX0" fmla="*/ 628618 w 1248446"/>
              <a:gd name="connsiteY0" fmla="*/ 873038 h 873038"/>
              <a:gd name="connsiteX1" fmla="*/ 821023 w 1248446"/>
              <a:gd name="connsiteY1" fmla="*/ 803124 h 873038"/>
              <a:gd name="connsiteX2" fmla="*/ 1179829 w 1248446"/>
              <a:gd name="connsiteY2" fmla="*/ 630341 h 873038"/>
              <a:gd name="connsiteX3" fmla="*/ 1178782 w 1248446"/>
              <a:gd name="connsiteY3" fmla="*/ 192762 h 873038"/>
              <a:gd name="connsiteX4" fmla="*/ 459454 w 1248446"/>
              <a:gd name="connsiteY4" fmla="*/ 32456 h 873038"/>
              <a:gd name="connsiteX5" fmla="*/ 7302 w 1248446"/>
              <a:gd name="connsiteY5" fmla="*/ 595193 h 873038"/>
              <a:gd name="connsiteX6" fmla="*/ 547734 w 1248446"/>
              <a:gd name="connsiteY6" fmla="*/ 751246 h 873038"/>
              <a:gd name="connsiteX7" fmla="*/ 628618 w 1248446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55695"/>
              <a:gd name="connsiteY0" fmla="*/ 873038 h 873038"/>
              <a:gd name="connsiteX1" fmla="*/ 828272 w 1255695"/>
              <a:gd name="connsiteY1" fmla="*/ 803124 h 873038"/>
              <a:gd name="connsiteX2" fmla="*/ 1187078 w 1255695"/>
              <a:gd name="connsiteY2" fmla="*/ 630341 h 873038"/>
              <a:gd name="connsiteX3" fmla="*/ 1186031 w 1255695"/>
              <a:gd name="connsiteY3" fmla="*/ 192762 h 873038"/>
              <a:gd name="connsiteX4" fmla="*/ 466703 w 1255695"/>
              <a:gd name="connsiteY4" fmla="*/ 32456 h 873038"/>
              <a:gd name="connsiteX5" fmla="*/ 14551 w 1255695"/>
              <a:gd name="connsiteY5" fmla="*/ 595193 h 873038"/>
              <a:gd name="connsiteX6" fmla="*/ 554983 w 1255695"/>
              <a:gd name="connsiteY6" fmla="*/ 751246 h 873038"/>
              <a:gd name="connsiteX7" fmla="*/ 635867 w 1255695"/>
              <a:gd name="connsiteY7" fmla="*/ 873038 h 873038"/>
              <a:gd name="connsiteX0" fmla="*/ 635867 w 1249939"/>
              <a:gd name="connsiteY0" fmla="*/ 873038 h 873038"/>
              <a:gd name="connsiteX1" fmla="*/ 828272 w 1249939"/>
              <a:gd name="connsiteY1" fmla="*/ 793767 h 873038"/>
              <a:gd name="connsiteX2" fmla="*/ 1187078 w 1249939"/>
              <a:gd name="connsiteY2" fmla="*/ 630341 h 873038"/>
              <a:gd name="connsiteX3" fmla="*/ 1186031 w 1249939"/>
              <a:gd name="connsiteY3" fmla="*/ 192762 h 873038"/>
              <a:gd name="connsiteX4" fmla="*/ 466703 w 1249939"/>
              <a:gd name="connsiteY4" fmla="*/ 32456 h 873038"/>
              <a:gd name="connsiteX5" fmla="*/ 14551 w 1249939"/>
              <a:gd name="connsiteY5" fmla="*/ 595193 h 873038"/>
              <a:gd name="connsiteX6" fmla="*/ 554983 w 1249939"/>
              <a:gd name="connsiteY6" fmla="*/ 751246 h 873038"/>
              <a:gd name="connsiteX7" fmla="*/ 635867 w 1249939"/>
              <a:gd name="connsiteY7" fmla="*/ 873038 h 873038"/>
              <a:gd name="connsiteX0" fmla="*/ 615218 w 1229290"/>
              <a:gd name="connsiteY0" fmla="*/ 861281 h 861281"/>
              <a:gd name="connsiteX1" fmla="*/ 807623 w 1229290"/>
              <a:gd name="connsiteY1" fmla="*/ 782010 h 861281"/>
              <a:gd name="connsiteX2" fmla="*/ 1166429 w 1229290"/>
              <a:gd name="connsiteY2" fmla="*/ 618584 h 861281"/>
              <a:gd name="connsiteX3" fmla="*/ 1165382 w 1229290"/>
              <a:gd name="connsiteY3" fmla="*/ 181005 h 861281"/>
              <a:gd name="connsiteX4" fmla="*/ 446054 w 1229290"/>
              <a:gd name="connsiteY4" fmla="*/ 20699 h 861281"/>
              <a:gd name="connsiteX5" fmla="*/ 5663 w 1229290"/>
              <a:gd name="connsiteY5" fmla="*/ 576828 h 861281"/>
              <a:gd name="connsiteX6" fmla="*/ 534334 w 1229290"/>
              <a:gd name="connsiteY6" fmla="*/ 739489 h 861281"/>
              <a:gd name="connsiteX7" fmla="*/ 615218 w 1229290"/>
              <a:gd name="connsiteY7" fmla="*/ 861281 h 861281"/>
              <a:gd name="connsiteX0" fmla="*/ 619617 w 1233689"/>
              <a:gd name="connsiteY0" fmla="*/ 861281 h 861281"/>
              <a:gd name="connsiteX1" fmla="*/ 812022 w 1233689"/>
              <a:gd name="connsiteY1" fmla="*/ 782010 h 861281"/>
              <a:gd name="connsiteX2" fmla="*/ 1170828 w 1233689"/>
              <a:gd name="connsiteY2" fmla="*/ 618584 h 861281"/>
              <a:gd name="connsiteX3" fmla="*/ 1169781 w 1233689"/>
              <a:gd name="connsiteY3" fmla="*/ 181005 h 861281"/>
              <a:gd name="connsiteX4" fmla="*/ 450453 w 1233689"/>
              <a:gd name="connsiteY4" fmla="*/ 20699 h 861281"/>
              <a:gd name="connsiteX5" fmla="*/ 10062 w 1233689"/>
              <a:gd name="connsiteY5" fmla="*/ 576828 h 861281"/>
              <a:gd name="connsiteX6" fmla="*/ 538733 w 1233689"/>
              <a:gd name="connsiteY6" fmla="*/ 739489 h 861281"/>
              <a:gd name="connsiteX7" fmla="*/ 619617 w 1233689"/>
              <a:gd name="connsiteY7" fmla="*/ 861281 h 861281"/>
              <a:gd name="connsiteX0" fmla="*/ 619579 w 1239236"/>
              <a:gd name="connsiteY0" fmla="*/ 863398 h 863398"/>
              <a:gd name="connsiteX1" fmla="*/ 811984 w 1239236"/>
              <a:gd name="connsiteY1" fmla="*/ 784127 h 863398"/>
              <a:gd name="connsiteX2" fmla="*/ 1170790 w 1239236"/>
              <a:gd name="connsiteY2" fmla="*/ 620701 h 863398"/>
              <a:gd name="connsiteX3" fmla="*/ 1169743 w 1239236"/>
              <a:gd name="connsiteY3" fmla="*/ 183122 h 863398"/>
              <a:gd name="connsiteX4" fmla="*/ 451887 w 1239236"/>
              <a:gd name="connsiteY4" fmla="*/ 17855 h 863398"/>
              <a:gd name="connsiteX5" fmla="*/ 10024 w 1239236"/>
              <a:gd name="connsiteY5" fmla="*/ 578945 h 863398"/>
              <a:gd name="connsiteX6" fmla="*/ 538695 w 1239236"/>
              <a:gd name="connsiteY6" fmla="*/ 741606 h 863398"/>
              <a:gd name="connsiteX7" fmla="*/ 619579 w 1239236"/>
              <a:gd name="connsiteY7" fmla="*/ 863398 h 863398"/>
              <a:gd name="connsiteX0" fmla="*/ 623569 w 1243226"/>
              <a:gd name="connsiteY0" fmla="*/ 870437 h 870437"/>
              <a:gd name="connsiteX1" fmla="*/ 815974 w 1243226"/>
              <a:gd name="connsiteY1" fmla="*/ 791166 h 870437"/>
              <a:gd name="connsiteX2" fmla="*/ 1174780 w 1243226"/>
              <a:gd name="connsiteY2" fmla="*/ 627740 h 870437"/>
              <a:gd name="connsiteX3" fmla="*/ 1173733 w 1243226"/>
              <a:gd name="connsiteY3" fmla="*/ 190161 h 870437"/>
              <a:gd name="connsiteX4" fmla="*/ 455877 w 1243226"/>
              <a:gd name="connsiteY4" fmla="*/ 24894 h 870437"/>
              <a:gd name="connsiteX5" fmla="*/ 14014 w 1243226"/>
              <a:gd name="connsiteY5" fmla="*/ 585984 h 870437"/>
              <a:gd name="connsiteX6" fmla="*/ 542685 w 1243226"/>
              <a:gd name="connsiteY6" fmla="*/ 748645 h 870437"/>
              <a:gd name="connsiteX7" fmla="*/ 623569 w 1243226"/>
              <a:gd name="connsiteY7" fmla="*/ 870437 h 870437"/>
              <a:gd name="connsiteX0" fmla="*/ 624861 w 1244518"/>
              <a:gd name="connsiteY0" fmla="*/ 869274 h 869274"/>
              <a:gd name="connsiteX1" fmla="*/ 817266 w 1244518"/>
              <a:gd name="connsiteY1" fmla="*/ 790003 h 869274"/>
              <a:gd name="connsiteX2" fmla="*/ 1176072 w 1244518"/>
              <a:gd name="connsiteY2" fmla="*/ 626577 h 869274"/>
              <a:gd name="connsiteX3" fmla="*/ 1175025 w 1244518"/>
              <a:gd name="connsiteY3" fmla="*/ 188998 h 869274"/>
              <a:gd name="connsiteX4" fmla="*/ 457169 w 1244518"/>
              <a:gd name="connsiteY4" fmla="*/ 23731 h 869274"/>
              <a:gd name="connsiteX5" fmla="*/ 15306 w 1244518"/>
              <a:gd name="connsiteY5" fmla="*/ 584821 h 869274"/>
              <a:gd name="connsiteX6" fmla="*/ 543977 w 1244518"/>
              <a:gd name="connsiteY6" fmla="*/ 747482 h 869274"/>
              <a:gd name="connsiteX7" fmla="*/ 624861 w 1244518"/>
              <a:gd name="connsiteY7" fmla="*/ 869274 h 869274"/>
              <a:gd name="connsiteX0" fmla="*/ 619558 w 1235941"/>
              <a:gd name="connsiteY0" fmla="*/ 867295 h 867295"/>
              <a:gd name="connsiteX1" fmla="*/ 811963 w 1235941"/>
              <a:gd name="connsiteY1" fmla="*/ 788024 h 867295"/>
              <a:gd name="connsiteX2" fmla="*/ 1170769 w 1235941"/>
              <a:gd name="connsiteY2" fmla="*/ 624598 h 867295"/>
              <a:gd name="connsiteX3" fmla="*/ 1164738 w 1235941"/>
              <a:gd name="connsiteY3" fmla="*/ 164190 h 867295"/>
              <a:gd name="connsiteX4" fmla="*/ 451866 w 1235941"/>
              <a:gd name="connsiteY4" fmla="*/ 21752 h 867295"/>
              <a:gd name="connsiteX5" fmla="*/ 10003 w 1235941"/>
              <a:gd name="connsiteY5" fmla="*/ 582842 h 867295"/>
              <a:gd name="connsiteX6" fmla="*/ 538674 w 1235941"/>
              <a:gd name="connsiteY6" fmla="*/ 745503 h 867295"/>
              <a:gd name="connsiteX7" fmla="*/ 619558 w 1235941"/>
              <a:gd name="connsiteY7" fmla="*/ 867295 h 867295"/>
              <a:gd name="connsiteX0" fmla="*/ 622435 w 1238818"/>
              <a:gd name="connsiteY0" fmla="*/ 868328 h 868328"/>
              <a:gd name="connsiteX1" fmla="*/ 814840 w 1238818"/>
              <a:gd name="connsiteY1" fmla="*/ 789057 h 868328"/>
              <a:gd name="connsiteX2" fmla="*/ 1173646 w 1238818"/>
              <a:gd name="connsiteY2" fmla="*/ 625631 h 868328"/>
              <a:gd name="connsiteX3" fmla="*/ 1167615 w 1238818"/>
              <a:gd name="connsiteY3" fmla="*/ 165223 h 868328"/>
              <a:gd name="connsiteX4" fmla="*/ 454743 w 1238818"/>
              <a:gd name="connsiteY4" fmla="*/ 22785 h 868328"/>
              <a:gd name="connsiteX5" fmla="*/ 12880 w 1238818"/>
              <a:gd name="connsiteY5" fmla="*/ 583875 h 868328"/>
              <a:gd name="connsiteX6" fmla="*/ 541551 w 1238818"/>
              <a:gd name="connsiteY6" fmla="*/ 746536 h 868328"/>
              <a:gd name="connsiteX7" fmla="*/ 622435 w 1238818"/>
              <a:gd name="connsiteY7" fmla="*/ 868328 h 868328"/>
              <a:gd name="connsiteX0" fmla="*/ 618931 w 1201319"/>
              <a:gd name="connsiteY0" fmla="*/ 879992 h 879992"/>
              <a:gd name="connsiteX1" fmla="*/ 811336 w 1201319"/>
              <a:gd name="connsiteY1" fmla="*/ 800721 h 879992"/>
              <a:gd name="connsiteX2" fmla="*/ 1170142 w 1201319"/>
              <a:gd name="connsiteY2" fmla="*/ 637295 h 879992"/>
              <a:gd name="connsiteX3" fmla="*/ 1164111 w 1201319"/>
              <a:gd name="connsiteY3" fmla="*/ 176887 h 879992"/>
              <a:gd name="connsiteX4" fmla="*/ 1005959 w 1201319"/>
              <a:gd name="connsiteY4" fmla="*/ 73552 h 879992"/>
              <a:gd name="connsiteX5" fmla="*/ 451239 w 1201319"/>
              <a:gd name="connsiteY5" fmla="*/ 34449 h 879992"/>
              <a:gd name="connsiteX6" fmla="*/ 9376 w 1201319"/>
              <a:gd name="connsiteY6" fmla="*/ 595539 h 879992"/>
              <a:gd name="connsiteX7" fmla="*/ 538047 w 1201319"/>
              <a:gd name="connsiteY7" fmla="*/ 758200 h 879992"/>
              <a:gd name="connsiteX8" fmla="*/ 618931 w 1201319"/>
              <a:gd name="connsiteY8" fmla="*/ 879992 h 879992"/>
              <a:gd name="connsiteX0" fmla="*/ 618931 w 1214866"/>
              <a:gd name="connsiteY0" fmla="*/ 879992 h 879992"/>
              <a:gd name="connsiteX1" fmla="*/ 811336 w 1214866"/>
              <a:gd name="connsiteY1" fmla="*/ 800721 h 879992"/>
              <a:gd name="connsiteX2" fmla="*/ 1170142 w 1214866"/>
              <a:gd name="connsiteY2" fmla="*/ 637295 h 879992"/>
              <a:gd name="connsiteX3" fmla="*/ 1164111 w 1214866"/>
              <a:gd name="connsiteY3" fmla="*/ 176887 h 879992"/>
              <a:gd name="connsiteX4" fmla="*/ 1005959 w 1214866"/>
              <a:gd name="connsiteY4" fmla="*/ 73552 h 879992"/>
              <a:gd name="connsiteX5" fmla="*/ 451239 w 1214866"/>
              <a:gd name="connsiteY5" fmla="*/ 34449 h 879992"/>
              <a:gd name="connsiteX6" fmla="*/ 9376 w 1214866"/>
              <a:gd name="connsiteY6" fmla="*/ 595539 h 879992"/>
              <a:gd name="connsiteX7" fmla="*/ 538047 w 1214866"/>
              <a:gd name="connsiteY7" fmla="*/ 758200 h 879992"/>
              <a:gd name="connsiteX8" fmla="*/ 618931 w 1214866"/>
              <a:gd name="connsiteY8" fmla="*/ 879992 h 879992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18871 w 1202016"/>
              <a:gd name="connsiteY0" fmla="*/ 888796 h 888796"/>
              <a:gd name="connsiteX1" fmla="*/ 811276 w 1202016"/>
              <a:gd name="connsiteY1" fmla="*/ 809525 h 888796"/>
              <a:gd name="connsiteX2" fmla="*/ 1170082 w 1202016"/>
              <a:gd name="connsiteY2" fmla="*/ 646099 h 888796"/>
              <a:gd name="connsiteX3" fmla="*/ 1164051 w 1202016"/>
              <a:gd name="connsiteY3" fmla="*/ 185691 h 888796"/>
              <a:gd name="connsiteX4" fmla="*/ 989748 w 1202016"/>
              <a:gd name="connsiteY4" fmla="*/ 54225 h 888796"/>
              <a:gd name="connsiteX5" fmla="*/ 451179 w 1202016"/>
              <a:gd name="connsiteY5" fmla="*/ 43253 h 888796"/>
              <a:gd name="connsiteX6" fmla="*/ 9316 w 1202016"/>
              <a:gd name="connsiteY6" fmla="*/ 604343 h 888796"/>
              <a:gd name="connsiteX7" fmla="*/ 537987 w 1202016"/>
              <a:gd name="connsiteY7" fmla="*/ 767004 h 888796"/>
              <a:gd name="connsiteX8" fmla="*/ 618871 w 1202016"/>
              <a:gd name="connsiteY8" fmla="*/ 888796 h 888796"/>
              <a:gd name="connsiteX0" fmla="*/ 620039 w 1203184"/>
              <a:gd name="connsiteY0" fmla="*/ 874240 h 874240"/>
              <a:gd name="connsiteX1" fmla="*/ 812444 w 1203184"/>
              <a:gd name="connsiteY1" fmla="*/ 794969 h 874240"/>
              <a:gd name="connsiteX2" fmla="*/ 1171250 w 1203184"/>
              <a:gd name="connsiteY2" fmla="*/ 631543 h 874240"/>
              <a:gd name="connsiteX3" fmla="*/ 1165219 w 1203184"/>
              <a:gd name="connsiteY3" fmla="*/ 171135 h 874240"/>
              <a:gd name="connsiteX4" fmla="*/ 990916 w 1203184"/>
              <a:gd name="connsiteY4" fmla="*/ 39669 h 874240"/>
              <a:gd name="connsiteX5" fmla="*/ 406775 w 1203184"/>
              <a:gd name="connsiteY5" fmla="*/ 50168 h 874240"/>
              <a:gd name="connsiteX6" fmla="*/ 10484 w 1203184"/>
              <a:gd name="connsiteY6" fmla="*/ 589787 h 874240"/>
              <a:gd name="connsiteX7" fmla="*/ 539155 w 1203184"/>
              <a:gd name="connsiteY7" fmla="*/ 752448 h 874240"/>
              <a:gd name="connsiteX8" fmla="*/ 620039 w 1203184"/>
              <a:gd name="connsiteY8" fmla="*/ 874240 h 874240"/>
              <a:gd name="connsiteX0" fmla="*/ 620213 w 1203358"/>
              <a:gd name="connsiteY0" fmla="*/ 867642 h 867642"/>
              <a:gd name="connsiteX1" fmla="*/ 812618 w 1203358"/>
              <a:gd name="connsiteY1" fmla="*/ 788371 h 867642"/>
              <a:gd name="connsiteX2" fmla="*/ 1171424 w 1203358"/>
              <a:gd name="connsiteY2" fmla="*/ 624945 h 867642"/>
              <a:gd name="connsiteX3" fmla="*/ 1165393 w 1203358"/>
              <a:gd name="connsiteY3" fmla="*/ 164537 h 867642"/>
              <a:gd name="connsiteX4" fmla="*/ 991090 w 1203358"/>
              <a:gd name="connsiteY4" fmla="*/ 33071 h 867642"/>
              <a:gd name="connsiteX5" fmla="*/ 406949 w 1203358"/>
              <a:gd name="connsiteY5" fmla="*/ 43570 h 867642"/>
              <a:gd name="connsiteX6" fmla="*/ 10658 w 1203358"/>
              <a:gd name="connsiteY6" fmla="*/ 583189 h 867642"/>
              <a:gd name="connsiteX7" fmla="*/ 539329 w 1203358"/>
              <a:gd name="connsiteY7" fmla="*/ 745850 h 867642"/>
              <a:gd name="connsiteX8" fmla="*/ 620213 w 1203358"/>
              <a:gd name="connsiteY8" fmla="*/ 867642 h 867642"/>
              <a:gd name="connsiteX0" fmla="*/ 621220 w 1204365"/>
              <a:gd name="connsiteY0" fmla="*/ 864871 h 864871"/>
              <a:gd name="connsiteX1" fmla="*/ 813625 w 1204365"/>
              <a:gd name="connsiteY1" fmla="*/ 785600 h 864871"/>
              <a:gd name="connsiteX2" fmla="*/ 1172431 w 1204365"/>
              <a:gd name="connsiteY2" fmla="*/ 622174 h 864871"/>
              <a:gd name="connsiteX3" fmla="*/ 1166400 w 1204365"/>
              <a:gd name="connsiteY3" fmla="*/ 161766 h 864871"/>
              <a:gd name="connsiteX4" fmla="*/ 992097 w 1204365"/>
              <a:gd name="connsiteY4" fmla="*/ 30300 h 864871"/>
              <a:gd name="connsiteX5" fmla="*/ 407956 w 1204365"/>
              <a:gd name="connsiteY5" fmla="*/ 40799 h 864871"/>
              <a:gd name="connsiteX6" fmla="*/ 11665 w 1204365"/>
              <a:gd name="connsiteY6" fmla="*/ 580418 h 864871"/>
              <a:gd name="connsiteX7" fmla="*/ 540336 w 1204365"/>
              <a:gd name="connsiteY7" fmla="*/ 743079 h 864871"/>
              <a:gd name="connsiteX8" fmla="*/ 621220 w 1204365"/>
              <a:gd name="connsiteY8" fmla="*/ 864871 h 864871"/>
              <a:gd name="connsiteX0" fmla="*/ 619935 w 1204190"/>
              <a:gd name="connsiteY0" fmla="*/ 873669 h 873669"/>
              <a:gd name="connsiteX1" fmla="*/ 812340 w 1204190"/>
              <a:gd name="connsiteY1" fmla="*/ 794398 h 873669"/>
              <a:gd name="connsiteX2" fmla="*/ 1171146 w 1204190"/>
              <a:gd name="connsiteY2" fmla="*/ 630972 h 873669"/>
              <a:gd name="connsiteX3" fmla="*/ 1165115 w 1204190"/>
              <a:gd name="connsiteY3" fmla="*/ 170564 h 873669"/>
              <a:gd name="connsiteX4" fmla="*/ 967884 w 1204190"/>
              <a:gd name="connsiteY4" fmla="*/ 40405 h 873669"/>
              <a:gd name="connsiteX5" fmla="*/ 406671 w 1204190"/>
              <a:gd name="connsiteY5" fmla="*/ 49597 h 873669"/>
              <a:gd name="connsiteX6" fmla="*/ 10380 w 1204190"/>
              <a:gd name="connsiteY6" fmla="*/ 589216 h 873669"/>
              <a:gd name="connsiteX7" fmla="*/ 539051 w 1204190"/>
              <a:gd name="connsiteY7" fmla="*/ 751877 h 873669"/>
              <a:gd name="connsiteX8" fmla="*/ 619935 w 1204190"/>
              <a:gd name="connsiteY8" fmla="*/ 873669 h 873669"/>
              <a:gd name="connsiteX0" fmla="*/ 628446 w 1212701"/>
              <a:gd name="connsiteY0" fmla="*/ 842371 h 842371"/>
              <a:gd name="connsiteX1" fmla="*/ 820851 w 1212701"/>
              <a:gd name="connsiteY1" fmla="*/ 763100 h 842371"/>
              <a:gd name="connsiteX2" fmla="*/ 1179657 w 1212701"/>
              <a:gd name="connsiteY2" fmla="*/ 599674 h 842371"/>
              <a:gd name="connsiteX3" fmla="*/ 1173626 w 1212701"/>
              <a:gd name="connsiteY3" fmla="*/ 139266 h 842371"/>
              <a:gd name="connsiteX4" fmla="*/ 976395 w 1212701"/>
              <a:gd name="connsiteY4" fmla="*/ 9107 h 842371"/>
              <a:gd name="connsiteX5" fmla="*/ 246714 w 1212701"/>
              <a:gd name="connsiteY5" fmla="*/ 97247 h 842371"/>
              <a:gd name="connsiteX6" fmla="*/ 18891 w 1212701"/>
              <a:gd name="connsiteY6" fmla="*/ 557918 h 842371"/>
              <a:gd name="connsiteX7" fmla="*/ 547562 w 1212701"/>
              <a:gd name="connsiteY7" fmla="*/ 720579 h 842371"/>
              <a:gd name="connsiteX8" fmla="*/ 628446 w 1212701"/>
              <a:gd name="connsiteY8" fmla="*/ 842371 h 842371"/>
              <a:gd name="connsiteX0" fmla="*/ 628446 w 1211895"/>
              <a:gd name="connsiteY0" fmla="*/ 842371 h 842371"/>
              <a:gd name="connsiteX1" fmla="*/ 820851 w 1211895"/>
              <a:gd name="connsiteY1" fmla="*/ 763100 h 842371"/>
              <a:gd name="connsiteX2" fmla="*/ 1178477 w 1211895"/>
              <a:gd name="connsiteY2" fmla="*/ 606951 h 842371"/>
              <a:gd name="connsiteX3" fmla="*/ 1173626 w 1211895"/>
              <a:gd name="connsiteY3" fmla="*/ 139266 h 842371"/>
              <a:gd name="connsiteX4" fmla="*/ 976395 w 1211895"/>
              <a:gd name="connsiteY4" fmla="*/ 9107 h 842371"/>
              <a:gd name="connsiteX5" fmla="*/ 246714 w 1211895"/>
              <a:gd name="connsiteY5" fmla="*/ 97247 h 842371"/>
              <a:gd name="connsiteX6" fmla="*/ 18891 w 1211895"/>
              <a:gd name="connsiteY6" fmla="*/ 557918 h 842371"/>
              <a:gd name="connsiteX7" fmla="*/ 547562 w 1211895"/>
              <a:gd name="connsiteY7" fmla="*/ 720579 h 842371"/>
              <a:gd name="connsiteX8" fmla="*/ 628446 w 1211895"/>
              <a:gd name="connsiteY8" fmla="*/ 842371 h 842371"/>
              <a:gd name="connsiteX0" fmla="*/ 628446 w 1218918"/>
              <a:gd name="connsiteY0" fmla="*/ 842371 h 842371"/>
              <a:gd name="connsiteX1" fmla="*/ 820851 w 1218918"/>
              <a:gd name="connsiteY1" fmla="*/ 763100 h 842371"/>
              <a:gd name="connsiteX2" fmla="*/ 1178477 w 1218918"/>
              <a:gd name="connsiteY2" fmla="*/ 606951 h 842371"/>
              <a:gd name="connsiteX3" fmla="*/ 1173626 w 1218918"/>
              <a:gd name="connsiteY3" fmla="*/ 139266 h 842371"/>
              <a:gd name="connsiteX4" fmla="*/ 976395 w 1218918"/>
              <a:gd name="connsiteY4" fmla="*/ 9107 h 842371"/>
              <a:gd name="connsiteX5" fmla="*/ 246714 w 1218918"/>
              <a:gd name="connsiteY5" fmla="*/ 97247 h 842371"/>
              <a:gd name="connsiteX6" fmla="*/ 18891 w 1218918"/>
              <a:gd name="connsiteY6" fmla="*/ 557918 h 842371"/>
              <a:gd name="connsiteX7" fmla="*/ 547562 w 1218918"/>
              <a:gd name="connsiteY7" fmla="*/ 720579 h 842371"/>
              <a:gd name="connsiteX8" fmla="*/ 628446 w 1218918"/>
              <a:gd name="connsiteY8" fmla="*/ 842371 h 842371"/>
              <a:gd name="connsiteX0" fmla="*/ 628446 w 1223727"/>
              <a:gd name="connsiteY0" fmla="*/ 842371 h 842371"/>
              <a:gd name="connsiteX1" fmla="*/ 820851 w 1223727"/>
              <a:gd name="connsiteY1" fmla="*/ 763100 h 842371"/>
              <a:gd name="connsiteX2" fmla="*/ 1178477 w 1223727"/>
              <a:gd name="connsiteY2" fmla="*/ 606951 h 842371"/>
              <a:gd name="connsiteX3" fmla="*/ 1173626 w 1223727"/>
              <a:gd name="connsiteY3" fmla="*/ 139266 h 842371"/>
              <a:gd name="connsiteX4" fmla="*/ 976395 w 1223727"/>
              <a:gd name="connsiteY4" fmla="*/ 9107 h 842371"/>
              <a:gd name="connsiteX5" fmla="*/ 246714 w 1223727"/>
              <a:gd name="connsiteY5" fmla="*/ 97247 h 842371"/>
              <a:gd name="connsiteX6" fmla="*/ 18891 w 1223727"/>
              <a:gd name="connsiteY6" fmla="*/ 557918 h 842371"/>
              <a:gd name="connsiteX7" fmla="*/ 547562 w 1223727"/>
              <a:gd name="connsiteY7" fmla="*/ 720579 h 842371"/>
              <a:gd name="connsiteX8" fmla="*/ 628446 w 1223727"/>
              <a:gd name="connsiteY8" fmla="*/ 842371 h 842371"/>
              <a:gd name="connsiteX0" fmla="*/ 628446 w 1232687"/>
              <a:gd name="connsiteY0" fmla="*/ 842371 h 842371"/>
              <a:gd name="connsiteX1" fmla="*/ 820851 w 1232687"/>
              <a:gd name="connsiteY1" fmla="*/ 763100 h 842371"/>
              <a:gd name="connsiteX2" fmla="*/ 1178477 w 1232687"/>
              <a:gd name="connsiteY2" fmla="*/ 606951 h 842371"/>
              <a:gd name="connsiteX3" fmla="*/ 1188606 w 1232687"/>
              <a:gd name="connsiteY3" fmla="*/ 158133 h 842371"/>
              <a:gd name="connsiteX4" fmla="*/ 976395 w 1232687"/>
              <a:gd name="connsiteY4" fmla="*/ 9107 h 842371"/>
              <a:gd name="connsiteX5" fmla="*/ 246714 w 1232687"/>
              <a:gd name="connsiteY5" fmla="*/ 97247 h 842371"/>
              <a:gd name="connsiteX6" fmla="*/ 18891 w 1232687"/>
              <a:gd name="connsiteY6" fmla="*/ 557918 h 842371"/>
              <a:gd name="connsiteX7" fmla="*/ 547562 w 1232687"/>
              <a:gd name="connsiteY7" fmla="*/ 720579 h 842371"/>
              <a:gd name="connsiteX8" fmla="*/ 628446 w 1232687"/>
              <a:gd name="connsiteY8" fmla="*/ 842371 h 842371"/>
              <a:gd name="connsiteX0" fmla="*/ 628446 w 1238631"/>
              <a:gd name="connsiteY0" fmla="*/ 842371 h 842371"/>
              <a:gd name="connsiteX1" fmla="*/ 820851 w 1238631"/>
              <a:gd name="connsiteY1" fmla="*/ 763100 h 842371"/>
              <a:gd name="connsiteX2" fmla="*/ 1178477 w 1238631"/>
              <a:gd name="connsiteY2" fmla="*/ 606951 h 842371"/>
              <a:gd name="connsiteX3" fmla="*/ 1197715 w 1238631"/>
              <a:gd name="connsiteY3" fmla="*/ 163763 h 842371"/>
              <a:gd name="connsiteX4" fmla="*/ 976395 w 1238631"/>
              <a:gd name="connsiteY4" fmla="*/ 9107 h 842371"/>
              <a:gd name="connsiteX5" fmla="*/ 246714 w 1238631"/>
              <a:gd name="connsiteY5" fmla="*/ 97247 h 842371"/>
              <a:gd name="connsiteX6" fmla="*/ 18891 w 1238631"/>
              <a:gd name="connsiteY6" fmla="*/ 557918 h 842371"/>
              <a:gd name="connsiteX7" fmla="*/ 547562 w 1238631"/>
              <a:gd name="connsiteY7" fmla="*/ 720579 h 842371"/>
              <a:gd name="connsiteX8" fmla="*/ 628446 w 1238631"/>
              <a:gd name="connsiteY8" fmla="*/ 842371 h 842371"/>
              <a:gd name="connsiteX0" fmla="*/ 632386 w 1242571"/>
              <a:gd name="connsiteY0" fmla="*/ 846766 h 846766"/>
              <a:gd name="connsiteX1" fmla="*/ 824791 w 1242571"/>
              <a:gd name="connsiteY1" fmla="*/ 767495 h 846766"/>
              <a:gd name="connsiteX2" fmla="*/ 1182417 w 1242571"/>
              <a:gd name="connsiteY2" fmla="*/ 611346 h 846766"/>
              <a:gd name="connsiteX3" fmla="*/ 1201655 w 1242571"/>
              <a:gd name="connsiteY3" fmla="*/ 168158 h 846766"/>
              <a:gd name="connsiteX4" fmla="*/ 980335 w 1242571"/>
              <a:gd name="connsiteY4" fmla="*/ 13502 h 846766"/>
              <a:gd name="connsiteX5" fmla="*/ 250654 w 1242571"/>
              <a:gd name="connsiteY5" fmla="*/ 101642 h 846766"/>
              <a:gd name="connsiteX6" fmla="*/ 22831 w 1242571"/>
              <a:gd name="connsiteY6" fmla="*/ 562313 h 846766"/>
              <a:gd name="connsiteX7" fmla="*/ 551502 w 1242571"/>
              <a:gd name="connsiteY7" fmla="*/ 724974 h 846766"/>
              <a:gd name="connsiteX8" fmla="*/ 632386 w 1242571"/>
              <a:gd name="connsiteY8" fmla="*/ 846766 h 846766"/>
              <a:gd name="connsiteX0" fmla="*/ 633056 w 1243241"/>
              <a:gd name="connsiteY0" fmla="*/ 846832 h 846832"/>
              <a:gd name="connsiteX1" fmla="*/ 825461 w 1243241"/>
              <a:gd name="connsiteY1" fmla="*/ 767561 h 846832"/>
              <a:gd name="connsiteX2" fmla="*/ 1183087 w 1243241"/>
              <a:gd name="connsiteY2" fmla="*/ 611412 h 846832"/>
              <a:gd name="connsiteX3" fmla="*/ 1202325 w 1243241"/>
              <a:gd name="connsiteY3" fmla="*/ 168224 h 846832"/>
              <a:gd name="connsiteX4" fmla="*/ 981005 w 1243241"/>
              <a:gd name="connsiteY4" fmla="*/ 13568 h 846832"/>
              <a:gd name="connsiteX5" fmla="*/ 245994 w 1243241"/>
              <a:gd name="connsiteY5" fmla="*/ 86692 h 846832"/>
              <a:gd name="connsiteX6" fmla="*/ 23501 w 1243241"/>
              <a:gd name="connsiteY6" fmla="*/ 562379 h 846832"/>
              <a:gd name="connsiteX7" fmla="*/ 552172 w 1243241"/>
              <a:gd name="connsiteY7" fmla="*/ 725040 h 846832"/>
              <a:gd name="connsiteX8" fmla="*/ 633056 w 1243241"/>
              <a:gd name="connsiteY8" fmla="*/ 846832 h 846832"/>
              <a:gd name="connsiteX0" fmla="*/ 633056 w 1243241"/>
              <a:gd name="connsiteY0" fmla="*/ 848503 h 848503"/>
              <a:gd name="connsiteX1" fmla="*/ 825461 w 1243241"/>
              <a:gd name="connsiteY1" fmla="*/ 769232 h 848503"/>
              <a:gd name="connsiteX2" fmla="*/ 1183087 w 1243241"/>
              <a:gd name="connsiteY2" fmla="*/ 613083 h 848503"/>
              <a:gd name="connsiteX3" fmla="*/ 1202325 w 1243241"/>
              <a:gd name="connsiteY3" fmla="*/ 169895 h 848503"/>
              <a:gd name="connsiteX4" fmla="*/ 981005 w 1243241"/>
              <a:gd name="connsiteY4" fmla="*/ 15239 h 848503"/>
              <a:gd name="connsiteX5" fmla="*/ 245994 w 1243241"/>
              <a:gd name="connsiteY5" fmla="*/ 88363 h 848503"/>
              <a:gd name="connsiteX6" fmla="*/ 23501 w 1243241"/>
              <a:gd name="connsiteY6" fmla="*/ 564050 h 848503"/>
              <a:gd name="connsiteX7" fmla="*/ 552172 w 1243241"/>
              <a:gd name="connsiteY7" fmla="*/ 726711 h 848503"/>
              <a:gd name="connsiteX8" fmla="*/ 633056 w 1243241"/>
              <a:gd name="connsiteY8" fmla="*/ 848503 h 848503"/>
              <a:gd name="connsiteX0" fmla="*/ 633056 w 1243241"/>
              <a:gd name="connsiteY0" fmla="*/ 852489 h 852489"/>
              <a:gd name="connsiteX1" fmla="*/ 825461 w 1243241"/>
              <a:gd name="connsiteY1" fmla="*/ 773218 h 852489"/>
              <a:gd name="connsiteX2" fmla="*/ 1183087 w 1243241"/>
              <a:gd name="connsiteY2" fmla="*/ 617069 h 852489"/>
              <a:gd name="connsiteX3" fmla="*/ 1202325 w 1243241"/>
              <a:gd name="connsiteY3" fmla="*/ 173881 h 852489"/>
              <a:gd name="connsiteX4" fmla="*/ 981005 w 1243241"/>
              <a:gd name="connsiteY4" fmla="*/ 19225 h 852489"/>
              <a:gd name="connsiteX5" fmla="*/ 245994 w 1243241"/>
              <a:gd name="connsiteY5" fmla="*/ 92349 h 852489"/>
              <a:gd name="connsiteX6" fmla="*/ 23501 w 1243241"/>
              <a:gd name="connsiteY6" fmla="*/ 568036 h 852489"/>
              <a:gd name="connsiteX7" fmla="*/ 552172 w 1243241"/>
              <a:gd name="connsiteY7" fmla="*/ 730697 h 852489"/>
              <a:gd name="connsiteX8" fmla="*/ 633056 w 1243241"/>
              <a:gd name="connsiteY8" fmla="*/ 852489 h 852489"/>
              <a:gd name="connsiteX0" fmla="*/ 633056 w 1238870"/>
              <a:gd name="connsiteY0" fmla="*/ 852489 h 852489"/>
              <a:gd name="connsiteX1" fmla="*/ 825461 w 1238870"/>
              <a:gd name="connsiteY1" fmla="*/ 773218 h 852489"/>
              <a:gd name="connsiteX2" fmla="*/ 1183087 w 1238870"/>
              <a:gd name="connsiteY2" fmla="*/ 617069 h 852489"/>
              <a:gd name="connsiteX3" fmla="*/ 1202325 w 1238870"/>
              <a:gd name="connsiteY3" fmla="*/ 173881 h 852489"/>
              <a:gd name="connsiteX4" fmla="*/ 981005 w 1238870"/>
              <a:gd name="connsiteY4" fmla="*/ 19225 h 852489"/>
              <a:gd name="connsiteX5" fmla="*/ 245994 w 1238870"/>
              <a:gd name="connsiteY5" fmla="*/ 92349 h 852489"/>
              <a:gd name="connsiteX6" fmla="*/ 23501 w 1238870"/>
              <a:gd name="connsiteY6" fmla="*/ 568036 h 852489"/>
              <a:gd name="connsiteX7" fmla="*/ 552172 w 1238870"/>
              <a:gd name="connsiteY7" fmla="*/ 730697 h 852489"/>
              <a:gd name="connsiteX8" fmla="*/ 633056 w 1238870"/>
              <a:gd name="connsiteY8" fmla="*/ 852489 h 852489"/>
              <a:gd name="connsiteX0" fmla="*/ 633056 w 1237972"/>
              <a:gd name="connsiteY0" fmla="*/ 852489 h 852489"/>
              <a:gd name="connsiteX1" fmla="*/ 825461 w 1237972"/>
              <a:gd name="connsiteY1" fmla="*/ 773218 h 852489"/>
              <a:gd name="connsiteX2" fmla="*/ 1183087 w 1237972"/>
              <a:gd name="connsiteY2" fmla="*/ 617069 h 852489"/>
              <a:gd name="connsiteX3" fmla="*/ 1202325 w 1237972"/>
              <a:gd name="connsiteY3" fmla="*/ 173881 h 852489"/>
              <a:gd name="connsiteX4" fmla="*/ 981005 w 1237972"/>
              <a:gd name="connsiteY4" fmla="*/ 19225 h 852489"/>
              <a:gd name="connsiteX5" fmla="*/ 245994 w 1237972"/>
              <a:gd name="connsiteY5" fmla="*/ 92349 h 852489"/>
              <a:gd name="connsiteX6" fmla="*/ 23501 w 1237972"/>
              <a:gd name="connsiteY6" fmla="*/ 568036 h 852489"/>
              <a:gd name="connsiteX7" fmla="*/ 552172 w 1237972"/>
              <a:gd name="connsiteY7" fmla="*/ 730697 h 852489"/>
              <a:gd name="connsiteX8" fmla="*/ 633056 w 1237972"/>
              <a:gd name="connsiteY8" fmla="*/ 852489 h 8524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0FF0C0-FC1A-4C5B-9FE5-09BA33FF7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56392" y="1398181"/>
            <a:ext cx="7134446" cy="2870791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989092-15F8-4341-8D94-9E799301C5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70835" y="5135527"/>
            <a:ext cx="4397164" cy="1057938"/>
          </a:xfrm>
        </p:spPr>
        <p:txBody>
          <a:bodyPr anchor="ctr">
            <a:normAutofit/>
          </a:bodyPr>
          <a:lstStyle>
            <a:lvl1pPr marL="0" indent="0" algn="l">
              <a:lnSpc>
                <a:spcPct val="100000"/>
              </a:lnSpc>
              <a:buNone/>
              <a:defRPr sz="3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97328B-E858-4921-99C2-3B0BE1724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381296-9B7B-4EF3-89B3-8B33E6070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C2FE59-6CD1-4D0F-8A06-10CA2D383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090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AC77D-9BA0-4A3B-B823-2059DC3C3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B811DB-C16F-4CED-97C6-73ABD71F33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E14D3C-7343-4DD7-B816-0D4D66BD6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2409C8-4D7C-40EE-A12E-59CB555C7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1222D5-7193-4F59-83B4-3C19E8B14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256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BEFA1-A4AB-4CF4-B02E-57AAED571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1971" y="1709738"/>
            <a:ext cx="9165772" cy="296327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AB406C-F19A-4393-9AD1-A300A7E452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21971" y="4875028"/>
            <a:ext cx="9165772" cy="1052623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7D7AE7-47F6-4023-8D44-8BA1DAB05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AB32FC-A974-44FC-9804-F871EE51D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59ADE9-F40E-4E3B-AB8D-68CB1F485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371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84D816-3E01-4EFD-AD9C-783D674DA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F53D69-34A7-451D-A902-5F6CD13343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20722" y="2095500"/>
            <a:ext cx="4999077" cy="39732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E1E0E2-7D34-48E0-8795-546D2F00E2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81056" y="2095500"/>
            <a:ext cx="5072743" cy="39732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005476-6B6D-4BA3-919B-5335D6429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B6D41-07E2-4F6D-BB39-217957FE7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E0CA9C-BFED-484F-B765-EA8CE4B4B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010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74AD2-5208-4201-90A7-F96187619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702129"/>
            <a:ext cx="10326688" cy="1125675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A3FF53-BE24-42E9-BA12-BC5863CBFF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8700" y="1827804"/>
            <a:ext cx="4968875" cy="814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A84776-6678-4D27-9BE9-5D83FC9E88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28700" y="2642191"/>
            <a:ext cx="4968875" cy="340241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BCA2E2-5B30-43B4-8FCD-23015451F2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81054" y="1827804"/>
            <a:ext cx="5087034" cy="8143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A7B7A1-E670-4E7E-AEBA-340893DE8E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81054" y="2642191"/>
            <a:ext cx="5087034" cy="340241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244D3AE-982A-4CC3-8456-4D4B0E35D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FE3087-09F9-4436-8236-8693EA498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8413CB-0E24-4F96-AF8C-EE269ACCE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661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5CAD1C-D319-4A48-8DF9-50699231C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3D0181-83E0-4AB1-B372-24D6C075B0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50352C-6317-4DD0-84C4-AE7DDAC55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48F340C5-9EBB-43D9-91F5-F767DBD59B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492880">
            <a:off x="2401240" y="1130240"/>
            <a:ext cx="8982171" cy="5009917"/>
          </a:xfrm>
          <a:custGeom>
            <a:avLst/>
            <a:gdLst>
              <a:gd name="connsiteX0" fmla="*/ 284628 w 960507"/>
              <a:gd name="connsiteY0" fmla="*/ 725426 h 725435"/>
              <a:gd name="connsiteX1" fmla="*/ 429979 w 960507"/>
              <a:gd name="connsiteY1" fmla="*/ 636749 h 725435"/>
              <a:gd name="connsiteX2" fmla="*/ 805646 w 960507"/>
              <a:gd name="connsiteY2" fmla="*/ 523401 h 725435"/>
              <a:gd name="connsiteX3" fmla="*/ 954521 w 960507"/>
              <a:gd name="connsiteY3" fmla="*/ 257273 h 725435"/>
              <a:gd name="connsiteX4" fmla="*/ 674486 w 960507"/>
              <a:gd name="connsiteY4" fmla="*/ 5622 h 725435"/>
              <a:gd name="connsiteX5" fmla="*/ 15261 w 960507"/>
              <a:gd name="connsiteY5" fmla="*/ 246605 h 725435"/>
              <a:gd name="connsiteX6" fmla="*/ 217286 w 960507"/>
              <a:gd name="connsiteY6" fmla="*/ 650655 h 725435"/>
              <a:gd name="connsiteX7" fmla="*/ 284628 w 960507"/>
              <a:gd name="connsiteY7" fmla="*/ 725426 h 725435"/>
              <a:gd name="connsiteX0" fmla="*/ 284667 w 961601"/>
              <a:gd name="connsiteY0" fmla="*/ 725435 h 725435"/>
              <a:gd name="connsiteX1" fmla="*/ 430018 w 961601"/>
              <a:gd name="connsiteY1" fmla="*/ 636758 h 725435"/>
              <a:gd name="connsiteX2" fmla="*/ 820834 w 961601"/>
              <a:gd name="connsiteY2" fmla="*/ 548364 h 725435"/>
              <a:gd name="connsiteX3" fmla="*/ 954560 w 961601"/>
              <a:gd name="connsiteY3" fmla="*/ 257282 h 725435"/>
              <a:gd name="connsiteX4" fmla="*/ 674525 w 961601"/>
              <a:gd name="connsiteY4" fmla="*/ 5631 h 725435"/>
              <a:gd name="connsiteX5" fmla="*/ 15300 w 961601"/>
              <a:gd name="connsiteY5" fmla="*/ 246614 h 725435"/>
              <a:gd name="connsiteX6" fmla="*/ 217325 w 961601"/>
              <a:gd name="connsiteY6" fmla="*/ 650664 h 725435"/>
              <a:gd name="connsiteX7" fmla="*/ 284667 w 961601"/>
              <a:gd name="connsiteY7" fmla="*/ 725435 h 725435"/>
              <a:gd name="connsiteX0" fmla="*/ 284667 w 961601"/>
              <a:gd name="connsiteY0" fmla="*/ 725962 h 725962"/>
              <a:gd name="connsiteX1" fmla="*/ 430018 w 961601"/>
              <a:gd name="connsiteY1" fmla="*/ 637285 h 725962"/>
              <a:gd name="connsiteX2" fmla="*/ 820834 w 961601"/>
              <a:gd name="connsiteY2" fmla="*/ 548891 h 725962"/>
              <a:gd name="connsiteX3" fmla="*/ 954560 w 961601"/>
              <a:gd name="connsiteY3" fmla="*/ 257809 h 725962"/>
              <a:gd name="connsiteX4" fmla="*/ 674525 w 961601"/>
              <a:gd name="connsiteY4" fmla="*/ 6158 h 725962"/>
              <a:gd name="connsiteX5" fmla="*/ 15300 w 961601"/>
              <a:gd name="connsiteY5" fmla="*/ 247141 h 725962"/>
              <a:gd name="connsiteX6" fmla="*/ 217325 w 961601"/>
              <a:gd name="connsiteY6" fmla="*/ 651191 h 725962"/>
              <a:gd name="connsiteX7" fmla="*/ 284667 w 961601"/>
              <a:gd name="connsiteY7" fmla="*/ 725962 h 725962"/>
              <a:gd name="connsiteX0" fmla="*/ 410902 w 1087836"/>
              <a:gd name="connsiteY0" fmla="*/ 719810 h 719810"/>
              <a:gd name="connsiteX1" fmla="*/ 556253 w 1087836"/>
              <a:gd name="connsiteY1" fmla="*/ 631133 h 719810"/>
              <a:gd name="connsiteX2" fmla="*/ 947069 w 1087836"/>
              <a:gd name="connsiteY2" fmla="*/ 542739 h 719810"/>
              <a:gd name="connsiteX3" fmla="*/ 1080795 w 1087836"/>
              <a:gd name="connsiteY3" fmla="*/ 251657 h 719810"/>
              <a:gd name="connsiteX4" fmla="*/ 800760 w 1087836"/>
              <a:gd name="connsiteY4" fmla="*/ 6 h 719810"/>
              <a:gd name="connsiteX5" fmla="*/ 5261 w 1087836"/>
              <a:gd name="connsiteY5" fmla="*/ 248982 h 719810"/>
              <a:gd name="connsiteX6" fmla="*/ 343560 w 1087836"/>
              <a:gd name="connsiteY6" fmla="*/ 645039 h 719810"/>
              <a:gd name="connsiteX7" fmla="*/ 410902 w 1087836"/>
              <a:gd name="connsiteY7" fmla="*/ 719810 h 719810"/>
              <a:gd name="connsiteX0" fmla="*/ 412791 w 1089725"/>
              <a:gd name="connsiteY0" fmla="*/ 726835 h 726835"/>
              <a:gd name="connsiteX1" fmla="*/ 558142 w 1089725"/>
              <a:gd name="connsiteY1" fmla="*/ 638158 h 726835"/>
              <a:gd name="connsiteX2" fmla="*/ 948958 w 1089725"/>
              <a:gd name="connsiteY2" fmla="*/ 549764 h 726835"/>
              <a:gd name="connsiteX3" fmla="*/ 1082684 w 1089725"/>
              <a:gd name="connsiteY3" fmla="*/ 258682 h 726835"/>
              <a:gd name="connsiteX4" fmla="*/ 802649 w 1089725"/>
              <a:gd name="connsiteY4" fmla="*/ 7031 h 726835"/>
              <a:gd name="connsiteX5" fmla="*/ 171027 w 1089725"/>
              <a:gd name="connsiteY5" fmla="*/ 85967 h 726835"/>
              <a:gd name="connsiteX6" fmla="*/ 7150 w 1089725"/>
              <a:gd name="connsiteY6" fmla="*/ 256007 h 726835"/>
              <a:gd name="connsiteX7" fmla="*/ 345449 w 1089725"/>
              <a:gd name="connsiteY7" fmla="*/ 652064 h 726835"/>
              <a:gd name="connsiteX8" fmla="*/ 412791 w 1089725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7340 w 1084274"/>
              <a:gd name="connsiteY0" fmla="*/ 726835 h 726835"/>
              <a:gd name="connsiteX1" fmla="*/ 552691 w 1084274"/>
              <a:gd name="connsiteY1" fmla="*/ 638158 h 726835"/>
              <a:gd name="connsiteX2" fmla="*/ 943507 w 1084274"/>
              <a:gd name="connsiteY2" fmla="*/ 549764 h 726835"/>
              <a:gd name="connsiteX3" fmla="*/ 1077233 w 1084274"/>
              <a:gd name="connsiteY3" fmla="*/ 258682 h 726835"/>
              <a:gd name="connsiteX4" fmla="*/ 797198 w 1084274"/>
              <a:gd name="connsiteY4" fmla="*/ 7031 h 726835"/>
              <a:gd name="connsiteX5" fmla="*/ 165576 w 1084274"/>
              <a:gd name="connsiteY5" fmla="*/ 85967 h 726835"/>
              <a:gd name="connsiteX6" fmla="*/ 5798 w 1084274"/>
              <a:gd name="connsiteY6" fmla="*/ 285590 h 726835"/>
              <a:gd name="connsiteX7" fmla="*/ 339998 w 1084274"/>
              <a:gd name="connsiteY7" fmla="*/ 652064 h 726835"/>
              <a:gd name="connsiteX8" fmla="*/ 407340 w 1084274"/>
              <a:gd name="connsiteY8" fmla="*/ 726835 h 726835"/>
              <a:gd name="connsiteX0" fmla="*/ 405193 w 1082127"/>
              <a:gd name="connsiteY0" fmla="*/ 726835 h 726835"/>
              <a:gd name="connsiteX1" fmla="*/ 550544 w 1082127"/>
              <a:gd name="connsiteY1" fmla="*/ 638158 h 726835"/>
              <a:gd name="connsiteX2" fmla="*/ 941360 w 1082127"/>
              <a:gd name="connsiteY2" fmla="*/ 549764 h 726835"/>
              <a:gd name="connsiteX3" fmla="*/ 1075086 w 1082127"/>
              <a:gd name="connsiteY3" fmla="*/ 258682 h 726835"/>
              <a:gd name="connsiteX4" fmla="*/ 795051 w 1082127"/>
              <a:gd name="connsiteY4" fmla="*/ 7031 h 726835"/>
              <a:gd name="connsiteX5" fmla="*/ 163429 w 1082127"/>
              <a:gd name="connsiteY5" fmla="*/ 85967 h 726835"/>
              <a:gd name="connsiteX6" fmla="*/ 5959 w 1082127"/>
              <a:gd name="connsiteY6" fmla="*/ 336874 h 726835"/>
              <a:gd name="connsiteX7" fmla="*/ 337851 w 1082127"/>
              <a:gd name="connsiteY7" fmla="*/ 652064 h 726835"/>
              <a:gd name="connsiteX8" fmla="*/ 405193 w 1082127"/>
              <a:gd name="connsiteY8" fmla="*/ 726835 h 726835"/>
              <a:gd name="connsiteX0" fmla="*/ 405097 w 1082031"/>
              <a:gd name="connsiteY0" fmla="*/ 727553 h 727553"/>
              <a:gd name="connsiteX1" fmla="*/ 550448 w 1082031"/>
              <a:gd name="connsiteY1" fmla="*/ 638876 h 727553"/>
              <a:gd name="connsiteX2" fmla="*/ 941264 w 1082031"/>
              <a:gd name="connsiteY2" fmla="*/ 550482 h 727553"/>
              <a:gd name="connsiteX3" fmla="*/ 1074990 w 1082031"/>
              <a:gd name="connsiteY3" fmla="*/ 259400 h 727553"/>
              <a:gd name="connsiteX4" fmla="*/ 794955 w 1082031"/>
              <a:gd name="connsiteY4" fmla="*/ 7749 h 727553"/>
              <a:gd name="connsiteX5" fmla="*/ 164686 w 1082031"/>
              <a:gd name="connsiteY5" fmla="*/ 81610 h 727553"/>
              <a:gd name="connsiteX6" fmla="*/ 5863 w 1082031"/>
              <a:gd name="connsiteY6" fmla="*/ 337592 h 727553"/>
              <a:gd name="connsiteX7" fmla="*/ 337755 w 1082031"/>
              <a:gd name="connsiteY7" fmla="*/ 652782 h 727553"/>
              <a:gd name="connsiteX8" fmla="*/ 405097 w 1082031"/>
              <a:gd name="connsiteY8" fmla="*/ 727553 h 727553"/>
              <a:gd name="connsiteX0" fmla="*/ 427815 w 1104749"/>
              <a:gd name="connsiteY0" fmla="*/ 727553 h 727553"/>
              <a:gd name="connsiteX1" fmla="*/ 573166 w 1104749"/>
              <a:gd name="connsiteY1" fmla="*/ 638876 h 727553"/>
              <a:gd name="connsiteX2" fmla="*/ 963982 w 1104749"/>
              <a:gd name="connsiteY2" fmla="*/ 550482 h 727553"/>
              <a:gd name="connsiteX3" fmla="*/ 1097708 w 1104749"/>
              <a:gd name="connsiteY3" fmla="*/ 259400 h 727553"/>
              <a:gd name="connsiteX4" fmla="*/ 817673 w 1104749"/>
              <a:gd name="connsiteY4" fmla="*/ 7749 h 727553"/>
              <a:gd name="connsiteX5" fmla="*/ 187404 w 1104749"/>
              <a:gd name="connsiteY5" fmla="*/ 81610 h 727553"/>
              <a:gd name="connsiteX6" fmla="*/ 4537 w 1104749"/>
              <a:gd name="connsiteY6" fmla="*/ 344274 h 727553"/>
              <a:gd name="connsiteX7" fmla="*/ 360473 w 1104749"/>
              <a:gd name="connsiteY7" fmla="*/ 652782 h 727553"/>
              <a:gd name="connsiteX8" fmla="*/ 427815 w 1104749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37503 w 1114437"/>
              <a:gd name="connsiteY0" fmla="*/ 727553 h 727553"/>
              <a:gd name="connsiteX1" fmla="*/ 582854 w 1114437"/>
              <a:gd name="connsiteY1" fmla="*/ 638876 h 727553"/>
              <a:gd name="connsiteX2" fmla="*/ 973670 w 1114437"/>
              <a:gd name="connsiteY2" fmla="*/ 550482 h 727553"/>
              <a:gd name="connsiteX3" fmla="*/ 1107396 w 1114437"/>
              <a:gd name="connsiteY3" fmla="*/ 259400 h 727553"/>
              <a:gd name="connsiteX4" fmla="*/ 827361 w 1114437"/>
              <a:gd name="connsiteY4" fmla="*/ 7749 h 727553"/>
              <a:gd name="connsiteX5" fmla="*/ 197092 w 1114437"/>
              <a:gd name="connsiteY5" fmla="*/ 81610 h 727553"/>
              <a:gd name="connsiteX6" fmla="*/ 0 w 1114437"/>
              <a:gd name="connsiteY6" fmla="*/ 341962 h 727553"/>
              <a:gd name="connsiteX7" fmla="*/ 370161 w 1114437"/>
              <a:gd name="connsiteY7" fmla="*/ 652782 h 727553"/>
              <a:gd name="connsiteX8" fmla="*/ 437503 w 1114437"/>
              <a:gd name="connsiteY8" fmla="*/ 727553 h 727553"/>
              <a:gd name="connsiteX0" fmla="*/ 463684 w 1140618"/>
              <a:gd name="connsiteY0" fmla="*/ 727553 h 727553"/>
              <a:gd name="connsiteX1" fmla="*/ 609035 w 1140618"/>
              <a:gd name="connsiteY1" fmla="*/ 638876 h 727553"/>
              <a:gd name="connsiteX2" fmla="*/ 999851 w 1140618"/>
              <a:gd name="connsiteY2" fmla="*/ 550482 h 727553"/>
              <a:gd name="connsiteX3" fmla="*/ 1133577 w 1140618"/>
              <a:gd name="connsiteY3" fmla="*/ 259400 h 727553"/>
              <a:gd name="connsiteX4" fmla="*/ 853542 w 1140618"/>
              <a:gd name="connsiteY4" fmla="*/ 7749 h 727553"/>
              <a:gd name="connsiteX5" fmla="*/ 223273 w 1140618"/>
              <a:gd name="connsiteY5" fmla="*/ 81610 h 727553"/>
              <a:gd name="connsiteX6" fmla="*/ 0 w 1140618"/>
              <a:gd name="connsiteY6" fmla="*/ 343816 h 727553"/>
              <a:gd name="connsiteX7" fmla="*/ 396342 w 1140618"/>
              <a:gd name="connsiteY7" fmla="*/ 652782 h 727553"/>
              <a:gd name="connsiteX8" fmla="*/ 463684 w 1140618"/>
              <a:gd name="connsiteY8" fmla="*/ 727553 h 727553"/>
              <a:gd name="connsiteX0" fmla="*/ 463684 w 1140714"/>
              <a:gd name="connsiteY0" fmla="*/ 719277 h 719277"/>
              <a:gd name="connsiteX1" fmla="*/ 609035 w 1140714"/>
              <a:gd name="connsiteY1" fmla="*/ 630600 h 719277"/>
              <a:gd name="connsiteX2" fmla="*/ 999851 w 1140714"/>
              <a:gd name="connsiteY2" fmla="*/ 542206 h 719277"/>
              <a:gd name="connsiteX3" fmla="*/ 1133577 w 1140714"/>
              <a:gd name="connsiteY3" fmla="*/ 251124 h 719277"/>
              <a:gd name="connsiteX4" fmla="*/ 852002 w 1140714"/>
              <a:gd name="connsiteY4" fmla="*/ 8636 h 719277"/>
              <a:gd name="connsiteX5" fmla="*/ 223273 w 1140714"/>
              <a:gd name="connsiteY5" fmla="*/ 73334 h 719277"/>
              <a:gd name="connsiteX6" fmla="*/ 0 w 1140714"/>
              <a:gd name="connsiteY6" fmla="*/ 335540 h 719277"/>
              <a:gd name="connsiteX7" fmla="*/ 396342 w 1140714"/>
              <a:gd name="connsiteY7" fmla="*/ 644506 h 719277"/>
              <a:gd name="connsiteX8" fmla="*/ 463684 w 1140714"/>
              <a:gd name="connsiteY8" fmla="*/ 719277 h 719277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6732"/>
              <a:gd name="connsiteY0" fmla="*/ 721380 h 721380"/>
              <a:gd name="connsiteX1" fmla="*/ 610575 w 1136732"/>
              <a:gd name="connsiteY1" fmla="*/ 643699 h 721380"/>
              <a:gd name="connsiteX2" fmla="*/ 999851 w 1136732"/>
              <a:gd name="connsiteY2" fmla="*/ 544309 h 721380"/>
              <a:gd name="connsiteX3" fmla="*/ 1133577 w 1136732"/>
              <a:gd name="connsiteY3" fmla="*/ 253227 h 721380"/>
              <a:gd name="connsiteX4" fmla="*/ 852002 w 1136732"/>
              <a:gd name="connsiteY4" fmla="*/ 10739 h 721380"/>
              <a:gd name="connsiteX5" fmla="*/ 223273 w 1136732"/>
              <a:gd name="connsiteY5" fmla="*/ 64441 h 721380"/>
              <a:gd name="connsiteX6" fmla="*/ 0 w 1136732"/>
              <a:gd name="connsiteY6" fmla="*/ 337643 h 721380"/>
              <a:gd name="connsiteX7" fmla="*/ 396342 w 1136732"/>
              <a:gd name="connsiteY7" fmla="*/ 646609 h 721380"/>
              <a:gd name="connsiteX8" fmla="*/ 463684 w 1136732"/>
              <a:gd name="connsiteY8" fmla="*/ 721380 h 721380"/>
              <a:gd name="connsiteX0" fmla="*/ 463684 w 1121891"/>
              <a:gd name="connsiteY0" fmla="*/ 721255 h 721255"/>
              <a:gd name="connsiteX1" fmla="*/ 610575 w 1121891"/>
              <a:gd name="connsiteY1" fmla="*/ 643574 h 721255"/>
              <a:gd name="connsiteX2" fmla="*/ 999851 w 1121891"/>
              <a:gd name="connsiteY2" fmla="*/ 544184 h 721255"/>
              <a:gd name="connsiteX3" fmla="*/ 1118177 w 1121891"/>
              <a:gd name="connsiteY3" fmla="*/ 251269 h 721255"/>
              <a:gd name="connsiteX4" fmla="*/ 852002 w 1121891"/>
              <a:gd name="connsiteY4" fmla="*/ 10614 h 721255"/>
              <a:gd name="connsiteX5" fmla="*/ 223273 w 1121891"/>
              <a:gd name="connsiteY5" fmla="*/ 64316 h 721255"/>
              <a:gd name="connsiteX6" fmla="*/ 0 w 1121891"/>
              <a:gd name="connsiteY6" fmla="*/ 337518 h 721255"/>
              <a:gd name="connsiteX7" fmla="*/ 396342 w 1121891"/>
              <a:gd name="connsiteY7" fmla="*/ 646484 h 721255"/>
              <a:gd name="connsiteX8" fmla="*/ 463684 w 1121891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354"/>
              <a:gd name="connsiteY0" fmla="*/ 721255 h 721255"/>
              <a:gd name="connsiteX1" fmla="*/ 610575 w 1123354"/>
              <a:gd name="connsiteY1" fmla="*/ 643574 h 721255"/>
              <a:gd name="connsiteX2" fmla="*/ 999851 w 1123354"/>
              <a:gd name="connsiteY2" fmla="*/ 549682 h 721255"/>
              <a:gd name="connsiteX3" fmla="*/ 1118177 w 1123354"/>
              <a:gd name="connsiteY3" fmla="*/ 251269 h 721255"/>
              <a:gd name="connsiteX4" fmla="*/ 852002 w 1123354"/>
              <a:gd name="connsiteY4" fmla="*/ 10614 h 721255"/>
              <a:gd name="connsiteX5" fmla="*/ 223273 w 1123354"/>
              <a:gd name="connsiteY5" fmla="*/ 64316 h 721255"/>
              <a:gd name="connsiteX6" fmla="*/ 0 w 1123354"/>
              <a:gd name="connsiteY6" fmla="*/ 337518 h 721255"/>
              <a:gd name="connsiteX7" fmla="*/ 396342 w 1123354"/>
              <a:gd name="connsiteY7" fmla="*/ 646484 h 721255"/>
              <a:gd name="connsiteX8" fmla="*/ 463684 w 1123354"/>
              <a:gd name="connsiteY8" fmla="*/ 721255 h 721255"/>
              <a:gd name="connsiteX0" fmla="*/ 411324 w 1070994"/>
              <a:gd name="connsiteY0" fmla="*/ 721255 h 721255"/>
              <a:gd name="connsiteX1" fmla="*/ 558215 w 1070994"/>
              <a:gd name="connsiteY1" fmla="*/ 643574 h 721255"/>
              <a:gd name="connsiteX2" fmla="*/ 947491 w 1070994"/>
              <a:gd name="connsiteY2" fmla="*/ 549682 h 721255"/>
              <a:gd name="connsiteX3" fmla="*/ 1065817 w 1070994"/>
              <a:gd name="connsiteY3" fmla="*/ 251269 h 721255"/>
              <a:gd name="connsiteX4" fmla="*/ 799642 w 1070994"/>
              <a:gd name="connsiteY4" fmla="*/ 10614 h 721255"/>
              <a:gd name="connsiteX5" fmla="*/ 170913 w 1070994"/>
              <a:gd name="connsiteY5" fmla="*/ 64316 h 721255"/>
              <a:gd name="connsiteX6" fmla="*/ 0 w 1070994"/>
              <a:gd name="connsiteY6" fmla="*/ 339351 h 721255"/>
              <a:gd name="connsiteX7" fmla="*/ 343982 w 1070994"/>
              <a:gd name="connsiteY7" fmla="*/ 646484 h 721255"/>
              <a:gd name="connsiteX8" fmla="*/ 411324 w 107099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3864 h 723864"/>
              <a:gd name="connsiteX1" fmla="*/ 538195 w 1050974"/>
              <a:gd name="connsiteY1" fmla="*/ 646183 h 723864"/>
              <a:gd name="connsiteX2" fmla="*/ 927471 w 1050974"/>
              <a:gd name="connsiteY2" fmla="*/ 552291 h 723864"/>
              <a:gd name="connsiteX3" fmla="*/ 1045797 w 1050974"/>
              <a:gd name="connsiteY3" fmla="*/ 253878 h 723864"/>
              <a:gd name="connsiteX4" fmla="*/ 779622 w 1050974"/>
              <a:gd name="connsiteY4" fmla="*/ 13223 h 723864"/>
              <a:gd name="connsiteX5" fmla="*/ 201713 w 1050974"/>
              <a:gd name="connsiteY5" fmla="*/ 55929 h 723864"/>
              <a:gd name="connsiteX6" fmla="*/ 0 w 1050974"/>
              <a:gd name="connsiteY6" fmla="*/ 341960 h 723864"/>
              <a:gd name="connsiteX7" fmla="*/ 323962 w 1050974"/>
              <a:gd name="connsiteY7" fmla="*/ 649093 h 723864"/>
              <a:gd name="connsiteX8" fmla="*/ 391304 w 1050974"/>
              <a:gd name="connsiteY8" fmla="*/ 723864 h 723864"/>
              <a:gd name="connsiteX0" fmla="*/ 391304 w 1050974"/>
              <a:gd name="connsiteY0" fmla="*/ 722931 h 722931"/>
              <a:gd name="connsiteX1" fmla="*/ 538195 w 1050974"/>
              <a:gd name="connsiteY1" fmla="*/ 645250 h 722931"/>
              <a:gd name="connsiteX2" fmla="*/ 927471 w 1050974"/>
              <a:gd name="connsiteY2" fmla="*/ 551358 h 722931"/>
              <a:gd name="connsiteX3" fmla="*/ 1045797 w 1050974"/>
              <a:gd name="connsiteY3" fmla="*/ 252945 h 722931"/>
              <a:gd name="connsiteX4" fmla="*/ 779622 w 1050974"/>
              <a:gd name="connsiteY4" fmla="*/ 12290 h 722931"/>
              <a:gd name="connsiteX5" fmla="*/ 215573 w 1050974"/>
              <a:gd name="connsiteY5" fmla="*/ 58661 h 722931"/>
              <a:gd name="connsiteX6" fmla="*/ 0 w 1050974"/>
              <a:gd name="connsiteY6" fmla="*/ 341027 h 722931"/>
              <a:gd name="connsiteX7" fmla="*/ 323962 w 1050974"/>
              <a:gd name="connsiteY7" fmla="*/ 648160 h 722931"/>
              <a:gd name="connsiteX8" fmla="*/ 391304 w 1050974"/>
              <a:gd name="connsiteY8" fmla="*/ 722931 h 722931"/>
              <a:gd name="connsiteX0" fmla="*/ 382064 w 1041734"/>
              <a:gd name="connsiteY0" fmla="*/ 722931 h 722931"/>
              <a:gd name="connsiteX1" fmla="*/ 528955 w 1041734"/>
              <a:gd name="connsiteY1" fmla="*/ 645250 h 722931"/>
              <a:gd name="connsiteX2" fmla="*/ 918231 w 1041734"/>
              <a:gd name="connsiteY2" fmla="*/ 551358 h 722931"/>
              <a:gd name="connsiteX3" fmla="*/ 1036557 w 1041734"/>
              <a:gd name="connsiteY3" fmla="*/ 252945 h 722931"/>
              <a:gd name="connsiteX4" fmla="*/ 770382 w 1041734"/>
              <a:gd name="connsiteY4" fmla="*/ 12290 h 722931"/>
              <a:gd name="connsiteX5" fmla="*/ 206333 w 1041734"/>
              <a:gd name="connsiteY5" fmla="*/ 58661 h 722931"/>
              <a:gd name="connsiteX6" fmla="*/ 0 w 1041734"/>
              <a:gd name="connsiteY6" fmla="*/ 342860 h 722931"/>
              <a:gd name="connsiteX7" fmla="*/ 314722 w 1041734"/>
              <a:gd name="connsiteY7" fmla="*/ 648160 h 722931"/>
              <a:gd name="connsiteX8" fmla="*/ 382064 w 1041734"/>
              <a:gd name="connsiteY8" fmla="*/ 722931 h 722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1734" h="722931">
                <a:moveTo>
                  <a:pt x="382064" y="722931"/>
                </a:moveTo>
                <a:cubicBezTo>
                  <a:pt x="406019" y="660055"/>
                  <a:pt x="439594" y="666515"/>
                  <a:pt x="528955" y="645250"/>
                </a:cubicBezTo>
                <a:cubicBezTo>
                  <a:pt x="618316" y="623985"/>
                  <a:pt x="833631" y="616742"/>
                  <a:pt x="918231" y="551358"/>
                </a:cubicBezTo>
                <a:cubicBezTo>
                  <a:pt x="1002831" y="485974"/>
                  <a:pt x="1059658" y="370279"/>
                  <a:pt x="1036557" y="252945"/>
                </a:cubicBezTo>
                <a:cubicBezTo>
                  <a:pt x="1013456" y="135611"/>
                  <a:pt x="908753" y="44671"/>
                  <a:pt x="770382" y="12290"/>
                </a:cubicBezTo>
                <a:cubicBezTo>
                  <a:pt x="632011" y="-20091"/>
                  <a:pt x="338916" y="17165"/>
                  <a:pt x="206333" y="58661"/>
                </a:cubicBezTo>
                <a:cubicBezTo>
                  <a:pt x="73750" y="100157"/>
                  <a:pt x="1822" y="199023"/>
                  <a:pt x="0" y="342860"/>
                </a:cubicBezTo>
                <a:cubicBezTo>
                  <a:pt x="27105" y="498943"/>
                  <a:pt x="87932" y="573770"/>
                  <a:pt x="314722" y="648160"/>
                </a:cubicBezTo>
                <a:cubicBezTo>
                  <a:pt x="367872" y="666162"/>
                  <a:pt x="382064" y="722931"/>
                  <a:pt x="382064" y="722931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ECC812-F2A9-46D4-9B78-6659C68ED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2671" y="1932214"/>
            <a:ext cx="6966858" cy="3091544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B7A37F60-69E7-41AC-BC9A-9DBC3B577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492880">
            <a:off x="2455668" y="1103025"/>
            <a:ext cx="8982171" cy="5009917"/>
          </a:xfrm>
          <a:custGeom>
            <a:avLst/>
            <a:gdLst>
              <a:gd name="connsiteX0" fmla="*/ 284628 w 960507"/>
              <a:gd name="connsiteY0" fmla="*/ 725426 h 725435"/>
              <a:gd name="connsiteX1" fmla="*/ 429979 w 960507"/>
              <a:gd name="connsiteY1" fmla="*/ 636749 h 725435"/>
              <a:gd name="connsiteX2" fmla="*/ 805646 w 960507"/>
              <a:gd name="connsiteY2" fmla="*/ 523401 h 725435"/>
              <a:gd name="connsiteX3" fmla="*/ 954521 w 960507"/>
              <a:gd name="connsiteY3" fmla="*/ 257273 h 725435"/>
              <a:gd name="connsiteX4" fmla="*/ 674486 w 960507"/>
              <a:gd name="connsiteY4" fmla="*/ 5622 h 725435"/>
              <a:gd name="connsiteX5" fmla="*/ 15261 w 960507"/>
              <a:gd name="connsiteY5" fmla="*/ 246605 h 725435"/>
              <a:gd name="connsiteX6" fmla="*/ 217286 w 960507"/>
              <a:gd name="connsiteY6" fmla="*/ 650655 h 725435"/>
              <a:gd name="connsiteX7" fmla="*/ 284628 w 960507"/>
              <a:gd name="connsiteY7" fmla="*/ 725426 h 725435"/>
              <a:gd name="connsiteX0" fmla="*/ 284667 w 961601"/>
              <a:gd name="connsiteY0" fmla="*/ 725435 h 725435"/>
              <a:gd name="connsiteX1" fmla="*/ 430018 w 961601"/>
              <a:gd name="connsiteY1" fmla="*/ 636758 h 725435"/>
              <a:gd name="connsiteX2" fmla="*/ 820834 w 961601"/>
              <a:gd name="connsiteY2" fmla="*/ 548364 h 725435"/>
              <a:gd name="connsiteX3" fmla="*/ 954560 w 961601"/>
              <a:gd name="connsiteY3" fmla="*/ 257282 h 725435"/>
              <a:gd name="connsiteX4" fmla="*/ 674525 w 961601"/>
              <a:gd name="connsiteY4" fmla="*/ 5631 h 725435"/>
              <a:gd name="connsiteX5" fmla="*/ 15300 w 961601"/>
              <a:gd name="connsiteY5" fmla="*/ 246614 h 725435"/>
              <a:gd name="connsiteX6" fmla="*/ 217325 w 961601"/>
              <a:gd name="connsiteY6" fmla="*/ 650664 h 725435"/>
              <a:gd name="connsiteX7" fmla="*/ 284667 w 961601"/>
              <a:gd name="connsiteY7" fmla="*/ 725435 h 725435"/>
              <a:gd name="connsiteX0" fmla="*/ 284667 w 961601"/>
              <a:gd name="connsiteY0" fmla="*/ 725962 h 725962"/>
              <a:gd name="connsiteX1" fmla="*/ 430018 w 961601"/>
              <a:gd name="connsiteY1" fmla="*/ 637285 h 725962"/>
              <a:gd name="connsiteX2" fmla="*/ 820834 w 961601"/>
              <a:gd name="connsiteY2" fmla="*/ 548891 h 725962"/>
              <a:gd name="connsiteX3" fmla="*/ 954560 w 961601"/>
              <a:gd name="connsiteY3" fmla="*/ 257809 h 725962"/>
              <a:gd name="connsiteX4" fmla="*/ 674525 w 961601"/>
              <a:gd name="connsiteY4" fmla="*/ 6158 h 725962"/>
              <a:gd name="connsiteX5" fmla="*/ 15300 w 961601"/>
              <a:gd name="connsiteY5" fmla="*/ 247141 h 725962"/>
              <a:gd name="connsiteX6" fmla="*/ 217325 w 961601"/>
              <a:gd name="connsiteY6" fmla="*/ 651191 h 725962"/>
              <a:gd name="connsiteX7" fmla="*/ 284667 w 961601"/>
              <a:gd name="connsiteY7" fmla="*/ 725962 h 725962"/>
              <a:gd name="connsiteX0" fmla="*/ 410902 w 1087836"/>
              <a:gd name="connsiteY0" fmla="*/ 719810 h 719810"/>
              <a:gd name="connsiteX1" fmla="*/ 556253 w 1087836"/>
              <a:gd name="connsiteY1" fmla="*/ 631133 h 719810"/>
              <a:gd name="connsiteX2" fmla="*/ 947069 w 1087836"/>
              <a:gd name="connsiteY2" fmla="*/ 542739 h 719810"/>
              <a:gd name="connsiteX3" fmla="*/ 1080795 w 1087836"/>
              <a:gd name="connsiteY3" fmla="*/ 251657 h 719810"/>
              <a:gd name="connsiteX4" fmla="*/ 800760 w 1087836"/>
              <a:gd name="connsiteY4" fmla="*/ 6 h 719810"/>
              <a:gd name="connsiteX5" fmla="*/ 5261 w 1087836"/>
              <a:gd name="connsiteY5" fmla="*/ 248982 h 719810"/>
              <a:gd name="connsiteX6" fmla="*/ 343560 w 1087836"/>
              <a:gd name="connsiteY6" fmla="*/ 645039 h 719810"/>
              <a:gd name="connsiteX7" fmla="*/ 410902 w 1087836"/>
              <a:gd name="connsiteY7" fmla="*/ 719810 h 719810"/>
              <a:gd name="connsiteX0" fmla="*/ 412791 w 1089725"/>
              <a:gd name="connsiteY0" fmla="*/ 726835 h 726835"/>
              <a:gd name="connsiteX1" fmla="*/ 558142 w 1089725"/>
              <a:gd name="connsiteY1" fmla="*/ 638158 h 726835"/>
              <a:gd name="connsiteX2" fmla="*/ 948958 w 1089725"/>
              <a:gd name="connsiteY2" fmla="*/ 549764 h 726835"/>
              <a:gd name="connsiteX3" fmla="*/ 1082684 w 1089725"/>
              <a:gd name="connsiteY3" fmla="*/ 258682 h 726835"/>
              <a:gd name="connsiteX4" fmla="*/ 802649 w 1089725"/>
              <a:gd name="connsiteY4" fmla="*/ 7031 h 726835"/>
              <a:gd name="connsiteX5" fmla="*/ 171027 w 1089725"/>
              <a:gd name="connsiteY5" fmla="*/ 85967 h 726835"/>
              <a:gd name="connsiteX6" fmla="*/ 7150 w 1089725"/>
              <a:gd name="connsiteY6" fmla="*/ 256007 h 726835"/>
              <a:gd name="connsiteX7" fmla="*/ 345449 w 1089725"/>
              <a:gd name="connsiteY7" fmla="*/ 652064 h 726835"/>
              <a:gd name="connsiteX8" fmla="*/ 412791 w 1089725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9002 w 1085936"/>
              <a:gd name="connsiteY0" fmla="*/ 726835 h 726835"/>
              <a:gd name="connsiteX1" fmla="*/ 554353 w 1085936"/>
              <a:gd name="connsiteY1" fmla="*/ 638158 h 726835"/>
              <a:gd name="connsiteX2" fmla="*/ 945169 w 1085936"/>
              <a:gd name="connsiteY2" fmla="*/ 549764 h 726835"/>
              <a:gd name="connsiteX3" fmla="*/ 1078895 w 1085936"/>
              <a:gd name="connsiteY3" fmla="*/ 258682 h 726835"/>
              <a:gd name="connsiteX4" fmla="*/ 798860 w 1085936"/>
              <a:gd name="connsiteY4" fmla="*/ 7031 h 726835"/>
              <a:gd name="connsiteX5" fmla="*/ 167238 w 1085936"/>
              <a:gd name="connsiteY5" fmla="*/ 85967 h 726835"/>
              <a:gd name="connsiteX6" fmla="*/ 7460 w 1085936"/>
              <a:gd name="connsiteY6" fmla="*/ 285590 h 726835"/>
              <a:gd name="connsiteX7" fmla="*/ 341660 w 1085936"/>
              <a:gd name="connsiteY7" fmla="*/ 652064 h 726835"/>
              <a:gd name="connsiteX8" fmla="*/ 409002 w 1085936"/>
              <a:gd name="connsiteY8" fmla="*/ 726835 h 726835"/>
              <a:gd name="connsiteX0" fmla="*/ 407340 w 1084274"/>
              <a:gd name="connsiteY0" fmla="*/ 726835 h 726835"/>
              <a:gd name="connsiteX1" fmla="*/ 552691 w 1084274"/>
              <a:gd name="connsiteY1" fmla="*/ 638158 h 726835"/>
              <a:gd name="connsiteX2" fmla="*/ 943507 w 1084274"/>
              <a:gd name="connsiteY2" fmla="*/ 549764 h 726835"/>
              <a:gd name="connsiteX3" fmla="*/ 1077233 w 1084274"/>
              <a:gd name="connsiteY3" fmla="*/ 258682 h 726835"/>
              <a:gd name="connsiteX4" fmla="*/ 797198 w 1084274"/>
              <a:gd name="connsiteY4" fmla="*/ 7031 h 726835"/>
              <a:gd name="connsiteX5" fmla="*/ 165576 w 1084274"/>
              <a:gd name="connsiteY5" fmla="*/ 85967 h 726835"/>
              <a:gd name="connsiteX6" fmla="*/ 5798 w 1084274"/>
              <a:gd name="connsiteY6" fmla="*/ 285590 h 726835"/>
              <a:gd name="connsiteX7" fmla="*/ 339998 w 1084274"/>
              <a:gd name="connsiteY7" fmla="*/ 652064 h 726835"/>
              <a:gd name="connsiteX8" fmla="*/ 407340 w 1084274"/>
              <a:gd name="connsiteY8" fmla="*/ 726835 h 726835"/>
              <a:gd name="connsiteX0" fmla="*/ 405193 w 1082127"/>
              <a:gd name="connsiteY0" fmla="*/ 726835 h 726835"/>
              <a:gd name="connsiteX1" fmla="*/ 550544 w 1082127"/>
              <a:gd name="connsiteY1" fmla="*/ 638158 h 726835"/>
              <a:gd name="connsiteX2" fmla="*/ 941360 w 1082127"/>
              <a:gd name="connsiteY2" fmla="*/ 549764 h 726835"/>
              <a:gd name="connsiteX3" fmla="*/ 1075086 w 1082127"/>
              <a:gd name="connsiteY3" fmla="*/ 258682 h 726835"/>
              <a:gd name="connsiteX4" fmla="*/ 795051 w 1082127"/>
              <a:gd name="connsiteY4" fmla="*/ 7031 h 726835"/>
              <a:gd name="connsiteX5" fmla="*/ 163429 w 1082127"/>
              <a:gd name="connsiteY5" fmla="*/ 85967 h 726835"/>
              <a:gd name="connsiteX6" fmla="*/ 5959 w 1082127"/>
              <a:gd name="connsiteY6" fmla="*/ 336874 h 726835"/>
              <a:gd name="connsiteX7" fmla="*/ 337851 w 1082127"/>
              <a:gd name="connsiteY7" fmla="*/ 652064 h 726835"/>
              <a:gd name="connsiteX8" fmla="*/ 405193 w 1082127"/>
              <a:gd name="connsiteY8" fmla="*/ 726835 h 726835"/>
              <a:gd name="connsiteX0" fmla="*/ 405097 w 1082031"/>
              <a:gd name="connsiteY0" fmla="*/ 727553 h 727553"/>
              <a:gd name="connsiteX1" fmla="*/ 550448 w 1082031"/>
              <a:gd name="connsiteY1" fmla="*/ 638876 h 727553"/>
              <a:gd name="connsiteX2" fmla="*/ 941264 w 1082031"/>
              <a:gd name="connsiteY2" fmla="*/ 550482 h 727553"/>
              <a:gd name="connsiteX3" fmla="*/ 1074990 w 1082031"/>
              <a:gd name="connsiteY3" fmla="*/ 259400 h 727553"/>
              <a:gd name="connsiteX4" fmla="*/ 794955 w 1082031"/>
              <a:gd name="connsiteY4" fmla="*/ 7749 h 727553"/>
              <a:gd name="connsiteX5" fmla="*/ 164686 w 1082031"/>
              <a:gd name="connsiteY5" fmla="*/ 81610 h 727553"/>
              <a:gd name="connsiteX6" fmla="*/ 5863 w 1082031"/>
              <a:gd name="connsiteY6" fmla="*/ 337592 h 727553"/>
              <a:gd name="connsiteX7" fmla="*/ 337755 w 1082031"/>
              <a:gd name="connsiteY7" fmla="*/ 652782 h 727553"/>
              <a:gd name="connsiteX8" fmla="*/ 405097 w 1082031"/>
              <a:gd name="connsiteY8" fmla="*/ 727553 h 727553"/>
              <a:gd name="connsiteX0" fmla="*/ 427815 w 1104749"/>
              <a:gd name="connsiteY0" fmla="*/ 727553 h 727553"/>
              <a:gd name="connsiteX1" fmla="*/ 573166 w 1104749"/>
              <a:gd name="connsiteY1" fmla="*/ 638876 h 727553"/>
              <a:gd name="connsiteX2" fmla="*/ 963982 w 1104749"/>
              <a:gd name="connsiteY2" fmla="*/ 550482 h 727553"/>
              <a:gd name="connsiteX3" fmla="*/ 1097708 w 1104749"/>
              <a:gd name="connsiteY3" fmla="*/ 259400 h 727553"/>
              <a:gd name="connsiteX4" fmla="*/ 817673 w 1104749"/>
              <a:gd name="connsiteY4" fmla="*/ 7749 h 727553"/>
              <a:gd name="connsiteX5" fmla="*/ 187404 w 1104749"/>
              <a:gd name="connsiteY5" fmla="*/ 81610 h 727553"/>
              <a:gd name="connsiteX6" fmla="*/ 4537 w 1104749"/>
              <a:gd name="connsiteY6" fmla="*/ 344274 h 727553"/>
              <a:gd name="connsiteX7" fmla="*/ 360473 w 1104749"/>
              <a:gd name="connsiteY7" fmla="*/ 652782 h 727553"/>
              <a:gd name="connsiteX8" fmla="*/ 427815 w 1104749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23278 w 1100212"/>
              <a:gd name="connsiteY0" fmla="*/ 727553 h 727553"/>
              <a:gd name="connsiteX1" fmla="*/ 568629 w 1100212"/>
              <a:gd name="connsiteY1" fmla="*/ 638876 h 727553"/>
              <a:gd name="connsiteX2" fmla="*/ 959445 w 1100212"/>
              <a:gd name="connsiteY2" fmla="*/ 550482 h 727553"/>
              <a:gd name="connsiteX3" fmla="*/ 1093171 w 1100212"/>
              <a:gd name="connsiteY3" fmla="*/ 259400 h 727553"/>
              <a:gd name="connsiteX4" fmla="*/ 813136 w 1100212"/>
              <a:gd name="connsiteY4" fmla="*/ 7749 h 727553"/>
              <a:gd name="connsiteX5" fmla="*/ 182867 w 1100212"/>
              <a:gd name="connsiteY5" fmla="*/ 81610 h 727553"/>
              <a:gd name="connsiteX6" fmla="*/ 0 w 1100212"/>
              <a:gd name="connsiteY6" fmla="*/ 344274 h 727553"/>
              <a:gd name="connsiteX7" fmla="*/ 355936 w 1100212"/>
              <a:gd name="connsiteY7" fmla="*/ 652782 h 727553"/>
              <a:gd name="connsiteX8" fmla="*/ 423278 w 1100212"/>
              <a:gd name="connsiteY8" fmla="*/ 727553 h 727553"/>
              <a:gd name="connsiteX0" fmla="*/ 437503 w 1114437"/>
              <a:gd name="connsiteY0" fmla="*/ 727553 h 727553"/>
              <a:gd name="connsiteX1" fmla="*/ 582854 w 1114437"/>
              <a:gd name="connsiteY1" fmla="*/ 638876 h 727553"/>
              <a:gd name="connsiteX2" fmla="*/ 973670 w 1114437"/>
              <a:gd name="connsiteY2" fmla="*/ 550482 h 727553"/>
              <a:gd name="connsiteX3" fmla="*/ 1107396 w 1114437"/>
              <a:gd name="connsiteY3" fmla="*/ 259400 h 727553"/>
              <a:gd name="connsiteX4" fmla="*/ 827361 w 1114437"/>
              <a:gd name="connsiteY4" fmla="*/ 7749 h 727553"/>
              <a:gd name="connsiteX5" fmla="*/ 197092 w 1114437"/>
              <a:gd name="connsiteY5" fmla="*/ 81610 h 727553"/>
              <a:gd name="connsiteX6" fmla="*/ 0 w 1114437"/>
              <a:gd name="connsiteY6" fmla="*/ 341962 h 727553"/>
              <a:gd name="connsiteX7" fmla="*/ 370161 w 1114437"/>
              <a:gd name="connsiteY7" fmla="*/ 652782 h 727553"/>
              <a:gd name="connsiteX8" fmla="*/ 437503 w 1114437"/>
              <a:gd name="connsiteY8" fmla="*/ 727553 h 727553"/>
              <a:gd name="connsiteX0" fmla="*/ 463684 w 1140618"/>
              <a:gd name="connsiteY0" fmla="*/ 727553 h 727553"/>
              <a:gd name="connsiteX1" fmla="*/ 609035 w 1140618"/>
              <a:gd name="connsiteY1" fmla="*/ 638876 h 727553"/>
              <a:gd name="connsiteX2" fmla="*/ 999851 w 1140618"/>
              <a:gd name="connsiteY2" fmla="*/ 550482 h 727553"/>
              <a:gd name="connsiteX3" fmla="*/ 1133577 w 1140618"/>
              <a:gd name="connsiteY3" fmla="*/ 259400 h 727553"/>
              <a:gd name="connsiteX4" fmla="*/ 853542 w 1140618"/>
              <a:gd name="connsiteY4" fmla="*/ 7749 h 727553"/>
              <a:gd name="connsiteX5" fmla="*/ 223273 w 1140618"/>
              <a:gd name="connsiteY5" fmla="*/ 81610 h 727553"/>
              <a:gd name="connsiteX6" fmla="*/ 0 w 1140618"/>
              <a:gd name="connsiteY6" fmla="*/ 343816 h 727553"/>
              <a:gd name="connsiteX7" fmla="*/ 396342 w 1140618"/>
              <a:gd name="connsiteY7" fmla="*/ 652782 h 727553"/>
              <a:gd name="connsiteX8" fmla="*/ 463684 w 1140618"/>
              <a:gd name="connsiteY8" fmla="*/ 727553 h 727553"/>
              <a:gd name="connsiteX0" fmla="*/ 463684 w 1140714"/>
              <a:gd name="connsiteY0" fmla="*/ 719277 h 719277"/>
              <a:gd name="connsiteX1" fmla="*/ 609035 w 1140714"/>
              <a:gd name="connsiteY1" fmla="*/ 630600 h 719277"/>
              <a:gd name="connsiteX2" fmla="*/ 999851 w 1140714"/>
              <a:gd name="connsiteY2" fmla="*/ 542206 h 719277"/>
              <a:gd name="connsiteX3" fmla="*/ 1133577 w 1140714"/>
              <a:gd name="connsiteY3" fmla="*/ 251124 h 719277"/>
              <a:gd name="connsiteX4" fmla="*/ 852002 w 1140714"/>
              <a:gd name="connsiteY4" fmla="*/ 8636 h 719277"/>
              <a:gd name="connsiteX5" fmla="*/ 223273 w 1140714"/>
              <a:gd name="connsiteY5" fmla="*/ 73334 h 719277"/>
              <a:gd name="connsiteX6" fmla="*/ 0 w 1140714"/>
              <a:gd name="connsiteY6" fmla="*/ 335540 h 719277"/>
              <a:gd name="connsiteX7" fmla="*/ 396342 w 1140714"/>
              <a:gd name="connsiteY7" fmla="*/ 644506 h 719277"/>
              <a:gd name="connsiteX8" fmla="*/ 463684 w 1140714"/>
              <a:gd name="connsiteY8" fmla="*/ 719277 h 719277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40714"/>
              <a:gd name="connsiteY0" fmla="*/ 721380 h 721380"/>
              <a:gd name="connsiteX1" fmla="*/ 609035 w 1140714"/>
              <a:gd name="connsiteY1" fmla="*/ 632703 h 721380"/>
              <a:gd name="connsiteX2" fmla="*/ 999851 w 1140714"/>
              <a:gd name="connsiteY2" fmla="*/ 544309 h 721380"/>
              <a:gd name="connsiteX3" fmla="*/ 1133577 w 1140714"/>
              <a:gd name="connsiteY3" fmla="*/ 253227 h 721380"/>
              <a:gd name="connsiteX4" fmla="*/ 852002 w 1140714"/>
              <a:gd name="connsiteY4" fmla="*/ 10739 h 721380"/>
              <a:gd name="connsiteX5" fmla="*/ 223273 w 1140714"/>
              <a:gd name="connsiteY5" fmla="*/ 64441 h 721380"/>
              <a:gd name="connsiteX6" fmla="*/ 0 w 1140714"/>
              <a:gd name="connsiteY6" fmla="*/ 337643 h 721380"/>
              <a:gd name="connsiteX7" fmla="*/ 396342 w 1140714"/>
              <a:gd name="connsiteY7" fmla="*/ 646609 h 721380"/>
              <a:gd name="connsiteX8" fmla="*/ 463684 w 1140714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8513"/>
              <a:gd name="connsiteY0" fmla="*/ 721380 h 721380"/>
              <a:gd name="connsiteX1" fmla="*/ 610575 w 1138513"/>
              <a:gd name="connsiteY1" fmla="*/ 643699 h 721380"/>
              <a:gd name="connsiteX2" fmla="*/ 999851 w 1138513"/>
              <a:gd name="connsiteY2" fmla="*/ 544309 h 721380"/>
              <a:gd name="connsiteX3" fmla="*/ 1133577 w 1138513"/>
              <a:gd name="connsiteY3" fmla="*/ 253227 h 721380"/>
              <a:gd name="connsiteX4" fmla="*/ 852002 w 1138513"/>
              <a:gd name="connsiteY4" fmla="*/ 10739 h 721380"/>
              <a:gd name="connsiteX5" fmla="*/ 223273 w 1138513"/>
              <a:gd name="connsiteY5" fmla="*/ 64441 h 721380"/>
              <a:gd name="connsiteX6" fmla="*/ 0 w 1138513"/>
              <a:gd name="connsiteY6" fmla="*/ 337643 h 721380"/>
              <a:gd name="connsiteX7" fmla="*/ 396342 w 1138513"/>
              <a:gd name="connsiteY7" fmla="*/ 646609 h 721380"/>
              <a:gd name="connsiteX8" fmla="*/ 463684 w 1138513"/>
              <a:gd name="connsiteY8" fmla="*/ 721380 h 721380"/>
              <a:gd name="connsiteX0" fmla="*/ 463684 w 1136732"/>
              <a:gd name="connsiteY0" fmla="*/ 721380 h 721380"/>
              <a:gd name="connsiteX1" fmla="*/ 610575 w 1136732"/>
              <a:gd name="connsiteY1" fmla="*/ 643699 h 721380"/>
              <a:gd name="connsiteX2" fmla="*/ 999851 w 1136732"/>
              <a:gd name="connsiteY2" fmla="*/ 544309 h 721380"/>
              <a:gd name="connsiteX3" fmla="*/ 1133577 w 1136732"/>
              <a:gd name="connsiteY3" fmla="*/ 253227 h 721380"/>
              <a:gd name="connsiteX4" fmla="*/ 852002 w 1136732"/>
              <a:gd name="connsiteY4" fmla="*/ 10739 h 721380"/>
              <a:gd name="connsiteX5" fmla="*/ 223273 w 1136732"/>
              <a:gd name="connsiteY5" fmla="*/ 64441 h 721380"/>
              <a:gd name="connsiteX6" fmla="*/ 0 w 1136732"/>
              <a:gd name="connsiteY6" fmla="*/ 337643 h 721380"/>
              <a:gd name="connsiteX7" fmla="*/ 396342 w 1136732"/>
              <a:gd name="connsiteY7" fmla="*/ 646609 h 721380"/>
              <a:gd name="connsiteX8" fmla="*/ 463684 w 1136732"/>
              <a:gd name="connsiteY8" fmla="*/ 721380 h 721380"/>
              <a:gd name="connsiteX0" fmla="*/ 463684 w 1121891"/>
              <a:gd name="connsiteY0" fmla="*/ 721255 h 721255"/>
              <a:gd name="connsiteX1" fmla="*/ 610575 w 1121891"/>
              <a:gd name="connsiteY1" fmla="*/ 643574 h 721255"/>
              <a:gd name="connsiteX2" fmla="*/ 999851 w 1121891"/>
              <a:gd name="connsiteY2" fmla="*/ 544184 h 721255"/>
              <a:gd name="connsiteX3" fmla="*/ 1118177 w 1121891"/>
              <a:gd name="connsiteY3" fmla="*/ 251269 h 721255"/>
              <a:gd name="connsiteX4" fmla="*/ 852002 w 1121891"/>
              <a:gd name="connsiteY4" fmla="*/ 10614 h 721255"/>
              <a:gd name="connsiteX5" fmla="*/ 223273 w 1121891"/>
              <a:gd name="connsiteY5" fmla="*/ 64316 h 721255"/>
              <a:gd name="connsiteX6" fmla="*/ 0 w 1121891"/>
              <a:gd name="connsiteY6" fmla="*/ 337518 h 721255"/>
              <a:gd name="connsiteX7" fmla="*/ 396342 w 1121891"/>
              <a:gd name="connsiteY7" fmla="*/ 646484 h 721255"/>
              <a:gd name="connsiteX8" fmla="*/ 463684 w 1121891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864"/>
              <a:gd name="connsiteY0" fmla="*/ 721255 h 721255"/>
              <a:gd name="connsiteX1" fmla="*/ 610575 w 1123864"/>
              <a:gd name="connsiteY1" fmla="*/ 643574 h 721255"/>
              <a:gd name="connsiteX2" fmla="*/ 999851 w 1123864"/>
              <a:gd name="connsiteY2" fmla="*/ 549682 h 721255"/>
              <a:gd name="connsiteX3" fmla="*/ 1118177 w 1123864"/>
              <a:gd name="connsiteY3" fmla="*/ 251269 h 721255"/>
              <a:gd name="connsiteX4" fmla="*/ 852002 w 1123864"/>
              <a:gd name="connsiteY4" fmla="*/ 10614 h 721255"/>
              <a:gd name="connsiteX5" fmla="*/ 223273 w 1123864"/>
              <a:gd name="connsiteY5" fmla="*/ 64316 h 721255"/>
              <a:gd name="connsiteX6" fmla="*/ 0 w 1123864"/>
              <a:gd name="connsiteY6" fmla="*/ 337518 h 721255"/>
              <a:gd name="connsiteX7" fmla="*/ 396342 w 1123864"/>
              <a:gd name="connsiteY7" fmla="*/ 646484 h 721255"/>
              <a:gd name="connsiteX8" fmla="*/ 463684 w 1123864"/>
              <a:gd name="connsiteY8" fmla="*/ 721255 h 721255"/>
              <a:gd name="connsiteX0" fmla="*/ 463684 w 1123354"/>
              <a:gd name="connsiteY0" fmla="*/ 721255 h 721255"/>
              <a:gd name="connsiteX1" fmla="*/ 610575 w 1123354"/>
              <a:gd name="connsiteY1" fmla="*/ 643574 h 721255"/>
              <a:gd name="connsiteX2" fmla="*/ 999851 w 1123354"/>
              <a:gd name="connsiteY2" fmla="*/ 549682 h 721255"/>
              <a:gd name="connsiteX3" fmla="*/ 1118177 w 1123354"/>
              <a:gd name="connsiteY3" fmla="*/ 251269 h 721255"/>
              <a:gd name="connsiteX4" fmla="*/ 852002 w 1123354"/>
              <a:gd name="connsiteY4" fmla="*/ 10614 h 721255"/>
              <a:gd name="connsiteX5" fmla="*/ 223273 w 1123354"/>
              <a:gd name="connsiteY5" fmla="*/ 64316 h 721255"/>
              <a:gd name="connsiteX6" fmla="*/ 0 w 1123354"/>
              <a:gd name="connsiteY6" fmla="*/ 337518 h 721255"/>
              <a:gd name="connsiteX7" fmla="*/ 396342 w 1123354"/>
              <a:gd name="connsiteY7" fmla="*/ 646484 h 721255"/>
              <a:gd name="connsiteX8" fmla="*/ 463684 w 1123354"/>
              <a:gd name="connsiteY8" fmla="*/ 721255 h 721255"/>
              <a:gd name="connsiteX0" fmla="*/ 411324 w 1070994"/>
              <a:gd name="connsiteY0" fmla="*/ 721255 h 721255"/>
              <a:gd name="connsiteX1" fmla="*/ 558215 w 1070994"/>
              <a:gd name="connsiteY1" fmla="*/ 643574 h 721255"/>
              <a:gd name="connsiteX2" fmla="*/ 947491 w 1070994"/>
              <a:gd name="connsiteY2" fmla="*/ 549682 h 721255"/>
              <a:gd name="connsiteX3" fmla="*/ 1065817 w 1070994"/>
              <a:gd name="connsiteY3" fmla="*/ 251269 h 721255"/>
              <a:gd name="connsiteX4" fmla="*/ 799642 w 1070994"/>
              <a:gd name="connsiteY4" fmla="*/ 10614 h 721255"/>
              <a:gd name="connsiteX5" fmla="*/ 170913 w 1070994"/>
              <a:gd name="connsiteY5" fmla="*/ 64316 h 721255"/>
              <a:gd name="connsiteX6" fmla="*/ 0 w 1070994"/>
              <a:gd name="connsiteY6" fmla="*/ 339351 h 721255"/>
              <a:gd name="connsiteX7" fmla="*/ 343982 w 1070994"/>
              <a:gd name="connsiteY7" fmla="*/ 646484 h 721255"/>
              <a:gd name="connsiteX8" fmla="*/ 411324 w 107099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1255 h 721255"/>
              <a:gd name="connsiteX1" fmla="*/ 538195 w 1050974"/>
              <a:gd name="connsiteY1" fmla="*/ 643574 h 721255"/>
              <a:gd name="connsiteX2" fmla="*/ 927471 w 1050974"/>
              <a:gd name="connsiteY2" fmla="*/ 549682 h 721255"/>
              <a:gd name="connsiteX3" fmla="*/ 1045797 w 1050974"/>
              <a:gd name="connsiteY3" fmla="*/ 251269 h 721255"/>
              <a:gd name="connsiteX4" fmla="*/ 779622 w 1050974"/>
              <a:gd name="connsiteY4" fmla="*/ 10614 h 721255"/>
              <a:gd name="connsiteX5" fmla="*/ 150893 w 1050974"/>
              <a:gd name="connsiteY5" fmla="*/ 64316 h 721255"/>
              <a:gd name="connsiteX6" fmla="*/ 0 w 1050974"/>
              <a:gd name="connsiteY6" fmla="*/ 339351 h 721255"/>
              <a:gd name="connsiteX7" fmla="*/ 323962 w 1050974"/>
              <a:gd name="connsiteY7" fmla="*/ 646484 h 721255"/>
              <a:gd name="connsiteX8" fmla="*/ 391304 w 1050974"/>
              <a:gd name="connsiteY8" fmla="*/ 721255 h 721255"/>
              <a:gd name="connsiteX0" fmla="*/ 391304 w 1050974"/>
              <a:gd name="connsiteY0" fmla="*/ 723864 h 723864"/>
              <a:gd name="connsiteX1" fmla="*/ 538195 w 1050974"/>
              <a:gd name="connsiteY1" fmla="*/ 646183 h 723864"/>
              <a:gd name="connsiteX2" fmla="*/ 927471 w 1050974"/>
              <a:gd name="connsiteY2" fmla="*/ 552291 h 723864"/>
              <a:gd name="connsiteX3" fmla="*/ 1045797 w 1050974"/>
              <a:gd name="connsiteY3" fmla="*/ 253878 h 723864"/>
              <a:gd name="connsiteX4" fmla="*/ 779622 w 1050974"/>
              <a:gd name="connsiteY4" fmla="*/ 13223 h 723864"/>
              <a:gd name="connsiteX5" fmla="*/ 201713 w 1050974"/>
              <a:gd name="connsiteY5" fmla="*/ 55929 h 723864"/>
              <a:gd name="connsiteX6" fmla="*/ 0 w 1050974"/>
              <a:gd name="connsiteY6" fmla="*/ 341960 h 723864"/>
              <a:gd name="connsiteX7" fmla="*/ 323962 w 1050974"/>
              <a:gd name="connsiteY7" fmla="*/ 649093 h 723864"/>
              <a:gd name="connsiteX8" fmla="*/ 391304 w 1050974"/>
              <a:gd name="connsiteY8" fmla="*/ 723864 h 723864"/>
              <a:gd name="connsiteX0" fmla="*/ 391304 w 1050974"/>
              <a:gd name="connsiteY0" fmla="*/ 722931 h 722931"/>
              <a:gd name="connsiteX1" fmla="*/ 538195 w 1050974"/>
              <a:gd name="connsiteY1" fmla="*/ 645250 h 722931"/>
              <a:gd name="connsiteX2" fmla="*/ 927471 w 1050974"/>
              <a:gd name="connsiteY2" fmla="*/ 551358 h 722931"/>
              <a:gd name="connsiteX3" fmla="*/ 1045797 w 1050974"/>
              <a:gd name="connsiteY3" fmla="*/ 252945 h 722931"/>
              <a:gd name="connsiteX4" fmla="*/ 779622 w 1050974"/>
              <a:gd name="connsiteY4" fmla="*/ 12290 h 722931"/>
              <a:gd name="connsiteX5" fmla="*/ 215573 w 1050974"/>
              <a:gd name="connsiteY5" fmla="*/ 58661 h 722931"/>
              <a:gd name="connsiteX6" fmla="*/ 0 w 1050974"/>
              <a:gd name="connsiteY6" fmla="*/ 341027 h 722931"/>
              <a:gd name="connsiteX7" fmla="*/ 323962 w 1050974"/>
              <a:gd name="connsiteY7" fmla="*/ 648160 h 722931"/>
              <a:gd name="connsiteX8" fmla="*/ 391304 w 1050974"/>
              <a:gd name="connsiteY8" fmla="*/ 722931 h 722931"/>
              <a:gd name="connsiteX0" fmla="*/ 382064 w 1041734"/>
              <a:gd name="connsiteY0" fmla="*/ 722931 h 722931"/>
              <a:gd name="connsiteX1" fmla="*/ 528955 w 1041734"/>
              <a:gd name="connsiteY1" fmla="*/ 645250 h 722931"/>
              <a:gd name="connsiteX2" fmla="*/ 918231 w 1041734"/>
              <a:gd name="connsiteY2" fmla="*/ 551358 h 722931"/>
              <a:gd name="connsiteX3" fmla="*/ 1036557 w 1041734"/>
              <a:gd name="connsiteY3" fmla="*/ 252945 h 722931"/>
              <a:gd name="connsiteX4" fmla="*/ 770382 w 1041734"/>
              <a:gd name="connsiteY4" fmla="*/ 12290 h 722931"/>
              <a:gd name="connsiteX5" fmla="*/ 206333 w 1041734"/>
              <a:gd name="connsiteY5" fmla="*/ 58661 h 722931"/>
              <a:gd name="connsiteX6" fmla="*/ 0 w 1041734"/>
              <a:gd name="connsiteY6" fmla="*/ 342860 h 722931"/>
              <a:gd name="connsiteX7" fmla="*/ 314722 w 1041734"/>
              <a:gd name="connsiteY7" fmla="*/ 648160 h 722931"/>
              <a:gd name="connsiteX8" fmla="*/ 382064 w 1041734"/>
              <a:gd name="connsiteY8" fmla="*/ 722931 h 7229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1734" h="722931">
                <a:moveTo>
                  <a:pt x="382064" y="722931"/>
                </a:moveTo>
                <a:cubicBezTo>
                  <a:pt x="406019" y="660055"/>
                  <a:pt x="439594" y="666515"/>
                  <a:pt x="528955" y="645250"/>
                </a:cubicBezTo>
                <a:cubicBezTo>
                  <a:pt x="618316" y="623985"/>
                  <a:pt x="833631" y="616742"/>
                  <a:pt x="918231" y="551358"/>
                </a:cubicBezTo>
                <a:cubicBezTo>
                  <a:pt x="1002831" y="485974"/>
                  <a:pt x="1059658" y="370279"/>
                  <a:pt x="1036557" y="252945"/>
                </a:cubicBezTo>
                <a:cubicBezTo>
                  <a:pt x="1013456" y="135611"/>
                  <a:pt x="908753" y="44671"/>
                  <a:pt x="770382" y="12290"/>
                </a:cubicBezTo>
                <a:cubicBezTo>
                  <a:pt x="632011" y="-20091"/>
                  <a:pt x="338916" y="17165"/>
                  <a:pt x="206333" y="58661"/>
                </a:cubicBezTo>
                <a:cubicBezTo>
                  <a:pt x="73750" y="100157"/>
                  <a:pt x="1822" y="199023"/>
                  <a:pt x="0" y="342860"/>
                </a:cubicBezTo>
                <a:cubicBezTo>
                  <a:pt x="27105" y="498943"/>
                  <a:pt x="87932" y="573770"/>
                  <a:pt x="314722" y="648160"/>
                </a:cubicBezTo>
                <a:cubicBezTo>
                  <a:pt x="367872" y="666162"/>
                  <a:pt x="382064" y="722931"/>
                  <a:pt x="382064" y="722931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326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6D441F-9FBB-4F90-987A-39793DE0E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C92B1E-8D5D-45CA-9A8B-53E3B7FEC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489E71-49A9-4CE9-AD1D-780A876BC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561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4053A-B2EE-4E20-9723-6BB0BBD50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553272"/>
            <a:ext cx="3932237" cy="173272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B065AB-0DF3-4C86-AB5F-EB65021FDB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5642" y="987425"/>
            <a:ext cx="5939745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D99FAE-8825-466D-9F1E-3B7BAED2C0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368550"/>
            <a:ext cx="3932237" cy="350043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3A6375-677F-4A58-B98D-18F3DEF8E6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B40F2C-7AE7-481B-856A-B3E26AE8B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E7C48C-9BD9-41CB-915E-A905B8869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203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B6DE4-025D-4D93-A5D0-FB4589720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15915"/>
            <a:ext cx="3932237" cy="167008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93EE21-471F-4B7B-B7AF-192243A127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46B769-8E40-42E6-8F62-C4347B0CE9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365744"/>
            <a:ext cx="3932237" cy="35032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384DC6-1AA3-4779-8EDF-F4A877508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47F83E-FAF9-43E1-95CC-6F4EDD76B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3D8C7B-B211-4BAF-9C05-09CF993B0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462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139E3-FB89-4585-A22D-15851E8DE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94B498-70D2-4956-A576-83345B38DC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A84CB-FF9E-43D6-8805-B4ABB520D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A7EE14-0A60-428B-BC0E-A50951E0E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2A9A22-BBF2-4B23-B17F-B32AC87D2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0102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5CC51B-E0BE-4D50-A04A-571F8BCAE2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99550" y="692150"/>
            <a:ext cx="2254250" cy="530993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1F5607-7A89-4981-87F4-98BC7CE0A9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692150"/>
            <a:ext cx="8108950" cy="530993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20D5BE-275A-42D5-BCE1-357D53FC5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91109-F4F8-4597-962C-A4F4B7960636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525F9A-B406-4028-AC92-D12450519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70F0A-5147-4274-A0A1-BD2191794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566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AAE2DA9-9BAF-4D46-BC97-20425C5321FD}"/>
              </a:ext>
            </a:extLst>
          </p:cNvPr>
          <p:cNvSpPr/>
          <p:nvPr/>
        </p:nvSpPr>
        <p:spPr>
          <a:xfrm>
            <a:off x="372926" y="367993"/>
            <a:ext cx="11499601" cy="6203902"/>
          </a:xfrm>
          <a:custGeom>
            <a:avLst/>
            <a:gdLst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321880 w 11499601"/>
              <a:gd name="connsiteY17" fmla="*/ 5943328 h 6250474"/>
              <a:gd name="connsiteX18" fmla="*/ 2161451 w 11499601"/>
              <a:gd name="connsiteY18" fmla="*/ 5941720 h 6250474"/>
              <a:gd name="connsiteX19" fmla="*/ 1884575 w 11499601"/>
              <a:gd name="connsiteY19" fmla="*/ 5937508 h 6250474"/>
              <a:gd name="connsiteX20" fmla="*/ 1731597 w 11499601"/>
              <a:gd name="connsiteY20" fmla="*/ 5934968 h 6250474"/>
              <a:gd name="connsiteX21" fmla="*/ 1588500 w 11499601"/>
              <a:gd name="connsiteY21" fmla="*/ 5940418 h 6250474"/>
              <a:gd name="connsiteX22" fmla="*/ 671167 w 11499601"/>
              <a:gd name="connsiteY22" fmla="*/ 5948382 h 6250474"/>
              <a:gd name="connsiteX23" fmla="*/ 94741 w 11499601"/>
              <a:gd name="connsiteY23" fmla="*/ 5957415 h 6250474"/>
              <a:gd name="connsiteX24" fmla="*/ 37859 w 11499601"/>
              <a:gd name="connsiteY24" fmla="*/ 5876060 h 6250474"/>
              <a:gd name="connsiteX25" fmla="*/ 28975 w 11499601"/>
              <a:gd name="connsiteY25" fmla="*/ 2606888 h 6250474"/>
              <a:gd name="connsiteX26" fmla="*/ 33539 w 11499601"/>
              <a:gd name="connsiteY26" fmla="*/ 59860 h 6250474"/>
              <a:gd name="connsiteX27" fmla="*/ 39830 w 11499601"/>
              <a:gd name="connsiteY27" fmla="*/ 42028 h 6250474"/>
              <a:gd name="connsiteX28" fmla="*/ 88659 w 11499601"/>
              <a:gd name="connsiteY28" fmla="*/ 37282 h 6250474"/>
              <a:gd name="connsiteX29" fmla="*/ 301554 w 11499601"/>
              <a:gd name="connsiteY29" fmla="*/ 37282 h 6250474"/>
              <a:gd name="connsiteX30" fmla="*/ 416464 w 11499601"/>
              <a:gd name="connsiteY30" fmla="*/ 30725 h 6250474"/>
              <a:gd name="connsiteX31" fmla="*/ 907723 w 11499601"/>
              <a:gd name="connsiteY31" fmla="*/ 24269 h 6250474"/>
              <a:gd name="connsiteX32" fmla="*/ 3989089 w 11499601"/>
              <a:gd name="connsiteY32" fmla="*/ 29653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161451 w 11499601"/>
              <a:gd name="connsiteY17" fmla="*/ 5941720 h 6250474"/>
              <a:gd name="connsiteX18" fmla="*/ 1884575 w 11499601"/>
              <a:gd name="connsiteY18" fmla="*/ 5937508 h 6250474"/>
              <a:gd name="connsiteX19" fmla="*/ 1731597 w 11499601"/>
              <a:gd name="connsiteY19" fmla="*/ 5934968 h 6250474"/>
              <a:gd name="connsiteX20" fmla="*/ 1588500 w 11499601"/>
              <a:gd name="connsiteY20" fmla="*/ 5940418 h 6250474"/>
              <a:gd name="connsiteX21" fmla="*/ 671167 w 11499601"/>
              <a:gd name="connsiteY21" fmla="*/ 5948382 h 6250474"/>
              <a:gd name="connsiteX22" fmla="*/ 94741 w 11499601"/>
              <a:gd name="connsiteY22" fmla="*/ 5957415 h 6250474"/>
              <a:gd name="connsiteX23" fmla="*/ 37859 w 11499601"/>
              <a:gd name="connsiteY23" fmla="*/ 5876060 h 6250474"/>
              <a:gd name="connsiteX24" fmla="*/ 28975 w 11499601"/>
              <a:gd name="connsiteY24" fmla="*/ 2606888 h 6250474"/>
              <a:gd name="connsiteX25" fmla="*/ 33539 w 11499601"/>
              <a:gd name="connsiteY25" fmla="*/ 59860 h 6250474"/>
              <a:gd name="connsiteX26" fmla="*/ 39830 w 11499601"/>
              <a:gd name="connsiteY26" fmla="*/ 42028 h 6250474"/>
              <a:gd name="connsiteX27" fmla="*/ 88659 w 11499601"/>
              <a:gd name="connsiteY27" fmla="*/ 37282 h 6250474"/>
              <a:gd name="connsiteX28" fmla="*/ 301554 w 11499601"/>
              <a:gd name="connsiteY28" fmla="*/ 37282 h 6250474"/>
              <a:gd name="connsiteX29" fmla="*/ 416464 w 11499601"/>
              <a:gd name="connsiteY29" fmla="*/ 30725 h 6250474"/>
              <a:gd name="connsiteX30" fmla="*/ 907723 w 11499601"/>
              <a:gd name="connsiteY30" fmla="*/ 24269 h 6250474"/>
              <a:gd name="connsiteX31" fmla="*/ 3989089 w 11499601"/>
              <a:gd name="connsiteY31" fmla="*/ 29653 h 6250474"/>
              <a:gd name="connsiteX32" fmla="*/ 9680053 w 11499601"/>
              <a:gd name="connsiteY32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1884575 w 11499601"/>
              <a:gd name="connsiteY17" fmla="*/ 5937508 h 6250474"/>
              <a:gd name="connsiteX18" fmla="*/ 1731597 w 11499601"/>
              <a:gd name="connsiteY18" fmla="*/ 5934968 h 6250474"/>
              <a:gd name="connsiteX19" fmla="*/ 1588500 w 11499601"/>
              <a:gd name="connsiteY19" fmla="*/ 5940418 h 6250474"/>
              <a:gd name="connsiteX20" fmla="*/ 671167 w 11499601"/>
              <a:gd name="connsiteY20" fmla="*/ 5948382 h 6250474"/>
              <a:gd name="connsiteX21" fmla="*/ 94741 w 11499601"/>
              <a:gd name="connsiteY21" fmla="*/ 5957415 h 6250474"/>
              <a:gd name="connsiteX22" fmla="*/ 37859 w 11499601"/>
              <a:gd name="connsiteY22" fmla="*/ 5876060 h 6250474"/>
              <a:gd name="connsiteX23" fmla="*/ 28975 w 11499601"/>
              <a:gd name="connsiteY23" fmla="*/ 2606888 h 6250474"/>
              <a:gd name="connsiteX24" fmla="*/ 33539 w 11499601"/>
              <a:gd name="connsiteY24" fmla="*/ 59860 h 6250474"/>
              <a:gd name="connsiteX25" fmla="*/ 39830 w 11499601"/>
              <a:gd name="connsiteY25" fmla="*/ 42028 h 6250474"/>
              <a:gd name="connsiteX26" fmla="*/ 88659 w 11499601"/>
              <a:gd name="connsiteY26" fmla="*/ 37282 h 6250474"/>
              <a:gd name="connsiteX27" fmla="*/ 301554 w 11499601"/>
              <a:gd name="connsiteY27" fmla="*/ 37282 h 6250474"/>
              <a:gd name="connsiteX28" fmla="*/ 416464 w 11499601"/>
              <a:gd name="connsiteY28" fmla="*/ 30725 h 6250474"/>
              <a:gd name="connsiteX29" fmla="*/ 907723 w 11499601"/>
              <a:gd name="connsiteY29" fmla="*/ 24269 h 6250474"/>
              <a:gd name="connsiteX30" fmla="*/ 3989089 w 11499601"/>
              <a:gd name="connsiteY30" fmla="*/ 29653 h 6250474"/>
              <a:gd name="connsiteX31" fmla="*/ 9680053 w 11499601"/>
              <a:gd name="connsiteY31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11590 w 11499601"/>
              <a:gd name="connsiteY9" fmla="*/ 5989374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01402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731597 w 11499601"/>
              <a:gd name="connsiteY16" fmla="*/ 5934968 h 6250474"/>
              <a:gd name="connsiteX17" fmla="*/ 1588500 w 11499601"/>
              <a:gd name="connsiteY17" fmla="*/ 5940418 h 6250474"/>
              <a:gd name="connsiteX18" fmla="*/ 671167 w 11499601"/>
              <a:gd name="connsiteY18" fmla="*/ 5948382 h 6250474"/>
              <a:gd name="connsiteX19" fmla="*/ 94741 w 11499601"/>
              <a:gd name="connsiteY19" fmla="*/ 5957415 h 6250474"/>
              <a:gd name="connsiteX20" fmla="*/ 37859 w 11499601"/>
              <a:gd name="connsiteY20" fmla="*/ 5876060 h 6250474"/>
              <a:gd name="connsiteX21" fmla="*/ 28975 w 11499601"/>
              <a:gd name="connsiteY21" fmla="*/ 2606888 h 6250474"/>
              <a:gd name="connsiteX22" fmla="*/ 33539 w 11499601"/>
              <a:gd name="connsiteY22" fmla="*/ 59860 h 6250474"/>
              <a:gd name="connsiteX23" fmla="*/ 39830 w 11499601"/>
              <a:gd name="connsiteY23" fmla="*/ 42028 h 6250474"/>
              <a:gd name="connsiteX24" fmla="*/ 88659 w 11499601"/>
              <a:gd name="connsiteY24" fmla="*/ 37282 h 6250474"/>
              <a:gd name="connsiteX25" fmla="*/ 301554 w 11499601"/>
              <a:gd name="connsiteY25" fmla="*/ 37282 h 6250474"/>
              <a:gd name="connsiteX26" fmla="*/ 416464 w 11499601"/>
              <a:gd name="connsiteY26" fmla="*/ 30725 h 6250474"/>
              <a:gd name="connsiteX27" fmla="*/ 907723 w 11499601"/>
              <a:gd name="connsiteY27" fmla="*/ 24269 h 6250474"/>
              <a:gd name="connsiteX28" fmla="*/ 3989089 w 11499601"/>
              <a:gd name="connsiteY28" fmla="*/ 29653 h 6250474"/>
              <a:gd name="connsiteX29" fmla="*/ 9680053 w 11499601"/>
              <a:gd name="connsiteY29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88500 w 11499601"/>
              <a:gd name="connsiteY16" fmla="*/ 5940418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16786 w 11499601"/>
              <a:gd name="connsiteY15" fmla="*/ 5901423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71167 w 11499601"/>
              <a:gd name="connsiteY16" fmla="*/ 5948382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499601" h="6250474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68807" y="-29564"/>
                  <a:pt x="11499601" y="84193"/>
                </a:cubicBezTo>
                <a:lnTo>
                  <a:pt x="11496115" y="333210"/>
                </a:lnTo>
                <a:cubicBezTo>
                  <a:pt x="11496285" y="48943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C489E99-8A12-4C4F-92F9-95B01D814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0724" y="558209"/>
            <a:ext cx="10333075" cy="141413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11B211-A6C3-4384-AA0B-7A8561A53C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20726" y="2089298"/>
            <a:ext cx="10333074" cy="38277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007E98-5ED3-41C2-BC39-EA8FB826AB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67834" y="6356350"/>
            <a:ext cx="26049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1"/>
                </a:solidFill>
              </a:defRPr>
            </a:lvl1pPr>
          </a:lstStyle>
          <a:p>
            <a:fld id="{C1691109-F4F8-4597-962C-A4F4B7960636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493049-EC55-4ABD-8F77-F5A84AE384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756153" y="6356350"/>
            <a:ext cx="34441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cap="all" spc="100" baseline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21B6DF-CCDC-4ED0-A4B2-1512B668F4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00263" y="6356350"/>
            <a:ext cx="5239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7C7FAD9F-AEE9-406E-B720-57D2B9DB2816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2D2C6CA-56BB-4A08-A1E2-342F83955EDB}"/>
              </a:ext>
            </a:extLst>
          </p:cNvPr>
          <p:cNvSpPr/>
          <p:nvPr/>
        </p:nvSpPr>
        <p:spPr>
          <a:xfrm>
            <a:off x="403284" y="389461"/>
            <a:ext cx="11499601" cy="6203902"/>
          </a:xfrm>
          <a:custGeom>
            <a:avLst/>
            <a:gdLst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321880 w 11499601"/>
              <a:gd name="connsiteY17" fmla="*/ 5943328 h 6250474"/>
              <a:gd name="connsiteX18" fmla="*/ 2161451 w 11499601"/>
              <a:gd name="connsiteY18" fmla="*/ 5941720 h 6250474"/>
              <a:gd name="connsiteX19" fmla="*/ 1884575 w 11499601"/>
              <a:gd name="connsiteY19" fmla="*/ 5937508 h 6250474"/>
              <a:gd name="connsiteX20" fmla="*/ 1731597 w 11499601"/>
              <a:gd name="connsiteY20" fmla="*/ 5934968 h 6250474"/>
              <a:gd name="connsiteX21" fmla="*/ 1588500 w 11499601"/>
              <a:gd name="connsiteY21" fmla="*/ 5940418 h 6250474"/>
              <a:gd name="connsiteX22" fmla="*/ 671167 w 11499601"/>
              <a:gd name="connsiteY22" fmla="*/ 5948382 h 6250474"/>
              <a:gd name="connsiteX23" fmla="*/ 94741 w 11499601"/>
              <a:gd name="connsiteY23" fmla="*/ 5957415 h 6250474"/>
              <a:gd name="connsiteX24" fmla="*/ 37859 w 11499601"/>
              <a:gd name="connsiteY24" fmla="*/ 5876060 h 6250474"/>
              <a:gd name="connsiteX25" fmla="*/ 28975 w 11499601"/>
              <a:gd name="connsiteY25" fmla="*/ 2606888 h 6250474"/>
              <a:gd name="connsiteX26" fmla="*/ 33539 w 11499601"/>
              <a:gd name="connsiteY26" fmla="*/ 59860 h 6250474"/>
              <a:gd name="connsiteX27" fmla="*/ 39830 w 11499601"/>
              <a:gd name="connsiteY27" fmla="*/ 42028 h 6250474"/>
              <a:gd name="connsiteX28" fmla="*/ 88659 w 11499601"/>
              <a:gd name="connsiteY28" fmla="*/ 37282 h 6250474"/>
              <a:gd name="connsiteX29" fmla="*/ 301554 w 11499601"/>
              <a:gd name="connsiteY29" fmla="*/ 37282 h 6250474"/>
              <a:gd name="connsiteX30" fmla="*/ 416464 w 11499601"/>
              <a:gd name="connsiteY30" fmla="*/ 30725 h 6250474"/>
              <a:gd name="connsiteX31" fmla="*/ 907723 w 11499601"/>
              <a:gd name="connsiteY31" fmla="*/ 24269 h 6250474"/>
              <a:gd name="connsiteX32" fmla="*/ 3989089 w 11499601"/>
              <a:gd name="connsiteY32" fmla="*/ 29653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2161451 w 11499601"/>
              <a:gd name="connsiteY17" fmla="*/ 5941720 h 6250474"/>
              <a:gd name="connsiteX18" fmla="*/ 1884575 w 11499601"/>
              <a:gd name="connsiteY18" fmla="*/ 5937508 h 6250474"/>
              <a:gd name="connsiteX19" fmla="*/ 1731597 w 11499601"/>
              <a:gd name="connsiteY19" fmla="*/ 5934968 h 6250474"/>
              <a:gd name="connsiteX20" fmla="*/ 1588500 w 11499601"/>
              <a:gd name="connsiteY20" fmla="*/ 5940418 h 6250474"/>
              <a:gd name="connsiteX21" fmla="*/ 671167 w 11499601"/>
              <a:gd name="connsiteY21" fmla="*/ 5948382 h 6250474"/>
              <a:gd name="connsiteX22" fmla="*/ 94741 w 11499601"/>
              <a:gd name="connsiteY22" fmla="*/ 5957415 h 6250474"/>
              <a:gd name="connsiteX23" fmla="*/ 37859 w 11499601"/>
              <a:gd name="connsiteY23" fmla="*/ 5876060 h 6250474"/>
              <a:gd name="connsiteX24" fmla="*/ 28975 w 11499601"/>
              <a:gd name="connsiteY24" fmla="*/ 2606888 h 6250474"/>
              <a:gd name="connsiteX25" fmla="*/ 33539 w 11499601"/>
              <a:gd name="connsiteY25" fmla="*/ 59860 h 6250474"/>
              <a:gd name="connsiteX26" fmla="*/ 39830 w 11499601"/>
              <a:gd name="connsiteY26" fmla="*/ 42028 h 6250474"/>
              <a:gd name="connsiteX27" fmla="*/ 88659 w 11499601"/>
              <a:gd name="connsiteY27" fmla="*/ 37282 h 6250474"/>
              <a:gd name="connsiteX28" fmla="*/ 301554 w 11499601"/>
              <a:gd name="connsiteY28" fmla="*/ 37282 h 6250474"/>
              <a:gd name="connsiteX29" fmla="*/ 416464 w 11499601"/>
              <a:gd name="connsiteY29" fmla="*/ 30725 h 6250474"/>
              <a:gd name="connsiteX30" fmla="*/ 907723 w 11499601"/>
              <a:gd name="connsiteY30" fmla="*/ 24269 h 6250474"/>
              <a:gd name="connsiteX31" fmla="*/ 3989089 w 11499601"/>
              <a:gd name="connsiteY31" fmla="*/ 29653 h 6250474"/>
              <a:gd name="connsiteX32" fmla="*/ 9680053 w 11499601"/>
              <a:gd name="connsiteY32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5021779 w 11499601"/>
              <a:gd name="connsiteY10" fmla="*/ 5972741 h 6250474"/>
              <a:gd name="connsiteX11" fmla="*/ 3239306 w 11499601"/>
              <a:gd name="connsiteY11" fmla="*/ 5972741 h 6250474"/>
              <a:gd name="connsiteX12" fmla="*/ 3217554 w 11499601"/>
              <a:gd name="connsiteY12" fmla="*/ 6005912 h 6250474"/>
              <a:gd name="connsiteX13" fmla="*/ 3219866 w 11499601"/>
              <a:gd name="connsiteY13" fmla="*/ 6250474 h 6250474"/>
              <a:gd name="connsiteX14" fmla="*/ 2855432 w 11499601"/>
              <a:gd name="connsiteY14" fmla="*/ 6045972 h 6250474"/>
              <a:gd name="connsiteX15" fmla="*/ 2785655 w 11499601"/>
              <a:gd name="connsiteY15" fmla="*/ 5972741 h 6250474"/>
              <a:gd name="connsiteX16" fmla="*/ 2321880 w 11499601"/>
              <a:gd name="connsiteY16" fmla="*/ 5972741 h 6250474"/>
              <a:gd name="connsiteX17" fmla="*/ 1884575 w 11499601"/>
              <a:gd name="connsiteY17" fmla="*/ 5937508 h 6250474"/>
              <a:gd name="connsiteX18" fmla="*/ 1731597 w 11499601"/>
              <a:gd name="connsiteY18" fmla="*/ 5934968 h 6250474"/>
              <a:gd name="connsiteX19" fmla="*/ 1588500 w 11499601"/>
              <a:gd name="connsiteY19" fmla="*/ 5940418 h 6250474"/>
              <a:gd name="connsiteX20" fmla="*/ 671167 w 11499601"/>
              <a:gd name="connsiteY20" fmla="*/ 5948382 h 6250474"/>
              <a:gd name="connsiteX21" fmla="*/ 94741 w 11499601"/>
              <a:gd name="connsiteY21" fmla="*/ 5957415 h 6250474"/>
              <a:gd name="connsiteX22" fmla="*/ 37859 w 11499601"/>
              <a:gd name="connsiteY22" fmla="*/ 5876060 h 6250474"/>
              <a:gd name="connsiteX23" fmla="*/ 28975 w 11499601"/>
              <a:gd name="connsiteY23" fmla="*/ 2606888 h 6250474"/>
              <a:gd name="connsiteX24" fmla="*/ 33539 w 11499601"/>
              <a:gd name="connsiteY24" fmla="*/ 59860 h 6250474"/>
              <a:gd name="connsiteX25" fmla="*/ 39830 w 11499601"/>
              <a:gd name="connsiteY25" fmla="*/ 42028 h 6250474"/>
              <a:gd name="connsiteX26" fmla="*/ 88659 w 11499601"/>
              <a:gd name="connsiteY26" fmla="*/ 37282 h 6250474"/>
              <a:gd name="connsiteX27" fmla="*/ 301554 w 11499601"/>
              <a:gd name="connsiteY27" fmla="*/ 37282 h 6250474"/>
              <a:gd name="connsiteX28" fmla="*/ 416464 w 11499601"/>
              <a:gd name="connsiteY28" fmla="*/ 30725 h 6250474"/>
              <a:gd name="connsiteX29" fmla="*/ 907723 w 11499601"/>
              <a:gd name="connsiteY29" fmla="*/ 24269 h 6250474"/>
              <a:gd name="connsiteX30" fmla="*/ 3989089 w 11499601"/>
              <a:gd name="connsiteY30" fmla="*/ 29653 h 6250474"/>
              <a:gd name="connsiteX31" fmla="*/ 9680053 w 11499601"/>
              <a:gd name="connsiteY31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21779 w 11499601"/>
              <a:gd name="connsiteY9" fmla="*/ 5958809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11590 w 11499601"/>
              <a:gd name="connsiteY9" fmla="*/ 5989374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5001402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884575 w 11499601"/>
              <a:gd name="connsiteY16" fmla="*/ 5937508 h 6250474"/>
              <a:gd name="connsiteX17" fmla="*/ 1731597 w 11499601"/>
              <a:gd name="connsiteY17" fmla="*/ 5934968 h 6250474"/>
              <a:gd name="connsiteX18" fmla="*/ 1588500 w 11499601"/>
              <a:gd name="connsiteY18" fmla="*/ 5940418 h 6250474"/>
              <a:gd name="connsiteX19" fmla="*/ 671167 w 11499601"/>
              <a:gd name="connsiteY19" fmla="*/ 5948382 h 6250474"/>
              <a:gd name="connsiteX20" fmla="*/ 94741 w 11499601"/>
              <a:gd name="connsiteY20" fmla="*/ 5957415 h 6250474"/>
              <a:gd name="connsiteX21" fmla="*/ 37859 w 11499601"/>
              <a:gd name="connsiteY21" fmla="*/ 5876060 h 6250474"/>
              <a:gd name="connsiteX22" fmla="*/ 28975 w 11499601"/>
              <a:gd name="connsiteY22" fmla="*/ 2606888 h 6250474"/>
              <a:gd name="connsiteX23" fmla="*/ 33539 w 11499601"/>
              <a:gd name="connsiteY23" fmla="*/ 59860 h 6250474"/>
              <a:gd name="connsiteX24" fmla="*/ 39830 w 11499601"/>
              <a:gd name="connsiteY24" fmla="*/ 42028 h 6250474"/>
              <a:gd name="connsiteX25" fmla="*/ 88659 w 11499601"/>
              <a:gd name="connsiteY25" fmla="*/ 37282 h 6250474"/>
              <a:gd name="connsiteX26" fmla="*/ 301554 w 11499601"/>
              <a:gd name="connsiteY26" fmla="*/ 37282 h 6250474"/>
              <a:gd name="connsiteX27" fmla="*/ 416464 w 11499601"/>
              <a:gd name="connsiteY27" fmla="*/ 30725 h 6250474"/>
              <a:gd name="connsiteX28" fmla="*/ 907723 w 11499601"/>
              <a:gd name="connsiteY28" fmla="*/ 24269 h 6250474"/>
              <a:gd name="connsiteX29" fmla="*/ 3989089 w 11499601"/>
              <a:gd name="connsiteY29" fmla="*/ 29653 h 6250474"/>
              <a:gd name="connsiteX30" fmla="*/ 9680053 w 11499601"/>
              <a:gd name="connsiteY30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731597 w 11499601"/>
              <a:gd name="connsiteY16" fmla="*/ 5934968 h 6250474"/>
              <a:gd name="connsiteX17" fmla="*/ 1588500 w 11499601"/>
              <a:gd name="connsiteY17" fmla="*/ 5940418 h 6250474"/>
              <a:gd name="connsiteX18" fmla="*/ 671167 w 11499601"/>
              <a:gd name="connsiteY18" fmla="*/ 5948382 h 6250474"/>
              <a:gd name="connsiteX19" fmla="*/ 94741 w 11499601"/>
              <a:gd name="connsiteY19" fmla="*/ 5957415 h 6250474"/>
              <a:gd name="connsiteX20" fmla="*/ 37859 w 11499601"/>
              <a:gd name="connsiteY20" fmla="*/ 5876060 h 6250474"/>
              <a:gd name="connsiteX21" fmla="*/ 28975 w 11499601"/>
              <a:gd name="connsiteY21" fmla="*/ 2606888 h 6250474"/>
              <a:gd name="connsiteX22" fmla="*/ 33539 w 11499601"/>
              <a:gd name="connsiteY22" fmla="*/ 59860 h 6250474"/>
              <a:gd name="connsiteX23" fmla="*/ 39830 w 11499601"/>
              <a:gd name="connsiteY23" fmla="*/ 42028 h 6250474"/>
              <a:gd name="connsiteX24" fmla="*/ 88659 w 11499601"/>
              <a:gd name="connsiteY24" fmla="*/ 37282 h 6250474"/>
              <a:gd name="connsiteX25" fmla="*/ 301554 w 11499601"/>
              <a:gd name="connsiteY25" fmla="*/ 37282 h 6250474"/>
              <a:gd name="connsiteX26" fmla="*/ 416464 w 11499601"/>
              <a:gd name="connsiteY26" fmla="*/ 30725 h 6250474"/>
              <a:gd name="connsiteX27" fmla="*/ 907723 w 11499601"/>
              <a:gd name="connsiteY27" fmla="*/ 24269 h 6250474"/>
              <a:gd name="connsiteX28" fmla="*/ 3989089 w 11499601"/>
              <a:gd name="connsiteY28" fmla="*/ 29653 h 6250474"/>
              <a:gd name="connsiteX29" fmla="*/ 9680053 w 11499601"/>
              <a:gd name="connsiteY29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88500 w 11499601"/>
              <a:gd name="connsiteY16" fmla="*/ 5940418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21880 w 11499601"/>
              <a:gd name="connsiteY15" fmla="*/ 5972741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16786 w 11499601"/>
              <a:gd name="connsiteY15" fmla="*/ 5901423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1552841 w 11499601"/>
              <a:gd name="connsiteY16" fmla="*/ 5965889 h 6250474"/>
              <a:gd name="connsiteX17" fmla="*/ 671167 w 11499601"/>
              <a:gd name="connsiteY17" fmla="*/ 5948382 h 6250474"/>
              <a:gd name="connsiteX18" fmla="*/ 94741 w 11499601"/>
              <a:gd name="connsiteY18" fmla="*/ 5957415 h 6250474"/>
              <a:gd name="connsiteX19" fmla="*/ 37859 w 11499601"/>
              <a:gd name="connsiteY19" fmla="*/ 5876060 h 6250474"/>
              <a:gd name="connsiteX20" fmla="*/ 28975 w 11499601"/>
              <a:gd name="connsiteY20" fmla="*/ 2606888 h 6250474"/>
              <a:gd name="connsiteX21" fmla="*/ 33539 w 11499601"/>
              <a:gd name="connsiteY21" fmla="*/ 59860 h 6250474"/>
              <a:gd name="connsiteX22" fmla="*/ 39830 w 11499601"/>
              <a:gd name="connsiteY22" fmla="*/ 42028 h 6250474"/>
              <a:gd name="connsiteX23" fmla="*/ 88659 w 11499601"/>
              <a:gd name="connsiteY23" fmla="*/ 37282 h 6250474"/>
              <a:gd name="connsiteX24" fmla="*/ 301554 w 11499601"/>
              <a:gd name="connsiteY24" fmla="*/ 37282 h 6250474"/>
              <a:gd name="connsiteX25" fmla="*/ 416464 w 11499601"/>
              <a:gd name="connsiteY25" fmla="*/ 30725 h 6250474"/>
              <a:gd name="connsiteX26" fmla="*/ 907723 w 11499601"/>
              <a:gd name="connsiteY26" fmla="*/ 24269 h 6250474"/>
              <a:gd name="connsiteX27" fmla="*/ 3989089 w 11499601"/>
              <a:gd name="connsiteY27" fmla="*/ 29653 h 6250474"/>
              <a:gd name="connsiteX28" fmla="*/ 9680053 w 11499601"/>
              <a:gd name="connsiteY28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71167 w 11499601"/>
              <a:gd name="connsiteY16" fmla="*/ 5948382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55432 w 11499601"/>
              <a:gd name="connsiteY13" fmla="*/ 6045972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84193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5500 h 6255974"/>
              <a:gd name="connsiteX1" fmla="*/ 11263634 w 11499601"/>
              <a:gd name="connsiteY1" fmla="*/ 16394 h 6255974"/>
              <a:gd name="connsiteX2" fmla="*/ 11499601 w 11499601"/>
              <a:gd name="connsiteY2" fmla="*/ 64794 h 6255974"/>
              <a:gd name="connsiteX3" fmla="*/ 11496115 w 11499601"/>
              <a:gd name="connsiteY3" fmla="*/ 338710 h 6255974"/>
              <a:gd name="connsiteX4" fmla="*/ 11496626 w 11499601"/>
              <a:gd name="connsiteY4" fmla="*/ 807372 h 6255974"/>
              <a:gd name="connsiteX5" fmla="*/ 11482477 w 11499601"/>
              <a:gd name="connsiteY5" fmla="*/ 1840079 h 6255974"/>
              <a:gd name="connsiteX6" fmla="*/ 11478714 w 11499601"/>
              <a:gd name="connsiteY6" fmla="*/ 3525714 h 6255974"/>
              <a:gd name="connsiteX7" fmla="*/ 11419375 w 11499601"/>
              <a:gd name="connsiteY7" fmla="*/ 5987933 h 6255974"/>
              <a:gd name="connsiteX8" fmla="*/ 5959453 w 11499601"/>
              <a:gd name="connsiteY8" fmla="*/ 5978886 h 6255974"/>
              <a:gd name="connsiteX9" fmla="*/ 4858766 w 11499601"/>
              <a:gd name="connsiteY9" fmla="*/ 6005062 h 6255974"/>
              <a:gd name="connsiteX10" fmla="*/ 3239306 w 11499601"/>
              <a:gd name="connsiteY10" fmla="*/ 5978241 h 6255974"/>
              <a:gd name="connsiteX11" fmla="*/ 3217554 w 11499601"/>
              <a:gd name="connsiteY11" fmla="*/ 6011412 h 6255974"/>
              <a:gd name="connsiteX12" fmla="*/ 3219866 w 11499601"/>
              <a:gd name="connsiteY12" fmla="*/ 6255974 h 6255974"/>
              <a:gd name="connsiteX13" fmla="*/ 2870715 w 11499601"/>
              <a:gd name="connsiteY13" fmla="*/ 6061661 h 6255974"/>
              <a:gd name="connsiteX14" fmla="*/ 2785655 w 11499601"/>
              <a:gd name="connsiteY14" fmla="*/ 5978241 h 6255974"/>
              <a:gd name="connsiteX15" fmla="*/ 2301504 w 11499601"/>
              <a:gd name="connsiteY15" fmla="*/ 5973147 h 6255974"/>
              <a:gd name="connsiteX16" fmla="*/ 666073 w 11499601"/>
              <a:gd name="connsiteY16" fmla="*/ 5964071 h 6255974"/>
              <a:gd name="connsiteX17" fmla="*/ 94741 w 11499601"/>
              <a:gd name="connsiteY17" fmla="*/ 5962915 h 6255974"/>
              <a:gd name="connsiteX18" fmla="*/ 37859 w 11499601"/>
              <a:gd name="connsiteY18" fmla="*/ 5881560 h 6255974"/>
              <a:gd name="connsiteX19" fmla="*/ 28975 w 11499601"/>
              <a:gd name="connsiteY19" fmla="*/ 2612388 h 6255974"/>
              <a:gd name="connsiteX20" fmla="*/ 33539 w 11499601"/>
              <a:gd name="connsiteY20" fmla="*/ 65360 h 6255974"/>
              <a:gd name="connsiteX21" fmla="*/ 39830 w 11499601"/>
              <a:gd name="connsiteY21" fmla="*/ 47528 h 6255974"/>
              <a:gd name="connsiteX22" fmla="*/ 88659 w 11499601"/>
              <a:gd name="connsiteY22" fmla="*/ 42782 h 6255974"/>
              <a:gd name="connsiteX23" fmla="*/ 301554 w 11499601"/>
              <a:gd name="connsiteY23" fmla="*/ 42782 h 6255974"/>
              <a:gd name="connsiteX24" fmla="*/ 416464 w 11499601"/>
              <a:gd name="connsiteY24" fmla="*/ 36225 h 6255974"/>
              <a:gd name="connsiteX25" fmla="*/ 907723 w 11499601"/>
              <a:gd name="connsiteY25" fmla="*/ 29769 h 6255974"/>
              <a:gd name="connsiteX26" fmla="*/ 3989089 w 11499601"/>
              <a:gd name="connsiteY26" fmla="*/ 35153 h 6255974"/>
              <a:gd name="connsiteX27" fmla="*/ 9680053 w 11499601"/>
              <a:gd name="connsiteY27" fmla="*/ 5500 h 62559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59294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39374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39374 h 6250474"/>
              <a:gd name="connsiteX3" fmla="*/ 11496115 w 11499601"/>
              <a:gd name="connsiteY3" fmla="*/ 33321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  <a:gd name="connsiteX0" fmla="*/ 9680053 w 11499601"/>
              <a:gd name="connsiteY0" fmla="*/ 0 h 6250474"/>
              <a:gd name="connsiteX1" fmla="*/ 11263634 w 11499601"/>
              <a:gd name="connsiteY1" fmla="*/ 10894 h 6250474"/>
              <a:gd name="connsiteX2" fmla="*/ 11499601 w 11499601"/>
              <a:gd name="connsiteY2" fmla="*/ 39374 h 6250474"/>
              <a:gd name="connsiteX3" fmla="*/ 11491172 w 11499601"/>
              <a:gd name="connsiteY3" fmla="*/ 313290 h 6250474"/>
              <a:gd name="connsiteX4" fmla="*/ 11496626 w 11499601"/>
              <a:gd name="connsiteY4" fmla="*/ 801872 h 6250474"/>
              <a:gd name="connsiteX5" fmla="*/ 11482477 w 11499601"/>
              <a:gd name="connsiteY5" fmla="*/ 1834579 h 6250474"/>
              <a:gd name="connsiteX6" fmla="*/ 11478714 w 11499601"/>
              <a:gd name="connsiteY6" fmla="*/ 3520214 h 6250474"/>
              <a:gd name="connsiteX7" fmla="*/ 11419375 w 11499601"/>
              <a:gd name="connsiteY7" fmla="*/ 5982433 h 6250474"/>
              <a:gd name="connsiteX8" fmla="*/ 5959453 w 11499601"/>
              <a:gd name="connsiteY8" fmla="*/ 5973386 h 6250474"/>
              <a:gd name="connsiteX9" fmla="*/ 4858766 w 11499601"/>
              <a:gd name="connsiteY9" fmla="*/ 5999562 h 6250474"/>
              <a:gd name="connsiteX10" fmla="*/ 3239306 w 11499601"/>
              <a:gd name="connsiteY10" fmla="*/ 5972741 h 6250474"/>
              <a:gd name="connsiteX11" fmla="*/ 3217554 w 11499601"/>
              <a:gd name="connsiteY11" fmla="*/ 6005912 h 6250474"/>
              <a:gd name="connsiteX12" fmla="*/ 3219866 w 11499601"/>
              <a:gd name="connsiteY12" fmla="*/ 6250474 h 6250474"/>
              <a:gd name="connsiteX13" fmla="*/ 2870715 w 11499601"/>
              <a:gd name="connsiteY13" fmla="*/ 6056161 h 6250474"/>
              <a:gd name="connsiteX14" fmla="*/ 2785655 w 11499601"/>
              <a:gd name="connsiteY14" fmla="*/ 5972741 h 6250474"/>
              <a:gd name="connsiteX15" fmla="*/ 2301504 w 11499601"/>
              <a:gd name="connsiteY15" fmla="*/ 5967647 h 6250474"/>
              <a:gd name="connsiteX16" fmla="*/ 666073 w 11499601"/>
              <a:gd name="connsiteY16" fmla="*/ 5958571 h 6250474"/>
              <a:gd name="connsiteX17" fmla="*/ 94741 w 11499601"/>
              <a:gd name="connsiteY17" fmla="*/ 5957415 h 6250474"/>
              <a:gd name="connsiteX18" fmla="*/ 37859 w 11499601"/>
              <a:gd name="connsiteY18" fmla="*/ 5876060 h 6250474"/>
              <a:gd name="connsiteX19" fmla="*/ 28975 w 11499601"/>
              <a:gd name="connsiteY19" fmla="*/ 2606888 h 6250474"/>
              <a:gd name="connsiteX20" fmla="*/ 33539 w 11499601"/>
              <a:gd name="connsiteY20" fmla="*/ 59860 h 6250474"/>
              <a:gd name="connsiteX21" fmla="*/ 39830 w 11499601"/>
              <a:gd name="connsiteY21" fmla="*/ 42028 h 6250474"/>
              <a:gd name="connsiteX22" fmla="*/ 88659 w 11499601"/>
              <a:gd name="connsiteY22" fmla="*/ 37282 h 6250474"/>
              <a:gd name="connsiteX23" fmla="*/ 301554 w 11499601"/>
              <a:gd name="connsiteY23" fmla="*/ 37282 h 6250474"/>
              <a:gd name="connsiteX24" fmla="*/ 416464 w 11499601"/>
              <a:gd name="connsiteY24" fmla="*/ 30725 h 6250474"/>
              <a:gd name="connsiteX25" fmla="*/ 907723 w 11499601"/>
              <a:gd name="connsiteY25" fmla="*/ 24269 h 6250474"/>
              <a:gd name="connsiteX26" fmla="*/ 3989089 w 11499601"/>
              <a:gd name="connsiteY26" fmla="*/ 29653 h 6250474"/>
              <a:gd name="connsiteX27" fmla="*/ 9680053 w 11499601"/>
              <a:gd name="connsiteY27" fmla="*/ 0 h 6250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499601" h="6250474">
                <a:moveTo>
                  <a:pt x="9680053" y="0"/>
                </a:moveTo>
                <a:lnTo>
                  <a:pt x="11263634" y="10894"/>
                </a:lnTo>
                <a:cubicBezTo>
                  <a:pt x="11382518" y="17609"/>
                  <a:pt x="11483635" y="5293"/>
                  <a:pt x="11499601" y="39374"/>
                </a:cubicBezTo>
                <a:lnTo>
                  <a:pt x="11491172" y="313290"/>
                </a:lnTo>
                <a:cubicBezTo>
                  <a:pt x="11491342" y="469511"/>
                  <a:pt x="11496456" y="645651"/>
                  <a:pt x="11496626" y="801872"/>
                </a:cubicBezTo>
                <a:cubicBezTo>
                  <a:pt x="11485119" y="918570"/>
                  <a:pt x="11483798" y="1773917"/>
                  <a:pt x="11482477" y="1834579"/>
                </a:cubicBezTo>
                <a:cubicBezTo>
                  <a:pt x="11462397" y="2645173"/>
                  <a:pt x="11489491" y="2970847"/>
                  <a:pt x="11478714" y="3520214"/>
                </a:cubicBezTo>
                <a:cubicBezTo>
                  <a:pt x="11462615" y="5654060"/>
                  <a:pt x="11560172" y="6010354"/>
                  <a:pt x="11419375" y="5982433"/>
                </a:cubicBezTo>
                <a:cubicBezTo>
                  <a:pt x="9251879" y="6044921"/>
                  <a:pt x="7569480" y="6004728"/>
                  <a:pt x="5959453" y="5973386"/>
                </a:cubicBezTo>
                <a:lnTo>
                  <a:pt x="4858766" y="5999562"/>
                </a:lnTo>
                <a:lnTo>
                  <a:pt x="3239306" y="5972741"/>
                </a:lnTo>
                <a:lnTo>
                  <a:pt x="3217554" y="6005912"/>
                </a:lnTo>
                <a:cubicBezTo>
                  <a:pt x="3195952" y="6047442"/>
                  <a:pt x="3201415" y="6144511"/>
                  <a:pt x="3219866" y="6250474"/>
                </a:cubicBezTo>
                <a:cubicBezTo>
                  <a:pt x="3113618" y="6201492"/>
                  <a:pt x="2980145" y="6145854"/>
                  <a:pt x="2870715" y="6056161"/>
                </a:cubicBezTo>
                <a:lnTo>
                  <a:pt x="2785655" y="5972741"/>
                </a:lnTo>
                <a:lnTo>
                  <a:pt x="2301504" y="5967647"/>
                </a:lnTo>
                <a:lnTo>
                  <a:pt x="666073" y="5958571"/>
                </a:lnTo>
                <a:cubicBezTo>
                  <a:pt x="416338" y="5959078"/>
                  <a:pt x="199443" y="5971167"/>
                  <a:pt x="94741" y="5957415"/>
                </a:cubicBezTo>
                <a:cubicBezTo>
                  <a:pt x="-9961" y="5943663"/>
                  <a:pt x="43390" y="5957506"/>
                  <a:pt x="37859" y="5876060"/>
                </a:cubicBezTo>
                <a:cubicBezTo>
                  <a:pt x="13485" y="5737802"/>
                  <a:pt x="42281" y="4414258"/>
                  <a:pt x="28975" y="2606888"/>
                </a:cubicBezTo>
                <a:cubicBezTo>
                  <a:pt x="-19249" y="1512253"/>
                  <a:pt x="110" y="488851"/>
                  <a:pt x="33539" y="59860"/>
                </a:cubicBezTo>
                <a:cubicBezTo>
                  <a:pt x="34137" y="52184"/>
                  <a:pt x="36271" y="46366"/>
                  <a:pt x="39830" y="42028"/>
                </a:cubicBezTo>
                <a:lnTo>
                  <a:pt x="88659" y="37282"/>
                </a:lnTo>
                <a:lnTo>
                  <a:pt x="301554" y="37282"/>
                </a:lnTo>
                <a:lnTo>
                  <a:pt x="416464" y="30725"/>
                </a:lnTo>
                <a:lnTo>
                  <a:pt x="907723" y="24269"/>
                </a:lnTo>
                <a:lnTo>
                  <a:pt x="3989089" y="29653"/>
                </a:lnTo>
                <a:lnTo>
                  <a:pt x="9680053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32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41" r:id="rId5"/>
    <p:sldLayoutId id="2147483746" r:id="rId6"/>
    <p:sldLayoutId id="2147483742" r:id="rId7"/>
    <p:sldLayoutId id="2147483743" r:id="rId8"/>
    <p:sldLayoutId id="2147483744" r:id="rId9"/>
    <p:sldLayoutId id="2147483745" r:id="rId10"/>
    <p:sldLayoutId id="2147483747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800" b="1" kern="1200" spc="1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SzPct val="73000"/>
        <a:buFontTx/>
        <a:buNone/>
        <a:defRPr sz="3200" b="1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228600" indent="-182880" algn="l" defTabSz="914400" rtl="0" eaLnBrk="1" latinLnBrk="0" hangingPunct="1">
        <a:lnSpc>
          <a:spcPct val="100000"/>
        </a:lnSpc>
        <a:spcBef>
          <a:spcPts val="500"/>
        </a:spcBef>
        <a:buSzPct val="70000"/>
        <a:buFont typeface="Arial" panose="020B0604020202020204" pitchFamily="34" charset="0"/>
        <a:buChar char="•"/>
        <a:defRPr sz="2800" b="1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274320" indent="0" algn="l" defTabSz="914400" rtl="0" eaLnBrk="1" latinLnBrk="0" hangingPunct="1">
        <a:lnSpc>
          <a:spcPct val="100000"/>
        </a:lnSpc>
        <a:spcBef>
          <a:spcPts val="500"/>
        </a:spcBef>
        <a:buSzPct val="73000"/>
        <a:buFontTx/>
        <a:buNone/>
        <a:defRPr sz="2400" b="1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548640" indent="-182880" algn="l" defTabSz="914400" rtl="0" eaLnBrk="1" latinLnBrk="0" hangingPunct="1">
        <a:lnSpc>
          <a:spcPct val="100000"/>
        </a:lnSpc>
        <a:spcBef>
          <a:spcPts val="500"/>
        </a:spcBef>
        <a:buSzPct val="73000"/>
        <a:buFont typeface="Arial" panose="020B0604020202020204" pitchFamily="34" charset="0"/>
        <a:buChar char="•"/>
        <a:defRPr sz="2000" b="1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548640" indent="0" algn="l" defTabSz="914400" rtl="0" eaLnBrk="1" latinLnBrk="0" hangingPunct="1">
        <a:lnSpc>
          <a:spcPct val="100000"/>
        </a:lnSpc>
        <a:spcBef>
          <a:spcPts val="500"/>
        </a:spcBef>
        <a:buSzPct val="73000"/>
        <a:buFontTx/>
        <a:buNone/>
        <a:defRPr sz="2000" b="1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6.emf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7.emf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8.emf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9.emf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10.emf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11.emf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.png"/><Relationship Id="rId5" Type="http://schemas.openxmlformats.org/officeDocument/2006/relationships/image" Target="../media/image12.emf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2.png"/><Relationship Id="rId5" Type="http://schemas.openxmlformats.org/officeDocument/2006/relationships/image" Target="../media/image13.emf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2.png"/><Relationship Id="rId5" Type="http://schemas.openxmlformats.org/officeDocument/2006/relationships/image" Target="../media/image14.emf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2.png"/><Relationship Id="rId5" Type="http://schemas.openxmlformats.org/officeDocument/2006/relationships/image" Target="../media/image15.emf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2.png"/><Relationship Id="rId5" Type="http://schemas.openxmlformats.org/officeDocument/2006/relationships/image" Target="../media/image16.emf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2.png"/><Relationship Id="rId5" Type="http://schemas.openxmlformats.org/officeDocument/2006/relationships/image" Target="../media/image19.emf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2.png"/><Relationship Id="rId5" Type="http://schemas.openxmlformats.org/officeDocument/2006/relationships/image" Target="../media/image20.emf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image" Target="../media/image2.png"/><Relationship Id="rId5" Type="http://schemas.openxmlformats.org/officeDocument/2006/relationships/image" Target="../media/image21.emf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image" Target="../media/image2.png"/><Relationship Id="rId5" Type="http://schemas.openxmlformats.org/officeDocument/2006/relationships/image" Target="../media/image22.emf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6" Type="http://schemas.openxmlformats.org/officeDocument/2006/relationships/image" Target="../media/image2.png"/><Relationship Id="rId5" Type="http://schemas.openxmlformats.org/officeDocument/2006/relationships/image" Target="../media/image23.emf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6" Type="http://schemas.openxmlformats.org/officeDocument/2006/relationships/image" Target="../media/image2.png"/><Relationship Id="rId5" Type="http://schemas.openxmlformats.org/officeDocument/2006/relationships/image" Target="../media/image24.emf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6" Type="http://schemas.openxmlformats.org/officeDocument/2006/relationships/image" Target="../media/image2.png"/><Relationship Id="rId5" Type="http://schemas.openxmlformats.org/officeDocument/2006/relationships/image" Target="../media/image25.emf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6" Type="http://schemas.openxmlformats.org/officeDocument/2006/relationships/image" Target="../media/image2.png"/><Relationship Id="rId5" Type="http://schemas.openxmlformats.org/officeDocument/2006/relationships/image" Target="../media/image26.emf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6" Type="http://schemas.openxmlformats.org/officeDocument/2006/relationships/image" Target="../media/image2.png"/><Relationship Id="rId5" Type="http://schemas.openxmlformats.org/officeDocument/2006/relationships/image" Target="../media/image27.emf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6" Type="http://schemas.openxmlformats.org/officeDocument/2006/relationships/image" Target="../media/image2.png"/><Relationship Id="rId5" Type="http://schemas.openxmlformats.org/officeDocument/2006/relationships/image" Target="../media/image28.emf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6" Type="http://schemas.openxmlformats.org/officeDocument/2006/relationships/image" Target="../media/image2.png"/><Relationship Id="rId5" Type="http://schemas.openxmlformats.org/officeDocument/2006/relationships/image" Target="../media/image29.jpeg"/><Relationship Id="rId4" Type="http://schemas.openxmlformats.org/officeDocument/2006/relationships/notesSlide" Target="../notesSlides/notesSlide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2B4CD28-604D-4D9D-89A8-12FAC7245F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Pink and blue acrylic paint">
            <a:extLst>
              <a:ext uri="{FF2B5EF4-FFF2-40B4-BE49-F238E27FC236}">
                <a16:creationId xmlns:a16="http://schemas.microsoft.com/office/drawing/2014/main" id="{44A9C92D-41DA-D2BC-4708-C473EC4B295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4260" b="14512"/>
          <a:stretch/>
        </p:blipFill>
        <p:spPr>
          <a:xfrm>
            <a:off x="20" y="10"/>
            <a:ext cx="12191981" cy="6857990"/>
          </a:xfrm>
          <a:prstGeom prst="rect">
            <a:avLst/>
          </a:prstGeom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9AD5DBC-DEC2-48AB-A2B9-164512BEAB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397424">
            <a:off x="496546" y="475905"/>
            <a:ext cx="5522001" cy="2792916"/>
          </a:xfrm>
          <a:custGeom>
            <a:avLst/>
            <a:gdLst>
              <a:gd name="connsiteX0" fmla="*/ 891379 w 4662985"/>
              <a:gd name="connsiteY0" fmla="*/ 1591181 h 1931508"/>
              <a:gd name="connsiteX1" fmla="*/ 126235 w 4662985"/>
              <a:gd name="connsiteY1" fmla="*/ 1242280 h 1931508"/>
              <a:gd name="connsiteX2" fmla="*/ 8887 w 4662985"/>
              <a:gd name="connsiteY2" fmla="*/ 549241 h 1931508"/>
              <a:gd name="connsiteX3" fmla="*/ 481994 w 4662985"/>
              <a:gd name="connsiteY3" fmla="*/ 38891 h 1931508"/>
              <a:gd name="connsiteX4" fmla="*/ 4176837 w 4662985"/>
              <a:gd name="connsiteY4" fmla="*/ 108043 h 1931508"/>
              <a:gd name="connsiteX5" fmla="*/ 4661945 w 4662985"/>
              <a:gd name="connsiteY5" fmla="*/ 598104 h 1931508"/>
              <a:gd name="connsiteX6" fmla="*/ 4354479 w 4662985"/>
              <a:gd name="connsiteY6" fmla="*/ 1472118 h 1931508"/>
              <a:gd name="connsiteX7" fmla="*/ 1274188 w 4662985"/>
              <a:gd name="connsiteY7" fmla="*/ 1591276 h 1931508"/>
              <a:gd name="connsiteX8" fmla="*/ 896713 w 4662985"/>
              <a:gd name="connsiteY8" fmla="*/ 1931509 h 1931508"/>
              <a:gd name="connsiteX9" fmla="*/ 891379 w 4662985"/>
              <a:gd name="connsiteY9" fmla="*/ 1591181 h 1931508"/>
              <a:gd name="connsiteX0" fmla="*/ 891157 w 4662763"/>
              <a:gd name="connsiteY0" fmla="*/ 1591181 h 1931509"/>
              <a:gd name="connsiteX1" fmla="*/ 215888 w 4662763"/>
              <a:gd name="connsiteY1" fmla="*/ 1252973 h 1931509"/>
              <a:gd name="connsiteX2" fmla="*/ 8665 w 4662763"/>
              <a:gd name="connsiteY2" fmla="*/ 549241 h 1931509"/>
              <a:gd name="connsiteX3" fmla="*/ 481772 w 4662763"/>
              <a:gd name="connsiteY3" fmla="*/ 38891 h 1931509"/>
              <a:gd name="connsiteX4" fmla="*/ 4176615 w 4662763"/>
              <a:gd name="connsiteY4" fmla="*/ 108043 h 1931509"/>
              <a:gd name="connsiteX5" fmla="*/ 4661723 w 4662763"/>
              <a:gd name="connsiteY5" fmla="*/ 598104 h 1931509"/>
              <a:gd name="connsiteX6" fmla="*/ 4354257 w 4662763"/>
              <a:gd name="connsiteY6" fmla="*/ 1472118 h 1931509"/>
              <a:gd name="connsiteX7" fmla="*/ 1273966 w 4662763"/>
              <a:gd name="connsiteY7" fmla="*/ 1591276 h 1931509"/>
              <a:gd name="connsiteX8" fmla="*/ 896491 w 4662763"/>
              <a:gd name="connsiteY8" fmla="*/ 1931509 h 1931509"/>
              <a:gd name="connsiteX9" fmla="*/ 891157 w 4662763"/>
              <a:gd name="connsiteY9" fmla="*/ 1591181 h 1931509"/>
              <a:gd name="connsiteX0" fmla="*/ 893955 w 4665561"/>
              <a:gd name="connsiteY0" fmla="*/ 1591181 h 1931509"/>
              <a:gd name="connsiteX1" fmla="*/ 218686 w 4665561"/>
              <a:gd name="connsiteY1" fmla="*/ 1252973 h 1931509"/>
              <a:gd name="connsiteX2" fmla="*/ 11463 w 4665561"/>
              <a:gd name="connsiteY2" fmla="*/ 549241 h 1931509"/>
              <a:gd name="connsiteX3" fmla="*/ 484570 w 4665561"/>
              <a:gd name="connsiteY3" fmla="*/ 38891 h 1931509"/>
              <a:gd name="connsiteX4" fmla="*/ 4179413 w 4665561"/>
              <a:gd name="connsiteY4" fmla="*/ 108043 h 1931509"/>
              <a:gd name="connsiteX5" fmla="*/ 4664521 w 4665561"/>
              <a:gd name="connsiteY5" fmla="*/ 598104 h 1931509"/>
              <a:gd name="connsiteX6" fmla="*/ 4357055 w 4665561"/>
              <a:gd name="connsiteY6" fmla="*/ 1472118 h 1931509"/>
              <a:gd name="connsiteX7" fmla="*/ 1276764 w 4665561"/>
              <a:gd name="connsiteY7" fmla="*/ 1591276 h 1931509"/>
              <a:gd name="connsiteX8" fmla="*/ 899289 w 4665561"/>
              <a:gd name="connsiteY8" fmla="*/ 1931509 h 1931509"/>
              <a:gd name="connsiteX9" fmla="*/ 893955 w 4665561"/>
              <a:gd name="connsiteY9" fmla="*/ 1591181 h 1931509"/>
              <a:gd name="connsiteX0" fmla="*/ 882812 w 4654418"/>
              <a:gd name="connsiteY0" fmla="*/ 1591181 h 1931509"/>
              <a:gd name="connsiteX1" fmla="*/ 409762 w 4654418"/>
              <a:gd name="connsiteY1" fmla="*/ 1317128 h 1931509"/>
              <a:gd name="connsiteX2" fmla="*/ 320 w 4654418"/>
              <a:gd name="connsiteY2" fmla="*/ 549241 h 1931509"/>
              <a:gd name="connsiteX3" fmla="*/ 473427 w 4654418"/>
              <a:gd name="connsiteY3" fmla="*/ 38891 h 1931509"/>
              <a:gd name="connsiteX4" fmla="*/ 4168270 w 4654418"/>
              <a:gd name="connsiteY4" fmla="*/ 108043 h 1931509"/>
              <a:gd name="connsiteX5" fmla="*/ 4653378 w 4654418"/>
              <a:gd name="connsiteY5" fmla="*/ 598104 h 1931509"/>
              <a:gd name="connsiteX6" fmla="*/ 4345912 w 4654418"/>
              <a:gd name="connsiteY6" fmla="*/ 1472118 h 1931509"/>
              <a:gd name="connsiteX7" fmla="*/ 1265621 w 4654418"/>
              <a:gd name="connsiteY7" fmla="*/ 1591276 h 1931509"/>
              <a:gd name="connsiteX8" fmla="*/ 888146 w 4654418"/>
              <a:gd name="connsiteY8" fmla="*/ 1931509 h 1931509"/>
              <a:gd name="connsiteX9" fmla="*/ 882812 w 4654418"/>
              <a:gd name="connsiteY9" fmla="*/ 1591181 h 1931509"/>
              <a:gd name="connsiteX0" fmla="*/ 721472 w 4493078"/>
              <a:gd name="connsiteY0" fmla="*/ 1576074 h 1916402"/>
              <a:gd name="connsiteX1" fmla="*/ 248422 w 4493078"/>
              <a:gd name="connsiteY1" fmla="*/ 1302021 h 1916402"/>
              <a:gd name="connsiteX2" fmla="*/ 198481 w 4493078"/>
              <a:gd name="connsiteY2" fmla="*/ 544828 h 1916402"/>
              <a:gd name="connsiteX3" fmla="*/ 312087 w 4493078"/>
              <a:gd name="connsiteY3" fmla="*/ 23784 h 1916402"/>
              <a:gd name="connsiteX4" fmla="*/ 4006930 w 4493078"/>
              <a:gd name="connsiteY4" fmla="*/ 92936 h 1916402"/>
              <a:gd name="connsiteX5" fmla="*/ 4492038 w 4493078"/>
              <a:gd name="connsiteY5" fmla="*/ 582997 h 1916402"/>
              <a:gd name="connsiteX6" fmla="*/ 4184572 w 4493078"/>
              <a:gd name="connsiteY6" fmla="*/ 1457011 h 1916402"/>
              <a:gd name="connsiteX7" fmla="*/ 1104281 w 4493078"/>
              <a:gd name="connsiteY7" fmla="*/ 1576169 h 1916402"/>
              <a:gd name="connsiteX8" fmla="*/ 726806 w 4493078"/>
              <a:gd name="connsiteY8" fmla="*/ 1916402 h 1916402"/>
              <a:gd name="connsiteX9" fmla="*/ 721472 w 4493078"/>
              <a:gd name="connsiteY9" fmla="*/ 1576074 h 1916402"/>
              <a:gd name="connsiteX0" fmla="*/ 571898 w 4363378"/>
              <a:gd name="connsiteY0" fmla="*/ 1544826 h 1885154"/>
              <a:gd name="connsiteX1" fmla="*/ 98848 w 4363378"/>
              <a:gd name="connsiteY1" fmla="*/ 1270773 h 1885154"/>
              <a:gd name="connsiteX2" fmla="*/ 48907 w 4363378"/>
              <a:gd name="connsiteY2" fmla="*/ 513580 h 1885154"/>
              <a:gd name="connsiteX3" fmla="*/ 668060 w 4363378"/>
              <a:gd name="connsiteY3" fmla="*/ 56691 h 1885154"/>
              <a:gd name="connsiteX4" fmla="*/ 3857356 w 4363378"/>
              <a:gd name="connsiteY4" fmla="*/ 61688 h 1885154"/>
              <a:gd name="connsiteX5" fmla="*/ 4342464 w 4363378"/>
              <a:gd name="connsiteY5" fmla="*/ 551749 h 1885154"/>
              <a:gd name="connsiteX6" fmla="*/ 4034998 w 4363378"/>
              <a:gd name="connsiteY6" fmla="*/ 1425763 h 1885154"/>
              <a:gd name="connsiteX7" fmla="*/ 954707 w 4363378"/>
              <a:gd name="connsiteY7" fmla="*/ 1544921 h 1885154"/>
              <a:gd name="connsiteX8" fmla="*/ 577232 w 4363378"/>
              <a:gd name="connsiteY8" fmla="*/ 1885154 h 1885154"/>
              <a:gd name="connsiteX9" fmla="*/ 571898 w 4363378"/>
              <a:gd name="connsiteY9" fmla="*/ 1544826 h 1885154"/>
              <a:gd name="connsiteX0" fmla="*/ 571898 w 4363379"/>
              <a:gd name="connsiteY0" fmla="*/ 1544826 h 1885154"/>
              <a:gd name="connsiteX1" fmla="*/ 98848 w 4363379"/>
              <a:gd name="connsiteY1" fmla="*/ 1270773 h 1885154"/>
              <a:gd name="connsiteX2" fmla="*/ 48907 w 4363379"/>
              <a:gd name="connsiteY2" fmla="*/ 513580 h 1885154"/>
              <a:gd name="connsiteX3" fmla="*/ 668060 w 4363379"/>
              <a:gd name="connsiteY3" fmla="*/ 56691 h 1885154"/>
              <a:gd name="connsiteX4" fmla="*/ 3857356 w 4363379"/>
              <a:gd name="connsiteY4" fmla="*/ 61688 h 1885154"/>
              <a:gd name="connsiteX5" fmla="*/ 4342464 w 4363379"/>
              <a:gd name="connsiteY5" fmla="*/ 551749 h 1885154"/>
              <a:gd name="connsiteX6" fmla="*/ 4034998 w 4363379"/>
              <a:gd name="connsiteY6" fmla="*/ 1425763 h 1885154"/>
              <a:gd name="connsiteX7" fmla="*/ 954707 w 4363379"/>
              <a:gd name="connsiteY7" fmla="*/ 1544921 h 1885154"/>
              <a:gd name="connsiteX8" fmla="*/ 577232 w 4363379"/>
              <a:gd name="connsiteY8" fmla="*/ 1885154 h 1885154"/>
              <a:gd name="connsiteX9" fmla="*/ 571898 w 4363379"/>
              <a:gd name="connsiteY9" fmla="*/ 1544826 h 1885154"/>
              <a:gd name="connsiteX0" fmla="*/ 577456 w 4368937"/>
              <a:gd name="connsiteY0" fmla="*/ 1544826 h 1885154"/>
              <a:gd name="connsiteX1" fmla="*/ 104406 w 4368937"/>
              <a:gd name="connsiteY1" fmla="*/ 1270773 h 1885154"/>
              <a:gd name="connsiteX2" fmla="*/ 54465 w 4368937"/>
              <a:gd name="connsiteY2" fmla="*/ 513580 h 1885154"/>
              <a:gd name="connsiteX3" fmla="*/ 673618 w 4368937"/>
              <a:gd name="connsiteY3" fmla="*/ 56691 h 1885154"/>
              <a:gd name="connsiteX4" fmla="*/ 3862914 w 4368937"/>
              <a:gd name="connsiteY4" fmla="*/ 61688 h 1885154"/>
              <a:gd name="connsiteX5" fmla="*/ 4348022 w 4368937"/>
              <a:gd name="connsiteY5" fmla="*/ 551749 h 1885154"/>
              <a:gd name="connsiteX6" fmla="*/ 4040556 w 4368937"/>
              <a:gd name="connsiteY6" fmla="*/ 1425763 h 1885154"/>
              <a:gd name="connsiteX7" fmla="*/ 960265 w 4368937"/>
              <a:gd name="connsiteY7" fmla="*/ 1544921 h 1885154"/>
              <a:gd name="connsiteX8" fmla="*/ 582790 w 4368937"/>
              <a:gd name="connsiteY8" fmla="*/ 1885154 h 1885154"/>
              <a:gd name="connsiteX9" fmla="*/ 577456 w 4368937"/>
              <a:gd name="connsiteY9" fmla="*/ 1544826 h 1885154"/>
              <a:gd name="connsiteX0" fmla="*/ 558214 w 4349695"/>
              <a:gd name="connsiteY0" fmla="*/ 1544826 h 1885154"/>
              <a:gd name="connsiteX1" fmla="*/ 141335 w 4349695"/>
              <a:gd name="connsiteY1" fmla="*/ 1249388 h 1885154"/>
              <a:gd name="connsiteX2" fmla="*/ 35223 w 4349695"/>
              <a:gd name="connsiteY2" fmla="*/ 513580 h 1885154"/>
              <a:gd name="connsiteX3" fmla="*/ 654376 w 4349695"/>
              <a:gd name="connsiteY3" fmla="*/ 56691 h 1885154"/>
              <a:gd name="connsiteX4" fmla="*/ 3843672 w 4349695"/>
              <a:gd name="connsiteY4" fmla="*/ 61688 h 1885154"/>
              <a:gd name="connsiteX5" fmla="*/ 4328780 w 4349695"/>
              <a:gd name="connsiteY5" fmla="*/ 551749 h 1885154"/>
              <a:gd name="connsiteX6" fmla="*/ 4021314 w 4349695"/>
              <a:gd name="connsiteY6" fmla="*/ 1425763 h 1885154"/>
              <a:gd name="connsiteX7" fmla="*/ 941023 w 4349695"/>
              <a:gd name="connsiteY7" fmla="*/ 1544921 h 1885154"/>
              <a:gd name="connsiteX8" fmla="*/ 563548 w 4349695"/>
              <a:gd name="connsiteY8" fmla="*/ 1885154 h 1885154"/>
              <a:gd name="connsiteX9" fmla="*/ 558214 w 4349695"/>
              <a:gd name="connsiteY9" fmla="*/ 1544826 h 1885154"/>
              <a:gd name="connsiteX0" fmla="*/ 533956 w 4325437"/>
              <a:gd name="connsiteY0" fmla="*/ 1544826 h 1885154"/>
              <a:gd name="connsiteX1" fmla="*/ 117077 w 4325437"/>
              <a:gd name="connsiteY1" fmla="*/ 1249388 h 1885154"/>
              <a:gd name="connsiteX2" fmla="*/ 10965 w 4325437"/>
              <a:gd name="connsiteY2" fmla="*/ 513580 h 1885154"/>
              <a:gd name="connsiteX3" fmla="*/ 630118 w 4325437"/>
              <a:gd name="connsiteY3" fmla="*/ 56691 h 1885154"/>
              <a:gd name="connsiteX4" fmla="*/ 3819414 w 4325437"/>
              <a:gd name="connsiteY4" fmla="*/ 61688 h 1885154"/>
              <a:gd name="connsiteX5" fmla="*/ 4304522 w 4325437"/>
              <a:gd name="connsiteY5" fmla="*/ 551749 h 1885154"/>
              <a:gd name="connsiteX6" fmla="*/ 3997056 w 4325437"/>
              <a:gd name="connsiteY6" fmla="*/ 1425763 h 1885154"/>
              <a:gd name="connsiteX7" fmla="*/ 916765 w 4325437"/>
              <a:gd name="connsiteY7" fmla="*/ 1544921 h 1885154"/>
              <a:gd name="connsiteX8" fmla="*/ 539290 w 4325437"/>
              <a:gd name="connsiteY8" fmla="*/ 1885154 h 1885154"/>
              <a:gd name="connsiteX9" fmla="*/ 533956 w 4325437"/>
              <a:gd name="connsiteY9" fmla="*/ 1544826 h 1885154"/>
              <a:gd name="connsiteX0" fmla="*/ 541936 w 4333417"/>
              <a:gd name="connsiteY0" fmla="*/ 1542160 h 1882488"/>
              <a:gd name="connsiteX1" fmla="*/ 125057 w 4333417"/>
              <a:gd name="connsiteY1" fmla="*/ 1246722 h 1882488"/>
              <a:gd name="connsiteX2" fmla="*/ 7711 w 4333417"/>
              <a:gd name="connsiteY2" fmla="*/ 468144 h 1882488"/>
              <a:gd name="connsiteX3" fmla="*/ 638098 w 4333417"/>
              <a:gd name="connsiteY3" fmla="*/ 54025 h 1882488"/>
              <a:gd name="connsiteX4" fmla="*/ 3827394 w 4333417"/>
              <a:gd name="connsiteY4" fmla="*/ 59022 h 1882488"/>
              <a:gd name="connsiteX5" fmla="*/ 4312502 w 4333417"/>
              <a:gd name="connsiteY5" fmla="*/ 549083 h 1882488"/>
              <a:gd name="connsiteX6" fmla="*/ 4005036 w 4333417"/>
              <a:gd name="connsiteY6" fmla="*/ 1423097 h 1882488"/>
              <a:gd name="connsiteX7" fmla="*/ 924745 w 4333417"/>
              <a:gd name="connsiteY7" fmla="*/ 1542255 h 1882488"/>
              <a:gd name="connsiteX8" fmla="*/ 547270 w 4333417"/>
              <a:gd name="connsiteY8" fmla="*/ 1882488 h 1882488"/>
              <a:gd name="connsiteX9" fmla="*/ 541936 w 4333417"/>
              <a:gd name="connsiteY9" fmla="*/ 1542160 h 1882488"/>
              <a:gd name="connsiteX0" fmla="*/ 541936 w 4388134"/>
              <a:gd name="connsiteY0" fmla="*/ 1552672 h 1893000"/>
              <a:gd name="connsiteX1" fmla="*/ 125057 w 4388134"/>
              <a:gd name="connsiteY1" fmla="*/ 1257234 h 1893000"/>
              <a:gd name="connsiteX2" fmla="*/ 7711 w 4388134"/>
              <a:gd name="connsiteY2" fmla="*/ 478656 h 1893000"/>
              <a:gd name="connsiteX3" fmla="*/ 638098 w 4388134"/>
              <a:gd name="connsiteY3" fmla="*/ 64537 h 1893000"/>
              <a:gd name="connsiteX4" fmla="*/ 3827394 w 4388134"/>
              <a:gd name="connsiteY4" fmla="*/ 69534 h 1893000"/>
              <a:gd name="connsiteX5" fmla="*/ 4357440 w 4388134"/>
              <a:gd name="connsiteY5" fmla="*/ 719981 h 1893000"/>
              <a:gd name="connsiteX6" fmla="*/ 4005036 w 4388134"/>
              <a:gd name="connsiteY6" fmla="*/ 1433609 h 1893000"/>
              <a:gd name="connsiteX7" fmla="*/ 924745 w 4388134"/>
              <a:gd name="connsiteY7" fmla="*/ 1552767 h 1893000"/>
              <a:gd name="connsiteX8" fmla="*/ 547270 w 4388134"/>
              <a:gd name="connsiteY8" fmla="*/ 1893000 h 1893000"/>
              <a:gd name="connsiteX9" fmla="*/ 541936 w 4388134"/>
              <a:gd name="connsiteY9" fmla="*/ 1552672 h 1893000"/>
              <a:gd name="connsiteX0" fmla="*/ 541936 w 4371319"/>
              <a:gd name="connsiteY0" fmla="*/ 1552672 h 1893000"/>
              <a:gd name="connsiteX1" fmla="*/ 125057 w 4371319"/>
              <a:gd name="connsiteY1" fmla="*/ 1257234 h 1893000"/>
              <a:gd name="connsiteX2" fmla="*/ 7711 w 4371319"/>
              <a:gd name="connsiteY2" fmla="*/ 478656 h 1893000"/>
              <a:gd name="connsiteX3" fmla="*/ 638098 w 4371319"/>
              <a:gd name="connsiteY3" fmla="*/ 64537 h 1893000"/>
              <a:gd name="connsiteX4" fmla="*/ 3827394 w 4371319"/>
              <a:gd name="connsiteY4" fmla="*/ 69534 h 1893000"/>
              <a:gd name="connsiteX5" fmla="*/ 4357440 w 4371319"/>
              <a:gd name="connsiteY5" fmla="*/ 719981 h 1893000"/>
              <a:gd name="connsiteX6" fmla="*/ 4005036 w 4371319"/>
              <a:gd name="connsiteY6" fmla="*/ 1433609 h 1893000"/>
              <a:gd name="connsiteX7" fmla="*/ 924745 w 4371319"/>
              <a:gd name="connsiteY7" fmla="*/ 1552767 h 1893000"/>
              <a:gd name="connsiteX8" fmla="*/ 547270 w 4371319"/>
              <a:gd name="connsiteY8" fmla="*/ 1893000 h 1893000"/>
              <a:gd name="connsiteX9" fmla="*/ 541936 w 4371319"/>
              <a:gd name="connsiteY9" fmla="*/ 1552672 h 1893000"/>
              <a:gd name="connsiteX0" fmla="*/ 541936 w 4371319"/>
              <a:gd name="connsiteY0" fmla="*/ 1552672 h 1860922"/>
              <a:gd name="connsiteX1" fmla="*/ 125057 w 4371319"/>
              <a:gd name="connsiteY1" fmla="*/ 1257234 h 1860922"/>
              <a:gd name="connsiteX2" fmla="*/ 7711 w 4371319"/>
              <a:gd name="connsiteY2" fmla="*/ 478656 h 1860922"/>
              <a:gd name="connsiteX3" fmla="*/ 638098 w 4371319"/>
              <a:gd name="connsiteY3" fmla="*/ 64537 h 1860922"/>
              <a:gd name="connsiteX4" fmla="*/ 3827394 w 4371319"/>
              <a:gd name="connsiteY4" fmla="*/ 69534 h 1860922"/>
              <a:gd name="connsiteX5" fmla="*/ 4357440 w 4371319"/>
              <a:gd name="connsiteY5" fmla="*/ 719981 h 1860922"/>
              <a:gd name="connsiteX6" fmla="*/ 4005036 w 4371319"/>
              <a:gd name="connsiteY6" fmla="*/ 1433609 h 1860922"/>
              <a:gd name="connsiteX7" fmla="*/ 924745 w 4371319"/>
              <a:gd name="connsiteY7" fmla="*/ 1552767 h 1860922"/>
              <a:gd name="connsiteX8" fmla="*/ 513567 w 4371319"/>
              <a:gd name="connsiteY8" fmla="*/ 1860922 h 1860922"/>
              <a:gd name="connsiteX9" fmla="*/ 541936 w 4371319"/>
              <a:gd name="connsiteY9" fmla="*/ 1552672 h 1860922"/>
              <a:gd name="connsiteX0" fmla="*/ 541936 w 4371319"/>
              <a:gd name="connsiteY0" fmla="*/ 1552672 h 1860922"/>
              <a:gd name="connsiteX1" fmla="*/ 125057 w 4371319"/>
              <a:gd name="connsiteY1" fmla="*/ 1257234 h 1860922"/>
              <a:gd name="connsiteX2" fmla="*/ 7711 w 4371319"/>
              <a:gd name="connsiteY2" fmla="*/ 478656 h 1860922"/>
              <a:gd name="connsiteX3" fmla="*/ 638098 w 4371319"/>
              <a:gd name="connsiteY3" fmla="*/ 64537 h 1860922"/>
              <a:gd name="connsiteX4" fmla="*/ 3827394 w 4371319"/>
              <a:gd name="connsiteY4" fmla="*/ 69534 h 1860922"/>
              <a:gd name="connsiteX5" fmla="*/ 4357440 w 4371319"/>
              <a:gd name="connsiteY5" fmla="*/ 719981 h 1860922"/>
              <a:gd name="connsiteX6" fmla="*/ 4003373 w 4371319"/>
              <a:gd name="connsiteY6" fmla="*/ 1412283 h 1860922"/>
              <a:gd name="connsiteX7" fmla="*/ 924745 w 4371319"/>
              <a:gd name="connsiteY7" fmla="*/ 1552767 h 1860922"/>
              <a:gd name="connsiteX8" fmla="*/ 513567 w 4371319"/>
              <a:gd name="connsiteY8" fmla="*/ 1860922 h 1860922"/>
              <a:gd name="connsiteX9" fmla="*/ 541936 w 4371319"/>
              <a:gd name="connsiteY9" fmla="*/ 1552672 h 1860922"/>
              <a:gd name="connsiteX0" fmla="*/ 541936 w 4372709"/>
              <a:gd name="connsiteY0" fmla="*/ 1574600 h 1882850"/>
              <a:gd name="connsiteX1" fmla="*/ 125057 w 4372709"/>
              <a:gd name="connsiteY1" fmla="*/ 1279162 h 1882850"/>
              <a:gd name="connsiteX2" fmla="*/ 7711 w 4372709"/>
              <a:gd name="connsiteY2" fmla="*/ 500584 h 1882850"/>
              <a:gd name="connsiteX3" fmla="*/ 638098 w 4372709"/>
              <a:gd name="connsiteY3" fmla="*/ 86465 h 1882850"/>
              <a:gd name="connsiteX4" fmla="*/ 3836101 w 4372709"/>
              <a:gd name="connsiteY4" fmla="*/ 58680 h 1882850"/>
              <a:gd name="connsiteX5" fmla="*/ 4357440 w 4372709"/>
              <a:gd name="connsiteY5" fmla="*/ 741909 h 1882850"/>
              <a:gd name="connsiteX6" fmla="*/ 4003373 w 4372709"/>
              <a:gd name="connsiteY6" fmla="*/ 1434211 h 1882850"/>
              <a:gd name="connsiteX7" fmla="*/ 924745 w 4372709"/>
              <a:gd name="connsiteY7" fmla="*/ 1574695 h 1882850"/>
              <a:gd name="connsiteX8" fmla="*/ 513567 w 4372709"/>
              <a:gd name="connsiteY8" fmla="*/ 1882850 h 1882850"/>
              <a:gd name="connsiteX9" fmla="*/ 541936 w 4372709"/>
              <a:gd name="connsiteY9" fmla="*/ 1574600 h 1882850"/>
              <a:gd name="connsiteX0" fmla="*/ 596079 w 4426852"/>
              <a:gd name="connsiteY0" fmla="*/ 1574294 h 1882544"/>
              <a:gd name="connsiteX1" fmla="*/ 179200 w 4426852"/>
              <a:gd name="connsiteY1" fmla="*/ 1278856 h 1882544"/>
              <a:gd name="connsiteX2" fmla="*/ 5005 w 4426852"/>
              <a:gd name="connsiteY2" fmla="*/ 493573 h 1882544"/>
              <a:gd name="connsiteX3" fmla="*/ 692241 w 4426852"/>
              <a:gd name="connsiteY3" fmla="*/ 86159 h 1882544"/>
              <a:gd name="connsiteX4" fmla="*/ 3890244 w 4426852"/>
              <a:gd name="connsiteY4" fmla="*/ 58374 h 1882544"/>
              <a:gd name="connsiteX5" fmla="*/ 4411583 w 4426852"/>
              <a:gd name="connsiteY5" fmla="*/ 741603 h 1882544"/>
              <a:gd name="connsiteX6" fmla="*/ 4057516 w 4426852"/>
              <a:gd name="connsiteY6" fmla="*/ 1433905 h 1882544"/>
              <a:gd name="connsiteX7" fmla="*/ 978888 w 4426852"/>
              <a:gd name="connsiteY7" fmla="*/ 1574389 h 1882544"/>
              <a:gd name="connsiteX8" fmla="*/ 567710 w 4426852"/>
              <a:gd name="connsiteY8" fmla="*/ 1882544 h 1882544"/>
              <a:gd name="connsiteX9" fmla="*/ 596079 w 4426852"/>
              <a:gd name="connsiteY9" fmla="*/ 1574294 h 1882544"/>
              <a:gd name="connsiteX0" fmla="*/ 614119 w 4445340"/>
              <a:gd name="connsiteY0" fmla="*/ 1619631 h 1927881"/>
              <a:gd name="connsiteX1" fmla="*/ 197240 w 4445340"/>
              <a:gd name="connsiteY1" fmla="*/ 1324193 h 1927881"/>
              <a:gd name="connsiteX2" fmla="*/ 23045 w 4445340"/>
              <a:gd name="connsiteY2" fmla="*/ 538910 h 1927881"/>
              <a:gd name="connsiteX3" fmla="*/ 692421 w 4445340"/>
              <a:gd name="connsiteY3" fmla="*/ 46983 h 1927881"/>
              <a:gd name="connsiteX4" fmla="*/ 3908284 w 4445340"/>
              <a:gd name="connsiteY4" fmla="*/ 103711 h 1927881"/>
              <a:gd name="connsiteX5" fmla="*/ 4429623 w 4445340"/>
              <a:gd name="connsiteY5" fmla="*/ 786940 h 1927881"/>
              <a:gd name="connsiteX6" fmla="*/ 4075556 w 4445340"/>
              <a:gd name="connsiteY6" fmla="*/ 1479242 h 1927881"/>
              <a:gd name="connsiteX7" fmla="*/ 996928 w 4445340"/>
              <a:gd name="connsiteY7" fmla="*/ 1619726 h 1927881"/>
              <a:gd name="connsiteX8" fmla="*/ 585750 w 4445340"/>
              <a:gd name="connsiteY8" fmla="*/ 1927881 h 1927881"/>
              <a:gd name="connsiteX9" fmla="*/ 614119 w 4445340"/>
              <a:gd name="connsiteY9" fmla="*/ 1619631 h 1927881"/>
              <a:gd name="connsiteX0" fmla="*/ 595113 w 4426334"/>
              <a:gd name="connsiteY0" fmla="*/ 1619631 h 1927881"/>
              <a:gd name="connsiteX1" fmla="*/ 178234 w 4426334"/>
              <a:gd name="connsiteY1" fmla="*/ 1324193 h 1927881"/>
              <a:gd name="connsiteX2" fmla="*/ 4039 w 4426334"/>
              <a:gd name="connsiteY2" fmla="*/ 538910 h 1927881"/>
              <a:gd name="connsiteX3" fmla="*/ 673415 w 4426334"/>
              <a:gd name="connsiteY3" fmla="*/ 46983 h 1927881"/>
              <a:gd name="connsiteX4" fmla="*/ 3889278 w 4426334"/>
              <a:gd name="connsiteY4" fmla="*/ 103711 h 1927881"/>
              <a:gd name="connsiteX5" fmla="*/ 4410617 w 4426334"/>
              <a:gd name="connsiteY5" fmla="*/ 786940 h 1927881"/>
              <a:gd name="connsiteX6" fmla="*/ 4056550 w 4426334"/>
              <a:gd name="connsiteY6" fmla="*/ 1479242 h 1927881"/>
              <a:gd name="connsiteX7" fmla="*/ 977922 w 4426334"/>
              <a:gd name="connsiteY7" fmla="*/ 1619726 h 1927881"/>
              <a:gd name="connsiteX8" fmla="*/ 566744 w 4426334"/>
              <a:gd name="connsiteY8" fmla="*/ 1927881 h 1927881"/>
              <a:gd name="connsiteX9" fmla="*/ 595113 w 4426334"/>
              <a:gd name="connsiteY9" fmla="*/ 1619631 h 1927881"/>
              <a:gd name="connsiteX0" fmla="*/ 579832 w 4411053"/>
              <a:gd name="connsiteY0" fmla="*/ 1613526 h 1921776"/>
              <a:gd name="connsiteX1" fmla="*/ 162953 w 4411053"/>
              <a:gd name="connsiteY1" fmla="*/ 1318088 h 1921776"/>
              <a:gd name="connsiteX2" fmla="*/ 4508 w 4411053"/>
              <a:gd name="connsiteY2" fmla="*/ 445916 h 1921776"/>
              <a:gd name="connsiteX3" fmla="*/ 658134 w 4411053"/>
              <a:gd name="connsiteY3" fmla="*/ 40878 h 1921776"/>
              <a:gd name="connsiteX4" fmla="*/ 3873997 w 4411053"/>
              <a:gd name="connsiteY4" fmla="*/ 97606 h 1921776"/>
              <a:gd name="connsiteX5" fmla="*/ 4395336 w 4411053"/>
              <a:gd name="connsiteY5" fmla="*/ 780835 h 1921776"/>
              <a:gd name="connsiteX6" fmla="*/ 4041269 w 4411053"/>
              <a:gd name="connsiteY6" fmla="*/ 1473137 h 1921776"/>
              <a:gd name="connsiteX7" fmla="*/ 962641 w 4411053"/>
              <a:gd name="connsiteY7" fmla="*/ 1613621 h 1921776"/>
              <a:gd name="connsiteX8" fmla="*/ 551463 w 4411053"/>
              <a:gd name="connsiteY8" fmla="*/ 1921776 h 1921776"/>
              <a:gd name="connsiteX9" fmla="*/ 579832 w 4411053"/>
              <a:gd name="connsiteY9" fmla="*/ 1613526 h 1921776"/>
              <a:gd name="connsiteX0" fmla="*/ 579832 w 4411053"/>
              <a:gd name="connsiteY0" fmla="*/ 1613526 h 1921776"/>
              <a:gd name="connsiteX1" fmla="*/ 162953 w 4411053"/>
              <a:gd name="connsiteY1" fmla="*/ 1318088 h 1921776"/>
              <a:gd name="connsiteX2" fmla="*/ 4508 w 4411053"/>
              <a:gd name="connsiteY2" fmla="*/ 445916 h 1921776"/>
              <a:gd name="connsiteX3" fmla="*/ 658134 w 4411053"/>
              <a:gd name="connsiteY3" fmla="*/ 40878 h 1921776"/>
              <a:gd name="connsiteX4" fmla="*/ 3873997 w 4411053"/>
              <a:gd name="connsiteY4" fmla="*/ 97606 h 1921776"/>
              <a:gd name="connsiteX5" fmla="*/ 4395336 w 4411053"/>
              <a:gd name="connsiteY5" fmla="*/ 780835 h 1921776"/>
              <a:gd name="connsiteX6" fmla="*/ 4041269 w 4411053"/>
              <a:gd name="connsiteY6" fmla="*/ 1473137 h 1921776"/>
              <a:gd name="connsiteX7" fmla="*/ 962641 w 4411053"/>
              <a:gd name="connsiteY7" fmla="*/ 1613621 h 1921776"/>
              <a:gd name="connsiteX8" fmla="*/ 551463 w 4411053"/>
              <a:gd name="connsiteY8" fmla="*/ 1921776 h 1921776"/>
              <a:gd name="connsiteX9" fmla="*/ 579832 w 4411053"/>
              <a:gd name="connsiteY9" fmla="*/ 1613526 h 1921776"/>
              <a:gd name="connsiteX0" fmla="*/ 579832 w 4411053"/>
              <a:gd name="connsiteY0" fmla="*/ 1613526 h 1921776"/>
              <a:gd name="connsiteX1" fmla="*/ 162953 w 4411053"/>
              <a:gd name="connsiteY1" fmla="*/ 1318088 h 1921776"/>
              <a:gd name="connsiteX2" fmla="*/ 4508 w 4411053"/>
              <a:gd name="connsiteY2" fmla="*/ 445916 h 1921776"/>
              <a:gd name="connsiteX3" fmla="*/ 658134 w 4411053"/>
              <a:gd name="connsiteY3" fmla="*/ 40878 h 1921776"/>
              <a:gd name="connsiteX4" fmla="*/ 3873997 w 4411053"/>
              <a:gd name="connsiteY4" fmla="*/ 97606 h 1921776"/>
              <a:gd name="connsiteX5" fmla="*/ 4395336 w 4411053"/>
              <a:gd name="connsiteY5" fmla="*/ 780835 h 1921776"/>
              <a:gd name="connsiteX6" fmla="*/ 4041269 w 4411053"/>
              <a:gd name="connsiteY6" fmla="*/ 1473137 h 1921776"/>
              <a:gd name="connsiteX7" fmla="*/ 962641 w 4411053"/>
              <a:gd name="connsiteY7" fmla="*/ 1613621 h 1921776"/>
              <a:gd name="connsiteX8" fmla="*/ 551463 w 4411053"/>
              <a:gd name="connsiteY8" fmla="*/ 1921776 h 1921776"/>
              <a:gd name="connsiteX9" fmla="*/ 579832 w 4411053"/>
              <a:gd name="connsiteY9" fmla="*/ 1613526 h 1921776"/>
              <a:gd name="connsiteX0" fmla="*/ 579832 w 4410649"/>
              <a:gd name="connsiteY0" fmla="*/ 1629405 h 1937655"/>
              <a:gd name="connsiteX1" fmla="*/ 162953 w 4410649"/>
              <a:gd name="connsiteY1" fmla="*/ 1333967 h 1937655"/>
              <a:gd name="connsiteX2" fmla="*/ 4508 w 4410649"/>
              <a:gd name="connsiteY2" fmla="*/ 461795 h 1937655"/>
              <a:gd name="connsiteX3" fmla="*/ 658134 w 4410649"/>
              <a:gd name="connsiteY3" fmla="*/ 56757 h 1937655"/>
              <a:gd name="connsiteX4" fmla="*/ 3871596 w 4410649"/>
              <a:gd name="connsiteY4" fmla="*/ 83126 h 1937655"/>
              <a:gd name="connsiteX5" fmla="*/ 4395336 w 4410649"/>
              <a:gd name="connsiteY5" fmla="*/ 796714 h 1937655"/>
              <a:gd name="connsiteX6" fmla="*/ 4041269 w 4410649"/>
              <a:gd name="connsiteY6" fmla="*/ 1489016 h 1937655"/>
              <a:gd name="connsiteX7" fmla="*/ 962641 w 4410649"/>
              <a:gd name="connsiteY7" fmla="*/ 1629500 h 1937655"/>
              <a:gd name="connsiteX8" fmla="*/ 551463 w 4410649"/>
              <a:gd name="connsiteY8" fmla="*/ 1937655 h 1937655"/>
              <a:gd name="connsiteX9" fmla="*/ 579832 w 4410649"/>
              <a:gd name="connsiteY9" fmla="*/ 1629405 h 1937655"/>
              <a:gd name="connsiteX0" fmla="*/ 579832 w 4410649"/>
              <a:gd name="connsiteY0" fmla="*/ 1629405 h 1937655"/>
              <a:gd name="connsiteX1" fmla="*/ 162953 w 4410649"/>
              <a:gd name="connsiteY1" fmla="*/ 1333967 h 1937655"/>
              <a:gd name="connsiteX2" fmla="*/ 4508 w 4410649"/>
              <a:gd name="connsiteY2" fmla="*/ 461795 h 1937655"/>
              <a:gd name="connsiteX3" fmla="*/ 658134 w 4410649"/>
              <a:gd name="connsiteY3" fmla="*/ 56757 h 1937655"/>
              <a:gd name="connsiteX4" fmla="*/ 3871596 w 4410649"/>
              <a:gd name="connsiteY4" fmla="*/ 83126 h 1937655"/>
              <a:gd name="connsiteX5" fmla="*/ 4395336 w 4410649"/>
              <a:gd name="connsiteY5" fmla="*/ 796714 h 1937655"/>
              <a:gd name="connsiteX6" fmla="*/ 4041269 w 4410649"/>
              <a:gd name="connsiteY6" fmla="*/ 1489016 h 1937655"/>
              <a:gd name="connsiteX7" fmla="*/ 962641 w 4410649"/>
              <a:gd name="connsiteY7" fmla="*/ 1629500 h 1937655"/>
              <a:gd name="connsiteX8" fmla="*/ 551463 w 4410649"/>
              <a:gd name="connsiteY8" fmla="*/ 1937655 h 1937655"/>
              <a:gd name="connsiteX9" fmla="*/ 579832 w 4410649"/>
              <a:gd name="connsiteY9" fmla="*/ 1629405 h 1937655"/>
              <a:gd name="connsiteX0" fmla="*/ 579832 w 4410649"/>
              <a:gd name="connsiteY0" fmla="*/ 1638498 h 1946748"/>
              <a:gd name="connsiteX1" fmla="*/ 162953 w 4410649"/>
              <a:gd name="connsiteY1" fmla="*/ 1343060 h 1946748"/>
              <a:gd name="connsiteX2" fmla="*/ 4508 w 4410649"/>
              <a:gd name="connsiteY2" fmla="*/ 470888 h 1946748"/>
              <a:gd name="connsiteX3" fmla="*/ 658134 w 4410649"/>
              <a:gd name="connsiteY3" fmla="*/ 65850 h 1946748"/>
              <a:gd name="connsiteX4" fmla="*/ 3871596 w 4410649"/>
              <a:gd name="connsiteY4" fmla="*/ 92219 h 1946748"/>
              <a:gd name="connsiteX5" fmla="*/ 4395336 w 4410649"/>
              <a:gd name="connsiteY5" fmla="*/ 805807 h 1946748"/>
              <a:gd name="connsiteX6" fmla="*/ 4041269 w 4410649"/>
              <a:gd name="connsiteY6" fmla="*/ 1498109 h 1946748"/>
              <a:gd name="connsiteX7" fmla="*/ 962641 w 4410649"/>
              <a:gd name="connsiteY7" fmla="*/ 1638593 h 1946748"/>
              <a:gd name="connsiteX8" fmla="*/ 551463 w 4410649"/>
              <a:gd name="connsiteY8" fmla="*/ 1946748 h 1946748"/>
              <a:gd name="connsiteX9" fmla="*/ 579832 w 4410649"/>
              <a:gd name="connsiteY9" fmla="*/ 1638498 h 1946748"/>
              <a:gd name="connsiteX0" fmla="*/ 579832 w 4410649"/>
              <a:gd name="connsiteY0" fmla="*/ 1638498 h 1972588"/>
              <a:gd name="connsiteX1" fmla="*/ 162953 w 4410649"/>
              <a:gd name="connsiteY1" fmla="*/ 1343060 h 1972588"/>
              <a:gd name="connsiteX2" fmla="*/ 4508 w 4410649"/>
              <a:gd name="connsiteY2" fmla="*/ 470888 h 1972588"/>
              <a:gd name="connsiteX3" fmla="*/ 658134 w 4410649"/>
              <a:gd name="connsiteY3" fmla="*/ 65850 h 1972588"/>
              <a:gd name="connsiteX4" fmla="*/ 3871596 w 4410649"/>
              <a:gd name="connsiteY4" fmla="*/ 92219 h 1972588"/>
              <a:gd name="connsiteX5" fmla="*/ 4395336 w 4410649"/>
              <a:gd name="connsiteY5" fmla="*/ 805807 h 1972588"/>
              <a:gd name="connsiteX6" fmla="*/ 4041269 w 4410649"/>
              <a:gd name="connsiteY6" fmla="*/ 1498109 h 1972588"/>
              <a:gd name="connsiteX7" fmla="*/ 962641 w 4410649"/>
              <a:gd name="connsiteY7" fmla="*/ 1638593 h 1972588"/>
              <a:gd name="connsiteX8" fmla="*/ 773590 w 4410649"/>
              <a:gd name="connsiteY8" fmla="*/ 1972588 h 1972588"/>
              <a:gd name="connsiteX9" fmla="*/ 579832 w 4410649"/>
              <a:gd name="connsiteY9" fmla="*/ 1638498 h 1972588"/>
              <a:gd name="connsiteX0" fmla="*/ 579832 w 4410649"/>
              <a:gd name="connsiteY0" fmla="*/ 1638498 h 1972588"/>
              <a:gd name="connsiteX1" fmla="*/ 162953 w 4410649"/>
              <a:gd name="connsiteY1" fmla="*/ 1343060 h 1972588"/>
              <a:gd name="connsiteX2" fmla="*/ 4508 w 4410649"/>
              <a:gd name="connsiteY2" fmla="*/ 470888 h 1972588"/>
              <a:gd name="connsiteX3" fmla="*/ 658134 w 4410649"/>
              <a:gd name="connsiteY3" fmla="*/ 65850 h 1972588"/>
              <a:gd name="connsiteX4" fmla="*/ 3871596 w 4410649"/>
              <a:gd name="connsiteY4" fmla="*/ 92219 h 1972588"/>
              <a:gd name="connsiteX5" fmla="*/ 4395336 w 4410649"/>
              <a:gd name="connsiteY5" fmla="*/ 805807 h 1972588"/>
              <a:gd name="connsiteX6" fmla="*/ 4041269 w 4410649"/>
              <a:gd name="connsiteY6" fmla="*/ 1498109 h 1972588"/>
              <a:gd name="connsiteX7" fmla="*/ 962641 w 4410649"/>
              <a:gd name="connsiteY7" fmla="*/ 1638593 h 1972588"/>
              <a:gd name="connsiteX8" fmla="*/ 773590 w 4410649"/>
              <a:gd name="connsiteY8" fmla="*/ 1972588 h 1972588"/>
              <a:gd name="connsiteX9" fmla="*/ 579832 w 4410649"/>
              <a:gd name="connsiteY9" fmla="*/ 1638498 h 1972588"/>
              <a:gd name="connsiteX0" fmla="*/ 579832 w 4410649"/>
              <a:gd name="connsiteY0" fmla="*/ 1638498 h 1972588"/>
              <a:gd name="connsiteX1" fmla="*/ 162953 w 4410649"/>
              <a:gd name="connsiteY1" fmla="*/ 1343060 h 1972588"/>
              <a:gd name="connsiteX2" fmla="*/ 4508 w 4410649"/>
              <a:gd name="connsiteY2" fmla="*/ 470888 h 1972588"/>
              <a:gd name="connsiteX3" fmla="*/ 658134 w 4410649"/>
              <a:gd name="connsiteY3" fmla="*/ 65850 h 1972588"/>
              <a:gd name="connsiteX4" fmla="*/ 3871596 w 4410649"/>
              <a:gd name="connsiteY4" fmla="*/ 92219 h 1972588"/>
              <a:gd name="connsiteX5" fmla="*/ 4395336 w 4410649"/>
              <a:gd name="connsiteY5" fmla="*/ 805807 h 1972588"/>
              <a:gd name="connsiteX6" fmla="*/ 4041269 w 4410649"/>
              <a:gd name="connsiteY6" fmla="*/ 1498109 h 1972588"/>
              <a:gd name="connsiteX7" fmla="*/ 962641 w 4410649"/>
              <a:gd name="connsiteY7" fmla="*/ 1638593 h 1972588"/>
              <a:gd name="connsiteX8" fmla="*/ 773590 w 4410649"/>
              <a:gd name="connsiteY8" fmla="*/ 1972588 h 1972588"/>
              <a:gd name="connsiteX9" fmla="*/ 579832 w 4410649"/>
              <a:gd name="connsiteY9" fmla="*/ 1638498 h 1972588"/>
              <a:gd name="connsiteX0" fmla="*/ 579832 w 4410649"/>
              <a:gd name="connsiteY0" fmla="*/ 1638498 h 1966993"/>
              <a:gd name="connsiteX1" fmla="*/ 162953 w 4410649"/>
              <a:gd name="connsiteY1" fmla="*/ 1343060 h 1966993"/>
              <a:gd name="connsiteX2" fmla="*/ 4508 w 4410649"/>
              <a:gd name="connsiteY2" fmla="*/ 470888 h 1966993"/>
              <a:gd name="connsiteX3" fmla="*/ 658134 w 4410649"/>
              <a:gd name="connsiteY3" fmla="*/ 65850 h 1966993"/>
              <a:gd name="connsiteX4" fmla="*/ 3871596 w 4410649"/>
              <a:gd name="connsiteY4" fmla="*/ 92219 h 1966993"/>
              <a:gd name="connsiteX5" fmla="*/ 4395336 w 4410649"/>
              <a:gd name="connsiteY5" fmla="*/ 805807 h 1966993"/>
              <a:gd name="connsiteX6" fmla="*/ 4041269 w 4410649"/>
              <a:gd name="connsiteY6" fmla="*/ 1498109 h 1966993"/>
              <a:gd name="connsiteX7" fmla="*/ 962641 w 4410649"/>
              <a:gd name="connsiteY7" fmla="*/ 1638593 h 1966993"/>
              <a:gd name="connsiteX8" fmla="*/ 853844 w 4410649"/>
              <a:gd name="connsiteY8" fmla="*/ 1966993 h 1966993"/>
              <a:gd name="connsiteX9" fmla="*/ 579832 w 4410649"/>
              <a:gd name="connsiteY9" fmla="*/ 1638498 h 1966993"/>
              <a:gd name="connsiteX0" fmla="*/ 579832 w 4410649"/>
              <a:gd name="connsiteY0" fmla="*/ 1638498 h 1966993"/>
              <a:gd name="connsiteX1" fmla="*/ 162953 w 4410649"/>
              <a:gd name="connsiteY1" fmla="*/ 1343060 h 1966993"/>
              <a:gd name="connsiteX2" fmla="*/ 4508 w 4410649"/>
              <a:gd name="connsiteY2" fmla="*/ 470888 h 1966993"/>
              <a:gd name="connsiteX3" fmla="*/ 658134 w 4410649"/>
              <a:gd name="connsiteY3" fmla="*/ 65850 h 1966993"/>
              <a:gd name="connsiteX4" fmla="*/ 3871596 w 4410649"/>
              <a:gd name="connsiteY4" fmla="*/ 92219 h 1966993"/>
              <a:gd name="connsiteX5" fmla="*/ 4395336 w 4410649"/>
              <a:gd name="connsiteY5" fmla="*/ 805807 h 1966993"/>
              <a:gd name="connsiteX6" fmla="*/ 4041269 w 4410649"/>
              <a:gd name="connsiteY6" fmla="*/ 1498109 h 1966993"/>
              <a:gd name="connsiteX7" fmla="*/ 962641 w 4410649"/>
              <a:gd name="connsiteY7" fmla="*/ 1638593 h 1966993"/>
              <a:gd name="connsiteX8" fmla="*/ 853844 w 4410649"/>
              <a:gd name="connsiteY8" fmla="*/ 1966993 h 1966993"/>
              <a:gd name="connsiteX9" fmla="*/ 579832 w 4410649"/>
              <a:gd name="connsiteY9" fmla="*/ 1638498 h 1966993"/>
              <a:gd name="connsiteX0" fmla="*/ 579832 w 4410649"/>
              <a:gd name="connsiteY0" fmla="*/ 1638498 h 1966993"/>
              <a:gd name="connsiteX1" fmla="*/ 162953 w 4410649"/>
              <a:gd name="connsiteY1" fmla="*/ 1343060 h 1966993"/>
              <a:gd name="connsiteX2" fmla="*/ 4508 w 4410649"/>
              <a:gd name="connsiteY2" fmla="*/ 470888 h 1966993"/>
              <a:gd name="connsiteX3" fmla="*/ 658134 w 4410649"/>
              <a:gd name="connsiteY3" fmla="*/ 65850 h 1966993"/>
              <a:gd name="connsiteX4" fmla="*/ 3871596 w 4410649"/>
              <a:gd name="connsiteY4" fmla="*/ 92219 h 1966993"/>
              <a:gd name="connsiteX5" fmla="*/ 4395336 w 4410649"/>
              <a:gd name="connsiteY5" fmla="*/ 805807 h 1966993"/>
              <a:gd name="connsiteX6" fmla="*/ 4041269 w 4410649"/>
              <a:gd name="connsiteY6" fmla="*/ 1498109 h 1966993"/>
              <a:gd name="connsiteX7" fmla="*/ 962641 w 4410649"/>
              <a:gd name="connsiteY7" fmla="*/ 1638593 h 1966993"/>
              <a:gd name="connsiteX8" fmla="*/ 853844 w 4410649"/>
              <a:gd name="connsiteY8" fmla="*/ 1966993 h 1966993"/>
              <a:gd name="connsiteX9" fmla="*/ 579832 w 4410649"/>
              <a:gd name="connsiteY9" fmla="*/ 1638498 h 1966993"/>
              <a:gd name="connsiteX0" fmla="*/ 579832 w 4428152"/>
              <a:gd name="connsiteY0" fmla="*/ 1638498 h 1966993"/>
              <a:gd name="connsiteX1" fmla="*/ 162953 w 4428152"/>
              <a:gd name="connsiteY1" fmla="*/ 1343060 h 1966993"/>
              <a:gd name="connsiteX2" fmla="*/ 4508 w 4428152"/>
              <a:gd name="connsiteY2" fmla="*/ 470888 h 1966993"/>
              <a:gd name="connsiteX3" fmla="*/ 658134 w 4428152"/>
              <a:gd name="connsiteY3" fmla="*/ 65850 h 1966993"/>
              <a:gd name="connsiteX4" fmla="*/ 3871596 w 4428152"/>
              <a:gd name="connsiteY4" fmla="*/ 92219 h 1966993"/>
              <a:gd name="connsiteX5" fmla="*/ 4395336 w 4428152"/>
              <a:gd name="connsiteY5" fmla="*/ 805807 h 1966993"/>
              <a:gd name="connsiteX6" fmla="*/ 4041269 w 4428152"/>
              <a:gd name="connsiteY6" fmla="*/ 1498109 h 1966993"/>
              <a:gd name="connsiteX7" fmla="*/ 911570 w 4428152"/>
              <a:gd name="connsiteY7" fmla="*/ 1642154 h 1966993"/>
              <a:gd name="connsiteX8" fmla="*/ 853844 w 4428152"/>
              <a:gd name="connsiteY8" fmla="*/ 1966993 h 1966993"/>
              <a:gd name="connsiteX9" fmla="*/ 579832 w 4428152"/>
              <a:gd name="connsiteY9" fmla="*/ 1638498 h 1966993"/>
              <a:gd name="connsiteX0" fmla="*/ 579832 w 4428152"/>
              <a:gd name="connsiteY0" fmla="*/ 1638498 h 1962415"/>
              <a:gd name="connsiteX1" fmla="*/ 162953 w 4428152"/>
              <a:gd name="connsiteY1" fmla="*/ 1343060 h 1962415"/>
              <a:gd name="connsiteX2" fmla="*/ 4508 w 4428152"/>
              <a:gd name="connsiteY2" fmla="*/ 470888 h 1962415"/>
              <a:gd name="connsiteX3" fmla="*/ 658134 w 4428152"/>
              <a:gd name="connsiteY3" fmla="*/ 65850 h 1962415"/>
              <a:gd name="connsiteX4" fmla="*/ 3871596 w 4428152"/>
              <a:gd name="connsiteY4" fmla="*/ 92219 h 1962415"/>
              <a:gd name="connsiteX5" fmla="*/ 4395336 w 4428152"/>
              <a:gd name="connsiteY5" fmla="*/ 805807 h 1962415"/>
              <a:gd name="connsiteX6" fmla="*/ 4041269 w 4428152"/>
              <a:gd name="connsiteY6" fmla="*/ 1498109 h 1962415"/>
              <a:gd name="connsiteX7" fmla="*/ 911570 w 4428152"/>
              <a:gd name="connsiteY7" fmla="*/ 1642154 h 1962415"/>
              <a:gd name="connsiteX8" fmla="*/ 919506 w 4428152"/>
              <a:gd name="connsiteY8" fmla="*/ 1962415 h 1962415"/>
              <a:gd name="connsiteX9" fmla="*/ 579832 w 4428152"/>
              <a:gd name="connsiteY9" fmla="*/ 1638498 h 1962415"/>
              <a:gd name="connsiteX0" fmla="*/ 579832 w 4428152"/>
              <a:gd name="connsiteY0" fmla="*/ 1638498 h 1962415"/>
              <a:gd name="connsiteX1" fmla="*/ 162953 w 4428152"/>
              <a:gd name="connsiteY1" fmla="*/ 1343060 h 1962415"/>
              <a:gd name="connsiteX2" fmla="*/ 4508 w 4428152"/>
              <a:gd name="connsiteY2" fmla="*/ 470888 h 1962415"/>
              <a:gd name="connsiteX3" fmla="*/ 658134 w 4428152"/>
              <a:gd name="connsiteY3" fmla="*/ 65850 h 1962415"/>
              <a:gd name="connsiteX4" fmla="*/ 3871596 w 4428152"/>
              <a:gd name="connsiteY4" fmla="*/ 92219 h 1962415"/>
              <a:gd name="connsiteX5" fmla="*/ 4395336 w 4428152"/>
              <a:gd name="connsiteY5" fmla="*/ 805807 h 1962415"/>
              <a:gd name="connsiteX6" fmla="*/ 4041269 w 4428152"/>
              <a:gd name="connsiteY6" fmla="*/ 1498109 h 1962415"/>
              <a:gd name="connsiteX7" fmla="*/ 911570 w 4428152"/>
              <a:gd name="connsiteY7" fmla="*/ 1642154 h 1962415"/>
              <a:gd name="connsiteX8" fmla="*/ 919506 w 4428152"/>
              <a:gd name="connsiteY8" fmla="*/ 1962415 h 1962415"/>
              <a:gd name="connsiteX9" fmla="*/ 579832 w 4428152"/>
              <a:gd name="connsiteY9" fmla="*/ 1638498 h 1962415"/>
              <a:gd name="connsiteX0" fmla="*/ 579832 w 4428152"/>
              <a:gd name="connsiteY0" fmla="*/ 1638498 h 1962415"/>
              <a:gd name="connsiteX1" fmla="*/ 162953 w 4428152"/>
              <a:gd name="connsiteY1" fmla="*/ 1343060 h 1962415"/>
              <a:gd name="connsiteX2" fmla="*/ 4508 w 4428152"/>
              <a:gd name="connsiteY2" fmla="*/ 470888 h 1962415"/>
              <a:gd name="connsiteX3" fmla="*/ 658134 w 4428152"/>
              <a:gd name="connsiteY3" fmla="*/ 65850 h 1962415"/>
              <a:gd name="connsiteX4" fmla="*/ 3871596 w 4428152"/>
              <a:gd name="connsiteY4" fmla="*/ 92219 h 1962415"/>
              <a:gd name="connsiteX5" fmla="*/ 4395336 w 4428152"/>
              <a:gd name="connsiteY5" fmla="*/ 805807 h 1962415"/>
              <a:gd name="connsiteX6" fmla="*/ 4041269 w 4428152"/>
              <a:gd name="connsiteY6" fmla="*/ 1498109 h 1962415"/>
              <a:gd name="connsiteX7" fmla="*/ 911570 w 4428152"/>
              <a:gd name="connsiteY7" fmla="*/ 1642154 h 1962415"/>
              <a:gd name="connsiteX8" fmla="*/ 919506 w 4428152"/>
              <a:gd name="connsiteY8" fmla="*/ 1962415 h 1962415"/>
              <a:gd name="connsiteX9" fmla="*/ 579832 w 4428152"/>
              <a:gd name="connsiteY9" fmla="*/ 1638498 h 1962415"/>
              <a:gd name="connsiteX0" fmla="*/ 579832 w 4410649"/>
              <a:gd name="connsiteY0" fmla="*/ 1638498 h 1962415"/>
              <a:gd name="connsiteX1" fmla="*/ 162953 w 4410649"/>
              <a:gd name="connsiteY1" fmla="*/ 1343060 h 1962415"/>
              <a:gd name="connsiteX2" fmla="*/ 4508 w 4410649"/>
              <a:gd name="connsiteY2" fmla="*/ 470888 h 1962415"/>
              <a:gd name="connsiteX3" fmla="*/ 658134 w 4410649"/>
              <a:gd name="connsiteY3" fmla="*/ 65850 h 1962415"/>
              <a:gd name="connsiteX4" fmla="*/ 3871596 w 4410649"/>
              <a:gd name="connsiteY4" fmla="*/ 92219 h 1962415"/>
              <a:gd name="connsiteX5" fmla="*/ 4395336 w 4410649"/>
              <a:gd name="connsiteY5" fmla="*/ 805807 h 1962415"/>
              <a:gd name="connsiteX6" fmla="*/ 4041269 w 4410649"/>
              <a:gd name="connsiteY6" fmla="*/ 1498109 h 1962415"/>
              <a:gd name="connsiteX7" fmla="*/ 911570 w 4410649"/>
              <a:gd name="connsiteY7" fmla="*/ 1642154 h 1962415"/>
              <a:gd name="connsiteX8" fmla="*/ 919506 w 4410649"/>
              <a:gd name="connsiteY8" fmla="*/ 1962415 h 1962415"/>
              <a:gd name="connsiteX9" fmla="*/ 579832 w 4410649"/>
              <a:gd name="connsiteY9" fmla="*/ 1638498 h 1962415"/>
              <a:gd name="connsiteX0" fmla="*/ 579832 w 4410649"/>
              <a:gd name="connsiteY0" fmla="*/ 1638498 h 1962415"/>
              <a:gd name="connsiteX1" fmla="*/ 162953 w 4410649"/>
              <a:gd name="connsiteY1" fmla="*/ 1343060 h 1962415"/>
              <a:gd name="connsiteX2" fmla="*/ 4508 w 4410649"/>
              <a:gd name="connsiteY2" fmla="*/ 470888 h 1962415"/>
              <a:gd name="connsiteX3" fmla="*/ 658134 w 4410649"/>
              <a:gd name="connsiteY3" fmla="*/ 65850 h 1962415"/>
              <a:gd name="connsiteX4" fmla="*/ 3871596 w 4410649"/>
              <a:gd name="connsiteY4" fmla="*/ 92219 h 1962415"/>
              <a:gd name="connsiteX5" fmla="*/ 4395336 w 4410649"/>
              <a:gd name="connsiteY5" fmla="*/ 805807 h 1962415"/>
              <a:gd name="connsiteX6" fmla="*/ 4041269 w 4410649"/>
              <a:gd name="connsiteY6" fmla="*/ 1498109 h 1962415"/>
              <a:gd name="connsiteX7" fmla="*/ 911570 w 4410649"/>
              <a:gd name="connsiteY7" fmla="*/ 1642154 h 1962415"/>
              <a:gd name="connsiteX8" fmla="*/ 919506 w 4410649"/>
              <a:gd name="connsiteY8" fmla="*/ 1962415 h 1962415"/>
              <a:gd name="connsiteX9" fmla="*/ 579832 w 4410649"/>
              <a:gd name="connsiteY9" fmla="*/ 1638498 h 1962415"/>
              <a:gd name="connsiteX0" fmla="*/ 579832 w 4403897"/>
              <a:gd name="connsiteY0" fmla="*/ 1638498 h 1962415"/>
              <a:gd name="connsiteX1" fmla="*/ 162953 w 4403897"/>
              <a:gd name="connsiteY1" fmla="*/ 1343060 h 1962415"/>
              <a:gd name="connsiteX2" fmla="*/ 4508 w 4403897"/>
              <a:gd name="connsiteY2" fmla="*/ 470888 h 1962415"/>
              <a:gd name="connsiteX3" fmla="*/ 658134 w 4403897"/>
              <a:gd name="connsiteY3" fmla="*/ 65850 h 1962415"/>
              <a:gd name="connsiteX4" fmla="*/ 3871596 w 4403897"/>
              <a:gd name="connsiteY4" fmla="*/ 92219 h 1962415"/>
              <a:gd name="connsiteX5" fmla="*/ 4395336 w 4403897"/>
              <a:gd name="connsiteY5" fmla="*/ 805807 h 1962415"/>
              <a:gd name="connsiteX6" fmla="*/ 4041269 w 4403897"/>
              <a:gd name="connsiteY6" fmla="*/ 1498109 h 1962415"/>
              <a:gd name="connsiteX7" fmla="*/ 911570 w 4403897"/>
              <a:gd name="connsiteY7" fmla="*/ 1642154 h 1962415"/>
              <a:gd name="connsiteX8" fmla="*/ 919506 w 4403897"/>
              <a:gd name="connsiteY8" fmla="*/ 1962415 h 1962415"/>
              <a:gd name="connsiteX9" fmla="*/ 579832 w 4403897"/>
              <a:gd name="connsiteY9" fmla="*/ 1638498 h 1962415"/>
              <a:gd name="connsiteX0" fmla="*/ 579832 w 4403170"/>
              <a:gd name="connsiteY0" fmla="*/ 1670336 h 1994253"/>
              <a:gd name="connsiteX1" fmla="*/ 162953 w 4403170"/>
              <a:gd name="connsiteY1" fmla="*/ 1374898 h 1994253"/>
              <a:gd name="connsiteX2" fmla="*/ 4508 w 4403170"/>
              <a:gd name="connsiteY2" fmla="*/ 502726 h 1994253"/>
              <a:gd name="connsiteX3" fmla="*/ 658134 w 4403170"/>
              <a:gd name="connsiteY3" fmla="*/ 97688 h 1994253"/>
              <a:gd name="connsiteX4" fmla="*/ 3866720 w 4403170"/>
              <a:gd name="connsiteY4" fmla="*/ 62409 h 1994253"/>
              <a:gd name="connsiteX5" fmla="*/ 4395336 w 4403170"/>
              <a:gd name="connsiteY5" fmla="*/ 837645 h 1994253"/>
              <a:gd name="connsiteX6" fmla="*/ 4041269 w 4403170"/>
              <a:gd name="connsiteY6" fmla="*/ 1529947 h 1994253"/>
              <a:gd name="connsiteX7" fmla="*/ 911570 w 4403170"/>
              <a:gd name="connsiteY7" fmla="*/ 1673992 h 1994253"/>
              <a:gd name="connsiteX8" fmla="*/ 919506 w 4403170"/>
              <a:gd name="connsiteY8" fmla="*/ 1994253 h 1994253"/>
              <a:gd name="connsiteX9" fmla="*/ 579832 w 4403170"/>
              <a:gd name="connsiteY9" fmla="*/ 1670336 h 1994253"/>
              <a:gd name="connsiteX0" fmla="*/ 579832 w 4403170"/>
              <a:gd name="connsiteY0" fmla="*/ 1670336 h 1994253"/>
              <a:gd name="connsiteX1" fmla="*/ 162953 w 4403170"/>
              <a:gd name="connsiteY1" fmla="*/ 1374898 h 1994253"/>
              <a:gd name="connsiteX2" fmla="*/ 4508 w 4403170"/>
              <a:gd name="connsiteY2" fmla="*/ 502726 h 1994253"/>
              <a:gd name="connsiteX3" fmla="*/ 658134 w 4403170"/>
              <a:gd name="connsiteY3" fmla="*/ 97688 h 1994253"/>
              <a:gd name="connsiteX4" fmla="*/ 3866720 w 4403170"/>
              <a:gd name="connsiteY4" fmla="*/ 62409 h 1994253"/>
              <a:gd name="connsiteX5" fmla="*/ 4395336 w 4403170"/>
              <a:gd name="connsiteY5" fmla="*/ 837645 h 1994253"/>
              <a:gd name="connsiteX6" fmla="*/ 3867252 w 4403170"/>
              <a:gd name="connsiteY6" fmla="*/ 1555855 h 1994253"/>
              <a:gd name="connsiteX7" fmla="*/ 911570 w 4403170"/>
              <a:gd name="connsiteY7" fmla="*/ 1673992 h 1994253"/>
              <a:gd name="connsiteX8" fmla="*/ 919506 w 4403170"/>
              <a:gd name="connsiteY8" fmla="*/ 1994253 h 1994253"/>
              <a:gd name="connsiteX9" fmla="*/ 579832 w 4403170"/>
              <a:gd name="connsiteY9" fmla="*/ 1670336 h 1994253"/>
              <a:gd name="connsiteX0" fmla="*/ 579832 w 4403170"/>
              <a:gd name="connsiteY0" fmla="*/ 1670336 h 1994253"/>
              <a:gd name="connsiteX1" fmla="*/ 162953 w 4403170"/>
              <a:gd name="connsiteY1" fmla="*/ 1374898 h 1994253"/>
              <a:gd name="connsiteX2" fmla="*/ 4508 w 4403170"/>
              <a:gd name="connsiteY2" fmla="*/ 502726 h 1994253"/>
              <a:gd name="connsiteX3" fmla="*/ 658134 w 4403170"/>
              <a:gd name="connsiteY3" fmla="*/ 97688 h 1994253"/>
              <a:gd name="connsiteX4" fmla="*/ 3866720 w 4403170"/>
              <a:gd name="connsiteY4" fmla="*/ 62409 h 1994253"/>
              <a:gd name="connsiteX5" fmla="*/ 4395336 w 4403170"/>
              <a:gd name="connsiteY5" fmla="*/ 837645 h 1994253"/>
              <a:gd name="connsiteX6" fmla="*/ 3864291 w 4403170"/>
              <a:gd name="connsiteY6" fmla="*/ 1611163 h 1994253"/>
              <a:gd name="connsiteX7" fmla="*/ 911570 w 4403170"/>
              <a:gd name="connsiteY7" fmla="*/ 1673992 h 1994253"/>
              <a:gd name="connsiteX8" fmla="*/ 919506 w 4403170"/>
              <a:gd name="connsiteY8" fmla="*/ 1994253 h 1994253"/>
              <a:gd name="connsiteX9" fmla="*/ 579832 w 4403170"/>
              <a:gd name="connsiteY9" fmla="*/ 1670336 h 1994253"/>
              <a:gd name="connsiteX0" fmla="*/ 579832 w 4403170"/>
              <a:gd name="connsiteY0" fmla="*/ 1670336 h 1994253"/>
              <a:gd name="connsiteX1" fmla="*/ 162953 w 4403170"/>
              <a:gd name="connsiteY1" fmla="*/ 1374898 h 1994253"/>
              <a:gd name="connsiteX2" fmla="*/ 4508 w 4403170"/>
              <a:gd name="connsiteY2" fmla="*/ 502726 h 1994253"/>
              <a:gd name="connsiteX3" fmla="*/ 658134 w 4403170"/>
              <a:gd name="connsiteY3" fmla="*/ 97688 h 1994253"/>
              <a:gd name="connsiteX4" fmla="*/ 3866720 w 4403170"/>
              <a:gd name="connsiteY4" fmla="*/ 62409 h 1994253"/>
              <a:gd name="connsiteX5" fmla="*/ 4395336 w 4403170"/>
              <a:gd name="connsiteY5" fmla="*/ 837645 h 1994253"/>
              <a:gd name="connsiteX6" fmla="*/ 3860788 w 4403170"/>
              <a:gd name="connsiteY6" fmla="*/ 1659621 h 1994253"/>
              <a:gd name="connsiteX7" fmla="*/ 911570 w 4403170"/>
              <a:gd name="connsiteY7" fmla="*/ 1673992 h 1994253"/>
              <a:gd name="connsiteX8" fmla="*/ 919506 w 4403170"/>
              <a:gd name="connsiteY8" fmla="*/ 1994253 h 1994253"/>
              <a:gd name="connsiteX9" fmla="*/ 579832 w 4403170"/>
              <a:gd name="connsiteY9" fmla="*/ 1670336 h 1994253"/>
              <a:gd name="connsiteX0" fmla="*/ 579832 w 4403170"/>
              <a:gd name="connsiteY0" fmla="*/ 1670336 h 1994253"/>
              <a:gd name="connsiteX1" fmla="*/ 162953 w 4403170"/>
              <a:gd name="connsiteY1" fmla="*/ 1374898 h 1994253"/>
              <a:gd name="connsiteX2" fmla="*/ 4508 w 4403170"/>
              <a:gd name="connsiteY2" fmla="*/ 502726 h 1994253"/>
              <a:gd name="connsiteX3" fmla="*/ 658134 w 4403170"/>
              <a:gd name="connsiteY3" fmla="*/ 97688 h 1994253"/>
              <a:gd name="connsiteX4" fmla="*/ 3866720 w 4403170"/>
              <a:gd name="connsiteY4" fmla="*/ 62409 h 1994253"/>
              <a:gd name="connsiteX5" fmla="*/ 4395336 w 4403170"/>
              <a:gd name="connsiteY5" fmla="*/ 837645 h 1994253"/>
              <a:gd name="connsiteX6" fmla="*/ 3860788 w 4403170"/>
              <a:gd name="connsiteY6" fmla="*/ 1659621 h 1994253"/>
              <a:gd name="connsiteX7" fmla="*/ 911570 w 4403170"/>
              <a:gd name="connsiteY7" fmla="*/ 1673992 h 1994253"/>
              <a:gd name="connsiteX8" fmla="*/ 919506 w 4403170"/>
              <a:gd name="connsiteY8" fmla="*/ 1994253 h 1994253"/>
              <a:gd name="connsiteX9" fmla="*/ 579832 w 4403170"/>
              <a:gd name="connsiteY9" fmla="*/ 1670336 h 1994253"/>
              <a:gd name="connsiteX0" fmla="*/ 534162 w 4402901"/>
              <a:gd name="connsiteY0" fmla="*/ 1652839 h 1994253"/>
              <a:gd name="connsiteX1" fmla="*/ 162684 w 4402901"/>
              <a:gd name="connsiteY1" fmla="*/ 1374898 h 1994253"/>
              <a:gd name="connsiteX2" fmla="*/ 4239 w 4402901"/>
              <a:gd name="connsiteY2" fmla="*/ 502726 h 1994253"/>
              <a:gd name="connsiteX3" fmla="*/ 657865 w 4402901"/>
              <a:gd name="connsiteY3" fmla="*/ 97688 h 1994253"/>
              <a:gd name="connsiteX4" fmla="*/ 3866451 w 4402901"/>
              <a:gd name="connsiteY4" fmla="*/ 62409 h 1994253"/>
              <a:gd name="connsiteX5" fmla="*/ 4395067 w 4402901"/>
              <a:gd name="connsiteY5" fmla="*/ 837645 h 1994253"/>
              <a:gd name="connsiteX6" fmla="*/ 3860519 w 4402901"/>
              <a:gd name="connsiteY6" fmla="*/ 1659621 h 1994253"/>
              <a:gd name="connsiteX7" fmla="*/ 911301 w 4402901"/>
              <a:gd name="connsiteY7" fmla="*/ 1673992 h 1994253"/>
              <a:gd name="connsiteX8" fmla="*/ 919237 w 4402901"/>
              <a:gd name="connsiteY8" fmla="*/ 1994253 h 1994253"/>
              <a:gd name="connsiteX9" fmla="*/ 534162 w 4402901"/>
              <a:gd name="connsiteY9" fmla="*/ 1652839 h 1994253"/>
              <a:gd name="connsiteX0" fmla="*/ 556735 w 4425474"/>
              <a:gd name="connsiteY0" fmla="*/ 1652839 h 1994253"/>
              <a:gd name="connsiteX1" fmla="*/ 167956 w 4425474"/>
              <a:gd name="connsiteY1" fmla="*/ 1341666 h 1994253"/>
              <a:gd name="connsiteX2" fmla="*/ 26812 w 4425474"/>
              <a:gd name="connsiteY2" fmla="*/ 502726 h 1994253"/>
              <a:gd name="connsiteX3" fmla="*/ 680438 w 4425474"/>
              <a:gd name="connsiteY3" fmla="*/ 97688 h 1994253"/>
              <a:gd name="connsiteX4" fmla="*/ 3889024 w 4425474"/>
              <a:gd name="connsiteY4" fmla="*/ 62409 h 1994253"/>
              <a:gd name="connsiteX5" fmla="*/ 4417640 w 4425474"/>
              <a:gd name="connsiteY5" fmla="*/ 837645 h 1994253"/>
              <a:gd name="connsiteX6" fmla="*/ 3883092 w 4425474"/>
              <a:gd name="connsiteY6" fmla="*/ 1659621 h 1994253"/>
              <a:gd name="connsiteX7" fmla="*/ 933874 w 4425474"/>
              <a:gd name="connsiteY7" fmla="*/ 1673992 h 1994253"/>
              <a:gd name="connsiteX8" fmla="*/ 941810 w 4425474"/>
              <a:gd name="connsiteY8" fmla="*/ 1994253 h 1994253"/>
              <a:gd name="connsiteX9" fmla="*/ 556735 w 4425474"/>
              <a:gd name="connsiteY9" fmla="*/ 1652839 h 1994253"/>
              <a:gd name="connsiteX0" fmla="*/ 556735 w 4425474"/>
              <a:gd name="connsiteY0" fmla="*/ 1652839 h 1994253"/>
              <a:gd name="connsiteX1" fmla="*/ 167956 w 4425474"/>
              <a:gd name="connsiteY1" fmla="*/ 1341666 h 1994253"/>
              <a:gd name="connsiteX2" fmla="*/ 26812 w 4425474"/>
              <a:gd name="connsiteY2" fmla="*/ 502726 h 1994253"/>
              <a:gd name="connsiteX3" fmla="*/ 680438 w 4425474"/>
              <a:gd name="connsiteY3" fmla="*/ 97688 h 1994253"/>
              <a:gd name="connsiteX4" fmla="*/ 3889024 w 4425474"/>
              <a:gd name="connsiteY4" fmla="*/ 62409 h 1994253"/>
              <a:gd name="connsiteX5" fmla="*/ 4417640 w 4425474"/>
              <a:gd name="connsiteY5" fmla="*/ 837645 h 1994253"/>
              <a:gd name="connsiteX6" fmla="*/ 3883092 w 4425474"/>
              <a:gd name="connsiteY6" fmla="*/ 1659621 h 1994253"/>
              <a:gd name="connsiteX7" fmla="*/ 933874 w 4425474"/>
              <a:gd name="connsiteY7" fmla="*/ 1673992 h 1994253"/>
              <a:gd name="connsiteX8" fmla="*/ 941810 w 4425474"/>
              <a:gd name="connsiteY8" fmla="*/ 1994253 h 1994253"/>
              <a:gd name="connsiteX9" fmla="*/ 556735 w 4425474"/>
              <a:gd name="connsiteY9" fmla="*/ 1652839 h 1994253"/>
              <a:gd name="connsiteX0" fmla="*/ 556735 w 4425474"/>
              <a:gd name="connsiteY0" fmla="*/ 1654095 h 1995509"/>
              <a:gd name="connsiteX1" fmla="*/ 167956 w 4425474"/>
              <a:gd name="connsiteY1" fmla="*/ 1342922 h 1995509"/>
              <a:gd name="connsiteX2" fmla="*/ 26812 w 4425474"/>
              <a:gd name="connsiteY2" fmla="*/ 503982 h 1995509"/>
              <a:gd name="connsiteX3" fmla="*/ 680438 w 4425474"/>
              <a:gd name="connsiteY3" fmla="*/ 98944 h 1995509"/>
              <a:gd name="connsiteX4" fmla="*/ 3889024 w 4425474"/>
              <a:gd name="connsiteY4" fmla="*/ 63665 h 1995509"/>
              <a:gd name="connsiteX5" fmla="*/ 4417640 w 4425474"/>
              <a:gd name="connsiteY5" fmla="*/ 838901 h 1995509"/>
              <a:gd name="connsiteX6" fmla="*/ 3883092 w 4425474"/>
              <a:gd name="connsiteY6" fmla="*/ 1660877 h 1995509"/>
              <a:gd name="connsiteX7" fmla="*/ 933874 w 4425474"/>
              <a:gd name="connsiteY7" fmla="*/ 1675248 h 1995509"/>
              <a:gd name="connsiteX8" fmla="*/ 941810 w 4425474"/>
              <a:gd name="connsiteY8" fmla="*/ 1995509 h 1995509"/>
              <a:gd name="connsiteX9" fmla="*/ 556735 w 4425474"/>
              <a:gd name="connsiteY9" fmla="*/ 1654095 h 1995509"/>
              <a:gd name="connsiteX0" fmla="*/ 556735 w 4425474"/>
              <a:gd name="connsiteY0" fmla="*/ 1655129 h 1996543"/>
              <a:gd name="connsiteX1" fmla="*/ 167956 w 4425474"/>
              <a:gd name="connsiteY1" fmla="*/ 1343956 h 1996543"/>
              <a:gd name="connsiteX2" fmla="*/ 26812 w 4425474"/>
              <a:gd name="connsiteY2" fmla="*/ 505016 h 1996543"/>
              <a:gd name="connsiteX3" fmla="*/ 680438 w 4425474"/>
              <a:gd name="connsiteY3" fmla="*/ 99978 h 1996543"/>
              <a:gd name="connsiteX4" fmla="*/ 3889024 w 4425474"/>
              <a:gd name="connsiteY4" fmla="*/ 64699 h 1996543"/>
              <a:gd name="connsiteX5" fmla="*/ 4417640 w 4425474"/>
              <a:gd name="connsiteY5" fmla="*/ 839935 h 1996543"/>
              <a:gd name="connsiteX6" fmla="*/ 3883092 w 4425474"/>
              <a:gd name="connsiteY6" fmla="*/ 1661911 h 1996543"/>
              <a:gd name="connsiteX7" fmla="*/ 933874 w 4425474"/>
              <a:gd name="connsiteY7" fmla="*/ 1676282 h 1996543"/>
              <a:gd name="connsiteX8" fmla="*/ 941810 w 4425474"/>
              <a:gd name="connsiteY8" fmla="*/ 1996543 h 1996543"/>
              <a:gd name="connsiteX9" fmla="*/ 556735 w 4425474"/>
              <a:gd name="connsiteY9" fmla="*/ 1655129 h 1996543"/>
              <a:gd name="connsiteX0" fmla="*/ 550979 w 4421752"/>
              <a:gd name="connsiteY0" fmla="*/ 1650230 h 1991644"/>
              <a:gd name="connsiteX1" fmla="*/ 162200 w 4421752"/>
              <a:gd name="connsiteY1" fmla="*/ 1339057 h 1991644"/>
              <a:gd name="connsiteX2" fmla="*/ 21056 w 4421752"/>
              <a:gd name="connsiteY2" fmla="*/ 500117 h 1991644"/>
              <a:gd name="connsiteX3" fmla="*/ 587675 w 4421752"/>
              <a:gd name="connsiteY3" fmla="*/ 108032 h 1991644"/>
              <a:gd name="connsiteX4" fmla="*/ 3883268 w 4421752"/>
              <a:gd name="connsiteY4" fmla="*/ 59800 h 1991644"/>
              <a:gd name="connsiteX5" fmla="*/ 4411884 w 4421752"/>
              <a:gd name="connsiteY5" fmla="*/ 835036 h 1991644"/>
              <a:gd name="connsiteX6" fmla="*/ 3877336 w 4421752"/>
              <a:gd name="connsiteY6" fmla="*/ 1657012 h 1991644"/>
              <a:gd name="connsiteX7" fmla="*/ 928118 w 4421752"/>
              <a:gd name="connsiteY7" fmla="*/ 1671383 h 1991644"/>
              <a:gd name="connsiteX8" fmla="*/ 936054 w 4421752"/>
              <a:gd name="connsiteY8" fmla="*/ 1991644 h 1991644"/>
              <a:gd name="connsiteX9" fmla="*/ 550979 w 4421752"/>
              <a:gd name="connsiteY9" fmla="*/ 1650230 h 1991644"/>
              <a:gd name="connsiteX0" fmla="*/ 550979 w 4423181"/>
              <a:gd name="connsiteY0" fmla="*/ 1701894 h 2043308"/>
              <a:gd name="connsiteX1" fmla="*/ 162200 w 4423181"/>
              <a:gd name="connsiteY1" fmla="*/ 1390721 h 2043308"/>
              <a:gd name="connsiteX2" fmla="*/ 21056 w 4423181"/>
              <a:gd name="connsiteY2" fmla="*/ 551781 h 2043308"/>
              <a:gd name="connsiteX3" fmla="*/ 587675 w 4423181"/>
              <a:gd name="connsiteY3" fmla="*/ 159696 h 2043308"/>
              <a:gd name="connsiteX4" fmla="*/ 3883268 w 4423181"/>
              <a:gd name="connsiteY4" fmla="*/ 111464 h 2043308"/>
              <a:gd name="connsiteX5" fmla="*/ 4411884 w 4423181"/>
              <a:gd name="connsiteY5" fmla="*/ 886700 h 2043308"/>
              <a:gd name="connsiteX6" fmla="*/ 3877336 w 4423181"/>
              <a:gd name="connsiteY6" fmla="*/ 1708676 h 2043308"/>
              <a:gd name="connsiteX7" fmla="*/ 928118 w 4423181"/>
              <a:gd name="connsiteY7" fmla="*/ 1723047 h 2043308"/>
              <a:gd name="connsiteX8" fmla="*/ 936054 w 4423181"/>
              <a:gd name="connsiteY8" fmla="*/ 2043308 h 2043308"/>
              <a:gd name="connsiteX9" fmla="*/ 550979 w 4423181"/>
              <a:gd name="connsiteY9" fmla="*/ 1701894 h 2043308"/>
              <a:gd name="connsiteX0" fmla="*/ 550979 w 4416703"/>
              <a:gd name="connsiteY0" fmla="*/ 1724338 h 2065752"/>
              <a:gd name="connsiteX1" fmla="*/ 162200 w 4416703"/>
              <a:gd name="connsiteY1" fmla="*/ 1413165 h 2065752"/>
              <a:gd name="connsiteX2" fmla="*/ 21056 w 4416703"/>
              <a:gd name="connsiteY2" fmla="*/ 574225 h 2065752"/>
              <a:gd name="connsiteX3" fmla="*/ 587675 w 4416703"/>
              <a:gd name="connsiteY3" fmla="*/ 182140 h 2065752"/>
              <a:gd name="connsiteX4" fmla="*/ 3836784 w 4416703"/>
              <a:gd name="connsiteY4" fmla="*/ 102710 h 2065752"/>
              <a:gd name="connsiteX5" fmla="*/ 4411884 w 4416703"/>
              <a:gd name="connsiteY5" fmla="*/ 909144 h 2065752"/>
              <a:gd name="connsiteX6" fmla="*/ 3877336 w 4416703"/>
              <a:gd name="connsiteY6" fmla="*/ 1731120 h 2065752"/>
              <a:gd name="connsiteX7" fmla="*/ 928118 w 4416703"/>
              <a:gd name="connsiteY7" fmla="*/ 1745491 h 2065752"/>
              <a:gd name="connsiteX8" fmla="*/ 936054 w 4416703"/>
              <a:gd name="connsiteY8" fmla="*/ 2065752 h 2065752"/>
              <a:gd name="connsiteX9" fmla="*/ 550979 w 4416703"/>
              <a:gd name="connsiteY9" fmla="*/ 1724338 h 2065752"/>
              <a:gd name="connsiteX0" fmla="*/ 560106 w 4423497"/>
              <a:gd name="connsiteY0" fmla="*/ 1682522 h 2023936"/>
              <a:gd name="connsiteX1" fmla="*/ 171327 w 4423497"/>
              <a:gd name="connsiteY1" fmla="*/ 1371349 h 2023936"/>
              <a:gd name="connsiteX2" fmla="*/ 30183 w 4423497"/>
              <a:gd name="connsiteY2" fmla="*/ 532409 h 2023936"/>
              <a:gd name="connsiteX3" fmla="*/ 733796 w 4423497"/>
              <a:gd name="connsiteY3" fmla="*/ 110109 h 2023936"/>
              <a:gd name="connsiteX4" fmla="*/ 3845911 w 4423497"/>
              <a:gd name="connsiteY4" fmla="*/ 60894 h 2023936"/>
              <a:gd name="connsiteX5" fmla="*/ 4421011 w 4423497"/>
              <a:gd name="connsiteY5" fmla="*/ 867328 h 2023936"/>
              <a:gd name="connsiteX6" fmla="*/ 3886463 w 4423497"/>
              <a:gd name="connsiteY6" fmla="*/ 1689304 h 2023936"/>
              <a:gd name="connsiteX7" fmla="*/ 937245 w 4423497"/>
              <a:gd name="connsiteY7" fmla="*/ 1703675 h 2023936"/>
              <a:gd name="connsiteX8" fmla="*/ 945181 w 4423497"/>
              <a:gd name="connsiteY8" fmla="*/ 2023936 h 2023936"/>
              <a:gd name="connsiteX9" fmla="*/ 560106 w 4423497"/>
              <a:gd name="connsiteY9" fmla="*/ 1682522 h 2023936"/>
              <a:gd name="connsiteX0" fmla="*/ 563605 w 4426572"/>
              <a:gd name="connsiteY0" fmla="*/ 1726456 h 2067870"/>
              <a:gd name="connsiteX1" fmla="*/ 174826 w 4426572"/>
              <a:gd name="connsiteY1" fmla="*/ 1415283 h 2067870"/>
              <a:gd name="connsiteX2" fmla="*/ 33682 w 4426572"/>
              <a:gd name="connsiteY2" fmla="*/ 576343 h 2067870"/>
              <a:gd name="connsiteX3" fmla="*/ 788618 w 4426572"/>
              <a:gd name="connsiteY3" fmla="*/ 60926 h 2067870"/>
              <a:gd name="connsiteX4" fmla="*/ 3849410 w 4426572"/>
              <a:gd name="connsiteY4" fmla="*/ 104828 h 2067870"/>
              <a:gd name="connsiteX5" fmla="*/ 4424510 w 4426572"/>
              <a:gd name="connsiteY5" fmla="*/ 911262 h 2067870"/>
              <a:gd name="connsiteX6" fmla="*/ 3889962 w 4426572"/>
              <a:gd name="connsiteY6" fmla="*/ 1733238 h 2067870"/>
              <a:gd name="connsiteX7" fmla="*/ 940744 w 4426572"/>
              <a:gd name="connsiteY7" fmla="*/ 1747609 h 2067870"/>
              <a:gd name="connsiteX8" fmla="*/ 948680 w 4426572"/>
              <a:gd name="connsiteY8" fmla="*/ 2067870 h 2067870"/>
              <a:gd name="connsiteX9" fmla="*/ 563605 w 4426572"/>
              <a:gd name="connsiteY9" fmla="*/ 1726456 h 2067870"/>
              <a:gd name="connsiteX0" fmla="*/ 563605 w 4426571"/>
              <a:gd name="connsiteY0" fmla="*/ 1726456 h 2067870"/>
              <a:gd name="connsiteX1" fmla="*/ 174826 w 4426571"/>
              <a:gd name="connsiteY1" fmla="*/ 1415283 h 2067870"/>
              <a:gd name="connsiteX2" fmla="*/ 33682 w 4426571"/>
              <a:gd name="connsiteY2" fmla="*/ 576343 h 2067870"/>
              <a:gd name="connsiteX3" fmla="*/ 788618 w 4426571"/>
              <a:gd name="connsiteY3" fmla="*/ 60926 h 2067870"/>
              <a:gd name="connsiteX4" fmla="*/ 3849410 w 4426571"/>
              <a:gd name="connsiteY4" fmla="*/ 104828 h 2067870"/>
              <a:gd name="connsiteX5" fmla="*/ 4424510 w 4426571"/>
              <a:gd name="connsiteY5" fmla="*/ 911262 h 2067870"/>
              <a:gd name="connsiteX6" fmla="*/ 3569489 w 4426571"/>
              <a:gd name="connsiteY6" fmla="*/ 1762468 h 2067870"/>
              <a:gd name="connsiteX7" fmla="*/ 940744 w 4426571"/>
              <a:gd name="connsiteY7" fmla="*/ 1747609 h 2067870"/>
              <a:gd name="connsiteX8" fmla="*/ 948680 w 4426571"/>
              <a:gd name="connsiteY8" fmla="*/ 2067870 h 2067870"/>
              <a:gd name="connsiteX9" fmla="*/ 563605 w 4426571"/>
              <a:gd name="connsiteY9" fmla="*/ 1726456 h 2067870"/>
              <a:gd name="connsiteX0" fmla="*/ 563605 w 4426571"/>
              <a:gd name="connsiteY0" fmla="*/ 1726456 h 2067870"/>
              <a:gd name="connsiteX1" fmla="*/ 174826 w 4426571"/>
              <a:gd name="connsiteY1" fmla="*/ 1415283 h 2067870"/>
              <a:gd name="connsiteX2" fmla="*/ 33682 w 4426571"/>
              <a:gd name="connsiteY2" fmla="*/ 576343 h 2067870"/>
              <a:gd name="connsiteX3" fmla="*/ 788618 w 4426571"/>
              <a:gd name="connsiteY3" fmla="*/ 60926 h 2067870"/>
              <a:gd name="connsiteX4" fmla="*/ 3849410 w 4426571"/>
              <a:gd name="connsiteY4" fmla="*/ 104828 h 2067870"/>
              <a:gd name="connsiteX5" fmla="*/ 4424510 w 4426571"/>
              <a:gd name="connsiteY5" fmla="*/ 911262 h 2067870"/>
              <a:gd name="connsiteX6" fmla="*/ 3569489 w 4426571"/>
              <a:gd name="connsiteY6" fmla="*/ 1762468 h 2067870"/>
              <a:gd name="connsiteX7" fmla="*/ 940744 w 4426571"/>
              <a:gd name="connsiteY7" fmla="*/ 1747609 h 2067870"/>
              <a:gd name="connsiteX8" fmla="*/ 948680 w 4426571"/>
              <a:gd name="connsiteY8" fmla="*/ 2067870 h 2067870"/>
              <a:gd name="connsiteX9" fmla="*/ 563605 w 4426571"/>
              <a:gd name="connsiteY9" fmla="*/ 1726456 h 2067870"/>
              <a:gd name="connsiteX0" fmla="*/ 564281 w 4427247"/>
              <a:gd name="connsiteY0" fmla="*/ 1726456 h 2067870"/>
              <a:gd name="connsiteX1" fmla="*/ 172251 w 4427247"/>
              <a:gd name="connsiteY1" fmla="*/ 1374183 h 2067870"/>
              <a:gd name="connsiteX2" fmla="*/ 34358 w 4427247"/>
              <a:gd name="connsiteY2" fmla="*/ 576343 h 2067870"/>
              <a:gd name="connsiteX3" fmla="*/ 789294 w 4427247"/>
              <a:gd name="connsiteY3" fmla="*/ 60926 h 2067870"/>
              <a:gd name="connsiteX4" fmla="*/ 3850086 w 4427247"/>
              <a:gd name="connsiteY4" fmla="*/ 104828 h 2067870"/>
              <a:gd name="connsiteX5" fmla="*/ 4425186 w 4427247"/>
              <a:gd name="connsiteY5" fmla="*/ 911262 h 2067870"/>
              <a:gd name="connsiteX6" fmla="*/ 3570165 w 4427247"/>
              <a:gd name="connsiteY6" fmla="*/ 1762468 h 2067870"/>
              <a:gd name="connsiteX7" fmla="*/ 941420 w 4427247"/>
              <a:gd name="connsiteY7" fmla="*/ 1747609 h 2067870"/>
              <a:gd name="connsiteX8" fmla="*/ 949356 w 4427247"/>
              <a:gd name="connsiteY8" fmla="*/ 2067870 h 2067870"/>
              <a:gd name="connsiteX9" fmla="*/ 564281 w 4427247"/>
              <a:gd name="connsiteY9" fmla="*/ 1726456 h 2067870"/>
              <a:gd name="connsiteX0" fmla="*/ 564281 w 4427247"/>
              <a:gd name="connsiteY0" fmla="*/ 1741318 h 2082732"/>
              <a:gd name="connsiteX1" fmla="*/ 172251 w 4427247"/>
              <a:gd name="connsiteY1" fmla="*/ 1389045 h 2082732"/>
              <a:gd name="connsiteX2" fmla="*/ 34358 w 4427247"/>
              <a:gd name="connsiteY2" fmla="*/ 591205 h 2082732"/>
              <a:gd name="connsiteX3" fmla="*/ 789294 w 4427247"/>
              <a:gd name="connsiteY3" fmla="*/ 75788 h 2082732"/>
              <a:gd name="connsiteX4" fmla="*/ 3850086 w 4427247"/>
              <a:gd name="connsiteY4" fmla="*/ 119690 h 2082732"/>
              <a:gd name="connsiteX5" fmla="*/ 4425186 w 4427247"/>
              <a:gd name="connsiteY5" fmla="*/ 926124 h 2082732"/>
              <a:gd name="connsiteX6" fmla="*/ 3570165 w 4427247"/>
              <a:gd name="connsiteY6" fmla="*/ 1777330 h 2082732"/>
              <a:gd name="connsiteX7" fmla="*/ 941420 w 4427247"/>
              <a:gd name="connsiteY7" fmla="*/ 1762471 h 2082732"/>
              <a:gd name="connsiteX8" fmla="*/ 949356 w 4427247"/>
              <a:gd name="connsiteY8" fmla="*/ 2082732 h 2082732"/>
              <a:gd name="connsiteX9" fmla="*/ 564281 w 4427247"/>
              <a:gd name="connsiteY9" fmla="*/ 1741318 h 2082732"/>
              <a:gd name="connsiteX0" fmla="*/ 564281 w 4427247"/>
              <a:gd name="connsiteY0" fmla="*/ 1741318 h 2082732"/>
              <a:gd name="connsiteX1" fmla="*/ 172251 w 4427247"/>
              <a:gd name="connsiteY1" fmla="*/ 1389045 h 2082732"/>
              <a:gd name="connsiteX2" fmla="*/ 34358 w 4427247"/>
              <a:gd name="connsiteY2" fmla="*/ 591205 h 2082732"/>
              <a:gd name="connsiteX3" fmla="*/ 789294 w 4427247"/>
              <a:gd name="connsiteY3" fmla="*/ 75788 h 2082732"/>
              <a:gd name="connsiteX4" fmla="*/ 3850086 w 4427247"/>
              <a:gd name="connsiteY4" fmla="*/ 119690 h 2082732"/>
              <a:gd name="connsiteX5" fmla="*/ 4425186 w 4427247"/>
              <a:gd name="connsiteY5" fmla="*/ 926124 h 2082732"/>
              <a:gd name="connsiteX6" fmla="*/ 3570165 w 4427247"/>
              <a:gd name="connsiteY6" fmla="*/ 1777330 h 2082732"/>
              <a:gd name="connsiteX7" fmla="*/ 1156249 w 4427247"/>
              <a:gd name="connsiteY7" fmla="*/ 1788819 h 2082732"/>
              <a:gd name="connsiteX8" fmla="*/ 949356 w 4427247"/>
              <a:gd name="connsiteY8" fmla="*/ 2082732 h 2082732"/>
              <a:gd name="connsiteX9" fmla="*/ 564281 w 4427247"/>
              <a:gd name="connsiteY9" fmla="*/ 1741318 h 2082732"/>
              <a:gd name="connsiteX0" fmla="*/ 564281 w 4427247"/>
              <a:gd name="connsiteY0" fmla="*/ 1741318 h 2116439"/>
              <a:gd name="connsiteX1" fmla="*/ 172251 w 4427247"/>
              <a:gd name="connsiteY1" fmla="*/ 1389045 h 2116439"/>
              <a:gd name="connsiteX2" fmla="*/ 34358 w 4427247"/>
              <a:gd name="connsiteY2" fmla="*/ 591205 h 2116439"/>
              <a:gd name="connsiteX3" fmla="*/ 789294 w 4427247"/>
              <a:gd name="connsiteY3" fmla="*/ 75788 h 2116439"/>
              <a:gd name="connsiteX4" fmla="*/ 3850086 w 4427247"/>
              <a:gd name="connsiteY4" fmla="*/ 119690 h 2116439"/>
              <a:gd name="connsiteX5" fmla="*/ 4425186 w 4427247"/>
              <a:gd name="connsiteY5" fmla="*/ 926124 h 2116439"/>
              <a:gd name="connsiteX6" fmla="*/ 3570165 w 4427247"/>
              <a:gd name="connsiteY6" fmla="*/ 1777330 h 2116439"/>
              <a:gd name="connsiteX7" fmla="*/ 1156249 w 4427247"/>
              <a:gd name="connsiteY7" fmla="*/ 1788819 h 2116439"/>
              <a:gd name="connsiteX8" fmla="*/ 1157432 w 4427247"/>
              <a:gd name="connsiteY8" fmla="*/ 2116439 h 2116439"/>
              <a:gd name="connsiteX9" fmla="*/ 564281 w 4427247"/>
              <a:gd name="connsiteY9" fmla="*/ 1741318 h 2116439"/>
              <a:gd name="connsiteX0" fmla="*/ 722695 w 4430824"/>
              <a:gd name="connsiteY0" fmla="*/ 1751186 h 2116439"/>
              <a:gd name="connsiteX1" fmla="*/ 175828 w 4430824"/>
              <a:gd name="connsiteY1" fmla="*/ 1389045 h 2116439"/>
              <a:gd name="connsiteX2" fmla="*/ 37935 w 4430824"/>
              <a:gd name="connsiteY2" fmla="*/ 591205 h 2116439"/>
              <a:gd name="connsiteX3" fmla="*/ 792871 w 4430824"/>
              <a:gd name="connsiteY3" fmla="*/ 75788 h 2116439"/>
              <a:gd name="connsiteX4" fmla="*/ 3853663 w 4430824"/>
              <a:gd name="connsiteY4" fmla="*/ 119690 h 2116439"/>
              <a:gd name="connsiteX5" fmla="*/ 4428763 w 4430824"/>
              <a:gd name="connsiteY5" fmla="*/ 926124 h 2116439"/>
              <a:gd name="connsiteX6" fmla="*/ 3573742 w 4430824"/>
              <a:gd name="connsiteY6" fmla="*/ 1777330 h 2116439"/>
              <a:gd name="connsiteX7" fmla="*/ 1159826 w 4430824"/>
              <a:gd name="connsiteY7" fmla="*/ 1788819 h 2116439"/>
              <a:gd name="connsiteX8" fmla="*/ 1161009 w 4430824"/>
              <a:gd name="connsiteY8" fmla="*/ 2116439 h 2116439"/>
              <a:gd name="connsiteX9" fmla="*/ 722695 w 4430824"/>
              <a:gd name="connsiteY9" fmla="*/ 1751186 h 2116439"/>
              <a:gd name="connsiteX0" fmla="*/ 722695 w 4430824"/>
              <a:gd name="connsiteY0" fmla="*/ 1751186 h 2116439"/>
              <a:gd name="connsiteX1" fmla="*/ 175828 w 4430824"/>
              <a:gd name="connsiteY1" fmla="*/ 1389045 h 2116439"/>
              <a:gd name="connsiteX2" fmla="*/ 37935 w 4430824"/>
              <a:gd name="connsiteY2" fmla="*/ 591205 h 2116439"/>
              <a:gd name="connsiteX3" fmla="*/ 792871 w 4430824"/>
              <a:gd name="connsiteY3" fmla="*/ 75788 h 2116439"/>
              <a:gd name="connsiteX4" fmla="*/ 3853663 w 4430824"/>
              <a:gd name="connsiteY4" fmla="*/ 119690 h 2116439"/>
              <a:gd name="connsiteX5" fmla="*/ 4428763 w 4430824"/>
              <a:gd name="connsiteY5" fmla="*/ 926124 h 2116439"/>
              <a:gd name="connsiteX6" fmla="*/ 3573742 w 4430824"/>
              <a:gd name="connsiteY6" fmla="*/ 1777330 h 2116439"/>
              <a:gd name="connsiteX7" fmla="*/ 1159826 w 4430824"/>
              <a:gd name="connsiteY7" fmla="*/ 1788819 h 2116439"/>
              <a:gd name="connsiteX8" fmla="*/ 1161009 w 4430824"/>
              <a:gd name="connsiteY8" fmla="*/ 2116439 h 2116439"/>
              <a:gd name="connsiteX9" fmla="*/ 722695 w 4430824"/>
              <a:gd name="connsiteY9" fmla="*/ 1751186 h 2116439"/>
              <a:gd name="connsiteX0" fmla="*/ 722695 w 4428763"/>
              <a:gd name="connsiteY0" fmla="*/ 1751186 h 2116439"/>
              <a:gd name="connsiteX1" fmla="*/ 175828 w 4428763"/>
              <a:gd name="connsiteY1" fmla="*/ 1389045 h 2116439"/>
              <a:gd name="connsiteX2" fmla="*/ 37935 w 4428763"/>
              <a:gd name="connsiteY2" fmla="*/ 591205 h 2116439"/>
              <a:gd name="connsiteX3" fmla="*/ 792871 w 4428763"/>
              <a:gd name="connsiteY3" fmla="*/ 75788 h 2116439"/>
              <a:gd name="connsiteX4" fmla="*/ 3853663 w 4428763"/>
              <a:gd name="connsiteY4" fmla="*/ 119690 h 2116439"/>
              <a:gd name="connsiteX5" fmla="*/ 4428763 w 4428763"/>
              <a:gd name="connsiteY5" fmla="*/ 926124 h 2116439"/>
              <a:gd name="connsiteX6" fmla="*/ 3573742 w 4428763"/>
              <a:gd name="connsiteY6" fmla="*/ 1777330 h 2116439"/>
              <a:gd name="connsiteX7" fmla="*/ 1159826 w 4428763"/>
              <a:gd name="connsiteY7" fmla="*/ 1788819 h 2116439"/>
              <a:gd name="connsiteX8" fmla="*/ 1161009 w 4428763"/>
              <a:gd name="connsiteY8" fmla="*/ 2116439 h 2116439"/>
              <a:gd name="connsiteX9" fmla="*/ 722695 w 4428763"/>
              <a:gd name="connsiteY9" fmla="*/ 1751186 h 2116439"/>
              <a:gd name="connsiteX0" fmla="*/ 722695 w 4428763"/>
              <a:gd name="connsiteY0" fmla="*/ 1737220 h 2102473"/>
              <a:gd name="connsiteX1" fmla="*/ 175828 w 4428763"/>
              <a:gd name="connsiteY1" fmla="*/ 1375079 h 2102473"/>
              <a:gd name="connsiteX2" fmla="*/ 37935 w 4428763"/>
              <a:gd name="connsiteY2" fmla="*/ 577239 h 2102473"/>
              <a:gd name="connsiteX3" fmla="*/ 792871 w 4428763"/>
              <a:gd name="connsiteY3" fmla="*/ 61822 h 2102473"/>
              <a:gd name="connsiteX4" fmla="*/ 3822903 w 4428763"/>
              <a:gd name="connsiteY4" fmla="*/ 104021 h 2102473"/>
              <a:gd name="connsiteX5" fmla="*/ 4428763 w 4428763"/>
              <a:gd name="connsiteY5" fmla="*/ 912158 h 2102473"/>
              <a:gd name="connsiteX6" fmla="*/ 3573742 w 4428763"/>
              <a:gd name="connsiteY6" fmla="*/ 1763364 h 2102473"/>
              <a:gd name="connsiteX7" fmla="*/ 1159826 w 4428763"/>
              <a:gd name="connsiteY7" fmla="*/ 1774853 h 2102473"/>
              <a:gd name="connsiteX8" fmla="*/ 1161009 w 4428763"/>
              <a:gd name="connsiteY8" fmla="*/ 2102473 h 2102473"/>
              <a:gd name="connsiteX9" fmla="*/ 722695 w 4428763"/>
              <a:gd name="connsiteY9" fmla="*/ 1737220 h 2102473"/>
              <a:gd name="connsiteX0" fmla="*/ 722695 w 4428763"/>
              <a:gd name="connsiteY0" fmla="*/ 1737220 h 2102473"/>
              <a:gd name="connsiteX1" fmla="*/ 175828 w 4428763"/>
              <a:gd name="connsiteY1" fmla="*/ 1375079 h 2102473"/>
              <a:gd name="connsiteX2" fmla="*/ 37935 w 4428763"/>
              <a:gd name="connsiteY2" fmla="*/ 577239 h 2102473"/>
              <a:gd name="connsiteX3" fmla="*/ 792871 w 4428763"/>
              <a:gd name="connsiteY3" fmla="*/ 61822 h 2102473"/>
              <a:gd name="connsiteX4" fmla="*/ 3822903 w 4428763"/>
              <a:gd name="connsiteY4" fmla="*/ 104021 h 2102473"/>
              <a:gd name="connsiteX5" fmla="*/ 4428763 w 4428763"/>
              <a:gd name="connsiteY5" fmla="*/ 912158 h 2102473"/>
              <a:gd name="connsiteX6" fmla="*/ 3573742 w 4428763"/>
              <a:gd name="connsiteY6" fmla="*/ 1763364 h 2102473"/>
              <a:gd name="connsiteX7" fmla="*/ 1159826 w 4428763"/>
              <a:gd name="connsiteY7" fmla="*/ 1774853 h 2102473"/>
              <a:gd name="connsiteX8" fmla="*/ 1161009 w 4428763"/>
              <a:gd name="connsiteY8" fmla="*/ 2102473 h 2102473"/>
              <a:gd name="connsiteX9" fmla="*/ 722695 w 4428763"/>
              <a:gd name="connsiteY9" fmla="*/ 1737220 h 210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28763" h="2102473">
                <a:moveTo>
                  <a:pt x="722695" y="1737220"/>
                </a:moveTo>
                <a:cubicBezTo>
                  <a:pt x="541817" y="1663774"/>
                  <a:pt x="289955" y="1568409"/>
                  <a:pt x="175828" y="1375079"/>
                </a:cubicBezTo>
                <a:cubicBezTo>
                  <a:pt x="61701" y="1181749"/>
                  <a:pt x="-64905" y="796115"/>
                  <a:pt x="37935" y="577239"/>
                </a:cubicBezTo>
                <a:cubicBezTo>
                  <a:pt x="140775" y="358363"/>
                  <a:pt x="162043" y="140692"/>
                  <a:pt x="792871" y="61822"/>
                </a:cubicBezTo>
                <a:cubicBezTo>
                  <a:pt x="1423699" y="-17048"/>
                  <a:pt x="3216921" y="-37702"/>
                  <a:pt x="3822903" y="104021"/>
                </a:cubicBezTo>
                <a:cubicBezTo>
                  <a:pt x="4428885" y="245744"/>
                  <a:pt x="4416953" y="658639"/>
                  <a:pt x="4428763" y="912158"/>
                </a:cubicBezTo>
                <a:cubicBezTo>
                  <a:pt x="4404194" y="1365424"/>
                  <a:pt x="4118565" y="1619581"/>
                  <a:pt x="3573742" y="1763364"/>
                </a:cubicBezTo>
                <a:cubicBezTo>
                  <a:pt x="3028919" y="1907147"/>
                  <a:pt x="1313245" y="1816204"/>
                  <a:pt x="1159826" y="1774853"/>
                </a:cubicBezTo>
                <a:cubicBezTo>
                  <a:pt x="1098295" y="1880771"/>
                  <a:pt x="1112279" y="1894673"/>
                  <a:pt x="1161009" y="2102473"/>
                </a:cubicBezTo>
                <a:cubicBezTo>
                  <a:pt x="929550" y="1950845"/>
                  <a:pt x="722695" y="1737220"/>
                  <a:pt x="722695" y="1737220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B667D8-D466-DDCB-671B-589CC5B1CE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9256" y="623429"/>
            <a:ext cx="5036457" cy="1282926"/>
          </a:xfrm>
        </p:spPr>
        <p:txBody>
          <a:bodyPr anchor="b">
            <a:normAutofit/>
          </a:bodyPr>
          <a:lstStyle/>
          <a:p>
            <a:r>
              <a:rPr lang="en-GB" sz="3600" dirty="0"/>
              <a:t>Common errors TO AVOID when completing an ethics form : Part 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DA82B0-3359-A974-4F01-0D4C49FD67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3430" y="1942853"/>
            <a:ext cx="4296227" cy="767971"/>
          </a:xfrm>
        </p:spPr>
        <p:txBody>
          <a:bodyPr anchor="t">
            <a:normAutofit/>
          </a:bodyPr>
          <a:lstStyle/>
          <a:p>
            <a:pPr algn="ctr"/>
            <a:r>
              <a:rPr lang="en-GB" dirty="0"/>
              <a:t>Dr Beverly Cole</a:t>
            </a:r>
          </a:p>
        </p:txBody>
      </p:sp>
      <p:sp>
        <p:nvSpPr>
          <p:cNvPr id="21" name="Freeform: Shape 12">
            <a:extLst>
              <a:ext uri="{FF2B5EF4-FFF2-40B4-BE49-F238E27FC236}">
                <a16:creationId xmlns:a16="http://schemas.microsoft.com/office/drawing/2014/main" id="{9FBE8679-CB21-4876-82EA-4D4D5D4BC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397424">
            <a:off x="496549" y="410803"/>
            <a:ext cx="5522001" cy="2792916"/>
          </a:xfrm>
          <a:custGeom>
            <a:avLst/>
            <a:gdLst>
              <a:gd name="connsiteX0" fmla="*/ 891379 w 4662985"/>
              <a:gd name="connsiteY0" fmla="*/ 1591181 h 1931508"/>
              <a:gd name="connsiteX1" fmla="*/ 126235 w 4662985"/>
              <a:gd name="connsiteY1" fmla="*/ 1242280 h 1931508"/>
              <a:gd name="connsiteX2" fmla="*/ 8887 w 4662985"/>
              <a:gd name="connsiteY2" fmla="*/ 549241 h 1931508"/>
              <a:gd name="connsiteX3" fmla="*/ 481994 w 4662985"/>
              <a:gd name="connsiteY3" fmla="*/ 38891 h 1931508"/>
              <a:gd name="connsiteX4" fmla="*/ 4176837 w 4662985"/>
              <a:gd name="connsiteY4" fmla="*/ 108043 h 1931508"/>
              <a:gd name="connsiteX5" fmla="*/ 4661945 w 4662985"/>
              <a:gd name="connsiteY5" fmla="*/ 598104 h 1931508"/>
              <a:gd name="connsiteX6" fmla="*/ 4354479 w 4662985"/>
              <a:gd name="connsiteY6" fmla="*/ 1472118 h 1931508"/>
              <a:gd name="connsiteX7" fmla="*/ 1274188 w 4662985"/>
              <a:gd name="connsiteY7" fmla="*/ 1591276 h 1931508"/>
              <a:gd name="connsiteX8" fmla="*/ 896713 w 4662985"/>
              <a:gd name="connsiteY8" fmla="*/ 1931509 h 1931508"/>
              <a:gd name="connsiteX9" fmla="*/ 891379 w 4662985"/>
              <a:gd name="connsiteY9" fmla="*/ 1591181 h 1931508"/>
              <a:gd name="connsiteX0" fmla="*/ 891157 w 4662763"/>
              <a:gd name="connsiteY0" fmla="*/ 1591181 h 1931509"/>
              <a:gd name="connsiteX1" fmla="*/ 215888 w 4662763"/>
              <a:gd name="connsiteY1" fmla="*/ 1252973 h 1931509"/>
              <a:gd name="connsiteX2" fmla="*/ 8665 w 4662763"/>
              <a:gd name="connsiteY2" fmla="*/ 549241 h 1931509"/>
              <a:gd name="connsiteX3" fmla="*/ 481772 w 4662763"/>
              <a:gd name="connsiteY3" fmla="*/ 38891 h 1931509"/>
              <a:gd name="connsiteX4" fmla="*/ 4176615 w 4662763"/>
              <a:gd name="connsiteY4" fmla="*/ 108043 h 1931509"/>
              <a:gd name="connsiteX5" fmla="*/ 4661723 w 4662763"/>
              <a:gd name="connsiteY5" fmla="*/ 598104 h 1931509"/>
              <a:gd name="connsiteX6" fmla="*/ 4354257 w 4662763"/>
              <a:gd name="connsiteY6" fmla="*/ 1472118 h 1931509"/>
              <a:gd name="connsiteX7" fmla="*/ 1273966 w 4662763"/>
              <a:gd name="connsiteY7" fmla="*/ 1591276 h 1931509"/>
              <a:gd name="connsiteX8" fmla="*/ 896491 w 4662763"/>
              <a:gd name="connsiteY8" fmla="*/ 1931509 h 1931509"/>
              <a:gd name="connsiteX9" fmla="*/ 891157 w 4662763"/>
              <a:gd name="connsiteY9" fmla="*/ 1591181 h 1931509"/>
              <a:gd name="connsiteX0" fmla="*/ 893955 w 4665561"/>
              <a:gd name="connsiteY0" fmla="*/ 1591181 h 1931509"/>
              <a:gd name="connsiteX1" fmla="*/ 218686 w 4665561"/>
              <a:gd name="connsiteY1" fmla="*/ 1252973 h 1931509"/>
              <a:gd name="connsiteX2" fmla="*/ 11463 w 4665561"/>
              <a:gd name="connsiteY2" fmla="*/ 549241 h 1931509"/>
              <a:gd name="connsiteX3" fmla="*/ 484570 w 4665561"/>
              <a:gd name="connsiteY3" fmla="*/ 38891 h 1931509"/>
              <a:gd name="connsiteX4" fmla="*/ 4179413 w 4665561"/>
              <a:gd name="connsiteY4" fmla="*/ 108043 h 1931509"/>
              <a:gd name="connsiteX5" fmla="*/ 4664521 w 4665561"/>
              <a:gd name="connsiteY5" fmla="*/ 598104 h 1931509"/>
              <a:gd name="connsiteX6" fmla="*/ 4357055 w 4665561"/>
              <a:gd name="connsiteY6" fmla="*/ 1472118 h 1931509"/>
              <a:gd name="connsiteX7" fmla="*/ 1276764 w 4665561"/>
              <a:gd name="connsiteY7" fmla="*/ 1591276 h 1931509"/>
              <a:gd name="connsiteX8" fmla="*/ 899289 w 4665561"/>
              <a:gd name="connsiteY8" fmla="*/ 1931509 h 1931509"/>
              <a:gd name="connsiteX9" fmla="*/ 893955 w 4665561"/>
              <a:gd name="connsiteY9" fmla="*/ 1591181 h 1931509"/>
              <a:gd name="connsiteX0" fmla="*/ 882812 w 4654418"/>
              <a:gd name="connsiteY0" fmla="*/ 1591181 h 1931509"/>
              <a:gd name="connsiteX1" fmla="*/ 409762 w 4654418"/>
              <a:gd name="connsiteY1" fmla="*/ 1317128 h 1931509"/>
              <a:gd name="connsiteX2" fmla="*/ 320 w 4654418"/>
              <a:gd name="connsiteY2" fmla="*/ 549241 h 1931509"/>
              <a:gd name="connsiteX3" fmla="*/ 473427 w 4654418"/>
              <a:gd name="connsiteY3" fmla="*/ 38891 h 1931509"/>
              <a:gd name="connsiteX4" fmla="*/ 4168270 w 4654418"/>
              <a:gd name="connsiteY4" fmla="*/ 108043 h 1931509"/>
              <a:gd name="connsiteX5" fmla="*/ 4653378 w 4654418"/>
              <a:gd name="connsiteY5" fmla="*/ 598104 h 1931509"/>
              <a:gd name="connsiteX6" fmla="*/ 4345912 w 4654418"/>
              <a:gd name="connsiteY6" fmla="*/ 1472118 h 1931509"/>
              <a:gd name="connsiteX7" fmla="*/ 1265621 w 4654418"/>
              <a:gd name="connsiteY7" fmla="*/ 1591276 h 1931509"/>
              <a:gd name="connsiteX8" fmla="*/ 888146 w 4654418"/>
              <a:gd name="connsiteY8" fmla="*/ 1931509 h 1931509"/>
              <a:gd name="connsiteX9" fmla="*/ 882812 w 4654418"/>
              <a:gd name="connsiteY9" fmla="*/ 1591181 h 1931509"/>
              <a:gd name="connsiteX0" fmla="*/ 721472 w 4493078"/>
              <a:gd name="connsiteY0" fmla="*/ 1576074 h 1916402"/>
              <a:gd name="connsiteX1" fmla="*/ 248422 w 4493078"/>
              <a:gd name="connsiteY1" fmla="*/ 1302021 h 1916402"/>
              <a:gd name="connsiteX2" fmla="*/ 198481 w 4493078"/>
              <a:gd name="connsiteY2" fmla="*/ 544828 h 1916402"/>
              <a:gd name="connsiteX3" fmla="*/ 312087 w 4493078"/>
              <a:gd name="connsiteY3" fmla="*/ 23784 h 1916402"/>
              <a:gd name="connsiteX4" fmla="*/ 4006930 w 4493078"/>
              <a:gd name="connsiteY4" fmla="*/ 92936 h 1916402"/>
              <a:gd name="connsiteX5" fmla="*/ 4492038 w 4493078"/>
              <a:gd name="connsiteY5" fmla="*/ 582997 h 1916402"/>
              <a:gd name="connsiteX6" fmla="*/ 4184572 w 4493078"/>
              <a:gd name="connsiteY6" fmla="*/ 1457011 h 1916402"/>
              <a:gd name="connsiteX7" fmla="*/ 1104281 w 4493078"/>
              <a:gd name="connsiteY7" fmla="*/ 1576169 h 1916402"/>
              <a:gd name="connsiteX8" fmla="*/ 726806 w 4493078"/>
              <a:gd name="connsiteY8" fmla="*/ 1916402 h 1916402"/>
              <a:gd name="connsiteX9" fmla="*/ 721472 w 4493078"/>
              <a:gd name="connsiteY9" fmla="*/ 1576074 h 1916402"/>
              <a:gd name="connsiteX0" fmla="*/ 571898 w 4363378"/>
              <a:gd name="connsiteY0" fmla="*/ 1544826 h 1885154"/>
              <a:gd name="connsiteX1" fmla="*/ 98848 w 4363378"/>
              <a:gd name="connsiteY1" fmla="*/ 1270773 h 1885154"/>
              <a:gd name="connsiteX2" fmla="*/ 48907 w 4363378"/>
              <a:gd name="connsiteY2" fmla="*/ 513580 h 1885154"/>
              <a:gd name="connsiteX3" fmla="*/ 668060 w 4363378"/>
              <a:gd name="connsiteY3" fmla="*/ 56691 h 1885154"/>
              <a:gd name="connsiteX4" fmla="*/ 3857356 w 4363378"/>
              <a:gd name="connsiteY4" fmla="*/ 61688 h 1885154"/>
              <a:gd name="connsiteX5" fmla="*/ 4342464 w 4363378"/>
              <a:gd name="connsiteY5" fmla="*/ 551749 h 1885154"/>
              <a:gd name="connsiteX6" fmla="*/ 4034998 w 4363378"/>
              <a:gd name="connsiteY6" fmla="*/ 1425763 h 1885154"/>
              <a:gd name="connsiteX7" fmla="*/ 954707 w 4363378"/>
              <a:gd name="connsiteY7" fmla="*/ 1544921 h 1885154"/>
              <a:gd name="connsiteX8" fmla="*/ 577232 w 4363378"/>
              <a:gd name="connsiteY8" fmla="*/ 1885154 h 1885154"/>
              <a:gd name="connsiteX9" fmla="*/ 571898 w 4363378"/>
              <a:gd name="connsiteY9" fmla="*/ 1544826 h 1885154"/>
              <a:gd name="connsiteX0" fmla="*/ 571898 w 4363379"/>
              <a:gd name="connsiteY0" fmla="*/ 1544826 h 1885154"/>
              <a:gd name="connsiteX1" fmla="*/ 98848 w 4363379"/>
              <a:gd name="connsiteY1" fmla="*/ 1270773 h 1885154"/>
              <a:gd name="connsiteX2" fmla="*/ 48907 w 4363379"/>
              <a:gd name="connsiteY2" fmla="*/ 513580 h 1885154"/>
              <a:gd name="connsiteX3" fmla="*/ 668060 w 4363379"/>
              <a:gd name="connsiteY3" fmla="*/ 56691 h 1885154"/>
              <a:gd name="connsiteX4" fmla="*/ 3857356 w 4363379"/>
              <a:gd name="connsiteY4" fmla="*/ 61688 h 1885154"/>
              <a:gd name="connsiteX5" fmla="*/ 4342464 w 4363379"/>
              <a:gd name="connsiteY5" fmla="*/ 551749 h 1885154"/>
              <a:gd name="connsiteX6" fmla="*/ 4034998 w 4363379"/>
              <a:gd name="connsiteY6" fmla="*/ 1425763 h 1885154"/>
              <a:gd name="connsiteX7" fmla="*/ 954707 w 4363379"/>
              <a:gd name="connsiteY7" fmla="*/ 1544921 h 1885154"/>
              <a:gd name="connsiteX8" fmla="*/ 577232 w 4363379"/>
              <a:gd name="connsiteY8" fmla="*/ 1885154 h 1885154"/>
              <a:gd name="connsiteX9" fmla="*/ 571898 w 4363379"/>
              <a:gd name="connsiteY9" fmla="*/ 1544826 h 1885154"/>
              <a:gd name="connsiteX0" fmla="*/ 577456 w 4368937"/>
              <a:gd name="connsiteY0" fmla="*/ 1544826 h 1885154"/>
              <a:gd name="connsiteX1" fmla="*/ 104406 w 4368937"/>
              <a:gd name="connsiteY1" fmla="*/ 1270773 h 1885154"/>
              <a:gd name="connsiteX2" fmla="*/ 54465 w 4368937"/>
              <a:gd name="connsiteY2" fmla="*/ 513580 h 1885154"/>
              <a:gd name="connsiteX3" fmla="*/ 673618 w 4368937"/>
              <a:gd name="connsiteY3" fmla="*/ 56691 h 1885154"/>
              <a:gd name="connsiteX4" fmla="*/ 3862914 w 4368937"/>
              <a:gd name="connsiteY4" fmla="*/ 61688 h 1885154"/>
              <a:gd name="connsiteX5" fmla="*/ 4348022 w 4368937"/>
              <a:gd name="connsiteY5" fmla="*/ 551749 h 1885154"/>
              <a:gd name="connsiteX6" fmla="*/ 4040556 w 4368937"/>
              <a:gd name="connsiteY6" fmla="*/ 1425763 h 1885154"/>
              <a:gd name="connsiteX7" fmla="*/ 960265 w 4368937"/>
              <a:gd name="connsiteY7" fmla="*/ 1544921 h 1885154"/>
              <a:gd name="connsiteX8" fmla="*/ 582790 w 4368937"/>
              <a:gd name="connsiteY8" fmla="*/ 1885154 h 1885154"/>
              <a:gd name="connsiteX9" fmla="*/ 577456 w 4368937"/>
              <a:gd name="connsiteY9" fmla="*/ 1544826 h 1885154"/>
              <a:gd name="connsiteX0" fmla="*/ 558214 w 4349695"/>
              <a:gd name="connsiteY0" fmla="*/ 1544826 h 1885154"/>
              <a:gd name="connsiteX1" fmla="*/ 141335 w 4349695"/>
              <a:gd name="connsiteY1" fmla="*/ 1249388 h 1885154"/>
              <a:gd name="connsiteX2" fmla="*/ 35223 w 4349695"/>
              <a:gd name="connsiteY2" fmla="*/ 513580 h 1885154"/>
              <a:gd name="connsiteX3" fmla="*/ 654376 w 4349695"/>
              <a:gd name="connsiteY3" fmla="*/ 56691 h 1885154"/>
              <a:gd name="connsiteX4" fmla="*/ 3843672 w 4349695"/>
              <a:gd name="connsiteY4" fmla="*/ 61688 h 1885154"/>
              <a:gd name="connsiteX5" fmla="*/ 4328780 w 4349695"/>
              <a:gd name="connsiteY5" fmla="*/ 551749 h 1885154"/>
              <a:gd name="connsiteX6" fmla="*/ 4021314 w 4349695"/>
              <a:gd name="connsiteY6" fmla="*/ 1425763 h 1885154"/>
              <a:gd name="connsiteX7" fmla="*/ 941023 w 4349695"/>
              <a:gd name="connsiteY7" fmla="*/ 1544921 h 1885154"/>
              <a:gd name="connsiteX8" fmla="*/ 563548 w 4349695"/>
              <a:gd name="connsiteY8" fmla="*/ 1885154 h 1885154"/>
              <a:gd name="connsiteX9" fmla="*/ 558214 w 4349695"/>
              <a:gd name="connsiteY9" fmla="*/ 1544826 h 1885154"/>
              <a:gd name="connsiteX0" fmla="*/ 533956 w 4325437"/>
              <a:gd name="connsiteY0" fmla="*/ 1544826 h 1885154"/>
              <a:gd name="connsiteX1" fmla="*/ 117077 w 4325437"/>
              <a:gd name="connsiteY1" fmla="*/ 1249388 h 1885154"/>
              <a:gd name="connsiteX2" fmla="*/ 10965 w 4325437"/>
              <a:gd name="connsiteY2" fmla="*/ 513580 h 1885154"/>
              <a:gd name="connsiteX3" fmla="*/ 630118 w 4325437"/>
              <a:gd name="connsiteY3" fmla="*/ 56691 h 1885154"/>
              <a:gd name="connsiteX4" fmla="*/ 3819414 w 4325437"/>
              <a:gd name="connsiteY4" fmla="*/ 61688 h 1885154"/>
              <a:gd name="connsiteX5" fmla="*/ 4304522 w 4325437"/>
              <a:gd name="connsiteY5" fmla="*/ 551749 h 1885154"/>
              <a:gd name="connsiteX6" fmla="*/ 3997056 w 4325437"/>
              <a:gd name="connsiteY6" fmla="*/ 1425763 h 1885154"/>
              <a:gd name="connsiteX7" fmla="*/ 916765 w 4325437"/>
              <a:gd name="connsiteY7" fmla="*/ 1544921 h 1885154"/>
              <a:gd name="connsiteX8" fmla="*/ 539290 w 4325437"/>
              <a:gd name="connsiteY8" fmla="*/ 1885154 h 1885154"/>
              <a:gd name="connsiteX9" fmla="*/ 533956 w 4325437"/>
              <a:gd name="connsiteY9" fmla="*/ 1544826 h 1885154"/>
              <a:gd name="connsiteX0" fmla="*/ 541936 w 4333417"/>
              <a:gd name="connsiteY0" fmla="*/ 1542160 h 1882488"/>
              <a:gd name="connsiteX1" fmla="*/ 125057 w 4333417"/>
              <a:gd name="connsiteY1" fmla="*/ 1246722 h 1882488"/>
              <a:gd name="connsiteX2" fmla="*/ 7711 w 4333417"/>
              <a:gd name="connsiteY2" fmla="*/ 468144 h 1882488"/>
              <a:gd name="connsiteX3" fmla="*/ 638098 w 4333417"/>
              <a:gd name="connsiteY3" fmla="*/ 54025 h 1882488"/>
              <a:gd name="connsiteX4" fmla="*/ 3827394 w 4333417"/>
              <a:gd name="connsiteY4" fmla="*/ 59022 h 1882488"/>
              <a:gd name="connsiteX5" fmla="*/ 4312502 w 4333417"/>
              <a:gd name="connsiteY5" fmla="*/ 549083 h 1882488"/>
              <a:gd name="connsiteX6" fmla="*/ 4005036 w 4333417"/>
              <a:gd name="connsiteY6" fmla="*/ 1423097 h 1882488"/>
              <a:gd name="connsiteX7" fmla="*/ 924745 w 4333417"/>
              <a:gd name="connsiteY7" fmla="*/ 1542255 h 1882488"/>
              <a:gd name="connsiteX8" fmla="*/ 547270 w 4333417"/>
              <a:gd name="connsiteY8" fmla="*/ 1882488 h 1882488"/>
              <a:gd name="connsiteX9" fmla="*/ 541936 w 4333417"/>
              <a:gd name="connsiteY9" fmla="*/ 1542160 h 1882488"/>
              <a:gd name="connsiteX0" fmla="*/ 541936 w 4388134"/>
              <a:gd name="connsiteY0" fmla="*/ 1552672 h 1893000"/>
              <a:gd name="connsiteX1" fmla="*/ 125057 w 4388134"/>
              <a:gd name="connsiteY1" fmla="*/ 1257234 h 1893000"/>
              <a:gd name="connsiteX2" fmla="*/ 7711 w 4388134"/>
              <a:gd name="connsiteY2" fmla="*/ 478656 h 1893000"/>
              <a:gd name="connsiteX3" fmla="*/ 638098 w 4388134"/>
              <a:gd name="connsiteY3" fmla="*/ 64537 h 1893000"/>
              <a:gd name="connsiteX4" fmla="*/ 3827394 w 4388134"/>
              <a:gd name="connsiteY4" fmla="*/ 69534 h 1893000"/>
              <a:gd name="connsiteX5" fmla="*/ 4357440 w 4388134"/>
              <a:gd name="connsiteY5" fmla="*/ 719981 h 1893000"/>
              <a:gd name="connsiteX6" fmla="*/ 4005036 w 4388134"/>
              <a:gd name="connsiteY6" fmla="*/ 1433609 h 1893000"/>
              <a:gd name="connsiteX7" fmla="*/ 924745 w 4388134"/>
              <a:gd name="connsiteY7" fmla="*/ 1552767 h 1893000"/>
              <a:gd name="connsiteX8" fmla="*/ 547270 w 4388134"/>
              <a:gd name="connsiteY8" fmla="*/ 1893000 h 1893000"/>
              <a:gd name="connsiteX9" fmla="*/ 541936 w 4388134"/>
              <a:gd name="connsiteY9" fmla="*/ 1552672 h 1893000"/>
              <a:gd name="connsiteX0" fmla="*/ 541936 w 4371319"/>
              <a:gd name="connsiteY0" fmla="*/ 1552672 h 1893000"/>
              <a:gd name="connsiteX1" fmla="*/ 125057 w 4371319"/>
              <a:gd name="connsiteY1" fmla="*/ 1257234 h 1893000"/>
              <a:gd name="connsiteX2" fmla="*/ 7711 w 4371319"/>
              <a:gd name="connsiteY2" fmla="*/ 478656 h 1893000"/>
              <a:gd name="connsiteX3" fmla="*/ 638098 w 4371319"/>
              <a:gd name="connsiteY3" fmla="*/ 64537 h 1893000"/>
              <a:gd name="connsiteX4" fmla="*/ 3827394 w 4371319"/>
              <a:gd name="connsiteY4" fmla="*/ 69534 h 1893000"/>
              <a:gd name="connsiteX5" fmla="*/ 4357440 w 4371319"/>
              <a:gd name="connsiteY5" fmla="*/ 719981 h 1893000"/>
              <a:gd name="connsiteX6" fmla="*/ 4005036 w 4371319"/>
              <a:gd name="connsiteY6" fmla="*/ 1433609 h 1893000"/>
              <a:gd name="connsiteX7" fmla="*/ 924745 w 4371319"/>
              <a:gd name="connsiteY7" fmla="*/ 1552767 h 1893000"/>
              <a:gd name="connsiteX8" fmla="*/ 547270 w 4371319"/>
              <a:gd name="connsiteY8" fmla="*/ 1893000 h 1893000"/>
              <a:gd name="connsiteX9" fmla="*/ 541936 w 4371319"/>
              <a:gd name="connsiteY9" fmla="*/ 1552672 h 1893000"/>
              <a:gd name="connsiteX0" fmla="*/ 541936 w 4371319"/>
              <a:gd name="connsiteY0" fmla="*/ 1552672 h 1860922"/>
              <a:gd name="connsiteX1" fmla="*/ 125057 w 4371319"/>
              <a:gd name="connsiteY1" fmla="*/ 1257234 h 1860922"/>
              <a:gd name="connsiteX2" fmla="*/ 7711 w 4371319"/>
              <a:gd name="connsiteY2" fmla="*/ 478656 h 1860922"/>
              <a:gd name="connsiteX3" fmla="*/ 638098 w 4371319"/>
              <a:gd name="connsiteY3" fmla="*/ 64537 h 1860922"/>
              <a:gd name="connsiteX4" fmla="*/ 3827394 w 4371319"/>
              <a:gd name="connsiteY4" fmla="*/ 69534 h 1860922"/>
              <a:gd name="connsiteX5" fmla="*/ 4357440 w 4371319"/>
              <a:gd name="connsiteY5" fmla="*/ 719981 h 1860922"/>
              <a:gd name="connsiteX6" fmla="*/ 4005036 w 4371319"/>
              <a:gd name="connsiteY6" fmla="*/ 1433609 h 1860922"/>
              <a:gd name="connsiteX7" fmla="*/ 924745 w 4371319"/>
              <a:gd name="connsiteY7" fmla="*/ 1552767 h 1860922"/>
              <a:gd name="connsiteX8" fmla="*/ 513567 w 4371319"/>
              <a:gd name="connsiteY8" fmla="*/ 1860922 h 1860922"/>
              <a:gd name="connsiteX9" fmla="*/ 541936 w 4371319"/>
              <a:gd name="connsiteY9" fmla="*/ 1552672 h 1860922"/>
              <a:gd name="connsiteX0" fmla="*/ 541936 w 4371319"/>
              <a:gd name="connsiteY0" fmla="*/ 1552672 h 1860922"/>
              <a:gd name="connsiteX1" fmla="*/ 125057 w 4371319"/>
              <a:gd name="connsiteY1" fmla="*/ 1257234 h 1860922"/>
              <a:gd name="connsiteX2" fmla="*/ 7711 w 4371319"/>
              <a:gd name="connsiteY2" fmla="*/ 478656 h 1860922"/>
              <a:gd name="connsiteX3" fmla="*/ 638098 w 4371319"/>
              <a:gd name="connsiteY3" fmla="*/ 64537 h 1860922"/>
              <a:gd name="connsiteX4" fmla="*/ 3827394 w 4371319"/>
              <a:gd name="connsiteY4" fmla="*/ 69534 h 1860922"/>
              <a:gd name="connsiteX5" fmla="*/ 4357440 w 4371319"/>
              <a:gd name="connsiteY5" fmla="*/ 719981 h 1860922"/>
              <a:gd name="connsiteX6" fmla="*/ 4003373 w 4371319"/>
              <a:gd name="connsiteY6" fmla="*/ 1412283 h 1860922"/>
              <a:gd name="connsiteX7" fmla="*/ 924745 w 4371319"/>
              <a:gd name="connsiteY7" fmla="*/ 1552767 h 1860922"/>
              <a:gd name="connsiteX8" fmla="*/ 513567 w 4371319"/>
              <a:gd name="connsiteY8" fmla="*/ 1860922 h 1860922"/>
              <a:gd name="connsiteX9" fmla="*/ 541936 w 4371319"/>
              <a:gd name="connsiteY9" fmla="*/ 1552672 h 1860922"/>
              <a:gd name="connsiteX0" fmla="*/ 541936 w 4372709"/>
              <a:gd name="connsiteY0" fmla="*/ 1574600 h 1882850"/>
              <a:gd name="connsiteX1" fmla="*/ 125057 w 4372709"/>
              <a:gd name="connsiteY1" fmla="*/ 1279162 h 1882850"/>
              <a:gd name="connsiteX2" fmla="*/ 7711 w 4372709"/>
              <a:gd name="connsiteY2" fmla="*/ 500584 h 1882850"/>
              <a:gd name="connsiteX3" fmla="*/ 638098 w 4372709"/>
              <a:gd name="connsiteY3" fmla="*/ 86465 h 1882850"/>
              <a:gd name="connsiteX4" fmla="*/ 3836101 w 4372709"/>
              <a:gd name="connsiteY4" fmla="*/ 58680 h 1882850"/>
              <a:gd name="connsiteX5" fmla="*/ 4357440 w 4372709"/>
              <a:gd name="connsiteY5" fmla="*/ 741909 h 1882850"/>
              <a:gd name="connsiteX6" fmla="*/ 4003373 w 4372709"/>
              <a:gd name="connsiteY6" fmla="*/ 1434211 h 1882850"/>
              <a:gd name="connsiteX7" fmla="*/ 924745 w 4372709"/>
              <a:gd name="connsiteY7" fmla="*/ 1574695 h 1882850"/>
              <a:gd name="connsiteX8" fmla="*/ 513567 w 4372709"/>
              <a:gd name="connsiteY8" fmla="*/ 1882850 h 1882850"/>
              <a:gd name="connsiteX9" fmla="*/ 541936 w 4372709"/>
              <a:gd name="connsiteY9" fmla="*/ 1574600 h 1882850"/>
              <a:gd name="connsiteX0" fmla="*/ 596079 w 4426852"/>
              <a:gd name="connsiteY0" fmla="*/ 1574294 h 1882544"/>
              <a:gd name="connsiteX1" fmla="*/ 179200 w 4426852"/>
              <a:gd name="connsiteY1" fmla="*/ 1278856 h 1882544"/>
              <a:gd name="connsiteX2" fmla="*/ 5005 w 4426852"/>
              <a:gd name="connsiteY2" fmla="*/ 493573 h 1882544"/>
              <a:gd name="connsiteX3" fmla="*/ 692241 w 4426852"/>
              <a:gd name="connsiteY3" fmla="*/ 86159 h 1882544"/>
              <a:gd name="connsiteX4" fmla="*/ 3890244 w 4426852"/>
              <a:gd name="connsiteY4" fmla="*/ 58374 h 1882544"/>
              <a:gd name="connsiteX5" fmla="*/ 4411583 w 4426852"/>
              <a:gd name="connsiteY5" fmla="*/ 741603 h 1882544"/>
              <a:gd name="connsiteX6" fmla="*/ 4057516 w 4426852"/>
              <a:gd name="connsiteY6" fmla="*/ 1433905 h 1882544"/>
              <a:gd name="connsiteX7" fmla="*/ 978888 w 4426852"/>
              <a:gd name="connsiteY7" fmla="*/ 1574389 h 1882544"/>
              <a:gd name="connsiteX8" fmla="*/ 567710 w 4426852"/>
              <a:gd name="connsiteY8" fmla="*/ 1882544 h 1882544"/>
              <a:gd name="connsiteX9" fmla="*/ 596079 w 4426852"/>
              <a:gd name="connsiteY9" fmla="*/ 1574294 h 1882544"/>
              <a:gd name="connsiteX0" fmla="*/ 614119 w 4445340"/>
              <a:gd name="connsiteY0" fmla="*/ 1619631 h 1927881"/>
              <a:gd name="connsiteX1" fmla="*/ 197240 w 4445340"/>
              <a:gd name="connsiteY1" fmla="*/ 1324193 h 1927881"/>
              <a:gd name="connsiteX2" fmla="*/ 23045 w 4445340"/>
              <a:gd name="connsiteY2" fmla="*/ 538910 h 1927881"/>
              <a:gd name="connsiteX3" fmla="*/ 692421 w 4445340"/>
              <a:gd name="connsiteY3" fmla="*/ 46983 h 1927881"/>
              <a:gd name="connsiteX4" fmla="*/ 3908284 w 4445340"/>
              <a:gd name="connsiteY4" fmla="*/ 103711 h 1927881"/>
              <a:gd name="connsiteX5" fmla="*/ 4429623 w 4445340"/>
              <a:gd name="connsiteY5" fmla="*/ 786940 h 1927881"/>
              <a:gd name="connsiteX6" fmla="*/ 4075556 w 4445340"/>
              <a:gd name="connsiteY6" fmla="*/ 1479242 h 1927881"/>
              <a:gd name="connsiteX7" fmla="*/ 996928 w 4445340"/>
              <a:gd name="connsiteY7" fmla="*/ 1619726 h 1927881"/>
              <a:gd name="connsiteX8" fmla="*/ 585750 w 4445340"/>
              <a:gd name="connsiteY8" fmla="*/ 1927881 h 1927881"/>
              <a:gd name="connsiteX9" fmla="*/ 614119 w 4445340"/>
              <a:gd name="connsiteY9" fmla="*/ 1619631 h 1927881"/>
              <a:gd name="connsiteX0" fmla="*/ 595113 w 4426334"/>
              <a:gd name="connsiteY0" fmla="*/ 1619631 h 1927881"/>
              <a:gd name="connsiteX1" fmla="*/ 178234 w 4426334"/>
              <a:gd name="connsiteY1" fmla="*/ 1324193 h 1927881"/>
              <a:gd name="connsiteX2" fmla="*/ 4039 w 4426334"/>
              <a:gd name="connsiteY2" fmla="*/ 538910 h 1927881"/>
              <a:gd name="connsiteX3" fmla="*/ 673415 w 4426334"/>
              <a:gd name="connsiteY3" fmla="*/ 46983 h 1927881"/>
              <a:gd name="connsiteX4" fmla="*/ 3889278 w 4426334"/>
              <a:gd name="connsiteY4" fmla="*/ 103711 h 1927881"/>
              <a:gd name="connsiteX5" fmla="*/ 4410617 w 4426334"/>
              <a:gd name="connsiteY5" fmla="*/ 786940 h 1927881"/>
              <a:gd name="connsiteX6" fmla="*/ 4056550 w 4426334"/>
              <a:gd name="connsiteY6" fmla="*/ 1479242 h 1927881"/>
              <a:gd name="connsiteX7" fmla="*/ 977922 w 4426334"/>
              <a:gd name="connsiteY7" fmla="*/ 1619726 h 1927881"/>
              <a:gd name="connsiteX8" fmla="*/ 566744 w 4426334"/>
              <a:gd name="connsiteY8" fmla="*/ 1927881 h 1927881"/>
              <a:gd name="connsiteX9" fmla="*/ 595113 w 4426334"/>
              <a:gd name="connsiteY9" fmla="*/ 1619631 h 1927881"/>
              <a:gd name="connsiteX0" fmla="*/ 579832 w 4411053"/>
              <a:gd name="connsiteY0" fmla="*/ 1613526 h 1921776"/>
              <a:gd name="connsiteX1" fmla="*/ 162953 w 4411053"/>
              <a:gd name="connsiteY1" fmla="*/ 1318088 h 1921776"/>
              <a:gd name="connsiteX2" fmla="*/ 4508 w 4411053"/>
              <a:gd name="connsiteY2" fmla="*/ 445916 h 1921776"/>
              <a:gd name="connsiteX3" fmla="*/ 658134 w 4411053"/>
              <a:gd name="connsiteY3" fmla="*/ 40878 h 1921776"/>
              <a:gd name="connsiteX4" fmla="*/ 3873997 w 4411053"/>
              <a:gd name="connsiteY4" fmla="*/ 97606 h 1921776"/>
              <a:gd name="connsiteX5" fmla="*/ 4395336 w 4411053"/>
              <a:gd name="connsiteY5" fmla="*/ 780835 h 1921776"/>
              <a:gd name="connsiteX6" fmla="*/ 4041269 w 4411053"/>
              <a:gd name="connsiteY6" fmla="*/ 1473137 h 1921776"/>
              <a:gd name="connsiteX7" fmla="*/ 962641 w 4411053"/>
              <a:gd name="connsiteY7" fmla="*/ 1613621 h 1921776"/>
              <a:gd name="connsiteX8" fmla="*/ 551463 w 4411053"/>
              <a:gd name="connsiteY8" fmla="*/ 1921776 h 1921776"/>
              <a:gd name="connsiteX9" fmla="*/ 579832 w 4411053"/>
              <a:gd name="connsiteY9" fmla="*/ 1613526 h 1921776"/>
              <a:gd name="connsiteX0" fmla="*/ 579832 w 4411053"/>
              <a:gd name="connsiteY0" fmla="*/ 1613526 h 1921776"/>
              <a:gd name="connsiteX1" fmla="*/ 162953 w 4411053"/>
              <a:gd name="connsiteY1" fmla="*/ 1318088 h 1921776"/>
              <a:gd name="connsiteX2" fmla="*/ 4508 w 4411053"/>
              <a:gd name="connsiteY2" fmla="*/ 445916 h 1921776"/>
              <a:gd name="connsiteX3" fmla="*/ 658134 w 4411053"/>
              <a:gd name="connsiteY3" fmla="*/ 40878 h 1921776"/>
              <a:gd name="connsiteX4" fmla="*/ 3873997 w 4411053"/>
              <a:gd name="connsiteY4" fmla="*/ 97606 h 1921776"/>
              <a:gd name="connsiteX5" fmla="*/ 4395336 w 4411053"/>
              <a:gd name="connsiteY5" fmla="*/ 780835 h 1921776"/>
              <a:gd name="connsiteX6" fmla="*/ 4041269 w 4411053"/>
              <a:gd name="connsiteY6" fmla="*/ 1473137 h 1921776"/>
              <a:gd name="connsiteX7" fmla="*/ 962641 w 4411053"/>
              <a:gd name="connsiteY7" fmla="*/ 1613621 h 1921776"/>
              <a:gd name="connsiteX8" fmla="*/ 551463 w 4411053"/>
              <a:gd name="connsiteY8" fmla="*/ 1921776 h 1921776"/>
              <a:gd name="connsiteX9" fmla="*/ 579832 w 4411053"/>
              <a:gd name="connsiteY9" fmla="*/ 1613526 h 1921776"/>
              <a:gd name="connsiteX0" fmla="*/ 579832 w 4411053"/>
              <a:gd name="connsiteY0" fmla="*/ 1613526 h 1921776"/>
              <a:gd name="connsiteX1" fmla="*/ 162953 w 4411053"/>
              <a:gd name="connsiteY1" fmla="*/ 1318088 h 1921776"/>
              <a:gd name="connsiteX2" fmla="*/ 4508 w 4411053"/>
              <a:gd name="connsiteY2" fmla="*/ 445916 h 1921776"/>
              <a:gd name="connsiteX3" fmla="*/ 658134 w 4411053"/>
              <a:gd name="connsiteY3" fmla="*/ 40878 h 1921776"/>
              <a:gd name="connsiteX4" fmla="*/ 3873997 w 4411053"/>
              <a:gd name="connsiteY4" fmla="*/ 97606 h 1921776"/>
              <a:gd name="connsiteX5" fmla="*/ 4395336 w 4411053"/>
              <a:gd name="connsiteY5" fmla="*/ 780835 h 1921776"/>
              <a:gd name="connsiteX6" fmla="*/ 4041269 w 4411053"/>
              <a:gd name="connsiteY6" fmla="*/ 1473137 h 1921776"/>
              <a:gd name="connsiteX7" fmla="*/ 962641 w 4411053"/>
              <a:gd name="connsiteY7" fmla="*/ 1613621 h 1921776"/>
              <a:gd name="connsiteX8" fmla="*/ 551463 w 4411053"/>
              <a:gd name="connsiteY8" fmla="*/ 1921776 h 1921776"/>
              <a:gd name="connsiteX9" fmla="*/ 579832 w 4411053"/>
              <a:gd name="connsiteY9" fmla="*/ 1613526 h 1921776"/>
              <a:gd name="connsiteX0" fmla="*/ 579832 w 4410649"/>
              <a:gd name="connsiteY0" fmla="*/ 1629405 h 1937655"/>
              <a:gd name="connsiteX1" fmla="*/ 162953 w 4410649"/>
              <a:gd name="connsiteY1" fmla="*/ 1333967 h 1937655"/>
              <a:gd name="connsiteX2" fmla="*/ 4508 w 4410649"/>
              <a:gd name="connsiteY2" fmla="*/ 461795 h 1937655"/>
              <a:gd name="connsiteX3" fmla="*/ 658134 w 4410649"/>
              <a:gd name="connsiteY3" fmla="*/ 56757 h 1937655"/>
              <a:gd name="connsiteX4" fmla="*/ 3871596 w 4410649"/>
              <a:gd name="connsiteY4" fmla="*/ 83126 h 1937655"/>
              <a:gd name="connsiteX5" fmla="*/ 4395336 w 4410649"/>
              <a:gd name="connsiteY5" fmla="*/ 796714 h 1937655"/>
              <a:gd name="connsiteX6" fmla="*/ 4041269 w 4410649"/>
              <a:gd name="connsiteY6" fmla="*/ 1489016 h 1937655"/>
              <a:gd name="connsiteX7" fmla="*/ 962641 w 4410649"/>
              <a:gd name="connsiteY7" fmla="*/ 1629500 h 1937655"/>
              <a:gd name="connsiteX8" fmla="*/ 551463 w 4410649"/>
              <a:gd name="connsiteY8" fmla="*/ 1937655 h 1937655"/>
              <a:gd name="connsiteX9" fmla="*/ 579832 w 4410649"/>
              <a:gd name="connsiteY9" fmla="*/ 1629405 h 1937655"/>
              <a:gd name="connsiteX0" fmla="*/ 579832 w 4410649"/>
              <a:gd name="connsiteY0" fmla="*/ 1629405 h 1937655"/>
              <a:gd name="connsiteX1" fmla="*/ 162953 w 4410649"/>
              <a:gd name="connsiteY1" fmla="*/ 1333967 h 1937655"/>
              <a:gd name="connsiteX2" fmla="*/ 4508 w 4410649"/>
              <a:gd name="connsiteY2" fmla="*/ 461795 h 1937655"/>
              <a:gd name="connsiteX3" fmla="*/ 658134 w 4410649"/>
              <a:gd name="connsiteY3" fmla="*/ 56757 h 1937655"/>
              <a:gd name="connsiteX4" fmla="*/ 3871596 w 4410649"/>
              <a:gd name="connsiteY4" fmla="*/ 83126 h 1937655"/>
              <a:gd name="connsiteX5" fmla="*/ 4395336 w 4410649"/>
              <a:gd name="connsiteY5" fmla="*/ 796714 h 1937655"/>
              <a:gd name="connsiteX6" fmla="*/ 4041269 w 4410649"/>
              <a:gd name="connsiteY6" fmla="*/ 1489016 h 1937655"/>
              <a:gd name="connsiteX7" fmla="*/ 962641 w 4410649"/>
              <a:gd name="connsiteY7" fmla="*/ 1629500 h 1937655"/>
              <a:gd name="connsiteX8" fmla="*/ 551463 w 4410649"/>
              <a:gd name="connsiteY8" fmla="*/ 1937655 h 1937655"/>
              <a:gd name="connsiteX9" fmla="*/ 579832 w 4410649"/>
              <a:gd name="connsiteY9" fmla="*/ 1629405 h 1937655"/>
              <a:gd name="connsiteX0" fmla="*/ 579832 w 4410649"/>
              <a:gd name="connsiteY0" fmla="*/ 1638498 h 1946748"/>
              <a:gd name="connsiteX1" fmla="*/ 162953 w 4410649"/>
              <a:gd name="connsiteY1" fmla="*/ 1343060 h 1946748"/>
              <a:gd name="connsiteX2" fmla="*/ 4508 w 4410649"/>
              <a:gd name="connsiteY2" fmla="*/ 470888 h 1946748"/>
              <a:gd name="connsiteX3" fmla="*/ 658134 w 4410649"/>
              <a:gd name="connsiteY3" fmla="*/ 65850 h 1946748"/>
              <a:gd name="connsiteX4" fmla="*/ 3871596 w 4410649"/>
              <a:gd name="connsiteY4" fmla="*/ 92219 h 1946748"/>
              <a:gd name="connsiteX5" fmla="*/ 4395336 w 4410649"/>
              <a:gd name="connsiteY5" fmla="*/ 805807 h 1946748"/>
              <a:gd name="connsiteX6" fmla="*/ 4041269 w 4410649"/>
              <a:gd name="connsiteY6" fmla="*/ 1498109 h 1946748"/>
              <a:gd name="connsiteX7" fmla="*/ 962641 w 4410649"/>
              <a:gd name="connsiteY7" fmla="*/ 1638593 h 1946748"/>
              <a:gd name="connsiteX8" fmla="*/ 551463 w 4410649"/>
              <a:gd name="connsiteY8" fmla="*/ 1946748 h 1946748"/>
              <a:gd name="connsiteX9" fmla="*/ 579832 w 4410649"/>
              <a:gd name="connsiteY9" fmla="*/ 1638498 h 1946748"/>
              <a:gd name="connsiteX0" fmla="*/ 579832 w 4410649"/>
              <a:gd name="connsiteY0" fmla="*/ 1638498 h 1972588"/>
              <a:gd name="connsiteX1" fmla="*/ 162953 w 4410649"/>
              <a:gd name="connsiteY1" fmla="*/ 1343060 h 1972588"/>
              <a:gd name="connsiteX2" fmla="*/ 4508 w 4410649"/>
              <a:gd name="connsiteY2" fmla="*/ 470888 h 1972588"/>
              <a:gd name="connsiteX3" fmla="*/ 658134 w 4410649"/>
              <a:gd name="connsiteY3" fmla="*/ 65850 h 1972588"/>
              <a:gd name="connsiteX4" fmla="*/ 3871596 w 4410649"/>
              <a:gd name="connsiteY4" fmla="*/ 92219 h 1972588"/>
              <a:gd name="connsiteX5" fmla="*/ 4395336 w 4410649"/>
              <a:gd name="connsiteY5" fmla="*/ 805807 h 1972588"/>
              <a:gd name="connsiteX6" fmla="*/ 4041269 w 4410649"/>
              <a:gd name="connsiteY6" fmla="*/ 1498109 h 1972588"/>
              <a:gd name="connsiteX7" fmla="*/ 962641 w 4410649"/>
              <a:gd name="connsiteY7" fmla="*/ 1638593 h 1972588"/>
              <a:gd name="connsiteX8" fmla="*/ 773590 w 4410649"/>
              <a:gd name="connsiteY8" fmla="*/ 1972588 h 1972588"/>
              <a:gd name="connsiteX9" fmla="*/ 579832 w 4410649"/>
              <a:gd name="connsiteY9" fmla="*/ 1638498 h 1972588"/>
              <a:gd name="connsiteX0" fmla="*/ 579832 w 4410649"/>
              <a:gd name="connsiteY0" fmla="*/ 1638498 h 1972588"/>
              <a:gd name="connsiteX1" fmla="*/ 162953 w 4410649"/>
              <a:gd name="connsiteY1" fmla="*/ 1343060 h 1972588"/>
              <a:gd name="connsiteX2" fmla="*/ 4508 w 4410649"/>
              <a:gd name="connsiteY2" fmla="*/ 470888 h 1972588"/>
              <a:gd name="connsiteX3" fmla="*/ 658134 w 4410649"/>
              <a:gd name="connsiteY3" fmla="*/ 65850 h 1972588"/>
              <a:gd name="connsiteX4" fmla="*/ 3871596 w 4410649"/>
              <a:gd name="connsiteY4" fmla="*/ 92219 h 1972588"/>
              <a:gd name="connsiteX5" fmla="*/ 4395336 w 4410649"/>
              <a:gd name="connsiteY5" fmla="*/ 805807 h 1972588"/>
              <a:gd name="connsiteX6" fmla="*/ 4041269 w 4410649"/>
              <a:gd name="connsiteY6" fmla="*/ 1498109 h 1972588"/>
              <a:gd name="connsiteX7" fmla="*/ 962641 w 4410649"/>
              <a:gd name="connsiteY7" fmla="*/ 1638593 h 1972588"/>
              <a:gd name="connsiteX8" fmla="*/ 773590 w 4410649"/>
              <a:gd name="connsiteY8" fmla="*/ 1972588 h 1972588"/>
              <a:gd name="connsiteX9" fmla="*/ 579832 w 4410649"/>
              <a:gd name="connsiteY9" fmla="*/ 1638498 h 1972588"/>
              <a:gd name="connsiteX0" fmla="*/ 579832 w 4410649"/>
              <a:gd name="connsiteY0" fmla="*/ 1638498 h 1972588"/>
              <a:gd name="connsiteX1" fmla="*/ 162953 w 4410649"/>
              <a:gd name="connsiteY1" fmla="*/ 1343060 h 1972588"/>
              <a:gd name="connsiteX2" fmla="*/ 4508 w 4410649"/>
              <a:gd name="connsiteY2" fmla="*/ 470888 h 1972588"/>
              <a:gd name="connsiteX3" fmla="*/ 658134 w 4410649"/>
              <a:gd name="connsiteY3" fmla="*/ 65850 h 1972588"/>
              <a:gd name="connsiteX4" fmla="*/ 3871596 w 4410649"/>
              <a:gd name="connsiteY4" fmla="*/ 92219 h 1972588"/>
              <a:gd name="connsiteX5" fmla="*/ 4395336 w 4410649"/>
              <a:gd name="connsiteY5" fmla="*/ 805807 h 1972588"/>
              <a:gd name="connsiteX6" fmla="*/ 4041269 w 4410649"/>
              <a:gd name="connsiteY6" fmla="*/ 1498109 h 1972588"/>
              <a:gd name="connsiteX7" fmla="*/ 962641 w 4410649"/>
              <a:gd name="connsiteY7" fmla="*/ 1638593 h 1972588"/>
              <a:gd name="connsiteX8" fmla="*/ 773590 w 4410649"/>
              <a:gd name="connsiteY8" fmla="*/ 1972588 h 1972588"/>
              <a:gd name="connsiteX9" fmla="*/ 579832 w 4410649"/>
              <a:gd name="connsiteY9" fmla="*/ 1638498 h 1972588"/>
              <a:gd name="connsiteX0" fmla="*/ 579832 w 4410649"/>
              <a:gd name="connsiteY0" fmla="*/ 1638498 h 1966993"/>
              <a:gd name="connsiteX1" fmla="*/ 162953 w 4410649"/>
              <a:gd name="connsiteY1" fmla="*/ 1343060 h 1966993"/>
              <a:gd name="connsiteX2" fmla="*/ 4508 w 4410649"/>
              <a:gd name="connsiteY2" fmla="*/ 470888 h 1966993"/>
              <a:gd name="connsiteX3" fmla="*/ 658134 w 4410649"/>
              <a:gd name="connsiteY3" fmla="*/ 65850 h 1966993"/>
              <a:gd name="connsiteX4" fmla="*/ 3871596 w 4410649"/>
              <a:gd name="connsiteY4" fmla="*/ 92219 h 1966993"/>
              <a:gd name="connsiteX5" fmla="*/ 4395336 w 4410649"/>
              <a:gd name="connsiteY5" fmla="*/ 805807 h 1966993"/>
              <a:gd name="connsiteX6" fmla="*/ 4041269 w 4410649"/>
              <a:gd name="connsiteY6" fmla="*/ 1498109 h 1966993"/>
              <a:gd name="connsiteX7" fmla="*/ 962641 w 4410649"/>
              <a:gd name="connsiteY7" fmla="*/ 1638593 h 1966993"/>
              <a:gd name="connsiteX8" fmla="*/ 853844 w 4410649"/>
              <a:gd name="connsiteY8" fmla="*/ 1966993 h 1966993"/>
              <a:gd name="connsiteX9" fmla="*/ 579832 w 4410649"/>
              <a:gd name="connsiteY9" fmla="*/ 1638498 h 1966993"/>
              <a:gd name="connsiteX0" fmla="*/ 579832 w 4410649"/>
              <a:gd name="connsiteY0" fmla="*/ 1638498 h 1966993"/>
              <a:gd name="connsiteX1" fmla="*/ 162953 w 4410649"/>
              <a:gd name="connsiteY1" fmla="*/ 1343060 h 1966993"/>
              <a:gd name="connsiteX2" fmla="*/ 4508 w 4410649"/>
              <a:gd name="connsiteY2" fmla="*/ 470888 h 1966993"/>
              <a:gd name="connsiteX3" fmla="*/ 658134 w 4410649"/>
              <a:gd name="connsiteY3" fmla="*/ 65850 h 1966993"/>
              <a:gd name="connsiteX4" fmla="*/ 3871596 w 4410649"/>
              <a:gd name="connsiteY4" fmla="*/ 92219 h 1966993"/>
              <a:gd name="connsiteX5" fmla="*/ 4395336 w 4410649"/>
              <a:gd name="connsiteY5" fmla="*/ 805807 h 1966993"/>
              <a:gd name="connsiteX6" fmla="*/ 4041269 w 4410649"/>
              <a:gd name="connsiteY6" fmla="*/ 1498109 h 1966993"/>
              <a:gd name="connsiteX7" fmla="*/ 962641 w 4410649"/>
              <a:gd name="connsiteY7" fmla="*/ 1638593 h 1966993"/>
              <a:gd name="connsiteX8" fmla="*/ 853844 w 4410649"/>
              <a:gd name="connsiteY8" fmla="*/ 1966993 h 1966993"/>
              <a:gd name="connsiteX9" fmla="*/ 579832 w 4410649"/>
              <a:gd name="connsiteY9" fmla="*/ 1638498 h 1966993"/>
              <a:gd name="connsiteX0" fmla="*/ 579832 w 4410649"/>
              <a:gd name="connsiteY0" fmla="*/ 1638498 h 1966993"/>
              <a:gd name="connsiteX1" fmla="*/ 162953 w 4410649"/>
              <a:gd name="connsiteY1" fmla="*/ 1343060 h 1966993"/>
              <a:gd name="connsiteX2" fmla="*/ 4508 w 4410649"/>
              <a:gd name="connsiteY2" fmla="*/ 470888 h 1966993"/>
              <a:gd name="connsiteX3" fmla="*/ 658134 w 4410649"/>
              <a:gd name="connsiteY3" fmla="*/ 65850 h 1966993"/>
              <a:gd name="connsiteX4" fmla="*/ 3871596 w 4410649"/>
              <a:gd name="connsiteY4" fmla="*/ 92219 h 1966993"/>
              <a:gd name="connsiteX5" fmla="*/ 4395336 w 4410649"/>
              <a:gd name="connsiteY5" fmla="*/ 805807 h 1966993"/>
              <a:gd name="connsiteX6" fmla="*/ 4041269 w 4410649"/>
              <a:gd name="connsiteY6" fmla="*/ 1498109 h 1966993"/>
              <a:gd name="connsiteX7" fmla="*/ 962641 w 4410649"/>
              <a:gd name="connsiteY7" fmla="*/ 1638593 h 1966993"/>
              <a:gd name="connsiteX8" fmla="*/ 853844 w 4410649"/>
              <a:gd name="connsiteY8" fmla="*/ 1966993 h 1966993"/>
              <a:gd name="connsiteX9" fmla="*/ 579832 w 4410649"/>
              <a:gd name="connsiteY9" fmla="*/ 1638498 h 1966993"/>
              <a:gd name="connsiteX0" fmla="*/ 579832 w 4428152"/>
              <a:gd name="connsiteY0" fmla="*/ 1638498 h 1966993"/>
              <a:gd name="connsiteX1" fmla="*/ 162953 w 4428152"/>
              <a:gd name="connsiteY1" fmla="*/ 1343060 h 1966993"/>
              <a:gd name="connsiteX2" fmla="*/ 4508 w 4428152"/>
              <a:gd name="connsiteY2" fmla="*/ 470888 h 1966993"/>
              <a:gd name="connsiteX3" fmla="*/ 658134 w 4428152"/>
              <a:gd name="connsiteY3" fmla="*/ 65850 h 1966993"/>
              <a:gd name="connsiteX4" fmla="*/ 3871596 w 4428152"/>
              <a:gd name="connsiteY4" fmla="*/ 92219 h 1966993"/>
              <a:gd name="connsiteX5" fmla="*/ 4395336 w 4428152"/>
              <a:gd name="connsiteY5" fmla="*/ 805807 h 1966993"/>
              <a:gd name="connsiteX6" fmla="*/ 4041269 w 4428152"/>
              <a:gd name="connsiteY6" fmla="*/ 1498109 h 1966993"/>
              <a:gd name="connsiteX7" fmla="*/ 911570 w 4428152"/>
              <a:gd name="connsiteY7" fmla="*/ 1642154 h 1966993"/>
              <a:gd name="connsiteX8" fmla="*/ 853844 w 4428152"/>
              <a:gd name="connsiteY8" fmla="*/ 1966993 h 1966993"/>
              <a:gd name="connsiteX9" fmla="*/ 579832 w 4428152"/>
              <a:gd name="connsiteY9" fmla="*/ 1638498 h 1966993"/>
              <a:gd name="connsiteX0" fmla="*/ 579832 w 4428152"/>
              <a:gd name="connsiteY0" fmla="*/ 1638498 h 1962415"/>
              <a:gd name="connsiteX1" fmla="*/ 162953 w 4428152"/>
              <a:gd name="connsiteY1" fmla="*/ 1343060 h 1962415"/>
              <a:gd name="connsiteX2" fmla="*/ 4508 w 4428152"/>
              <a:gd name="connsiteY2" fmla="*/ 470888 h 1962415"/>
              <a:gd name="connsiteX3" fmla="*/ 658134 w 4428152"/>
              <a:gd name="connsiteY3" fmla="*/ 65850 h 1962415"/>
              <a:gd name="connsiteX4" fmla="*/ 3871596 w 4428152"/>
              <a:gd name="connsiteY4" fmla="*/ 92219 h 1962415"/>
              <a:gd name="connsiteX5" fmla="*/ 4395336 w 4428152"/>
              <a:gd name="connsiteY5" fmla="*/ 805807 h 1962415"/>
              <a:gd name="connsiteX6" fmla="*/ 4041269 w 4428152"/>
              <a:gd name="connsiteY6" fmla="*/ 1498109 h 1962415"/>
              <a:gd name="connsiteX7" fmla="*/ 911570 w 4428152"/>
              <a:gd name="connsiteY7" fmla="*/ 1642154 h 1962415"/>
              <a:gd name="connsiteX8" fmla="*/ 919506 w 4428152"/>
              <a:gd name="connsiteY8" fmla="*/ 1962415 h 1962415"/>
              <a:gd name="connsiteX9" fmla="*/ 579832 w 4428152"/>
              <a:gd name="connsiteY9" fmla="*/ 1638498 h 1962415"/>
              <a:gd name="connsiteX0" fmla="*/ 579832 w 4428152"/>
              <a:gd name="connsiteY0" fmla="*/ 1638498 h 1962415"/>
              <a:gd name="connsiteX1" fmla="*/ 162953 w 4428152"/>
              <a:gd name="connsiteY1" fmla="*/ 1343060 h 1962415"/>
              <a:gd name="connsiteX2" fmla="*/ 4508 w 4428152"/>
              <a:gd name="connsiteY2" fmla="*/ 470888 h 1962415"/>
              <a:gd name="connsiteX3" fmla="*/ 658134 w 4428152"/>
              <a:gd name="connsiteY3" fmla="*/ 65850 h 1962415"/>
              <a:gd name="connsiteX4" fmla="*/ 3871596 w 4428152"/>
              <a:gd name="connsiteY4" fmla="*/ 92219 h 1962415"/>
              <a:gd name="connsiteX5" fmla="*/ 4395336 w 4428152"/>
              <a:gd name="connsiteY5" fmla="*/ 805807 h 1962415"/>
              <a:gd name="connsiteX6" fmla="*/ 4041269 w 4428152"/>
              <a:gd name="connsiteY6" fmla="*/ 1498109 h 1962415"/>
              <a:gd name="connsiteX7" fmla="*/ 911570 w 4428152"/>
              <a:gd name="connsiteY7" fmla="*/ 1642154 h 1962415"/>
              <a:gd name="connsiteX8" fmla="*/ 919506 w 4428152"/>
              <a:gd name="connsiteY8" fmla="*/ 1962415 h 1962415"/>
              <a:gd name="connsiteX9" fmla="*/ 579832 w 4428152"/>
              <a:gd name="connsiteY9" fmla="*/ 1638498 h 1962415"/>
              <a:gd name="connsiteX0" fmla="*/ 579832 w 4428152"/>
              <a:gd name="connsiteY0" fmla="*/ 1638498 h 1962415"/>
              <a:gd name="connsiteX1" fmla="*/ 162953 w 4428152"/>
              <a:gd name="connsiteY1" fmla="*/ 1343060 h 1962415"/>
              <a:gd name="connsiteX2" fmla="*/ 4508 w 4428152"/>
              <a:gd name="connsiteY2" fmla="*/ 470888 h 1962415"/>
              <a:gd name="connsiteX3" fmla="*/ 658134 w 4428152"/>
              <a:gd name="connsiteY3" fmla="*/ 65850 h 1962415"/>
              <a:gd name="connsiteX4" fmla="*/ 3871596 w 4428152"/>
              <a:gd name="connsiteY4" fmla="*/ 92219 h 1962415"/>
              <a:gd name="connsiteX5" fmla="*/ 4395336 w 4428152"/>
              <a:gd name="connsiteY5" fmla="*/ 805807 h 1962415"/>
              <a:gd name="connsiteX6" fmla="*/ 4041269 w 4428152"/>
              <a:gd name="connsiteY6" fmla="*/ 1498109 h 1962415"/>
              <a:gd name="connsiteX7" fmla="*/ 911570 w 4428152"/>
              <a:gd name="connsiteY7" fmla="*/ 1642154 h 1962415"/>
              <a:gd name="connsiteX8" fmla="*/ 919506 w 4428152"/>
              <a:gd name="connsiteY8" fmla="*/ 1962415 h 1962415"/>
              <a:gd name="connsiteX9" fmla="*/ 579832 w 4428152"/>
              <a:gd name="connsiteY9" fmla="*/ 1638498 h 1962415"/>
              <a:gd name="connsiteX0" fmla="*/ 579832 w 4410649"/>
              <a:gd name="connsiteY0" fmla="*/ 1638498 h 1962415"/>
              <a:gd name="connsiteX1" fmla="*/ 162953 w 4410649"/>
              <a:gd name="connsiteY1" fmla="*/ 1343060 h 1962415"/>
              <a:gd name="connsiteX2" fmla="*/ 4508 w 4410649"/>
              <a:gd name="connsiteY2" fmla="*/ 470888 h 1962415"/>
              <a:gd name="connsiteX3" fmla="*/ 658134 w 4410649"/>
              <a:gd name="connsiteY3" fmla="*/ 65850 h 1962415"/>
              <a:gd name="connsiteX4" fmla="*/ 3871596 w 4410649"/>
              <a:gd name="connsiteY4" fmla="*/ 92219 h 1962415"/>
              <a:gd name="connsiteX5" fmla="*/ 4395336 w 4410649"/>
              <a:gd name="connsiteY5" fmla="*/ 805807 h 1962415"/>
              <a:gd name="connsiteX6" fmla="*/ 4041269 w 4410649"/>
              <a:gd name="connsiteY6" fmla="*/ 1498109 h 1962415"/>
              <a:gd name="connsiteX7" fmla="*/ 911570 w 4410649"/>
              <a:gd name="connsiteY7" fmla="*/ 1642154 h 1962415"/>
              <a:gd name="connsiteX8" fmla="*/ 919506 w 4410649"/>
              <a:gd name="connsiteY8" fmla="*/ 1962415 h 1962415"/>
              <a:gd name="connsiteX9" fmla="*/ 579832 w 4410649"/>
              <a:gd name="connsiteY9" fmla="*/ 1638498 h 1962415"/>
              <a:gd name="connsiteX0" fmla="*/ 579832 w 4410649"/>
              <a:gd name="connsiteY0" fmla="*/ 1638498 h 1962415"/>
              <a:gd name="connsiteX1" fmla="*/ 162953 w 4410649"/>
              <a:gd name="connsiteY1" fmla="*/ 1343060 h 1962415"/>
              <a:gd name="connsiteX2" fmla="*/ 4508 w 4410649"/>
              <a:gd name="connsiteY2" fmla="*/ 470888 h 1962415"/>
              <a:gd name="connsiteX3" fmla="*/ 658134 w 4410649"/>
              <a:gd name="connsiteY3" fmla="*/ 65850 h 1962415"/>
              <a:gd name="connsiteX4" fmla="*/ 3871596 w 4410649"/>
              <a:gd name="connsiteY4" fmla="*/ 92219 h 1962415"/>
              <a:gd name="connsiteX5" fmla="*/ 4395336 w 4410649"/>
              <a:gd name="connsiteY5" fmla="*/ 805807 h 1962415"/>
              <a:gd name="connsiteX6" fmla="*/ 4041269 w 4410649"/>
              <a:gd name="connsiteY6" fmla="*/ 1498109 h 1962415"/>
              <a:gd name="connsiteX7" fmla="*/ 911570 w 4410649"/>
              <a:gd name="connsiteY7" fmla="*/ 1642154 h 1962415"/>
              <a:gd name="connsiteX8" fmla="*/ 919506 w 4410649"/>
              <a:gd name="connsiteY8" fmla="*/ 1962415 h 1962415"/>
              <a:gd name="connsiteX9" fmla="*/ 579832 w 4410649"/>
              <a:gd name="connsiteY9" fmla="*/ 1638498 h 1962415"/>
              <a:gd name="connsiteX0" fmla="*/ 579832 w 4403897"/>
              <a:gd name="connsiteY0" fmla="*/ 1638498 h 1962415"/>
              <a:gd name="connsiteX1" fmla="*/ 162953 w 4403897"/>
              <a:gd name="connsiteY1" fmla="*/ 1343060 h 1962415"/>
              <a:gd name="connsiteX2" fmla="*/ 4508 w 4403897"/>
              <a:gd name="connsiteY2" fmla="*/ 470888 h 1962415"/>
              <a:gd name="connsiteX3" fmla="*/ 658134 w 4403897"/>
              <a:gd name="connsiteY3" fmla="*/ 65850 h 1962415"/>
              <a:gd name="connsiteX4" fmla="*/ 3871596 w 4403897"/>
              <a:gd name="connsiteY4" fmla="*/ 92219 h 1962415"/>
              <a:gd name="connsiteX5" fmla="*/ 4395336 w 4403897"/>
              <a:gd name="connsiteY5" fmla="*/ 805807 h 1962415"/>
              <a:gd name="connsiteX6" fmla="*/ 4041269 w 4403897"/>
              <a:gd name="connsiteY6" fmla="*/ 1498109 h 1962415"/>
              <a:gd name="connsiteX7" fmla="*/ 911570 w 4403897"/>
              <a:gd name="connsiteY7" fmla="*/ 1642154 h 1962415"/>
              <a:gd name="connsiteX8" fmla="*/ 919506 w 4403897"/>
              <a:gd name="connsiteY8" fmla="*/ 1962415 h 1962415"/>
              <a:gd name="connsiteX9" fmla="*/ 579832 w 4403897"/>
              <a:gd name="connsiteY9" fmla="*/ 1638498 h 1962415"/>
              <a:gd name="connsiteX0" fmla="*/ 579832 w 4403170"/>
              <a:gd name="connsiteY0" fmla="*/ 1670336 h 1994253"/>
              <a:gd name="connsiteX1" fmla="*/ 162953 w 4403170"/>
              <a:gd name="connsiteY1" fmla="*/ 1374898 h 1994253"/>
              <a:gd name="connsiteX2" fmla="*/ 4508 w 4403170"/>
              <a:gd name="connsiteY2" fmla="*/ 502726 h 1994253"/>
              <a:gd name="connsiteX3" fmla="*/ 658134 w 4403170"/>
              <a:gd name="connsiteY3" fmla="*/ 97688 h 1994253"/>
              <a:gd name="connsiteX4" fmla="*/ 3866720 w 4403170"/>
              <a:gd name="connsiteY4" fmla="*/ 62409 h 1994253"/>
              <a:gd name="connsiteX5" fmla="*/ 4395336 w 4403170"/>
              <a:gd name="connsiteY5" fmla="*/ 837645 h 1994253"/>
              <a:gd name="connsiteX6" fmla="*/ 4041269 w 4403170"/>
              <a:gd name="connsiteY6" fmla="*/ 1529947 h 1994253"/>
              <a:gd name="connsiteX7" fmla="*/ 911570 w 4403170"/>
              <a:gd name="connsiteY7" fmla="*/ 1673992 h 1994253"/>
              <a:gd name="connsiteX8" fmla="*/ 919506 w 4403170"/>
              <a:gd name="connsiteY8" fmla="*/ 1994253 h 1994253"/>
              <a:gd name="connsiteX9" fmla="*/ 579832 w 4403170"/>
              <a:gd name="connsiteY9" fmla="*/ 1670336 h 1994253"/>
              <a:gd name="connsiteX0" fmla="*/ 579832 w 4403170"/>
              <a:gd name="connsiteY0" fmla="*/ 1670336 h 1994253"/>
              <a:gd name="connsiteX1" fmla="*/ 162953 w 4403170"/>
              <a:gd name="connsiteY1" fmla="*/ 1374898 h 1994253"/>
              <a:gd name="connsiteX2" fmla="*/ 4508 w 4403170"/>
              <a:gd name="connsiteY2" fmla="*/ 502726 h 1994253"/>
              <a:gd name="connsiteX3" fmla="*/ 658134 w 4403170"/>
              <a:gd name="connsiteY3" fmla="*/ 97688 h 1994253"/>
              <a:gd name="connsiteX4" fmla="*/ 3866720 w 4403170"/>
              <a:gd name="connsiteY4" fmla="*/ 62409 h 1994253"/>
              <a:gd name="connsiteX5" fmla="*/ 4395336 w 4403170"/>
              <a:gd name="connsiteY5" fmla="*/ 837645 h 1994253"/>
              <a:gd name="connsiteX6" fmla="*/ 3867252 w 4403170"/>
              <a:gd name="connsiteY6" fmla="*/ 1555855 h 1994253"/>
              <a:gd name="connsiteX7" fmla="*/ 911570 w 4403170"/>
              <a:gd name="connsiteY7" fmla="*/ 1673992 h 1994253"/>
              <a:gd name="connsiteX8" fmla="*/ 919506 w 4403170"/>
              <a:gd name="connsiteY8" fmla="*/ 1994253 h 1994253"/>
              <a:gd name="connsiteX9" fmla="*/ 579832 w 4403170"/>
              <a:gd name="connsiteY9" fmla="*/ 1670336 h 1994253"/>
              <a:gd name="connsiteX0" fmla="*/ 579832 w 4403170"/>
              <a:gd name="connsiteY0" fmla="*/ 1670336 h 1994253"/>
              <a:gd name="connsiteX1" fmla="*/ 162953 w 4403170"/>
              <a:gd name="connsiteY1" fmla="*/ 1374898 h 1994253"/>
              <a:gd name="connsiteX2" fmla="*/ 4508 w 4403170"/>
              <a:gd name="connsiteY2" fmla="*/ 502726 h 1994253"/>
              <a:gd name="connsiteX3" fmla="*/ 658134 w 4403170"/>
              <a:gd name="connsiteY3" fmla="*/ 97688 h 1994253"/>
              <a:gd name="connsiteX4" fmla="*/ 3866720 w 4403170"/>
              <a:gd name="connsiteY4" fmla="*/ 62409 h 1994253"/>
              <a:gd name="connsiteX5" fmla="*/ 4395336 w 4403170"/>
              <a:gd name="connsiteY5" fmla="*/ 837645 h 1994253"/>
              <a:gd name="connsiteX6" fmla="*/ 3864291 w 4403170"/>
              <a:gd name="connsiteY6" fmla="*/ 1611163 h 1994253"/>
              <a:gd name="connsiteX7" fmla="*/ 911570 w 4403170"/>
              <a:gd name="connsiteY7" fmla="*/ 1673992 h 1994253"/>
              <a:gd name="connsiteX8" fmla="*/ 919506 w 4403170"/>
              <a:gd name="connsiteY8" fmla="*/ 1994253 h 1994253"/>
              <a:gd name="connsiteX9" fmla="*/ 579832 w 4403170"/>
              <a:gd name="connsiteY9" fmla="*/ 1670336 h 1994253"/>
              <a:gd name="connsiteX0" fmla="*/ 579832 w 4403170"/>
              <a:gd name="connsiteY0" fmla="*/ 1670336 h 1994253"/>
              <a:gd name="connsiteX1" fmla="*/ 162953 w 4403170"/>
              <a:gd name="connsiteY1" fmla="*/ 1374898 h 1994253"/>
              <a:gd name="connsiteX2" fmla="*/ 4508 w 4403170"/>
              <a:gd name="connsiteY2" fmla="*/ 502726 h 1994253"/>
              <a:gd name="connsiteX3" fmla="*/ 658134 w 4403170"/>
              <a:gd name="connsiteY3" fmla="*/ 97688 h 1994253"/>
              <a:gd name="connsiteX4" fmla="*/ 3866720 w 4403170"/>
              <a:gd name="connsiteY4" fmla="*/ 62409 h 1994253"/>
              <a:gd name="connsiteX5" fmla="*/ 4395336 w 4403170"/>
              <a:gd name="connsiteY5" fmla="*/ 837645 h 1994253"/>
              <a:gd name="connsiteX6" fmla="*/ 3860788 w 4403170"/>
              <a:gd name="connsiteY6" fmla="*/ 1659621 h 1994253"/>
              <a:gd name="connsiteX7" fmla="*/ 911570 w 4403170"/>
              <a:gd name="connsiteY7" fmla="*/ 1673992 h 1994253"/>
              <a:gd name="connsiteX8" fmla="*/ 919506 w 4403170"/>
              <a:gd name="connsiteY8" fmla="*/ 1994253 h 1994253"/>
              <a:gd name="connsiteX9" fmla="*/ 579832 w 4403170"/>
              <a:gd name="connsiteY9" fmla="*/ 1670336 h 1994253"/>
              <a:gd name="connsiteX0" fmla="*/ 579832 w 4403170"/>
              <a:gd name="connsiteY0" fmla="*/ 1670336 h 1994253"/>
              <a:gd name="connsiteX1" fmla="*/ 162953 w 4403170"/>
              <a:gd name="connsiteY1" fmla="*/ 1374898 h 1994253"/>
              <a:gd name="connsiteX2" fmla="*/ 4508 w 4403170"/>
              <a:gd name="connsiteY2" fmla="*/ 502726 h 1994253"/>
              <a:gd name="connsiteX3" fmla="*/ 658134 w 4403170"/>
              <a:gd name="connsiteY3" fmla="*/ 97688 h 1994253"/>
              <a:gd name="connsiteX4" fmla="*/ 3866720 w 4403170"/>
              <a:gd name="connsiteY4" fmla="*/ 62409 h 1994253"/>
              <a:gd name="connsiteX5" fmla="*/ 4395336 w 4403170"/>
              <a:gd name="connsiteY5" fmla="*/ 837645 h 1994253"/>
              <a:gd name="connsiteX6" fmla="*/ 3860788 w 4403170"/>
              <a:gd name="connsiteY6" fmla="*/ 1659621 h 1994253"/>
              <a:gd name="connsiteX7" fmla="*/ 911570 w 4403170"/>
              <a:gd name="connsiteY7" fmla="*/ 1673992 h 1994253"/>
              <a:gd name="connsiteX8" fmla="*/ 919506 w 4403170"/>
              <a:gd name="connsiteY8" fmla="*/ 1994253 h 1994253"/>
              <a:gd name="connsiteX9" fmla="*/ 579832 w 4403170"/>
              <a:gd name="connsiteY9" fmla="*/ 1670336 h 1994253"/>
              <a:gd name="connsiteX0" fmla="*/ 534162 w 4402901"/>
              <a:gd name="connsiteY0" fmla="*/ 1652839 h 1994253"/>
              <a:gd name="connsiteX1" fmla="*/ 162684 w 4402901"/>
              <a:gd name="connsiteY1" fmla="*/ 1374898 h 1994253"/>
              <a:gd name="connsiteX2" fmla="*/ 4239 w 4402901"/>
              <a:gd name="connsiteY2" fmla="*/ 502726 h 1994253"/>
              <a:gd name="connsiteX3" fmla="*/ 657865 w 4402901"/>
              <a:gd name="connsiteY3" fmla="*/ 97688 h 1994253"/>
              <a:gd name="connsiteX4" fmla="*/ 3866451 w 4402901"/>
              <a:gd name="connsiteY4" fmla="*/ 62409 h 1994253"/>
              <a:gd name="connsiteX5" fmla="*/ 4395067 w 4402901"/>
              <a:gd name="connsiteY5" fmla="*/ 837645 h 1994253"/>
              <a:gd name="connsiteX6" fmla="*/ 3860519 w 4402901"/>
              <a:gd name="connsiteY6" fmla="*/ 1659621 h 1994253"/>
              <a:gd name="connsiteX7" fmla="*/ 911301 w 4402901"/>
              <a:gd name="connsiteY7" fmla="*/ 1673992 h 1994253"/>
              <a:gd name="connsiteX8" fmla="*/ 919237 w 4402901"/>
              <a:gd name="connsiteY8" fmla="*/ 1994253 h 1994253"/>
              <a:gd name="connsiteX9" fmla="*/ 534162 w 4402901"/>
              <a:gd name="connsiteY9" fmla="*/ 1652839 h 1994253"/>
              <a:gd name="connsiteX0" fmla="*/ 556735 w 4425474"/>
              <a:gd name="connsiteY0" fmla="*/ 1652839 h 1994253"/>
              <a:gd name="connsiteX1" fmla="*/ 167956 w 4425474"/>
              <a:gd name="connsiteY1" fmla="*/ 1341666 h 1994253"/>
              <a:gd name="connsiteX2" fmla="*/ 26812 w 4425474"/>
              <a:gd name="connsiteY2" fmla="*/ 502726 h 1994253"/>
              <a:gd name="connsiteX3" fmla="*/ 680438 w 4425474"/>
              <a:gd name="connsiteY3" fmla="*/ 97688 h 1994253"/>
              <a:gd name="connsiteX4" fmla="*/ 3889024 w 4425474"/>
              <a:gd name="connsiteY4" fmla="*/ 62409 h 1994253"/>
              <a:gd name="connsiteX5" fmla="*/ 4417640 w 4425474"/>
              <a:gd name="connsiteY5" fmla="*/ 837645 h 1994253"/>
              <a:gd name="connsiteX6" fmla="*/ 3883092 w 4425474"/>
              <a:gd name="connsiteY6" fmla="*/ 1659621 h 1994253"/>
              <a:gd name="connsiteX7" fmla="*/ 933874 w 4425474"/>
              <a:gd name="connsiteY7" fmla="*/ 1673992 h 1994253"/>
              <a:gd name="connsiteX8" fmla="*/ 941810 w 4425474"/>
              <a:gd name="connsiteY8" fmla="*/ 1994253 h 1994253"/>
              <a:gd name="connsiteX9" fmla="*/ 556735 w 4425474"/>
              <a:gd name="connsiteY9" fmla="*/ 1652839 h 1994253"/>
              <a:gd name="connsiteX0" fmla="*/ 556735 w 4425474"/>
              <a:gd name="connsiteY0" fmla="*/ 1652839 h 1994253"/>
              <a:gd name="connsiteX1" fmla="*/ 167956 w 4425474"/>
              <a:gd name="connsiteY1" fmla="*/ 1341666 h 1994253"/>
              <a:gd name="connsiteX2" fmla="*/ 26812 w 4425474"/>
              <a:gd name="connsiteY2" fmla="*/ 502726 h 1994253"/>
              <a:gd name="connsiteX3" fmla="*/ 680438 w 4425474"/>
              <a:gd name="connsiteY3" fmla="*/ 97688 h 1994253"/>
              <a:gd name="connsiteX4" fmla="*/ 3889024 w 4425474"/>
              <a:gd name="connsiteY4" fmla="*/ 62409 h 1994253"/>
              <a:gd name="connsiteX5" fmla="*/ 4417640 w 4425474"/>
              <a:gd name="connsiteY5" fmla="*/ 837645 h 1994253"/>
              <a:gd name="connsiteX6" fmla="*/ 3883092 w 4425474"/>
              <a:gd name="connsiteY6" fmla="*/ 1659621 h 1994253"/>
              <a:gd name="connsiteX7" fmla="*/ 933874 w 4425474"/>
              <a:gd name="connsiteY7" fmla="*/ 1673992 h 1994253"/>
              <a:gd name="connsiteX8" fmla="*/ 941810 w 4425474"/>
              <a:gd name="connsiteY8" fmla="*/ 1994253 h 1994253"/>
              <a:gd name="connsiteX9" fmla="*/ 556735 w 4425474"/>
              <a:gd name="connsiteY9" fmla="*/ 1652839 h 1994253"/>
              <a:gd name="connsiteX0" fmla="*/ 556735 w 4425474"/>
              <a:gd name="connsiteY0" fmla="*/ 1654095 h 1995509"/>
              <a:gd name="connsiteX1" fmla="*/ 167956 w 4425474"/>
              <a:gd name="connsiteY1" fmla="*/ 1342922 h 1995509"/>
              <a:gd name="connsiteX2" fmla="*/ 26812 w 4425474"/>
              <a:gd name="connsiteY2" fmla="*/ 503982 h 1995509"/>
              <a:gd name="connsiteX3" fmla="*/ 680438 w 4425474"/>
              <a:gd name="connsiteY3" fmla="*/ 98944 h 1995509"/>
              <a:gd name="connsiteX4" fmla="*/ 3889024 w 4425474"/>
              <a:gd name="connsiteY4" fmla="*/ 63665 h 1995509"/>
              <a:gd name="connsiteX5" fmla="*/ 4417640 w 4425474"/>
              <a:gd name="connsiteY5" fmla="*/ 838901 h 1995509"/>
              <a:gd name="connsiteX6" fmla="*/ 3883092 w 4425474"/>
              <a:gd name="connsiteY6" fmla="*/ 1660877 h 1995509"/>
              <a:gd name="connsiteX7" fmla="*/ 933874 w 4425474"/>
              <a:gd name="connsiteY7" fmla="*/ 1675248 h 1995509"/>
              <a:gd name="connsiteX8" fmla="*/ 941810 w 4425474"/>
              <a:gd name="connsiteY8" fmla="*/ 1995509 h 1995509"/>
              <a:gd name="connsiteX9" fmla="*/ 556735 w 4425474"/>
              <a:gd name="connsiteY9" fmla="*/ 1654095 h 1995509"/>
              <a:gd name="connsiteX0" fmla="*/ 556735 w 4425474"/>
              <a:gd name="connsiteY0" fmla="*/ 1655129 h 1996543"/>
              <a:gd name="connsiteX1" fmla="*/ 167956 w 4425474"/>
              <a:gd name="connsiteY1" fmla="*/ 1343956 h 1996543"/>
              <a:gd name="connsiteX2" fmla="*/ 26812 w 4425474"/>
              <a:gd name="connsiteY2" fmla="*/ 505016 h 1996543"/>
              <a:gd name="connsiteX3" fmla="*/ 680438 w 4425474"/>
              <a:gd name="connsiteY3" fmla="*/ 99978 h 1996543"/>
              <a:gd name="connsiteX4" fmla="*/ 3889024 w 4425474"/>
              <a:gd name="connsiteY4" fmla="*/ 64699 h 1996543"/>
              <a:gd name="connsiteX5" fmla="*/ 4417640 w 4425474"/>
              <a:gd name="connsiteY5" fmla="*/ 839935 h 1996543"/>
              <a:gd name="connsiteX6" fmla="*/ 3883092 w 4425474"/>
              <a:gd name="connsiteY6" fmla="*/ 1661911 h 1996543"/>
              <a:gd name="connsiteX7" fmla="*/ 933874 w 4425474"/>
              <a:gd name="connsiteY7" fmla="*/ 1676282 h 1996543"/>
              <a:gd name="connsiteX8" fmla="*/ 941810 w 4425474"/>
              <a:gd name="connsiteY8" fmla="*/ 1996543 h 1996543"/>
              <a:gd name="connsiteX9" fmla="*/ 556735 w 4425474"/>
              <a:gd name="connsiteY9" fmla="*/ 1655129 h 1996543"/>
              <a:gd name="connsiteX0" fmla="*/ 550979 w 4421752"/>
              <a:gd name="connsiteY0" fmla="*/ 1650230 h 1991644"/>
              <a:gd name="connsiteX1" fmla="*/ 162200 w 4421752"/>
              <a:gd name="connsiteY1" fmla="*/ 1339057 h 1991644"/>
              <a:gd name="connsiteX2" fmla="*/ 21056 w 4421752"/>
              <a:gd name="connsiteY2" fmla="*/ 500117 h 1991644"/>
              <a:gd name="connsiteX3" fmla="*/ 587675 w 4421752"/>
              <a:gd name="connsiteY3" fmla="*/ 108032 h 1991644"/>
              <a:gd name="connsiteX4" fmla="*/ 3883268 w 4421752"/>
              <a:gd name="connsiteY4" fmla="*/ 59800 h 1991644"/>
              <a:gd name="connsiteX5" fmla="*/ 4411884 w 4421752"/>
              <a:gd name="connsiteY5" fmla="*/ 835036 h 1991644"/>
              <a:gd name="connsiteX6" fmla="*/ 3877336 w 4421752"/>
              <a:gd name="connsiteY6" fmla="*/ 1657012 h 1991644"/>
              <a:gd name="connsiteX7" fmla="*/ 928118 w 4421752"/>
              <a:gd name="connsiteY7" fmla="*/ 1671383 h 1991644"/>
              <a:gd name="connsiteX8" fmla="*/ 936054 w 4421752"/>
              <a:gd name="connsiteY8" fmla="*/ 1991644 h 1991644"/>
              <a:gd name="connsiteX9" fmla="*/ 550979 w 4421752"/>
              <a:gd name="connsiteY9" fmla="*/ 1650230 h 1991644"/>
              <a:gd name="connsiteX0" fmla="*/ 550979 w 4423181"/>
              <a:gd name="connsiteY0" fmla="*/ 1701894 h 2043308"/>
              <a:gd name="connsiteX1" fmla="*/ 162200 w 4423181"/>
              <a:gd name="connsiteY1" fmla="*/ 1390721 h 2043308"/>
              <a:gd name="connsiteX2" fmla="*/ 21056 w 4423181"/>
              <a:gd name="connsiteY2" fmla="*/ 551781 h 2043308"/>
              <a:gd name="connsiteX3" fmla="*/ 587675 w 4423181"/>
              <a:gd name="connsiteY3" fmla="*/ 159696 h 2043308"/>
              <a:gd name="connsiteX4" fmla="*/ 3883268 w 4423181"/>
              <a:gd name="connsiteY4" fmla="*/ 111464 h 2043308"/>
              <a:gd name="connsiteX5" fmla="*/ 4411884 w 4423181"/>
              <a:gd name="connsiteY5" fmla="*/ 886700 h 2043308"/>
              <a:gd name="connsiteX6" fmla="*/ 3877336 w 4423181"/>
              <a:gd name="connsiteY6" fmla="*/ 1708676 h 2043308"/>
              <a:gd name="connsiteX7" fmla="*/ 928118 w 4423181"/>
              <a:gd name="connsiteY7" fmla="*/ 1723047 h 2043308"/>
              <a:gd name="connsiteX8" fmla="*/ 936054 w 4423181"/>
              <a:gd name="connsiteY8" fmla="*/ 2043308 h 2043308"/>
              <a:gd name="connsiteX9" fmla="*/ 550979 w 4423181"/>
              <a:gd name="connsiteY9" fmla="*/ 1701894 h 2043308"/>
              <a:gd name="connsiteX0" fmla="*/ 550979 w 4416703"/>
              <a:gd name="connsiteY0" fmla="*/ 1724338 h 2065752"/>
              <a:gd name="connsiteX1" fmla="*/ 162200 w 4416703"/>
              <a:gd name="connsiteY1" fmla="*/ 1413165 h 2065752"/>
              <a:gd name="connsiteX2" fmla="*/ 21056 w 4416703"/>
              <a:gd name="connsiteY2" fmla="*/ 574225 h 2065752"/>
              <a:gd name="connsiteX3" fmla="*/ 587675 w 4416703"/>
              <a:gd name="connsiteY3" fmla="*/ 182140 h 2065752"/>
              <a:gd name="connsiteX4" fmla="*/ 3836784 w 4416703"/>
              <a:gd name="connsiteY4" fmla="*/ 102710 h 2065752"/>
              <a:gd name="connsiteX5" fmla="*/ 4411884 w 4416703"/>
              <a:gd name="connsiteY5" fmla="*/ 909144 h 2065752"/>
              <a:gd name="connsiteX6" fmla="*/ 3877336 w 4416703"/>
              <a:gd name="connsiteY6" fmla="*/ 1731120 h 2065752"/>
              <a:gd name="connsiteX7" fmla="*/ 928118 w 4416703"/>
              <a:gd name="connsiteY7" fmla="*/ 1745491 h 2065752"/>
              <a:gd name="connsiteX8" fmla="*/ 936054 w 4416703"/>
              <a:gd name="connsiteY8" fmla="*/ 2065752 h 2065752"/>
              <a:gd name="connsiteX9" fmla="*/ 550979 w 4416703"/>
              <a:gd name="connsiteY9" fmla="*/ 1724338 h 2065752"/>
              <a:gd name="connsiteX0" fmla="*/ 560106 w 4423497"/>
              <a:gd name="connsiteY0" fmla="*/ 1682522 h 2023936"/>
              <a:gd name="connsiteX1" fmla="*/ 171327 w 4423497"/>
              <a:gd name="connsiteY1" fmla="*/ 1371349 h 2023936"/>
              <a:gd name="connsiteX2" fmla="*/ 30183 w 4423497"/>
              <a:gd name="connsiteY2" fmla="*/ 532409 h 2023936"/>
              <a:gd name="connsiteX3" fmla="*/ 733796 w 4423497"/>
              <a:gd name="connsiteY3" fmla="*/ 110109 h 2023936"/>
              <a:gd name="connsiteX4" fmla="*/ 3845911 w 4423497"/>
              <a:gd name="connsiteY4" fmla="*/ 60894 h 2023936"/>
              <a:gd name="connsiteX5" fmla="*/ 4421011 w 4423497"/>
              <a:gd name="connsiteY5" fmla="*/ 867328 h 2023936"/>
              <a:gd name="connsiteX6" fmla="*/ 3886463 w 4423497"/>
              <a:gd name="connsiteY6" fmla="*/ 1689304 h 2023936"/>
              <a:gd name="connsiteX7" fmla="*/ 937245 w 4423497"/>
              <a:gd name="connsiteY7" fmla="*/ 1703675 h 2023936"/>
              <a:gd name="connsiteX8" fmla="*/ 945181 w 4423497"/>
              <a:gd name="connsiteY8" fmla="*/ 2023936 h 2023936"/>
              <a:gd name="connsiteX9" fmla="*/ 560106 w 4423497"/>
              <a:gd name="connsiteY9" fmla="*/ 1682522 h 2023936"/>
              <a:gd name="connsiteX0" fmla="*/ 563605 w 4426572"/>
              <a:gd name="connsiteY0" fmla="*/ 1726456 h 2067870"/>
              <a:gd name="connsiteX1" fmla="*/ 174826 w 4426572"/>
              <a:gd name="connsiteY1" fmla="*/ 1415283 h 2067870"/>
              <a:gd name="connsiteX2" fmla="*/ 33682 w 4426572"/>
              <a:gd name="connsiteY2" fmla="*/ 576343 h 2067870"/>
              <a:gd name="connsiteX3" fmla="*/ 788618 w 4426572"/>
              <a:gd name="connsiteY3" fmla="*/ 60926 h 2067870"/>
              <a:gd name="connsiteX4" fmla="*/ 3849410 w 4426572"/>
              <a:gd name="connsiteY4" fmla="*/ 104828 h 2067870"/>
              <a:gd name="connsiteX5" fmla="*/ 4424510 w 4426572"/>
              <a:gd name="connsiteY5" fmla="*/ 911262 h 2067870"/>
              <a:gd name="connsiteX6" fmla="*/ 3889962 w 4426572"/>
              <a:gd name="connsiteY6" fmla="*/ 1733238 h 2067870"/>
              <a:gd name="connsiteX7" fmla="*/ 940744 w 4426572"/>
              <a:gd name="connsiteY7" fmla="*/ 1747609 h 2067870"/>
              <a:gd name="connsiteX8" fmla="*/ 948680 w 4426572"/>
              <a:gd name="connsiteY8" fmla="*/ 2067870 h 2067870"/>
              <a:gd name="connsiteX9" fmla="*/ 563605 w 4426572"/>
              <a:gd name="connsiteY9" fmla="*/ 1726456 h 2067870"/>
              <a:gd name="connsiteX0" fmla="*/ 563605 w 4426571"/>
              <a:gd name="connsiteY0" fmla="*/ 1726456 h 2067870"/>
              <a:gd name="connsiteX1" fmla="*/ 174826 w 4426571"/>
              <a:gd name="connsiteY1" fmla="*/ 1415283 h 2067870"/>
              <a:gd name="connsiteX2" fmla="*/ 33682 w 4426571"/>
              <a:gd name="connsiteY2" fmla="*/ 576343 h 2067870"/>
              <a:gd name="connsiteX3" fmla="*/ 788618 w 4426571"/>
              <a:gd name="connsiteY3" fmla="*/ 60926 h 2067870"/>
              <a:gd name="connsiteX4" fmla="*/ 3849410 w 4426571"/>
              <a:gd name="connsiteY4" fmla="*/ 104828 h 2067870"/>
              <a:gd name="connsiteX5" fmla="*/ 4424510 w 4426571"/>
              <a:gd name="connsiteY5" fmla="*/ 911262 h 2067870"/>
              <a:gd name="connsiteX6" fmla="*/ 3569489 w 4426571"/>
              <a:gd name="connsiteY6" fmla="*/ 1762468 h 2067870"/>
              <a:gd name="connsiteX7" fmla="*/ 940744 w 4426571"/>
              <a:gd name="connsiteY7" fmla="*/ 1747609 h 2067870"/>
              <a:gd name="connsiteX8" fmla="*/ 948680 w 4426571"/>
              <a:gd name="connsiteY8" fmla="*/ 2067870 h 2067870"/>
              <a:gd name="connsiteX9" fmla="*/ 563605 w 4426571"/>
              <a:gd name="connsiteY9" fmla="*/ 1726456 h 2067870"/>
              <a:gd name="connsiteX0" fmla="*/ 563605 w 4426571"/>
              <a:gd name="connsiteY0" fmla="*/ 1726456 h 2067870"/>
              <a:gd name="connsiteX1" fmla="*/ 174826 w 4426571"/>
              <a:gd name="connsiteY1" fmla="*/ 1415283 h 2067870"/>
              <a:gd name="connsiteX2" fmla="*/ 33682 w 4426571"/>
              <a:gd name="connsiteY2" fmla="*/ 576343 h 2067870"/>
              <a:gd name="connsiteX3" fmla="*/ 788618 w 4426571"/>
              <a:gd name="connsiteY3" fmla="*/ 60926 h 2067870"/>
              <a:gd name="connsiteX4" fmla="*/ 3849410 w 4426571"/>
              <a:gd name="connsiteY4" fmla="*/ 104828 h 2067870"/>
              <a:gd name="connsiteX5" fmla="*/ 4424510 w 4426571"/>
              <a:gd name="connsiteY5" fmla="*/ 911262 h 2067870"/>
              <a:gd name="connsiteX6" fmla="*/ 3569489 w 4426571"/>
              <a:gd name="connsiteY6" fmla="*/ 1762468 h 2067870"/>
              <a:gd name="connsiteX7" fmla="*/ 940744 w 4426571"/>
              <a:gd name="connsiteY7" fmla="*/ 1747609 h 2067870"/>
              <a:gd name="connsiteX8" fmla="*/ 948680 w 4426571"/>
              <a:gd name="connsiteY8" fmla="*/ 2067870 h 2067870"/>
              <a:gd name="connsiteX9" fmla="*/ 563605 w 4426571"/>
              <a:gd name="connsiteY9" fmla="*/ 1726456 h 2067870"/>
              <a:gd name="connsiteX0" fmla="*/ 564281 w 4427247"/>
              <a:gd name="connsiteY0" fmla="*/ 1726456 h 2067870"/>
              <a:gd name="connsiteX1" fmla="*/ 172251 w 4427247"/>
              <a:gd name="connsiteY1" fmla="*/ 1374183 h 2067870"/>
              <a:gd name="connsiteX2" fmla="*/ 34358 w 4427247"/>
              <a:gd name="connsiteY2" fmla="*/ 576343 h 2067870"/>
              <a:gd name="connsiteX3" fmla="*/ 789294 w 4427247"/>
              <a:gd name="connsiteY3" fmla="*/ 60926 h 2067870"/>
              <a:gd name="connsiteX4" fmla="*/ 3850086 w 4427247"/>
              <a:gd name="connsiteY4" fmla="*/ 104828 h 2067870"/>
              <a:gd name="connsiteX5" fmla="*/ 4425186 w 4427247"/>
              <a:gd name="connsiteY5" fmla="*/ 911262 h 2067870"/>
              <a:gd name="connsiteX6" fmla="*/ 3570165 w 4427247"/>
              <a:gd name="connsiteY6" fmla="*/ 1762468 h 2067870"/>
              <a:gd name="connsiteX7" fmla="*/ 941420 w 4427247"/>
              <a:gd name="connsiteY7" fmla="*/ 1747609 h 2067870"/>
              <a:gd name="connsiteX8" fmla="*/ 949356 w 4427247"/>
              <a:gd name="connsiteY8" fmla="*/ 2067870 h 2067870"/>
              <a:gd name="connsiteX9" fmla="*/ 564281 w 4427247"/>
              <a:gd name="connsiteY9" fmla="*/ 1726456 h 2067870"/>
              <a:gd name="connsiteX0" fmla="*/ 564281 w 4427247"/>
              <a:gd name="connsiteY0" fmla="*/ 1741318 h 2082732"/>
              <a:gd name="connsiteX1" fmla="*/ 172251 w 4427247"/>
              <a:gd name="connsiteY1" fmla="*/ 1389045 h 2082732"/>
              <a:gd name="connsiteX2" fmla="*/ 34358 w 4427247"/>
              <a:gd name="connsiteY2" fmla="*/ 591205 h 2082732"/>
              <a:gd name="connsiteX3" fmla="*/ 789294 w 4427247"/>
              <a:gd name="connsiteY3" fmla="*/ 75788 h 2082732"/>
              <a:gd name="connsiteX4" fmla="*/ 3850086 w 4427247"/>
              <a:gd name="connsiteY4" fmla="*/ 119690 h 2082732"/>
              <a:gd name="connsiteX5" fmla="*/ 4425186 w 4427247"/>
              <a:gd name="connsiteY5" fmla="*/ 926124 h 2082732"/>
              <a:gd name="connsiteX6" fmla="*/ 3570165 w 4427247"/>
              <a:gd name="connsiteY6" fmla="*/ 1777330 h 2082732"/>
              <a:gd name="connsiteX7" fmla="*/ 941420 w 4427247"/>
              <a:gd name="connsiteY7" fmla="*/ 1762471 h 2082732"/>
              <a:gd name="connsiteX8" fmla="*/ 949356 w 4427247"/>
              <a:gd name="connsiteY8" fmla="*/ 2082732 h 2082732"/>
              <a:gd name="connsiteX9" fmla="*/ 564281 w 4427247"/>
              <a:gd name="connsiteY9" fmla="*/ 1741318 h 2082732"/>
              <a:gd name="connsiteX0" fmla="*/ 564281 w 4427247"/>
              <a:gd name="connsiteY0" fmla="*/ 1741318 h 2082732"/>
              <a:gd name="connsiteX1" fmla="*/ 172251 w 4427247"/>
              <a:gd name="connsiteY1" fmla="*/ 1389045 h 2082732"/>
              <a:gd name="connsiteX2" fmla="*/ 34358 w 4427247"/>
              <a:gd name="connsiteY2" fmla="*/ 591205 h 2082732"/>
              <a:gd name="connsiteX3" fmla="*/ 789294 w 4427247"/>
              <a:gd name="connsiteY3" fmla="*/ 75788 h 2082732"/>
              <a:gd name="connsiteX4" fmla="*/ 3850086 w 4427247"/>
              <a:gd name="connsiteY4" fmla="*/ 119690 h 2082732"/>
              <a:gd name="connsiteX5" fmla="*/ 4425186 w 4427247"/>
              <a:gd name="connsiteY5" fmla="*/ 926124 h 2082732"/>
              <a:gd name="connsiteX6" fmla="*/ 3570165 w 4427247"/>
              <a:gd name="connsiteY6" fmla="*/ 1777330 h 2082732"/>
              <a:gd name="connsiteX7" fmla="*/ 1156249 w 4427247"/>
              <a:gd name="connsiteY7" fmla="*/ 1788819 h 2082732"/>
              <a:gd name="connsiteX8" fmla="*/ 949356 w 4427247"/>
              <a:gd name="connsiteY8" fmla="*/ 2082732 h 2082732"/>
              <a:gd name="connsiteX9" fmla="*/ 564281 w 4427247"/>
              <a:gd name="connsiteY9" fmla="*/ 1741318 h 2082732"/>
              <a:gd name="connsiteX0" fmla="*/ 564281 w 4427247"/>
              <a:gd name="connsiteY0" fmla="*/ 1741318 h 2116439"/>
              <a:gd name="connsiteX1" fmla="*/ 172251 w 4427247"/>
              <a:gd name="connsiteY1" fmla="*/ 1389045 h 2116439"/>
              <a:gd name="connsiteX2" fmla="*/ 34358 w 4427247"/>
              <a:gd name="connsiteY2" fmla="*/ 591205 h 2116439"/>
              <a:gd name="connsiteX3" fmla="*/ 789294 w 4427247"/>
              <a:gd name="connsiteY3" fmla="*/ 75788 h 2116439"/>
              <a:gd name="connsiteX4" fmla="*/ 3850086 w 4427247"/>
              <a:gd name="connsiteY4" fmla="*/ 119690 h 2116439"/>
              <a:gd name="connsiteX5" fmla="*/ 4425186 w 4427247"/>
              <a:gd name="connsiteY5" fmla="*/ 926124 h 2116439"/>
              <a:gd name="connsiteX6" fmla="*/ 3570165 w 4427247"/>
              <a:gd name="connsiteY6" fmla="*/ 1777330 h 2116439"/>
              <a:gd name="connsiteX7" fmla="*/ 1156249 w 4427247"/>
              <a:gd name="connsiteY7" fmla="*/ 1788819 h 2116439"/>
              <a:gd name="connsiteX8" fmla="*/ 1157432 w 4427247"/>
              <a:gd name="connsiteY8" fmla="*/ 2116439 h 2116439"/>
              <a:gd name="connsiteX9" fmla="*/ 564281 w 4427247"/>
              <a:gd name="connsiteY9" fmla="*/ 1741318 h 2116439"/>
              <a:gd name="connsiteX0" fmla="*/ 722695 w 4430824"/>
              <a:gd name="connsiteY0" fmla="*/ 1751186 h 2116439"/>
              <a:gd name="connsiteX1" fmla="*/ 175828 w 4430824"/>
              <a:gd name="connsiteY1" fmla="*/ 1389045 h 2116439"/>
              <a:gd name="connsiteX2" fmla="*/ 37935 w 4430824"/>
              <a:gd name="connsiteY2" fmla="*/ 591205 h 2116439"/>
              <a:gd name="connsiteX3" fmla="*/ 792871 w 4430824"/>
              <a:gd name="connsiteY3" fmla="*/ 75788 h 2116439"/>
              <a:gd name="connsiteX4" fmla="*/ 3853663 w 4430824"/>
              <a:gd name="connsiteY4" fmla="*/ 119690 h 2116439"/>
              <a:gd name="connsiteX5" fmla="*/ 4428763 w 4430824"/>
              <a:gd name="connsiteY5" fmla="*/ 926124 h 2116439"/>
              <a:gd name="connsiteX6" fmla="*/ 3573742 w 4430824"/>
              <a:gd name="connsiteY6" fmla="*/ 1777330 h 2116439"/>
              <a:gd name="connsiteX7" fmla="*/ 1159826 w 4430824"/>
              <a:gd name="connsiteY7" fmla="*/ 1788819 h 2116439"/>
              <a:gd name="connsiteX8" fmla="*/ 1161009 w 4430824"/>
              <a:gd name="connsiteY8" fmla="*/ 2116439 h 2116439"/>
              <a:gd name="connsiteX9" fmla="*/ 722695 w 4430824"/>
              <a:gd name="connsiteY9" fmla="*/ 1751186 h 2116439"/>
              <a:gd name="connsiteX0" fmla="*/ 722695 w 4430824"/>
              <a:gd name="connsiteY0" fmla="*/ 1751186 h 2116439"/>
              <a:gd name="connsiteX1" fmla="*/ 175828 w 4430824"/>
              <a:gd name="connsiteY1" fmla="*/ 1389045 h 2116439"/>
              <a:gd name="connsiteX2" fmla="*/ 37935 w 4430824"/>
              <a:gd name="connsiteY2" fmla="*/ 591205 h 2116439"/>
              <a:gd name="connsiteX3" fmla="*/ 792871 w 4430824"/>
              <a:gd name="connsiteY3" fmla="*/ 75788 h 2116439"/>
              <a:gd name="connsiteX4" fmla="*/ 3853663 w 4430824"/>
              <a:gd name="connsiteY4" fmla="*/ 119690 h 2116439"/>
              <a:gd name="connsiteX5" fmla="*/ 4428763 w 4430824"/>
              <a:gd name="connsiteY5" fmla="*/ 926124 h 2116439"/>
              <a:gd name="connsiteX6" fmla="*/ 3573742 w 4430824"/>
              <a:gd name="connsiteY6" fmla="*/ 1777330 h 2116439"/>
              <a:gd name="connsiteX7" fmla="*/ 1159826 w 4430824"/>
              <a:gd name="connsiteY7" fmla="*/ 1788819 h 2116439"/>
              <a:gd name="connsiteX8" fmla="*/ 1161009 w 4430824"/>
              <a:gd name="connsiteY8" fmla="*/ 2116439 h 2116439"/>
              <a:gd name="connsiteX9" fmla="*/ 722695 w 4430824"/>
              <a:gd name="connsiteY9" fmla="*/ 1751186 h 2116439"/>
              <a:gd name="connsiteX0" fmla="*/ 722695 w 4428763"/>
              <a:gd name="connsiteY0" fmla="*/ 1751186 h 2116439"/>
              <a:gd name="connsiteX1" fmla="*/ 175828 w 4428763"/>
              <a:gd name="connsiteY1" fmla="*/ 1389045 h 2116439"/>
              <a:gd name="connsiteX2" fmla="*/ 37935 w 4428763"/>
              <a:gd name="connsiteY2" fmla="*/ 591205 h 2116439"/>
              <a:gd name="connsiteX3" fmla="*/ 792871 w 4428763"/>
              <a:gd name="connsiteY3" fmla="*/ 75788 h 2116439"/>
              <a:gd name="connsiteX4" fmla="*/ 3853663 w 4428763"/>
              <a:gd name="connsiteY4" fmla="*/ 119690 h 2116439"/>
              <a:gd name="connsiteX5" fmla="*/ 4428763 w 4428763"/>
              <a:gd name="connsiteY5" fmla="*/ 926124 h 2116439"/>
              <a:gd name="connsiteX6" fmla="*/ 3573742 w 4428763"/>
              <a:gd name="connsiteY6" fmla="*/ 1777330 h 2116439"/>
              <a:gd name="connsiteX7" fmla="*/ 1159826 w 4428763"/>
              <a:gd name="connsiteY7" fmla="*/ 1788819 h 2116439"/>
              <a:gd name="connsiteX8" fmla="*/ 1161009 w 4428763"/>
              <a:gd name="connsiteY8" fmla="*/ 2116439 h 2116439"/>
              <a:gd name="connsiteX9" fmla="*/ 722695 w 4428763"/>
              <a:gd name="connsiteY9" fmla="*/ 1751186 h 2116439"/>
              <a:gd name="connsiteX0" fmla="*/ 722695 w 4428763"/>
              <a:gd name="connsiteY0" fmla="*/ 1737220 h 2102473"/>
              <a:gd name="connsiteX1" fmla="*/ 175828 w 4428763"/>
              <a:gd name="connsiteY1" fmla="*/ 1375079 h 2102473"/>
              <a:gd name="connsiteX2" fmla="*/ 37935 w 4428763"/>
              <a:gd name="connsiteY2" fmla="*/ 577239 h 2102473"/>
              <a:gd name="connsiteX3" fmla="*/ 792871 w 4428763"/>
              <a:gd name="connsiteY3" fmla="*/ 61822 h 2102473"/>
              <a:gd name="connsiteX4" fmla="*/ 3822903 w 4428763"/>
              <a:gd name="connsiteY4" fmla="*/ 104021 h 2102473"/>
              <a:gd name="connsiteX5" fmla="*/ 4428763 w 4428763"/>
              <a:gd name="connsiteY5" fmla="*/ 912158 h 2102473"/>
              <a:gd name="connsiteX6" fmla="*/ 3573742 w 4428763"/>
              <a:gd name="connsiteY6" fmla="*/ 1763364 h 2102473"/>
              <a:gd name="connsiteX7" fmla="*/ 1159826 w 4428763"/>
              <a:gd name="connsiteY7" fmla="*/ 1774853 h 2102473"/>
              <a:gd name="connsiteX8" fmla="*/ 1161009 w 4428763"/>
              <a:gd name="connsiteY8" fmla="*/ 2102473 h 2102473"/>
              <a:gd name="connsiteX9" fmla="*/ 722695 w 4428763"/>
              <a:gd name="connsiteY9" fmla="*/ 1737220 h 2102473"/>
              <a:gd name="connsiteX0" fmla="*/ 722695 w 4428763"/>
              <a:gd name="connsiteY0" fmla="*/ 1737220 h 2102473"/>
              <a:gd name="connsiteX1" fmla="*/ 175828 w 4428763"/>
              <a:gd name="connsiteY1" fmla="*/ 1375079 h 2102473"/>
              <a:gd name="connsiteX2" fmla="*/ 37935 w 4428763"/>
              <a:gd name="connsiteY2" fmla="*/ 577239 h 2102473"/>
              <a:gd name="connsiteX3" fmla="*/ 792871 w 4428763"/>
              <a:gd name="connsiteY3" fmla="*/ 61822 h 2102473"/>
              <a:gd name="connsiteX4" fmla="*/ 3822903 w 4428763"/>
              <a:gd name="connsiteY4" fmla="*/ 104021 h 2102473"/>
              <a:gd name="connsiteX5" fmla="*/ 4428763 w 4428763"/>
              <a:gd name="connsiteY5" fmla="*/ 912158 h 2102473"/>
              <a:gd name="connsiteX6" fmla="*/ 3573742 w 4428763"/>
              <a:gd name="connsiteY6" fmla="*/ 1763364 h 2102473"/>
              <a:gd name="connsiteX7" fmla="*/ 1159826 w 4428763"/>
              <a:gd name="connsiteY7" fmla="*/ 1774853 h 2102473"/>
              <a:gd name="connsiteX8" fmla="*/ 1161009 w 4428763"/>
              <a:gd name="connsiteY8" fmla="*/ 2102473 h 2102473"/>
              <a:gd name="connsiteX9" fmla="*/ 722695 w 4428763"/>
              <a:gd name="connsiteY9" fmla="*/ 1737220 h 2102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28763" h="2102473">
                <a:moveTo>
                  <a:pt x="722695" y="1737220"/>
                </a:moveTo>
                <a:cubicBezTo>
                  <a:pt x="541817" y="1663774"/>
                  <a:pt x="289955" y="1568409"/>
                  <a:pt x="175828" y="1375079"/>
                </a:cubicBezTo>
                <a:cubicBezTo>
                  <a:pt x="61701" y="1181749"/>
                  <a:pt x="-64905" y="796115"/>
                  <a:pt x="37935" y="577239"/>
                </a:cubicBezTo>
                <a:cubicBezTo>
                  <a:pt x="140775" y="358363"/>
                  <a:pt x="162043" y="140692"/>
                  <a:pt x="792871" y="61822"/>
                </a:cubicBezTo>
                <a:cubicBezTo>
                  <a:pt x="1423699" y="-17048"/>
                  <a:pt x="3216921" y="-37702"/>
                  <a:pt x="3822903" y="104021"/>
                </a:cubicBezTo>
                <a:cubicBezTo>
                  <a:pt x="4428885" y="245744"/>
                  <a:pt x="4416953" y="658639"/>
                  <a:pt x="4428763" y="912158"/>
                </a:cubicBezTo>
                <a:cubicBezTo>
                  <a:pt x="4404194" y="1365424"/>
                  <a:pt x="4118565" y="1619581"/>
                  <a:pt x="3573742" y="1763364"/>
                </a:cubicBezTo>
                <a:cubicBezTo>
                  <a:pt x="3028919" y="1907147"/>
                  <a:pt x="1313245" y="1816204"/>
                  <a:pt x="1159826" y="1774853"/>
                </a:cubicBezTo>
                <a:cubicBezTo>
                  <a:pt x="1098295" y="1880771"/>
                  <a:pt x="1112279" y="1894673"/>
                  <a:pt x="1161009" y="2102473"/>
                </a:cubicBezTo>
                <a:cubicBezTo>
                  <a:pt x="929550" y="1950845"/>
                  <a:pt x="722695" y="1737220"/>
                  <a:pt x="722695" y="1737220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294" name="Audio 293">
            <a:hlinkClick r:id="" action="ppaction://media"/>
            <a:extLst>
              <a:ext uri="{FF2B5EF4-FFF2-40B4-BE49-F238E27FC236}">
                <a16:creationId xmlns:a16="http://schemas.microsoft.com/office/drawing/2014/main" id="{BF5D6493-713F-874F-8ECE-08C3753E91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656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381"/>
    </mc:Choice>
    <mc:Fallback xmlns="">
      <p:transition spd="slow" advTm="1323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9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96A35EAA-ED80-4FF1-942C-82B1D483AF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33683" flipH="1">
            <a:off x="977627" y="481134"/>
            <a:ext cx="9378187" cy="5238589"/>
          </a:xfrm>
          <a:custGeom>
            <a:avLst/>
            <a:gdLst/>
            <a:ahLst/>
            <a:cxnLst/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415F49B-3CBC-46CF-AFB5-988852D047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33683" flipH="1">
            <a:off x="1010574" y="456230"/>
            <a:ext cx="9378187" cy="5238589"/>
          </a:xfrm>
          <a:custGeom>
            <a:avLst/>
            <a:gdLst/>
            <a:ahLst/>
            <a:cxnLst/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50A218BB-CDEC-45B2-A060-8951952D99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White puzzle with one red piece">
            <a:extLst>
              <a:ext uri="{FF2B5EF4-FFF2-40B4-BE49-F238E27FC236}">
                <a16:creationId xmlns:a16="http://schemas.microsoft.com/office/drawing/2014/main" id="{A6B597F9-320D-3996-221C-B8D0A408468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/>
          <a:stretch/>
        </p:blipFill>
        <p:spPr>
          <a:xfrm>
            <a:off x="20" y="10"/>
            <a:ext cx="12191981" cy="6857990"/>
          </a:xfrm>
          <a:prstGeom prst="rect">
            <a:avLst/>
          </a:pr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E576C146-A316-4B29-B239-3B35E924FE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600428" y="279144"/>
            <a:ext cx="6071961" cy="2204436"/>
          </a:xfrm>
          <a:custGeom>
            <a:avLst/>
            <a:gdLst>
              <a:gd name="connsiteX0" fmla="*/ 6334131 w 9766900"/>
              <a:gd name="connsiteY0" fmla="*/ 0 h 4112781"/>
              <a:gd name="connsiteX1" fmla="*/ 9708148 w 9766900"/>
              <a:gd name="connsiteY1" fmla="*/ 142682 h 4112781"/>
              <a:gd name="connsiteX2" fmla="*/ 9642703 w 9766900"/>
              <a:gd name="connsiteY2" fmla="*/ 1781543 h 4112781"/>
              <a:gd name="connsiteX3" fmla="*/ 9667887 w 9766900"/>
              <a:gd name="connsiteY3" fmla="*/ 3555550 h 4112781"/>
              <a:gd name="connsiteX4" fmla="*/ 8949681 w 9766900"/>
              <a:gd name="connsiteY4" fmla="*/ 3588625 h 4112781"/>
              <a:gd name="connsiteX5" fmla="*/ 8679171 w 9766900"/>
              <a:gd name="connsiteY5" fmla="*/ 3597518 h 4112781"/>
              <a:gd name="connsiteX6" fmla="*/ 8443155 w 9766900"/>
              <a:gd name="connsiteY6" fmla="*/ 3603603 h 4112781"/>
              <a:gd name="connsiteX7" fmla="*/ 8337174 w 9766900"/>
              <a:gd name="connsiteY7" fmla="*/ 3628749 h 4112781"/>
              <a:gd name="connsiteX8" fmla="*/ 7827342 w 9766900"/>
              <a:gd name="connsiteY8" fmla="*/ 3771212 h 4112781"/>
              <a:gd name="connsiteX9" fmla="*/ 6711904 w 9766900"/>
              <a:gd name="connsiteY9" fmla="*/ 4112781 h 4112781"/>
              <a:gd name="connsiteX10" fmla="*/ 6749875 w 9766900"/>
              <a:gd name="connsiteY10" fmla="*/ 3628459 h 4112781"/>
              <a:gd name="connsiteX11" fmla="*/ 6720705 w 9766900"/>
              <a:gd name="connsiteY11" fmla="*/ 3610559 h 4112781"/>
              <a:gd name="connsiteX12" fmla="*/ 6712805 w 9766900"/>
              <a:gd name="connsiteY12" fmla="*/ 3610551 h 4112781"/>
              <a:gd name="connsiteX13" fmla="*/ 6454608 w 9766900"/>
              <a:gd name="connsiteY13" fmla="*/ 3610359 h 4112781"/>
              <a:gd name="connsiteX14" fmla="*/ 258946 w 9766900"/>
              <a:gd name="connsiteY14" fmla="*/ 3583777 h 4112781"/>
              <a:gd name="connsiteX15" fmla="*/ 45709 w 9766900"/>
              <a:gd name="connsiteY15" fmla="*/ 2152487 h 4112781"/>
              <a:gd name="connsiteX16" fmla="*/ 0 w 9766900"/>
              <a:gd name="connsiteY16" fmla="*/ 48824 h 4112781"/>
              <a:gd name="connsiteX0" fmla="*/ 6334131 w 9766900"/>
              <a:gd name="connsiteY0" fmla="*/ 0 h 4112781"/>
              <a:gd name="connsiteX1" fmla="*/ 9708148 w 9766900"/>
              <a:gd name="connsiteY1" fmla="*/ 142682 h 4112781"/>
              <a:gd name="connsiteX2" fmla="*/ 9642703 w 9766900"/>
              <a:gd name="connsiteY2" fmla="*/ 1781543 h 4112781"/>
              <a:gd name="connsiteX3" fmla="*/ 9667887 w 9766900"/>
              <a:gd name="connsiteY3" fmla="*/ 3555550 h 4112781"/>
              <a:gd name="connsiteX4" fmla="*/ 8949681 w 9766900"/>
              <a:gd name="connsiteY4" fmla="*/ 3588625 h 4112781"/>
              <a:gd name="connsiteX5" fmla="*/ 8679171 w 9766900"/>
              <a:gd name="connsiteY5" fmla="*/ 3597518 h 4112781"/>
              <a:gd name="connsiteX6" fmla="*/ 8443155 w 9766900"/>
              <a:gd name="connsiteY6" fmla="*/ 3603603 h 4112781"/>
              <a:gd name="connsiteX7" fmla="*/ 8152117 w 9766900"/>
              <a:gd name="connsiteY7" fmla="*/ 3618799 h 4112781"/>
              <a:gd name="connsiteX8" fmla="*/ 7827342 w 9766900"/>
              <a:gd name="connsiteY8" fmla="*/ 3771212 h 4112781"/>
              <a:gd name="connsiteX9" fmla="*/ 6711904 w 9766900"/>
              <a:gd name="connsiteY9" fmla="*/ 4112781 h 4112781"/>
              <a:gd name="connsiteX10" fmla="*/ 6749875 w 9766900"/>
              <a:gd name="connsiteY10" fmla="*/ 3628459 h 4112781"/>
              <a:gd name="connsiteX11" fmla="*/ 6720705 w 9766900"/>
              <a:gd name="connsiteY11" fmla="*/ 3610559 h 4112781"/>
              <a:gd name="connsiteX12" fmla="*/ 6712805 w 9766900"/>
              <a:gd name="connsiteY12" fmla="*/ 3610551 h 4112781"/>
              <a:gd name="connsiteX13" fmla="*/ 6454608 w 9766900"/>
              <a:gd name="connsiteY13" fmla="*/ 3610359 h 4112781"/>
              <a:gd name="connsiteX14" fmla="*/ 258946 w 9766900"/>
              <a:gd name="connsiteY14" fmla="*/ 3583777 h 4112781"/>
              <a:gd name="connsiteX15" fmla="*/ 45709 w 9766900"/>
              <a:gd name="connsiteY15" fmla="*/ 2152487 h 4112781"/>
              <a:gd name="connsiteX16" fmla="*/ 0 w 9766900"/>
              <a:gd name="connsiteY16" fmla="*/ 48824 h 4112781"/>
              <a:gd name="connsiteX17" fmla="*/ 6334131 w 9766900"/>
              <a:gd name="connsiteY17" fmla="*/ 0 h 4112781"/>
              <a:gd name="connsiteX0" fmla="*/ 6334131 w 9766900"/>
              <a:gd name="connsiteY0" fmla="*/ 0 h 4117005"/>
              <a:gd name="connsiteX1" fmla="*/ 9708148 w 9766900"/>
              <a:gd name="connsiteY1" fmla="*/ 142682 h 4117005"/>
              <a:gd name="connsiteX2" fmla="*/ 9642703 w 9766900"/>
              <a:gd name="connsiteY2" fmla="*/ 1781543 h 4117005"/>
              <a:gd name="connsiteX3" fmla="*/ 9667887 w 9766900"/>
              <a:gd name="connsiteY3" fmla="*/ 3555550 h 4117005"/>
              <a:gd name="connsiteX4" fmla="*/ 8949681 w 9766900"/>
              <a:gd name="connsiteY4" fmla="*/ 3588625 h 4117005"/>
              <a:gd name="connsiteX5" fmla="*/ 8679171 w 9766900"/>
              <a:gd name="connsiteY5" fmla="*/ 3597518 h 4117005"/>
              <a:gd name="connsiteX6" fmla="*/ 8443155 w 9766900"/>
              <a:gd name="connsiteY6" fmla="*/ 3603603 h 4117005"/>
              <a:gd name="connsiteX7" fmla="*/ 8152117 w 9766900"/>
              <a:gd name="connsiteY7" fmla="*/ 3618799 h 4117005"/>
              <a:gd name="connsiteX8" fmla="*/ 7609628 w 9766900"/>
              <a:gd name="connsiteY8" fmla="*/ 3850809 h 4117005"/>
              <a:gd name="connsiteX9" fmla="*/ 6711904 w 9766900"/>
              <a:gd name="connsiteY9" fmla="*/ 4112781 h 4117005"/>
              <a:gd name="connsiteX10" fmla="*/ 6749875 w 9766900"/>
              <a:gd name="connsiteY10" fmla="*/ 3628459 h 4117005"/>
              <a:gd name="connsiteX11" fmla="*/ 6720705 w 9766900"/>
              <a:gd name="connsiteY11" fmla="*/ 3610559 h 4117005"/>
              <a:gd name="connsiteX12" fmla="*/ 6712805 w 9766900"/>
              <a:gd name="connsiteY12" fmla="*/ 3610551 h 4117005"/>
              <a:gd name="connsiteX13" fmla="*/ 6454608 w 9766900"/>
              <a:gd name="connsiteY13" fmla="*/ 3610359 h 4117005"/>
              <a:gd name="connsiteX14" fmla="*/ 258946 w 9766900"/>
              <a:gd name="connsiteY14" fmla="*/ 3583777 h 4117005"/>
              <a:gd name="connsiteX15" fmla="*/ 45709 w 9766900"/>
              <a:gd name="connsiteY15" fmla="*/ 2152487 h 4117005"/>
              <a:gd name="connsiteX16" fmla="*/ 0 w 9766900"/>
              <a:gd name="connsiteY16" fmla="*/ 48824 h 4117005"/>
              <a:gd name="connsiteX17" fmla="*/ 6334131 w 9766900"/>
              <a:gd name="connsiteY17" fmla="*/ 0 h 4117005"/>
              <a:gd name="connsiteX0" fmla="*/ 6334131 w 9766900"/>
              <a:gd name="connsiteY0" fmla="*/ 0 h 4118447"/>
              <a:gd name="connsiteX1" fmla="*/ 9708148 w 9766900"/>
              <a:gd name="connsiteY1" fmla="*/ 142682 h 4118447"/>
              <a:gd name="connsiteX2" fmla="*/ 9642703 w 9766900"/>
              <a:gd name="connsiteY2" fmla="*/ 1781543 h 4118447"/>
              <a:gd name="connsiteX3" fmla="*/ 9667887 w 9766900"/>
              <a:gd name="connsiteY3" fmla="*/ 3555550 h 4118447"/>
              <a:gd name="connsiteX4" fmla="*/ 8949681 w 9766900"/>
              <a:gd name="connsiteY4" fmla="*/ 3588625 h 4118447"/>
              <a:gd name="connsiteX5" fmla="*/ 8679171 w 9766900"/>
              <a:gd name="connsiteY5" fmla="*/ 3597518 h 4118447"/>
              <a:gd name="connsiteX6" fmla="*/ 8443155 w 9766900"/>
              <a:gd name="connsiteY6" fmla="*/ 3603603 h 4118447"/>
              <a:gd name="connsiteX7" fmla="*/ 8152117 w 9766900"/>
              <a:gd name="connsiteY7" fmla="*/ 3618799 h 4118447"/>
              <a:gd name="connsiteX8" fmla="*/ 7609628 w 9766900"/>
              <a:gd name="connsiteY8" fmla="*/ 3850809 h 4118447"/>
              <a:gd name="connsiteX9" fmla="*/ 6711904 w 9766900"/>
              <a:gd name="connsiteY9" fmla="*/ 4112781 h 4118447"/>
              <a:gd name="connsiteX10" fmla="*/ 6749875 w 9766900"/>
              <a:gd name="connsiteY10" fmla="*/ 3628459 h 4118447"/>
              <a:gd name="connsiteX11" fmla="*/ 6720705 w 9766900"/>
              <a:gd name="connsiteY11" fmla="*/ 3610559 h 4118447"/>
              <a:gd name="connsiteX12" fmla="*/ 6712805 w 9766900"/>
              <a:gd name="connsiteY12" fmla="*/ 3610551 h 4118447"/>
              <a:gd name="connsiteX13" fmla="*/ 6454608 w 9766900"/>
              <a:gd name="connsiteY13" fmla="*/ 3610359 h 4118447"/>
              <a:gd name="connsiteX14" fmla="*/ 258946 w 9766900"/>
              <a:gd name="connsiteY14" fmla="*/ 3583777 h 4118447"/>
              <a:gd name="connsiteX15" fmla="*/ 45709 w 9766900"/>
              <a:gd name="connsiteY15" fmla="*/ 2152487 h 4118447"/>
              <a:gd name="connsiteX16" fmla="*/ 0 w 9766900"/>
              <a:gd name="connsiteY16" fmla="*/ 48824 h 4118447"/>
              <a:gd name="connsiteX17" fmla="*/ 6334131 w 9766900"/>
              <a:gd name="connsiteY17" fmla="*/ 0 h 4118447"/>
              <a:gd name="connsiteX0" fmla="*/ 6334131 w 9766900"/>
              <a:gd name="connsiteY0" fmla="*/ 0 h 4117005"/>
              <a:gd name="connsiteX1" fmla="*/ 9708148 w 9766900"/>
              <a:gd name="connsiteY1" fmla="*/ 142682 h 4117005"/>
              <a:gd name="connsiteX2" fmla="*/ 9642703 w 9766900"/>
              <a:gd name="connsiteY2" fmla="*/ 1781543 h 4117005"/>
              <a:gd name="connsiteX3" fmla="*/ 9667887 w 9766900"/>
              <a:gd name="connsiteY3" fmla="*/ 3555550 h 4117005"/>
              <a:gd name="connsiteX4" fmla="*/ 8949681 w 9766900"/>
              <a:gd name="connsiteY4" fmla="*/ 3588625 h 4117005"/>
              <a:gd name="connsiteX5" fmla="*/ 8679171 w 9766900"/>
              <a:gd name="connsiteY5" fmla="*/ 3597518 h 4117005"/>
              <a:gd name="connsiteX6" fmla="*/ 8443155 w 9766900"/>
              <a:gd name="connsiteY6" fmla="*/ 3603603 h 4117005"/>
              <a:gd name="connsiteX7" fmla="*/ 8010603 w 9766900"/>
              <a:gd name="connsiteY7" fmla="*/ 3618799 h 4117005"/>
              <a:gd name="connsiteX8" fmla="*/ 7609628 w 9766900"/>
              <a:gd name="connsiteY8" fmla="*/ 3850809 h 4117005"/>
              <a:gd name="connsiteX9" fmla="*/ 6711904 w 9766900"/>
              <a:gd name="connsiteY9" fmla="*/ 4112781 h 4117005"/>
              <a:gd name="connsiteX10" fmla="*/ 6749875 w 9766900"/>
              <a:gd name="connsiteY10" fmla="*/ 3628459 h 4117005"/>
              <a:gd name="connsiteX11" fmla="*/ 6720705 w 9766900"/>
              <a:gd name="connsiteY11" fmla="*/ 3610559 h 4117005"/>
              <a:gd name="connsiteX12" fmla="*/ 6712805 w 9766900"/>
              <a:gd name="connsiteY12" fmla="*/ 3610551 h 4117005"/>
              <a:gd name="connsiteX13" fmla="*/ 6454608 w 9766900"/>
              <a:gd name="connsiteY13" fmla="*/ 3610359 h 4117005"/>
              <a:gd name="connsiteX14" fmla="*/ 258946 w 9766900"/>
              <a:gd name="connsiteY14" fmla="*/ 3583777 h 4117005"/>
              <a:gd name="connsiteX15" fmla="*/ 45709 w 9766900"/>
              <a:gd name="connsiteY15" fmla="*/ 2152487 h 4117005"/>
              <a:gd name="connsiteX16" fmla="*/ 0 w 9766900"/>
              <a:gd name="connsiteY16" fmla="*/ 48824 h 4117005"/>
              <a:gd name="connsiteX17" fmla="*/ 6334131 w 9766900"/>
              <a:gd name="connsiteY17" fmla="*/ 0 h 4117005"/>
              <a:gd name="connsiteX0" fmla="*/ 6334131 w 9766900"/>
              <a:gd name="connsiteY0" fmla="*/ 0 h 4117005"/>
              <a:gd name="connsiteX1" fmla="*/ 9708148 w 9766900"/>
              <a:gd name="connsiteY1" fmla="*/ 142682 h 4117005"/>
              <a:gd name="connsiteX2" fmla="*/ 9642703 w 9766900"/>
              <a:gd name="connsiteY2" fmla="*/ 1781543 h 4117005"/>
              <a:gd name="connsiteX3" fmla="*/ 9667887 w 9766900"/>
              <a:gd name="connsiteY3" fmla="*/ 3555550 h 4117005"/>
              <a:gd name="connsiteX4" fmla="*/ 8949681 w 9766900"/>
              <a:gd name="connsiteY4" fmla="*/ 3588625 h 4117005"/>
              <a:gd name="connsiteX5" fmla="*/ 8679171 w 9766900"/>
              <a:gd name="connsiteY5" fmla="*/ 3597518 h 4117005"/>
              <a:gd name="connsiteX6" fmla="*/ 8443155 w 9766900"/>
              <a:gd name="connsiteY6" fmla="*/ 3603603 h 4117005"/>
              <a:gd name="connsiteX7" fmla="*/ 8010603 w 9766900"/>
              <a:gd name="connsiteY7" fmla="*/ 3618799 h 4117005"/>
              <a:gd name="connsiteX8" fmla="*/ 7609628 w 9766900"/>
              <a:gd name="connsiteY8" fmla="*/ 3850809 h 4117005"/>
              <a:gd name="connsiteX9" fmla="*/ 6711904 w 9766900"/>
              <a:gd name="connsiteY9" fmla="*/ 4112781 h 4117005"/>
              <a:gd name="connsiteX10" fmla="*/ 6749875 w 9766900"/>
              <a:gd name="connsiteY10" fmla="*/ 3628459 h 4117005"/>
              <a:gd name="connsiteX11" fmla="*/ 6720705 w 9766900"/>
              <a:gd name="connsiteY11" fmla="*/ 3610559 h 4117005"/>
              <a:gd name="connsiteX12" fmla="*/ 6712805 w 9766900"/>
              <a:gd name="connsiteY12" fmla="*/ 3610551 h 4117005"/>
              <a:gd name="connsiteX13" fmla="*/ 6454608 w 9766900"/>
              <a:gd name="connsiteY13" fmla="*/ 3610359 h 4117005"/>
              <a:gd name="connsiteX14" fmla="*/ 258946 w 9766900"/>
              <a:gd name="connsiteY14" fmla="*/ 3583777 h 4117005"/>
              <a:gd name="connsiteX15" fmla="*/ 45709 w 9766900"/>
              <a:gd name="connsiteY15" fmla="*/ 2152487 h 4117005"/>
              <a:gd name="connsiteX16" fmla="*/ 0 w 9766900"/>
              <a:gd name="connsiteY16" fmla="*/ 48824 h 4117005"/>
              <a:gd name="connsiteX17" fmla="*/ 6334131 w 9766900"/>
              <a:gd name="connsiteY17" fmla="*/ 0 h 4117005"/>
              <a:gd name="connsiteX0" fmla="*/ 6334131 w 9766900"/>
              <a:gd name="connsiteY0" fmla="*/ 0 h 4112801"/>
              <a:gd name="connsiteX1" fmla="*/ 9708148 w 9766900"/>
              <a:gd name="connsiteY1" fmla="*/ 142682 h 4112801"/>
              <a:gd name="connsiteX2" fmla="*/ 9642703 w 9766900"/>
              <a:gd name="connsiteY2" fmla="*/ 1781543 h 4112801"/>
              <a:gd name="connsiteX3" fmla="*/ 9667887 w 9766900"/>
              <a:gd name="connsiteY3" fmla="*/ 3555550 h 4112801"/>
              <a:gd name="connsiteX4" fmla="*/ 8949681 w 9766900"/>
              <a:gd name="connsiteY4" fmla="*/ 3588625 h 4112801"/>
              <a:gd name="connsiteX5" fmla="*/ 8679171 w 9766900"/>
              <a:gd name="connsiteY5" fmla="*/ 3597518 h 4112801"/>
              <a:gd name="connsiteX6" fmla="*/ 8443155 w 9766900"/>
              <a:gd name="connsiteY6" fmla="*/ 3603603 h 4112801"/>
              <a:gd name="connsiteX7" fmla="*/ 8010603 w 9766900"/>
              <a:gd name="connsiteY7" fmla="*/ 3618799 h 4112801"/>
              <a:gd name="connsiteX8" fmla="*/ 7609628 w 9766900"/>
              <a:gd name="connsiteY8" fmla="*/ 3850809 h 4112801"/>
              <a:gd name="connsiteX9" fmla="*/ 6711904 w 9766900"/>
              <a:gd name="connsiteY9" fmla="*/ 4112781 h 4112801"/>
              <a:gd name="connsiteX10" fmla="*/ 6749875 w 9766900"/>
              <a:gd name="connsiteY10" fmla="*/ 3628459 h 4112801"/>
              <a:gd name="connsiteX11" fmla="*/ 6720705 w 9766900"/>
              <a:gd name="connsiteY11" fmla="*/ 3610559 h 4112801"/>
              <a:gd name="connsiteX12" fmla="*/ 6712805 w 9766900"/>
              <a:gd name="connsiteY12" fmla="*/ 3610551 h 4112801"/>
              <a:gd name="connsiteX13" fmla="*/ 6454608 w 9766900"/>
              <a:gd name="connsiteY13" fmla="*/ 3610359 h 4112801"/>
              <a:gd name="connsiteX14" fmla="*/ 258946 w 9766900"/>
              <a:gd name="connsiteY14" fmla="*/ 3583777 h 4112801"/>
              <a:gd name="connsiteX15" fmla="*/ 45709 w 9766900"/>
              <a:gd name="connsiteY15" fmla="*/ 2152487 h 4112801"/>
              <a:gd name="connsiteX16" fmla="*/ 0 w 9766900"/>
              <a:gd name="connsiteY16" fmla="*/ 48824 h 4112801"/>
              <a:gd name="connsiteX17" fmla="*/ 6334131 w 9766900"/>
              <a:gd name="connsiteY17" fmla="*/ 0 h 4112801"/>
              <a:gd name="connsiteX0" fmla="*/ 6334131 w 9766900"/>
              <a:gd name="connsiteY0" fmla="*/ 0 h 4113058"/>
              <a:gd name="connsiteX1" fmla="*/ 9708148 w 9766900"/>
              <a:gd name="connsiteY1" fmla="*/ 142682 h 4113058"/>
              <a:gd name="connsiteX2" fmla="*/ 9642703 w 9766900"/>
              <a:gd name="connsiteY2" fmla="*/ 1781543 h 4113058"/>
              <a:gd name="connsiteX3" fmla="*/ 9667887 w 9766900"/>
              <a:gd name="connsiteY3" fmla="*/ 3555550 h 4113058"/>
              <a:gd name="connsiteX4" fmla="*/ 8949681 w 9766900"/>
              <a:gd name="connsiteY4" fmla="*/ 3588625 h 4113058"/>
              <a:gd name="connsiteX5" fmla="*/ 8679171 w 9766900"/>
              <a:gd name="connsiteY5" fmla="*/ 3597518 h 4113058"/>
              <a:gd name="connsiteX6" fmla="*/ 8443155 w 9766900"/>
              <a:gd name="connsiteY6" fmla="*/ 3603603 h 4113058"/>
              <a:gd name="connsiteX7" fmla="*/ 8010603 w 9766900"/>
              <a:gd name="connsiteY7" fmla="*/ 3618799 h 4113058"/>
              <a:gd name="connsiteX8" fmla="*/ 7609628 w 9766900"/>
              <a:gd name="connsiteY8" fmla="*/ 3850809 h 4113058"/>
              <a:gd name="connsiteX9" fmla="*/ 6711904 w 9766900"/>
              <a:gd name="connsiteY9" fmla="*/ 4112781 h 4113058"/>
              <a:gd name="connsiteX10" fmla="*/ 6749875 w 9766900"/>
              <a:gd name="connsiteY10" fmla="*/ 3628459 h 4113058"/>
              <a:gd name="connsiteX11" fmla="*/ 6720705 w 9766900"/>
              <a:gd name="connsiteY11" fmla="*/ 3610559 h 4113058"/>
              <a:gd name="connsiteX12" fmla="*/ 6712805 w 9766900"/>
              <a:gd name="connsiteY12" fmla="*/ 3610551 h 4113058"/>
              <a:gd name="connsiteX13" fmla="*/ 6454608 w 9766900"/>
              <a:gd name="connsiteY13" fmla="*/ 3610359 h 4113058"/>
              <a:gd name="connsiteX14" fmla="*/ 258946 w 9766900"/>
              <a:gd name="connsiteY14" fmla="*/ 3583777 h 4113058"/>
              <a:gd name="connsiteX15" fmla="*/ 45709 w 9766900"/>
              <a:gd name="connsiteY15" fmla="*/ 2152487 h 4113058"/>
              <a:gd name="connsiteX16" fmla="*/ 0 w 9766900"/>
              <a:gd name="connsiteY16" fmla="*/ 48824 h 4113058"/>
              <a:gd name="connsiteX17" fmla="*/ 6334131 w 9766900"/>
              <a:gd name="connsiteY17" fmla="*/ 0 h 4113058"/>
              <a:gd name="connsiteX0" fmla="*/ 6334131 w 9766900"/>
              <a:gd name="connsiteY0" fmla="*/ 0 h 4113058"/>
              <a:gd name="connsiteX1" fmla="*/ 9708148 w 9766900"/>
              <a:gd name="connsiteY1" fmla="*/ 142682 h 4113058"/>
              <a:gd name="connsiteX2" fmla="*/ 9642703 w 9766900"/>
              <a:gd name="connsiteY2" fmla="*/ 1781543 h 4113058"/>
              <a:gd name="connsiteX3" fmla="*/ 9667887 w 9766900"/>
              <a:gd name="connsiteY3" fmla="*/ 3555550 h 4113058"/>
              <a:gd name="connsiteX4" fmla="*/ 8949681 w 9766900"/>
              <a:gd name="connsiteY4" fmla="*/ 3588625 h 4113058"/>
              <a:gd name="connsiteX5" fmla="*/ 8679171 w 9766900"/>
              <a:gd name="connsiteY5" fmla="*/ 3597518 h 4113058"/>
              <a:gd name="connsiteX6" fmla="*/ 8010603 w 9766900"/>
              <a:gd name="connsiteY6" fmla="*/ 3618799 h 4113058"/>
              <a:gd name="connsiteX7" fmla="*/ 7609628 w 9766900"/>
              <a:gd name="connsiteY7" fmla="*/ 3850809 h 4113058"/>
              <a:gd name="connsiteX8" fmla="*/ 6711904 w 9766900"/>
              <a:gd name="connsiteY8" fmla="*/ 4112781 h 4113058"/>
              <a:gd name="connsiteX9" fmla="*/ 6749875 w 9766900"/>
              <a:gd name="connsiteY9" fmla="*/ 3628459 h 4113058"/>
              <a:gd name="connsiteX10" fmla="*/ 6720705 w 9766900"/>
              <a:gd name="connsiteY10" fmla="*/ 3610559 h 4113058"/>
              <a:gd name="connsiteX11" fmla="*/ 6712805 w 9766900"/>
              <a:gd name="connsiteY11" fmla="*/ 3610551 h 4113058"/>
              <a:gd name="connsiteX12" fmla="*/ 6454608 w 9766900"/>
              <a:gd name="connsiteY12" fmla="*/ 3610359 h 4113058"/>
              <a:gd name="connsiteX13" fmla="*/ 258946 w 9766900"/>
              <a:gd name="connsiteY13" fmla="*/ 3583777 h 4113058"/>
              <a:gd name="connsiteX14" fmla="*/ 45709 w 9766900"/>
              <a:gd name="connsiteY14" fmla="*/ 2152487 h 4113058"/>
              <a:gd name="connsiteX15" fmla="*/ 0 w 9766900"/>
              <a:gd name="connsiteY15" fmla="*/ 48824 h 4113058"/>
              <a:gd name="connsiteX16" fmla="*/ 6334131 w 9766900"/>
              <a:gd name="connsiteY16" fmla="*/ 0 h 4113058"/>
              <a:gd name="connsiteX0" fmla="*/ 6334131 w 9766900"/>
              <a:gd name="connsiteY0" fmla="*/ 0 h 4113058"/>
              <a:gd name="connsiteX1" fmla="*/ 9708148 w 9766900"/>
              <a:gd name="connsiteY1" fmla="*/ 142682 h 4113058"/>
              <a:gd name="connsiteX2" fmla="*/ 9642703 w 9766900"/>
              <a:gd name="connsiteY2" fmla="*/ 1781543 h 4113058"/>
              <a:gd name="connsiteX3" fmla="*/ 9667887 w 9766900"/>
              <a:gd name="connsiteY3" fmla="*/ 3555550 h 4113058"/>
              <a:gd name="connsiteX4" fmla="*/ 9102081 w 9766900"/>
              <a:gd name="connsiteY4" fmla="*/ 3668222 h 4113058"/>
              <a:gd name="connsiteX5" fmla="*/ 8679171 w 9766900"/>
              <a:gd name="connsiteY5" fmla="*/ 3597518 h 4113058"/>
              <a:gd name="connsiteX6" fmla="*/ 8010603 w 9766900"/>
              <a:gd name="connsiteY6" fmla="*/ 3618799 h 4113058"/>
              <a:gd name="connsiteX7" fmla="*/ 7609628 w 9766900"/>
              <a:gd name="connsiteY7" fmla="*/ 3850809 h 4113058"/>
              <a:gd name="connsiteX8" fmla="*/ 6711904 w 9766900"/>
              <a:gd name="connsiteY8" fmla="*/ 4112781 h 4113058"/>
              <a:gd name="connsiteX9" fmla="*/ 6749875 w 9766900"/>
              <a:gd name="connsiteY9" fmla="*/ 3628459 h 4113058"/>
              <a:gd name="connsiteX10" fmla="*/ 6720705 w 9766900"/>
              <a:gd name="connsiteY10" fmla="*/ 3610559 h 4113058"/>
              <a:gd name="connsiteX11" fmla="*/ 6712805 w 9766900"/>
              <a:gd name="connsiteY11" fmla="*/ 3610551 h 4113058"/>
              <a:gd name="connsiteX12" fmla="*/ 6454608 w 9766900"/>
              <a:gd name="connsiteY12" fmla="*/ 3610359 h 4113058"/>
              <a:gd name="connsiteX13" fmla="*/ 258946 w 9766900"/>
              <a:gd name="connsiteY13" fmla="*/ 3583777 h 4113058"/>
              <a:gd name="connsiteX14" fmla="*/ 45709 w 9766900"/>
              <a:gd name="connsiteY14" fmla="*/ 2152487 h 4113058"/>
              <a:gd name="connsiteX15" fmla="*/ 0 w 9766900"/>
              <a:gd name="connsiteY15" fmla="*/ 48824 h 4113058"/>
              <a:gd name="connsiteX16" fmla="*/ 6334131 w 9766900"/>
              <a:gd name="connsiteY16" fmla="*/ 0 h 4113058"/>
              <a:gd name="connsiteX0" fmla="*/ 6334131 w 9766900"/>
              <a:gd name="connsiteY0" fmla="*/ 0 h 4113058"/>
              <a:gd name="connsiteX1" fmla="*/ 9708148 w 9766900"/>
              <a:gd name="connsiteY1" fmla="*/ 142682 h 4113058"/>
              <a:gd name="connsiteX2" fmla="*/ 9642703 w 9766900"/>
              <a:gd name="connsiteY2" fmla="*/ 1781543 h 4113058"/>
              <a:gd name="connsiteX3" fmla="*/ 9667887 w 9766900"/>
              <a:gd name="connsiteY3" fmla="*/ 3555550 h 4113058"/>
              <a:gd name="connsiteX4" fmla="*/ 9156509 w 9766900"/>
              <a:gd name="connsiteY4" fmla="*/ 3598575 h 4113058"/>
              <a:gd name="connsiteX5" fmla="*/ 8679171 w 9766900"/>
              <a:gd name="connsiteY5" fmla="*/ 3597518 h 4113058"/>
              <a:gd name="connsiteX6" fmla="*/ 8010603 w 9766900"/>
              <a:gd name="connsiteY6" fmla="*/ 3618799 h 4113058"/>
              <a:gd name="connsiteX7" fmla="*/ 7609628 w 9766900"/>
              <a:gd name="connsiteY7" fmla="*/ 3850809 h 4113058"/>
              <a:gd name="connsiteX8" fmla="*/ 6711904 w 9766900"/>
              <a:gd name="connsiteY8" fmla="*/ 4112781 h 4113058"/>
              <a:gd name="connsiteX9" fmla="*/ 6749875 w 9766900"/>
              <a:gd name="connsiteY9" fmla="*/ 3628459 h 4113058"/>
              <a:gd name="connsiteX10" fmla="*/ 6720705 w 9766900"/>
              <a:gd name="connsiteY10" fmla="*/ 3610559 h 4113058"/>
              <a:gd name="connsiteX11" fmla="*/ 6712805 w 9766900"/>
              <a:gd name="connsiteY11" fmla="*/ 3610551 h 4113058"/>
              <a:gd name="connsiteX12" fmla="*/ 6454608 w 9766900"/>
              <a:gd name="connsiteY12" fmla="*/ 3610359 h 4113058"/>
              <a:gd name="connsiteX13" fmla="*/ 258946 w 9766900"/>
              <a:gd name="connsiteY13" fmla="*/ 3583777 h 4113058"/>
              <a:gd name="connsiteX14" fmla="*/ 45709 w 9766900"/>
              <a:gd name="connsiteY14" fmla="*/ 2152487 h 4113058"/>
              <a:gd name="connsiteX15" fmla="*/ 0 w 9766900"/>
              <a:gd name="connsiteY15" fmla="*/ 48824 h 4113058"/>
              <a:gd name="connsiteX16" fmla="*/ 6334131 w 9766900"/>
              <a:gd name="connsiteY16" fmla="*/ 0 h 4113058"/>
              <a:gd name="connsiteX0" fmla="*/ 6334131 w 9766900"/>
              <a:gd name="connsiteY0" fmla="*/ 0 h 4113058"/>
              <a:gd name="connsiteX1" fmla="*/ 9708148 w 9766900"/>
              <a:gd name="connsiteY1" fmla="*/ 142682 h 4113058"/>
              <a:gd name="connsiteX2" fmla="*/ 9642703 w 9766900"/>
              <a:gd name="connsiteY2" fmla="*/ 1781543 h 4113058"/>
              <a:gd name="connsiteX3" fmla="*/ 9667887 w 9766900"/>
              <a:gd name="connsiteY3" fmla="*/ 3555550 h 4113058"/>
              <a:gd name="connsiteX4" fmla="*/ 9156509 w 9766900"/>
              <a:gd name="connsiteY4" fmla="*/ 3598575 h 4113058"/>
              <a:gd name="connsiteX5" fmla="*/ 8679171 w 9766900"/>
              <a:gd name="connsiteY5" fmla="*/ 3597518 h 4113058"/>
              <a:gd name="connsiteX6" fmla="*/ 8010603 w 9766900"/>
              <a:gd name="connsiteY6" fmla="*/ 3618799 h 4113058"/>
              <a:gd name="connsiteX7" fmla="*/ 7609628 w 9766900"/>
              <a:gd name="connsiteY7" fmla="*/ 3850809 h 4113058"/>
              <a:gd name="connsiteX8" fmla="*/ 6711904 w 9766900"/>
              <a:gd name="connsiteY8" fmla="*/ 4112781 h 4113058"/>
              <a:gd name="connsiteX9" fmla="*/ 6749875 w 9766900"/>
              <a:gd name="connsiteY9" fmla="*/ 3628459 h 4113058"/>
              <a:gd name="connsiteX10" fmla="*/ 6720705 w 9766900"/>
              <a:gd name="connsiteY10" fmla="*/ 3610559 h 4113058"/>
              <a:gd name="connsiteX11" fmla="*/ 6712805 w 9766900"/>
              <a:gd name="connsiteY11" fmla="*/ 3610551 h 4113058"/>
              <a:gd name="connsiteX12" fmla="*/ 6454608 w 9766900"/>
              <a:gd name="connsiteY12" fmla="*/ 3610359 h 4113058"/>
              <a:gd name="connsiteX13" fmla="*/ 258946 w 9766900"/>
              <a:gd name="connsiteY13" fmla="*/ 3583777 h 4113058"/>
              <a:gd name="connsiteX14" fmla="*/ 45709 w 9766900"/>
              <a:gd name="connsiteY14" fmla="*/ 2152487 h 4113058"/>
              <a:gd name="connsiteX15" fmla="*/ 0 w 9766900"/>
              <a:gd name="connsiteY15" fmla="*/ 48824 h 4113058"/>
              <a:gd name="connsiteX16" fmla="*/ 6334131 w 9766900"/>
              <a:gd name="connsiteY16" fmla="*/ 0 h 4113058"/>
              <a:gd name="connsiteX0" fmla="*/ 6334131 w 9766900"/>
              <a:gd name="connsiteY0" fmla="*/ 0 h 4113058"/>
              <a:gd name="connsiteX1" fmla="*/ 9708148 w 9766900"/>
              <a:gd name="connsiteY1" fmla="*/ 142682 h 4113058"/>
              <a:gd name="connsiteX2" fmla="*/ 9642703 w 9766900"/>
              <a:gd name="connsiteY2" fmla="*/ 1781543 h 4113058"/>
              <a:gd name="connsiteX3" fmla="*/ 9667887 w 9766900"/>
              <a:gd name="connsiteY3" fmla="*/ 3555550 h 4113058"/>
              <a:gd name="connsiteX4" fmla="*/ 9156509 w 9766900"/>
              <a:gd name="connsiteY4" fmla="*/ 3598575 h 4113058"/>
              <a:gd name="connsiteX5" fmla="*/ 8374371 w 9766900"/>
              <a:gd name="connsiteY5" fmla="*/ 3617417 h 4113058"/>
              <a:gd name="connsiteX6" fmla="*/ 8010603 w 9766900"/>
              <a:gd name="connsiteY6" fmla="*/ 3618799 h 4113058"/>
              <a:gd name="connsiteX7" fmla="*/ 7609628 w 9766900"/>
              <a:gd name="connsiteY7" fmla="*/ 3850809 h 4113058"/>
              <a:gd name="connsiteX8" fmla="*/ 6711904 w 9766900"/>
              <a:gd name="connsiteY8" fmla="*/ 4112781 h 4113058"/>
              <a:gd name="connsiteX9" fmla="*/ 6749875 w 9766900"/>
              <a:gd name="connsiteY9" fmla="*/ 3628459 h 4113058"/>
              <a:gd name="connsiteX10" fmla="*/ 6720705 w 9766900"/>
              <a:gd name="connsiteY10" fmla="*/ 3610559 h 4113058"/>
              <a:gd name="connsiteX11" fmla="*/ 6712805 w 9766900"/>
              <a:gd name="connsiteY11" fmla="*/ 3610551 h 4113058"/>
              <a:gd name="connsiteX12" fmla="*/ 6454608 w 9766900"/>
              <a:gd name="connsiteY12" fmla="*/ 3610359 h 4113058"/>
              <a:gd name="connsiteX13" fmla="*/ 258946 w 9766900"/>
              <a:gd name="connsiteY13" fmla="*/ 3583777 h 4113058"/>
              <a:gd name="connsiteX14" fmla="*/ 45709 w 9766900"/>
              <a:gd name="connsiteY14" fmla="*/ 2152487 h 4113058"/>
              <a:gd name="connsiteX15" fmla="*/ 0 w 9766900"/>
              <a:gd name="connsiteY15" fmla="*/ 48824 h 4113058"/>
              <a:gd name="connsiteX16" fmla="*/ 6334131 w 9766900"/>
              <a:gd name="connsiteY16" fmla="*/ 0 h 4113058"/>
              <a:gd name="connsiteX0" fmla="*/ 6334131 w 9766900"/>
              <a:gd name="connsiteY0" fmla="*/ 0 h 4113058"/>
              <a:gd name="connsiteX1" fmla="*/ 9708148 w 9766900"/>
              <a:gd name="connsiteY1" fmla="*/ 142682 h 4113058"/>
              <a:gd name="connsiteX2" fmla="*/ 9642703 w 9766900"/>
              <a:gd name="connsiteY2" fmla="*/ 1781543 h 4113058"/>
              <a:gd name="connsiteX3" fmla="*/ 9667887 w 9766900"/>
              <a:gd name="connsiteY3" fmla="*/ 3555550 h 4113058"/>
              <a:gd name="connsiteX4" fmla="*/ 9156509 w 9766900"/>
              <a:gd name="connsiteY4" fmla="*/ 3598575 h 4113058"/>
              <a:gd name="connsiteX5" fmla="*/ 8374371 w 9766900"/>
              <a:gd name="connsiteY5" fmla="*/ 3617417 h 4113058"/>
              <a:gd name="connsiteX6" fmla="*/ 8010603 w 9766900"/>
              <a:gd name="connsiteY6" fmla="*/ 3618799 h 4113058"/>
              <a:gd name="connsiteX7" fmla="*/ 7609628 w 9766900"/>
              <a:gd name="connsiteY7" fmla="*/ 3850809 h 4113058"/>
              <a:gd name="connsiteX8" fmla="*/ 6711904 w 9766900"/>
              <a:gd name="connsiteY8" fmla="*/ 4112781 h 4113058"/>
              <a:gd name="connsiteX9" fmla="*/ 6749875 w 9766900"/>
              <a:gd name="connsiteY9" fmla="*/ 3628459 h 4113058"/>
              <a:gd name="connsiteX10" fmla="*/ 6720705 w 9766900"/>
              <a:gd name="connsiteY10" fmla="*/ 3610559 h 4113058"/>
              <a:gd name="connsiteX11" fmla="*/ 6712805 w 9766900"/>
              <a:gd name="connsiteY11" fmla="*/ 3610551 h 4113058"/>
              <a:gd name="connsiteX12" fmla="*/ 6454608 w 9766900"/>
              <a:gd name="connsiteY12" fmla="*/ 3610359 h 4113058"/>
              <a:gd name="connsiteX13" fmla="*/ 258946 w 9766900"/>
              <a:gd name="connsiteY13" fmla="*/ 3583777 h 4113058"/>
              <a:gd name="connsiteX14" fmla="*/ 45709 w 9766900"/>
              <a:gd name="connsiteY14" fmla="*/ 2152487 h 4113058"/>
              <a:gd name="connsiteX15" fmla="*/ 0 w 9766900"/>
              <a:gd name="connsiteY15" fmla="*/ 48824 h 4113058"/>
              <a:gd name="connsiteX16" fmla="*/ 6334131 w 9766900"/>
              <a:gd name="connsiteY16" fmla="*/ 0 h 4113058"/>
              <a:gd name="connsiteX0" fmla="*/ 6334131 w 9766900"/>
              <a:gd name="connsiteY0" fmla="*/ 0 h 4113058"/>
              <a:gd name="connsiteX1" fmla="*/ 9708148 w 9766900"/>
              <a:gd name="connsiteY1" fmla="*/ 142682 h 4113058"/>
              <a:gd name="connsiteX2" fmla="*/ 9642703 w 9766900"/>
              <a:gd name="connsiteY2" fmla="*/ 1781543 h 4113058"/>
              <a:gd name="connsiteX3" fmla="*/ 9667887 w 9766900"/>
              <a:gd name="connsiteY3" fmla="*/ 3555550 h 4113058"/>
              <a:gd name="connsiteX4" fmla="*/ 9156509 w 9766900"/>
              <a:gd name="connsiteY4" fmla="*/ 3598575 h 4113058"/>
              <a:gd name="connsiteX5" fmla="*/ 8374371 w 9766900"/>
              <a:gd name="connsiteY5" fmla="*/ 3617417 h 4113058"/>
              <a:gd name="connsiteX6" fmla="*/ 8010603 w 9766900"/>
              <a:gd name="connsiteY6" fmla="*/ 3618799 h 4113058"/>
              <a:gd name="connsiteX7" fmla="*/ 7609628 w 9766900"/>
              <a:gd name="connsiteY7" fmla="*/ 3850809 h 4113058"/>
              <a:gd name="connsiteX8" fmla="*/ 6711904 w 9766900"/>
              <a:gd name="connsiteY8" fmla="*/ 4112781 h 4113058"/>
              <a:gd name="connsiteX9" fmla="*/ 6749875 w 9766900"/>
              <a:gd name="connsiteY9" fmla="*/ 3628459 h 4113058"/>
              <a:gd name="connsiteX10" fmla="*/ 6720705 w 9766900"/>
              <a:gd name="connsiteY10" fmla="*/ 3610559 h 4113058"/>
              <a:gd name="connsiteX11" fmla="*/ 6712805 w 9766900"/>
              <a:gd name="connsiteY11" fmla="*/ 3610551 h 4113058"/>
              <a:gd name="connsiteX12" fmla="*/ 6454608 w 9766900"/>
              <a:gd name="connsiteY12" fmla="*/ 3610359 h 4113058"/>
              <a:gd name="connsiteX13" fmla="*/ 258946 w 9766900"/>
              <a:gd name="connsiteY13" fmla="*/ 3583777 h 4113058"/>
              <a:gd name="connsiteX14" fmla="*/ 45709 w 9766900"/>
              <a:gd name="connsiteY14" fmla="*/ 2152487 h 4113058"/>
              <a:gd name="connsiteX15" fmla="*/ 0 w 9766900"/>
              <a:gd name="connsiteY15" fmla="*/ 48824 h 4113058"/>
              <a:gd name="connsiteX16" fmla="*/ 6334131 w 9766900"/>
              <a:gd name="connsiteY16" fmla="*/ 0 h 4113058"/>
              <a:gd name="connsiteX0" fmla="*/ 6334131 w 9952575"/>
              <a:gd name="connsiteY0" fmla="*/ 33081 h 4146139"/>
              <a:gd name="connsiteX1" fmla="*/ 9708148 w 9952575"/>
              <a:gd name="connsiteY1" fmla="*/ 175763 h 4146139"/>
              <a:gd name="connsiteX2" fmla="*/ 9664475 w 9952575"/>
              <a:gd name="connsiteY2" fmla="*/ 1794724 h 4146139"/>
              <a:gd name="connsiteX3" fmla="*/ 9667887 w 9952575"/>
              <a:gd name="connsiteY3" fmla="*/ 3588631 h 4146139"/>
              <a:gd name="connsiteX4" fmla="*/ 9156509 w 9952575"/>
              <a:gd name="connsiteY4" fmla="*/ 3631656 h 4146139"/>
              <a:gd name="connsiteX5" fmla="*/ 8374371 w 9952575"/>
              <a:gd name="connsiteY5" fmla="*/ 3650498 h 4146139"/>
              <a:gd name="connsiteX6" fmla="*/ 8010603 w 9952575"/>
              <a:gd name="connsiteY6" fmla="*/ 3651880 h 4146139"/>
              <a:gd name="connsiteX7" fmla="*/ 7609628 w 9952575"/>
              <a:gd name="connsiteY7" fmla="*/ 3883890 h 4146139"/>
              <a:gd name="connsiteX8" fmla="*/ 6711904 w 9952575"/>
              <a:gd name="connsiteY8" fmla="*/ 4145862 h 4146139"/>
              <a:gd name="connsiteX9" fmla="*/ 6749875 w 9952575"/>
              <a:gd name="connsiteY9" fmla="*/ 3661540 h 4146139"/>
              <a:gd name="connsiteX10" fmla="*/ 6720705 w 9952575"/>
              <a:gd name="connsiteY10" fmla="*/ 3643640 h 4146139"/>
              <a:gd name="connsiteX11" fmla="*/ 6712805 w 9952575"/>
              <a:gd name="connsiteY11" fmla="*/ 3643632 h 4146139"/>
              <a:gd name="connsiteX12" fmla="*/ 6454608 w 9952575"/>
              <a:gd name="connsiteY12" fmla="*/ 3643440 h 4146139"/>
              <a:gd name="connsiteX13" fmla="*/ 258946 w 9952575"/>
              <a:gd name="connsiteY13" fmla="*/ 3616858 h 4146139"/>
              <a:gd name="connsiteX14" fmla="*/ 45709 w 9952575"/>
              <a:gd name="connsiteY14" fmla="*/ 2185568 h 4146139"/>
              <a:gd name="connsiteX15" fmla="*/ 0 w 9952575"/>
              <a:gd name="connsiteY15" fmla="*/ 81905 h 4146139"/>
              <a:gd name="connsiteX16" fmla="*/ 6334131 w 9952575"/>
              <a:gd name="connsiteY16" fmla="*/ 33081 h 4146139"/>
              <a:gd name="connsiteX0" fmla="*/ 6334131 w 9759196"/>
              <a:gd name="connsiteY0" fmla="*/ 20908 h 4133966"/>
              <a:gd name="connsiteX1" fmla="*/ 9708148 w 9759196"/>
              <a:gd name="connsiteY1" fmla="*/ 163590 h 4133966"/>
              <a:gd name="connsiteX2" fmla="*/ 9664475 w 9759196"/>
              <a:gd name="connsiteY2" fmla="*/ 1782551 h 4133966"/>
              <a:gd name="connsiteX3" fmla="*/ 9667887 w 9759196"/>
              <a:gd name="connsiteY3" fmla="*/ 3576458 h 4133966"/>
              <a:gd name="connsiteX4" fmla="*/ 9156509 w 9759196"/>
              <a:gd name="connsiteY4" fmla="*/ 3619483 h 4133966"/>
              <a:gd name="connsiteX5" fmla="*/ 8374371 w 9759196"/>
              <a:gd name="connsiteY5" fmla="*/ 3638325 h 4133966"/>
              <a:gd name="connsiteX6" fmla="*/ 8010603 w 9759196"/>
              <a:gd name="connsiteY6" fmla="*/ 3639707 h 4133966"/>
              <a:gd name="connsiteX7" fmla="*/ 7609628 w 9759196"/>
              <a:gd name="connsiteY7" fmla="*/ 3871717 h 4133966"/>
              <a:gd name="connsiteX8" fmla="*/ 6711904 w 9759196"/>
              <a:gd name="connsiteY8" fmla="*/ 4133689 h 4133966"/>
              <a:gd name="connsiteX9" fmla="*/ 6749875 w 9759196"/>
              <a:gd name="connsiteY9" fmla="*/ 3649367 h 4133966"/>
              <a:gd name="connsiteX10" fmla="*/ 6720705 w 9759196"/>
              <a:gd name="connsiteY10" fmla="*/ 3631467 h 4133966"/>
              <a:gd name="connsiteX11" fmla="*/ 6712805 w 9759196"/>
              <a:gd name="connsiteY11" fmla="*/ 3631459 h 4133966"/>
              <a:gd name="connsiteX12" fmla="*/ 6454608 w 9759196"/>
              <a:gd name="connsiteY12" fmla="*/ 3631267 h 4133966"/>
              <a:gd name="connsiteX13" fmla="*/ 258946 w 9759196"/>
              <a:gd name="connsiteY13" fmla="*/ 3604685 h 4133966"/>
              <a:gd name="connsiteX14" fmla="*/ 45709 w 9759196"/>
              <a:gd name="connsiteY14" fmla="*/ 2173395 h 4133966"/>
              <a:gd name="connsiteX15" fmla="*/ 0 w 9759196"/>
              <a:gd name="connsiteY15" fmla="*/ 69732 h 4133966"/>
              <a:gd name="connsiteX16" fmla="*/ 6334131 w 9759196"/>
              <a:gd name="connsiteY16" fmla="*/ 20908 h 4133966"/>
              <a:gd name="connsiteX0" fmla="*/ 6334131 w 9759133"/>
              <a:gd name="connsiteY0" fmla="*/ 0 h 4113058"/>
              <a:gd name="connsiteX1" fmla="*/ 9708148 w 9759133"/>
              <a:gd name="connsiteY1" fmla="*/ 142682 h 4113058"/>
              <a:gd name="connsiteX2" fmla="*/ 9664475 w 9759133"/>
              <a:gd name="connsiteY2" fmla="*/ 1761643 h 4113058"/>
              <a:gd name="connsiteX3" fmla="*/ 9667887 w 9759133"/>
              <a:gd name="connsiteY3" fmla="*/ 3555550 h 4113058"/>
              <a:gd name="connsiteX4" fmla="*/ 9156509 w 9759133"/>
              <a:gd name="connsiteY4" fmla="*/ 3598575 h 4113058"/>
              <a:gd name="connsiteX5" fmla="*/ 8374371 w 9759133"/>
              <a:gd name="connsiteY5" fmla="*/ 3617417 h 4113058"/>
              <a:gd name="connsiteX6" fmla="*/ 8010603 w 9759133"/>
              <a:gd name="connsiteY6" fmla="*/ 3618799 h 4113058"/>
              <a:gd name="connsiteX7" fmla="*/ 7609628 w 9759133"/>
              <a:gd name="connsiteY7" fmla="*/ 3850809 h 4113058"/>
              <a:gd name="connsiteX8" fmla="*/ 6711904 w 9759133"/>
              <a:gd name="connsiteY8" fmla="*/ 4112781 h 4113058"/>
              <a:gd name="connsiteX9" fmla="*/ 6749875 w 9759133"/>
              <a:gd name="connsiteY9" fmla="*/ 3628459 h 4113058"/>
              <a:gd name="connsiteX10" fmla="*/ 6720705 w 9759133"/>
              <a:gd name="connsiteY10" fmla="*/ 3610559 h 4113058"/>
              <a:gd name="connsiteX11" fmla="*/ 6712805 w 9759133"/>
              <a:gd name="connsiteY11" fmla="*/ 3610551 h 4113058"/>
              <a:gd name="connsiteX12" fmla="*/ 6454608 w 9759133"/>
              <a:gd name="connsiteY12" fmla="*/ 3610359 h 4113058"/>
              <a:gd name="connsiteX13" fmla="*/ 258946 w 9759133"/>
              <a:gd name="connsiteY13" fmla="*/ 3583777 h 4113058"/>
              <a:gd name="connsiteX14" fmla="*/ 45709 w 9759133"/>
              <a:gd name="connsiteY14" fmla="*/ 2152487 h 4113058"/>
              <a:gd name="connsiteX15" fmla="*/ 0 w 9759133"/>
              <a:gd name="connsiteY15" fmla="*/ 48824 h 4113058"/>
              <a:gd name="connsiteX16" fmla="*/ 6334131 w 9759133"/>
              <a:gd name="connsiteY16" fmla="*/ 0 h 4113058"/>
              <a:gd name="connsiteX0" fmla="*/ 6334131 w 9767613"/>
              <a:gd name="connsiteY0" fmla="*/ 0 h 4113058"/>
              <a:gd name="connsiteX1" fmla="*/ 9719033 w 9767613"/>
              <a:gd name="connsiteY1" fmla="*/ 63085 h 4113058"/>
              <a:gd name="connsiteX2" fmla="*/ 9664475 w 9767613"/>
              <a:gd name="connsiteY2" fmla="*/ 1761643 h 4113058"/>
              <a:gd name="connsiteX3" fmla="*/ 9667887 w 9767613"/>
              <a:gd name="connsiteY3" fmla="*/ 3555550 h 4113058"/>
              <a:gd name="connsiteX4" fmla="*/ 9156509 w 9767613"/>
              <a:gd name="connsiteY4" fmla="*/ 3598575 h 4113058"/>
              <a:gd name="connsiteX5" fmla="*/ 8374371 w 9767613"/>
              <a:gd name="connsiteY5" fmla="*/ 3617417 h 4113058"/>
              <a:gd name="connsiteX6" fmla="*/ 8010603 w 9767613"/>
              <a:gd name="connsiteY6" fmla="*/ 3618799 h 4113058"/>
              <a:gd name="connsiteX7" fmla="*/ 7609628 w 9767613"/>
              <a:gd name="connsiteY7" fmla="*/ 3850809 h 4113058"/>
              <a:gd name="connsiteX8" fmla="*/ 6711904 w 9767613"/>
              <a:gd name="connsiteY8" fmla="*/ 4112781 h 4113058"/>
              <a:gd name="connsiteX9" fmla="*/ 6749875 w 9767613"/>
              <a:gd name="connsiteY9" fmla="*/ 3628459 h 4113058"/>
              <a:gd name="connsiteX10" fmla="*/ 6720705 w 9767613"/>
              <a:gd name="connsiteY10" fmla="*/ 3610559 h 4113058"/>
              <a:gd name="connsiteX11" fmla="*/ 6712805 w 9767613"/>
              <a:gd name="connsiteY11" fmla="*/ 3610551 h 4113058"/>
              <a:gd name="connsiteX12" fmla="*/ 6454608 w 9767613"/>
              <a:gd name="connsiteY12" fmla="*/ 3610359 h 4113058"/>
              <a:gd name="connsiteX13" fmla="*/ 258946 w 9767613"/>
              <a:gd name="connsiteY13" fmla="*/ 3583777 h 4113058"/>
              <a:gd name="connsiteX14" fmla="*/ 45709 w 9767613"/>
              <a:gd name="connsiteY14" fmla="*/ 2152487 h 4113058"/>
              <a:gd name="connsiteX15" fmla="*/ 0 w 9767613"/>
              <a:gd name="connsiteY15" fmla="*/ 48824 h 4113058"/>
              <a:gd name="connsiteX16" fmla="*/ 6334131 w 9767613"/>
              <a:gd name="connsiteY16" fmla="*/ 0 h 4113058"/>
              <a:gd name="connsiteX0" fmla="*/ 6334131 w 9964267"/>
              <a:gd name="connsiteY0" fmla="*/ 67987 h 4181045"/>
              <a:gd name="connsiteX1" fmla="*/ 9719033 w 9964267"/>
              <a:gd name="connsiteY1" fmla="*/ 131072 h 4181045"/>
              <a:gd name="connsiteX2" fmla="*/ 9675361 w 9964267"/>
              <a:gd name="connsiteY2" fmla="*/ 1640587 h 4181045"/>
              <a:gd name="connsiteX3" fmla="*/ 9667887 w 9964267"/>
              <a:gd name="connsiteY3" fmla="*/ 3623537 h 4181045"/>
              <a:gd name="connsiteX4" fmla="*/ 9156509 w 9964267"/>
              <a:gd name="connsiteY4" fmla="*/ 3666562 h 4181045"/>
              <a:gd name="connsiteX5" fmla="*/ 8374371 w 9964267"/>
              <a:gd name="connsiteY5" fmla="*/ 3685404 h 4181045"/>
              <a:gd name="connsiteX6" fmla="*/ 8010603 w 9964267"/>
              <a:gd name="connsiteY6" fmla="*/ 3686786 h 4181045"/>
              <a:gd name="connsiteX7" fmla="*/ 7609628 w 9964267"/>
              <a:gd name="connsiteY7" fmla="*/ 3918796 h 4181045"/>
              <a:gd name="connsiteX8" fmla="*/ 6711904 w 9964267"/>
              <a:gd name="connsiteY8" fmla="*/ 4180768 h 4181045"/>
              <a:gd name="connsiteX9" fmla="*/ 6749875 w 9964267"/>
              <a:gd name="connsiteY9" fmla="*/ 3696446 h 4181045"/>
              <a:gd name="connsiteX10" fmla="*/ 6720705 w 9964267"/>
              <a:gd name="connsiteY10" fmla="*/ 3678546 h 4181045"/>
              <a:gd name="connsiteX11" fmla="*/ 6712805 w 9964267"/>
              <a:gd name="connsiteY11" fmla="*/ 3678538 h 4181045"/>
              <a:gd name="connsiteX12" fmla="*/ 6454608 w 9964267"/>
              <a:gd name="connsiteY12" fmla="*/ 3678346 h 4181045"/>
              <a:gd name="connsiteX13" fmla="*/ 258946 w 9964267"/>
              <a:gd name="connsiteY13" fmla="*/ 3651764 h 4181045"/>
              <a:gd name="connsiteX14" fmla="*/ 45709 w 9964267"/>
              <a:gd name="connsiteY14" fmla="*/ 2220474 h 4181045"/>
              <a:gd name="connsiteX15" fmla="*/ 0 w 9964267"/>
              <a:gd name="connsiteY15" fmla="*/ 116811 h 4181045"/>
              <a:gd name="connsiteX16" fmla="*/ 6334131 w 9964267"/>
              <a:gd name="connsiteY16" fmla="*/ 67987 h 4181045"/>
              <a:gd name="connsiteX0" fmla="*/ 6334131 w 9756430"/>
              <a:gd name="connsiteY0" fmla="*/ 91688 h 4204746"/>
              <a:gd name="connsiteX1" fmla="*/ 9719033 w 9756430"/>
              <a:gd name="connsiteY1" fmla="*/ 154773 h 4204746"/>
              <a:gd name="connsiteX2" fmla="*/ 9675361 w 9756430"/>
              <a:gd name="connsiteY2" fmla="*/ 1664288 h 4204746"/>
              <a:gd name="connsiteX3" fmla="*/ 9667887 w 9756430"/>
              <a:gd name="connsiteY3" fmla="*/ 3647238 h 4204746"/>
              <a:gd name="connsiteX4" fmla="*/ 9156509 w 9756430"/>
              <a:gd name="connsiteY4" fmla="*/ 3690263 h 4204746"/>
              <a:gd name="connsiteX5" fmla="*/ 8374371 w 9756430"/>
              <a:gd name="connsiteY5" fmla="*/ 3709105 h 4204746"/>
              <a:gd name="connsiteX6" fmla="*/ 8010603 w 9756430"/>
              <a:gd name="connsiteY6" fmla="*/ 3710487 h 4204746"/>
              <a:gd name="connsiteX7" fmla="*/ 7609628 w 9756430"/>
              <a:gd name="connsiteY7" fmla="*/ 3942497 h 4204746"/>
              <a:gd name="connsiteX8" fmla="*/ 6711904 w 9756430"/>
              <a:gd name="connsiteY8" fmla="*/ 4204469 h 4204746"/>
              <a:gd name="connsiteX9" fmla="*/ 6749875 w 9756430"/>
              <a:gd name="connsiteY9" fmla="*/ 3720147 h 4204746"/>
              <a:gd name="connsiteX10" fmla="*/ 6720705 w 9756430"/>
              <a:gd name="connsiteY10" fmla="*/ 3702247 h 4204746"/>
              <a:gd name="connsiteX11" fmla="*/ 6712805 w 9756430"/>
              <a:gd name="connsiteY11" fmla="*/ 3702239 h 4204746"/>
              <a:gd name="connsiteX12" fmla="*/ 6454608 w 9756430"/>
              <a:gd name="connsiteY12" fmla="*/ 3702047 h 4204746"/>
              <a:gd name="connsiteX13" fmla="*/ 258946 w 9756430"/>
              <a:gd name="connsiteY13" fmla="*/ 3675465 h 4204746"/>
              <a:gd name="connsiteX14" fmla="*/ 45709 w 9756430"/>
              <a:gd name="connsiteY14" fmla="*/ 2244175 h 4204746"/>
              <a:gd name="connsiteX15" fmla="*/ 0 w 9756430"/>
              <a:gd name="connsiteY15" fmla="*/ 140512 h 4204746"/>
              <a:gd name="connsiteX16" fmla="*/ 6334131 w 9756430"/>
              <a:gd name="connsiteY16" fmla="*/ 91688 h 4204746"/>
              <a:gd name="connsiteX0" fmla="*/ 6334131 w 9756430"/>
              <a:gd name="connsiteY0" fmla="*/ 109641 h 4222699"/>
              <a:gd name="connsiteX1" fmla="*/ 9035612 w 9756430"/>
              <a:gd name="connsiteY1" fmla="*/ 26396 h 4222699"/>
              <a:gd name="connsiteX2" fmla="*/ 9719033 w 9756430"/>
              <a:gd name="connsiteY2" fmla="*/ 172726 h 4222699"/>
              <a:gd name="connsiteX3" fmla="*/ 9675361 w 9756430"/>
              <a:gd name="connsiteY3" fmla="*/ 1682241 h 4222699"/>
              <a:gd name="connsiteX4" fmla="*/ 9667887 w 9756430"/>
              <a:gd name="connsiteY4" fmla="*/ 3665191 h 4222699"/>
              <a:gd name="connsiteX5" fmla="*/ 9156509 w 9756430"/>
              <a:gd name="connsiteY5" fmla="*/ 3708216 h 4222699"/>
              <a:gd name="connsiteX6" fmla="*/ 8374371 w 9756430"/>
              <a:gd name="connsiteY6" fmla="*/ 3727058 h 4222699"/>
              <a:gd name="connsiteX7" fmla="*/ 8010603 w 9756430"/>
              <a:gd name="connsiteY7" fmla="*/ 3728440 h 4222699"/>
              <a:gd name="connsiteX8" fmla="*/ 7609628 w 9756430"/>
              <a:gd name="connsiteY8" fmla="*/ 3960450 h 4222699"/>
              <a:gd name="connsiteX9" fmla="*/ 6711904 w 9756430"/>
              <a:gd name="connsiteY9" fmla="*/ 4222422 h 4222699"/>
              <a:gd name="connsiteX10" fmla="*/ 6749875 w 9756430"/>
              <a:gd name="connsiteY10" fmla="*/ 3738100 h 4222699"/>
              <a:gd name="connsiteX11" fmla="*/ 6720705 w 9756430"/>
              <a:gd name="connsiteY11" fmla="*/ 3720200 h 4222699"/>
              <a:gd name="connsiteX12" fmla="*/ 6712805 w 9756430"/>
              <a:gd name="connsiteY12" fmla="*/ 3720192 h 4222699"/>
              <a:gd name="connsiteX13" fmla="*/ 6454608 w 9756430"/>
              <a:gd name="connsiteY13" fmla="*/ 3720000 h 4222699"/>
              <a:gd name="connsiteX14" fmla="*/ 258946 w 9756430"/>
              <a:gd name="connsiteY14" fmla="*/ 3693418 h 4222699"/>
              <a:gd name="connsiteX15" fmla="*/ 45709 w 9756430"/>
              <a:gd name="connsiteY15" fmla="*/ 2262128 h 4222699"/>
              <a:gd name="connsiteX16" fmla="*/ 0 w 9756430"/>
              <a:gd name="connsiteY16" fmla="*/ 158465 h 4222699"/>
              <a:gd name="connsiteX17" fmla="*/ 6334131 w 9756430"/>
              <a:gd name="connsiteY17" fmla="*/ 109641 h 4222699"/>
              <a:gd name="connsiteX0" fmla="*/ 6334131 w 9774771"/>
              <a:gd name="connsiteY0" fmla="*/ 104082 h 4217140"/>
              <a:gd name="connsiteX1" fmla="*/ 8894098 w 9774771"/>
              <a:gd name="connsiteY1" fmla="*/ 30787 h 4217140"/>
              <a:gd name="connsiteX2" fmla="*/ 9719033 w 9774771"/>
              <a:gd name="connsiteY2" fmla="*/ 167167 h 4217140"/>
              <a:gd name="connsiteX3" fmla="*/ 9675361 w 9774771"/>
              <a:gd name="connsiteY3" fmla="*/ 1676682 h 4217140"/>
              <a:gd name="connsiteX4" fmla="*/ 9667887 w 9774771"/>
              <a:gd name="connsiteY4" fmla="*/ 3659632 h 4217140"/>
              <a:gd name="connsiteX5" fmla="*/ 9156509 w 9774771"/>
              <a:gd name="connsiteY5" fmla="*/ 3702657 h 4217140"/>
              <a:gd name="connsiteX6" fmla="*/ 8374371 w 9774771"/>
              <a:gd name="connsiteY6" fmla="*/ 3721499 h 4217140"/>
              <a:gd name="connsiteX7" fmla="*/ 8010603 w 9774771"/>
              <a:gd name="connsiteY7" fmla="*/ 3722881 h 4217140"/>
              <a:gd name="connsiteX8" fmla="*/ 7609628 w 9774771"/>
              <a:gd name="connsiteY8" fmla="*/ 3954891 h 4217140"/>
              <a:gd name="connsiteX9" fmla="*/ 6711904 w 9774771"/>
              <a:gd name="connsiteY9" fmla="*/ 4216863 h 4217140"/>
              <a:gd name="connsiteX10" fmla="*/ 6749875 w 9774771"/>
              <a:gd name="connsiteY10" fmla="*/ 3732541 h 4217140"/>
              <a:gd name="connsiteX11" fmla="*/ 6720705 w 9774771"/>
              <a:gd name="connsiteY11" fmla="*/ 3714641 h 4217140"/>
              <a:gd name="connsiteX12" fmla="*/ 6712805 w 9774771"/>
              <a:gd name="connsiteY12" fmla="*/ 3714633 h 4217140"/>
              <a:gd name="connsiteX13" fmla="*/ 6454608 w 9774771"/>
              <a:gd name="connsiteY13" fmla="*/ 3714441 h 4217140"/>
              <a:gd name="connsiteX14" fmla="*/ 258946 w 9774771"/>
              <a:gd name="connsiteY14" fmla="*/ 3687859 h 4217140"/>
              <a:gd name="connsiteX15" fmla="*/ 45709 w 9774771"/>
              <a:gd name="connsiteY15" fmla="*/ 2256569 h 4217140"/>
              <a:gd name="connsiteX16" fmla="*/ 0 w 9774771"/>
              <a:gd name="connsiteY16" fmla="*/ 152906 h 4217140"/>
              <a:gd name="connsiteX17" fmla="*/ 6334131 w 9774771"/>
              <a:gd name="connsiteY17" fmla="*/ 104082 h 4217140"/>
              <a:gd name="connsiteX0" fmla="*/ 6334131 w 9774771"/>
              <a:gd name="connsiteY0" fmla="*/ 100473 h 4213531"/>
              <a:gd name="connsiteX1" fmla="*/ 8894098 w 9774771"/>
              <a:gd name="connsiteY1" fmla="*/ 27178 h 4213531"/>
              <a:gd name="connsiteX2" fmla="*/ 9719033 w 9774771"/>
              <a:gd name="connsiteY2" fmla="*/ 163558 h 4213531"/>
              <a:gd name="connsiteX3" fmla="*/ 9675361 w 9774771"/>
              <a:gd name="connsiteY3" fmla="*/ 1673073 h 4213531"/>
              <a:gd name="connsiteX4" fmla="*/ 9667887 w 9774771"/>
              <a:gd name="connsiteY4" fmla="*/ 3656023 h 4213531"/>
              <a:gd name="connsiteX5" fmla="*/ 9156509 w 9774771"/>
              <a:gd name="connsiteY5" fmla="*/ 3699048 h 4213531"/>
              <a:gd name="connsiteX6" fmla="*/ 8374371 w 9774771"/>
              <a:gd name="connsiteY6" fmla="*/ 3717890 h 4213531"/>
              <a:gd name="connsiteX7" fmla="*/ 8010603 w 9774771"/>
              <a:gd name="connsiteY7" fmla="*/ 3719272 h 4213531"/>
              <a:gd name="connsiteX8" fmla="*/ 7609628 w 9774771"/>
              <a:gd name="connsiteY8" fmla="*/ 3951282 h 4213531"/>
              <a:gd name="connsiteX9" fmla="*/ 6711904 w 9774771"/>
              <a:gd name="connsiteY9" fmla="*/ 4213254 h 4213531"/>
              <a:gd name="connsiteX10" fmla="*/ 6749875 w 9774771"/>
              <a:gd name="connsiteY10" fmla="*/ 3728932 h 4213531"/>
              <a:gd name="connsiteX11" fmla="*/ 6720705 w 9774771"/>
              <a:gd name="connsiteY11" fmla="*/ 3711032 h 4213531"/>
              <a:gd name="connsiteX12" fmla="*/ 6712805 w 9774771"/>
              <a:gd name="connsiteY12" fmla="*/ 3711024 h 4213531"/>
              <a:gd name="connsiteX13" fmla="*/ 6454608 w 9774771"/>
              <a:gd name="connsiteY13" fmla="*/ 3710832 h 4213531"/>
              <a:gd name="connsiteX14" fmla="*/ 258946 w 9774771"/>
              <a:gd name="connsiteY14" fmla="*/ 3684250 h 4213531"/>
              <a:gd name="connsiteX15" fmla="*/ 45709 w 9774771"/>
              <a:gd name="connsiteY15" fmla="*/ 2252960 h 4213531"/>
              <a:gd name="connsiteX16" fmla="*/ 0 w 9774771"/>
              <a:gd name="connsiteY16" fmla="*/ 149297 h 4213531"/>
              <a:gd name="connsiteX17" fmla="*/ 6334131 w 9774771"/>
              <a:gd name="connsiteY17" fmla="*/ 100473 h 4213531"/>
              <a:gd name="connsiteX0" fmla="*/ 6334131 w 9761374"/>
              <a:gd name="connsiteY0" fmla="*/ 74489 h 4187547"/>
              <a:gd name="connsiteX1" fmla="*/ 8894098 w 9761374"/>
              <a:gd name="connsiteY1" fmla="*/ 1194 h 4187547"/>
              <a:gd name="connsiteX2" fmla="*/ 9719033 w 9761374"/>
              <a:gd name="connsiteY2" fmla="*/ 137574 h 4187547"/>
              <a:gd name="connsiteX3" fmla="*/ 9675361 w 9761374"/>
              <a:gd name="connsiteY3" fmla="*/ 1647089 h 4187547"/>
              <a:gd name="connsiteX4" fmla="*/ 9667887 w 9761374"/>
              <a:gd name="connsiteY4" fmla="*/ 3630039 h 4187547"/>
              <a:gd name="connsiteX5" fmla="*/ 9156509 w 9761374"/>
              <a:gd name="connsiteY5" fmla="*/ 3673064 h 4187547"/>
              <a:gd name="connsiteX6" fmla="*/ 8374371 w 9761374"/>
              <a:gd name="connsiteY6" fmla="*/ 3691906 h 4187547"/>
              <a:gd name="connsiteX7" fmla="*/ 8010603 w 9761374"/>
              <a:gd name="connsiteY7" fmla="*/ 3693288 h 4187547"/>
              <a:gd name="connsiteX8" fmla="*/ 7609628 w 9761374"/>
              <a:gd name="connsiteY8" fmla="*/ 3925298 h 4187547"/>
              <a:gd name="connsiteX9" fmla="*/ 6711904 w 9761374"/>
              <a:gd name="connsiteY9" fmla="*/ 4187270 h 4187547"/>
              <a:gd name="connsiteX10" fmla="*/ 6749875 w 9761374"/>
              <a:gd name="connsiteY10" fmla="*/ 3702948 h 4187547"/>
              <a:gd name="connsiteX11" fmla="*/ 6720705 w 9761374"/>
              <a:gd name="connsiteY11" fmla="*/ 3685048 h 4187547"/>
              <a:gd name="connsiteX12" fmla="*/ 6712805 w 9761374"/>
              <a:gd name="connsiteY12" fmla="*/ 3685040 h 4187547"/>
              <a:gd name="connsiteX13" fmla="*/ 6454608 w 9761374"/>
              <a:gd name="connsiteY13" fmla="*/ 3684848 h 4187547"/>
              <a:gd name="connsiteX14" fmla="*/ 258946 w 9761374"/>
              <a:gd name="connsiteY14" fmla="*/ 3658266 h 4187547"/>
              <a:gd name="connsiteX15" fmla="*/ 45709 w 9761374"/>
              <a:gd name="connsiteY15" fmla="*/ 2226976 h 4187547"/>
              <a:gd name="connsiteX16" fmla="*/ 0 w 9761374"/>
              <a:gd name="connsiteY16" fmla="*/ 123313 h 4187547"/>
              <a:gd name="connsiteX17" fmla="*/ 6334131 w 9761374"/>
              <a:gd name="connsiteY17" fmla="*/ 74489 h 4187547"/>
              <a:gd name="connsiteX0" fmla="*/ 6334131 w 9761374"/>
              <a:gd name="connsiteY0" fmla="*/ 74489 h 4187547"/>
              <a:gd name="connsiteX1" fmla="*/ 8894098 w 9761374"/>
              <a:gd name="connsiteY1" fmla="*/ 1194 h 4187547"/>
              <a:gd name="connsiteX2" fmla="*/ 9719033 w 9761374"/>
              <a:gd name="connsiteY2" fmla="*/ 137574 h 4187547"/>
              <a:gd name="connsiteX3" fmla="*/ 9675361 w 9761374"/>
              <a:gd name="connsiteY3" fmla="*/ 1647089 h 4187547"/>
              <a:gd name="connsiteX4" fmla="*/ 9667887 w 9761374"/>
              <a:gd name="connsiteY4" fmla="*/ 3630039 h 4187547"/>
              <a:gd name="connsiteX5" fmla="*/ 9156509 w 9761374"/>
              <a:gd name="connsiteY5" fmla="*/ 3673064 h 4187547"/>
              <a:gd name="connsiteX6" fmla="*/ 8374371 w 9761374"/>
              <a:gd name="connsiteY6" fmla="*/ 3691906 h 4187547"/>
              <a:gd name="connsiteX7" fmla="*/ 8010603 w 9761374"/>
              <a:gd name="connsiteY7" fmla="*/ 3693288 h 4187547"/>
              <a:gd name="connsiteX8" fmla="*/ 7609628 w 9761374"/>
              <a:gd name="connsiteY8" fmla="*/ 3925298 h 4187547"/>
              <a:gd name="connsiteX9" fmla="*/ 6711904 w 9761374"/>
              <a:gd name="connsiteY9" fmla="*/ 4187270 h 4187547"/>
              <a:gd name="connsiteX10" fmla="*/ 6749875 w 9761374"/>
              <a:gd name="connsiteY10" fmla="*/ 3702948 h 4187547"/>
              <a:gd name="connsiteX11" fmla="*/ 6720705 w 9761374"/>
              <a:gd name="connsiteY11" fmla="*/ 3436308 h 4187547"/>
              <a:gd name="connsiteX12" fmla="*/ 6712805 w 9761374"/>
              <a:gd name="connsiteY12" fmla="*/ 3685040 h 4187547"/>
              <a:gd name="connsiteX13" fmla="*/ 6454608 w 9761374"/>
              <a:gd name="connsiteY13" fmla="*/ 3684848 h 4187547"/>
              <a:gd name="connsiteX14" fmla="*/ 258946 w 9761374"/>
              <a:gd name="connsiteY14" fmla="*/ 3658266 h 4187547"/>
              <a:gd name="connsiteX15" fmla="*/ 45709 w 9761374"/>
              <a:gd name="connsiteY15" fmla="*/ 2226976 h 4187547"/>
              <a:gd name="connsiteX16" fmla="*/ 0 w 9761374"/>
              <a:gd name="connsiteY16" fmla="*/ 123313 h 4187547"/>
              <a:gd name="connsiteX17" fmla="*/ 6334131 w 9761374"/>
              <a:gd name="connsiteY17" fmla="*/ 74489 h 4187547"/>
              <a:gd name="connsiteX0" fmla="*/ 6334131 w 9761374"/>
              <a:gd name="connsiteY0" fmla="*/ 74489 h 4187547"/>
              <a:gd name="connsiteX1" fmla="*/ 8894098 w 9761374"/>
              <a:gd name="connsiteY1" fmla="*/ 1194 h 4187547"/>
              <a:gd name="connsiteX2" fmla="*/ 9719033 w 9761374"/>
              <a:gd name="connsiteY2" fmla="*/ 137574 h 4187547"/>
              <a:gd name="connsiteX3" fmla="*/ 9675361 w 9761374"/>
              <a:gd name="connsiteY3" fmla="*/ 1647089 h 4187547"/>
              <a:gd name="connsiteX4" fmla="*/ 9667887 w 9761374"/>
              <a:gd name="connsiteY4" fmla="*/ 3630039 h 4187547"/>
              <a:gd name="connsiteX5" fmla="*/ 9156509 w 9761374"/>
              <a:gd name="connsiteY5" fmla="*/ 3673064 h 4187547"/>
              <a:gd name="connsiteX6" fmla="*/ 8374371 w 9761374"/>
              <a:gd name="connsiteY6" fmla="*/ 3691906 h 4187547"/>
              <a:gd name="connsiteX7" fmla="*/ 8010603 w 9761374"/>
              <a:gd name="connsiteY7" fmla="*/ 3693288 h 4187547"/>
              <a:gd name="connsiteX8" fmla="*/ 7609628 w 9761374"/>
              <a:gd name="connsiteY8" fmla="*/ 3925298 h 4187547"/>
              <a:gd name="connsiteX9" fmla="*/ 6711904 w 9761374"/>
              <a:gd name="connsiteY9" fmla="*/ 4187270 h 4187547"/>
              <a:gd name="connsiteX10" fmla="*/ 6749875 w 9761374"/>
              <a:gd name="connsiteY10" fmla="*/ 3702948 h 4187547"/>
              <a:gd name="connsiteX11" fmla="*/ 6720705 w 9761374"/>
              <a:gd name="connsiteY11" fmla="*/ 3436308 h 4187547"/>
              <a:gd name="connsiteX12" fmla="*/ 6952291 w 9761374"/>
              <a:gd name="connsiteY12" fmla="*/ 3515897 h 4187547"/>
              <a:gd name="connsiteX13" fmla="*/ 6454608 w 9761374"/>
              <a:gd name="connsiteY13" fmla="*/ 3684848 h 4187547"/>
              <a:gd name="connsiteX14" fmla="*/ 258946 w 9761374"/>
              <a:gd name="connsiteY14" fmla="*/ 3658266 h 4187547"/>
              <a:gd name="connsiteX15" fmla="*/ 45709 w 9761374"/>
              <a:gd name="connsiteY15" fmla="*/ 2226976 h 4187547"/>
              <a:gd name="connsiteX16" fmla="*/ 0 w 9761374"/>
              <a:gd name="connsiteY16" fmla="*/ 123313 h 4187547"/>
              <a:gd name="connsiteX17" fmla="*/ 6334131 w 9761374"/>
              <a:gd name="connsiteY17" fmla="*/ 74489 h 4187547"/>
              <a:gd name="connsiteX0" fmla="*/ 6334131 w 9761374"/>
              <a:gd name="connsiteY0" fmla="*/ 74489 h 4187547"/>
              <a:gd name="connsiteX1" fmla="*/ 8894098 w 9761374"/>
              <a:gd name="connsiteY1" fmla="*/ 1194 h 4187547"/>
              <a:gd name="connsiteX2" fmla="*/ 9719033 w 9761374"/>
              <a:gd name="connsiteY2" fmla="*/ 137574 h 4187547"/>
              <a:gd name="connsiteX3" fmla="*/ 9675361 w 9761374"/>
              <a:gd name="connsiteY3" fmla="*/ 1647089 h 4187547"/>
              <a:gd name="connsiteX4" fmla="*/ 9667887 w 9761374"/>
              <a:gd name="connsiteY4" fmla="*/ 3630039 h 4187547"/>
              <a:gd name="connsiteX5" fmla="*/ 9156509 w 9761374"/>
              <a:gd name="connsiteY5" fmla="*/ 3673064 h 4187547"/>
              <a:gd name="connsiteX6" fmla="*/ 8374371 w 9761374"/>
              <a:gd name="connsiteY6" fmla="*/ 3691906 h 4187547"/>
              <a:gd name="connsiteX7" fmla="*/ 8010603 w 9761374"/>
              <a:gd name="connsiteY7" fmla="*/ 3693288 h 4187547"/>
              <a:gd name="connsiteX8" fmla="*/ 7609628 w 9761374"/>
              <a:gd name="connsiteY8" fmla="*/ 3925298 h 4187547"/>
              <a:gd name="connsiteX9" fmla="*/ 6711904 w 9761374"/>
              <a:gd name="connsiteY9" fmla="*/ 4187270 h 4187547"/>
              <a:gd name="connsiteX10" fmla="*/ 6749875 w 9761374"/>
              <a:gd name="connsiteY10" fmla="*/ 3702948 h 4187547"/>
              <a:gd name="connsiteX11" fmla="*/ 6720705 w 9761374"/>
              <a:gd name="connsiteY11" fmla="*/ 3436308 h 4187547"/>
              <a:gd name="connsiteX12" fmla="*/ 6454608 w 9761374"/>
              <a:gd name="connsiteY12" fmla="*/ 3684848 h 4187547"/>
              <a:gd name="connsiteX13" fmla="*/ 258946 w 9761374"/>
              <a:gd name="connsiteY13" fmla="*/ 3658266 h 4187547"/>
              <a:gd name="connsiteX14" fmla="*/ 45709 w 9761374"/>
              <a:gd name="connsiteY14" fmla="*/ 2226976 h 4187547"/>
              <a:gd name="connsiteX15" fmla="*/ 0 w 9761374"/>
              <a:gd name="connsiteY15" fmla="*/ 123313 h 4187547"/>
              <a:gd name="connsiteX16" fmla="*/ 6334131 w 9761374"/>
              <a:gd name="connsiteY16" fmla="*/ 74489 h 4187547"/>
              <a:gd name="connsiteX0" fmla="*/ 6334131 w 9761374"/>
              <a:gd name="connsiteY0" fmla="*/ 74489 h 4191494"/>
              <a:gd name="connsiteX1" fmla="*/ 8894098 w 9761374"/>
              <a:gd name="connsiteY1" fmla="*/ 1194 h 4191494"/>
              <a:gd name="connsiteX2" fmla="*/ 9719033 w 9761374"/>
              <a:gd name="connsiteY2" fmla="*/ 137574 h 4191494"/>
              <a:gd name="connsiteX3" fmla="*/ 9675361 w 9761374"/>
              <a:gd name="connsiteY3" fmla="*/ 1647089 h 4191494"/>
              <a:gd name="connsiteX4" fmla="*/ 9667887 w 9761374"/>
              <a:gd name="connsiteY4" fmla="*/ 3630039 h 4191494"/>
              <a:gd name="connsiteX5" fmla="*/ 9156509 w 9761374"/>
              <a:gd name="connsiteY5" fmla="*/ 3673064 h 4191494"/>
              <a:gd name="connsiteX6" fmla="*/ 8374371 w 9761374"/>
              <a:gd name="connsiteY6" fmla="*/ 3691906 h 4191494"/>
              <a:gd name="connsiteX7" fmla="*/ 8010603 w 9761374"/>
              <a:gd name="connsiteY7" fmla="*/ 3693288 h 4191494"/>
              <a:gd name="connsiteX8" fmla="*/ 7609628 w 9761374"/>
              <a:gd name="connsiteY8" fmla="*/ 3925298 h 4191494"/>
              <a:gd name="connsiteX9" fmla="*/ 6711904 w 9761374"/>
              <a:gd name="connsiteY9" fmla="*/ 4187270 h 4191494"/>
              <a:gd name="connsiteX10" fmla="*/ 6880503 w 9761374"/>
              <a:gd name="connsiteY10" fmla="*/ 3702948 h 4191494"/>
              <a:gd name="connsiteX11" fmla="*/ 6720705 w 9761374"/>
              <a:gd name="connsiteY11" fmla="*/ 3436308 h 4191494"/>
              <a:gd name="connsiteX12" fmla="*/ 6454608 w 9761374"/>
              <a:gd name="connsiteY12" fmla="*/ 3684848 h 4191494"/>
              <a:gd name="connsiteX13" fmla="*/ 258946 w 9761374"/>
              <a:gd name="connsiteY13" fmla="*/ 3658266 h 4191494"/>
              <a:gd name="connsiteX14" fmla="*/ 45709 w 9761374"/>
              <a:gd name="connsiteY14" fmla="*/ 2226976 h 4191494"/>
              <a:gd name="connsiteX15" fmla="*/ 0 w 9761374"/>
              <a:gd name="connsiteY15" fmla="*/ 123313 h 4191494"/>
              <a:gd name="connsiteX16" fmla="*/ 6334131 w 9761374"/>
              <a:gd name="connsiteY16" fmla="*/ 74489 h 4191494"/>
              <a:gd name="connsiteX0" fmla="*/ 6334131 w 9761374"/>
              <a:gd name="connsiteY0" fmla="*/ 74489 h 4191494"/>
              <a:gd name="connsiteX1" fmla="*/ 8894098 w 9761374"/>
              <a:gd name="connsiteY1" fmla="*/ 1194 h 4191494"/>
              <a:gd name="connsiteX2" fmla="*/ 9719033 w 9761374"/>
              <a:gd name="connsiteY2" fmla="*/ 137574 h 4191494"/>
              <a:gd name="connsiteX3" fmla="*/ 9675361 w 9761374"/>
              <a:gd name="connsiteY3" fmla="*/ 1647089 h 4191494"/>
              <a:gd name="connsiteX4" fmla="*/ 9667887 w 9761374"/>
              <a:gd name="connsiteY4" fmla="*/ 3630039 h 4191494"/>
              <a:gd name="connsiteX5" fmla="*/ 9156509 w 9761374"/>
              <a:gd name="connsiteY5" fmla="*/ 3673064 h 4191494"/>
              <a:gd name="connsiteX6" fmla="*/ 8374371 w 9761374"/>
              <a:gd name="connsiteY6" fmla="*/ 3691906 h 4191494"/>
              <a:gd name="connsiteX7" fmla="*/ 8010603 w 9761374"/>
              <a:gd name="connsiteY7" fmla="*/ 3693288 h 4191494"/>
              <a:gd name="connsiteX8" fmla="*/ 7609628 w 9761374"/>
              <a:gd name="connsiteY8" fmla="*/ 3925298 h 4191494"/>
              <a:gd name="connsiteX9" fmla="*/ 6711904 w 9761374"/>
              <a:gd name="connsiteY9" fmla="*/ 4187270 h 4191494"/>
              <a:gd name="connsiteX10" fmla="*/ 6880503 w 9761374"/>
              <a:gd name="connsiteY10" fmla="*/ 3702948 h 4191494"/>
              <a:gd name="connsiteX11" fmla="*/ 6677162 w 9761374"/>
              <a:gd name="connsiteY11" fmla="*/ 3476107 h 4191494"/>
              <a:gd name="connsiteX12" fmla="*/ 6454608 w 9761374"/>
              <a:gd name="connsiteY12" fmla="*/ 3684848 h 4191494"/>
              <a:gd name="connsiteX13" fmla="*/ 258946 w 9761374"/>
              <a:gd name="connsiteY13" fmla="*/ 3658266 h 4191494"/>
              <a:gd name="connsiteX14" fmla="*/ 45709 w 9761374"/>
              <a:gd name="connsiteY14" fmla="*/ 2226976 h 4191494"/>
              <a:gd name="connsiteX15" fmla="*/ 0 w 9761374"/>
              <a:gd name="connsiteY15" fmla="*/ 123313 h 4191494"/>
              <a:gd name="connsiteX16" fmla="*/ 6334131 w 9761374"/>
              <a:gd name="connsiteY16" fmla="*/ 74489 h 4191494"/>
              <a:gd name="connsiteX0" fmla="*/ 6334131 w 9761374"/>
              <a:gd name="connsiteY0" fmla="*/ 74489 h 4191494"/>
              <a:gd name="connsiteX1" fmla="*/ 8894098 w 9761374"/>
              <a:gd name="connsiteY1" fmla="*/ 1194 h 4191494"/>
              <a:gd name="connsiteX2" fmla="*/ 9719033 w 9761374"/>
              <a:gd name="connsiteY2" fmla="*/ 137574 h 4191494"/>
              <a:gd name="connsiteX3" fmla="*/ 9675361 w 9761374"/>
              <a:gd name="connsiteY3" fmla="*/ 1647089 h 4191494"/>
              <a:gd name="connsiteX4" fmla="*/ 9667887 w 9761374"/>
              <a:gd name="connsiteY4" fmla="*/ 3630039 h 4191494"/>
              <a:gd name="connsiteX5" fmla="*/ 9156509 w 9761374"/>
              <a:gd name="connsiteY5" fmla="*/ 3673064 h 4191494"/>
              <a:gd name="connsiteX6" fmla="*/ 8374371 w 9761374"/>
              <a:gd name="connsiteY6" fmla="*/ 3691906 h 4191494"/>
              <a:gd name="connsiteX7" fmla="*/ 8010603 w 9761374"/>
              <a:gd name="connsiteY7" fmla="*/ 3693288 h 4191494"/>
              <a:gd name="connsiteX8" fmla="*/ 7609628 w 9761374"/>
              <a:gd name="connsiteY8" fmla="*/ 3925298 h 4191494"/>
              <a:gd name="connsiteX9" fmla="*/ 6711904 w 9761374"/>
              <a:gd name="connsiteY9" fmla="*/ 4187270 h 4191494"/>
              <a:gd name="connsiteX10" fmla="*/ 6880503 w 9761374"/>
              <a:gd name="connsiteY10" fmla="*/ 3702948 h 4191494"/>
              <a:gd name="connsiteX11" fmla="*/ 6454608 w 9761374"/>
              <a:gd name="connsiteY11" fmla="*/ 3684848 h 4191494"/>
              <a:gd name="connsiteX12" fmla="*/ 258946 w 9761374"/>
              <a:gd name="connsiteY12" fmla="*/ 3658266 h 4191494"/>
              <a:gd name="connsiteX13" fmla="*/ 45709 w 9761374"/>
              <a:gd name="connsiteY13" fmla="*/ 2226976 h 4191494"/>
              <a:gd name="connsiteX14" fmla="*/ 0 w 9761374"/>
              <a:gd name="connsiteY14" fmla="*/ 123313 h 4191494"/>
              <a:gd name="connsiteX15" fmla="*/ 6334131 w 9761374"/>
              <a:gd name="connsiteY15" fmla="*/ 74489 h 4191494"/>
              <a:gd name="connsiteX0" fmla="*/ 6334131 w 9761374"/>
              <a:gd name="connsiteY0" fmla="*/ 74489 h 4193164"/>
              <a:gd name="connsiteX1" fmla="*/ 8894098 w 9761374"/>
              <a:gd name="connsiteY1" fmla="*/ 1194 h 4193164"/>
              <a:gd name="connsiteX2" fmla="*/ 9719033 w 9761374"/>
              <a:gd name="connsiteY2" fmla="*/ 137574 h 4193164"/>
              <a:gd name="connsiteX3" fmla="*/ 9675361 w 9761374"/>
              <a:gd name="connsiteY3" fmla="*/ 1647089 h 4193164"/>
              <a:gd name="connsiteX4" fmla="*/ 9667887 w 9761374"/>
              <a:gd name="connsiteY4" fmla="*/ 3630039 h 4193164"/>
              <a:gd name="connsiteX5" fmla="*/ 9156509 w 9761374"/>
              <a:gd name="connsiteY5" fmla="*/ 3673064 h 4193164"/>
              <a:gd name="connsiteX6" fmla="*/ 8374371 w 9761374"/>
              <a:gd name="connsiteY6" fmla="*/ 3691906 h 4193164"/>
              <a:gd name="connsiteX7" fmla="*/ 8010603 w 9761374"/>
              <a:gd name="connsiteY7" fmla="*/ 3693288 h 4193164"/>
              <a:gd name="connsiteX8" fmla="*/ 7609628 w 9761374"/>
              <a:gd name="connsiteY8" fmla="*/ 3925298 h 4193164"/>
              <a:gd name="connsiteX9" fmla="*/ 6711904 w 9761374"/>
              <a:gd name="connsiteY9" fmla="*/ 4187270 h 4193164"/>
              <a:gd name="connsiteX10" fmla="*/ 6880503 w 9761374"/>
              <a:gd name="connsiteY10" fmla="*/ 3702948 h 4193164"/>
              <a:gd name="connsiteX11" fmla="*/ 6454608 w 9761374"/>
              <a:gd name="connsiteY11" fmla="*/ 3684848 h 4193164"/>
              <a:gd name="connsiteX12" fmla="*/ 258946 w 9761374"/>
              <a:gd name="connsiteY12" fmla="*/ 3658266 h 4193164"/>
              <a:gd name="connsiteX13" fmla="*/ 45709 w 9761374"/>
              <a:gd name="connsiteY13" fmla="*/ 2226976 h 4193164"/>
              <a:gd name="connsiteX14" fmla="*/ 0 w 9761374"/>
              <a:gd name="connsiteY14" fmla="*/ 123313 h 4193164"/>
              <a:gd name="connsiteX15" fmla="*/ 6334131 w 9761374"/>
              <a:gd name="connsiteY15" fmla="*/ 74489 h 4193164"/>
              <a:gd name="connsiteX0" fmla="*/ 6334131 w 9761374"/>
              <a:gd name="connsiteY0" fmla="*/ 74489 h 4191494"/>
              <a:gd name="connsiteX1" fmla="*/ 8894098 w 9761374"/>
              <a:gd name="connsiteY1" fmla="*/ 1194 h 4191494"/>
              <a:gd name="connsiteX2" fmla="*/ 9719033 w 9761374"/>
              <a:gd name="connsiteY2" fmla="*/ 137574 h 4191494"/>
              <a:gd name="connsiteX3" fmla="*/ 9675361 w 9761374"/>
              <a:gd name="connsiteY3" fmla="*/ 1647089 h 4191494"/>
              <a:gd name="connsiteX4" fmla="*/ 9667887 w 9761374"/>
              <a:gd name="connsiteY4" fmla="*/ 3630039 h 4191494"/>
              <a:gd name="connsiteX5" fmla="*/ 9156509 w 9761374"/>
              <a:gd name="connsiteY5" fmla="*/ 3673064 h 4191494"/>
              <a:gd name="connsiteX6" fmla="*/ 8374371 w 9761374"/>
              <a:gd name="connsiteY6" fmla="*/ 3691906 h 4191494"/>
              <a:gd name="connsiteX7" fmla="*/ 8010603 w 9761374"/>
              <a:gd name="connsiteY7" fmla="*/ 3693288 h 4191494"/>
              <a:gd name="connsiteX8" fmla="*/ 7609628 w 9761374"/>
              <a:gd name="connsiteY8" fmla="*/ 3925298 h 4191494"/>
              <a:gd name="connsiteX9" fmla="*/ 6711904 w 9761374"/>
              <a:gd name="connsiteY9" fmla="*/ 4187270 h 4191494"/>
              <a:gd name="connsiteX10" fmla="*/ 6880503 w 9761374"/>
              <a:gd name="connsiteY10" fmla="*/ 3702948 h 4191494"/>
              <a:gd name="connsiteX11" fmla="*/ 6454608 w 9761374"/>
              <a:gd name="connsiteY11" fmla="*/ 3684848 h 4191494"/>
              <a:gd name="connsiteX12" fmla="*/ 258946 w 9761374"/>
              <a:gd name="connsiteY12" fmla="*/ 3658266 h 4191494"/>
              <a:gd name="connsiteX13" fmla="*/ 45709 w 9761374"/>
              <a:gd name="connsiteY13" fmla="*/ 2226976 h 4191494"/>
              <a:gd name="connsiteX14" fmla="*/ 0 w 9761374"/>
              <a:gd name="connsiteY14" fmla="*/ 123313 h 4191494"/>
              <a:gd name="connsiteX15" fmla="*/ 6334131 w 9761374"/>
              <a:gd name="connsiteY15" fmla="*/ 74489 h 4191494"/>
              <a:gd name="connsiteX0" fmla="*/ 6334131 w 9761374"/>
              <a:gd name="connsiteY0" fmla="*/ 74489 h 4192513"/>
              <a:gd name="connsiteX1" fmla="*/ 8894098 w 9761374"/>
              <a:gd name="connsiteY1" fmla="*/ 1194 h 4192513"/>
              <a:gd name="connsiteX2" fmla="*/ 9719033 w 9761374"/>
              <a:gd name="connsiteY2" fmla="*/ 137574 h 4192513"/>
              <a:gd name="connsiteX3" fmla="*/ 9675361 w 9761374"/>
              <a:gd name="connsiteY3" fmla="*/ 1647089 h 4192513"/>
              <a:gd name="connsiteX4" fmla="*/ 9667887 w 9761374"/>
              <a:gd name="connsiteY4" fmla="*/ 3630039 h 4192513"/>
              <a:gd name="connsiteX5" fmla="*/ 9156509 w 9761374"/>
              <a:gd name="connsiteY5" fmla="*/ 3673064 h 4192513"/>
              <a:gd name="connsiteX6" fmla="*/ 8374371 w 9761374"/>
              <a:gd name="connsiteY6" fmla="*/ 3691906 h 4192513"/>
              <a:gd name="connsiteX7" fmla="*/ 8010603 w 9761374"/>
              <a:gd name="connsiteY7" fmla="*/ 3693288 h 4192513"/>
              <a:gd name="connsiteX8" fmla="*/ 7609628 w 9761374"/>
              <a:gd name="connsiteY8" fmla="*/ 3925298 h 4192513"/>
              <a:gd name="connsiteX9" fmla="*/ 6711904 w 9761374"/>
              <a:gd name="connsiteY9" fmla="*/ 4187270 h 4192513"/>
              <a:gd name="connsiteX10" fmla="*/ 6880503 w 9761374"/>
              <a:gd name="connsiteY10" fmla="*/ 3702948 h 4192513"/>
              <a:gd name="connsiteX11" fmla="*/ 6454608 w 9761374"/>
              <a:gd name="connsiteY11" fmla="*/ 3684848 h 4192513"/>
              <a:gd name="connsiteX12" fmla="*/ 258946 w 9761374"/>
              <a:gd name="connsiteY12" fmla="*/ 3658266 h 4192513"/>
              <a:gd name="connsiteX13" fmla="*/ 45709 w 9761374"/>
              <a:gd name="connsiteY13" fmla="*/ 2226976 h 4192513"/>
              <a:gd name="connsiteX14" fmla="*/ 0 w 9761374"/>
              <a:gd name="connsiteY14" fmla="*/ 123313 h 4192513"/>
              <a:gd name="connsiteX15" fmla="*/ 6334131 w 9761374"/>
              <a:gd name="connsiteY15" fmla="*/ 74489 h 4192513"/>
              <a:gd name="connsiteX0" fmla="*/ 6334131 w 9761374"/>
              <a:gd name="connsiteY0" fmla="*/ 74489 h 4191253"/>
              <a:gd name="connsiteX1" fmla="*/ 8894098 w 9761374"/>
              <a:gd name="connsiteY1" fmla="*/ 1194 h 4191253"/>
              <a:gd name="connsiteX2" fmla="*/ 9719033 w 9761374"/>
              <a:gd name="connsiteY2" fmla="*/ 137574 h 4191253"/>
              <a:gd name="connsiteX3" fmla="*/ 9675361 w 9761374"/>
              <a:gd name="connsiteY3" fmla="*/ 1647089 h 4191253"/>
              <a:gd name="connsiteX4" fmla="*/ 9667887 w 9761374"/>
              <a:gd name="connsiteY4" fmla="*/ 3630039 h 4191253"/>
              <a:gd name="connsiteX5" fmla="*/ 9156509 w 9761374"/>
              <a:gd name="connsiteY5" fmla="*/ 3673064 h 4191253"/>
              <a:gd name="connsiteX6" fmla="*/ 8374371 w 9761374"/>
              <a:gd name="connsiteY6" fmla="*/ 3691906 h 4191253"/>
              <a:gd name="connsiteX7" fmla="*/ 8010603 w 9761374"/>
              <a:gd name="connsiteY7" fmla="*/ 3693288 h 4191253"/>
              <a:gd name="connsiteX8" fmla="*/ 7609628 w 9761374"/>
              <a:gd name="connsiteY8" fmla="*/ 3925298 h 4191253"/>
              <a:gd name="connsiteX9" fmla="*/ 6711904 w 9761374"/>
              <a:gd name="connsiteY9" fmla="*/ 4187270 h 4191253"/>
              <a:gd name="connsiteX10" fmla="*/ 6880503 w 9761374"/>
              <a:gd name="connsiteY10" fmla="*/ 3702948 h 4191253"/>
              <a:gd name="connsiteX11" fmla="*/ 6454608 w 9761374"/>
              <a:gd name="connsiteY11" fmla="*/ 3684848 h 4191253"/>
              <a:gd name="connsiteX12" fmla="*/ 258946 w 9761374"/>
              <a:gd name="connsiteY12" fmla="*/ 3658266 h 4191253"/>
              <a:gd name="connsiteX13" fmla="*/ 45709 w 9761374"/>
              <a:gd name="connsiteY13" fmla="*/ 2226976 h 4191253"/>
              <a:gd name="connsiteX14" fmla="*/ 0 w 9761374"/>
              <a:gd name="connsiteY14" fmla="*/ 123313 h 4191253"/>
              <a:gd name="connsiteX15" fmla="*/ 6334131 w 9761374"/>
              <a:gd name="connsiteY15" fmla="*/ 74489 h 4191253"/>
              <a:gd name="connsiteX0" fmla="*/ 6334131 w 9761374"/>
              <a:gd name="connsiteY0" fmla="*/ 74489 h 4191253"/>
              <a:gd name="connsiteX1" fmla="*/ 8894098 w 9761374"/>
              <a:gd name="connsiteY1" fmla="*/ 1194 h 4191253"/>
              <a:gd name="connsiteX2" fmla="*/ 9719033 w 9761374"/>
              <a:gd name="connsiteY2" fmla="*/ 137574 h 4191253"/>
              <a:gd name="connsiteX3" fmla="*/ 9675361 w 9761374"/>
              <a:gd name="connsiteY3" fmla="*/ 1647089 h 4191253"/>
              <a:gd name="connsiteX4" fmla="*/ 9667887 w 9761374"/>
              <a:gd name="connsiteY4" fmla="*/ 3630039 h 4191253"/>
              <a:gd name="connsiteX5" fmla="*/ 9156509 w 9761374"/>
              <a:gd name="connsiteY5" fmla="*/ 3673064 h 4191253"/>
              <a:gd name="connsiteX6" fmla="*/ 8374371 w 9761374"/>
              <a:gd name="connsiteY6" fmla="*/ 3691906 h 4191253"/>
              <a:gd name="connsiteX7" fmla="*/ 8010603 w 9761374"/>
              <a:gd name="connsiteY7" fmla="*/ 3693288 h 4191253"/>
              <a:gd name="connsiteX8" fmla="*/ 7609628 w 9761374"/>
              <a:gd name="connsiteY8" fmla="*/ 3925298 h 4191253"/>
              <a:gd name="connsiteX9" fmla="*/ 6711904 w 9761374"/>
              <a:gd name="connsiteY9" fmla="*/ 4187270 h 4191253"/>
              <a:gd name="connsiteX10" fmla="*/ 6880503 w 9761374"/>
              <a:gd name="connsiteY10" fmla="*/ 3702948 h 4191253"/>
              <a:gd name="connsiteX11" fmla="*/ 6454608 w 9761374"/>
              <a:gd name="connsiteY11" fmla="*/ 3684848 h 4191253"/>
              <a:gd name="connsiteX12" fmla="*/ 269832 w 9761374"/>
              <a:gd name="connsiteY12" fmla="*/ 3717963 h 4191253"/>
              <a:gd name="connsiteX13" fmla="*/ 45709 w 9761374"/>
              <a:gd name="connsiteY13" fmla="*/ 2226976 h 4191253"/>
              <a:gd name="connsiteX14" fmla="*/ 0 w 9761374"/>
              <a:gd name="connsiteY14" fmla="*/ 123313 h 4191253"/>
              <a:gd name="connsiteX15" fmla="*/ 6334131 w 9761374"/>
              <a:gd name="connsiteY15" fmla="*/ 74489 h 4191253"/>
              <a:gd name="connsiteX0" fmla="*/ 6334131 w 9761374"/>
              <a:gd name="connsiteY0" fmla="*/ 74489 h 4191253"/>
              <a:gd name="connsiteX1" fmla="*/ 8894098 w 9761374"/>
              <a:gd name="connsiteY1" fmla="*/ 1194 h 4191253"/>
              <a:gd name="connsiteX2" fmla="*/ 9719033 w 9761374"/>
              <a:gd name="connsiteY2" fmla="*/ 137574 h 4191253"/>
              <a:gd name="connsiteX3" fmla="*/ 9675361 w 9761374"/>
              <a:gd name="connsiteY3" fmla="*/ 1647089 h 4191253"/>
              <a:gd name="connsiteX4" fmla="*/ 9667887 w 9761374"/>
              <a:gd name="connsiteY4" fmla="*/ 3630039 h 4191253"/>
              <a:gd name="connsiteX5" fmla="*/ 9156509 w 9761374"/>
              <a:gd name="connsiteY5" fmla="*/ 3673064 h 4191253"/>
              <a:gd name="connsiteX6" fmla="*/ 8374371 w 9761374"/>
              <a:gd name="connsiteY6" fmla="*/ 3691906 h 4191253"/>
              <a:gd name="connsiteX7" fmla="*/ 8010603 w 9761374"/>
              <a:gd name="connsiteY7" fmla="*/ 3693288 h 4191253"/>
              <a:gd name="connsiteX8" fmla="*/ 7609628 w 9761374"/>
              <a:gd name="connsiteY8" fmla="*/ 3925298 h 4191253"/>
              <a:gd name="connsiteX9" fmla="*/ 6711904 w 9761374"/>
              <a:gd name="connsiteY9" fmla="*/ 4187270 h 4191253"/>
              <a:gd name="connsiteX10" fmla="*/ 6880503 w 9761374"/>
              <a:gd name="connsiteY10" fmla="*/ 3702948 h 4191253"/>
              <a:gd name="connsiteX11" fmla="*/ 6454608 w 9761374"/>
              <a:gd name="connsiteY11" fmla="*/ 3684848 h 4191253"/>
              <a:gd name="connsiteX12" fmla="*/ 269832 w 9761374"/>
              <a:gd name="connsiteY12" fmla="*/ 3717963 h 4191253"/>
              <a:gd name="connsiteX13" fmla="*/ 45709 w 9761374"/>
              <a:gd name="connsiteY13" fmla="*/ 2226976 h 4191253"/>
              <a:gd name="connsiteX14" fmla="*/ 0 w 9761374"/>
              <a:gd name="connsiteY14" fmla="*/ 123313 h 4191253"/>
              <a:gd name="connsiteX15" fmla="*/ 6334131 w 9761374"/>
              <a:gd name="connsiteY15" fmla="*/ 74489 h 4191253"/>
              <a:gd name="connsiteX0" fmla="*/ 6334131 w 9761374"/>
              <a:gd name="connsiteY0" fmla="*/ 74489 h 4191253"/>
              <a:gd name="connsiteX1" fmla="*/ 8894098 w 9761374"/>
              <a:gd name="connsiteY1" fmla="*/ 1194 h 4191253"/>
              <a:gd name="connsiteX2" fmla="*/ 9719033 w 9761374"/>
              <a:gd name="connsiteY2" fmla="*/ 137574 h 4191253"/>
              <a:gd name="connsiteX3" fmla="*/ 9675361 w 9761374"/>
              <a:gd name="connsiteY3" fmla="*/ 1647089 h 4191253"/>
              <a:gd name="connsiteX4" fmla="*/ 9667887 w 9761374"/>
              <a:gd name="connsiteY4" fmla="*/ 3630039 h 4191253"/>
              <a:gd name="connsiteX5" fmla="*/ 9156509 w 9761374"/>
              <a:gd name="connsiteY5" fmla="*/ 3673064 h 4191253"/>
              <a:gd name="connsiteX6" fmla="*/ 8374371 w 9761374"/>
              <a:gd name="connsiteY6" fmla="*/ 3691906 h 4191253"/>
              <a:gd name="connsiteX7" fmla="*/ 8010603 w 9761374"/>
              <a:gd name="connsiteY7" fmla="*/ 3693288 h 4191253"/>
              <a:gd name="connsiteX8" fmla="*/ 7609628 w 9761374"/>
              <a:gd name="connsiteY8" fmla="*/ 3925298 h 4191253"/>
              <a:gd name="connsiteX9" fmla="*/ 6711904 w 9761374"/>
              <a:gd name="connsiteY9" fmla="*/ 4187270 h 4191253"/>
              <a:gd name="connsiteX10" fmla="*/ 6880503 w 9761374"/>
              <a:gd name="connsiteY10" fmla="*/ 3702948 h 4191253"/>
              <a:gd name="connsiteX11" fmla="*/ 6454608 w 9761374"/>
              <a:gd name="connsiteY11" fmla="*/ 3684848 h 4191253"/>
              <a:gd name="connsiteX12" fmla="*/ 269832 w 9761374"/>
              <a:gd name="connsiteY12" fmla="*/ 3717963 h 4191253"/>
              <a:gd name="connsiteX13" fmla="*/ 45709 w 9761374"/>
              <a:gd name="connsiteY13" fmla="*/ 2226976 h 4191253"/>
              <a:gd name="connsiteX14" fmla="*/ 0 w 9761374"/>
              <a:gd name="connsiteY14" fmla="*/ 123313 h 4191253"/>
              <a:gd name="connsiteX15" fmla="*/ 6334131 w 9761374"/>
              <a:gd name="connsiteY15" fmla="*/ 74489 h 4191253"/>
              <a:gd name="connsiteX0" fmla="*/ 6334131 w 9761374"/>
              <a:gd name="connsiteY0" fmla="*/ 74489 h 4191253"/>
              <a:gd name="connsiteX1" fmla="*/ 8894098 w 9761374"/>
              <a:gd name="connsiteY1" fmla="*/ 1194 h 4191253"/>
              <a:gd name="connsiteX2" fmla="*/ 9719033 w 9761374"/>
              <a:gd name="connsiteY2" fmla="*/ 137574 h 4191253"/>
              <a:gd name="connsiteX3" fmla="*/ 9675361 w 9761374"/>
              <a:gd name="connsiteY3" fmla="*/ 1647089 h 4191253"/>
              <a:gd name="connsiteX4" fmla="*/ 9667887 w 9761374"/>
              <a:gd name="connsiteY4" fmla="*/ 3630039 h 4191253"/>
              <a:gd name="connsiteX5" fmla="*/ 9156509 w 9761374"/>
              <a:gd name="connsiteY5" fmla="*/ 3673064 h 4191253"/>
              <a:gd name="connsiteX6" fmla="*/ 8374371 w 9761374"/>
              <a:gd name="connsiteY6" fmla="*/ 3691906 h 4191253"/>
              <a:gd name="connsiteX7" fmla="*/ 8010603 w 9761374"/>
              <a:gd name="connsiteY7" fmla="*/ 3693288 h 4191253"/>
              <a:gd name="connsiteX8" fmla="*/ 7609628 w 9761374"/>
              <a:gd name="connsiteY8" fmla="*/ 3925298 h 4191253"/>
              <a:gd name="connsiteX9" fmla="*/ 6711904 w 9761374"/>
              <a:gd name="connsiteY9" fmla="*/ 4187270 h 4191253"/>
              <a:gd name="connsiteX10" fmla="*/ 6880503 w 9761374"/>
              <a:gd name="connsiteY10" fmla="*/ 3702948 h 4191253"/>
              <a:gd name="connsiteX11" fmla="*/ 6454608 w 9761374"/>
              <a:gd name="connsiteY11" fmla="*/ 3684848 h 4191253"/>
              <a:gd name="connsiteX12" fmla="*/ 269832 w 9761374"/>
              <a:gd name="connsiteY12" fmla="*/ 3717963 h 4191253"/>
              <a:gd name="connsiteX13" fmla="*/ 45709 w 9761374"/>
              <a:gd name="connsiteY13" fmla="*/ 2226976 h 4191253"/>
              <a:gd name="connsiteX14" fmla="*/ 0 w 9761374"/>
              <a:gd name="connsiteY14" fmla="*/ 123313 h 4191253"/>
              <a:gd name="connsiteX15" fmla="*/ 6334131 w 9761374"/>
              <a:gd name="connsiteY15" fmla="*/ 74489 h 4191253"/>
              <a:gd name="connsiteX0" fmla="*/ 6334131 w 9761374"/>
              <a:gd name="connsiteY0" fmla="*/ 74489 h 4191253"/>
              <a:gd name="connsiteX1" fmla="*/ 8894098 w 9761374"/>
              <a:gd name="connsiteY1" fmla="*/ 1194 h 4191253"/>
              <a:gd name="connsiteX2" fmla="*/ 9719033 w 9761374"/>
              <a:gd name="connsiteY2" fmla="*/ 137574 h 4191253"/>
              <a:gd name="connsiteX3" fmla="*/ 9675361 w 9761374"/>
              <a:gd name="connsiteY3" fmla="*/ 1647089 h 4191253"/>
              <a:gd name="connsiteX4" fmla="*/ 9667887 w 9761374"/>
              <a:gd name="connsiteY4" fmla="*/ 3630039 h 4191253"/>
              <a:gd name="connsiteX5" fmla="*/ 9156509 w 9761374"/>
              <a:gd name="connsiteY5" fmla="*/ 3673064 h 4191253"/>
              <a:gd name="connsiteX6" fmla="*/ 8374371 w 9761374"/>
              <a:gd name="connsiteY6" fmla="*/ 3691906 h 4191253"/>
              <a:gd name="connsiteX7" fmla="*/ 8010603 w 9761374"/>
              <a:gd name="connsiteY7" fmla="*/ 3693288 h 4191253"/>
              <a:gd name="connsiteX8" fmla="*/ 7609628 w 9761374"/>
              <a:gd name="connsiteY8" fmla="*/ 3925298 h 4191253"/>
              <a:gd name="connsiteX9" fmla="*/ 6711904 w 9761374"/>
              <a:gd name="connsiteY9" fmla="*/ 4187270 h 4191253"/>
              <a:gd name="connsiteX10" fmla="*/ 6880503 w 9761374"/>
              <a:gd name="connsiteY10" fmla="*/ 3702948 h 4191253"/>
              <a:gd name="connsiteX11" fmla="*/ 6454608 w 9761374"/>
              <a:gd name="connsiteY11" fmla="*/ 3684848 h 4191253"/>
              <a:gd name="connsiteX12" fmla="*/ 204518 w 9761374"/>
              <a:gd name="connsiteY12" fmla="*/ 3727912 h 4191253"/>
              <a:gd name="connsiteX13" fmla="*/ 45709 w 9761374"/>
              <a:gd name="connsiteY13" fmla="*/ 2226976 h 4191253"/>
              <a:gd name="connsiteX14" fmla="*/ 0 w 9761374"/>
              <a:gd name="connsiteY14" fmla="*/ 123313 h 4191253"/>
              <a:gd name="connsiteX15" fmla="*/ 6334131 w 9761374"/>
              <a:gd name="connsiteY15" fmla="*/ 74489 h 4191253"/>
              <a:gd name="connsiteX0" fmla="*/ 6334131 w 9761374"/>
              <a:gd name="connsiteY0" fmla="*/ 74489 h 4191253"/>
              <a:gd name="connsiteX1" fmla="*/ 8894098 w 9761374"/>
              <a:gd name="connsiteY1" fmla="*/ 1194 h 4191253"/>
              <a:gd name="connsiteX2" fmla="*/ 9719033 w 9761374"/>
              <a:gd name="connsiteY2" fmla="*/ 137574 h 4191253"/>
              <a:gd name="connsiteX3" fmla="*/ 9675361 w 9761374"/>
              <a:gd name="connsiteY3" fmla="*/ 1647089 h 4191253"/>
              <a:gd name="connsiteX4" fmla="*/ 9667887 w 9761374"/>
              <a:gd name="connsiteY4" fmla="*/ 3630039 h 4191253"/>
              <a:gd name="connsiteX5" fmla="*/ 9156509 w 9761374"/>
              <a:gd name="connsiteY5" fmla="*/ 3673064 h 4191253"/>
              <a:gd name="connsiteX6" fmla="*/ 8374371 w 9761374"/>
              <a:gd name="connsiteY6" fmla="*/ 3691906 h 4191253"/>
              <a:gd name="connsiteX7" fmla="*/ 8010603 w 9761374"/>
              <a:gd name="connsiteY7" fmla="*/ 3693288 h 4191253"/>
              <a:gd name="connsiteX8" fmla="*/ 7609628 w 9761374"/>
              <a:gd name="connsiteY8" fmla="*/ 3925298 h 4191253"/>
              <a:gd name="connsiteX9" fmla="*/ 6711904 w 9761374"/>
              <a:gd name="connsiteY9" fmla="*/ 4187270 h 4191253"/>
              <a:gd name="connsiteX10" fmla="*/ 6880503 w 9761374"/>
              <a:gd name="connsiteY10" fmla="*/ 3702948 h 4191253"/>
              <a:gd name="connsiteX11" fmla="*/ 6454608 w 9761374"/>
              <a:gd name="connsiteY11" fmla="*/ 3684848 h 4191253"/>
              <a:gd name="connsiteX12" fmla="*/ 204518 w 9761374"/>
              <a:gd name="connsiteY12" fmla="*/ 3727912 h 4191253"/>
              <a:gd name="connsiteX13" fmla="*/ 45709 w 9761374"/>
              <a:gd name="connsiteY13" fmla="*/ 2226976 h 4191253"/>
              <a:gd name="connsiteX14" fmla="*/ 0 w 9761374"/>
              <a:gd name="connsiteY14" fmla="*/ 123313 h 4191253"/>
              <a:gd name="connsiteX15" fmla="*/ 6334131 w 9761374"/>
              <a:gd name="connsiteY15" fmla="*/ 74489 h 4191253"/>
              <a:gd name="connsiteX0" fmla="*/ 6334131 w 9761374"/>
              <a:gd name="connsiteY0" fmla="*/ 74489 h 4191253"/>
              <a:gd name="connsiteX1" fmla="*/ 8894098 w 9761374"/>
              <a:gd name="connsiteY1" fmla="*/ 1194 h 4191253"/>
              <a:gd name="connsiteX2" fmla="*/ 9719033 w 9761374"/>
              <a:gd name="connsiteY2" fmla="*/ 137574 h 4191253"/>
              <a:gd name="connsiteX3" fmla="*/ 9675361 w 9761374"/>
              <a:gd name="connsiteY3" fmla="*/ 1647089 h 4191253"/>
              <a:gd name="connsiteX4" fmla="*/ 9667887 w 9761374"/>
              <a:gd name="connsiteY4" fmla="*/ 3630039 h 4191253"/>
              <a:gd name="connsiteX5" fmla="*/ 9156509 w 9761374"/>
              <a:gd name="connsiteY5" fmla="*/ 3673064 h 4191253"/>
              <a:gd name="connsiteX6" fmla="*/ 8374371 w 9761374"/>
              <a:gd name="connsiteY6" fmla="*/ 3691906 h 4191253"/>
              <a:gd name="connsiteX7" fmla="*/ 8010603 w 9761374"/>
              <a:gd name="connsiteY7" fmla="*/ 3693288 h 4191253"/>
              <a:gd name="connsiteX8" fmla="*/ 7609628 w 9761374"/>
              <a:gd name="connsiteY8" fmla="*/ 3925298 h 4191253"/>
              <a:gd name="connsiteX9" fmla="*/ 6711904 w 9761374"/>
              <a:gd name="connsiteY9" fmla="*/ 4187270 h 4191253"/>
              <a:gd name="connsiteX10" fmla="*/ 6880503 w 9761374"/>
              <a:gd name="connsiteY10" fmla="*/ 3702948 h 4191253"/>
              <a:gd name="connsiteX11" fmla="*/ 6454608 w 9761374"/>
              <a:gd name="connsiteY11" fmla="*/ 3684848 h 4191253"/>
              <a:gd name="connsiteX12" fmla="*/ 204518 w 9761374"/>
              <a:gd name="connsiteY12" fmla="*/ 3727912 h 4191253"/>
              <a:gd name="connsiteX13" fmla="*/ 45709 w 9761374"/>
              <a:gd name="connsiteY13" fmla="*/ 2226976 h 4191253"/>
              <a:gd name="connsiteX14" fmla="*/ 0 w 9761374"/>
              <a:gd name="connsiteY14" fmla="*/ 123313 h 4191253"/>
              <a:gd name="connsiteX15" fmla="*/ 6334131 w 9761374"/>
              <a:gd name="connsiteY15" fmla="*/ 74489 h 4191253"/>
              <a:gd name="connsiteX0" fmla="*/ 6334131 w 9761374"/>
              <a:gd name="connsiteY0" fmla="*/ 74489 h 4191253"/>
              <a:gd name="connsiteX1" fmla="*/ 8894098 w 9761374"/>
              <a:gd name="connsiteY1" fmla="*/ 1194 h 4191253"/>
              <a:gd name="connsiteX2" fmla="*/ 9719033 w 9761374"/>
              <a:gd name="connsiteY2" fmla="*/ 137574 h 4191253"/>
              <a:gd name="connsiteX3" fmla="*/ 9675361 w 9761374"/>
              <a:gd name="connsiteY3" fmla="*/ 1647089 h 4191253"/>
              <a:gd name="connsiteX4" fmla="*/ 9667887 w 9761374"/>
              <a:gd name="connsiteY4" fmla="*/ 3630039 h 4191253"/>
              <a:gd name="connsiteX5" fmla="*/ 9156509 w 9761374"/>
              <a:gd name="connsiteY5" fmla="*/ 3673064 h 4191253"/>
              <a:gd name="connsiteX6" fmla="*/ 8374371 w 9761374"/>
              <a:gd name="connsiteY6" fmla="*/ 3691906 h 4191253"/>
              <a:gd name="connsiteX7" fmla="*/ 8010603 w 9761374"/>
              <a:gd name="connsiteY7" fmla="*/ 3693288 h 4191253"/>
              <a:gd name="connsiteX8" fmla="*/ 7609628 w 9761374"/>
              <a:gd name="connsiteY8" fmla="*/ 3925298 h 4191253"/>
              <a:gd name="connsiteX9" fmla="*/ 6711904 w 9761374"/>
              <a:gd name="connsiteY9" fmla="*/ 4187270 h 4191253"/>
              <a:gd name="connsiteX10" fmla="*/ 6880503 w 9761374"/>
              <a:gd name="connsiteY10" fmla="*/ 3702948 h 4191253"/>
              <a:gd name="connsiteX11" fmla="*/ 6247779 w 9761374"/>
              <a:gd name="connsiteY11" fmla="*/ 3684848 h 4191253"/>
              <a:gd name="connsiteX12" fmla="*/ 204518 w 9761374"/>
              <a:gd name="connsiteY12" fmla="*/ 3727912 h 4191253"/>
              <a:gd name="connsiteX13" fmla="*/ 45709 w 9761374"/>
              <a:gd name="connsiteY13" fmla="*/ 2226976 h 4191253"/>
              <a:gd name="connsiteX14" fmla="*/ 0 w 9761374"/>
              <a:gd name="connsiteY14" fmla="*/ 123313 h 4191253"/>
              <a:gd name="connsiteX15" fmla="*/ 6334131 w 9761374"/>
              <a:gd name="connsiteY15" fmla="*/ 74489 h 4191253"/>
              <a:gd name="connsiteX0" fmla="*/ 6334131 w 9761374"/>
              <a:gd name="connsiteY0" fmla="*/ 74489 h 4191253"/>
              <a:gd name="connsiteX1" fmla="*/ 8894098 w 9761374"/>
              <a:gd name="connsiteY1" fmla="*/ 1194 h 4191253"/>
              <a:gd name="connsiteX2" fmla="*/ 9719033 w 9761374"/>
              <a:gd name="connsiteY2" fmla="*/ 137574 h 4191253"/>
              <a:gd name="connsiteX3" fmla="*/ 9675361 w 9761374"/>
              <a:gd name="connsiteY3" fmla="*/ 1647089 h 4191253"/>
              <a:gd name="connsiteX4" fmla="*/ 9667887 w 9761374"/>
              <a:gd name="connsiteY4" fmla="*/ 3630039 h 4191253"/>
              <a:gd name="connsiteX5" fmla="*/ 9156509 w 9761374"/>
              <a:gd name="connsiteY5" fmla="*/ 3673064 h 4191253"/>
              <a:gd name="connsiteX6" fmla="*/ 8374371 w 9761374"/>
              <a:gd name="connsiteY6" fmla="*/ 3691906 h 4191253"/>
              <a:gd name="connsiteX7" fmla="*/ 8010603 w 9761374"/>
              <a:gd name="connsiteY7" fmla="*/ 3693288 h 4191253"/>
              <a:gd name="connsiteX8" fmla="*/ 7609628 w 9761374"/>
              <a:gd name="connsiteY8" fmla="*/ 3925298 h 4191253"/>
              <a:gd name="connsiteX9" fmla="*/ 6711904 w 9761374"/>
              <a:gd name="connsiteY9" fmla="*/ 4187270 h 4191253"/>
              <a:gd name="connsiteX10" fmla="*/ 6880503 w 9761374"/>
              <a:gd name="connsiteY10" fmla="*/ 3702948 h 4191253"/>
              <a:gd name="connsiteX11" fmla="*/ 6247779 w 9761374"/>
              <a:gd name="connsiteY11" fmla="*/ 3684848 h 4191253"/>
              <a:gd name="connsiteX12" fmla="*/ 204518 w 9761374"/>
              <a:gd name="connsiteY12" fmla="*/ 3727912 h 4191253"/>
              <a:gd name="connsiteX13" fmla="*/ 45709 w 9761374"/>
              <a:gd name="connsiteY13" fmla="*/ 2226976 h 4191253"/>
              <a:gd name="connsiteX14" fmla="*/ 0 w 9761374"/>
              <a:gd name="connsiteY14" fmla="*/ 123313 h 4191253"/>
              <a:gd name="connsiteX15" fmla="*/ 6334131 w 9761374"/>
              <a:gd name="connsiteY15" fmla="*/ 74489 h 4191253"/>
              <a:gd name="connsiteX0" fmla="*/ 6334131 w 9761374"/>
              <a:gd name="connsiteY0" fmla="*/ 74489 h 4229331"/>
              <a:gd name="connsiteX1" fmla="*/ 8894098 w 9761374"/>
              <a:gd name="connsiteY1" fmla="*/ 1194 h 4229331"/>
              <a:gd name="connsiteX2" fmla="*/ 9719033 w 9761374"/>
              <a:gd name="connsiteY2" fmla="*/ 137574 h 4229331"/>
              <a:gd name="connsiteX3" fmla="*/ 9675361 w 9761374"/>
              <a:gd name="connsiteY3" fmla="*/ 1647089 h 4229331"/>
              <a:gd name="connsiteX4" fmla="*/ 9667887 w 9761374"/>
              <a:gd name="connsiteY4" fmla="*/ 3630039 h 4229331"/>
              <a:gd name="connsiteX5" fmla="*/ 9156509 w 9761374"/>
              <a:gd name="connsiteY5" fmla="*/ 3673064 h 4229331"/>
              <a:gd name="connsiteX6" fmla="*/ 8374371 w 9761374"/>
              <a:gd name="connsiteY6" fmla="*/ 3691906 h 4229331"/>
              <a:gd name="connsiteX7" fmla="*/ 8010603 w 9761374"/>
              <a:gd name="connsiteY7" fmla="*/ 3693288 h 4229331"/>
              <a:gd name="connsiteX8" fmla="*/ 7609628 w 9761374"/>
              <a:gd name="connsiteY8" fmla="*/ 3925298 h 4229331"/>
              <a:gd name="connsiteX9" fmla="*/ 6891313 w 9761374"/>
              <a:gd name="connsiteY9" fmla="*/ 4174512 h 4229331"/>
              <a:gd name="connsiteX10" fmla="*/ 6711904 w 9761374"/>
              <a:gd name="connsiteY10" fmla="*/ 4187270 h 4229331"/>
              <a:gd name="connsiteX11" fmla="*/ 6880503 w 9761374"/>
              <a:gd name="connsiteY11" fmla="*/ 3702948 h 4229331"/>
              <a:gd name="connsiteX12" fmla="*/ 6247779 w 9761374"/>
              <a:gd name="connsiteY12" fmla="*/ 3684848 h 4229331"/>
              <a:gd name="connsiteX13" fmla="*/ 204518 w 9761374"/>
              <a:gd name="connsiteY13" fmla="*/ 3727912 h 4229331"/>
              <a:gd name="connsiteX14" fmla="*/ 45709 w 9761374"/>
              <a:gd name="connsiteY14" fmla="*/ 2226976 h 4229331"/>
              <a:gd name="connsiteX15" fmla="*/ 0 w 9761374"/>
              <a:gd name="connsiteY15" fmla="*/ 123313 h 4229331"/>
              <a:gd name="connsiteX16" fmla="*/ 6334131 w 9761374"/>
              <a:gd name="connsiteY16" fmla="*/ 74489 h 4229331"/>
              <a:gd name="connsiteX0" fmla="*/ 6334131 w 9761374"/>
              <a:gd name="connsiteY0" fmla="*/ 74489 h 4181411"/>
              <a:gd name="connsiteX1" fmla="*/ 8894098 w 9761374"/>
              <a:gd name="connsiteY1" fmla="*/ 1194 h 4181411"/>
              <a:gd name="connsiteX2" fmla="*/ 9719033 w 9761374"/>
              <a:gd name="connsiteY2" fmla="*/ 137574 h 4181411"/>
              <a:gd name="connsiteX3" fmla="*/ 9675361 w 9761374"/>
              <a:gd name="connsiteY3" fmla="*/ 1647089 h 4181411"/>
              <a:gd name="connsiteX4" fmla="*/ 9667887 w 9761374"/>
              <a:gd name="connsiteY4" fmla="*/ 3630039 h 4181411"/>
              <a:gd name="connsiteX5" fmla="*/ 9156509 w 9761374"/>
              <a:gd name="connsiteY5" fmla="*/ 3673064 h 4181411"/>
              <a:gd name="connsiteX6" fmla="*/ 8374371 w 9761374"/>
              <a:gd name="connsiteY6" fmla="*/ 3691906 h 4181411"/>
              <a:gd name="connsiteX7" fmla="*/ 8010603 w 9761374"/>
              <a:gd name="connsiteY7" fmla="*/ 3693288 h 4181411"/>
              <a:gd name="connsiteX8" fmla="*/ 7609628 w 9761374"/>
              <a:gd name="connsiteY8" fmla="*/ 3925298 h 4181411"/>
              <a:gd name="connsiteX9" fmla="*/ 6891313 w 9761374"/>
              <a:gd name="connsiteY9" fmla="*/ 4174512 h 4181411"/>
              <a:gd name="connsiteX10" fmla="*/ 6976141 w 9761374"/>
              <a:gd name="connsiteY10" fmla="*/ 3964822 h 4181411"/>
              <a:gd name="connsiteX11" fmla="*/ 6880503 w 9761374"/>
              <a:gd name="connsiteY11" fmla="*/ 3702948 h 4181411"/>
              <a:gd name="connsiteX12" fmla="*/ 6247779 w 9761374"/>
              <a:gd name="connsiteY12" fmla="*/ 3684848 h 4181411"/>
              <a:gd name="connsiteX13" fmla="*/ 204518 w 9761374"/>
              <a:gd name="connsiteY13" fmla="*/ 3727912 h 4181411"/>
              <a:gd name="connsiteX14" fmla="*/ 45709 w 9761374"/>
              <a:gd name="connsiteY14" fmla="*/ 2226976 h 4181411"/>
              <a:gd name="connsiteX15" fmla="*/ 0 w 9761374"/>
              <a:gd name="connsiteY15" fmla="*/ 123313 h 4181411"/>
              <a:gd name="connsiteX16" fmla="*/ 6334131 w 9761374"/>
              <a:gd name="connsiteY16" fmla="*/ 74489 h 4181411"/>
              <a:gd name="connsiteX0" fmla="*/ 6334131 w 9761374"/>
              <a:gd name="connsiteY0" fmla="*/ 74489 h 4175591"/>
              <a:gd name="connsiteX1" fmla="*/ 8894098 w 9761374"/>
              <a:gd name="connsiteY1" fmla="*/ 1194 h 4175591"/>
              <a:gd name="connsiteX2" fmla="*/ 9719033 w 9761374"/>
              <a:gd name="connsiteY2" fmla="*/ 137574 h 4175591"/>
              <a:gd name="connsiteX3" fmla="*/ 9675361 w 9761374"/>
              <a:gd name="connsiteY3" fmla="*/ 1647089 h 4175591"/>
              <a:gd name="connsiteX4" fmla="*/ 9667887 w 9761374"/>
              <a:gd name="connsiteY4" fmla="*/ 3630039 h 4175591"/>
              <a:gd name="connsiteX5" fmla="*/ 9156509 w 9761374"/>
              <a:gd name="connsiteY5" fmla="*/ 3673064 h 4175591"/>
              <a:gd name="connsiteX6" fmla="*/ 8374371 w 9761374"/>
              <a:gd name="connsiteY6" fmla="*/ 3691906 h 4175591"/>
              <a:gd name="connsiteX7" fmla="*/ 8010603 w 9761374"/>
              <a:gd name="connsiteY7" fmla="*/ 3693288 h 4175591"/>
              <a:gd name="connsiteX8" fmla="*/ 7609628 w 9761374"/>
              <a:gd name="connsiteY8" fmla="*/ 3925298 h 4175591"/>
              <a:gd name="connsiteX9" fmla="*/ 6891313 w 9761374"/>
              <a:gd name="connsiteY9" fmla="*/ 4174512 h 4175591"/>
              <a:gd name="connsiteX10" fmla="*/ 6976141 w 9761374"/>
              <a:gd name="connsiteY10" fmla="*/ 3964822 h 4175591"/>
              <a:gd name="connsiteX11" fmla="*/ 6880503 w 9761374"/>
              <a:gd name="connsiteY11" fmla="*/ 3702948 h 4175591"/>
              <a:gd name="connsiteX12" fmla="*/ 6247779 w 9761374"/>
              <a:gd name="connsiteY12" fmla="*/ 3684848 h 4175591"/>
              <a:gd name="connsiteX13" fmla="*/ 204518 w 9761374"/>
              <a:gd name="connsiteY13" fmla="*/ 3727912 h 4175591"/>
              <a:gd name="connsiteX14" fmla="*/ 45709 w 9761374"/>
              <a:gd name="connsiteY14" fmla="*/ 2226976 h 4175591"/>
              <a:gd name="connsiteX15" fmla="*/ 0 w 9761374"/>
              <a:gd name="connsiteY15" fmla="*/ 123313 h 4175591"/>
              <a:gd name="connsiteX16" fmla="*/ 6334131 w 9761374"/>
              <a:gd name="connsiteY16" fmla="*/ 74489 h 4175591"/>
              <a:gd name="connsiteX0" fmla="*/ 6334131 w 9761374"/>
              <a:gd name="connsiteY0" fmla="*/ 74489 h 4174984"/>
              <a:gd name="connsiteX1" fmla="*/ 8894098 w 9761374"/>
              <a:gd name="connsiteY1" fmla="*/ 1194 h 4174984"/>
              <a:gd name="connsiteX2" fmla="*/ 9719033 w 9761374"/>
              <a:gd name="connsiteY2" fmla="*/ 137574 h 4174984"/>
              <a:gd name="connsiteX3" fmla="*/ 9675361 w 9761374"/>
              <a:gd name="connsiteY3" fmla="*/ 1647089 h 4174984"/>
              <a:gd name="connsiteX4" fmla="*/ 9667887 w 9761374"/>
              <a:gd name="connsiteY4" fmla="*/ 3630039 h 4174984"/>
              <a:gd name="connsiteX5" fmla="*/ 9156509 w 9761374"/>
              <a:gd name="connsiteY5" fmla="*/ 3673064 h 4174984"/>
              <a:gd name="connsiteX6" fmla="*/ 8374371 w 9761374"/>
              <a:gd name="connsiteY6" fmla="*/ 3691906 h 4174984"/>
              <a:gd name="connsiteX7" fmla="*/ 8010603 w 9761374"/>
              <a:gd name="connsiteY7" fmla="*/ 3693288 h 4174984"/>
              <a:gd name="connsiteX8" fmla="*/ 7609628 w 9761374"/>
              <a:gd name="connsiteY8" fmla="*/ 3925298 h 4174984"/>
              <a:gd name="connsiteX9" fmla="*/ 6891313 w 9761374"/>
              <a:gd name="connsiteY9" fmla="*/ 4174512 h 4174984"/>
              <a:gd name="connsiteX10" fmla="*/ 7104783 w 9761374"/>
              <a:gd name="connsiteY10" fmla="*/ 3761441 h 4174984"/>
              <a:gd name="connsiteX11" fmla="*/ 6880503 w 9761374"/>
              <a:gd name="connsiteY11" fmla="*/ 3702948 h 4174984"/>
              <a:gd name="connsiteX12" fmla="*/ 6247779 w 9761374"/>
              <a:gd name="connsiteY12" fmla="*/ 3684848 h 4174984"/>
              <a:gd name="connsiteX13" fmla="*/ 204518 w 9761374"/>
              <a:gd name="connsiteY13" fmla="*/ 3727912 h 4174984"/>
              <a:gd name="connsiteX14" fmla="*/ 45709 w 9761374"/>
              <a:gd name="connsiteY14" fmla="*/ 2226976 h 4174984"/>
              <a:gd name="connsiteX15" fmla="*/ 0 w 9761374"/>
              <a:gd name="connsiteY15" fmla="*/ 123313 h 4174984"/>
              <a:gd name="connsiteX16" fmla="*/ 6334131 w 9761374"/>
              <a:gd name="connsiteY16" fmla="*/ 74489 h 4174984"/>
              <a:gd name="connsiteX0" fmla="*/ 6334131 w 9761374"/>
              <a:gd name="connsiteY0" fmla="*/ 74489 h 4174885"/>
              <a:gd name="connsiteX1" fmla="*/ 8894098 w 9761374"/>
              <a:gd name="connsiteY1" fmla="*/ 1194 h 4174885"/>
              <a:gd name="connsiteX2" fmla="*/ 9719033 w 9761374"/>
              <a:gd name="connsiteY2" fmla="*/ 137574 h 4174885"/>
              <a:gd name="connsiteX3" fmla="*/ 9675361 w 9761374"/>
              <a:gd name="connsiteY3" fmla="*/ 1647089 h 4174885"/>
              <a:gd name="connsiteX4" fmla="*/ 9667887 w 9761374"/>
              <a:gd name="connsiteY4" fmla="*/ 3630039 h 4174885"/>
              <a:gd name="connsiteX5" fmla="*/ 9156509 w 9761374"/>
              <a:gd name="connsiteY5" fmla="*/ 3673064 h 4174885"/>
              <a:gd name="connsiteX6" fmla="*/ 8374371 w 9761374"/>
              <a:gd name="connsiteY6" fmla="*/ 3691906 h 4174885"/>
              <a:gd name="connsiteX7" fmla="*/ 8010603 w 9761374"/>
              <a:gd name="connsiteY7" fmla="*/ 3693288 h 4174885"/>
              <a:gd name="connsiteX8" fmla="*/ 7609628 w 9761374"/>
              <a:gd name="connsiteY8" fmla="*/ 3925298 h 4174885"/>
              <a:gd name="connsiteX9" fmla="*/ 6891313 w 9761374"/>
              <a:gd name="connsiteY9" fmla="*/ 4174512 h 4174885"/>
              <a:gd name="connsiteX10" fmla="*/ 7160412 w 9761374"/>
              <a:gd name="connsiteY10" fmla="*/ 3666106 h 4174885"/>
              <a:gd name="connsiteX11" fmla="*/ 6880503 w 9761374"/>
              <a:gd name="connsiteY11" fmla="*/ 3702948 h 4174885"/>
              <a:gd name="connsiteX12" fmla="*/ 6247779 w 9761374"/>
              <a:gd name="connsiteY12" fmla="*/ 3684848 h 4174885"/>
              <a:gd name="connsiteX13" fmla="*/ 204518 w 9761374"/>
              <a:gd name="connsiteY13" fmla="*/ 3727912 h 4174885"/>
              <a:gd name="connsiteX14" fmla="*/ 45709 w 9761374"/>
              <a:gd name="connsiteY14" fmla="*/ 2226976 h 4174885"/>
              <a:gd name="connsiteX15" fmla="*/ 0 w 9761374"/>
              <a:gd name="connsiteY15" fmla="*/ 123313 h 4174885"/>
              <a:gd name="connsiteX16" fmla="*/ 6334131 w 9761374"/>
              <a:gd name="connsiteY16" fmla="*/ 74489 h 4174885"/>
              <a:gd name="connsiteX0" fmla="*/ 6334131 w 9761374"/>
              <a:gd name="connsiteY0" fmla="*/ 74489 h 4174887"/>
              <a:gd name="connsiteX1" fmla="*/ 8894098 w 9761374"/>
              <a:gd name="connsiteY1" fmla="*/ 1194 h 4174887"/>
              <a:gd name="connsiteX2" fmla="*/ 9719033 w 9761374"/>
              <a:gd name="connsiteY2" fmla="*/ 137574 h 4174887"/>
              <a:gd name="connsiteX3" fmla="*/ 9675361 w 9761374"/>
              <a:gd name="connsiteY3" fmla="*/ 1647089 h 4174887"/>
              <a:gd name="connsiteX4" fmla="*/ 9667887 w 9761374"/>
              <a:gd name="connsiteY4" fmla="*/ 3630039 h 4174887"/>
              <a:gd name="connsiteX5" fmla="*/ 9156509 w 9761374"/>
              <a:gd name="connsiteY5" fmla="*/ 3673064 h 4174887"/>
              <a:gd name="connsiteX6" fmla="*/ 8374371 w 9761374"/>
              <a:gd name="connsiteY6" fmla="*/ 3691906 h 4174887"/>
              <a:gd name="connsiteX7" fmla="*/ 8010603 w 9761374"/>
              <a:gd name="connsiteY7" fmla="*/ 3693288 h 4174887"/>
              <a:gd name="connsiteX8" fmla="*/ 7609628 w 9761374"/>
              <a:gd name="connsiteY8" fmla="*/ 3925298 h 4174887"/>
              <a:gd name="connsiteX9" fmla="*/ 6891313 w 9761374"/>
              <a:gd name="connsiteY9" fmla="*/ 4174512 h 4174887"/>
              <a:gd name="connsiteX10" fmla="*/ 7160412 w 9761374"/>
              <a:gd name="connsiteY10" fmla="*/ 3666106 h 4174887"/>
              <a:gd name="connsiteX11" fmla="*/ 6814444 w 9761374"/>
              <a:gd name="connsiteY11" fmla="*/ 3690237 h 4174887"/>
              <a:gd name="connsiteX12" fmla="*/ 6247779 w 9761374"/>
              <a:gd name="connsiteY12" fmla="*/ 3684848 h 4174887"/>
              <a:gd name="connsiteX13" fmla="*/ 204518 w 9761374"/>
              <a:gd name="connsiteY13" fmla="*/ 3727912 h 4174887"/>
              <a:gd name="connsiteX14" fmla="*/ 45709 w 9761374"/>
              <a:gd name="connsiteY14" fmla="*/ 2226976 h 4174887"/>
              <a:gd name="connsiteX15" fmla="*/ 0 w 9761374"/>
              <a:gd name="connsiteY15" fmla="*/ 123313 h 4174887"/>
              <a:gd name="connsiteX16" fmla="*/ 6334131 w 9761374"/>
              <a:gd name="connsiteY16" fmla="*/ 74489 h 4174887"/>
              <a:gd name="connsiteX0" fmla="*/ 6334131 w 9761374"/>
              <a:gd name="connsiteY0" fmla="*/ 74489 h 4174887"/>
              <a:gd name="connsiteX1" fmla="*/ 8894098 w 9761374"/>
              <a:gd name="connsiteY1" fmla="*/ 1194 h 4174887"/>
              <a:gd name="connsiteX2" fmla="*/ 9719033 w 9761374"/>
              <a:gd name="connsiteY2" fmla="*/ 137574 h 4174887"/>
              <a:gd name="connsiteX3" fmla="*/ 9675361 w 9761374"/>
              <a:gd name="connsiteY3" fmla="*/ 1647089 h 4174887"/>
              <a:gd name="connsiteX4" fmla="*/ 9667887 w 9761374"/>
              <a:gd name="connsiteY4" fmla="*/ 3630039 h 4174887"/>
              <a:gd name="connsiteX5" fmla="*/ 9156509 w 9761374"/>
              <a:gd name="connsiteY5" fmla="*/ 3673064 h 4174887"/>
              <a:gd name="connsiteX6" fmla="*/ 8374371 w 9761374"/>
              <a:gd name="connsiteY6" fmla="*/ 3691906 h 4174887"/>
              <a:gd name="connsiteX7" fmla="*/ 8010603 w 9761374"/>
              <a:gd name="connsiteY7" fmla="*/ 3693288 h 4174887"/>
              <a:gd name="connsiteX8" fmla="*/ 7609628 w 9761374"/>
              <a:gd name="connsiteY8" fmla="*/ 3925298 h 4174887"/>
              <a:gd name="connsiteX9" fmla="*/ 6891313 w 9761374"/>
              <a:gd name="connsiteY9" fmla="*/ 4174512 h 4174887"/>
              <a:gd name="connsiteX10" fmla="*/ 7160412 w 9761374"/>
              <a:gd name="connsiteY10" fmla="*/ 3666106 h 4174887"/>
              <a:gd name="connsiteX11" fmla="*/ 6814444 w 9761374"/>
              <a:gd name="connsiteY11" fmla="*/ 3690237 h 4174887"/>
              <a:gd name="connsiteX12" fmla="*/ 6247779 w 9761374"/>
              <a:gd name="connsiteY12" fmla="*/ 3684848 h 4174887"/>
              <a:gd name="connsiteX13" fmla="*/ 204518 w 9761374"/>
              <a:gd name="connsiteY13" fmla="*/ 3727912 h 4174887"/>
              <a:gd name="connsiteX14" fmla="*/ 45709 w 9761374"/>
              <a:gd name="connsiteY14" fmla="*/ 2226976 h 4174887"/>
              <a:gd name="connsiteX15" fmla="*/ 0 w 9761374"/>
              <a:gd name="connsiteY15" fmla="*/ 123313 h 4174887"/>
              <a:gd name="connsiteX16" fmla="*/ 6334131 w 9761374"/>
              <a:gd name="connsiteY16" fmla="*/ 74489 h 4174887"/>
              <a:gd name="connsiteX0" fmla="*/ 6334131 w 9761374"/>
              <a:gd name="connsiteY0" fmla="*/ 74489 h 4174883"/>
              <a:gd name="connsiteX1" fmla="*/ 8894098 w 9761374"/>
              <a:gd name="connsiteY1" fmla="*/ 1194 h 4174883"/>
              <a:gd name="connsiteX2" fmla="*/ 9719033 w 9761374"/>
              <a:gd name="connsiteY2" fmla="*/ 137574 h 4174883"/>
              <a:gd name="connsiteX3" fmla="*/ 9675361 w 9761374"/>
              <a:gd name="connsiteY3" fmla="*/ 1647089 h 4174883"/>
              <a:gd name="connsiteX4" fmla="*/ 9667887 w 9761374"/>
              <a:gd name="connsiteY4" fmla="*/ 3630039 h 4174883"/>
              <a:gd name="connsiteX5" fmla="*/ 9156509 w 9761374"/>
              <a:gd name="connsiteY5" fmla="*/ 3673064 h 4174883"/>
              <a:gd name="connsiteX6" fmla="*/ 8374371 w 9761374"/>
              <a:gd name="connsiteY6" fmla="*/ 3691906 h 4174883"/>
              <a:gd name="connsiteX7" fmla="*/ 8010603 w 9761374"/>
              <a:gd name="connsiteY7" fmla="*/ 3693288 h 4174883"/>
              <a:gd name="connsiteX8" fmla="*/ 7609628 w 9761374"/>
              <a:gd name="connsiteY8" fmla="*/ 3925298 h 4174883"/>
              <a:gd name="connsiteX9" fmla="*/ 6891313 w 9761374"/>
              <a:gd name="connsiteY9" fmla="*/ 4174512 h 4174883"/>
              <a:gd name="connsiteX10" fmla="*/ 7160412 w 9761374"/>
              <a:gd name="connsiteY10" fmla="*/ 3666106 h 4174883"/>
              <a:gd name="connsiteX11" fmla="*/ 6877027 w 9761374"/>
              <a:gd name="connsiteY11" fmla="*/ 3718837 h 4174883"/>
              <a:gd name="connsiteX12" fmla="*/ 6247779 w 9761374"/>
              <a:gd name="connsiteY12" fmla="*/ 3684848 h 4174883"/>
              <a:gd name="connsiteX13" fmla="*/ 204518 w 9761374"/>
              <a:gd name="connsiteY13" fmla="*/ 3727912 h 4174883"/>
              <a:gd name="connsiteX14" fmla="*/ 45709 w 9761374"/>
              <a:gd name="connsiteY14" fmla="*/ 2226976 h 4174883"/>
              <a:gd name="connsiteX15" fmla="*/ 0 w 9761374"/>
              <a:gd name="connsiteY15" fmla="*/ 123313 h 4174883"/>
              <a:gd name="connsiteX16" fmla="*/ 6334131 w 9761374"/>
              <a:gd name="connsiteY16" fmla="*/ 74489 h 4174883"/>
              <a:gd name="connsiteX0" fmla="*/ 6334131 w 9761374"/>
              <a:gd name="connsiteY0" fmla="*/ 74489 h 4174883"/>
              <a:gd name="connsiteX1" fmla="*/ 8894098 w 9761374"/>
              <a:gd name="connsiteY1" fmla="*/ 1194 h 4174883"/>
              <a:gd name="connsiteX2" fmla="*/ 9719033 w 9761374"/>
              <a:gd name="connsiteY2" fmla="*/ 137574 h 4174883"/>
              <a:gd name="connsiteX3" fmla="*/ 9675361 w 9761374"/>
              <a:gd name="connsiteY3" fmla="*/ 1647089 h 4174883"/>
              <a:gd name="connsiteX4" fmla="*/ 9667887 w 9761374"/>
              <a:gd name="connsiteY4" fmla="*/ 3630039 h 4174883"/>
              <a:gd name="connsiteX5" fmla="*/ 9156509 w 9761374"/>
              <a:gd name="connsiteY5" fmla="*/ 3673064 h 4174883"/>
              <a:gd name="connsiteX6" fmla="*/ 8374371 w 9761374"/>
              <a:gd name="connsiteY6" fmla="*/ 3691906 h 4174883"/>
              <a:gd name="connsiteX7" fmla="*/ 8010603 w 9761374"/>
              <a:gd name="connsiteY7" fmla="*/ 3693288 h 4174883"/>
              <a:gd name="connsiteX8" fmla="*/ 7609628 w 9761374"/>
              <a:gd name="connsiteY8" fmla="*/ 3925298 h 4174883"/>
              <a:gd name="connsiteX9" fmla="*/ 6891313 w 9761374"/>
              <a:gd name="connsiteY9" fmla="*/ 4174512 h 4174883"/>
              <a:gd name="connsiteX10" fmla="*/ 7160412 w 9761374"/>
              <a:gd name="connsiteY10" fmla="*/ 3666106 h 4174883"/>
              <a:gd name="connsiteX11" fmla="*/ 6877027 w 9761374"/>
              <a:gd name="connsiteY11" fmla="*/ 3718837 h 4174883"/>
              <a:gd name="connsiteX12" fmla="*/ 6247779 w 9761374"/>
              <a:gd name="connsiteY12" fmla="*/ 3684848 h 4174883"/>
              <a:gd name="connsiteX13" fmla="*/ 204518 w 9761374"/>
              <a:gd name="connsiteY13" fmla="*/ 3727912 h 4174883"/>
              <a:gd name="connsiteX14" fmla="*/ 45709 w 9761374"/>
              <a:gd name="connsiteY14" fmla="*/ 2226976 h 4174883"/>
              <a:gd name="connsiteX15" fmla="*/ 0 w 9761374"/>
              <a:gd name="connsiteY15" fmla="*/ 123313 h 4174883"/>
              <a:gd name="connsiteX16" fmla="*/ 6334131 w 9761374"/>
              <a:gd name="connsiteY16" fmla="*/ 74489 h 4174883"/>
              <a:gd name="connsiteX0" fmla="*/ 6334131 w 9761374"/>
              <a:gd name="connsiteY0" fmla="*/ 74489 h 4174883"/>
              <a:gd name="connsiteX1" fmla="*/ 8894098 w 9761374"/>
              <a:gd name="connsiteY1" fmla="*/ 1194 h 4174883"/>
              <a:gd name="connsiteX2" fmla="*/ 9719033 w 9761374"/>
              <a:gd name="connsiteY2" fmla="*/ 137574 h 4174883"/>
              <a:gd name="connsiteX3" fmla="*/ 9675361 w 9761374"/>
              <a:gd name="connsiteY3" fmla="*/ 1647089 h 4174883"/>
              <a:gd name="connsiteX4" fmla="*/ 9667887 w 9761374"/>
              <a:gd name="connsiteY4" fmla="*/ 3630039 h 4174883"/>
              <a:gd name="connsiteX5" fmla="*/ 9156509 w 9761374"/>
              <a:gd name="connsiteY5" fmla="*/ 3673064 h 4174883"/>
              <a:gd name="connsiteX6" fmla="*/ 8374371 w 9761374"/>
              <a:gd name="connsiteY6" fmla="*/ 3691906 h 4174883"/>
              <a:gd name="connsiteX7" fmla="*/ 8010603 w 9761374"/>
              <a:gd name="connsiteY7" fmla="*/ 3693288 h 4174883"/>
              <a:gd name="connsiteX8" fmla="*/ 7609628 w 9761374"/>
              <a:gd name="connsiteY8" fmla="*/ 3925298 h 4174883"/>
              <a:gd name="connsiteX9" fmla="*/ 6891313 w 9761374"/>
              <a:gd name="connsiteY9" fmla="*/ 4174512 h 4174883"/>
              <a:gd name="connsiteX10" fmla="*/ 7160412 w 9761374"/>
              <a:gd name="connsiteY10" fmla="*/ 3666106 h 4174883"/>
              <a:gd name="connsiteX11" fmla="*/ 6877027 w 9761374"/>
              <a:gd name="connsiteY11" fmla="*/ 3718837 h 4174883"/>
              <a:gd name="connsiteX12" fmla="*/ 6247779 w 9761374"/>
              <a:gd name="connsiteY12" fmla="*/ 3684848 h 4174883"/>
              <a:gd name="connsiteX13" fmla="*/ 204518 w 9761374"/>
              <a:gd name="connsiteY13" fmla="*/ 3727912 h 4174883"/>
              <a:gd name="connsiteX14" fmla="*/ 45709 w 9761374"/>
              <a:gd name="connsiteY14" fmla="*/ 2226976 h 4174883"/>
              <a:gd name="connsiteX15" fmla="*/ 0 w 9761374"/>
              <a:gd name="connsiteY15" fmla="*/ 123313 h 4174883"/>
              <a:gd name="connsiteX16" fmla="*/ 6334131 w 9761374"/>
              <a:gd name="connsiteY16" fmla="*/ 74489 h 4174883"/>
              <a:gd name="connsiteX0" fmla="*/ 6334131 w 9761374"/>
              <a:gd name="connsiteY0" fmla="*/ 74489 h 4174890"/>
              <a:gd name="connsiteX1" fmla="*/ 8894098 w 9761374"/>
              <a:gd name="connsiteY1" fmla="*/ 1194 h 4174890"/>
              <a:gd name="connsiteX2" fmla="*/ 9719033 w 9761374"/>
              <a:gd name="connsiteY2" fmla="*/ 137574 h 4174890"/>
              <a:gd name="connsiteX3" fmla="*/ 9675361 w 9761374"/>
              <a:gd name="connsiteY3" fmla="*/ 1647089 h 4174890"/>
              <a:gd name="connsiteX4" fmla="*/ 9667887 w 9761374"/>
              <a:gd name="connsiteY4" fmla="*/ 3630039 h 4174890"/>
              <a:gd name="connsiteX5" fmla="*/ 9156509 w 9761374"/>
              <a:gd name="connsiteY5" fmla="*/ 3673064 h 4174890"/>
              <a:gd name="connsiteX6" fmla="*/ 8374371 w 9761374"/>
              <a:gd name="connsiteY6" fmla="*/ 3691906 h 4174890"/>
              <a:gd name="connsiteX7" fmla="*/ 8010603 w 9761374"/>
              <a:gd name="connsiteY7" fmla="*/ 3693288 h 4174890"/>
              <a:gd name="connsiteX8" fmla="*/ 7609628 w 9761374"/>
              <a:gd name="connsiteY8" fmla="*/ 3925298 h 4174890"/>
              <a:gd name="connsiteX9" fmla="*/ 6891313 w 9761374"/>
              <a:gd name="connsiteY9" fmla="*/ 4174512 h 4174890"/>
              <a:gd name="connsiteX10" fmla="*/ 7160412 w 9761374"/>
              <a:gd name="connsiteY10" fmla="*/ 3666106 h 4174890"/>
              <a:gd name="connsiteX11" fmla="*/ 6877027 w 9761374"/>
              <a:gd name="connsiteY11" fmla="*/ 3667992 h 4174890"/>
              <a:gd name="connsiteX12" fmla="*/ 6247779 w 9761374"/>
              <a:gd name="connsiteY12" fmla="*/ 3684848 h 4174890"/>
              <a:gd name="connsiteX13" fmla="*/ 204518 w 9761374"/>
              <a:gd name="connsiteY13" fmla="*/ 3727912 h 4174890"/>
              <a:gd name="connsiteX14" fmla="*/ 45709 w 9761374"/>
              <a:gd name="connsiteY14" fmla="*/ 2226976 h 4174890"/>
              <a:gd name="connsiteX15" fmla="*/ 0 w 9761374"/>
              <a:gd name="connsiteY15" fmla="*/ 123313 h 4174890"/>
              <a:gd name="connsiteX16" fmla="*/ 6334131 w 9761374"/>
              <a:gd name="connsiteY16" fmla="*/ 74489 h 4174890"/>
              <a:gd name="connsiteX0" fmla="*/ 6334131 w 9761374"/>
              <a:gd name="connsiteY0" fmla="*/ 74489 h 4174890"/>
              <a:gd name="connsiteX1" fmla="*/ 8894098 w 9761374"/>
              <a:gd name="connsiteY1" fmla="*/ 1194 h 4174890"/>
              <a:gd name="connsiteX2" fmla="*/ 9719033 w 9761374"/>
              <a:gd name="connsiteY2" fmla="*/ 137574 h 4174890"/>
              <a:gd name="connsiteX3" fmla="*/ 9675361 w 9761374"/>
              <a:gd name="connsiteY3" fmla="*/ 1647089 h 4174890"/>
              <a:gd name="connsiteX4" fmla="*/ 9667887 w 9761374"/>
              <a:gd name="connsiteY4" fmla="*/ 3630039 h 4174890"/>
              <a:gd name="connsiteX5" fmla="*/ 9156509 w 9761374"/>
              <a:gd name="connsiteY5" fmla="*/ 3673064 h 4174890"/>
              <a:gd name="connsiteX6" fmla="*/ 8374371 w 9761374"/>
              <a:gd name="connsiteY6" fmla="*/ 3691906 h 4174890"/>
              <a:gd name="connsiteX7" fmla="*/ 8010603 w 9761374"/>
              <a:gd name="connsiteY7" fmla="*/ 3693288 h 4174890"/>
              <a:gd name="connsiteX8" fmla="*/ 7609628 w 9761374"/>
              <a:gd name="connsiteY8" fmla="*/ 3925298 h 4174890"/>
              <a:gd name="connsiteX9" fmla="*/ 6891313 w 9761374"/>
              <a:gd name="connsiteY9" fmla="*/ 4174512 h 4174890"/>
              <a:gd name="connsiteX10" fmla="*/ 7160412 w 9761374"/>
              <a:gd name="connsiteY10" fmla="*/ 3666106 h 4174890"/>
              <a:gd name="connsiteX11" fmla="*/ 6877027 w 9761374"/>
              <a:gd name="connsiteY11" fmla="*/ 3667992 h 4174890"/>
              <a:gd name="connsiteX12" fmla="*/ 6247779 w 9761374"/>
              <a:gd name="connsiteY12" fmla="*/ 3684848 h 4174890"/>
              <a:gd name="connsiteX13" fmla="*/ 204518 w 9761374"/>
              <a:gd name="connsiteY13" fmla="*/ 3727912 h 4174890"/>
              <a:gd name="connsiteX14" fmla="*/ 45709 w 9761374"/>
              <a:gd name="connsiteY14" fmla="*/ 2226976 h 4174890"/>
              <a:gd name="connsiteX15" fmla="*/ 0 w 9761374"/>
              <a:gd name="connsiteY15" fmla="*/ 123313 h 4174890"/>
              <a:gd name="connsiteX16" fmla="*/ 6334131 w 9761374"/>
              <a:gd name="connsiteY16" fmla="*/ 74489 h 4174890"/>
              <a:gd name="connsiteX0" fmla="*/ 6334131 w 9761374"/>
              <a:gd name="connsiteY0" fmla="*/ 74489 h 4174888"/>
              <a:gd name="connsiteX1" fmla="*/ 8894098 w 9761374"/>
              <a:gd name="connsiteY1" fmla="*/ 1194 h 4174888"/>
              <a:gd name="connsiteX2" fmla="*/ 9719033 w 9761374"/>
              <a:gd name="connsiteY2" fmla="*/ 137574 h 4174888"/>
              <a:gd name="connsiteX3" fmla="*/ 9675361 w 9761374"/>
              <a:gd name="connsiteY3" fmla="*/ 1647089 h 4174888"/>
              <a:gd name="connsiteX4" fmla="*/ 9667887 w 9761374"/>
              <a:gd name="connsiteY4" fmla="*/ 3630039 h 4174888"/>
              <a:gd name="connsiteX5" fmla="*/ 9156509 w 9761374"/>
              <a:gd name="connsiteY5" fmla="*/ 3673064 h 4174888"/>
              <a:gd name="connsiteX6" fmla="*/ 8374371 w 9761374"/>
              <a:gd name="connsiteY6" fmla="*/ 3691906 h 4174888"/>
              <a:gd name="connsiteX7" fmla="*/ 8010603 w 9761374"/>
              <a:gd name="connsiteY7" fmla="*/ 3693288 h 4174888"/>
              <a:gd name="connsiteX8" fmla="*/ 7609628 w 9761374"/>
              <a:gd name="connsiteY8" fmla="*/ 3925298 h 4174888"/>
              <a:gd name="connsiteX9" fmla="*/ 6891313 w 9761374"/>
              <a:gd name="connsiteY9" fmla="*/ 4174512 h 4174888"/>
              <a:gd name="connsiteX10" fmla="*/ 7160412 w 9761374"/>
              <a:gd name="connsiteY10" fmla="*/ 3666106 h 4174888"/>
              <a:gd name="connsiteX11" fmla="*/ 6247779 w 9761374"/>
              <a:gd name="connsiteY11" fmla="*/ 3684848 h 4174888"/>
              <a:gd name="connsiteX12" fmla="*/ 204518 w 9761374"/>
              <a:gd name="connsiteY12" fmla="*/ 3727912 h 4174888"/>
              <a:gd name="connsiteX13" fmla="*/ 45709 w 9761374"/>
              <a:gd name="connsiteY13" fmla="*/ 2226976 h 4174888"/>
              <a:gd name="connsiteX14" fmla="*/ 0 w 9761374"/>
              <a:gd name="connsiteY14" fmla="*/ 123313 h 4174888"/>
              <a:gd name="connsiteX15" fmla="*/ 6334131 w 9761374"/>
              <a:gd name="connsiteY15" fmla="*/ 74489 h 4174888"/>
              <a:gd name="connsiteX0" fmla="*/ 6334131 w 9761374"/>
              <a:gd name="connsiteY0" fmla="*/ 74489 h 4174870"/>
              <a:gd name="connsiteX1" fmla="*/ 8894098 w 9761374"/>
              <a:gd name="connsiteY1" fmla="*/ 1194 h 4174870"/>
              <a:gd name="connsiteX2" fmla="*/ 9719033 w 9761374"/>
              <a:gd name="connsiteY2" fmla="*/ 137574 h 4174870"/>
              <a:gd name="connsiteX3" fmla="*/ 9675361 w 9761374"/>
              <a:gd name="connsiteY3" fmla="*/ 1647089 h 4174870"/>
              <a:gd name="connsiteX4" fmla="*/ 9667887 w 9761374"/>
              <a:gd name="connsiteY4" fmla="*/ 3630039 h 4174870"/>
              <a:gd name="connsiteX5" fmla="*/ 9156509 w 9761374"/>
              <a:gd name="connsiteY5" fmla="*/ 3673064 h 4174870"/>
              <a:gd name="connsiteX6" fmla="*/ 8374371 w 9761374"/>
              <a:gd name="connsiteY6" fmla="*/ 3691906 h 4174870"/>
              <a:gd name="connsiteX7" fmla="*/ 8010603 w 9761374"/>
              <a:gd name="connsiteY7" fmla="*/ 3693288 h 4174870"/>
              <a:gd name="connsiteX8" fmla="*/ 7609628 w 9761374"/>
              <a:gd name="connsiteY8" fmla="*/ 3925298 h 4174870"/>
              <a:gd name="connsiteX9" fmla="*/ 6891313 w 9761374"/>
              <a:gd name="connsiteY9" fmla="*/ 4174512 h 4174870"/>
              <a:gd name="connsiteX10" fmla="*/ 7160412 w 9761374"/>
              <a:gd name="connsiteY10" fmla="*/ 3666106 h 4174870"/>
              <a:gd name="connsiteX11" fmla="*/ 6247779 w 9761374"/>
              <a:gd name="connsiteY11" fmla="*/ 3684848 h 4174870"/>
              <a:gd name="connsiteX12" fmla="*/ 204518 w 9761374"/>
              <a:gd name="connsiteY12" fmla="*/ 3727912 h 4174870"/>
              <a:gd name="connsiteX13" fmla="*/ 45709 w 9761374"/>
              <a:gd name="connsiteY13" fmla="*/ 2226976 h 4174870"/>
              <a:gd name="connsiteX14" fmla="*/ 0 w 9761374"/>
              <a:gd name="connsiteY14" fmla="*/ 123313 h 4174870"/>
              <a:gd name="connsiteX15" fmla="*/ 6334131 w 9761374"/>
              <a:gd name="connsiteY15" fmla="*/ 74489 h 4174870"/>
              <a:gd name="connsiteX0" fmla="*/ 6334131 w 9761374"/>
              <a:gd name="connsiteY0" fmla="*/ 74489 h 4174863"/>
              <a:gd name="connsiteX1" fmla="*/ 8894098 w 9761374"/>
              <a:gd name="connsiteY1" fmla="*/ 1194 h 4174863"/>
              <a:gd name="connsiteX2" fmla="*/ 9719033 w 9761374"/>
              <a:gd name="connsiteY2" fmla="*/ 137574 h 4174863"/>
              <a:gd name="connsiteX3" fmla="*/ 9675361 w 9761374"/>
              <a:gd name="connsiteY3" fmla="*/ 1647089 h 4174863"/>
              <a:gd name="connsiteX4" fmla="*/ 9667887 w 9761374"/>
              <a:gd name="connsiteY4" fmla="*/ 3630039 h 4174863"/>
              <a:gd name="connsiteX5" fmla="*/ 9156509 w 9761374"/>
              <a:gd name="connsiteY5" fmla="*/ 3673064 h 4174863"/>
              <a:gd name="connsiteX6" fmla="*/ 8374371 w 9761374"/>
              <a:gd name="connsiteY6" fmla="*/ 3691906 h 4174863"/>
              <a:gd name="connsiteX7" fmla="*/ 8010603 w 9761374"/>
              <a:gd name="connsiteY7" fmla="*/ 3693288 h 4174863"/>
              <a:gd name="connsiteX8" fmla="*/ 7609628 w 9761374"/>
              <a:gd name="connsiteY8" fmla="*/ 3925298 h 4174863"/>
              <a:gd name="connsiteX9" fmla="*/ 6891313 w 9761374"/>
              <a:gd name="connsiteY9" fmla="*/ 4174512 h 4174863"/>
              <a:gd name="connsiteX10" fmla="*/ 7160412 w 9761374"/>
              <a:gd name="connsiteY10" fmla="*/ 3666106 h 4174863"/>
              <a:gd name="connsiteX11" fmla="*/ 6247779 w 9761374"/>
              <a:gd name="connsiteY11" fmla="*/ 3684848 h 4174863"/>
              <a:gd name="connsiteX12" fmla="*/ 204518 w 9761374"/>
              <a:gd name="connsiteY12" fmla="*/ 3727912 h 4174863"/>
              <a:gd name="connsiteX13" fmla="*/ 45709 w 9761374"/>
              <a:gd name="connsiteY13" fmla="*/ 2226976 h 4174863"/>
              <a:gd name="connsiteX14" fmla="*/ 0 w 9761374"/>
              <a:gd name="connsiteY14" fmla="*/ 123313 h 4174863"/>
              <a:gd name="connsiteX15" fmla="*/ 6334131 w 9761374"/>
              <a:gd name="connsiteY15" fmla="*/ 74489 h 4174863"/>
              <a:gd name="connsiteX0" fmla="*/ 6334131 w 9761374"/>
              <a:gd name="connsiteY0" fmla="*/ 74489 h 4174887"/>
              <a:gd name="connsiteX1" fmla="*/ 8894098 w 9761374"/>
              <a:gd name="connsiteY1" fmla="*/ 1194 h 4174887"/>
              <a:gd name="connsiteX2" fmla="*/ 9719033 w 9761374"/>
              <a:gd name="connsiteY2" fmla="*/ 137574 h 4174887"/>
              <a:gd name="connsiteX3" fmla="*/ 9675361 w 9761374"/>
              <a:gd name="connsiteY3" fmla="*/ 1647089 h 4174887"/>
              <a:gd name="connsiteX4" fmla="*/ 9667887 w 9761374"/>
              <a:gd name="connsiteY4" fmla="*/ 3630039 h 4174887"/>
              <a:gd name="connsiteX5" fmla="*/ 9156509 w 9761374"/>
              <a:gd name="connsiteY5" fmla="*/ 3673064 h 4174887"/>
              <a:gd name="connsiteX6" fmla="*/ 8374371 w 9761374"/>
              <a:gd name="connsiteY6" fmla="*/ 3691906 h 4174887"/>
              <a:gd name="connsiteX7" fmla="*/ 8010603 w 9761374"/>
              <a:gd name="connsiteY7" fmla="*/ 3693288 h 4174887"/>
              <a:gd name="connsiteX8" fmla="*/ 7609628 w 9761374"/>
              <a:gd name="connsiteY8" fmla="*/ 3925298 h 4174887"/>
              <a:gd name="connsiteX9" fmla="*/ 6891313 w 9761374"/>
              <a:gd name="connsiteY9" fmla="*/ 4174512 h 4174887"/>
              <a:gd name="connsiteX10" fmla="*/ 7160412 w 9761374"/>
              <a:gd name="connsiteY10" fmla="*/ 3666106 h 4174887"/>
              <a:gd name="connsiteX11" fmla="*/ 6219964 w 9761374"/>
              <a:gd name="connsiteY11" fmla="*/ 3688026 h 4174887"/>
              <a:gd name="connsiteX12" fmla="*/ 204518 w 9761374"/>
              <a:gd name="connsiteY12" fmla="*/ 3727912 h 4174887"/>
              <a:gd name="connsiteX13" fmla="*/ 45709 w 9761374"/>
              <a:gd name="connsiteY13" fmla="*/ 2226976 h 4174887"/>
              <a:gd name="connsiteX14" fmla="*/ 0 w 9761374"/>
              <a:gd name="connsiteY14" fmla="*/ 123313 h 4174887"/>
              <a:gd name="connsiteX15" fmla="*/ 6334131 w 9761374"/>
              <a:gd name="connsiteY15" fmla="*/ 74489 h 4174887"/>
              <a:gd name="connsiteX0" fmla="*/ 6334131 w 9761374"/>
              <a:gd name="connsiteY0" fmla="*/ 74489 h 4174887"/>
              <a:gd name="connsiteX1" fmla="*/ 8894098 w 9761374"/>
              <a:gd name="connsiteY1" fmla="*/ 1194 h 4174887"/>
              <a:gd name="connsiteX2" fmla="*/ 9719033 w 9761374"/>
              <a:gd name="connsiteY2" fmla="*/ 137574 h 4174887"/>
              <a:gd name="connsiteX3" fmla="*/ 9675361 w 9761374"/>
              <a:gd name="connsiteY3" fmla="*/ 1647089 h 4174887"/>
              <a:gd name="connsiteX4" fmla="*/ 9667887 w 9761374"/>
              <a:gd name="connsiteY4" fmla="*/ 3630039 h 4174887"/>
              <a:gd name="connsiteX5" fmla="*/ 9156509 w 9761374"/>
              <a:gd name="connsiteY5" fmla="*/ 3673064 h 4174887"/>
              <a:gd name="connsiteX6" fmla="*/ 8374371 w 9761374"/>
              <a:gd name="connsiteY6" fmla="*/ 3691906 h 4174887"/>
              <a:gd name="connsiteX7" fmla="*/ 8010603 w 9761374"/>
              <a:gd name="connsiteY7" fmla="*/ 3693288 h 4174887"/>
              <a:gd name="connsiteX8" fmla="*/ 7609628 w 9761374"/>
              <a:gd name="connsiteY8" fmla="*/ 3925298 h 4174887"/>
              <a:gd name="connsiteX9" fmla="*/ 6891313 w 9761374"/>
              <a:gd name="connsiteY9" fmla="*/ 4174512 h 4174887"/>
              <a:gd name="connsiteX10" fmla="*/ 7160412 w 9761374"/>
              <a:gd name="connsiteY10" fmla="*/ 3666106 h 4174887"/>
              <a:gd name="connsiteX11" fmla="*/ 6219964 w 9761374"/>
              <a:gd name="connsiteY11" fmla="*/ 3688026 h 4174887"/>
              <a:gd name="connsiteX12" fmla="*/ 204518 w 9761374"/>
              <a:gd name="connsiteY12" fmla="*/ 3727912 h 4174887"/>
              <a:gd name="connsiteX13" fmla="*/ 45709 w 9761374"/>
              <a:gd name="connsiteY13" fmla="*/ 2226976 h 4174887"/>
              <a:gd name="connsiteX14" fmla="*/ 0 w 9761374"/>
              <a:gd name="connsiteY14" fmla="*/ 123313 h 4174887"/>
              <a:gd name="connsiteX15" fmla="*/ 6334131 w 9761374"/>
              <a:gd name="connsiteY15" fmla="*/ 74489 h 4174887"/>
              <a:gd name="connsiteX0" fmla="*/ 6334131 w 9761374"/>
              <a:gd name="connsiteY0" fmla="*/ 74489 h 4174884"/>
              <a:gd name="connsiteX1" fmla="*/ 8894098 w 9761374"/>
              <a:gd name="connsiteY1" fmla="*/ 1194 h 4174884"/>
              <a:gd name="connsiteX2" fmla="*/ 9719033 w 9761374"/>
              <a:gd name="connsiteY2" fmla="*/ 137574 h 4174884"/>
              <a:gd name="connsiteX3" fmla="*/ 9675361 w 9761374"/>
              <a:gd name="connsiteY3" fmla="*/ 1647089 h 4174884"/>
              <a:gd name="connsiteX4" fmla="*/ 9667887 w 9761374"/>
              <a:gd name="connsiteY4" fmla="*/ 3630039 h 4174884"/>
              <a:gd name="connsiteX5" fmla="*/ 9156509 w 9761374"/>
              <a:gd name="connsiteY5" fmla="*/ 3673064 h 4174884"/>
              <a:gd name="connsiteX6" fmla="*/ 8374371 w 9761374"/>
              <a:gd name="connsiteY6" fmla="*/ 3691906 h 4174884"/>
              <a:gd name="connsiteX7" fmla="*/ 8010603 w 9761374"/>
              <a:gd name="connsiteY7" fmla="*/ 3693288 h 4174884"/>
              <a:gd name="connsiteX8" fmla="*/ 7609628 w 9761374"/>
              <a:gd name="connsiteY8" fmla="*/ 3925298 h 4174884"/>
              <a:gd name="connsiteX9" fmla="*/ 6891313 w 9761374"/>
              <a:gd name="connsiteY9" fmla="*/ 4174512 h 4174884"/>
              <a:gd name="connsiteX10" fmla="*/ 7160412 w 9761374"/>
              <a:gd name="connsiteY10" fmla="*/ 3666106 h 4174884"/>
              <a:gd name="connsiteX11" fmla="*/ 6219964 w 9761374"/>
              <a:gd name="connsiteY11" fmla="*/ 3688026 h 4174884"/>
              <a:gd name="connsiteX12" fmla="*/ 204518 w 9761374"/>
              <a:gd name="connsiteY12" fmla="*/ 3727912 h 4174884"/>
              <a:gd name="connsiteX13" fmla="*/ 45709 w 9761374"/>
              <a:gd name="connsiteY13" fmla="*/ 2226976 h 4174884"/>
              <a:gd name="connsiteX14" fmla="*/ 0 w 9761374"/>
              <a:gd name="connsiteY14" fmla="*/ 123313 h 4174884"/>
              <a:gd name="connsiteX15" fmla="*/ 6334131 w 9761374"/>
              <a:gd name="connsiteY15" fmla="*/ 74489 h 4174884"/>
              <a:gd name="connsiteX0" fmla="*/ 6334131 w 9761374"/>
              <a:gd name="connsiteY0" fmla="*/ 74489 h 4174884"/>
              <a:gd name="connsiteX1" fmla="*/ 8894098 w 9761374"/>
              <a:gd name="connsiteY1" fmla="*/ 1194 h 4174884"/>
              <a:gd name="connsiteX2" fmla="*/ 9719033 w 9761374"/>
              <a:gd name="connsiteY2" fmla="*/ 137574 h 4174884"/>
              <a:gd name="connsiteX3" fmla="*/ 9675361 w 9761374"/>
              <a:gd name="connsiteY3" fmla="*/ 1647089 h 4174884"/>
              <a:gd name="connsiteX4" fmla="*/ 9667887 w 9761374"/>
              <a:gd name="connsiteY4" fmla="*/ 3630039 h 4174884"/>
              <a:gd name="connsiteX5" fmla="*/ 9156509 w 9761374"/>
              <a:gd name="connsiteY5" fmla="*/ 3673064 h 4174884"/>
              <a:gd name="connsiteX6" fmla="*/ 8374371 w 9761374"/>
              <a:gd name="connsiteY6" fmla="*/ 3691906 h 4174884"/>
              <a:gd name="connsiteX7" fmla="*/ 8010603 w 9761374"/>
              <a:gd name="connsiteY7" fmla="*/ 3693288 h 4174884"/>
              <a:gd name="connsiteX8" fmla="*/ 7609628 w 9761374"/>
              <a:gd name="connsiteY8" fmla="*/ 3925298 h 4174884"/>
              <a:gd name="connsiteX9" fmla="*/ 6891313 w 9761374"/>
              <a:gd name="connsiteY9" fmla="*/ 4174512 h 4174884"/>
              <a:gd name="connsiteX10" fmla="*/ 7160412 w 9761374"/>
              <a:gd name="connsiteY10" fmla="*/ 3666106 h 4174884"/>
              <a:gd name="connsiteX11" fmla="*/ 6219964 w 9761374"/>
              <a:gd name="connsiteY11" fmla="*/ 3688026 h 4174884"/>
              <a:gd name="connsiteX12" fmla="*/ 204518 w 9761374"/>
              <a:gd name="connsiteY12" fmla="*/ 3727912 h 4174884"/>
              <a:gd name="connsiteX13" fmla="*/ 45709 w 9761374"/>
              <a:gd name="connsiteY13" fmla="*/ 2226976 h 4174884"/>
              <a:gd name="connsiteX14" fmla="*/ 0 w 9761374"/>
              <a:gd name="connsiteY14" fmla="*/ 123313 h 4174884"/>
              <a:gd name="connsiteX15" fmla="*/ 6334131 w 9761374"/>
              <a:gd name="connsiteY15" fmla="*/ 74489 h 4174884"/>
              <a:gd name="connsiteX0" fmla="*/ 6334131 w 9761374"/>
              <a:gd name="connsiteY0" fmla="*/ 74489 h 4174884"/>
              <a:gd name="connsiteX1" fmla="*/ 8894098 w 9761374"/>
              <a:gd name="connsiteY1" fmla="*/ 1194 h 4174884"/>
              <a:gd name="connsiteX2" fmla="*/ 9719033 w 9761374"/>
              <a:gd name="connsiteY2" fmla="*/ 137574 h 4174884"/>
              <a:gd name="connsiteX3" fmla="*/ 9675361 w 9761374"/>
              <a:gd name="connsiteY3" fmla="*/ 1647089 h 4174884"/>
              <a:gd name="connsiteX4" fmla="*/ 9667887 w 9761374"/>
              <a:gd name="connsiteY4" fmla="*/ 3630039 h 4174884"/>
              <a:gd name="connsiteX5" fmla="*/ 9156509 w 9761374"/>
              <a:gd name="connsiteY5" fmla="*/ 3673064 h 4174884"/>
              <a:gd name="connsiteX6" fmla="*/ 8374371 w 9761374"/>
              <a:gd name="connsiteY6" fmla="*/ 3691906 h 4174884"/>
              <a:gd name="connsiteX7" fmla="*/ 7989742 w 9761374"/>
              <a:gd name="connsiteY7" fmla="*/ 3696466 h 4174884"/>
              <a:gd name="connsiteX8" fmla="*/ 7609628 w 9761374"/>
              <a:gd name="connsiteY8" fmla="*/ 3925298 h 4174884"/>
              <a:gd name="connsiteX9" fmla="*/ 6891313 w 9761374"/>
              <a:gd name="connsiteY9" fmla="*/ 4174512 h 4174884"/>
              <a:gd name="connsiteX10" fmla="*/ 7160412 w 9761374"/>
              <a:gd name="connsiteY10" fmla="*/ 3666106 h 4174884"/>
              <a:gd name="connsiteX11" fmla="*/ 6219964 w 9761374"/>
              <a:gd name="connsiteY11" fmla="*/ 3688026 h 4174884"/>
              <a:gd name="connsiteX12" fmla="*/ 204518 w 9761374"/>
              <a:gd name="connsiteY12" fmla="*/ 3727912 h 4174884"/>
              <a:gd name="connsiteX13" fmla="*/ 45709 w 9761374"/>
              <a:gd name="connsiteY13" fmla="*/ 2226976 h 4174884"/>
              <a:gd name="connsiteX14" fmla="*/ 0 w 9761374"/>
              <a:gd name="connsiteY14" fmla="*/ 123313 h 4174884"/>
              <a:gd name="connsiteX15" fmla="*/ 6334131 w 9761374"/>
              <a:gd name="connsiteY15" fmla="*/ 74489 h 4174884"/>
              <a:gd name="connsiteX0" fmla="*/ 6334131 w 9761374"/>
              <a:gd name="connsiteY0" fmla="*/ 74489 h 4174884"/>
              <a:gd name="connsiteX1" fmla="*/ 8894098 w 9761374"/>
              <a:gd name="connsiteY1" fmla="*/ 1194 h 4174884"/>
              <a:gd name="connsiteX2" fmla="*/ 9719033 w 9761374"/>
              <a:gd name="connsiteY2" fmla="*/ 137574 h 4174884"/>
              <a:gd name="connsiteX3" fmla="*/ 9675361 w 9761374"/>
              <a:gd name="connsiteY3" fmla="*/ 1647089 h 4174884"/>
              <a:gd name="connsiteX4" fmla="*/ 9667887 w 9761374"/>
              <a:gd name="connsiteY4" fmla="*/ 3630039 h 4174884"/>
              <a:gd name="connsiteX5" fmla="*/ 9156509 w 9761374"/>
              <a:gd name="connsiteY5" fmla="*/ 3673064 h 4174884"/>
              <a:gd name="connsiteX6" fmla="*/ 8374371 w 9761374"/>
              <a:gd name="connsiteY6" fmla="*/ 3691906 h 4174884"/>
              <a:gd name="connsiteX7" fmla="*/ 7989742 w 9761374"/>
              <a:gd name="connsiteY7" fmla="*/ 3696466 h 4174884"/>
              <a:gd name="connsiteX8" fmla="*/ 7609628 w 9761374"/>
              <a:gd name="connsiteY8" fmla="*/ 3925298 h 4174884"/>
              <a:gd name="connsiteX9" fmla="*/ 6891313 w 9761374"/>
              <a:gd name="connsiteY9" fmla="*/ 4174512 h 4174884"/>
              <a:gd name="connsiteX10" fmla="*/ 7160412 w 9761374"/>
              <a:gd name="connsiteY10" fmla="*/ 3666106 h 4174884"/>
              <a:gd name="connsiteX11" fmla="*/ 6219964 w 9761374"/>
              <a:gd name="connsiteY11" fmla="*/ 3688026 h 4174884"/>
              <a:gd name="connsiteX12" fmla="*/ 204518 w 9761374"/>
              <a:gd name="connsiteY12" fmla="*/ 3727912 h 4174884"/>
              <a:gd name="connsiteX13" fmla="*/ 45709 w 9761374"/>
              <a:gd name="connsiteY13" fmla="*/ 2226976 h 4174884"/>
              <a:gd name="connsiteX14" fmla="*/ 0 w 9761374"/>
              <a:gd name="connsiteY14" fmla="*/ 123313 h 4174884"/>
              <a:gd name="connsiteX15" fmla="*/ 6334131 w 9761374"/>
              <a:gd name="connsiteY15" fmla="*/ 74489 h 4174884"/>
              <a:gd name="connsiteX0" fmla="*/ 6334131 w 9761374"/>
              <a:gd name="connsiteY0" fmla="*/ 74489 h 4174884"/>
              <a:gd name="connsiteX1" fmla="*/ 8894098 w 9761374"/>
              <a:gd name="connsiteY1" fmla="*/ 1194 h 4174884"/>
              <a:gd name="connsiteX2" fmla="*/ 9719033 w 9761374"/>
              <a:gd name="connsiteY2" fmla="*/ 137574 h 4174884"/>
              <a:gd name="connsiteX3" fmla="*/ 9675361 w 9761374"/>
              <a:gd name="connsiteY3" fmla="*/ 1647089 h 4174884"/>
              <a:gd name="connsiteX4" fmla="*/ 9667887 w 9761374"/>
              <a:gd name="connsiteY4" fmla="*/ 3630039 h 4174884"/>
              <a:gd name="connsiteX5" fmla="*/ 9156509 w 9761374"/>
              <a:gd name="connsiteY5" fmla="*/ 3673064 h 4174884"/>
              <a:gd name="connsiteX6" fmla="*/ 8374371 w 9761374"/>
              <a:gd name="connsiteY6" fmla="*/ 3691906 h 4174884"/>
              <a:gd name="connsiteX7" fmla="*/ 7989742 w 9761374"/>
              <a:gd name="connsiteY7" fmla="*/ 3696466 h 4174884"/>
              <a:gd name="connsiteX8" fmla="*/ 7623535 w 9761374"/>
              <a:gd name="connsiteY8" fmla="*/ 3928477 h 4174884"/>
              <a:gd name="connsiteX9" fmla="*/ 6891313 w 9761374"/>
              <a:gd name="connsiteY9" fmla="*/ 4174512 h 4174884"/>
              <a:gd name="connsiteX10" fmla="*/ 7160412 w 9761374"/>
              <a:gd name="connsiteY10" fmla="*/ 3666106 h 4174884"/>
              <a:gd name="connsiteX11" fmla="*/ 6219964 w 9761374"/>
              <a:gd name="connsiteY11" fmla="*/ 3688026 h 4174884"/>
              <a:gd name="connsiteX12" fmla="*/ 204518 w 9761374"/>
              <a:gd name="connsiteY12" fmla="*/ 3727912 h 4174884"/>
              <a:gd name="connsiteX13" fmla="*/ 45709 w 9761374"/>
              <a:gd name="connsiteY13" fmla="*/ 2226976 h 4174884"/>
              <a:gd name="connsiteX14" fmla="*/ 0 w 9761374"/>
              <a:gd name="connsiteY14" fmla="*/ 123313 h 4174884"/>
              <a:gd name="connsiteX15" fmla="*/ 6334131 w 9761374"/>
              <a:gd name="connsiteY15" fmla="*/ 74489 h 4174884"/>
              <a:gd name="connsiteX0" fmla="*/ 6334131 w 9771654"/>
              <a:gd name="connsiteY0" fmla="*/ 81451 h 4181846"/>
              <a:gd name="connsiteX1" fmla="*/ 8936301 w 9771654"/>
              <a:gd name="connsiteY1" fmla="*/ 46730 h 4181846"/>
              <a:gd name="connsiteX2" fmla="*/ 9719033 w 9771654"/>
              <a:gd name="connsiteY2" fmla="*/ 144536 h 4181846"/>
              <a:gd name="connsiteX3" fmla="*/ 9675361 w 9771654"/>
              <a:gd name="connsiteY3" fmla="*/ 1654051 h 4181846"/>
              <a:gd name="connsiteX4" fmla="*/ 9667887 w 9771654"/>
              <a:gd name="connsiteY4" fmla="*/ 3637001 h 4181846"/>
              <a:gd name="connsiteX5" fmla="*/ 9156509 w 9771654"/>
              <a:gd name="connsiteY5" fmla="*/ 3680026 h 4181846"/>
              <a:gd name="connsiteX6" fmla="*/ 8374371 w 9771654"/>
              <a:gd name="connsiteY6" fmla="*/ 3698868 h 4181846"/>
              <a:gd name="connsiteX7" fmla="*/ 7989742 w 9771654"/>
              <a:gd name="connsiteY7" fmla="*/ 3703428 h 4181846"/>
              <a:gd name="connsiteX8" fmla="*/ 7623535 w 9771654"/>
              <a:gd name="connsiteY8" fmla="*/ 3935439 h 4181846"/>
              <a:gd name="connsiteX9" fmla="*/ 6891313 w 9771654"/>
              <a:gd name="connsiteY9" fmla="*/ 4181474 h 4181846"/>
              <a:gd name="connsiteX10" fmla="*/ 7160412 w 9771654"/>
              <a:gd name="connsiteY10" fmla="*/ 3673068 h 4181846"/>
              <a:gd name="connsiteX11" fmla="*/ 6219964 w 9771654"/>
              <a:gd name="connsiteY11" fmla="*/ 3694988 h 4181846"/>
              <a:gd name="connsiteX12" fmla="*/ 204518 w 9771654"/>
              <a:gd name="connsiteY12" fmla="*/ 3734874 h 4181846"/>
              <a:gd name="connsiteX13" fmla="*/ 45709 w 9771654"/>
              <a:gd name="connsiteY13" fmla="*/ 2233938 h 4181846"/>
              <a:gd name="connsiteX14" fmla="*/ 0 w 9771654"/>
              <a:gd name="connsiteY14" fmla="*/ 130275 h 4181846"/>
              <a:gd name="connsiteX15" fmla="*/ 6334131 w 9771654"/>
              <a:gd name="connsiteY15" fmla="*/ 81451 h 4181846"/>
              <a:gd name="connsiteX0" fmla="*/ 6334131 w 9766164"/>
              <a:gd name="connsiteY0" fmla="*/ 40097 h 4140492"/>
              <a:gd name="connsiteX1" fmla="*/ 8936301 w 9766164"/>
              <a:gd name="connsiteY1" fmla="*/ 5376 h 4140492"/>
              <a:gd name="connsiteX2" fmla="*/ 9719033 w 9766164"/>
              <a:gd name="connsiteY2" fmla="*/ 103182 h 4140492"/>
              <a:gd name="connsiteX3" fmla="*/ 9675361 w 9766164"/>
              <a:gd name="connsiteY3" fmla="*/ 1612697 h 4140492"/>
              <a:gd name="connsiteX4" fmla="*/ 9667887 w 9766164"/>
              <a:gd name="connsiteY4" fmla="*/ 3595647 h 4140492"/>
              <a:gd name="connsiteX5" fmla="*/ 9156509 w 9766164"/>
              <a:gd name="connsiteY5" fmla="*/ 3638672 h 4140492"/>
              <a:gd name="connsiteX6" fmla="*/ 8374371 w 9766164"/>
              <a:gd name="connsiteY6" fmla="*/ 3657514 h 4140492"/>
              <a:gd name="connsiteX7" fmla="*/ 7989742 w 9766164"/>
              <a:gd name="connsiteY7" fmla="*/ 3662074 h 4140492"/>
              <a:gd name="connsiteX8" fmla="*/ 7623535 w 9766164"/>
              <a:gd name="connsiteY8" fmla="*/ 3894085 h 4140492"/>
              <a:gd name="connsiteX9" fmla="*/ 6891313 w 9766164"/>
              <a:gd name="connsiteY9" fmla="*/ 4140120 h 4140492"/>
              <a:gd name="connsiteX10" fmla="*/ 7160412 w 9766164"/>
              <a:gd name="connsiteY10" fmla="*/ 3631714 h 4140492"/>
              <a:gd name="connsiteX11" fmla="*/ 6219964 w 9766164"/>
              <a:gd name="connsiteY11" fmla="*/ 3653634 h 4140492"/>
              <a:gd name="connsiteX12" fmla="*/ 204518 w 9766164"/>
              <a:gd name="connsiteY12" fmla="*/ 3693520 h 4140492"/>
              <a:gd name="connsiteX13" fmla="*/ 45709 w 9766164"/>
              <a:gd name="connsiteY13" fmla="*/ 2192584 h 4140492"/>
              <a:gd name="connsiteX14" fmla="*/ 0 w 9766164"/>
              <a:gd name="connsiteY14" fmla="*/ 88921 h 4140492"/>
              <a:gd name="connsiteX15" fmla="*/ 6334131 w 9766164"/>
              <a:gd name="connsiteY15" fmla="*/ 40097 h 4140492"/>
              <a:gd name="connsiteX0" fmla="*/ 6334131 w 9735159"/>
              <a:gd name="connsiteY0" fmla="*/ 43351 h 4143746"/>
              <a:gd name="connsiteX1" fmla="*/ 8936301 w 9735159"/>
              <a:gd name="connsiteY1" fmla="*/ 8630 h 4143746"/>
              <a:gd name="connsiteX2" fmla="*/ 9719033 w 9735159"/>
              <a:gd name="connsiteY2" fmla="*/ 106436 h 4143746"/>
              <a:gd name="connsiteX3" fmla="*/ 9675361 w 9735159"/>
              <a:gd name="connsiteY3" fmla="*/ 1615951 h 4143746"/>
              <a:gd name="connsiteX4" fmla="*/ 9667887 w 9735159"/>
              <a:gd name="connsiteY4" fmla="*/ 3598901 h 4143746"/>
              <a:gd name="connsiteX5" fmla="*/ 9156509 w 9735159"/>
              <a:gd name="connsiteY5" fmla="*/ 3641926 h 4143746"/>
              <a:gd name="connsiteX6" fmla="*/ 8374371 w 9735159"/>
              <a:gd name="connsiteY6" fmla="*/ 3660768 h 4143746"/>
              <a:gd name="connsiteX7" fmla="*/ 7989742 w 9735159"/>
              <a:gd name="connsiteY7" fmla="*/ 3665328 h 4143746"/>
              <a:gd name="connsiteX8" fmla="*/ 7623535 w 9735159"/>
              <a:gd name="connsiteY8" fmla="*/ 3897339 h 4143746"/>
              <a:gd name="connsiteX9" fmla="*/ 6891313 w 9735159"/>
              <a:gd name="connsiteY9" fmla="*/ 4143374 h 4143746"/>
              <a:gd name="connsiteX10" fmla="*/ 7160412 w 9735159"/>
              <a:gd name="connsiteY10" fmla="*/ 3634968 h 4143746"/>
              <a:gd name="connsiteX11" fmla="*/ 6219964 w 9735159"/>
              <a:gd name="connsiteY11" fmla="*/ 3656888 h 4143746"/>
              <a:gd name="connsiteX12" fmla="*/ 204518 w 9735159"/>
              <a:gd name="connsiteY12" fmla="*/ 3696774 h 4143746"/>
              <a:gd name="connsiteX13" fmla="*/ 45709 w 9735159"/>
              <a:gd name="connsiteY13" fmla="*/ 2195838 h 4143746"/>
              <a:gd name="connsiteX14" fmla="*/ 0 w 9735159"/>
              <a:gd name="connsiteY14" fmla="*/ 92175 h 4143746"/>
              <a:gd name="connsiteX15" fmla="*/ 6334131 w 9735159"/>
              <a:gd name="connsiteY15" fmla="*/ 43351 h 4143746"/>
              <a:gd name="connsiteX0" fmla="*/ 6334131 w 9735159"/>
              <a:gd name="connsiteY0" fmla="*/ 43351 h 4143746"/>
              <a:gd name="connsiteX1" fmla="*/ 8936301 w 9735159"/>
              <a:gd name="connsiteY1" fmla="*/ 8630 h 4143746"/>
              <a:gd name="connsiteX2" fmla="*/ 9719033 w 9735159"/>
              <a:gd name="connsiteY2" fmla="*/ 106436 h 4143746"/>
              <a:gd name="connsiteX3" fmla="*/ 9675361 w 9735159"/>
              <a:gd name="connsiteY3" fmla="*/ 1615951 h 4143746"/>
              <a:gd name="connsiteX4" fmla="*/ 9667887 w 9735159"/>
              <a:gd name="connsiteY4" fmla="*/ 3598901 h 4143746"/>
              <a:gd name="connsiteX5" fmla="*/ 9156509 w 9735159"/>
              <a:gd name="connsiteY5" fmla="*/ 3641926 h 4143746"/>
              <a:gd name="connsiteX6" fmla="*/ 8374371 w 9735159"/>
              <a:gd name="connsiteY6" fmla="*/ 3660768 h 4143746"/>
              <a:gd name="connsiteX7" fmla="*/ 7989742 w 9735159"/>
              <a:gd name="connsiteY7" fmla="*/ 3665328 h 4143746"/>
              <a:gd name="connsiteX8" fmla="*/ 7623535 w 9735159"/>
              <a:gd name="connsiteY8" fmla="*/ 3897338 h 4143746"/>
              <a:gd name="connsiteX9" fmla="*/ 6891313 w 9735159"/>
              <a:gd name="connsiteY9" fmla="*/ 4143374 h 4143746"/>
              <a:gd name="connsiteX10" fmla="*/ 7160412 w 9735159"/>
              <a:gd name="connsiteY10" fmla="*/ 3634968 h 4143746"/>
              <a:gd name="connsiteX11" fmla="*/ 6219964 w 9735159"/>
              <a:gd name="connsiteY11" fmla="*/ 3656888 h 4143746"/>
              <a:gd name="connsiteX12" fmla="*/ 204518 w 9735159"/>
              <a:gd name="connsiteY12" fmla="*/ 3696774 h 4143746"/>
              <a:gd name="connsiteX13" fmla="*/ 45709 w 9735159"/>
              <a:gd name="connsiteY13" fmla="*/ 2195838 h 4143746"/>
              <a:gd name="connsiteX14" fmla="*/ 0 w 9735159"/>
              <a:gd name="connsiteY14" fmla="*/ 92175 h 4143746"/>
              <a:gd name="connsiteX15" fmla="*/ 6334131 w 9735159"/>
              <a:gd name="connsiteY15" fmla="*/ 43351 h 4143746"/>
              <a:gd name="connsiteX0" fmla="*/ 6334131 w 9735159"/>
              <a:gd name="connsiteY0" fmla="*/ 43351 h 4143746"/>
              <a:gd name="connsiteX1" fmla="*/ 8936301 w 9735159"/>
              <a:gd name="connsiteY1" fmla="*/ 8630 h 4143746"/>
              <a:gd name="connsiteX2" fmla="*/ 9719033 w 9735159"/>
              <a:gd name="connsiteY2" fmla="*/ 106436 h 4143746"/>
              <a:gd name="connsiteX3" fmla="*/ 9675361 w 9735159"/>
              <a:gd name="connsiteY3" fmla="*/ 1615951 h 4143746"/>
              <a:gd name="connsiteX4" fmla="*/ 9667887 w 9735159"/>
              <a:gd name="connsiteY4" fmla="*/ 3598901 h 4143746"/>
              <a:gd name="connsiteX5" fmla="*/ 9156509 w 9735159"/>
              <a:gd name="connsiteY5" fmla="*/ 3641926 h 4143746"/>
              <a:gd name="connsiteX6" fmla="*/ 8374371 w 9735159"/>
              <a:gd name="connsiteY6" fmla="*/ 3660768 h 4143746"/>
              <a:gd name="connsiteX7" fmla="*/ 7989742 w 9735159"/>
              <a:gd name="connsiteY7" fmla="*/ 3665328 h 4143746"/>
              <a:gd name="connsiteX8" fmla="*/ 7623535 w 9735159"/>
              <a:gd name="connsiteY8" fmla="*/ 3897338 h 4143746"/>
              <a:gd name="connsiteX9" fmla="*/ 6891313 w 9735159"/>
              <a:gd name="connsiteY9" fmla="*/ 4143374 h 4143746"/>
              <a:gd name="connsiteX10" fmla="*/ 7160412 w 9735159"/>
              <a:gd name="connsiteY10" fmla="*/ 3634968 h 4143746"/>
              <a:gd name="connsiteX11" fmla="*/ 6219964 w 9735159"/>
              <a:gd name="connsiteY11" fmla="*/ 3656888 h 4143746"/>
              <a:gd name="connsiteX12" fmla="*/ 204518 w 9735159"/>
              <a:gd name="connsiteY12" fmla="*/ 3696774 h 4143746"/>
              <a:gd name="connsiteX13" fmla="*/ 45709 w 9735159"/>
              <a:gd name="connsiteY13" fmla="*/ 2195838 h 4143746"/>
              <a:gd name="connsiteX14" fmla="*/ 0 w 9735159"/>
              <a:gd name="connsiteY14" fmla="*/ 92175 h 4143746"/>
              <a:gd name="connsiteX15" fmla="*/ 6334131 w 9735159"/>
              <a:gd name="connsiteY15" fmla="*/ 43351 h 4143746"/>
              <a:gd name="connsiteX0" fmla="*/ 6334131 w 9735159"/>
              <a:gd name="connsiteY0" fmla="*/ 43351 h 4143746"/>
              <a:gd name="connsiteX1" fmla="*/ 8936301 w 9735159"/>
              <a:gd name="connsiteY1" fmla="*/ 8630 h 4143746"/>
              <a:gd name="connsiteX2" fmla="*/ 9719033 w 9735159"/>
              <a:gd name="connsiteY2" fmla="*/ 106436 h 4143746"/>
              <a:gd name="connsiteX3" fmla="*/ 9675361 w 9735159"/>
              <a:gd name="connsiteY3" fmla="*/ 1615951 h 4143746"/>
              <a:gd name="connsiteX4" fmla="*/ 9667887 w 9735159"/>
              <a:gd name="connsiteY4" fmla="*/ 3598901 h 4143746"/>
              <a:gd name="connsiteX5" fmla="*/ 9156509 w 9735159"/>
              <a:gd name="connsiteY5" fmla="*/ 3641926 h 4143746"/>
              <a:gd name="connsiteX6" fmla="*/ 8374371 w 9735159"/>
              <a:gd name="connsiteY6" fmla="*/ 3660768 h 4143746"/>
              <a:gd name="connsiteX7" fmla="*/ 7989742 w 9735159"/>
              <a:gd name="connsiteY7" fmla="*/ 3665328 h 4143746"/>
              <a:gd name="connsiteX8" fmla="*/ 7600804 w 9735159"/>
              <a:gd name="connsiteY8" fmla="*/ 3888418 h 4143746"/>
              <a:gd name="connsiteX9" fmla="*/ 6891313 w 9735159"/>
              <a:gd name="connsiteY9" fmla="*/ 4143374 h 4143746"/>
              <a:gd name="connsiteX10" fmla="*/ 7160412 w 9735159"/>
              <a:gd name="connsiteY10" fmla="*/ 3634968 h 4143746"/>
              <a:gd name="connsiteX11" fmla="*/ 6219964 w 9735159"/>
              <a:gd name="connsiteY11" fmla="*/ 3656888 h 4143746"/>
              <a:gd name="connsiteX12" fmla="*/ 204518 w 9735159"/>
              <a:gd name="connsiteY12" fmla="*/ 3696774 h 4143746"/>
              <a:gd name="connsiteX13" fmla="*/ 45709 w 9735159"/>
              <a:gd name="connsiteY13" fmla="*/ 2195838 h 4143746"/>
              <a:gd name="connsiteX14" fmla="*/ 0 w 9735159"/>
              <a:gd name="connsiteY14" fmla="*/ 92175 h 4143746"/>
              <a:gd name="connsiteX15" fmla="*/ 6334131 w 9735159"/>
              <a:gd name="connsiteY15" fmla="*/ 43351 h 4143746"/>
              <a:gd name="connsiteX0" fmla="*/ 6334131 w 9735159"/>
              <a:gd name="connsiteY0" fmla="*/ 43351 h 4170495"/>
              <a:gd name="connsiteX1" fmla="*/ 8936301 w 9735159"/>
              <a:gd name="connsiteY1" fmla="*/ 8630 h 4170495"/>
              <a:gd name="connsiteX2" fmla="*/ 9719033 w 9735159"/>
              <a:gd name="connsiteY2" fmla="*/ 106436 h 4170495"/>
              <a:gd name="connsiteX3" fmla="*/ 9675361 w 9735159"/>
              <a:gd name="connsiteY3" fmla="*/ 1615951 h 4170495"/>
              <a:gd name="connsiteX4" fmla="*/ 9667887 w 9735159"/>
              <a:gd name="connsiteY4" fmla="*/ 3598901 h 4170495"/>
              <a:gd name="connsiteX5" fmla="*/ 9156509 w 9735159"/>
              <a:gd name="connsiteY5" fmla="*/ 3641926 h 4170495"/>
              <a:gd name="connsiteX6" fmla="*/ 8374371 w 9735159"/>
              <a:gd name="connsiteY6" fmla="*/ 3660768 h 4170495"/>
              <a:gd name="connsiteX7" fmla="*/ 7989742 w 9735159"/>
              <a:gd name="connsiteY7" fmla="*/ 3665328 h 4170495"/>
              <a:gd name="connsiteX8" fmla="*/ 7600804 w 9735159"/>
              <a:gd name="connsiteY8" fmla="*/ 3888418 h 4170495"/>
              <a:gd name="connsiteX9" fmla="*/ 6898889 w 9735159"/>
              <a:gd name="connsiteY9" fmla="*/ 4170138 h 4170495"/>
              <a:gd name="connsiteX10" fmla="*/ 7160412 w 9735159"/>
              <a:gd name="connsiteY10" fmla="*/ 3634968 h 4170495"/>
              <a:gd name="connsiteX11" fmla="*/ 6219964 w 9735159"/>
              <a:gd name="connsiteY11" fmla="*/ 3656888 h 4170495"/>
              <a:gd name="connsiteX12" fmla="*/ 204518 w 9735159"/>
              <a:gd name="connsiteY12" fmla="*/ 3696774 h 4170495"/>
              <a:gd name="connsiteX13" fmla="*/ 45709 w 9735159"/>
              <a:gd name="connsiteY13" fmla="*/ 2195838 h 4170495"/>
              <a:gd name="connsiteX14" fmla="*/ 0 w 9735159"/>
              <a:gd name="connsiteY14" fmla="*/ 92175 h 4170495"/>
              <a:gd name="connsiteX15" fmla="*/ 6334131 w 9735159"/>
              <a:gd name="connsiteY15" fmla="*/ 43351 h 4170495"/>
              <a:gd name="connsiteX0" fmla="*/ 6334131 w 9735159"/>
              <a:gd name="connsiteY0" fmla="*/ 43351 h 4170493"/>
              <a:gd name="connsiteX1" fmla="*/ 8936301 w 9735159"/>
              <a:gd name="connsiteY1" fmla="*/ 8630 h 4170493"/>
              <a:gd name="connsiteX2" fmla="*/ 9719033 w 9735159"/>
              <a:gd name="connsiteY2" fmla="*/ 106436 h 4170493"/>
              <a:gd name="connsiteX3" fmla="*/ 9675361 w 9735159"/>
              <a:gd name="connsiteY3" fmla="*/ 1615951 h 4170493"/>
              <a:gd name="connsiteX4" fmla="*/ 9667887 w 9735159"/>
              <a:gd name="connsiteY4" fmla="*/ 3598901 h 4170493"/>
              <a:gd name="connsiteX5" fmla="*/ 9156509 w 9735159"/>
              <a:gd name="connsiteY5" fmla="*/ 3641926 h 4170493"/>
              <a:gd name="connsiteX6" fmla="*/ 8374371 w 9735159"/>
              <a:gd name="connsiteY6" fmla="*/ 3660768 h 4170493"/>
              <a:gd name="connsiteX7" fmla="*/ 7989742 w 9735159"/>
              <a:gd name="connsiteY7" fmla="*/ 3665328 h 4170493"/>
              <a:gd name="connsiteX8" fmla="*/ 7600804 w 9735159"/>
              <a:gd name="connsiteY8" fmla="*/ 3888418 h 4170493"/>
              <a:gd name="connsiteX9" fmla="*/ 6898889 w 9735159"/>
              <a:gd name="connsiteY9" fmla="*/ 4170138 h 4170493"/>
              <a:gd name="connsiteX10" fmla="*/ 7160412 w 9735159"/>
              <a:gd name="connsiteY10" fmla="*/ 3634968 h 4170493"/>
              <a:gd name="connsiteX11" fmla="*/ 6219964 w 9735159"/>
              <a:gd name="connsiteY11" fmla="*/ 3656888 h 4170493"/>
              <a:gd name="connsiteX12" fmla="*/ 204518 w 9735159"/>
              <a:gd name="connsiteY12" fmla="*/ 3696774 h 4170493"/>
              <a:gd name="connsiteX13" fmla="*/ 45709 w 9735159"/>
              <a:gd name="connsiteY13" fmla="*/ 2195838 h 4170493"/>
              <a:gd name="connsiteX14" fmla="*/ 0 w 9735159"/>
              <a:gd name="connsiteY14" fmla="*/ 92175 h 4170493"/>
              <a:gd name="connsiteX15" fmla="*/ 6334131 w 9735159"/>
              <a:gd name="connsiteY15" fmla="*/ 43351 h 4170493"/>
              <a:gd name="connsiteX0" fmla="*/ 6334131 w 9735159"/>
              <a:gd name="connsiteY0" fmla="*/ 43351 h 4170493"/>
              <a:gd name="connsiteX1" fmla="*/ 8936301 w 9735159"/>
              <a:gd name="connsiteY1" fmla="*/ 8630 h 4170493"/>
              <a:gd name="connsiteX2" fmla="*/ 9719033 w 9735159"/>
              <a:gd name="connsiteY2" fmla="*/ 106436 h 4170493"/>
              <a:gd name="connsiteX3" fmla="*/ 9675361 w 9735159"/>
              <a:gd name="connsiteY3" fmla="*/ 1615951 h 4170493"/>
              <a:gd name="connsiteX4" fmla="*/ 9667887 w 9735159"/>
              <a:gd name="connsiteY4" fmla="*/ 3598901 h 4170493"/>
              <a:gd name="connsiteX5" fmla="*/ 9156509 w 9735159"/>
              <a:gd name="connsiteY5" fmla="*/ 3641926 h 4170493"/>
              <a:gd name="connsiteX6" fmla="*/ 8374371 w 9735159"/>
              <a:gd name="connsiteY6" fmla="*/ 3660768 h 4170493"/>
              <a:gd name="connsiteX7" fmla="*/ 7989742 w 9735159"/>
              <a:gd name="connsiteY7" fmla="*/ 3665328 h 4170493"/>
              <a:gd name="connsiteX8" fmla="*/ 7600804 w 9735159"/>
              <a:gd name="connsiteY8" fmla="*/ 3888418 h 4170493"/>
              <a:gd name="connsiteX9" fmla="*/ 6898889 w 9735159"/>
              <a:gd name="connsiteY9" fmla="*/ 4170138 h 4170493"/>
              <a:gd name="connsiteX10" fmla="*/ 7122530 w 9735159"/>
              <a:gd name="connsiteY10" fmla="*/ 3634968 h 4170493"/>
              <a:gd name="connsiteX11" fmla="*/ 6219964 w 9735159"/>
              <a:gd name="connsiteY11" fmla="*/ 3656888 h 4170493"/>
              <a:gd name="connsiteX12" fmla="*/ 204518 w 9735159"/>
              <a:gd name="connsiteY12" fmla="*/ 3696774 h 4170493"/>
              <a:gd name="connsiteX13" fmla="*/ 45709 w 9735159"/>
              <a:gd name="connsiteY13" fmla="*/ 2195838 h 4170493"/>
              <a:gd name="connsiteX14" fmla="*/ 0 w 9735159"/>
              <a:gd name="connsiteY14" fmla="*/ 92175 h 4170493"/>
              <a:gd name="connsiteX15" fmla="*/ 6334131 w 9735159"/>
              <a:gd name="connsiteY15" fmla="*/ 43351 h 4170493"/>
              <a:gd name="connsiteX0" fmla="*/ 6334131 w 9735159"/>
              <a:gd name="connsiteY0" fmla="*/ 43351 h 4170457"/>
              <a:gd name="connsiteX1" fmla="*/ 8936301 w 9735159"/>
              <a:gd name="connsiteY1" fmla="*/ 8630 h 4170457"/>
              <a:gd name="connsiteX2" fmla="*/ 9719033 w 9735159"/>
              <a:gd name="connsiteY2" fmla="*/ 106436 h 4170457"/>
              <a:gd name="connsiteX3" fmla="*/ 9675361 w 9735159"/>
              <a:gd name="connsiteY3" fmla="*/ 1615951 h 4170457"/>
              <a:gd name="connsiteX4" fmla="*/ 9667887 w 9735159"/>
              <a:gd name="connsiteY4" fmla="*/ 3598901 h 4170457"/>
              <a:gd name="connsiteX5" fmla="*/ 9156509 w 9735159"/>
              <a:gd name="connsiteY5" fmla="*/ 3641926 h 4170457"/>
              <a:gd name="connsiteX6" fmla="*/ 8374371 w 9735159"/>
              <a:gd name="connsiteY6" fmla="*/ 3660768 h 4170457"/>
              <a:gd name="connsiteX7" fmla="*/ 7989742 w 9735159"/>
              <a:gd name="connsiteY7" fmla="*/ 3665328 h 4170457"/>
              <a:gd name="connsiteX8" fmla="*/ 7600804 w 9735159"/>
              <a:gd name="connsiteY8" fmla="*/ 3888418 h 4170457"/>
              <a:gd name="connsiteX9" fmla="*/ 6898889 w 9735159"/>
              <a:gd name="connsiteY9" fmla="*/ 4170138 h 4170457"/>
              <a:gd name="connsiteX10" fmla="*/ 7122530 w 9735159"/>
              <a:gd name="connsiteY10" fmla="*/ 3634968 h 4170457"/>
              <a:gd name="connsiteX11" fmla="*/ 6219964 w 9735159"/>
              <a:gd name="connsiteY11" fmla="*/ 3656888 h 4170457"/>
              <a:gd name="connsiteX12" fmla="*/ 204518 w 9735159"/>
              <a:gd name="connsiteY12" fmla="*/ 3696774 h 4170457"/>
              <a:gd name="connsiteX13" fmla="*/ 45709 w 9735159"/>
              <a:gd name="connsiteY13" fmla="*/ 2195838 h 4170457"/>
              <a:gd name="connsiteX14" fmla="*/ 0 w 9735159"/>
              <a:gd name="connsiteY14" fmla="*/ 92175 h 4170457"/>
              <a:gd name="connsiteX15" fmla="*/ 6334131 w 9735159"/>
              <a:gd name="connsiteY15" fmla="*/ 43351 h 4170457"/>
              <a:gd name="connsiteX0" fmla="*/ 6334131 w 9735159"/>
              <a:gd name="connsiteY0" fmla="*/ 43351 h 4170468"/>
              <a:gd name="connsiteX1" fmla="*/ 8936301 w 9735159"/>
              <a:gd name="connsiteY1" fmla="*/ 8630 h 4170468"/>
              <a:gd name="connsiteX2" fmla="*/ 9719033 w 9735159"/>
              <a:gd name="connsiteY2" fmla="*/ 106436 h 4170468"/>
              <a:gd name="connsiteX3" fmla="*/ 9675361 w 9735159"/>
              <a:gd name="connsiteY3" fmla="*/ 1615951 h 4170468"/>
              <a:gd name="connsiteX4" fmla="*/ 9667887 w 9735159"/>
              <a:gd name="connsiteY4" fmla="*/ 3598901 h 4170468"/>
              <a:gd name="connsiteX5" fmla="*/ 9156509 w 9735159"/>
              <a:gd name="connsiteY5" fmla="*/ 3641926 h 4170468"/>
              <a:gd name="connsiteX6" fmla="*/ 8374371 w 9735159"/>
              <a:gd name="connsiteY6" fmla="*/ 3660768 h 4170468"/>
              <a:gd name="connsiteX7" fmla="*/ 7989742 w 9735159"/>
              <a:gd name="connsiteY7" fmla="*/ 3665328 h 4170468"/>
              <a:gd name="connsiteX8" fmla="*/ 7600804 w 9735159"/>
              <a:gd name="connsiteY8" fmla="*/ 3888418 h 4170468"/>
              <a:gd name="connsiteX9" fmla="*/ 6898889 w 9735159"/>
              <a:gd name="connsiteY9" fmla="*/ 4170138 h 4170468"/>
              <a:gd name="connsiteX10" fmla="*/ 7122530 w 9735159"/>
              <a:gd name="connsiteY10" fmla="*/ 3652811 h 4170468"/>
              <a:gd name="connsiteX11" fmla="*/ 6219964 w 9735159"/>
              <a:gd name="connsiteY11" fmla="*/ 3656888 h 4170468"/>
              <a:gd name="connsiteX12" fmla="*/ 204518 w 9735159"/>
              <a:gd name="connsiteY12" fmla="*/ 3696774 h 4170468"/>
              <a:gd name="connsiteX13" fmla="*/ 45709 w 9735159"/>
              <a:gd name="connsiteY13" fmla="*/ 2195838 h 4170468"/>
              <a:gd name="connsiteX14" fmla="*/ 0 w 9735159"/>
              <a:gd name="connsiteY14" fmla="*/ 92175 h 4170468"/>
              <a:gd name="connsiteX15" fmla="*/ 6334131 w 9735159"/>
              <a:gd name="connsiteY15" fmla="*/ 43351 h 4170468"/>
              <a:gd name="connsiteX0" fmla="*/ 6334131 w 9735159"/>
              <a:gd name="connsiteY0" fmla="*/ 43351 h 4170460"/>
              <a:gd name="connsiteX1" fmla="*/ 8936301 w 9735159"/>
              <a:gd name="connsiteY1" fmla="*/ 8630 h 4170460"/>
              <a:gd name="connsiteX2" fmla="*/ 9719033 w 9735159"/>
              <a:gd name="connsiteY2" fmla="*/ 106436 h 4170460"/>
              <a:gd name="connsiteX3" fmla="*/ 9675361 w 9735159"/>
              <a:gd name="connsiteY3" fmla="*/ 1615951 h 4170460"/>
              <a:gd name="connsiteX4" fmla="*/ 9667887 w 9735159"/>
              <a:gd name="connsiteY4" fmla="*/ 3598901 h 4170460"/>
              <a:gd name="connsiteX5" fmla="*/ 9156509 w 9735159"/>
              <a:gd name="connsiteY5" fmla="*/ 3641926 h 4170460"/>
              <a:gd name="connsiteX6" fmla="*/ 8374371 w 9735159"/>
              <a:gd name="connsiteY6" fmla="*/ 3660768 h 4170460"/>
              <a:gd name="connsiteX7" fmla="*/ 7989742 w 9735159"/>
              <a:gd name="connsiteY7" fmla="*/ 3665328 h 4170460"/>
              <a:gd name="connsiteX8" fmla="*/ 7600804 w 9735159"/>
              <a:gd name="connsiteY8" fmla="*/ 3888418 h 4170460"/>
              <a:gd name="connsiteX9" fmla="*/ 6898889 w 9735159"/>
              <a:gd name="connsiteY9" fmla="*/ 4170138 h 4170460"/>
              <a:gd name="connsiteX10" fmla="*/ 7122530 w 9735159"/>
              <a:gd name="connsiteY10" fmla="*/ 3652811 h 4170460"/>
              <a:gd name="connsiteX11" fmla="*/ 6219964 w 9735159"/>
              <a:gd name="connsiteY11" fmla="*/ 3656888 h 4170460"/>
              <a:gd name="connsiteX12" fmla="*/ 204518 w 9735159"/>
              <a:gd name="connsiteY12" fmla="*/ 3696774 h 4170460"/>
              <a:gd name="connsiteX13" fmla="*/ 45709 w 9735159"/>
              <a:gd name="connsiteY13" fmla="*/ 2195838 h 4170460"/>
              <a:gd name="connsiteX14" fmla="*/ 0 w 9735159"/>
              <a:gd name="connsiteY14" fmla="*/ 92175 h 4170460"/>
              <a:gd name="connsiteX15" fmla="*/ 6334131 w 9735159"/>
              <a:gd name="connsiteY15" fmla="*/ 43351 h 4170460"/>
              <a:gd name="connsiteX0" fmla="*/ 6334131 w 9735569"/>
              <a:gd name="connsiteY0" fmla="*/ 34721 h 4161832"/>
              <a:gd name="connsiteX1" fmla="*/ 8936301 w 9735569"/>
              <a:gd name="connsiteY1" fmla="*/ 0 h 4161832"/>
              <a:gd name="connsiteX2" fmla="*/ 9719033 w 9735569"/>
              <a:gd name="connsiteY2" fmla="*/ 97806 h 4161832"/>
              <a:gd name="connsiteX3" fmla="*/ 9675361 w 9735569"/>
              <a:gd name="connsiteY3" fmla="*/ 1607321 h 4161832"/>
              <a:gd name="connsiteX4" fmla="*/ 9667887 w 9735569"/>
              <a:gd name="connsiteY4" fmla="*/ 3590271 h 4161832"/>
              <a:gd name="connsiteX5" fmla="*/ 9156509 w 9735569"/>
              <a:gd name="connsiteY5" fmla="*/ 3633296 h 4161832"/>
              <a:gd name="connsiteX6" fmla="*/ 8374371 w 9735569"/>
              <a:gd name="connsiteY6" fmla="*/ 3652138 h 4161832"/>
              <a:gd name="connsiteX7" fmla="*/ 7989742 w 9735569"/>
              <a:gd name="connsiteY7" fmla="*/ 3656698 h 4161832"/>
              <a:gd name="connsiteX8" fmla="*/ 7600804 w 9735569"/>
              <a:gd name="connsiteY8" fmla="*/ 3879788 h 4161832"/>
              <a:gd name="connsiteX9" fmla="*/ 6898889 w 9735569"/>
              <a:gd name="connsiteY9" fmla="*/ 4161508 h 4161832"/>
              <a:gd name="connsiteX10" fmla="*/ 7122530 w 9735569"/>
              <a:gd name="connsiteY10" fmla="*/ 3644181 h 4161832"/>
              <a:gd name="connsiteX11" fmla="*/ 6219964 w 9735569"/>
              <a:gd name="connsiteY11" fmla="*/ 3648258 h 4161832"/>
              <a:gd name="connsiteX12" fmla="*/ 204518 w 9735569"/>
              <a:gd name="connsiteY12" fmla="*/ 3688144 h 4161832"/>
              <a:gd name="connsiteX13" fmla="*/ 45709 w 9735569"/>
              <a:gd name="connsiteY13" fmla="*/ 2187208 h 4161832"/>
              <a:gd name="connsiteX14" fmla="*/ 0 w 9735569"/>
              <a:gd name="connsiteY14" fmla="*/ 83545 h 4161832"/>
              <a:gd name="connsiteX15" fmla="*/ 6334131 w 9735569"/>
              <a:gd name="connsiteY15" fmla="*/ 34721 h 4161832"/>
              <a:gd name="connsiteX0" fmla="*/ 6334131 w 9735571"/>
              <a:gd name="connsiteY0" fmla="*/ 34847 h 4161957"/>
              <a:gd name="connsiteX1" fmla="*/ 8936301 w 9735571"/>
              <a:gd name="connsiteY1" fmla="*/ 126 h 4161957"/>
              <a:gd name="connsiteX2" fmla="*/ 9719033 w 9735571"/>
              <a:gd name="connsiteY2" fmla="*/ 63914 h 4161957"/>
              <a:gd name="connsiteX3" fmla="*/ 9675361 w 9735571"/>
              <a:gd name="connsiteY3" fmla="*/ 1607447 h 4161957"/>
              <a:gd name="connsiteX4" fmla="*/ 9667887 w 9735571"/>
              <a:gd name="connsiteY4" fmla="*/ 3590397 h 4161957"/>
              <a:gd name="connsiteX5" fmla="*/ 9156509 w 9735571"/>
              <a:gd name="connsiteY5" fmla="*/ 3633422 h 4161957"/>
              <a:gd name="connsiteX6" fmla="*/ 8374371 w 9735571"/>
              <a:gd name="connsiteY6" fmla="*/ 3652264 h 4161957"/>
              <a:gd name="connsiteX7" fmla="*/ 7989742 w 9735571"/>
              <a:gd name="connsiteY7" fmla="*/ 3656824 h 4161957"/>
              <a:gd name="connsiteX8" fmla="*/ 7600804 w 9735571"/>
              <a:gd name="connsiteY8" fmla="*/ 3879914 h 4161957"/>
              <a:gd name="connsiteX9" fmla="*/ 6898889 w 9735571"/>
              <a:gd name="connsiteY9" fmla="*/ 4161634 h 4161957"/>
              <a:gd name="connsiteX10" fmla="*/ 7122530 w 9735571"/>
              <a:gd name="connsiteY10" fmla="*/ 3644307 h 4161957"/>
              <a:gd name="connsiteX11" fmla="*/ 6219964 w 9735571"/>
              <a:gd name="connsiteY11" fmla="*/ 3648384 h 4161957"/>
              <a:gd name="connsiteX12" fmla="*/ 204518 w 9735571"/>
              <a:gd name="connsiteY12" fmla="*/ 3688270 h 4161957"/>
              <a:gd name="connsiteX13" fmla="*/ 45709 w 9735571"/>
              <a:gd name="connsiteY13" fmla="*/ 2187334 h 4161957"/>
              <a:gd name="connsiteX14" fmla="*/ 0 w 9735571"/>
              <a:gd name="connsiteY14" fmla="*/ 83671 h 4161957"/>
              <a:gd name="connsiteX15" fmla="*/ 6334131 w 9735571"/>
              <a:gd name="connsiteY15" fmla="*/ 34847 h 4161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735571" h="4161957">
                <a:moveTo>
                  <a:pt x="6334131" y="34847"/>
                </a:moveTo>
                <a:lnTo>
                  <a:pt x="8936301" y="126"/>
                </a:lnTo>
                <a:cubicBezTo>
                  <a:pt x="9271851" y="20590"/>
                  <a:pt x="9695097" y="-41937"/>
                  <a:pt x="9719033" y="63914"/>
                </a:cubicBezTo>
                <a:cubicBezTo>
                  <a:pt x="9760421" y="246943"/>
                  <a:pt x="9715919" y="912445"/>
                  <a:pt x="9675361" y="1607447"/>
                </a:cubicBezTo>
                <a:cubicBezTo>
                  <a:pt x="9717308" y="2388528"/>
                  <a:pt x="9700128" y="3458296"/>
                  <a:pt x="9667887" y="3590397"/>
                </a:cubicBezTo>
                <a:cubicBezTo>
                  <a:pt x="9399226" y="3634530"/>
                  <a:pt x="9372095" y="3623111"/>
                  <a:pt x="9156509" y="3633422"/>
                </a:cubicBezTo>
                <a:cubicBezTo>
                  <a:pt x="8940923" y="3643733"/>
                  <a:pt x="8635084" y="3645983"/>
                  <a:pt x="8374371" y="3652264"/>
                </a:cubicBezTo>
                <a:lnTo>
                  <a:pt x="7989742" y="3656824"/>
                </a:lnTo>
                <a:cubicBezTo>
                  <a:pt x="7935350" y="3683432"/>
                  <a:pt x="7782613" y="3795779"/>
                  <a:pt x="7600804" y="3879914"/>
                </a:cubicBezTo>
                <a:cubicBezTo>
                  <a:pt x="7418995" y="3964049"/>
                  <a:pt x="7048510" y="4117972"/>
                  <a:pt x="6898889" y="4161634"/>
                </a:cubicBezTo>
                <a:cubicBezTo>
                  <a:pt x="6870957" y="4176696"/>
                  <a:pt x="7162366" y="3660940"/>
                  <a:pt x="7122530" y="3644307"/>
                </a:cubicBezTo>
                <a:cubicBezTo>
                  <a:pt x="7013155" y="3598640"/>
                  <a:pt x="7372966" y="3641057"/>
                  <a:pt x="6219964" y="3648384"/>
                </a:cubicBezTo>
                <a:cubicBezTo>
                  <a:pt x="5066962" y="3655711"/>
                  <a:pt x="2287881" y="3733612"/>
                  <a:pt x="204518" y="3688270"/>
                </a:cubicBezTo>
                <a:cubicBezTo>
                  <a:pt x="32964" y="3705998"/>
                  <a:pt x="59249" y="3542147"/>
                  <a:pt x="45709" y="2187334"/>
                </a:cubicBezTo>
                <a:cubicBezTo>
                  <a:pt x="31206" y="1629249"/>
                  <a:pt x="0" y="83671"/>
                  <a:pt x="0" y="83671"/>
                </a:cubicBezTo>
                <a:cubicBezTo>
                  <a:pt x="707119" y="37547"/>
                  <a:pt x="4222754" y="51122"/>
                  <a:pt x="6334131" y="34847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696F05-23D1-AA00-3C5E-96306DACC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2325" y="719118"/>
            <a:ext cx="5444281" cy="103461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3400"/>
              <a:t>Part 1 of How to complete an ethics form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7DF6756-7C2C-4660-B4F2-4287331DCE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651609" y="250115"/>
            <a:ext cx="6071961" cy="2204436"/>
          </a:xfrm>
          <a:custGeom>
            <a:avLst/>
            <a:gdLst>
              <a:gd name="connsiteX0" fmla="*/ 6334131 w 9766900"/>
              <a:gd name="connsiteY0" fmla="*/ 0 h 4112781"/>
              <a:gd name="connsiteX1" fmla="*/ 9708148 w 9766900"/>
              <a:gd name="connsiteY1" fmla="*/ 142682 h 4112781"/>
              <a:gd name="connsiteX2" fmla="*/ 9642703 w 9766900"/>
              <a:gd name="connsiteY2" fmla="*/ 1781543 h 4112781"/>
              <a:gd name="connsiteX3" fmla="*/ 9667887 w 9766900"/>
              <a:gd name="connsiteY3" fmla="*/ 3555550 h 4112781"/>
              <a:gd name="connsiteX4" fmla="*/ 8949681 w 9766900"/>
              <a:gd name="connsiteY4" fmla="*/ 3588625 h 4112781"/>
              <a:gd name="connsiteX5" fmla="*/ 8679171 w 9766900"/>
              <a:gd name="connsiteY5" fmla="*/ 3597518 h 4112781"/>
              <a:gd name="connsiteX6" fmla="*/ 8443155 w 9766900"/>
              <a:gd name="connsiteY6" fmla="*/ 3603603 h 4112781"/>
              <a:gd name="connsiteX7" fmla="*/ 8337174 w 9766900"/>
              <a:gd name="connsiteY7" fmla="*/ 3628749 h 4112781"/>
              <a:gd name="connsiteX8" fmla="*/ 7827342 w 9766900"/>
              <a:gd name="connsiteY8" fmla="*/ 3771212 h 4112781"/>
              <a:gd name="connsiteX9" fmla="*/ 6711904 w 9766900"/>
              <a:gd name="connsiteY9" fmla="*/ 4112781 h 4112781"/>
              <a:gd name="connsiteX10" fmla="*/ 6749875 w 9766900"/>
              <a:gd name="connsiteY10" fmla="*/ 3628459 h 4112781"/>
              <a:gd name="connsiteX11" fmla="*/ 6720705 w 9766900"/>
              <a:gd name="connsiteY11" fmla="*/ 3610559 h 4112781"/>
              <a:gd name="connsiteX12" fmla="*/ 6712805 w 9766900"/>
              <a:gd name="connsiteY12" fmla="*/ 3610551 h 4112781"/>
              <a:gd name="connsiteX13" fmla="*/ 6454608 w 9766900"/>
              <a:gd name="connsiteY13" fmla="*/ 3610359 h 4112781"/>
              <a:gd name="connsiteX14" fmla="*/ 258946 w 9766900"/>
              <a:gd name="connsiteY14" fmla="*/ 3583777 h 4112781"/>
              <a:gd name="connsiteX15" fmla="*/ 45709 w 9766900"/>
              <a:gd name="connsiteY15" fmla="*/ 2152487 h 4112781"/>
              <a:gd name="connsiteX16" fmla="*/ 0 w 9766900"/>
              <a:gd name="connsiteY16" fmla="*/ 48824 h 4112781"/>
              <a:gd name="connsiteX0" fmla="*/ 6334131 w 9766900"/>
              <a:gd name="connsiteY0" fmla="*/ 0 h 4112781"/>
              <a:gd name="connsiteX1" fmla="*/ 9708148 w 9766900"/>
              <a:gd name="connsiteY1" fmla="*/ 142682 h 4112781"/>
              <a:gd name="connsiteX2" fmla="*/ 9642703 w 9766900"/>
              <a:gd name="connsiteY2" fmla="*/ 1781543 h 4112781"/>
              <a:gd name="connsiteX3" fmla="*/ 9667887 w 9766900"/>
              <a:gd name="connsiteY3" fmla="*/ 3555550 h 4112781"/>
              <a:gd name="connsiteX4" fmla="*/ 8949681 w 9766900"/>
              <a:gd name="connsiteY4" fmla="*/ 3588625 h 4112781"/>
              <a:gd name="connsiteX5" fmla="*/ 8679171 w 9766900"/>
              <a:gd name="connsiteY5" fmla="*/ 3597518 h 4112781"/>
              <a:gd name="connsiteX6" fmla="*/ 8443155 w 9766900"/>
              <a:gd name="connsiteY6" fmla="*/ 3603603 h 4112781"/>
              <a:gd name="connsiteX7" fmla="*/ 8152117 w 9766900"/>
              <a:gd name="connsiteY7" fmla="*/ 3618799 h 4112781"/>
              <a:gd name="connsiteX8" fmla="*/ 7827342 w 9766900"/>
              <a:gd name="connsiteY8" fmla="*/ 3771212 h 4112781"/>
              <a:gd name="connsiteX9" fmla="*/ 6711904 w 9766900"/>
              <a:gd name="connsiteY9" fmla="*/ 4112781 h 4112781"/>
              <a:gd name="connsiteX10" fmla="*/ 6749875 w 9766900"/>
              <a:gd name="connsiteY10" fmla="*/ 3628459 h 4112781"/>
              <a:gd name="connsiteX11" fmla="*/ 6720705 w 9766900"/>
              <a:gd name="connsiteY11" fmla="*/ 3610559 h 4112781"/>
              <a:gd name="connsiteX12" fmla="*/ 6712805 w 9766900"/>
              <a:gd name="connsiteY12" fmla="*/ 3610551 h 4112781"/>
              <a:gd name="connsiteX13" fmla="*/ 6454608 w 9766900"/>
              <a:gd name="connsiteY13" fmla="*/ 3610359 h 4112781"/>
              <a:gd name="connsiteX14" fmla="*/ 258946 w 9766900"/>
              <a:gd name="connsiteY14" fmla="*/ 3583777 h 4112781"/>
              <a:gd name="connsiteX15" fmla="*/ 45709 w 9766900"/>
              <a:gd name="connsiteY15" fmla="*/ 2152487 h 4112781"/>
              <a:gd name="connsiteX16" fmla="*/ 0 w 9766900"/>
              <a:gd name="connsiteY16" fmla="*/ 48824 h 4112781"/>
              <a:gd name="connsiteX17" fmla="*/ 6334131 w 9766900"/>
              <a:gd name="connsiteY17" fmla="*/ 0 h 4112781"/>
              <a:gd name="connsiteX0" fmla="*/ 6334131 w 9766900"/>
              <a:gd name="connsiteY0" fmla="*/ 0 h 4117005"/>
              <a:gd name="connsiteX1" fmla="*/ 9708148 w 9766900"/>
              <a:gd name="connsiteY1" fmla="*/ 142682 h 4117005"/>
              <a:gd name="connsiteX2" fmla="*/ 9642703 w 9766900"/>
              <a:gd name="connsiteY2" fmla="*/ 1781543 h 4117005"/>
              <a:gd name="connsiteX3" fmla="*/ 9667887 w 9766900"/>
              <a:gd name="connsiteY3" fmla="*/ 3555550 h 4117005"/>
              <a:gd name="connsiteX4" fmla="*/ 8949681 w 9766900"/>
              <a:gd name="connsiteY4" fmla="*/ 3588625 h 4117005"/>
              <a:gd name="connsiteX5" fmla="*/ 8679171 w 9766900"/>
              <a:gd name="connsiteY5" fmla="*/ 3597518 h 4117005"/>
              <a:gd name="connsiteX6" fmla="*/ 8443155 w 9766900"/>
              <a:gd name="connsiteY6" fmla="*/ 3603603 h 4117005"/>
              <a:gd name="connsiteX7" fmla="*/ 8152117 w 9766900"/>
              <a:gd name="connsiteY7" fmla="*/ 3618799 h 4117005"/>
              <a:gd name="connsiteX8" fmla="*/ 7609628 w 9766900"/>
              <a:gd name="connsiteY8" fmla="*/ 3850809 h 4117005"/>
              <a:gd name="connsiteX9" fmla="*/ 6711904 w 9766900"/>
              <a:gd name="connsiteY9" fmla="*/ 4112781 h 4117005"/>
              <a:gd name="connsiteX10" fmla="*/ 6749875 w 9766900"/>
              <a:gd name="connsiteY10" fmla="*/ 3628459 h 4117005"/>
              <a:gd name="connsiteX11" fmla="*/ 6720705 w 9766900"/>
              <a:gd name="connsiteY11" fmla="*/ 3610559 h 4117005"/>
              <a:gd name="connsiteX12" fmla="*/ 6712805 w 9766900"/>
              <a:gd name="connsiteY12" fmla="*/ 3610551 h 4117005"/>
              <a:gd name="connsiteX13" fmla="*/ 6454608 w 9766900"/>
              <a:gd name="connsiteY13" fmla="*/ 3610359 h 4117005"/>
              <a:gd name="connsiteX14" fmla="*/ 258946 w 9766900"/>
              <a:gd name="connsiteY14" fmla="*/ 3583777 h 4117005"/>
              <a:gd name="connsiteX15" fmla="*/ 45709 w 9766900"/>
              <a:gd name="connsiteY15" fmla="*/ 2152487 h 4117005"/>
              <a:gd name="connsiteX16" fmla="*/ 0 w 9766900"/>
              <a:gd name="connsiteY16" fmla="*/ 48824 h 4117005"/>
              <a:gd name="connsiteX17" fmla="*/ 6334131 w 9766900"/>
              <a:gd name="connsiteY17" fmla="*/ 0 h 4117005"/>
              <a:gd name="connsiteX0" fmla="*/ 6334131 w 9766900"/>
              <a:gd name="connsiteY0" fmla="*/ 0 h 4118447"/>
              <a:gd name="connsiteX1" fmla="*/ 9708148 w 9766900"/>
              <a:gd name="connsiteY1" fmla="*/ 142682 h 4118447"/>
              <a:gd name="connsiteX2" fmla="*/ 9642703 w 9766900"/>
              <a:gd name="connsiteY2" fmla="*/ 1781543 h 4118447"/>
              <a:gd name="connsiteX3" fmla="*/ 9667887 w 9766900"/>
              <a:gd name="connsiteY3" fmla="*/ 3555550 h 4118447"/>
              <a:gd name="connsiteX4" fmla="*/ 8949681 w 9766900"/>
              <a:gd name="connsiteY4" fmla="*/ 3588625 h 4118447"/>
              <a:gd name="connsiteX5" fmla="*/ 8679171 w 9766900"/>
              <a:gd name="connsiteY5" fmla="*/ 3597518 h 4118447"/>
              <a:gd name="connsiteX6" fmla="*/ 8443155 w 9766900"/>
              <a:gd name="connsiteY6" fmla="*/ 3603603 h 4118447"/>
              <a:gd name="connsiteX7" fmla="*/ 8152117 w 9766900"/>
              <a:gd name="connsiteY7" fmla="*/ 3618799 h 4118447"/>
              <a:gd name="connsiteX8" fmla="*/ 7609628 w 9766900"/>
              <a:gd name="connsiteY8" fmla="*/ 3850809 h 4118447"/>
              <a:gd name="connsiteX9" fmla="*/ 6711904 w 9766900"/>
              <a:gd name="connsiteY9" fmla="*/ 4112781 h 4118447"/>
              <a:gd name="connsiteX10" fmla="*/ 6749875 w 9766900"/>
              <a:gd name="connsiteY10" fmla="*/ 3628459 h 4118447"/>
              <a:gd name="connsiteX11" fmla="*/ 6720705 w 9766900"/>
              <a:gd name="connsiteY11" fmla="*/ 3610559 h 4118447"/>
              <a:gd name="connsiteX12" fmla="*/ 6712805 w 9766900"/>
              <a:gd name="connsiteY12" fmla="*/ 3610551 h 4118447"/>
              <a:gd name="connsiteX13" fmla="*/ 6454608 w 9766900"/>
              <a:gd name="connsiteY13" fmla="*/ 3610359 h 4118447"/>
              <a:gd name="connsiteX14" fmla="*/ 258946 w 9766900"/>
              <a:gd name="connsiteY14" fmla="*/ 3583777 h 4118447"/>
              <a:gd name="connsiteX15" fmla="*/ 45709 w 9766900"/>
              <a:gd name="connsiteY15" fmla="*/ 2152487 h 4118447"/>
              <a:gd name="connsiteX16" fmla="*/ 0 w 9766900"/>
              <a:gd name="connsiteY16" fmla="*/ 48824 h 4118447"/>
              <a:gd name="connsiteX17" fmla="*/ 6334131 w 9766900"/>
              <a:gd name="connsiteY17" fmla="*/ 0 h 4118447"/>
              <a:gd name="connsiteX0" fmla="*/ 6334131 w 9766900"/>
              <a:gd name="connsiteY0" fmla="*/ 0 h 4117005"/>
              <a:gd name="connsiteX1" fmla="*/ 9708148 w 9766900"/>
              <a:gd name="connsiteY1" fmla="*/ 142682 h 4117005"/>
              <a:gd name="connsiteX2" fmla="*/ 9642703 w 9766900"/>
              <a:gd name="connsiteY2" fmla="*/ 1781543 h 4117005"/>
              <a:gd name="connsiteX3" fmla="*/ 9667887 w 9766900"/>
              <a:gd name="connsiteY3" fmla="*/ 3555550 h 4117005"/>
              <a:gd name="connsiteX4" fmla="*/ 8949681 w 9766900"/>
              <a:gd name="connsiteY4" fmla="*/ 3588625 h 4117005"/>
              <a:gd name="connsiteX5" fmla="*/ 8679171 w 9766900"/>
              <a:gd name="connsiteY5" fmla="*/ 3597518 h 4117005"/>
              <a:gd name="connsiteX6" fmla="*/ 8443155 w 9766900"/>
              <a:gd name="connsiteY6" fmla="*/ 3603603 h 4117005"/>
              <a:gd name="connsiteX7" fmla="*/ 8010603 w 9766900"/>
              <a:gd name="connsiteY7" fmla="*/ 3618799 h 4117005"/>
              <a:gd name="connsiteX8" fmla="*/ 7609628 w 9766900"/>
              <a:gd name="connsiteY8" fmla="*/ 3850809 h 4117005"/>
              <a:gd name="connsiteX9" fmla="*/ 6711904 w 9766900"/>
              <a:gd name="connsiteY9" fmla="*/ 4112781 h 4117005"/>
              <a:gd name="connsiteX10" fmla="*/ 6749875 w 9766900"/>
              <a:gd name="connsiteY10" fmla="*/ 3628459 h 4117005"/>
              <a:gd name="connsiteX11" fmla="*/ 6720705 w 9766900"/>
              <a:gd name="connsiteY11" fmla="*/ 3610559 h 4117005"/>
              <a:gd name="connsiteX12" fmla="*/ 6712805 w 9766900"/>
              <a:gd name="connsiteY12" fmla="*/ 3610551 h 4117005"/>
              <a:gd name="connsiteX13" fmla="*/ 6454608 w 9766900"/>
              <a:gd name="connsiteY13" fmla="*/ 3610359 h 4117005"/>
              <a:gd name="connsiteX14" fmla="*/ 258946 w 9766900"/>
              <a:gd name="connsiteY14" fmla="*/ 3583777 h 4117005"/>
              <a:gd name="connsiteX15" fmla="*/ 45709 w 9766900"/>
              <a:gd name="connsiteY15" fmla="*/ 2152487 h 4117005"/>
              <a:gd name="connsiteX16" fmla="*/ 0 w 9766900"/>
              <a:gd name="connsiteY16" fmla="*/ 48824 h 4117005"/>
              <a:gd name="connsiteX17" fmla="*/ 6334131 w 9766900"/>
              <a:gd name="connsiteY17" fmla="*/ 0 h 4117005"/>
              <a:gd name="connsiteX0" fmla="*/ 6334131 w 9766900"/>
              <a:gd name="connsiteY0" fmla="*/ 0 h 4117005"/>
              <a:gd name="connsiteX1" fmla="*/ 9708148 w 9766900"/>
              <a:gd name="connsiteY1" fmla="*/ 142682 h 4117005"/>
              <a:gd name="connsiteX2" fmla="*/ 9642703 w 9766900"/>
              <a:gd name="connsiteY2" fmla="*/ 1781543 h 4117005"/>
              <a:gd name="connsiteX3" fmla="*/ 9667887 w 9766900"/>
              <a:gd name="connsiteY3" fmla="*/ 3555550 h 4117005"/>
              <a:gd name="connsiteX4" fmla="*/ 8949681 w 9766900"/>
              <a:gd name="connsiteY4" fmla="*/ 3588625 h 4117005"/>
              <a:gd name="connsiteX5" fmla="*/ 8679171 w 9766900"/>
              <a:gd name="connsiteY5" fmla="*/ 3597518 h 4117005"/>
              <a:gd name="connsiteX6" fmla="*/ 8443155 w 9766900"/>
              <a:gd name="connsiteY6" fmla="*/ 3603603 h 4117005"/>
              <a:gd name="connsiteX7" fmla="*/ 8010603 w 9766900"/>
              <a:gd name="connsiteY7" fmla="*/ 3618799 h 4117005"/>
              <a:gd name="connsiteX8" fmla="*/ 7609628 w 9766900"/>
              <a:gd name="connsiteY8" fmla="*/ 3850809 h 4117005"/>
              <a:gd name="connsiteX9" fmla="*/ 6711904 w 9766900"/>
              <a:gd name="connsiteY9" fmla="*/ 4112781 h 4117005"/>
              <a:gd name="connsiteX10" fmla="*/ 6749875 w 9766900"/>
              <a:gd name="connsiteY10" fmla="*/ 3628459 h 4117005"/>
              <a:gd name="connsiteX11" fmla="*/ 6720705 w 9766900"/>
              <a:gd name="connsiteY11" fmla="*/ 3610559 h 4117005"/>
              <a:gd name="connsiteX12" fmla="*/ 6712805 w 9766900"/>
              <a:gd name="connsiteY12" fmla="*/ 3610551 h 4117005"/>
              <a:gd name="connsiteX13" fmla="*/ 6454608 w 9766900"/>
              <a:gd name="connsiteY13" fmla="*/ 3610359 h 4117005"/>
              <a:gd name="connsiteX14" fmla="*/ 258946 w 9766900"/>
              <a:gd name="connsiteY14" fmla="*/ 3583777 h 4117005"/>
              <a:gd name="connsiteX15" fmla="*/ 45709 w 9766900"/>
              <a:gd name="connsiteY15" fmla="*/ 2152487 h 4117005"/>
              <a:gd name="connsiteX16" fmla="*/ 0 w 9766900"/>
              <a:gd name="connsiteY16" fmla="*/ 48824 h 4117005"/>
              <a:gd name="connsiteX17" fmla="*/ 6334131 w 9766900"/>
              <a:gd name="connsiteY17" fmla="*/ 0 h 4117005"/>
              <a:gd name="connsiteX0" fmla="*/ 6334131 w 9766900"/>
              <a:gd name="connsiteY0" fmla="*/ 0 h 4112801"/>
              <a:gd name="connsiteX1" fmla="*/ 9708148 w 9766900"/>
              <a:gd name="connsiteY1" fmla="*/ 142682 h 4112801"/>
              <a:gd name="connsiteX2" fmla="*/ 9642703 w 9766900"/>
              <a:gd name="connsiteY2" fmla="*/ 1781543 h 4112801"/>
              <a:gd name="connsiteX3" fmla="*/ 9667887 w 9766900"/>
              <a:gd name="connsiteY3" fmla="*/ 3555550 h 4112801"/>
              <a:gd name="connsiteX4" fmla="*/ 8949681 w 9766900"/>
              <a:gd name="connsiteY4" fmla="*/ 3588625 h 4112801"/>
              <a:gd name="connsiteX5" fmla="*/ 8679171 w 9766900"/>
              <a:gd name="connsiteY5" fmla="*/ 3597518 h 4112801"/>
              <a:gd name="connsiteX6" fmla="*/ 8443155 w 9766900"/>
              <a:gd name="connsiteY6" fmla="*/ 3603603 h 4112801"/>
              <a:gd name="connsiteX7" fmla="*/ 8010603 w 9766900"/>
              <a:gd name="connsiteY7" fmla="*/ 3618799 h 4112801"/>
              <a:gd name="connsiteX8" fmla="*/ 7609628 w 9766900"/>
              <a:gd name="connsiteY8" fmla="*/ 3850809 h 4112801"/>
              <a:gd name="connsiteX9" fmla="*/ 6711904 w 9766900"/>
              <a:gd name="connsiteY9" fmla="*/ 4112781 h 4112801"/>
              <a:gd name="connsiteX10" fmla="*/ 6749875 w 9766900"/>
              <a:gd name="connsiteY10" fmla="*/ 3628459 h 4112801"/>
              <a:gd name="connsiteX11" fmla="*/ 6720705 w 9766900"/>
              <a:gd name="connsiteY11" fmla="*/ 3610559 h 4112801"/>
              <a:gd name="connsiteX12" fmla="*/ 6712805 w 9766900"/>
              <a:gd name="connsiteY12" fmla="*/ 3610551 h 4112801"/>
              <a:gd name="connsiteX13" fmla="*/ 6454608 w 9766900"/>
              <a:gd name="connsiteY13" fmla="*/ 3610359 h 4112801"/>
              <a:gd name="connsiteX14" fmla="*/ 258946 w 9766900"/>
              <a:gd name="connsiteY14" fmla="*/ 3583777 h 4112801"/>
              <a:gd name="connsiteX15" fmla="*/ 45709 w 9766900"/>
              <a:gd name="connsiteY15" fmla="*/ 2152487 h 4112801"/>
              <a:gd name="connsiteX16" fmla="*/ 0 w 9766900"/>
              <a:gd name="connsiteY16" fmla="*/ 48824 h 4112801"/>
              <a:gd name="connsiteX17" fmla="*/ 6334131 w 9766900"/>
              <a:gd name="connsiteY17" fmla="*/ 0 h 4112801"/>
              <a:gd name="connsiteX0" fmla="*/ 6334131 w 9766900"/>
              <a:gd name="connsiteY0" fmla="*/ 0 h 4113058"/>
              <a:gd name="connsiteX1" fmla="*/ 9708148 w 9766900"/>
              <a:gd name="connsiteY1" fmla="*/ 142682 h 4113058"/>
              <a:gd name="connsiteX2" fmla="*/ 9642703 w 9766900"/>
              <a:gd name="connsiteY2" fmla="*/ 1781543 h 4113058"/>
              <a:gd name="connsiteX3" fmla="*/ 9667887 w 9766900"/>
              <a:gd name="connsiteY3" fmla="*/ 3555550 h 4113058"/>
              <a:gd name="connsiteX4" fmla="*/ 8949681 w 9766900"/>
              <a:gd name="connsiteY4" fmla="*/ 3588625 h 4113058"/>
              <a:gd name="connsiteX5" fmla="*/ 8679171 w 9766900"/>
              <a:gd name="connsiteY5" fmla="*/ 3597518 h 4113058"/>
              <a:gd name="connsiteX6" fmla="*/ 8443155 w 9766900"/>
              <a:gd name="connsiteY6" fmla="*/ 3603603 h 4113058"/>
              <a:gd name="connsiteX7" fmla="*/ 8010603 w 9766900"/>
              <a:gd name="connsiteY7" fmla="*/ 3618799 h 4113058"/>
              <a:gd name="connsiteX8" fmla="*/ 7609628 w 9766900"/>
              <a:gd name="connsiteY8" fmla="*/ 3850809 h 4113058"/>
              <a:gd name="connsiteX9" fmla="*/ 6711904 w 9766900"/>
              <a:gd name="connsiteY9" fmla="*/ 4112781 h 4113058"/>
              <a:gd name="connsiteX10" fmla="*/ 6749875 w 9766900"/>
              <a:gd name="connsiteY10" fmla="*/ 3628459 h 4113058"/>
              <a:gd name="connsiteX11" fmla="*/ 6720705 w 9766900"/>
              <a:gd name="connsiteY11" fmla="*/ 3610559 h 4113058"/>
              <a:gd name="connsiteX12" fmla="*/ 6712805 w 9766900"/>
              <a:gd name="connsiteY12" fmla="*/ 3610551 h 4113058"/>
              <a:gd name="connsiteX13" fmla="*/ 6454608 w 9766900"/>
              <a:gd name="connsiteY13" fmla="*/ 3610359 h 4113058"/>
              <a:gd name="connsiteX14" fmla="*/ 258946 w 9766900"/>
              <a:gd name="connsiteY14" fmla="*/ 3583777 h 4113058"/>
              <a:gd name="connsiteX15" fmla="*/ 45709 w 9766900"/>
              <a:gd name="connsiteY15" fmla="*/ 2152487 h 4113058"/>
              <a:gd name="connsiteX16" fmla="*/ 0 w 9766900"/>
              <a:gd name="connsiteY16" fmla="*/ 48824 h 4113058"/>
              <a:gd name="connsiteX17" fmla="*/ 6334131 w 9766900"/>
              <a:gd name="connsiteY17" fmla="*/ 0 h 4113058"/>
              <a:gd name="connsiteX0" fmla="*/ 6334131 w 9766900"/>
              <a:gd name="connsiteY0" fmla="*/ 0 h 4113058"/>
              <a:gd name="connsiteX1" fmla="*/ 9708148 w 9766900"/>
              <a:gd name="connsiteY1" fmla="*/ 142682 h 4113058"/>
              <a:gd name="connsiteX2" fmla="*/ 9642703 w 9766900"/>
              <a:gd name="connsiteY2" fmla="*/ 1781543 h 4113058"/>
              <a:gd name="connsiteX3" fmla="*/ 9667887 w 9766900"/>
              <a:gd name="connsiteY3" fmla="*/ 3555550 h 4113058"/>
              <a:gd name="connsiteX4" fmla="*/ 8949681 w 9766900"/>
              <a:gd name="connsiteY4" fmla="*/ 3588625 h 4113058"/>
              <a:gd name="connsiteX5" fmla="*/ 8679171 w 9766900"/>
              <a:gd name="connsiteY5" fmla="*/ 3597518 h 4113058"/>
              <a:gd name="connsiteX6" fmla="*/ 8010603 w 9766900"/>
              <a:gd name="connsiteY6" fmla="*/ 3618799 h 4113058"/>
              <a:gd name="connsiteX7" fmla="*/ 7609628 w 9766900"/>
              <a:gd name="connsiteY7" fmla="*/ 3850809 h 4113058"/>
              <a:gd name="connsiteX8" fmla="*/ 6711904 w 9766900"/>
              <a:gd name="connsiteY8" fmla="*/ 4112781 h 4113058"/>
              <a:gd name="connsiteX9" fmla="*/ 6749875 w 9766900"/>
              <a:gd name="connsiteY9" fmla="*/ 3628459 h 4113058"/>
              <a:gd name="connsiteX10" fmla="*/ 6720705 w 9766900"/>
              <a:gd name="connsiteY10" fmla="*/ 3610559 h 4113058"/>
              <a:gd name="connsiteX11" fmla="*/ 6712805 w 9766900"/>
              <a:gd name="connsiteY11" fmla="*/ 3610551 h 4113058"/>
              <a:gd name="connsiteX12" fmla="*/ 6454608 w 9766900"/>
              <a:gd name="connsiteY12" fmla="*/ 3610359 h 4113058"/>
              <a:gd name="connsiteX13" fmla="*/ 258946 w 9766900"/>
              <a:gd name="connsiteY13" fmla="*/ 3583777 h 4113058"/>
              <a:gd name="connsiteX14" fmla="*/ 45709 w 9766900"/>
              <a:gd name="connsiteY14" fmla="*/ 2152487 h 4113058"/>
              <a:gd name="connsiteX15" fmla="*/ 0 w 9766900"/>
              <a:gd name="connsiteY15" fmla="*/ 48824 h 4113058"/>
              <a:gd name="connsiteX16" fmla="*/ 6334131 w 9766900"/>
              <a:gd name="connsiteY16" fmla="*/ 0 h 4113058"/>
              <a:gd name="connsiteX0" fmla="*/ 6334131 w 9766900"/>
              <a:gd name="connsiteY0" fmla="*/ 0 h 4113058"/>
              <a:gd name="connsiteX1" fmla="*/ 9708148 w 9766900"/>
              <a:gd name="connsiteY1" fmla="*/ 142682 h 4113058"/>
              <a:gd name="connsiteX2" fmla="*/ 9642703 w 9766900"/>
              <a:gd name="connsiteY2" fmla="*/ 1781543 h 4113058"/>
              <a:gd name="connsiteX3" fmla="*/ 9667887 w 9766900"/>
              <a:gd name="connsiteY3" fmla="*/ 3555550 h 4113058"/>
              <a:gd name="connsiteX4" fmla="*/ 9102081 w 9766900"/>
              <a:gd name="connsiteY4" fmla="*/ 3668222 h 4113058"/>
              <a:gd name="connsiteX5" fmla="*/ 8679171 w 9766900"/>
              <a:gd name="connsiteY5" fmla="*/ 3597518 h 4113058"/>
              <a:gd name="connsiteX6" fmla="*/ 8010603 w 9766900"/>
              <a:gd name="connsiteY6" fmla="*/ 3618799 h 4113058"/>
              <a:gd name="connsiteX7" fmla="*/ 7609628 w 9766900"/>
              <a:gd name="connsiteY7" fmla="*/ 3850809 h 4113058"/>
              <a:gd name="connsiteX8" fmla="*/ 6711904 w 9766900"/>
              <a:gd name="connsiteY8" fmla="*/ 4112781 h 4113058"/>
              <a:gd name="connsiteX9" fmla="*/ 6749875 w 9766900"/>
              <a:gd name="connsiteY9" fmla="*/ 3628459 h 4113058"/>
              <a:gd name="connsiteX10" fmla="*/ 6720705 w 9766900"/>
              <a:gd name="connsiteY10" fmla="*/ 3610559 h 4113058"/>
              <a:gd name="connsiteX11" fmla="*/ 6712805 w 9766900"/>
              <a:gd name="connsiteY11" fmla="*/ 3610551 h 4113058"/>
              <a:gd name="connsiteX12" fmla="*/ 6454608 w 9766900"/>
              <a:gd name="connsiteY12" fmla="*/ 3610359 h 4113058"/>
              <a:gd name="connsiteX13" fmla="*/ 258946 w 9766900"/>
              <a:gd name="connsiteY13" fmla="*/ 3583777 h 4113058"/>
              <a:gd name="connsiteX14" fmla="*/ 45709 w 9766900"/>
              <a:gd name="connsiteY14" fmla="*/ 2152487 h 4113058"/>
              <a:gd name="connsiteX15" fmla="*/ 0 w 9766900"/>
              <a:gd name="connsiteY15" fmla="*/ 48824 h 4113058"/>
              <a:gd name="connsiteX16" fmla="*/ 6334131 w 9766900"/>
              <a:gd name="connsiteY16" fmla="*/ 0 h 4113058"/>
              <a:gd name="connsiteX0" fmla="*/ 6334131 w 9766900"/>
              <a:gd name="connsiteY0" fmla="*/ 0 h 4113058"/>
              <a:gd name="connsiteX1" fmla="*/ 9708148 w 9766900"/>
              <a:gd name="connsiteY1" fmla="*/ 142682 h 4113058"/>
              <a:gd name="connsiteX2" fmla="*/ 9642703 w 9766900"/>
              <a:gd name="connsiteY2" fmla="*/ 1781543 h 4113058"/>
              <a:gd name="connsiteX3" fmla="*/ 9667887 w 9766900"/>
              <a:gd name="connsiteY3" fmla="*/ 3555550 h 4113058"/>
              <a:gd name="connsiteX4" fmla="*/ 9156509 w 9766900"/>
              <a:gd name="connsiteY4" fmla="*/ 3598575 h 4113058"/>
              <a:gd name="connsiteX5" fmla="*/ 8679171 w 9766900"/>
              <a:gd name="connsiteY5" fmla="*/ 3597518 h 4113058"/>
              <a:gd name="connsiteX6" fmla="*/ 8010603 w 9766900"/>
              <a:gd name="connsiteY6" fmla="*/ 3618799 h 4113058"/>
              <a:gd name="connsiteX7" fmla="*/ 7609628 w 9766900"/>
              <a:gd name="connsiteY7" fmla="*/ 3850809 h 4113058"/>
              <a:gd name="connsiteX8" fmla="*/ 6711904 w 9766900"/>
              <a:gd name="connsiteY8" fmla="*/ 4112781 h 4113058"/>
              <a:gd name="connsiteX9" fmla="*/ 6749875 w 9766900"/>
              <a:gd name="connsiteY9" fmla="*/ 3628459 h 4113058"/>
              <a:gd name="connsiteX10" fmla="*/ 6720705 w 9766900"/>
              <a:gd name="connsiteY10" fmla="*/ 3610559 h 4113058"/>
              <a:gd name="connsiteX11" fmla="*/ 6712805 w 9766900"/>
              <a:gd name="connsiteY11" fmla="*/ 3610551 h 4113058"/>
              <a:gd name="connsiteX12" fmla="*/ 6454608 w 9766900"/>
              <a:gd name="connsiteY12" fmla="*/ 3610359 h 4113058"/>
              <a:gd name="connsiteX13" fmla="*/ 258946 w 9766900"/>
              <a:gd name="connsiteY13" fmla="*/ 3583777 h 4113058"/>
              <a:gd name="connsiteX14" fmla="*/ 45709 w 9766900"/>
              <a:gd name="connsiteY14" fmla="*/ 2152487 h 4113058"/>
              <a:gd name="connsiteX15" fmla="*/ 0 w 9766900"/>
              <a:gd name="connsiteY15" fmla="*/ 48824 h 4113058"/>
              <a:gd name="connsiteX16" fmla="*/ 6334131 w 9766900"/>
              <a:gd name="connsiteY16" fmla="*/ 0 h 4113058"/>
              <a:gd name="connsiteX0" fmla="*/ 6334131 w 9766900"/>
              <a:gd name="connsiteY0" fmla="*/ 0 h 4113058"/>
              <a:gd name="connsiteX1" fmla="*/ 9708148 w 9766900"/>
              <a:gd name="connsiteY1" fmla="*/ 142682 h 4113058"/>
              <a:gd name="connsiteX2" fmla="*/ 9642703 w 9766900"/>
              <a:gd name="connsiteY2" fmla="*/ 1781543 h 4113058"/>
              <a:gd name="connsiteX3" fmla="*/ 9667887 w 9766900"/>
              <a:gd name="connsiteY3" fmla="*/ 3555550 h 4113058"/>
              <a:gd name="connsiteX4" fmla="*/ 9156509 w 9766900"/>
              <a:gd name="connsiteY4" fmla="*/ 3598575 h 4113058"/>
              <a:gd name="connsiteX5" fmla="*/ 8679171 w 9766900"/>
              <a:gd name="connsiteY5" fmla="*/ 3597518 h 4113058"/>
              <a:gd name="connsiteX6" fmla="*/ 8010603 w 9766900"/>
              <a:gd name="connsiteY6" fmla="*/ 3618799 h 4113058"/>
              <a:gd name="connsiteX7" fmla="*/ 7609628 w 9766900"/>
              <a:gd name="connsiteY7" fmla="*/ 3850809 h 4113058"/>
              <a:gd name="connsiteX8" fmla="*/ 6711904 w 9766900"/>
              <a:gd name="connsiteY8" fmla="*/ 4112781 h 4113058"/>
              <a:gd name="connsiteX9" fmla="*/ 6749875 w 9766900"/>
              <a:gd name="connsiteY9" fmla="*/ 3628459 h 4113058"/>
              <a:gd name="connsiteX10" fmla="*/ 6720705 w 9766900"/>
              <a:gd name="connsiteY10" fmla="*/ 3610559 h 4113058"/>
              <a:gd name="connsiteX11" fmla="*/ 6712805 w 9766900"/>
              <a:gd name="connsiteY11" fmla="*/ 3610551 h 4113058"/>
              <a:gd name="connsiteX12" fmla="*/ 6454608 w 9766900"/>
              <a:gd name="connsiteY12" fmla="*/ 3610359 h 4113058"/>
              <a:gd name="connsiteX13" fmla="*/ 258946 w 9766900"/>
              <a:gd name="connsiteY13" fmla="*/ 3583777 h 4113058"/>
              <a:gd name="connsiteX14" fmla="*/ 45709 w 9766900"/>
              <a:gd name="connsiteY14" fmla="*/ 2152487 h 4113058"/>
              <a:gd name="connsiteX15" fmla="*/ 0 w 9766900"/>
              <a:gd name="connsiteY15" fmla="*/ 48824 h 4113058"/>
              <a:gd name="connsiteX16" fmla="*/ 6334131 w 9766900"/>
              <a:gd name="connsiteY16" fmla="*/ 0 h 4113058"/>
              <a:gd name="connsiteX0" fmla="*/ 6334131 w 9766900"/>
              <a:gd name="connsiteY0" fmla="*/ 0 h 4113058"/>
              <a:gd name="connsiteX1" fmla="*/ 9708148 w 9766900"/>
              <a:gd name="connsiteY1" fmla="*/ 142682 h 4113058"/>
              <a:gd name="connsiteX2" fmla="*/ 9642703 w 9766900"/>
              <a:gd name="connsiteY2" fmla="*/ 1781543 h 4113058"/>
              <a:gd name="connsiteX3" fmla="*/ 9667887 w 9766900"/>
              <a:gd name="connsiteY3" fmla="*/ 3555550 h 4113058"/>
              <a:gd name="connsiteX4" fmla="*/ 9156509 w 9766900"/>
              <a:gd name="connsiteY4" fmla="*/ 3598575 h 4113058"/>
              <a:gd name="connsiteX5" fmla="*/ 8374371 w 9766900"/>
              <a:gd name="connsiteY5" fmla="*/ 3617417 h 4113058"/>
              <a:gd name="connsiteX6" fmla="*/ 8010603 w 9766900"/>
              <a:gd name="connsiteY6" fmla="*/ 3618799 h 4113058"/>
              <a:gd name="connsiteX7" fmla="*/ 7609628 w 9766900"/>
              <a:gd name="connsiteY7" fmla="*/ 3850809 h 4113058"/>
              <a:gd name="connsiteX8" fmla="*/ 6711904 w 9766900"/>
              <a:gd name="connsiteY8" fmla="*/ 4112781 h 4113058"/>
              <a:gd name="connsiteX9" fmla="*/ 6749875 w 9766900"/>
              <a:gd name="connsiteY9" fmla="*/ 3628459 h 4113058"/>
              <a:gd name="connsiteX10" fmla="*/ 6720705 w 9766900"/>
              <a:gd name="connsiteY10" fmla="*/ 3610559 h 4113058"/>
              <a:gd name="connsiteX11" fmla="*/ 6712805 w 9766900"/>
              <a:gd name="connsiteY11" fmla="*/ 3610551 h 4113058"/>
              <a:gd name="connsiteX12" fmla="*/ 6454608 w 9766900"/>
              <a:gd name="connsiteY12" fmla="*/ 3610359 h 4113058"/>
              <a:gd name="connsiteX13" fmla="*/ 258946 w 9766900"/>
              <a:gd name="connsiteY13" fmla="*/ 3583777 h 4113058"/>
              <a:gd name="connsiteX14" fmla="*/ 45709 w 9766900"/>
              <a:gd name="connsiteY14" fmla="*/ 2152487 h 4113058"/>
              <a:gd name="connsiteX15" fmla="*/ 0 w 9766900"/>
              <a:gd name="connsiteY15" fmla="*/ 48824 h 4113058"/>
              <a:gd name="connsiteX16" fmla="*/ 6334131 w 9766900"/>
              <a:gd name="connsiteY16" fmla="*/ 0 h 4113058"/>
              <a:gd name="connsiteX0" fmla="*/ 6334131 w 9766900"/>
              <a:gd name="connsiteY0" fmla="*/ 0 h 4113058"/>
              <a:gd name="connsiteX1" fmla="*/ 9708148 w 9766900"/>
              <a:gd name="connsiteY1" fmla="*/ 142682 h 4113058"/>
              <a:gd name="connsiteX2" fmla="*/ 9642703 w 9766900"/>
              <a:gd name="connsiteY2" fmla="*/ 1781543 h 4113058"/>
              <a:gd name="connsiteX3" fmla="*/ 9667887 w 9766900"/>
              <a:gd name="connsiteY3" fmla="*/ 3555550 h 4113058"/>
              <a:gd name="connsiteX4" fmla="*/ 9156509 w 9766900"/>
              <a:gd name="connsiteY4" fmla="*/ 3598575 h 4113058"/>
              <a:gd name="connsiteX5" fmla="*/ 8374371 w 9766900"/>
              <a:gd name="connsiteY5" fmla="*/ 3617417 h 4113058"/>
              <a:gd name="connsiteX6" fmla="*/ 8010603 w 9766900"/>
              <a:gd name="connsiteY6" fmla="*/ 3618799 h 4113058"/>
              <a:gd name="connsiteX7" fmla="*/ 7609628 w 9766900"/>
              <a:gd name="connsiteY7" fmla="*/ 3850809 h 4113058"/>
              <a:gd name="connsiteX8" fmla="*/ 6711904 w 9766900"/>
              <a:gd name="connsiteY8" fmla="*/ 4112781 h 4113058"/>
              <a:gd name="connsiteX9" fmla="*/ 6749875 w 9766900"/>
              <a:gd name="connsiteY9" fmla="*/ 3628459 h 4113058"/>
              <a:gd name="connsiteX10" fmla="*/ 6720705 w 9766900"/>
              <a:gd name="connsiteY10" fmla="*/ 3610559 h 4113058"/>
              <a:gd name="connsiteX11" fmla="*/ 6712805 w 9766900"/>
              <a:gd name="connsiteY11" fmla="*/ 3610551 h 4113058"/>
              <a:gd name="connsiteX12" fmla="*/ 6454608 w 9766900"/>
              <a:gd name="connsiteY12" fmla="*/ 3610359 h 4113058"/>
              <a:gd name="connsiteX13" fmla="*/ 258946 w 9766900"/>
              <a:gd name="connsiteY13" fmla="*/ 3583777 h 4113058"/>
              <a:gd name="connsiteX14" fmla="*/ 45709 w 9766900"/>
              <a:gd name="connsiteY14" fmla="*/ 2152487 h 4113058"/>
              <a:gd name="connsiteX15" fmla="*/ 0 w 9766900"/>
              <a:gd name="connsiteY15" fmla="*/ 48824 h 4113058"/>
              <a:gd name="connsiteX16" fmla="*/ 6334131 w 9766900"/>
              <a:gd name="connsiteY16" fmla="*/ 0 h 4113058"/>
              <a:gd name="connsiteX0" fmla="*/ 6334131 w 9766900"/>
              <a:gd name="connsiteY0" fmla="*/ 0 h 4113058"/>
              <a:gd name="connsiteX1" fmla="*/ 9708148 w 9766900"/>
              <a:gd name="connsiteY1" fmla="*/ 142682 h 4113058"/>
              <a:gd name="connsiteX2" fmla="*/ 9642703 w 9766900"/>
              <a:gd name="connsiteY2" fmla="*/ 1781543 h 4113058"/>
              <a:gd name="connsiteX3" fmla="*/ 9667887 w 9766900"/>
              <a:gd name="connsiteY3" fmla="*/ 3555550 h 4113058"/>
              <a:gd name="connsiteX4" fmla="*/ 9156509 w 9766900"/>
              <a:gd name="connsiteY4" fmla="*/ 3598575 h 4113058"/>
              <a:gd name="connsiteX5" fmla="*/ 8374371 w 9766900"/>
              <a:gd name="connsiteY5" fmla="*/ 3617417 h 4113058"/>
              <a:gd name="connsiteX6" fmla="*/ 8010603 w 9766900"/>
              <a:gd name="connsiteY6" fmla="*/ 3618799 h 4113058"/>
              <a:gd name="connsiteX7" fmla="*/ 7609628 w 9766900"/>
              <a:gd name="connsiteY7" fmla="*/ 3850809 h 4113058"/>
              <a:gd name="connsiteX8" fmla="*/ 6711904 w 9766900"/>
              <a:gd name="connsiteY8" fmla="*/ 4112781 h 4113058"/>
              <a:gd name="connsiteX9" fmla="*/ 6749875 w 9766900"/>
              <a:gd name="connsiteY9" fmla="*/ 3628459 h 4113058"/>
              <a:gd name="connsiteX10" fmla="*/ 6720705 w 9766900"/>
              <a:gd name="connsiteY10" fmla="*/ 3610559 h 4113058"/>
              <a:gd name="connsiteX11" fmla="*/ 6712805 w 9766900"/>
              <a:gd name="connsiteY11" fmla="*/ 3610551 h 4113058"/>
              <a:gd name="connsiteX12" fmla="*/ 6454608 w 9766900"/>
              <a:gd name="connsiteY12" fmla="*/ 3610359 h 4113058"/>
              <a:gd name="connsiteX13" fmla="*/ 258946 w 9766900"/>
              <a:gd name="connsiteY13" fmla="*/ 3583777 h 4113058"/>
              <a:gd name="connsiteX14" fmla="*/ 45709 w 9766900"/>
              <a:gd name="connsiteY14" fmla="*/ 2152487 h 4113058"/>
              <a:gd name="connsiteX15" fmla="*/ 0 w 9766900"/>
              <a:gd name="connsiteY15" fmla="*/ 48824 h 4113058"/>
              <a:gd name="connsiteX16" fmla="*/ 6334131 w 9766900"/>
              <a:gd name="connsiteY16" fmla="*/ 0 h 4113058"/>
              <a:gd name="connsiteX0" fmla="*/ 6334131 w 9952575"/>
              <a:gd name="connsiteY0" fmla="*/ 33081 h 4146139"/>
              <a:gd name="connsiteX1" fmla="*/ 9708148 w 9952575"/>
              <a:gd name="connsiteY1" fmla="*/ 175763 h 4146139"/>
              <a:gd name="connsiteX2" fmla="*/ 9664475 w 9952575"/>
              <a:gd name="connsiteY2" fmla="*/ 1794724 h 4146139"/>
              <a:gd name="connsiteX3" fmla="*/ 9667887 w 9952575"/>
              <a:gd name="connsiteY3" fmla="*/ 3588631 h 4146139"/>
              <a:gd name="connsiteX4" fmla="*/ 9156509 w 9952575"/>
              <a:gd name="connsiteY4" fmla="*/ 3631656 h 4146139"/>
              <a:gd name="connsiteX5" fmla="*/ 8374371 w 9952575"/>
              <a:gd name="connsiteY5" fmla="*/ 3650498 h 4146139"/>
              <a:gd name="connsiteX6" fmla="*/ 8010603 w 9952575"/>
              <a:gd name="connsiteY6" fmla="*/ 3651880 h 4146139"/>
              <a:gd name="connsiteX7" fmla="*/ 7609628 w 9952575"/>
              <a:gd name="connsiteY7" fmla="*/ 3883890 h 4146139"/>
              <a:gd name="connsiteX8" fmla="*/ 6711904 w 9952575"/>
              <a:gd name="connsiteY8" fmla="*/ 4145862 h 4146139"/>
              <a:gd name="connsiteX9" fmla="*/ 6749875 w 9952575"/>
              <a:gd name="connsiteY9" fmla="*/ 3661540 h 4146139"/>
              <a:gd name="connsiteX10" fmla="*/ 6720705 w 9952575"/>
              <a:gd name="connsiteY10" fmla="*/ 3643640 h 4146139"/>
              <a:gd name="connsiteX11" fmla="*/ 6712805 w 9952575"/>
              <a:gd name="connsiteY11" fmla="*/ 3643632 h 4146139"/>
              <a:gd name="connsiteX12" fmla="*/ 6454608 w 9952575"/>
              <a:gd name="connsiteY12" fmla="*/ 3643440 h 4146139"/>
              <a:gd name="connsiteX13" fmla="*/ 258946 w 9952575"/>
              <a:gd name="connsiteY13" fmla="*/ 3616858 h 4146139"/>
              <a:gd name="connsiteX14" fmla="*/ 45709 w 9952575"/>
              <a:gd name="connsiteY14" fmla="*/ 2185568 h 4146139"/>
              <a:gd name="connsiteX15" fmla="*/ 0 w 9952575"/>
              <a:gd name="connsiteY15" fmla="*/ 81905 h 4146139"/>
              <a:gd name="connsiteX16" fmla="*/ 6334131 w 9952575"/>
              <a:gd name="connsiteY16" fmla="*/ 33081 h 4146139"/>
              <a:gd name="connsiteX0" fmla="*/ 6334131 w 9759196"/>
              <a:gd name="connsiteY0" fmla="*/ 20908 h 4133966"/>
              <a:gd name="connsiteX1" fmla="*/ 9708148 w 9759196"/>
              <a:gd name="connsiteY1" fmla="*/ 163590 h 4133966"/>
              <a:gd name="connsiteX2" fmla="*/ 9664475 w 9759196"/>
              <a:gd name="connsiteY2" fmla="*/ 1782551 h 4133966"/>
              <a:gd name="connsiteX3" fmla="*/ 9667887 w 9759196"/>
              <a:gd name="connsiteY3" fmla="*/ 3576458 h 4133966"/>
              <a:gd name="connsiteX4" fmla="*/ 9156509 w 9759196"/>
              <a:gd name="connsiteY4" fmla="*/ 3619483 h 4133966"/>
              <a:gd name="connsiteX5" fmla="*/ 8374371 w 9759196"/>
              <a:gd name="connsiteY5" fmla="*/ 3638325 h 4133966"/>
              <a:gd name="connsiteX6" fmla="*/ 8010603 w 9759196"/>
              <a:gd name="connsiteY6" fmla="*/ 3639707 h 4133966"/>
              <a:gd name="connsiteX7" fmla="*/ 7609628 w 9759196"/>
              <a:gd name="connsiteY7" fmla="*/ 3871717 h 4133966"/>
              <a:gd name="connsiteX8" fmla="*/ 6711904 w 9759196"/>
              <a:gd name="connsiteY8" fmla="*/ 4133689 h 4133966"/>
              <a:gd name="connsiteX9" fmla="*/ 6749875 w 9759196"/>
              <a:gd name="connsiteY9" fmla="*/ 3649367 h 4133966"/>
              <a:gd name="connsiteX10" fmla="*/ 6720705 w 9759196"/>
              <a:gd name="connsiteY10" fmla="*/ 3631467 h 4133966"/>
              <a:gd name="connsiteX11" fmla="*/ 6712805 w 9759196"/>
              <a:gd name="connsiteY11" fmla="*/ 3631459 h 4133966"/>
              <a:gd name="connsiteX12" fmla="*/ 6454608 w 9759196"/>
              <a:gd name="connsiteY12" fmla="*/ 3631267 h 4133966"/>
              <a:gd name="connsiteX13" fmla="*/ 258946 w 9759196"/>
              <a:gd name="connsiteY13" fmla="*/ 3604685 h 4133966"/>
              <a:gd name="connsiteX14" fmla="*/ 45709 w 9759196"/>
              <a:gd name="connsiteY14" fmla="*/ 2173395 h 4133966"/>
              <a:gd name="connsiteX15" fmla="*/ 0 w 9759196"/>
              <a:gd name="connsiteY15" fmla="*/ 69732 h 4133966"/>
              <a:gd name="connsiteX16" fmla="*/ 6334131 w 9759196"/>
              <a:gd name="connsiteY16" fmla="*/ 20908 h 4133966"/>
              <a:gd name="connsiteX0" fmla="*/ 6334131 w 9759133"/>
              <a:gd name="connsiteY0" fmla="*/ 0 h 4113058"/>
              <a:gd name="connsiteX1" fmla="*/ 9708148 w 9759133"/>
              <a:gd name="connsiteY1" fmla="*/ 142682 h 4113058"/>
              <a:gd name="connsiteX2" fmla="*/ 9664475 w 9759133"/>
              <a:gd name="connsiteY2" fmla="*/ 1761643 h 4113058"/>
              <a:gd name="connsiteX3" fmla="*/ 9667887 w 9759133"/>
              <a:gd name="connsiteY3" fmla="*/ 3555550 h 4113058"/>
              <a:gd name="connsiteX4" fmla="*/ 9156509 w 9759133"/>
              <a:gd name="connsiteY4" fmla="*/ 3598575 h 4113058"/>
              <a:gd name="connsiteX5" fmla="*/ 8374371 w 9759133"/>
              <a:gd name="connsiteY5" fmla="*/ 3617417 h 4113058"/>
              <a:gd name="connsiteX6" fmla="*/ 8010603 w 9759133"/>
              <a:gd name="connsiteY6" fmla="*/ 3618799 h 4113058"/>
              <a:gd name="connsiteX7" fmla="*/ 7609628 w 9759133"/>
              <a:gd name="connsiteY7" fmla="*/ 3850809 h 4113058"/>
              <a:gd name="connsiteX8" fmla="*/ 6711904 w 9759133"/>
              <a:gd name="connsiteY8" fmla="*/ 4112781 h 4113058"/>
              <a:gd name="connsiteX9" fmla="*/ 6749875 w 9759133"/>
              <a:gd name="connsiteY9" fmla="*/ 3628459 h 4113058"/>
              <a:gd name="connsiteX10" fmla="*/ 6720705 w 9759133"/>
              <a:gd name="connsiteY10" fmla="*/ 3610559 h 4113058"/>
              <a:gd name="connsiteX11" fmla="*/ 6712805 w 9759133"/>
              <a:gd name="connsiteY11" fmla="*/ 3610551 h 4113058"/>
              <a:gd name="connsiteX12" fmla="*/ 6454608 w 9759133"/>
              <a:gd name="connsiteY12" fmla="*/ 3610359 h 4113058"/>
              <a:gd name="connsiteX13" fmla="*/ 258946 w 9759133"/>
              <a:gd name="connsiteY13" fmla="*/ 3583777 h 4113058"/>
              <a:gd name="connsiteX14" fmla="*/ 45709 w 9759133"/>
              <a:gd name="connsiteY14" fmla="*/ 2152487 h 4113058"/>
              <a:gd name="connsiteX15" fmla="*/ 0 w 9759133"/>
              <a:gd name="connsiteY15" fmla="*/ 48824 h 4113058"/>
              <a:gd name="connsiteX16" fmla="*/ 6334131 w 9759133"/>
              <a:gd name="connsiteY16" fmla="*/ 0 h 4113058"/>
              <a:gd name="connsiteX0" fmla="*/ 6334131 w 9767613"/>
              <a:gd name="connsiteY0" fmla="*/ 0 h 4113058"/>
              <a:gd name="connsiteX1" fmla="*/ 9719033 w 9767613"/>
              <a:gd name="connsiteY1" fmla="*/ 63085 h 4113058"/>
              <a:gd name="connsiteX2" fmla="*/ 9664475 w 9767613"/>
              <a:gd name="connsiteY2" fmla="*/ 1761643 h 4113058"/>
              <a:gd name="connsiteX3" fmla="*/ 9667887 w 9767613"/>
              <a:gd name="connsiteY3" fmla="*/ 3555550 h 4113058"/>
              <a:gd name="connsiteX4" fmla="*/ 9156509 w 9767613"/>
              <a:gd name="connsiteY4" fmla="*/ 3598575 h 4113058"/>
              <a:gd name="connsiteX5" fmla="*/ 8374371 w 9767613"/>
              <a:gd name="connsiteY5" fmla="*/ 3617417 h 4113058"/>
              <a:gd name="connsiteX6" fmla="*/ 8010603 w 9767613"/>
              <a:gd name="connsiteY6" fmla="*/ 3618799 h 4113058"/>
              <a:gd name="connsiteX7" fmla="*/ 7609628 w 9767613"/>
              <a:gd name="connsiteY7" fmla="*/ 3850809 h 4113058"/>
              <a:gd name="connsiteX8" fmla="*/ 6711904 w 9767613"/>
              <a:gd name="connsiteY8" fmla="*/ 4112781 h 4113058"/>
              <a:gd name="connsiteX9" fmla="*/ 6749875 w 9767613"/>
              <a:gd name="connsiteY9" fmla="*/ 3628459 h 4113058"/>
              <a:gd name="connsiteX10" fmla="*/ 6720705 w 9767613"/>
              <a:gd name="connsiteY10" fmla="*/ 3610559 h 4113058"/>
              <a:gd name="connsiteX11" fmla="*/ 6712805 w 9767613"/>
              <a:gd name="connsiteY11" fmla="*/ 3610551 h 4113058"/>
              <a:gd name="connsiteX12" fmla="*/ 6454608 w 9767613"/>
              <a:gd name="connsiteY12" fmla="*/ 3610359 h 4113058"/>
              <a:gd name="connsiteX13" fmla="*/ 258946 w 9767613"/>
              <a:gd name="connsiteY13" fmla="*/ 3583777 h 4113058"/>
              <a:gd name="connsiteX14" fmla="*/ 45709 w 9767613"/>
              <a:gd name="connsiteY14" fmla="*/ 2152487 h 4113058"/>
              <a:gd name="connsiteX15" fmla="*/ 0 w 9767613"/>
              <a:gd name="connsiteY15" fmla="*/ 48824 h 4113058"/>
              <a:gd name="connsiteX16" fmla="*/ 6334131 w 9767613"/>
              <a:gd name="connsiteY16" fmla="*/ 0 h 4113058"/>
              <a:gd name="connsiteX0" fmla="*/ 6334131 w 9964267"/>
              <a:gd name="connsiteY0" fmla="*/ 67987 h 4181045"/>
              <a:gd name="connsiteX1" fmla="*/ 9719033 w 9964267"/>
              <a:gd name="connsiteY1" fmla="*/ 131072 h 4181045"/>
              <a:gd name="connsiteX2" fmla="*/ 9675361 w 9964267"/>
              <a:gd name="connsiteY2" fmla="*/ 1640587 h 4181045"/>
              <a:gd name="connsiteX3" fmla="*/ 9667887 w 9964267"/>
              <a:gd name="connsiteY3" fmla="*/ 3623537 h 4181045"/>
              <a:gd name="connsiteX4" fmla="*/ 9156509 w 9964267"/>
              <a:gd name="connsiteY4" fmla="*/ 3666562 h 4181045"/>
              <a:gd name="connsiteX5" fmla="*/ 8374371 w 9964267"/>
              <a:gd name="connsiteY5" fmla="*/ 3685404 h 4181045"/>
              <a:gd name="connsiteX6" fmla="*/ 8010603 w 9964267"/>
              <a:gd name="connsiteY6" fmla="*/ 3686786 h 4181045"/>
              <a:gd name="connsiteX7" fmla="*/ 7609628 w 9964267"/>
              <a:gd name="connsiteY7" fmla="*/ 3918796 h 4181045"/>
              <a:gd name="connsiteX8" fmla="*/ 6711904 w 9964267"/>
              <a:gd name="connsiteY8" fmla="*/ 4180768 h 4181045"/>
              <a:gd name="connsiteX9" fmla="*/ 6749875 w 9964267"/>
              <a:gd name="connsiteY9" fmla="*/ 3696446 h 4181045"/>
              <a:gd name="connsiteX10" fmla="*/ 6720705 w 9964267"/>
              <a:gd name="connsiteY10" fmla="*/ 3678546 h 4181045"/>
              <a:gd name="connsiteX11" fmla="*/ 6712805 w 9964267"/>
              <a:gd name="connsiteY11" fmla="*/ 3678538 h 4181045"/>
              <a:gd name="connsiteX12" fmla="*/ 6454608 w 9964267"/>
              <a:gd name="connsiteY12" fmla="*/ 3678346 h 4181045"/>
              <a:gd name="connsiteX13" fmla="*/ 258946 w 9964267"/>
              <a:gd name="connsiteY13" fmla="*/ 3651764 h 4181045"/>
              <a:gd name="connsiteX14" fmla="*/ 45709 w 9964267"/>
              <a:gd name="connsiteY14" fmla="*/ 2220474 h 4181045"/>
              <a:gd name="connsiteX15" fmla="*/ 0 w 9964267"/>
              <a:gd name="connsiteY15" fmla="*/ 116811 h 4181045"/>
              <a:gd name="connsiteX16" fmla="*/ 6334131 w 9964267"/>
              <a:gd name="connsiteY16" fmla="*/ 67987 h 4181045"/>
              <a:gd name="connsiteX0" fmla="*/ 6334131 w 9756430"/>
              <a:gd name="connsiteY0" fmla="*/ 91688 h 4204746"/>
              <a:gd name="connsiteX1" fmla="*/ 9719033 w 9756430"/>
              <a:gd name="connsiteY1" fmla="*/ 154773 h 4204746"/>
              <a:gd name="connsiteX2" fmla="*/ 9675361 w 9756430"/>
              <a:gd name="connsiteY2" fmla="*/ 1664288 h 4204746"/>
              <a:gd name="connsiteX3" fmla="*/ 9667887 w 9756430"/>
              <a:gd name="connsiteY3" fmla="*/ 3647238 h 4204746"/>
              <a:gd name="connsiteX4" fmla="*/ 9156509 w 9756430"/>
              <a:gd name="connsiteY4" fmla="*/ 3690263 h 4204746"/>
              <a:gd name="connsiteX5" fmla="*/ 8374371 w 9756430"/>
              <a:gd name="connsiteY5" fmla="*/ 3709105 h 4204746"/>
              <a:gd name="connsiteX6" fmla="*/ 8010603 w 9756430"/>
              <a:gd name="connsiteY6" fmla="*/ 3710487 h 4204746"/>
              <a:gd name="connsiteX7" fmla="*/ 7609628 w 9756430"/>
              <a:gd name="connsiteY7" fmla="*/ 3942497 h 4204746"/>
              <a:gd name="connsiteX8" fmla="*/ 6711904 w 9756430"/>
              <a:gd name="connsiteY8" fmla="*/ 4204469 h 4204746"/>
              <a:gd name="connsiteX9" fmla="*/ 6749875 w 9756430"/>
              <a:gd name="connsiteY9" fmla="*/ 3720147 h 4204746"/>
              <a:gd name="connsiteX10" fmla="*/ 6720705 w 9756430"/>
              <a:gd name="connsiteY10" fmla="*/ 3702247 h 4204746"/>
              <a:gd name="connsiteX11" fmla="*/ 6712805 w 9756430"/>
              <a:gd name="connsiteY11" fmla="*/ 3702239 h 4204746"/>
              <a:gd name="connsiteX12" fmla="*/ 6454608 w 9756430"/>
              <a:gd name="connsiteY12" fmla="*/ 3702047 h 4204746"/>
              <a:gd name="connsiteX13" fmla="*/ 258946 w 9756430"/>
              <a:gd name="connsiteY13" fmla="*/ 3675465 h 4204746"/>
              <a:gd name="connsiteX14" fmla="*/ 45709 w 9756430"/>
              <a:gd name="connsiteY14" fmla="*/ 2244175 h 4204746"/>
              <a:gd name="connsiteX15" fmla="*/ 0 w 9756430"/>
              <a:gd name="connsiteY15" fmla="*/ 140512 h 4204746"/>
              <a:gd name="connsiteX16" fmla="*/ 6334131 w 9756430"/>
              <a:gd name="connsiteY16" fmla="*/ 91688 h 4204746"/>
              <a:gd name="connsiteX0" fmla="*/ 6334131 w 9756430"/>
              <a:gd name="connsiteY0" fmla="*/ 109641 h 4222699"/>
              <a:gd name="connsiteX1" fmla="*/ 9035612 w 9756430"/>
              <a:gd name="connsiteY1" fmla="*/ 26396 h 4222699"/>
              <a:gd name="connsiteX2" fmla="*/ 9719033 w 9756430"/>
              <a:gd name="connsiteY2" fmla="*/ 172726 h 4222699"/>
              <a:gd name="connsiteX3" fmla="*/ 9675361 w 9756430"/>
              <a:gd name="connsiteY3" fmla="*/ 1682241 h 4222699"/>
              <a:gd name="connsiteX4" fmla="*/ 9667887 w 9756430"/>
              <a:gd name="connsiteY4" fmla="*/ 3665191 h 4222699"/>
              <a:gd name="connsiteX5" fmla="*/ 9156509 w 9756430"/>
              <a:gd name="connsiteY5" fmla="*/ 3708216 h 4222699"/>
              <a:gd name="connsiteX6" fmla="*/ 8374371 w 9756430"/>
              <a:gd name="connsiteY6" fmla="*/ 3727058 h 4222699"/>
              <a:gd name="connsiteX7" fmla="*/ 8010603 w 9756430"/>
              <a:gd name="connsiteY7" fmla="*/ 3728440 h 4222699"/>
              <a:gd name="connsiteX8" fmla="*/ 7609628 w 9756430"/>
              <a:gd name="connsiteY8" fmla="*/ 3960450 h 4222699"/>
              <a:gd name="connsiteX9" fmla="*/ 6711904 w 9756430"/>
              <a:gd name="connsiteY9" fmla="*/ 4222422 h 4222699"/>
              <a:gd name="connsiteX10" fmla="*/ 6749875 w 9756430"/>
              <a:gd name="connsiteY10" fmla="*/ 3738100 h 4222699"/>
              <a:gd name="connsiteX11" fmla="*/ 6720705 w 9756430"/>
              <a:gd name="connsiteY11" fmla="*/ 3720200 h 4222699"/>
              <a:gd name="connsiteX12" fmla="*/ 6712805 w 9756430"/>
              <a:gd name="connsiteY12" fmla="*/ 3720192 h 4222699"/>
              <a:gd name="connsiteX13" fmla="*/ 6454608 w 9756430"/>
              <a:gd name="connsiteY13" fmla="*/ 3720000 h 4222699"/>
              <a:gd name="connsiteX14" fmla="*/ 258946 w 9756430"/>
              <a:gd name="connsiteY14" fmla="*/ 3693418 h 4222699"/>
              <a:gd name="connsiteX15" fmla="*/ 45709 w 9756430"/>
              <a:gd name="connsiteY15" fmla="*/ 2262128 h 4222699"/>
              <a:gd name="connsiteX16" fmla="*/ 0 w 9756430"/>
              <a:gd name="connsiteY16" fmla="*/ 158465 h 4222699"/>
              <a:gd name="connsiteX17" fmla="*/ 6334131 w 9756430"/>
              <a:gd name="connsiteY17" fmla="*/ 109641 h 4222699"/>
              <a:gd name="connsiteX0" fmla="*/ 6334131 w 9774771"/>
              <a:gd name="connsiteY0" fmla="*/ 104082 h 4217140"/>
              <a:gd name="connsiteX1" fmla="*/ 8894098 w 9774771"/>
              <a:gd name="connsiteY1" fmla="*/ 30787 h 4217140"/>
              <a:gd name="connsiteX2" fmla="*/ 9719033 w 9774771"/>
              <a:gd name="connsiteY2" fmla="*/ 167167 h 4217140"/>
              <a:gd name="connsiteX3" fmla="*/ 9675361 w 9774771"/>
              <a:gd name="connsiteY3" fmla="*/ 1676682 h 4217140"/>
              <a:gd name="connsiteX4" fmla="*/ 9667887 w 9774771"/>
              <a:gd name="connsiteY4" fmla="*/ 3659632 h 4217140"/>
              <a:gd name="connsiteX5" fmla="*/ 9156509 w 9774771"/>
              <a:gd name="connsiteY5" fmla="*/ 3702657 h 4217140"/>
              <a:gd name="connsiteX6" fmla="*/ 8374371 w 9774771"/>
              <a:gd name="connsiteY6" fmla="*/ 3721499 h 4217140"/>
              <a:gd name="connsiteX7" fmla="*/ 8010603 w 9774771"/>
              <a:gd name="connsiteY7" fmla="*/ 3722881 h 4217140"/>
              <a:gd name="connsiteX8" fmla="*/ 7609628 w 9774771"/>
              <a:gd name="connsiteY8" fmla="*/ 3954891 h 4217140"/>
              <a:gd name="connsiteX9" fmla="*/ 6711904 w 9774771"/>
              <a:gd name="connsiteY9" fmla="*/ 4216863 h 4217140"/>
              <a:gd name="connsiteX10" fmla="*/ 6749875 w 9774771"/>
              <a:gd name="connsiteY10" fmla="*/ 3732541 h 4217140"/>
              <a:gd name="connsiteX11" fmla="*/ 6720705 w 9774771"/>
              <a:gd name="connsiteY11" fmla="*/ 3714641 h 4217140"/>
              <a:gd name="connsiteX12" fmla="*/ 6712805 w 9774771"/>
              <a:gd name="connsiteY12" fmla="*/ 3714633 h 4217140"/>
              <a:gd name="connsiteX13" fmla="*/ 6454608 w 9774771"/>
              <a:gd name="connsiteY13" fmla="*/ 3714441 h 4217140"/>
              <a:gd name="connsiteX14" fmla="*/ 258946 w 9774771"/>
              <a:gd name="connsiteY14" fmla="*/ 3687859 h 4217140"/>
              <a:gd name="connsiteX15" fmla="*/ 45709 w 9774771"/>
              <a:gd name="connsiteY15" fmla="*/ 2256569 h 4217140"/>
              <a:gd name="connsiteX16" fmla="*/ 0 w 9774771"/>
              <a:gd name="connsiteY16" fmla="*/ 152906 h 4217140"/>
              <a:gd name="connsiteX17" fmla="*/ 6334131 w 9774771"/>
              <a:gd name="connsiteY17" fmla="*/ 104082 h 4217140"/>
              <a:gd name="connsiteX0" fmla="*/ 6334131 w 9774771"/>
              <a:gd name="connsiteY0" fmla="*/ 100473 h 4213531"/>
              <a:gd name="connsiteX1" fmla="*/ 8894098 w 9774771"/>
              <a:gd name="connsiteY1" fmla="*/ 27178 h 4213531"/>
              <a:gd name="connsiteX2" fmla="*/ 9719033 w 9774771"/>
              <a:gd name="connsiteY2" fmla="*/ 163558 h 4213531"/>
              <a:gd name="connsiteX3" fmla="*/ 9675361 w 9774771"/>
              <a:gd name="connsiteY3" fmla="*/ 1673073 h 4213531"/>
              <a:gd name="connsiteX4" fmla="*/ 9667887 w 9774771"/>
              <a:gd name="connsiteY4" fmla="*/ 3656023 h 4213531"/>
              <a:gd name="connsiteX5" fmla="*/ 9156509 w 9774771"/>
              <a:gd name="connsiteY5" fmla="*/ 3699048 h 4213531"/>
              <a:gd name="connsiteX6" fmla="*/ 8374371 w 9774771"/>
              <a:gd name="connsiteY6" fmla="*/ 3717890 h 4213531"/>
              <a:gd name="connsiteX7" fmla="*/ 8010603 w 9774771"/>
              <a:gd name="connsiteY7" fmla="*/ 3719272 h 4213531"/>
              <a:gd name="connsiteX8" fmla="*/ 7609628 w 9774771"/>
              <a:gd name="connsiteY8" fmla="*/ 3951282 h 4213531"/>
              <a:gd name="connsiteX9" fmla="*/ 6711904 w 9774771"/>
              <a:gd name="connsiteY9" fmla="*/ 4213254 h 4213531"/>
              <a:gd name="connsiteX10" fmla="*/ 6749875 w 9774771"/>
              <a:gd name="connsiteY10" fmla="*/ 3728932 h 4213531"/>
              <a:gd name="connsiteX11" fmla="*/ 6720705 w 9774771"/>
              <a:gd name="connsiteY11" fmla="*/ 3711032 h 4213531"/>
              <a:gd name="connsiteX12" fmla="*/ 6712805 w 9774771"/>
              <a:gd name="connsiteY12" fmla="*/ 3711024 h 4213531"/>
              <a:gd name="connsiteX13" fmla="*/ 6454608 w 9774771"/>
              <a:gd name="connsiteY13" fmla="*/ 3710832 h 4213531"/>
              <a:gd name="connsiteX14" fmla="*/ 258946 w 9774771"/>
              <a:gd name="connsiteY14" fmla="*/ 3684250 h 4213531"/>
              <a:gd name="connsiteX15" fmla="*/ 45709 w 9774771"/>
              <a:gd name="connsiteY15" fmla="*/ 2252960 h 4213531"/>
              <a:gd name="connsiteX16" fmla="*/ 0 w 9774771"/>
              <a:gd name="connsiteY16" fmla="*/ 149297 h 4213531"/>
              <a:gd name="connsiteX17" fmla="*/ 6334131 w 9774771"/>
              <a:gd name="connsiteY17" fmla="*/ 100473 h 4213531"/>
              <a:gd name="connsiteX0" fmla="*/ 6334131 w 9761374"/>
              <a:gd name="connsiteY0" fmla="*/ 74489 h 4187547"/>
              <a:gd name="connsiteX1" fmla="*/ 8894098 w 9761374"/>
              <a:gd name="connsiteY1" fmla="*/ 1194 h 4187547"/>
              <a:gd name="connsiteX2" fmla="*/ 9719033 w 9761374"/>
              <a:gd name="connsiteY2" fmla="*/ 137574 h 4187547"/>
              <a:gd name="connsiteX3" fmla="*/ 9675361 w 9761374"/>
              <a:gd name="connsiteY3" fmla="*/ 1647089 h 4187547"/>
              <a:gd name="connsiteX4" fmla="*/ 9667887 w 9761374"/>
              <a:gd name="connsiteY4" fmla="*/ 3630039 h 4187547"/>
              <a:gd name="connsiteX5" fmla="*/ 9156509 w 9761374"/>
              <a:gd name="connsiteY5" fmla="*/ 3673064 h 4187547"/>
              <a:gd name="connsiteX6" fmla="*/ 8374371 w 9761374"/>
              <a:gd name="connsiteY6" fmla="*/ 3691906 h 4187547"/>
              <a:gd name="connsiteX7" fmla="*/ 8010603 w 9761374"/>
              <a:gd name="connsiteY7" fmla="*/ 3693288 h 4187547"/>
              <a:gd name="connsiteX8" fmla="*/ 7609628 w 9761374"/>
              <a:gd name="connsiteY8" fmla="*/ 3925298 h 4187547"/>
              <a:gd name="connsiteX9" fmla="*/ 6711904 w 9761374"/>
              <a:gd name="connsiteY9" fmla="*/ 4187270 h 4187547"/>
              <a:gd name="connsiteX10" fmla="*/ 6749875 w 9761374"/>
              <a:gd name="connsiteY10" fmla="*/ 3702948 h 4187547"/>
              <a:gd name="connsiteX11" fmla="*/ 6720705 w 9761374"/>
              <a:gd name="connsiteY11" fmla="*/ 3685048 h 4187547"/>
              <a:gd name="connsiteX12" fmla="*/ 6712805 w 9761374"/>
              <a:gd name="connsiteY12" fmla="*/ 3685040 h 4187547"/>
              <a:gd name="connsiteX13" fmla="*/ 6454608 w 9761374"/>
              <a:gd name="connsiteY13" fmla="*/ 3684848 h 4187547"/>
              <a:gd name="connsiteX14" fmla="*/ 258946 w 9761374"/>
              <a:gd name="connsiteY14" fmla="*/ 3658266 h 4187547"/>
              <a:gd name="connsiteX15" fmla="*/ 45709 w 9761374"/>
              <a:gd name="connsiteY15" fmla="*/ 2226976 h 4187547"/>
              <a:gd name="connsiteX16" fmla="*/ 0 w 9761374"/>
              <a:gd name="connsiteY16" fmla="*/ 123313 h 4187547"/>
              <a:gd name="connsiteX17" fmla="*/ 6334131 w 9761374"/>
              <a:gd name="connsiteY17" fmla="*/ 74489 h 4187547"/>
              <a:gd name="connsiteX0" fmla="*/ 6334131 w 9761374"/>
              <a:gd name="connsiteY0" fmla="*/ 74489 h 4187547"/>
              <a:gd name="connsiteX1" fmla="*/ 8894098 w 9761374"/>
              <a:gd name="connsiteY1" fmla="*/ 1194 h 4187547"/>
              <a:gd name="connsiteX2" fmla="*/ 9719033 w 9761374"/>
              <a:gd name="connsiteY2" fmla="*/ 137574 h 4187547"/>
              <a:gd name="connsiteX3" fmla="*/ 9675361 w 9761374"/>
              <a:gd name="connsiteY3" fmla="*/ 1647089 h 4187547"/>
              <a:gd name="connsiteX4" fmla="*/ 9667887 w 9761374"/>
              <a:gd name="connsiteY4" fmla="*/ 3630039 h 4187547"/>
              <a:gd name="connsiteX5" fmla="*/ 9156509 w 9761374"/>
              <a:gd name="connsiteY5" fmla="*/ 3673064 h 4187547"/>
              <a:gd name="connsiteX6" fmla="*/ 8374371 w 9761374"/>
              <a:gd name="connsiteY6" fmla="*/ 3691906 h 4187547"/>
              <a:gd name="connsiteX7" fmla="*/ 8010603 w 9761374"/>
              <a:gd name="connsiteY7" fmla="*/ 3693288 h 4187547"/>
              <a:gd name="connsiteX8" fmla="*/ 7609628 w 9761374"/>
              <a:gd name="connsiteY8" fmla="*/ 3925298 h 4187547"/>
              <a:gd name="connsiteX9" fmla="*/ 6711904 w 9761374"/>
              <a:gd name="connsiteY9" fmla="*/ 4187270 h 4187547"/>
              <a:gd name="connsiteX10" fmla="*/ 6749875 w 9761374"/>
              <a:gd name="connsiteY10" fmla="*/ 3702948 h 4187547"/>
              <a:gd name="connsiteX11" fmla="*/ 6720705 w 9761374"/>
              <a:gd name="connsiteY11" fmla="*/ 3436308 h 4187547"/>
              <a:gd name="connsiteX12" fmla="*/ 6712805 w 9761374"/>
              <a:gd name="connsiteY12" fmla="*/ 3685040 h 4187547"/>
              <a:gd name="connsiteX13" fmla="*/ 6454608 w 9761374"/>
              <a:gd name="connsiteY13" fmla="*/ 3684848 h 4187547"/>
              <a:gd name="connsiteX14" fmla="*/ 258946 w 9761374"/>
              <a:gd name="connsiteY14" fmla="*/ 3658266 h 4187547"/>
              <a:gd name="connsiteX15" fmla="*/ 45709 w 9761374"/>
              <a:gd name="connsiteY15" fmla="*/ 2226976 h 4187547"/>
              <a:gd name="connsiteX16" fmla="*/ 0 w 9761374"/>
              <a:gd name="connsiteY16" fmla="*/ 123313 h 4187547"/>
              <a:gd name="connsiteX17" fmla="*/ 6334131 w 9761374"/>
              <a:gd name="connsiteY17" fmla="*/ 74489 h 4187547"/>
              <a:gd name="connsiteX0" fmla="*/ 6334131 w 9761374"/>
              <a:gd name="connsiteY0" fmla="*/ 74489 h 4187547"/>
              <a:gd name="connsiteX1" fmla="*/ 8894098 w 9761374"/>
              <a:gd name="connsiteY1" fmla="*/ 1194 h 4187547"/>
              <a:gd name="connsiteX2" fmla="*/ 9719033 w 9761374"/>
              <a:gd name="connsiteY2" fmla="*/ 137574 h 4187547"/>
              <a:gd name="connsiteX3" fmla="*/ 9675361 w 9761374"/>
              <a:gd name="connsiteY3" fmla="*/ 1647089 h 4187547"/>
              <a:gd name="connsiteX4" fmla="*/ 9667887 w 9761374"/>
              <a:gd name="connsiteY4" fmla="*/ 3630039 h 4187547"/>
              <a:gd name="connsiteX5" fmla="*/ 9156509 w 9761374"/>
              <a:gd name="connsiteY5" fmla="*/ 3673064 h 4187547"/>
              <a:gd name="connsiteX6" fmla="*/ 8374371 w 9761374"/>
              <a:gd name="connsiteY6" fmla="*/ 3691906 h 4187547"/>
              <a:gd name="connsiteX7" fmla="*/ 8010603 w 9761374"/>
              <a:gd name="connsiteY7" fmla="*/ 3693288 h 4187547"/>
              <a:gd name="connsiteX8" fmla="*/ 7609628 w 9761374"/>
              <a:gd name="connsiteY8" fmla="*/ 3925298 h 4187547"/>
              <a:gd name="connsiteX9" fmla="*/ 6711904 w 9761374"/>
              <a:gd name="connsiteY9" fmla="*/ 4187270 h 4187547"/>
              <a:gd name="connsiteX10" fmla="*/ 6749875 w 9761374"/>
              <a:gd name="connsiteY10" fmla="*/ 3702948 h 4187547"/>
              <a:gd name="connsiteX11" fmla="*/ 6720705 w 9761374"/>
              <a:gd name="connsiteY11" fmla="*/ 3436308 h 4187547"/>
              <a:gd name="connsiteX12" fmla="*/ 6952291 w 9761374"/>
              <a:gd name="connsiteY12" fmla="*/ 3515897 h 4187547"/>
              <a:gd name="connsiteX13" fmla="*/ 6454608 w 9761374"/>
              <a:gd name="connsiteY13" fmla="*/ 3684848 h 4187547"/>
              <a:gd name="connsiteX14" fmla="*/ 258946 w 9761374"/>
              <a:gd name="connsiteY14" fmla="*/ 3658266 h 4187547"/>
              <a:gd name="connsiteX15" fmla="*/ 45709 w 9761374"/>
              <a:gd name="connsiteY15" fmla="*/ 2226976 h 4187547"/>
              <a:gd name="connsiteX16" fmla="*/ 0 w 9761374"/>
              <a:gd name="connsiteY16" fmla="*/ 123313 h 4187547"/>
              <a:gd name="connsiteX17" fmla="*/ 6334131 w 9761374"/>
              <a:gd name="connsiteY17" fmla="*/ 74489 h 4187547"/>
              <a:gd name="connsiteX0" fmla="*/ 6334131 w 9761374"/>
              <a:gd name="connsiteY0" fmla="*/ 74489 h 4187547"/>
              <a:gd name="connsiteX1" fmla="*/ 8894098 w 9761374"/>
              <a:gd name="connsiteY1" fmla="*/ 1194 h 4187547"/>
              <a:gd name="connsiteX2" fmla="*/ 9719033 w 9761374"/>
              <a:gd name="connsiteY2" fmla="*/ 137574 h 4187547"/>
              <a:gd name="connsiteX3" fmla="*/ 9675361 w 9761374"/>
              <a:gd name="connsiteY3" fmla="*/ 1647089 h 4187547"/>
              <a:gd name="connsiteX4" fmla="*/ 9667887 w 9761374"/>
              <a:gd name="connsiteY4" fmla="*/ 3630039 h 4187547"/>
              <a:gd name="connsiteX5" fmla="*/ 9156509 w 9761374"/>
              <a:gd name="connsiteY5" fmla="*/ 3673064 h 4187547"/>
              <a:gd name="connsiteX6" fmla="*/ 8374371 w 9761374"/>
              <a:gd name="connsiteY6" fmla="*/ 3691906 h 4187547"/>
              <a:gd name="connsiteX7" fmla="*/ 8010603 w 9761374"/>
              <a:gd name="connsiteY7" fmla="*/ 3693288 h 4187547"/>
              <a:gd name="connsiteX8" fmla="*/ 7609628 w 9761374"/>
              <a:gd name="connsiteY8" fmla="*/ 3925298 h 4187547"/>
              <a:gd name="connsiteX9" fmla="*/ 6711904 w 9761374"/>
              <a:gd name="connsiteY9" fmla="*/ 4187270 h 4187547"/>
              <a:gd name="connsiteX10" fmla="*/ 6749875 w 9761374"/>
              <a:gd name="connsiteY10" fmla="*/ 3702948 h 4187547"/>
              <a:gd name="connsiteX11" fmla="*/ 6720705 w 9761374"/>
              <a:gd name="connsiteY11" fmla="*/ 3436308 h 4187547"/>
              <a:gd name="connsiteX12" fmla="*/ 6454608 w 9761374"/>
              <a:gd name="connsiteY12" fmla="*/ 3684848 h 4187547"/>
              <a:gd name="connsiteX13" fmla="*/ 258946 w 9761374"/>
              <a:gd name="connsiteY13" fmla="*/ 3658266 h 4187547"/>
              <a:gd name="connsiteX14" fmla="*/ 45709 w 9761374"/>
              <a:gd name="connsiteY14" fmla="*/ 2226976 h 4187547"/>
              <a:gd name="connsiteX15" fmla="*/ 0 w 9761374"/>
              <a:gd name="connsiteY15" fmla="*/ 123313 h 4187547"/>
              <a:gd name="connsiteX16" fmla="*/ 6334131 w 9761374"/>
              <a:gd name="connsiteY16" fmla="*/ 74489 h 4187547"/>
              <a:gd name="connsiteX0" fmla="*/ 6334131 w 9761374"/>
              <a:gd name="connsiteY0" fmla="*/ 74489 h 4191494"/>
              <a:gd name="connsiteX1" fmla="*/ 8894098 w 9761374"/>
              <a:gd name="connsiteY1" fmla="*/ 1194 h 4191494"/>
              <a:gd name="connsiteX2" fmla="*/ 9719033 w 9761374"/>
              <a:gd name="connsiteY2" fmla="*/ 137574 h 4191494"/>
              <a:gd name="connsiteX3" fmla="*/ 9675361 w 9761374"/>
              <a:gd name="connsiteY3" fmla="*/ 1647089 h 4191494"/>
              <a:gd name="connsiteX4" fmla="*/ 9667887 w 9761374"/>
              <a:gd name="connsiteY4" fmla="*/ 3630039 h 4191494"/>
              <a:gd name="connsiteX5" fmla="*/ 9156509 w 9761374"/>
              <a:gd name="connsiteY5" fmla="*/ 3673064 h 4191494"/>
              <a:gd name="connsiteX6" fmla="*/ 8374371 w 9761374"/>
              <a:gd name="connsiteY6" fmla="*/ 3691906 h 4191494"/>
              <a:gd name="connsiteX7" fmla="*/ 8010603 w 9761374"/>
              <a:gd name="connsiteY7" fmla="*/ 3693288 h 4191494"/>
              <a:gd name="connsiteX8" fmla="*/ 7609628 w 9761374"/>
              <a:gd name="connsiteY8" fmla="*/ 3925298 h 4191494"/>
              <a:gd name="connsiteX9" fmla="*/ 6711904 w 9761374"/>
              <a:gd name="connsiteY9" fmla="*/ 4187270 h 4191494"/>
              <a:gd name="connsiteX10" fmla="*/ 6880503 w 9761374"/>
              <a:gd name="connsiteY10" fmla="*/ 3702948 h 4191494"/>
              <a:gd name="connsiteX11" fmla="*/ 6720705 w 9761374"/>
              <a:gd name="connsiteY11" fmla="*/ 3436308 h 4191494"/>
              <a:gd name="connsiteX12" fmla="*/ 6454608 w 9761374"/>
              <a:gd name="connsiteY12" fmla="*/ 3684848 h 4191494"/>
              <a:gd name="connsiteX13" fmla="*/ 258946 w 9761374"/>
              <a:gd name="connsiteY13" fmla="*/ 3658266 h 4191494"/>
              <a:gd name="connsiteX14" fmla="*/ 45709 w 9761374"/>
              <a:gd name="connsiteY14" fmla="*/ 2226976 h 4191494"/>
              <a:gd name="connsiteX15" fmla="*/ 0 w 9761374"/>
              <a:gd name="connsiteY15" fmla="*/ 123313 h 4191494"/>
              <a:gd name="connsiteX16" fmla="*/ 6334131 w 9761374"/>
              <a:gd name="connsiteY16" fmla="*/ 74489 h 4191494"/>
              <a:gd name="connsiteX0" fmla="*/ 6334131 w 9761374"/>
              <a:gd name="connsiteY0" fmla="*/ 74489 h 4191494"/>
              <a:gd name="connsiteX1" fmla="*/ 8894098 w 9761374"/>
              <a:gd name="connsiteY1" fmla="*/ 1194 h 4191494"/>
              <a:gd name="connsiteX2" fmla="*/ 9719033 w 9761374"/>
              <a:gd name="connsiteY2" fmla="*/ 137574 h 4191494"/>
              <a:gd name="connsiteX3" fmla="*/ 9675361 w 9761374"/>
              <a:gd name="connsiteY3" fmla="*/ 1647089 h 4191494"/>
              <a:gd name="connsiteX4" fmla="*/ 9667887 w 9761374"/>
              <a:gd name="connsiteY4" fmla="*/ 3630039 h 4191494"/>
              <a:gd name="connsiteX5" fmla="*/ 9156509 w 9761374"/>
              <a:gd name="connsiteY5" fmla="*/ 3673064 h 4191494"/>
              <a:gd name="connsiteX6" fmla="*/ 8374371 w 9761374"/>
              <a:gd name="connsiteY6" fmla="*/ 3691906 h 4191494"/>
              <a:gd name="connsiteX7" fmla="*/ 8010603 w 9761374"/>
              <a:gd name="connsiteY7" fmla="*/ 3693288 h 4191494"/>
              <a:gd name="connsiteX8" fmla="*/ 7609628 w 9761374"/>
              <a:gd name="connsiteY8" fmla="*/ 3925298 h 4191494"/>
              <a:gd name="connsiteX9" fmla="*/ 6711904 w 9761374"/>
              <a:gd name="connsiteY9" fmla="*/ 4187270 h 4191494"/>
              <a:gd name="connsiteX10" fmla="*/ 6880503 w 9761374"/>
              <a:gd name="connsiteY10" fmla="*/ 3702948 h 4191494"/>
              <a:gd name="connsiteX11" fmla="*/ 6677162 w 9761374"/>
              <a:gd name="connsiteY11" fmla="*/ 3476107 h 4191494"/>
              <a:gd name="connsiteX12" fmla="*/ 6454608 w 9761374"/>
              <a:gd name="connsiteY12" fmla="*/ 3684848 h 4191494"/>
              <a:gd name="connsiteX13" fmla="*/ 258946 w 9761374"/>
              <a:gd name="connsiteY13" fmla="*/ 3658266 h 4191494"/>
              <a:gd name="connsiteX14" fmla="*/ 45709 w 9761374"/>
              <a:gd name="connsiteY14" fmla="*/ 2226976 h 4191494"/>
              <a:gd name="connsiteX15" fmla="*/ 0 w 9761374"/>
              <a:gd name="connsiteY15" fmla="*/ 123313 h 4191494"/>
              <a:gd name="connsiteX16" fmla="*/ 6334131 w 9761374"/>
              <a:gd name="connsiteY16" fmla="*/ 74489 h 4191494"/>
              <a:gd name="connsiteX0" fmla="*/ 6334131 w 9761374"/>
              <a:gd name="connsiteY0" fmla="*/ 74489 h 4191494"/>
              <a:gd name="connsiteX1" fmla="*/ 8894098 w 9761374"/>
              <a:gd name="connsiteY1" fmla="*/ 1194 h 4191494"/>
              <a:gd name="connsiteX2" fmla="*/ 9719033 w 9761374"/>
              <a:gd name="connsiteY2" fmla="*/ 137574 h 4191494"/>
              <a:gd name="connsiteX3" fmla="*/ 9675361 w 9761374"/>
              <a:gd name="connsiteY3" fmla="*/ 1647089 h 4191494"/>
              <a:gd name="connsiteX4" fmla="*/ 9667887 w 9761374"/>
              <a:gd name="connsiteY4" fmla="*/ 3630039 h 4191494"/>
              <a:gd name="connsiteX5" fmla="*/ 9156509 w 9761374"/>
              <a:gd name="connsiteY5" fmla="*/ 3673064 h 4191494"/>
              <a:gd name="connsiteX6" fmla="*/ 8374371 w 9761374"/>
              <a:gd name="connsiteY6" fmla="*/ 3691906 h 4191494"/>
              <a:gd name="connsiteX7" fmla="*/ 8010603 w 9761374"/>
              <a:gd name="connsiteY7" fmla="*/ 3693288 h 4191494"/>
              <a:gd name="connsiteX8" fmla="*/ 7609628 w 9761374"/>
              <a:gd name="connsiteY8" fmla="*/ 3925298 h 4191494"/>
              <a:gd name="connsiteX9" fmla="*/ 6711904 w 9761374"/>
              <a:gd name="connsiteY9" fmla="*/ 4187270 h 4191494"/>
              <a:gd name="connsiteX10" fmla="*/ 6880503 w 9761374"/>
              <a:gd name="connsiteY10" fmla="*/ 3702948 h 4191494"/>
              <a:gd name="connsiteX11" fmla="*/ 6454608 w 9761374"/>
              <a:gd name="connsiteY11" fmla="*/ 3684848 h 4191494"/>
              <a:gd name="connsiteX12" fmla="*/ 258946 w 9761374"/>
              <a:gd name="connsiteY12" fmla="*/ 3658266 h 4191494"/>
              <a:gd name="connsiteX13" fmla="*/ 45709 w 9761374"/>
              <a:gd name="connsiteY13" fmla="*/ 2226976 h 4191494"/>
              <a:gd name="connsiteX14" fmla="*/ 0 w 9761374"/>
              <a:gd name="connsiteY14" fmla="*/ 123313 h 4191494"/>
              <a:gd name="connsiteX15" fmla="*/ 6334131 w 9761374"/>
              <a:gd name="connsiteY15" fmla="*/ 74489 h 4191494"/>
              <a:gd name="connsiteX0" fmla="*/ 6334131 w 9761374"/>
              <a:gd name="connsiteY0" fmla="*/ 74489 h 4193164"/>
              <a:gd name="connsiteX1" fmla="*/ 8894098 w 9761374"/>
              <a:gd name="connsiteY1" fmla="*/ 1194 h 4193164"/>
              <a:gd name="connsiteX2" fmla="*/ 9719033 w 9761374"/>
              <a:gd name="connsiteY2" fmla="*/ 137574 h 4193164"/>
              <a:gd name="connsiteX3" fmla="*/ 9675361 w 9761374"/>
              <a:gd name="connsiteY3" fmla="*/ 1647089 h 4193164"/>
              <a:gd name="connsiteX4" fmla="*/ 9667887 w 9761374"/>
              <a:gd name="connsiteY4" fmla="*/ 3630039 h 4193164"/>
              <a:gd name="connsiteX5" fmla="*/ 9156509 w 9761374"/>
              <a:gd name="connsiteY5" fmla="*/ 3673064 h 4193164"/>
              <a:gd name="connsiteX6" fmla="*/ 8374371 w 9761374"/>
              <a:gd name="connsiteY6" fmla="*/ 3691906 h 4193164"/>
              <a:gd name="connsiteX7" fmla="*/ 8010603 w 9761374"/>
              <a:gd name="connsiteY7" fmla="*/ 3693288 h 4193164"/>
              <a:gd name="connsiteX8" fmla="*/ 7609628 w 9761374"/>
              <a:gd name="connsiteY8" fmla="*/ 3925298 h 4193164"/>
              <a:gd name="connsiteX9" fmla="*/ 6711904 w 9761374"/>
              <a:gd name="connsiteY9" fmla="*/ 4187270 h 4193164"/>
              <a:gd name="connsiteX10" fmla="*/ 6880503 w 9761374"/>
              <a:gd name="connsiteY10" fmla="*/ 3702948 h 4193164"/>
              <a:gd name="connsiteX11" fmla="*/ 6454608 w 9761374"/>
              <a:gd name="connsiteY11" fmla="*/ 3684848 h 4193164"/>
              <a:gd name="connsiteX12" fmla="*/ 258946 w 9761374"/>
              <a:gd name="connsiteY12" fmla="*/ 3658266 h 4193164"/>
              <a:gd name="connsiteX13" fmla="*/ 45709 w 9761374"/>
              <a:gd name="connsiteY13" fmla="*/ 2226976 h 4193164"/>
              <a:gd name="connsiteX14" fmla="*/ 0 w 9761374"/>
              <a:gd name="connsiteY14" fmla="*/ 123313 h 4193164"/>
              <a:gd name="connsiteX15" fmla="*/ 6334131 w 9761374"/>
              <a:gd name="connsiteY15" fmla="*/ 74489 h 4193164"/>
              <a:gd name="connsiteX0" fmla="*/ 6334131 w 9761374"/>
              <a:gd name="connsiteY0" fmla="*/ 74489 h 4191494"/>
              <a:gd name="connsiteX1" fmla="*/ 8894098 w 9761374"/>
              <a:gd name="connsiteY1" fmla="*/ 1194 h 4191494"/>
              <a:gd name="connsiteX2" fmla="*/ 9719033 w 9761374"/>
              <a:gd name="connsiteY2" fmla="*/ 137574 h 4191494"/>
              <a:gd name="connsiteX3" fmla="*/ 9675361 w 9761374"/>
              <a:gd name="connsiteY3" fmla="*/ 1647089 h 4191494"/>
              <a:gd name="connsiteX4" fmla="*/ 9667887 w 9761374"/>
              <a:gd name="connsiteY4" fmla="*/ 3630039 h 4191494"/>
              <a:gd name="connsiteX5" fmla="*/ 9156509 w 9761374"/>
              <a:gd name="connsiteY5" fmla="*/ 3673064 h 4191494"/>
              <a:gd name="connsiteX6" fmla="*/ 8374371 w 9761374"/>
              <a:gd name="connsiteY6" fmla="*/ 3691906 h 4191494"/>
              <a:gd name="connsiteX7" fmla="*/ 8010603 w 9761374"/>
              <a:gd name="connsiteY7" fmla="*/ 3693288 h 4191494"/>
              <a:gd name="connsiteX8" fmla="*/ 7609628 w 9761374"/>
              <a:gd name="connsiteY8" fmla="*/ 3925298 h 4191494"/>
              <a:gd name="connsiteX9" fmla="*/ 6711904 w 9761374"/>
              <a:gd name="connsiteY9" fmla="*/ 4187270 h 4191494"/>
              <a:gd name="connsiteX10" fmla="*/ 6880503 w 9761374"/>
              <a:gd name="connsiteY10" fmla="*/ 3702948 h 4191494"/>
              <a:gd name="connsiteX11" fmla="*/ 6454608 w 9761374"/>
              <a:gd name="connsiteY11" fmla="*/ 3684848 h 4191494"/>
              <a:gd name="connsiteX12" fmla="*/ 258946 w 9761374"/>
              <a:gd name="connsiteY12" fmla="*/ 3658266 h 4191494"/>
              <a:gd name="connsiteX13" fmla="*/ 45709 w 9761374"/>
              <a:gd name="connsiteY13" fmla="*/ 2226976 h 4191494"/>
              <a:gd name="connsiteX14" fmla="*/ 0 w 9761374"/>
              <a:gd name="connsiteY14" fmla="*/ 123313 h 4191494"/>
              <a:gd name="connsiteX15" fmla="*/ 6334131 w 9761374"/>
              <a:gd name="connsiteY15" fmla="*/ 74489 h 4191494"/>
              <a:gd name="connsiteX0" fmla="*/ 6334131 w 9761374"/>
              <a:gd name="connsiteY0" fmla="*/ 74489 h 4192513"/>
              <a:gd name="connsiteX1" fmla="*/ 8894098 w 9761374"/>
              <a:gd name="connsiteY1" fmla="*/ 1194 h 4192513"/>
              <a:gd name="connsiteX2" fmla="*/ 9719033 w 9761374"/>
              <a:gd name="connsiteY2" fmla="*/ 137574 h 4192513"/>
              <a:gd name="connsiteX3" fmla="*/ 9675361 w 9761374"/>
              <a:gd name="connsiteY3" fmla="*/ 1647089 h 4192513"/>
              <a:gd name="connsiteX4" fmla="*/ 9667887 w 9761374"/>
              <a:gd name="connsiteY4" fmla="*/ 3630039 h 4192513"/>
              <a:gd name="connsiteX5" fmla="*/ 9156509 w 9761374"/>
              <a:gd name="connsiteY5" fmla="*/ 3673064 h 4192513"/>
              <a:gd name="connsiteX6" fmla="*/ 8374371 w 9761374"/>
              <a:gd name="connsiteY6" fmla="*/ 3691906 h 4192513"/>
              <a:gd name="connsiteX7" fmla="*/ 8010603 w 9761374"/>
              <a:gd name="connsiteY7" fmla="*/ 3693288 h 4192513"/>
              <a:gd name="connsiteX8" fmla="*/ 7609628 w 9761374"/>
              <a:gd name="connsiteY8" fmla="*/ 3925298 h 4192513"/>
              <a:gd name="connsiteX9" fmla="*/ 6711904 w 9761374"/>
              <a:gd name="connsiteY9" fmla="*/ 4187270 h 4192513"/>
              <a:gd name="connsiteX10" fmla="*/ 6880503 w 9761374"/>
              <a:gd name="connsiteY10" fmla="*/ 3702948 h 4192513"/>
              <a:gd name="connsiteX11" fmla="*/ 6454608 w 9761374"/>
              <a:gd name="connsiteY11" fmla="*/ 3684848 h 4192513"/>
              <a:gd name="connsiteX12" fmla="*/ 258946 w 9761374"/>
              <a:gd name="connsiteY12" fmla="*/ 3658266 h 4192513"/>
              <a:gd name="connsiteX13" fmla="*/ 45709 w 9761374"/>
              <a:gd name="connsiteY13" fmla="*/ 2226976 h 4192513"/>
              <a:gd name="connsiteX14" fmla="*/ 0 w 9761374"/>
              <a:gd name="connsiteY14" fmla="*/ 123313 h 4192513"/>
              <a:gd name="connsiteX15" fmla="*/ 6334131 w 9761374"/>
              <a:gd name="connsiteY15" fmla="*/ 74489 h 4192513"/>
              <a:gd name="connsiteX0" fmla="*/ 6334131 w 9761374"/>
              <a:gd name="connsiteY0" fmla="*/ 74489 h 4191253"/>
              <a:gd name="connsiteX1" fmla="*/ 8894098 w 9761374"/>
              <a:gd name="connsiteY1" fmla="*/ 1194 h 4191253"/>
              <a:gd name="connsiteX2" fmla="*/ 9719033 w 9761374"/>
              <a:gd name="connsiteY2" fmla="*/ 137574 h 4191253"/>
              <a:gd name="connsiteX3" fmla="*/ 9675361 w 9761374"/>
              <a:gd name="connsiteY3" fmla="*/ 1647089 h 4191253"/>
              <a:gd name="connsiteX4" fmla="*/ 9667887 w 9761374"/>
              <a:gd name="connsiteY4" fmla="*/ 3630039 h 4191253"/>
              <a:gd name="connsiteX5" fmla="*/ 9156509 w 9761374"/>
              <a:gd name="connsiteY5" fmla="*/ 3673064 h 4191253"/>
              <a:gd name="connsiteX6" fmla="*/ 8374371 w 9761374"/>
              <a:gd name="connsiteY6" fmla="*/ 3691906 h 4191253"/>
              <a:gd name="connsiteX7" fmla="*/ 8010603 w 9761374"/>
              <a:gd name="connsiteY7" fmla="*/ 3693288 h 4191253"/>
              <a:gd name="connsiteX8" fmla="*/ 7609628 w 9761374"/>
              <a:gd name="connsiteY8" fmla="*/ 3925298 h 4191253"/>
              <a:gd name="connsiteX9" fmla="*/ 6711904 w 9761374"/>
              <a:gd name="connsiteY9" fmla="*/ 4187270 h 4191253"/>
              <a:gd name="connsiteX10" fmla="*/ 6880503 w 9761374"/>
              <a:gd name="connsiteY10" fmla="*/ 3702948 h 4191253"/>
              <a:gd name="connsiteX11" fmla="*/ 6454608 w 9761374"/>
              <a:gd name="connsiteY11" fmla="*/ 3684848 h 4191253"/>
              <a:gd name="connsiteX12" fmla="*/ 258946 w 9761374"/>
              <a:gd name="connsiteY12" fmla="*/ 3658266 h 4191253"/>
              <a:gd name="connsiteX13" fmla="*/ 45709 w 9761374"/>
              <a:gd name="connsiteY13" fmla="*/ 2226976 h 4191253"/>
              <a:gd name="connsiteX14" fmla="*/ 0 w 9761374"/>
              <a:gd name="connsiteY14" fmla="*/ 123313 h 4191253"/>
              <a:gd name="connsiteX15" fmla="*/ 6334131 w 9761374"/>
              <a:gd name="connsiteY15" fmla="*/ 74489 h 4191253"/>
              <a:gd name="connsiteX0" fmla="*/ 6334131 w 9761374"/>
              <a:gd name="connsiteY0" fmla="*/ 74489 h 4191253"/>
              <a:gd name="connsiteX1" fmla="*/ 8894098 w 9761374"/>
              <a:gd name="connsiteY1" fmla="*/ 1194 h 4191253"/>
              <a:gd name="connsiteX2" fmla="*/ 9719033 w 9761374"/>
              <a:gd name="connsiteY2" fmla="*/ 137574 h 4191253"/>
              <a:gd name="connsiteX3" fmla="*/ 9675361 w 9761374"/>
              <a:gd name="connsiteY3" fmla="*/ 1647089 h 4191253"/>
              <a:gd name="connsiteX4" fmla="*/ 9667887 w 9761374"/>
              <a:gd name="connsiteY4" fmla="*/ 3630039 h 4191253"/>
              <a:gd name="connsiteX5" fmla="*/ 9156509 w 9761374"/>
              <a:gd name="connsiteY5" fmla="*/ 3673064 h 4191253"/>
              <a:gd name="connsiteX6" fmla="*/ 8374371 w 9761374"/>
              <a:gd name="connsiteY6" fmla="*/ 3691906 h 4191253"/>
              <a:gd name="connsiteX7" fmla="*/ 8010603 w 9761374"/>
              <a:gd name="connsiteY7" fmla="*/ 3693288 h 4191253"/>
              <a:gd name="connsiteX8" fmla="*/ 7609628 w 9761374"/>
              <a:gd name="connsiteY8" fmla="*/ 3925298 h 4191253"/>
              <a:gd name="connsiteX9" fmla="*/ 6711904 w 9761374"/>
              <a:gd name="connsiteY9" fmla="*/ 4187270 h 4191253"/>
              <a:gd name="connsiteX10" fmla="*/ 6880503 w 9761374"/>
              <a:gd name="connsiteY10" fmla="*/ 3702948 h 4191253"/>
              <a:gd name="connsiteX11" fmla="*/ 6454608 w 9761374"/>
              <a:gd name="connsiteY11" fmla="*/ 3684848 h 4191253"/>
              <a:gd name="connsiteX12" fmla="*/ 269832 w 9761374"/>
              <a:gd name="connsiteY12" fmla="*/ 3717963 h 4191253"/>
              <a:gd name="connsiteX13" fmla="*/ 45709 w 9761374"/>
              <a:gd name="connsiteY13" fmla="*/ 2226976 h 4191253"/>
              <a:gd name="connsiteX14" fmla="*/ 0 w 9761374"/>
              <a:gd name="connsiteY14" fmla="*/ 123313 h 4191253"/>
              <a:gd name="connsiteX15" fmla="*/ 6334131 w 9761374"/>
              <a:gd name="connsiteY15" fmla="*/ 74489 h 4191253"/>
              <a:gd name="connsiteX0" fmla="*/ 6334131 w 9761374"/>
              <a:gd name="connsiteY0" fmla="*/ 74489 h 4191253"/>
              <a:gd name="connsiteX1" fmla="*/ 8894098 w 9761374"/>
              <a:gd name="connsiteY1" fmla="*/ 1194 h 4191253"/>
              <a:gd name="connsiteX2" fmla="*/ 9719033 w 9761374"/>
              <a:gd name="connsiteY2" fmla="*/ 137574 h 4191253"/>
              <a:gd name="connsiteX3" fmla="*/ 9675361 w 9761374"/>
              <a:gd name="connsiteY3" fmla="*/ 1647089 h 4191253"/>
              <a:gd name="connsiteX4" fmla="*/ 9667887 w 9761374"/>
              <a:gd name="connsiteY4" fmla="*/ 3630039 h 4191253"/>
              <a:gd name="connsiteX5" fmla="*/ 9156509 w 9761374"/>
              <a:gd name="connsiteY5" fmla="*/ 3673064 h 4191253"/>
              <a:gd name="connsiteX6" fmla="*/ 8374371 w 9761374"/>
              <a:gd name="connsiteY6" fmla="*/ 3691906 h 4191253"/>
              <a:gd name="connsiteX7" fmla="*/ 8010603 w 9761374"/>
              <a:gd name="connsiteY7" fmla="*/ 3693288 h 4191253"/>
              <a:gd name="connsiteX8" fmla="*/ 7609628 w 9761374"/>
              <a:gd name="connsiteY8" fmla="*/ 3925298 h 4191253"/>
              <a:gd name="connsiteX9" fmla="*/ 6711904 w 9761374"/>
              <a:gd name="connsiteY9" fmla="*/ 4187270 h 4191253"/>
              <a:gd name="connsiteX10" fmla="*/ 6880503 w 9761374"/>
              <a:gd name="connsiteY10" fmla="*/ 3702948 h 4191253"/>
              <a:gd name="connsiteX11" fmla="*/ 6454608 w 9761374"/>
              <a:gd name="connsiteY11" fmla="*/ 3684848 h 4191253"/>
              <a:gd name="connsiteX12" fmla="*/ 269832 w 9761374"/>
              <a:gd name="connsiteY12" fmla="*/ 3717963 h 4191253"/>
              <a:gd name="connsiteX13" fmla="*/ 45709 w 9761374"/>
              <a:gd name="connsiteY13" fmla="*/ 2226976 h 4191253"/>
              <a:gd name="connsiteX14" fmla="*/ 0 w 9761374"/>
              <a:gd name="connsiteY14" fmla="*/ 123313 h 4191253"/>
              <a:gd name="connsiteX15" fmla="*/ 6334131 w 9761374"/>
              <a:gd name="connsiteY15" fmla="*/ 74489 h 4191253"/>
              <a:gd name="connsiteX0" fmla="*/ 6334131 w 9761374"/>
              <a:gd name="connsiteY0" fmla="*/ 74489 h 4191253"/>
              <a:gd name="connsiteX1" fmla="*/ 8894098 w 9761374"/>
              <a:gd name="connsiteY1" fmla="*/ 1194 h 4191253"/>
              <a:gd name="connsiteX2" fmla="*/ 9719033 w 9761374"/>
              <a:gd name="connsiteY2" fmla="*/ 137574 h 4191253"/>
              <a:gd name="connsiteX3" fmla="*/ 9675361 w 9761374"/>
              <a:gd name="connsiteY3" fmla="*/ 1647089 h 4191253"/>
              <a:gd name="connsiteX4" fmla="*/ 9667887 w 9761374"/>
              <a:gd name="connsiteY4" fmla="*/ 3630039 h 4191253"/>
              <a:gd name="connsiteX5" fmla="*/ 9156509 w 9761374"/>
              <a:gd name="connsiteY5" fmla="*/ 3673064 h 4191253"/>
              <a:gd name="connsiteX6" fmla="*/ 8374371 w 9761374"/>
              <a:gd name="connsiteY6" fmla="*/ 3691906 h 4191253"/>
              <a:gd name="connsiteX7" fmla="*/ 8010603 w 9761374"/>
              <a:gd name="connsiteY7" fmla="*/ 3693288 h 4191253"/>
              <a:gd name="connsiteX8" fmla="*/ 7609628 w 9761374"/>
              <a:gd name="connsiteY8" fmla="*/ 3925298 h 4191253"/>
              <a:gd name="connsiteX9" fmla="*/ 6711904 w 9761374"/>
              <a:gd name="connsiteY9" fmla="*/ 4187270 h 4191253"/>
              <a:gd name="connsiteX10" fmla="*/ 6880503 w 9761374"/>
              <a:gd name="connsiteY10" fmla="*/ 3702948 h 4191253"/>
              <a:gd name="connsiteX11" fmla="*/ 6454608 w 9761374"/>
              <a:gd name="connsiteY11" fmla="*/ 3684848 h 4191253"/>
              <a:gd name="connsiteX12" fmla="*/ 269832 w 9761374"/>
              <a:gd name="connsiteY12" fmla="*/ 3717963 h 4191253"/>
              <a:gd name="connsiteX13" fmla="*/ 45709 w 9761374"/>
              <a:gd name="connsiteY13" fmla="*/ 2226976 h 4191253"/>
              <a:gd name="connsiteX14" fmla="*/ 0 w 9761374"/>
              <a:gd name="connsiteY14" fmla="*/ 123313 h 4191253"/>
              <a:gd name="connsiteX15" fmla="*/ 6334131 w 9761374"/>
              <a:gd name="connsiteY15" fmla="*/ 74489 h 4191253"/>
              <a:gd name="connsiteX0" fmla="*/ 6334131 w 9761374"/>
              <a:gd name="connsiteY0" fmla="*/ 74489 h 4191253"/>
              <a:gd name="connsiteX1" fmla="*/ 8894098 w 9761374"/>
              <a:gd name="connsiteY1" fmla="*/ 1194 h 4191253"/>
              <a:gd name="connsiteX2" fmla="*/ 9719033 w 9761374"/>
              <a:gd name="connsiteY2" fmla="*/ 137574 h 4191253"/>
              <a:gd name="connsiteX3" fmla="*/ 9675361 w 9761374"/>
              <a:gd name="connsiteY3" fmla="*/ 1647089 h 4191253"/>
              <a:gd name="connsiteX4" fmla="*/ 9667887 w 9761374"/>
              <a:gd name="connsiteY4" fmla="*/ 3630039 h 4191253"/>
              <a:gd name="connsiteX5" fmla="*/ 9156509 w 9761374"/>
              <a:gd name="connsiteY5" fmla="*/ 3673064 h 4191253"/>
              <a:gd name="connsiteX6" fmla="*/ 8374371 w 9761374"/>
              <a:gd name="connsiteY6" fmla="*/ 3691906 h 4191253"/>
              <a:gd name="connsiteX7" fmla="*/ 8010603 w 9761374"/>
              <a:gd name="connsiteY7" fmla="*/ 3693288 h 4191253"/>
              <a:gd name="connsiteX8" fmla="*/ 7609628 w 9761374"/>
              <a:gd name="connsiteY8" fmla="*/ 3925298 h 4191253"/>
              <a:gd name="connsiteX9" fmla="*/ 6711904 w 9761374"/>
              <a:gd name="connsiteY9" fmla="*/ 4187270 h 4191253"/>
              <a:gd name="connsiteX10" fmla="*/ 6880503 w 9761374"/>
              <a:gd name="connsiteY10" fmla="*/ 3702948 h 4191253"/>
              <a:gd name="connsiteX11" fmla="*/ 6454608 w 9761374"/>
              <a:gd name="connsiteY11" fmla="*/ 3684848 h 4191253"/>
              <a:gd name="connsiteX12" fmla="*/ 269832 w 9761374"/>
              <a:gd name="connsiteY12" fmla="*/ 3717963 h 4191253"/>
              <a:gd name="connsiteX13" fmla="*/ 45709 w 9761374"/>
              <a:gd name="connsiteY13" fmla="*/ 2226976 h 4191253"/>
              <a:gd name="connsiteX14" fmla="*/ 0 w 9761374"/>
              <a:gd name="connsiteY14" fmla="*/ 123313 h 4191253"/>
              <a:gd name="connsiteX15" fmla="*/ 6334131 w 9761374"/>
              <a:gd name="connsiteY15" fmla="*/ 74489 h 4191253"/>
              <a:gd name="connsiteX0" fmla="*/ 6334131 w 9761374"/>
              <a:gd name="connsiteY0" fmla="*/ 74489 h 4191253"/>
              <a:gd name="connsiteX1" fmla="*/ 8894098 w 9761374"/>
              <a:gd name="connsiteY1" fmla="*/ 1194 h 4191253"/>
              <a:gd name="connsiteX2" fmla="*/ 9719033 w 9761374"/>
              <a:gd name="connsiteY2" fmla="*/ 137574 h 4191253"/>
              <a:gd name="connsiteX3" fmla="*/ 9675361 w 9761374"/>
              <a:gd name="connsiteY3" fmla="*/ 1647089 h 4191253"/>
              <a:gd name="connsiteX4" fmla="*/ 9667887 w 9761374"/>
              <a:gd name="connsiteY4" fmla="*/ 3630039 h 4191253"/>
              <a:gd name="connsiteX5" fmla="*/ 9156509 w 9761374"/>
              <a:gd name="connsiteY5" fmla="*/ 3673064 h 4191253"/>
              <a:gd name="connsiteX6" fmla="*/ 8374371 w 9761374"/>
              <a:gd name="connsiteY6" fmla="*/ 3691906 h 4191253"/>
              <a:gd name="connsiteX7" fmla="*/ 8010603 w 9761374"/>
              <a:gd name="connsiteY7" fmla="*/ 3693288 h 4191253"/>
              <a:gd name="connsiteX8" fmla="*/ 7609628 w 9761374"/>
              <a:gd name="connsiteY8" fmla="*/ 3925298 h 4191253"/>
              <a:gd name="connsiteX9" fmla="*/ 6711904 w 9761374"/>
              <a:gd name="connsiteY9" fmla="*/ 4187270 h 4191253"/>
              <a:gd name="connsiteX10" fmla="*/ 6880503 w 9761374"/>
              <a:gd name="connsiteY10" fmla="*/ 3702948 h 4191253"/>
              <a:gd name="connsiteX11" fmla="*/ 6454608 w 9761374"/>
              <a:gd name="connsiteY11" fmla="*/ 3684848 h 4191253"/>
              <a:gd name="connsiteX12" fmla="*/ 204518 w 9761374"/>
              <a:gd name="connsiteY12" fmla="*/ 3727912 h 4191253"/>
              <a:gd name="connsiteX13" fmla="*/ 45709 w 9761374"/>
              <a:gd name="connsiteY13" fmla="*/ 2226976 h 4191253"/>
              <a:gd name="connsiteX14" fmla="*/ 0 w 9761374"/>
              <a:gd name="connsiteY14" fmla="*/ 123313 h 4191253"/>
              <a:gd name="connsiteX15" fmla="*/ 6334131 w 9761374"/>
              <a:gd name="connsiteY15" fmla="*/ 74489 h 4191253"/>
              <a:gd name="connsiteX0" fmla="*/ 6334131 w 9761374"/>
              <a:gd name="connsiteY0" fmla="*/ 74489 h 4191253"/>
              <a:gd name="connsiteX1" fmla="*/ 8894098 w 9761374"/>
              <a:gd name="connsiteY1" fmla="*/ 1194 h 4191253"/>
              <a:gd name="connsiteX2" fmla="*/ 9719033 w 9761374"/>
              <a:gd name="connsiteY2" fmla="*/ 137574 h 4191253"/>
              <a:gd name="connsiteX3" fmla="*/ 9675361 w 9761374"/>
              <a:gd name="connsiteY3" fmla="*/ 1647089 h 4191253"/>
              <a:gd name="connsiteX4" fmla="*/ 9667887 w 9761374"/>
              <a:gd name="connsiteY4" fmla="*/ 3630039 h 4191253"/>
              <a:gd name="connsiteX5" fmla="*/ 9156509 w 9761374"/>
              <a:gd name="connsiteY5" fmla="*/ 3673064 h 4191253"/>
              <a:gd name="connsiteX6" fmla="*/ 8374371 w 9761374"/>
              <a:gd name="connsiteY6" fmla="*/ 3691906 h 4191253"/>
              <a:gd name="connsiteX7" fmla="*/ 8010603 w 9761374"/>
              <a:gd name="connsiteY7" fmla="*/ 3693288 h 4191253"/>
              <a:gd name="connsiteX8" fmla="*/ 7609628 w 9761374"/>
              <a:gd name="connsiteY8" fmla="*/ 3925298 h 4191253"/>
              <a:gd name="connsiteX9" fmla="*/ 6711904 w 9761374"/>
              <a:gd name="connsiteY9" fmla="*/ 4187270 h 4191253"/>
              <a:gd name="connsiteX10" fmla="*/ 6880503 w 9761374"/>
              <a:gd name="connsiteY10" fmla="*/ 3702948 h 4191253"/>
              <a:gd name="connsiteX11" fmla="*/ 6454608 w 9761374"/>
              <a:gd name="connsiteY11" fmla="*/ 3684848 h 4191253"/>
              <a:gd name="connsiteX12" fmla="*/ 204518 w 9761374"/>
              <a:gd name="connsiteY12" fmla="*/ 3727912 h 4191253"/>
              <a:gd name="connsiteX13" fmla="*/ 45709 w 9761374"/>
              <a:gd name="connsiteY13" fmla="*/ 2226976 h 4191253"/>
              <a:gd name="connsiteX14" fmla="*/ 0 w 9761374"/>
              <a:gd name="connsiteY14" fmla="*/ 123313 h 4191253"/>
              <a:gd name="connsiteX15" fmla="*/ 6334131 w 9761374"/>
              <a:gd name="connsiteY15" fmla="*/ 74489 h 4191253"/>
              <a:gd name="connsiteX0" fmla="*/ 6334131 w 9761374"/>
              <a:gd name="connsiteY0" fmla="*/ 74489 h 4191253"/>
              <a:gd name="connsiteX1" fmla="*/ 8894098 w 9761374"/>
              <a:gd name="connsiteY1" fmla="*/ 1194 h 4191253"/>
              <a:gd name="connsiteX2" fmla="*/ 9719033 w 9761374"/>
              <a:gd name="connsiteY2" fmla="*/ 137574 h 4191253"/>
              <a:gd name="connsiteX3" fmla="*/ 9675361 w 9761374"/>
              <a:gd name="connsiteY3" fmla="*/ 1647089 h 4191253"/>
              <a:gd name="connsiteX4" fmla="*/ 9667887 w 9761374"/>
              <a:gd name="connsiteY4" fmla="*/ 3630039 h 4191253"/>
              <a:gd name="connsiteX5" fmla="*/ 9156509 w 9761374"/>
              <a:gd name="connsiteY5" fmla="*/ 3673064 h 4191253"/>
              <a:gd name="connsiteX6" fmla="*/ 8374371 w 9761374"/>
              <a:gd name="connsiteY6" fmla="*/ 3691906 h 4191253"/>
              <a:gd name="connsiteX7" fmla="*/ 8010603 w 9761374"/>
              <a:gd name="connsiteY7" fmla="*/ 3693288 h 4191253"/>
              <a:gd name="connsiteX8" fmla="*/ 7609628 w 9761374"/>
              <a:gd name="connsiteY8" fmla="*/ 3925298 h 4191253"/>
              <a:gd name="connsiteX9" fmla="*/ 6711904 w 9761374"/>
              <a:gd name="connsiteY9" fmla="*/ 4187270 h 4191253"/>
              <a:gd name="connsiteX10" fmla="*/ 6880503 w 9761374"/>
              <a:gd name="connsiteY10" fmla="*/ 3702948 h 4191253"/>
              <a:gd name="connsiteX11" fmla="*/ 6454608 w 9761374"/>
              <a:gd name="connsiteY11" fmla="*/ 3684848 h 4191253"/>
              <a:gd name="connsiteX12" fmla="*/ 204518 w 9761374"/>
              <a:gd name="connsiteY12" fmla="*/ 3727912 h 4191253"/>
              <a:gd name="connsiteX13" fmla="*/ 45709 w 9761374"/>
              <a:gd name="connsiteY13" fmla="*/ 2226976 h 4191253"/>
              <a:gd name="connsiteX14" fmla="*/ 0 w 9761374"/>
              <a:gd name="connsiteY14" fmla="*/ 123313 h 4191253"/>
              <a:gd name="connsiteX15" fmla="*/ 6334131 w 9761374"/>
              <a:gd name="connsiteY15" fmla="*/ 74489 h 4191253"/>
              <a:gd name="connsiteX0" fmla="*/ 6334131 w 9761374"/>
              <a:gd name="connsiteY0" fmla="*/ 74489 h 4191253"/>
              <a:gd name="connsiteX1" fmla="*/ 8894098 w 9761374"/>
              <a:gd name="connsiteY1" fmla="*/ 1194 h 4191253"/>
              <a:gd name="connsiteX2" fmla="*/ 9719033 w 9761374"/>
              <a:gd name="connsiteY2" fmla="*/ 137574 h 4191253"/>
              <a:gd name="connsiteX3" fmla="*/ 9675361 w 9761374"/>
              <a:gd name="connsiteY3" fmla="*/ 1647089 h 4191253"/>
              <a:gd name="connsiteX4" fmla="*/ 9667887 w 9761374"/>
              <a:gd name="connsiteY4" fmla="*/ 3630039 h 4191253"/>
              <a:gd name="connsiteX5" fmla="*/ 9156509 w 9761374"/>
              <a:gd name="connsiteY5" fmla="*/ 3673064 h 4191253"/>
              <a:gd name="connsiteX6" fmla="*/ 8374371 w 9761374"/>
              <a:gd name="connsiteY6" fmla="*/ 3691906 h 4191253"/>
              <a:gd name="connsiteX7" fmla="*/ 8010603 w 9761374"/>
              <a:gd name="connsiteY7" fmla="*/ 3693288 h 4191253"/>
              <a:gd name="connsiteX8" fmla="*/ 7609628 w 9761374"/>
              <a:gd name="connsiteY8" fmla="*/ 3925298 h 4191253"/>
              <a:gd name="connsiteX9" fmla="*/ 6711904 w 9761374"/>
              <a:gd name="connsiteY9" fmla="*/ 4187270 h 4191253"/>
              <a:gd name="connsiteX10" fmla="*/ 6880503 w 9761374"/>
              <a:gd name="connsiteY10" fmla="*/ 3702948 h 4191253"/>
              <a:gd name="connsiteX11" fmla="*/ 6247779 w 9761374"/>
              <a:gd name="connsiteY11" fmla="*/ 3684848 h 4191253"/>
              <a:gd name="connsiteX12" fmla="*/ 204518 w 9761374"/>
              <a:gd name="connsiteY12" fmla="*/ 3727912 h 4191253"/>
              <a:gd name="connsiteX13" fmla="*/ 45709 w 9761374"/>
              <a:gd name="connsiteY13" fmla="*/ 2226976 h 4191253"/>
              <a:gd name="connsiteX14" fmla="*/ 0 w 9761374"/>
              <a:gd name="connsiteY14" fmla="*/ 123313 h 4191253"/>
              <a:gd name="connsiteX15" fmla="*/ 6334131 w 9761374"/>
              <a:gd name="connsiteY15" fmla="*/ 74489 h 4191253"/>
              <a:gd name="connsiteX0" fmla="*/ 6334131 w 9761374"/>
              <a:gd name="connsiteY0" fmla="*/ 74489 h 4191253"/>
              <a:gd name="connsiteX1" fmla="*/ 8894098 w 9761374"/>
              <a:gd name="connsiteY1" fmla="*/ 1194 h 4191253"/>
              <a:gd name="connsiteX2" fmla="*/ 9719033 w 9761374"/>
              <a:gd name="connsiteY2" fmla="*/ 137574 h 4191253"/>
              <a:gd name="connsiteX3" fmla="*/ 9675361 w 9761374"/>
              <a:gd name="connsiteY3" fmla="*/ 1647089 h 4191253"/>
              <a:gd name="connsiteX4" fmla="*/ 9667887 w 9761374"/>
              <a:gd name="connsiteY4" fmla="*/ 3630039 h 4191253"/>
              <a:gd name="connsiteX5" fmla="*/ 9156509 w 9761374"/>
              <a:gd name="connsiteY5" fmla="*/ 3673064 h 4191253"/>
              <a:gd name="connsiteX6" fmla="*/ 8374371 w 9761374"/>
              <a:gd name="connsiteY6" fmla="*/ 3691906 h 4191253"/>
              <a:gd name="connsiteX7" fmla="*/ 8010603 w 9761374"/>
              <a:gd name="connsiteY7" fmla="*/ 3693288 h 4191253"/>
              <a:gd name="connsiteX8" fmla="*/ 7609628 w 9761374"/>
              <a:gd name="connsiteY8" fmla="*/ 3925298 h 4191253"/>
              <a:gd name="connsiteX9" fmla="*/ 6711904 w 9761374"/>
              <a:gd name="connsiteY9" fmla="*/ 4187270 h 4191253"/>
              <a:gd name="connsiteX10" fmla="*/ 6880503 w 9761374"/>
              <a:gd name="connsiteY10" fmla="*/ 3702948 h 4191253"/>
              <a:gd name="connsiteX11" fmla="*/ 6247779 w 9761374"/>
              <a:gd name="connsiteY11" fmla="*/ 3684848 h 4191253"/>
              <a:gd name="connsiteX12" fmla="*/ 204518 w 9761374"/>
              <a:gd name="connsiteY12" fmla="*/ 3727912 h 4191253"/>
              <a:gd name="connsiteX13" fmla="*/ 45709 w 9761374"/>
              <a:gd name="connsiteY13" fmla="*/ 2226976 h 4191253"/>
              <a:gd name="connsiteX14" fmla="*/ 0 w 9761374"/>
              <a:gd name="connsiteY14" fmla="*/ 123313 h 4191253"/>
              <a:gd name="connsiteX15" fmla="*/ 6334131 w 9761374"/>
              <a:gd name="connsiteY15" fmla="*/ 74489 h 4191253"/>
              <a:gd name="connsiteX0" fmla="*/ 6334131 w 9761374"/>
              <a:gd name="connsiteY0" fmla="*/ 74489 h 4229331"/>
              <a:gd name="connsiteX1" fmla="*/ 8894098 w 9761374"/>
              <a:gd name="connsiteY1" fmla="*/ 1194 h 4229331"/>
              <a:gd name="connsiteX2" fmla="*/ 9719033 w 9761374"/>
              <a:gd name="connsiteY2" fmla="*/ 137574 h 4229331"/>
              <a:gd name="connsiteX3" fmla="*/ 9675361 w 9761374"/>
              <a:gd name="connsiteY3" fmla="*/ 1647089 h 4229331"/>
              <a:gd name="connsiteX4" fmla="*/ 9667887 w 9761374"/>
              <a:gd name="connsiteY4" fmla="*/ 3630039 h 4229331"/>
              <a:gd name="connsiteX5" fmla="*/ 9156509 w 9761374"/>
              <a:gd name="connsiteY5" fmla="*/ 3673064 h 4229331"/>
              <a:gd name="connsiteX6" fmla="*/ 8374371 w 9761374"/>
              <a:gd name="connsiteY6" fmla="*/ 3691906 h 4229331"/>
              <a:gd name="connsiteX7" fmla="*/ 8010603 w 9761374"/>
              <a:gd name="connsiteY7" fmla="*/ 3693288 h 4229331"/>
              <a:gd name="connsiteX8" fmla="*/ 7609628 w 9761374"/>
              <a:gd name="connsiteY8" fmla="*/ 3925298 h 4229331"/>
              <a:gd name="connsiteX9" fmla="*/ 6891313 w 9761374"/>
              <a:gd name="connsiteY9" fmla="*/ 4174512 h 4229331"/>
              <a:gd name="connsiteX10" fmla="*/ 6711904 w 9761374"/>
              <a:gd name="connsiteY10" fmla="*/ 4187270 h 4229331"/>
              <a:gd name="connsiteX11" fmla="*/ 6880503 w 9761374"/>
              <a:gd name="connsiteY11" fmla="*/ 3702948 h 4229331"/>
              <a:gd name="connsiteX12" fmla="*/ 6247779 w 9761374"/>
              <a:gd name="connsiteY12" fmla="*/ 3684848 h 4229331"/>
              <a:gd name="connsiteX13" fmla="*/ 204518 w 9761374"/>
              <a:gd name="connsiteY13" fmla="*/ 3727912 h 4229331"/>
              <a:gd name="connsiteX14" fmla="*/ 45709 w 9761374"/>
              <a:gd name="connsiteY14" fmla="*/ 2226976 h 4229331"/>
              <a:gd name="connsiteX15" fmla="*/ 0 w 9761374"/>
              <a:gd name="connsiteY15" fmla="*/ 123313 h 4229331"/>
              <a:gd name="connsiteX16" fmla="*/ 6334131 w 9761374"/>
              <a:gd name="connsiteY16" fmla="*/ 74489 h 4229331"/>
              <a:gd name="connsiteX0" fmla="*/ 6334131 w 9761374"/>
              <a:gd name="connsiteY0" fmla="*/ 74489 h 4181411"/>
              <a:gd name="connsiteX1" fmla="*/ 8894098 w 9761374"/>
              <a:gd name="connsiteY1" fmla="*/ 1194 h 4181411"/>
              <a:gd name="connsiteX2" fmla="*/ 9719033 w 9761374"/>
              <a:gd name="connsiteY2" fmla="*/ 137574 h 4181411"/>
              <a:gd name="connsiteX3" fmla="*/ 9675361 w 9761374"/>
              <a:gd name="connsiteY3" fmla="*/ 1647089 h 4181411"/>
              <a:gd name="connsiteX4" fmla="*/ 9667887 w 9761374"/>
              <a:gd name="connsiteY4" fmla="*/ 3630039 h 4181411"/>
              <a:gd name="connsiteX5" fmla="*/ 9156509 w 9761374"/>
              <a:gd name="connsiteY5" fmla="*/ 3673064 h 4181411"/>
              <a:gd name="connsiteX6" fmla="*/ 8374371 w 9761374"/>
              <a:gd name="connsiteY6" fmla="*/ 3691906 h 4181411"/>
              <a:gd name="connsiteX7" fmla="*/ 8010603 w 9761374"/>
              <a:gd name="connsiteY7" fmla="*/ 3693288 h 4181411"/>
              <a:gd name="connsiteX8" fmla="*/ 7609628 w 9761374"/>
              <a:gd name="connsiteY8" fmla="*/ 3925298 h 4181411"/>
              <a:gd name="connsiteX9" fmla="*/ 6891313 w 9761374"/>
              <a:gd name="connsiteY9" fmla="*/ 4174512 h 4181411"/>
              <a:gd name="connsiteX10" fmla="*/ 6976141 w 9761374"/>
              <a:gd name="connsiteY10" fmla="*/ 3964822 h 4181411"/>
              <a:gd name="connsiteX11" fmla="*/ 6880503 w 9761374"/>
              <a:gd name="connsiteY11" fmla="*/ 3702948 h 4181411"/>
              <a:gd name="connsiteX12" fmla="*/ 6247779 w 9761374"/>
              <a:gd name="connsiteY12" fmla="*/ 3684848 h 4181411"/>
              <a:gd name="connsiteX13" fmla="*/ 204518 w 9761374"/>
              <a:gd name="connsiteY13" fmla="*/ 3727912 h 4181411"/>
              <a:gd name="connsiteX14" fmla="*/ 45709 w 9761374"/>
              <a:gd name="connsiteY14" fmla="*/ 2226976 h 4181411"/>
              <a:gd name="connsiteX15" fmla="*/ 0 w 9761374"/>
              <a:gd name="connsiteY15" fmla="*/ 123313 h 4181411"/>
              <a:gd name="connsiteX16" fmla="*/ 6334131 w 9761374"/>
              <a:gd name="connsiteY16" fmla="*/ 74489 h 4181411"/>
              <a:gd name="connsiteX0" fmla="*/ 6334131 w 9761374"/>
              <a:gd name="connsiteY0" fmla="*/ 74489 h 4175591"/>
              <a:gd name="connsiteX1" fmla="*/ 8894098 w 9761374"/>
              <a:gd name="connsiteY1" fmla="*/ 1194 h 4175591"/>
              <a:gd name="connsiteX2" fmla="*/ 9719033 w 9761374"/>
              <a:gd name="connsiteY2" fmla="*/ 137574 h 4175591"/>
              <a:gd name="connsiteX3" fmla="*/ 9675361 w 9761374"/>
              <a:gd name="connsiteY3" fmla="*/ 1647089 h 4175591"/>
              <a:gd name="connsiteX4" fmla="*/ 9667887 w 9761374"/>
              <a:gd name="connsiteY4" fmla="*/ 3630039 h 4175591"/>
              <a:gd name="connsiteX5" fmla="*/ 9156509 w 9761374"/>
              <a:gd name="connsiteY5" fmla="*/ 3673064 h 4175591"/>
              <a:gd name="connsiteX6" fmla="*/ 8374371 w 9761374"/>
              <a:gd name="connsiteY6" fmla="*/ 3691906 h 4175591"/>
              <a:gd name="connsiteX7" fmla="*/ 8010603 w 9761374"/>
              <a:gd name="connsiteY7" fmla="*/ 3693288 h 4175591"/>
              <a:gd name="connsiteX8" fmla="*/ 7609628 w 9761374"/>
              <a:gd name="connsiteY8" fmla="*/ 3925298 h 4175591"/>
              <a:gd name="connsiteX9" fmla="*/ 6891313 w 9761374"/>
              <a:gd name="connsiteY9" fmla="*/ 4174512 h 4175591"/>
              <a:gd name="connsiteX10" fmla="*/ 6976141 w 9761374"/>
              <a:gd name="connsiteY10" fmla="*/ 3964822 h 4175591"/>
              <a:gd name="connsiteX11" fmla="*/ 6880503 w 9761374"/>
              <a:gd name="connsiteY11" fmla="*/ 3702948 h 4175591"/>
              <a:gd name="connsiteX12" fmla="*/ 6247779 w 9761374"/>
              <a:gd name="connsiteY12" fmla="*/ 3684848 h 4175591"/>
              <a:gd name="connsiteX13" fmla="*/ 204518 w 9761374"/>
              <a:gd name="connsiteY13" fmla="*/ 3727912 h 4175591"/>
              <a:gd name="connsiteX14" fmla="*/ 45709 w 9761374"/>
              <a:gd name="connsiteY14" fmla="*/ 2226976 h 4175591"/>
              <a:gd name="connsiteX15" fmla="*/ 0 w 9761374"/>
              <a:gd name="connsiteY15" fmla="*/ 123313 h 4175591"/>
              <a:gd name="connsiteX16" fmla="*/ 6334131 w 9761374"/>
              <a:gd name="connsiteY16" fmla="*/ 74489 h 4175591"/>
              <a:gd name="connsiteX0" fmla="*/ 6334131 w 9761374"/>
              <a:gd name="connsiteY0" fmla="*/ 74489 h 4174984"/>
              <a:gd name="connsiteX1" fmla="*/ 8894098 w 9761374"/>
              <a:gd name="connsiteY1" fmla="*/ 1194 h 4174984"/>
              <a:gd name="connsiteX2" fmla="*/ 9719033 w 9761374"/>
              <a:gd name="connsiteY2" fmla="*/ 137574 h 4174984"/>
              <a:gd name="connsiteX3" fmla="*/ 9675361 w 9761374"/>
              <a:gd name="connsiteY3" fmla="*/ 1647089 h 4174984"/>
              <a:gd name="connsiteX4" fmla="*/ 9667887 w 9761374"/>
              <a:gd name="connsiteY4" fmla="*/ 3630039 h 4174984"/>
              <a:gd name="connsiteX5" fmla="*/ 9156509 w 9761374"/>
              <a:gd name="connsiteY5" fmla="*/ 3673064 h 4174984"/>
              <a:gd name="connsiteX6" fmla="*/ 8374371 w 9761374"/>
              <a:gd name="connsiteY6" fmla="*/ 3691906 h 4174984"/>
              <a:gd name="connsiteX7" fmla="*/ 8010603 w 9761374"/>
              <a:gd name="connsiteY7" fmla="*/ 3693288 h 4174984"/>
              <a:gd name="connsiteX8" fmla="*/ 7609628 w 9761374"/>
              <a:gd name="connsiteY8" fmla="*/ 3925298 h 4174984"/>
              <a:gd name="connsiteX9" fmla="*/ 6891313 w 9761374"/>
              <a:gd name="connsiteY9" fmla="*/ 4174512 h 4174984"/>
              <a:gd name="connsiteX10" fmla="*/ 7104783 w 9761374"/>
              <a:gd name="connsiteY10" fmla="*/ 3761441 h 4174984"/>
              <a:gd name="connsiteX11" fmla="*/ 6880503 w 9761374"/>
              <a:gd name="connsiteY11" fmla="*/ 3702948 h 4174984"/>
              <a:gd name="connsiteX12" fmla="*/ 6247779 w 9761374"/>
              <a:gd name="connsiteY12" fmla="*/ 3684848 h 4174984"/>
              <a:gd name="connsiteX13" fmla="*/ 204518 w 9761374"/>
              <a:gd name="connsiteY13" fmla="*/ 3727912 h 4174984"/>
              <a:gd name="connsiteX14" fmla="*/ 45709 w 9761374"/>
              <a:gd name="connsiteY14" fmla="*/ 2226976 h 4174984"/>
              <a:gd name="connsiteX15" fmla="*/ 0 w 9761374"/>
              <a:gd name="connsiteY15" fmla="*/ 123313 h 4174984"/>
              <a:gd name="connsiteX16" fmla="*/ 6334131 w 9761374"/>
              <a:gd name="connsiteY16" fmla="*/ 74489 h 4174984"/>
              <a:gd name="connsiteX0" fmla="*/ 6334131 w 9761374"/>
              <a:gd name="connsiteY0" fmla="*/ 74489 h 4174885"/>
              <a:gd name="connsiteX1" fmla="*/ 8894098 w 9761374"/>
              <a:gd name="connsiteY1" fmla="*/ 1194 h 4174885"/>
              <a:gd name="connsiteX2" fmla="*/ 9719033 w 9761374"/>
              <a:gd name="connsiteY2" fmla="*/ 137574 h 4174885"/>
              <a:gd name="connsiteX3" fmla="*/ 9675361 w 9761374"/>
              <a:gd name="connsiteY3" fmla="*/ 1647089 h 4174885"/>
              <a:gd name="connsiteX4" fmla="*/ 9667887 w 9761374"/>
              <a:gd name="connsiteY4" fmla="*/ 3630039 h 4174885"/>
              <a:gd name="connsiteX5" fmla="*/ 9156509 w 9761374"/>
              <a:gd name="connsiteY5" fmla="*/ 3673064 h 4174885"/>
              <a:gd name="connsiteX6" fmla="*/ 8374371 w 9761374"/>
              <a:gd name="connsiteY6" fmla="*/ 3691906 h 4174885"/>
              <a:gd name="connsiteX7" fmla="*/ 8010603 w 9761374"/>
              <a:gd name="connsiteY7" fmla="*/ 3693288 h 4174885"/>
              <a:gd name="connsiteX8" fmla="*/ 7609628 w 9761374"/>
              <a:gd name="connsiteY8" fmla="*/ 3925298 h 4174885"/>
              <a:gd name="connsiteX9" fmla="*/ 6891313 w 9761374"/>
              <a:gd name="connsiteY9" fmla="*/ 4174512 h 4174885"/>
              <a:gd name="connsiteX10" fmla="*/ 7160412 w 9761374"/>
              <a:gd name="connsiteY10" fmla="*/ 3666106 h 4174885"/>
              <a:gd name="connsiteX11" fmla="*/ 6880503 w 9761374"/>
              <a:gd name="connsiteY11" fmla="*/ 3702948 h 4174885"/>
              <a:gd name="connsiteX12" fmla="*/ 6247779 w 9761374"/>
              <a:gd name="connsiteY12" fmla="*/ 3684848 h 4174885"/>
              <a:gd name="connsiteX13" fmla="*/ 204518 w 9761374"/>
              <a:gd name="connsiteY13" fmla="*/ 3727912 h 4174885"/>
              <a:gd name="connsiteX14" fmla="*/ 45709 w 9761374"/>
              <a:gd name="connsiteY14" fmla="*/ 2226976 h 4174885"/>
              <a:gd name="connsiteX15" fmla="*/ 0 w 9761374"/>
              <a:gd name="connsiteY15" fmla="*/ 123313 h 4174885"/>
              <a:gd name="connsiteX16" fmla="*/ 6334131 w 9761374"/>
              <a:gd name="connsiteY16" fmla="*/ 74489 h 4174885"/>
              <a:gd name="connsiteX0" fmla="*/ 6334131 w 9761374"/>
              <a:gd name="connsiteY0" fmla="*/ 74489 h 4174887"/>
              <a:gd name="connsiteX1" fmla="*/ 8894098 w 9761374"/>
              <a:gd name="connsiteY1" fmla="*/ 1194 h 4174887"/>
              <a:gd name="connsiteX2" fmla="*/ 9719033 w 9761374"/>
              <a:gd name="connsiteY2" fmla="*/ 137574 h 4174887"/>
              <a:gd name="connsiteX3" fmla="*/ 9675361 w 9761374"/>
              <a:gd name="connsiteY3" fmla="*/ 1647089 h 4174887"/>
              <a:gd name="connsiteX4" fmla="*/ 9667887 w 9761374"/>
              <a:gd name="connsiteY4" fmla="*/ 3630039 h 4174887"/>
              <a:gd name="connsiteX5" fmla="*/ 9156509 w 9761374"/>
              <a:gd name="connsiteY5" fmla="*/ 3673064 h 4174887"/>
              <a:gd name="connsiteX6" fmla="*/ 8374371 w 9761374"/>
              <a:gd name="connsiteY6" fmla="*/ 3691906 h 4174887"/>
              <a:gd name="connsiteX7" fmla="*/ 8010603 w 9761374"/>
              <a:gd name="connsiteY7" fmla="*/ 3693288 h 4174887"/>
              <a:gd name="connsiteX8" fmla="*/ 7609628 w 9761374"/>
              <a:gd name="connsiteY8" fmla="*/ 3925298 h 4174887"/>
              <a:gd name="connsiteX9" fmla="*/ 6891313 w 9761374"/>
              <a:gd name="connsiteY9" fmla="*/ 4174512 h 4174887"/>
              <a:gd name="connsiteX10" fmla="*/ 7160412 w 9761374"/>
              <a:gd name="connsiteY10" fmla="*/ 3666106 h 4174887"/>
              <a:gd name="connsiteX11" fmla="*/ 6814444 w 9761374"/>
              <a:gd name="connsiteY11" fmla="*/ 3690237 h 4174887"/>
              <a:gd name="connsiteX12" fmla="*/ 6247779 w 9761374"/>
              <a:gd name="connsiteY12" fmla="*/ 3684848 h 4174887"/>
              <a:gd name="connsiteX13" fmla="*/ 204518 w 9761374"/>
              <a:gd name="connsiteY13" fmla="*/ 3727912 h 4174887"/>
              <a:gd name="connsiteX14" fmla="*/ 45709 w 9761374"/>
              <a:gd name="connsiteY14" fmla="*/ 2226976 h 4174887"/>
              <a:gd name="connsiteX15" fmla="*/ 0 w 9761374"/>
              <a:gd name="connsiteY15" fmla="*/ 123313 h 4174887"/>
              <a:gd name="connsiteX16" fmla="*/ 6334131 w 9761374"/>
              <a:gd name="connsiteY16" fmla="*/ 74489 h 4174887"/>
              <a:gd name="connsiteX0" fmla="*/ 6334131 w 9761374"/>
              <a:gd name="connsiteY0" fmla="*/ 74489 h 4174887"/>
              <a:gd name="connsiteX1" fmla="*/ 8894098 w 9761374"/>
              <a:gd name="connsiteY1" fmla="*/ 1194 h 4174887"/>
              <a:gd name="connsiteX2" fmla="*/ 9719033 w 9761374"/>
              <a:gd name="connsiteY2" fmla="*/ 137574 h 4174887"/>
              <a:gd name="connsiteX3" fmla="*/ 9675361 w 9761374"/>
              <a:gd name="connsiteY3" fmla="*/ 1647089 h 4174887"/>
              <a:gd name="connsiteX4" fmla="*/ 9667887 w 9761374"/>
              <a:gd name="connsiteY4" fmla="*/ 3630039 h 4174887"/>
              <a:gd name="connsiteX5" fmla="*/ 9156509 w 9761374"/>
              <a:gd name="connsiteY5" fmla="*/ 3673064 h 4174887"/>
              <a:gd name="connsiteX6" fmla="*/ 8374371 w 9761374"/>
              <a:gd name="connsiteY6" fmla="*/ 3691906 h 4174887"/>
              <a:gd name="connsiteX7" fmla="*/ 8010603 w 9761374"/>
              <a:gd name="connsiteY7" fmla="*/ 3693288 h 4174887"/>
              <a:gd name="connsiteX8" fmla="*/ 7609628 w 9761374"/>
              <a:gd name="connsiteY8" fmla="*/ 3925298 h 4174887"/>
              <a:gd name="connsiteX9" fmla="*/ 6891313 w 9761374"/>
              <a:gd name="connsiteY9" fmla="*/ 4174512 h 4174887"/>
              <a:gd name="connsiteX10" fmla="*/ 7160412 w 9761374"/>
              <a:gd name="connsiteY10" fmla="*/ 3666106 h 4174887"/>
              <a:gd name="connsiteX11" fmla="*/ 6814444 w 9761374"/>
              <a:gd name="connsiteY11" fmla="*/ 3690237 h 4174887"/>
              <a:gd name="connsiteX12" fmla="*/ 6247779 w 9761374"/>
              <a:gd name="connsiteY12" fmla="*/ 3684848 h 4174887"/>
              <a:gd name="connsiteX13" fmla="*/ 204518 w 9761374"/>
              <a:gd name="connsiteY13" fmla="*/ 3727912 h 4174887"/>
              <a:gd name="connsiteX14" fmla="*/ 45709 w 9761374"/>
              <a:gd name="connsiteY14" fmla="*/ 2226976 h 4174887"/>
              <a:gd name="connsiteX15" fmla="*/ 0 w 9761374"/>
              <a:gd name="connsiteY15" fmla="*/ 123313 h 4174887"/>
              <a:gd name="connsiteX16" fmla="*/ 6334131 w 9761374"/>
              <a:gd name="connsiteY16" fmla="*/ 74489 h 4174887"/>
              <a:gd name="connsiteX0" fmla="*/ 6334131 w 9761374"/>
              <a:gd name="connsiteY0" fmla="*/ 74489 h 4174883"/>
              <a:gd name="connsiteX1" fmla="*/ 8894098 w 9761374"/>
              <a:gd name="connsiteY1" fmla="*/ 1194 h 4174883"/>
              <a:gd name="connsiteX2" fmla="*/ 9719033 w 9761374"/>
              <a:gd name="connsiteY2" fmla="*/ 137574 h 4174883"/>
              <a:gd name="connsiteX3" fmla="*/ 9675361 w 9761374"/>
              <a:gd name="connsiteY3" fmla="*/ 1647089 h 4174883"/>
              <a:gd name="connsiteX4" fmla="*/ 9667887 w 9761374"/>
              <a:gd name="connsiteY4" fmla="*/ 3630039 h 4174883"/>
              <a:gd name="connsiteX5" fmla="*/ 9156509 w 9761374"/>
              <a:gd name="connsiteY5" fmla="*/ 3673064 h 4174883"/>
              <a:gd name="connsiteX6" fmla="*/ 8374371 w 9761374"/>
              <a:gd name="connsiteY6" fmla="*/ 3691906 h 4174883"/>
              <a:gd name="connsiteX7" fmla="*/ 8010603 w 9761374"/>
              <a:gd name="connsiteY7" fmla="*/ 3693288 h 4174883"/>
              <a:gd name="connsiteX8" fmla="*/ 7609628 w 9761374"/>
              <a:gd name="connsiteY8" fmla="*/ 3925298 h 4174883"/>
              <a:gd name="connsiteX9" fmla="*/ 6891313 w 9761374"/>
              <a:gd name="connsiteY9" fmla="*/ 4174512 h 4174883"/>
              <a:gd name="connsiteX10" fmla="*/ 7160412 w 9761374"/>
              <a:gd name="connsiteY10" fmla="*/ 3666106 h 4174883"/>
              <a:gd name="connsiteX11" fmla="*/ 6877027 w 9761374"/>
              <a:gd name="connsiteY11" fmla="*/ 3718837 h 4174883"/>
              <a:gd name="connsiteX12" fmla="*/ 6247779 w 9761374"/>
              <a:gd name="connsiteY12" fmla="*/ 3684848 h 4174883"/>
              <a:gd name="connsiteX13" fmla="*/ 204518 w 9761374"/>
              <a:gd name="connsiteY13" fmla="*/ 3727912 h 4174883"/>
              <a:gd name="connsiteX14" fmla="*/ 45709 w 9761374"/>
              <a:gd name="connsiteY14" fmla="*/ 2226976 h 4174883"/>
              <a:gd name="connsiteX15" fmla="*/ 0 w 9761374"/>
              <a:gd name="connsiteY15" fmla="*/ 123313 h 4174883"/>
              <a:gd name="connsiteX16" fmla="*/ 6334131 w 9761374"/>
              <a:gd name="connsiteY16" fmla="*/ 74489 h 4174883"/>
              <a:gd name="connsiteX0" fmla="*/ 6334131 w 9761374"/>
              <a:gd name="connsiteY0" fmla="*/ 74489 h 4174883"/>
              <a:gd name="connsiteX1" fmla="*/ 8894098 w 9761374"/>
              <a:gd name="connsiteY1" fmla="*/ 1194 h 4174883"/>
              <a:gd name="connsiteX2" fmla="*/ 9719033 w 9761374"/>
              <a:gd name="connsiteY2" fmla="*/ 137574 h 4174883"/>
              <a:gd name="connsiteX3" fmla="*/ 9675361 w 9761374"/>
              <a:gd name="connsiteY3" fmla="*/ 1647089 h 4174883"/>
              <a:gd name="connsiteX4" fmla="*/ 9667887 w 9761374"/>
              <a:gd name="connsiteY4" fmla="*/ 3630039 h 4174883"/>
              <a:gd name="connsiteX5" fmla="*/ 9156509 w 9761374"/>
              <a:gd name="connsiteY5" fmla="*/ 3673064 h 4174883"/>
              <a:gd name="connsiteX6" fmla="*/ 8374371 w 9761374"/>
              <a:gd name="connsiteY6" fmla="*/ 3691906 h 4174883"/>
              <a:gd name="connsiteX7" fmla="*/ 8010603 w 9761374"/>
              <a:gd name="connsiteY7" fmla="*/ 3693288 h 4174883"/>
              <a:gd name="connsiteX8" fmla="*/ 7609628 w 9761374"/>
              <a:gd name="connsiteY8" fmla="*/ 3925298 h 4174883"/>
              <a:gd name="connsiteX9" fmla="*/ 6891313 w 9761374"/>
              <a:gd name="connsiteY9" fmla="*/ 4174512 h 4174883"/>
              <a:gd name="connsiteX10" fmla="*/ 7160412 w 9761374"/>
              <a:gd name="connsiteY10" fmla="*/ 3666106 h 4174883"/>
              <a:gd name="connsiteX11" fmla="*/ 6877027 w 9761374"/>
              <a:gd name="connsiteY11" fmla="*/ 3718837 h 4174883"/>
              <a:gd name="connsiteX12" fmla="*/ 6247779 w 9761374"/>
              <a:gd name="connsiteY12" fmla="*/ 3684848 h 4174883"/>
              <a:gd name="connsiteX13" fmla="*/ 204518 w 9761374"/>
              <a:gd name="connsiteY13" fmla="*/ 3727912 h 4174883"/>
              <a:gd name="connsiteX14" fmla="*/ 45709 w 9761374"/>
              <a:gd name="connsiteY14" fmla="*/ 2226976 h 4174883"/>
              <a:gd name="connsiteX15" fmla="*/ 0 w 9761374"/>
              <a:gd name="connsiteY15" fmla="*/ 123313 h 4174883"/>
              <a:gd name="connsiteX16" fmla="*/ 6334131 w 9761374"/>
              <a:gd name="connsiteY16" fmla="*/ 74489 h 4174883"/>
              <a:gd name="connsiteX0" fmla="*/ 6334131 w 9761374"/>
              <a:gd name="connsiteY0" fmla="*/ 74489 h 4174883"/>
              <a:gd name="connsiteX1" fmla="*/ 8894098 w 9761374"/>
              <a:gd name="connsiteY1" fmla="*/ 1194 h 4174883"/>
              <a:gd name="connsiteX2" fmla="*/ 9719033 w 9761374"/>
              <a:gd name="connsiteY2" fmla="*/ 137574 h 4174883"/>
              <a:gd name="connsiteX3" fmla="*/ 9675361 w 9761374"/>
              <a:gd name="connsiteY3" fmla="*/ 1647089 h 4174883"/>
              <a:gd name="connsiteX4" fmla="*/ 9667887 w 9761374"/>
              <a:gd name="connsiteY4" fmla="*/ 3630039 h 4174883"/>
              <a:gd name="connsiteX5" fmla="*/ 9156509 w 9761374"/>
              <a:gd name="connsiteY5" fmla="*/ 3673064 h 4174883"/>
              <a:gd name="connsiteX6" fmla="*/ 8374371 w 9761374"/>
              <a:gd name="connsiteY6" fmla="*/ 3691906 h 4174883"/>
              <a:gd name="connsiteX7" fmla="*/ 8010603 w 9761374"/>
              <a:gd name="connsiteY7" fmla="*/ 3693288 h 4174883"/>
              <a:gd name="connsiteX8" fmla="*/ 7609628 w 9761374"/>
              <a:gd name="connsiteY8" fmla="*/ 3925298 h 4174883"/>
              <a:gd name="connsiteX9" fmla="*/ 6891313 w 9761374"/>
              <a:gd name="connsiteY9" fmla="*/ 4174512 h 4174883"/>
              <a:gd name="connsiteX10" fmla="*/ 7160412 w 9761374"/>
              <a:gd name="connsiteY10" fmla="*/ 3666106 h 4174883"/>
              <a:gd name="connsiteX11" fmla="*/ 6877027 w 9761374"/>
              <a:gd name="connsiteY11" fmla="*/ 3718837 h 4174883"/>
              <a:gd name="connsiteX12" fmla="*/ 6247779 w 9761374"/>
              <a:gd name="connsiteY12" fmla="*/ 3684848 h 4174883"/>
              <a:gd name="connsiteX13" fmla="*/ 204518 w 9761374"/>
              <a:gd name="connsiteY13" fmla="*/ 3727912 h 4174883"/>
              <a:gd name="connsiteX14" fmla="*/ 45709 w 9761374"/>
              <a:gd name="connsiteY14" fmla="*/ 2226976 h 4174883"/>
              <a:gd name="connsiteX15" fmla="*/ 0 w 9761374"/>
              <a:gd name="connsiteY15" fmla="*/ 123313 h 4174883"/>
              <a:gd name="connsiteX16" fmla="*/ 6334131 w 9761374"/>
              <a:gd name="connsiteY16" fmla="*/ 74489 h 4174883"/>
              <a:gd name="connsiteX0" fmla="*/ 6334131 w 9761374"/>
              <a:gd name="connsiteY0" fmla="*/ 74489 h 4174890"/>
              <a:gd name="connsiteX1" fmla="*/ 8894098 w 9761374"/>
              <a:gd name="connsiteY1" fmla="*/ 1194 h 4174890"/>
              <a:gd name="connsiteX2" fmla="*/ 9719033 w 9761374"/>
              <a:gd name="connsiteY2" fmla="*/ 137574 h 4174890"/>
              <a:gd name="connsiteX3" fmla="*/ 9675361 w 9761374"/>
              <a:gd name="connsiteY3" fmla="*/ 1647089 h 4174890"/>
              <a:gd name="connsiteX4" fmla="*/ 9667887 w 9761374"/>
              <a:gd name="connsiteY4" fmla="*/ 3630039 h 4174890"/>
              <a:gd name="connsiteX5" fmla="*/ 9156509 w 9761374"/>
              <a:gd name="connsiteY5" fmla="*/ 3673064 h 4174890"/>
              <a:gd name="connsiteX6" fmla="*/ 8374371 w 9761374"/>
              <a:gd name="connsiteY6" fmla="*/ 3691906 h 4174890"/>
              <a:gd name="connsiteX7" fmla="*/ 8010603 w 9761374"/>
              <a:gd name="connsiteY7" fmla="*/ 3693288 h 4174890"/>
              <a:gd name="connsiteX8" fmla="*/ 7609628 w 9761374"/>
              <a:gd name="connsiteY8" fmla="*/ 3925298 h 4174890"/>
              <a:gd name="connsiteX9" fmla="*/ 6891313 w 9761374"/>
              <a:gd name="connsiteY9" fmla="*/ 4174512 h 4174890"/>
              <a:gd name="connsiteX10" fmla="*/ 7160412 w 9761374"/>
              <a:gd name="connsiteY10" fmla="*/ 3666106 h 4174890"/>
              <a:gd name="connsiteX11" fmla="*/ 6877027 w 9761374"/>
              <a:gd name="connsiteY11" fmla="*/ 3667992 h 4174890"/>
              <a:gd name="connsiteX12" fmla="*/ 6247779 w 9761374"/>
              <a:gd name="connsiteY12" fmla="*/ 3684848 h 4174890"/>
              <a:gd name="connsiteX13" fmla="*/ 204518 w 9761374"/>
              <a:gd name="connsiteY13" fmla="*/ 3727912 h 4174890"/>
              <a:gd name="connsiteX14" fmla="*/ 45709 w 9761374"/>
              <a:gd name="connsiteY14" fmla="*/ 2226976 h 4174890"/>
              <a:gd name="connsiteX15" fmla="*/ 0 w 9761374"/>
              <a:gd name="connsiteY15" fmla="*/ 123313 h 4174890"/>
              <a:gd name="connsiteX16" fmla="*/ 6334131 w 9761374"/>
              <a:gd name="connsiteY16" fmla="*/ 74489 h 4174890"/>
              <a:gd name="connsiteX0" fmla="*/ 6334131 w 9761374"/>
              <a:gd name="connsiteY0" fmla="*/ 74489 h 4174890"/>
              <a:gd name="connsiteX1" fmla="*/ 8894098 w 9761374"/>
              <a:gd name="connsiteY1" fmla="*/ 1194 h 4174890"/>
              <a:gd name="connsiteX2" fmla="*/ 9719033 w 9761374"/>
              <a:gd name="connsiteY2" fmla="*/ 137574 h 4174890"/>
              <a:gd name="connsiteX3" fmla="*/ 9675361 w 9761374"/>
              <a:gd name="connsiteY3" fmla="*/ 1647089 h 4174890"/>
              <a:gd name="connsiteX4" fmla="*/ 9667887 w 9761374"/>
              <a:gd name="connsiteY4" fmla="*/ 3630039 h 4174890"/>
              <a:gd name="connsiteX5" fmla="*/ 9156509 w 9761374"/>
              <a:gd name="connsiteY5" fmla="*/ 3673064 h 4174890"/>
              <a:gd name="connsiteX6" fmla="*/ 8374371 w 9761374"/>
              <a:gd name="connsiteY6" fmla="*/ 3691906 h 4174890"/>
              <a:gd name="connsiteX7" fmla="*/ 8010603 w 9761374"/>
              <a:gd name="connsiteY7" fmla="*/ 3693288 h 4174890"/>
              <a:gd name="connsiteX8" fmla="*/ 7609628 w 9761374"/>
              <a:gd name="connsiteY8" fmla="*/ 3925298 h 4174890"/>
              <a:gd name="connsiteX9" fmla="*/ 6891313 w 9761374"/>
              <a:gd name="connsiteY9" fmla="*/ 4174512 h 4174890"/>
              <a:gd name="connsiteX10" fmla="*/ 7160412 w 9761374"/>
              <a:gd name="connsiteY10" fmla="*/ 3666106 h 4174890"/>
              <a:gd name="connsiteX11" fmla="*/ 6877027 w 9761374"/>
              <a:gd name="connsiteY11" fmla="*/ 3667992 h 4174890"/>
              <a:gd name="connsiteX12" fmla="*/ 6247779 w 9761374"/>
              <a:gd name="connsiteY12" fmla="*/ 3684848 h 4174890"/>
              <a:gd name="connsiteX13" fmla="*/ 204518 w 9761374"/>
              <a:gd name="connsiteY13" fmla="*/ 3727912 h 4174890"/>
              <a:gd name="connsiteX14" fmla="*/ 45709 w 9761374"/>
              <a:gd name="connsiteY14" fmla="*/ 2226976 h 4174890"/>
              <a:gd name="connsiteX15" fmla="*/ 0 w 9761374"/>
              <a:gd name="connsiteY15" fmla="*/ 123313 h 4174890"/>
              <a:gd name="connsiteX16" fmla="*/ 6334131 w 9761374"/>
              <a:gd name="connsiteY16" fmla="*/ 74489 h 4174890"/>
              <a:gd name="connsiteX0" fmla="*/ 6334131 w 9761374"/>
              <a:gd name="connsiteY0" fmla="*/ 74489 h 4174888"/>
              <a:gd name="connsiteX1" fmla="*/ 8894098 w 9761374"/>
              <a:gd name="connsiteY1" fmla="*/ 1194 h 4174888"/>
              <a:gd name="connsiteX2" fmla="*/ 9719033 w 9761374"/>
              <a:gd name="connsiteY2" fmla="*/ 137574 h 4174888"/>
              <a:gd name="connsiteX3" fmla="*/ 9675361 w 9761374"/>
              <a:gd name="connsiteY3" fmla="*/ 1647089 h 4174888"/>
              <a:gd name="connsiteX4" fmla="*/ 9667887 w 9761374"/>
              <a:gd name="connsiteY4" fmla="*/ 3630039 h 4174888"/>
              <a:gd name="connsiteX5" fmla="*/ 9156509 w 9761374"/>
              <a:gd name="connsiteY5" fmla="*/ 3673064 h 4174888"/>
              <a:gd name="connsiteX6" fmla="*/ 8374371 w 9761374"/>
              <a:gd name="connsiteY6" fmla="*/ 3691906 h 4174888"/>
              <a:gd name="connsiteX7" fmla="*/ 8010603 w 9761374"/>
              <a:gd name="connsiteY7" fmla="*/ 3693288 h 4174888"/>
              <a:gd name="connsiteX8" fmla="*/ 7609628 w 9761374"/>
              <a:gd name="connsiteY8" fmla="*/ 3925298 h 4174888"/>
              <a:gd name="connsiteX9" fmla="*/ 6891313 w 9761374"/>
              <a:gd name="connsiteY9" fmla="*/ 4174512 h 4174888"/>
              <a:gd name="connsiteX10" fmla="*/ 7160412 w 9761374"/>
              <a:gd name="connsiteY10" fmla="*/ 3666106 h 4174888"/>
              <a:gd name="connsiteX11" fmla="*/ 6247779 w 9761374"/>
              <a:gd name="connsiteY11" fmla="*/ 3684848 h 4174888"/>
              <a:gd name="connsiteX12" fmla="*/ 204518 w 9761374"/>
              <a:gd name="connsiteY12" fmla="*/ 3727912 h 4174888"/>
              <a:gd name="connsiteX13" fmla="*/ 45709 w 9761374"/>
              <a:gd name="connsiteY13" fmla="*/ 2226976 h 4174888"/>
              <a:gd name="connsiteX14" fmla="*/ 0 w 9761374"/>
              <a:gd name="connsiteY14" fmla="*/ 123313 h 4174888"/>
              <a:gd name="connsiteX15" fmla="*/ 6334131 w 9761374"/>
              <a:gd name="connsiteY15" fmla="*/ 74489 h 4174888"/>
              <a:gd name="connsiteX0" fmla="*/ 6334131 w 9761374"/>
              <a:gd name="connsiteY0" fmla="*/ 74489 h 4174870"/>
              <a:gd name="connsiteX1" fmla="*/ 8894098 w 9761374"/>
              <a:gd name="connsiteY1" fmla="*/ 1194 h 4174870"/>
              <a:gd name="connsiteX2" fmla="*/ 9719033 w 9761374"/>
              <a:gd name="connsiteY2" fmla="*/ 137574 h 4174870"/>
              <a:gd name="connsiteX3" fmla="*/ 9675361 w 9761374"/>
              <a:gd name="connsiteY3" fmla="*/ 1647089 h 4174870"/>
              <a:gd name="connsiteX4" fmla="*/ 9667887 w 9761374"/>
              <a:gd name="connsiteY4" fmla="*/ 3630039 h 4174870"/>
              <a:gd name="connsiteX5" fmla="*/ 9156509 w 9761374"/>
              <a:gd name="connsiteY5" fmla="*/ 3673064 h 4174870"/>
              <a:gd name="connsiteX6" fmla="*/ 8374371 w 9761374"/>
              <a:gd name="connsiteY6" fmla="*/ 3691906 h 4174870"/>
              <a:gd name="connsiteX7" fmla="*/ 8010603 w 9761374"/>
              <a:gd name="connsiteY7" fmla="*/ 3693288 h 4174870"/>
              <a:gd name="connsiteX8" fmla="*/ 7609628 w 9761374"/>
              <a:gd name="connsiteY8" fmla="*/ 3925298 h 4174870"/>
              <a:gd name="connsiteX9" fmla="*/ 6891313 w 9761374"/>
              <a:gd name="connsiteY9" fmla="*/ 4174512 h 4174870"/>
              <a:gd name="connsiteX10" fmla="*/ 7160412 w 9761374"/>
              <a:gd name="connsiteY10" fmla="*/ 3666106 h 4174870"/>
              <a:gd name="connsiteX11" fmla="*/ 6247779 w 9761374"/>
              <a:gd name="connsiteY11" fmla="*/ 3684848 h 4174870"/>
              <a:gd name="connsiteX12" fmla="*/ 204518 w 9761374"/>
              <a:gd name="connsiteY12" fmla="*/ 3727912 h 4174870"/>
              <a:gd name="connsiteX13" fmla="*/ 45709 w 9761374"/>
              <a:gd name="connsiteY13" fmla="*/ 2226976 h 4174870"/>
              <a:gd name="connsiteX14" fmla="*/ 0 w 9761374"/>
              <a:gd name="connsiteY14" fmla="*/ 123313 h 4174870"/>
              <a:gd name="connsiteX15" fmla="*/ 6334131 w 9761374"/>
              <a:gd name="connsiteY15" fmla="*/ 74489 h 4174870"/>
              <a:gd name="connsiteX0" fmla="*/ 6334131 w 9761374"/>
              <a:gd name="connsiteY0" fmla="*/ 74489 h 4174863"/>
              <a:gd name="connsiteX1" fmla="*/ 8894098 w 9761374"/>
              <a:gd name="connsiteY1" fmla="*/ 1194 h 4174863"/>
              <a:gd name="connsiteX2" fmla="*/ 9719033 w 9761374"/>
              <a:gd name="connsiteY2" fmla="*/ 137574 h 4174863"/>
              <a:gd name="connsiteX3" fmla="*/ 9675361 w 9761374"/>
              <a:gd name="connsiteY3" fmla="*/ 1647089 h 4174863"/>
              <a:gd name="connsiteX4" fmla="*/ 9667887 w 9761374"/>
              <a:gd name="connsiteY4" fmla="*/ 3630039 h 4174863"/>
              <a:gd name="connsiteX5" fmla="*/ 9156509 w 9761374"/>
              <a:gd name="connsiteY5" fmla="*/ 3673064 h 4174863"/>
              <a:gd name="connsiteX6" fmla="*/ 8374371 w 9761374"/>
              <a:gd name="connsiteY6" fmla="*/ 3691906 h 4174863"/>
              <a:gd name="connsiteX7" fmla="*/ 8010603 w 9761374"/>
              <a:gd name="connsiteY7" fmla="*/ 3693288 h 4174863"/>
              <a:gd name="connsiteX8" fmla="*/ 7609628 w 9761374"/>
              <a:gd name="connsiteY8" fmla="*/ 3925298 h 4174863"/>
              <a:gd name="connsiteX9" fmla="*/ 6891313 w 9761374"/>
              <a:gd name="connsiteY9" fmla="*/ 4174512 h 4174863"/>
              <a:gd name="connsiteX10" fmla="*/ 7160412 w 9761374"/>
              <a:gd name="connsiteY10" fmla="*/ 3666106 h 4174863"/>
              <a:gd name="connsiteX11" fmla="*/ 6247779 w 9761374"/>
              <a:gd name="connsiteY11" fmla="*/ 3684848 h 4174863"/>
              <a:gd name="connsiteX12" fmla="*/ 204518 w 9761374"/>
              <a:gd name="connsiteY12" fmla="*/ 3727912 h 4174863"/>
              <a:gd name="connsiteX13" fmla="*/ 45709 w 9761374"/>
              <a:gd name="connsiteY13" fmla="*/ 2226976 h 4174863"/>
              <a:gd name="connsiteX14" fmla="*/ 0 w 9761374"/>
              <a:gd name="connsiteY14" fmla="*/ 123313 h 4174863"/>
              <a:gd name="connsiteX15" fmla="*/ 6334131 w 9761374"/>
              <a:gd name="connsiteY15" fmla="*/ 74489 h 4174863"/>
              <a:gd name="connsiteX0" fmla="*/ 6334131 w 9761374"/>
              <a:gd name="connsiteY0" fmla="*/ 74489 h 4174887"/>
              <a:gd name="connsiteX1" fmla="*/ 8894098 w 9761374"/>
              <a:gd name="connsiteY1" fmla="*/ 1194 h 4174887"/>
              <a:gd name="connsiteX2" fmla="*/ 9719033 w 9761374"/>
              <a:gd name="connsiteY2" fmla="*/ 137574 h 4174887"/>
              <a:gd name="connsiteX3" fmla="*/ 9675361 w 9761374"/>
              <a:gd name="connsiteY3" fmla="*/ 1647089 h 4174887"/>
              <a:gd name="connsiteX4" fmla="*/ 9667887 w 9761374"/>
              <a:gd name="connsiteY4" fmla="*/ 3630039 h 4174887"/>
              <a:gd name="connsiteX5" fmla="*/ 9156509 w 9761374"/>
              <a:gd name="connsiteY5" fmla="*/ 3673064 h 4174887"/>
              <a:gd name="connsiteX6" fmla="*/ 8374371 w 9761374"/>
              <a:gd name="connsiteY6" fmla="*/ 3691906 h 4174887"/>
              <a:gd name="connsiteX7" fmla="*/ 8010603 w 9761374"/>
              <a:gd name="connsiteY7" fmla="*/ 3693288 h 4174887"/>
              <a:gd name="connsiteX8" fmla="*/ 7609628 w 9761374"/>
              <a:gd name="connsiteY8" fmla="*/ 3925298 h 4174887"/>
              <a:gd name="connsiteX9" fmla="*/ 6891313 w 9761374"/>
              <a:gd name="connsiteY9" fmla="*/ 4174512 h 4174887"/>
              <a:gd name="connsiteX10" fmla="*/ 7160412 w 9761374"/>
              <a:gd name="connsiteY10" fmla="*/ 3666106 h 4174887"/>
              <a:gd name="connsiteX11" fmla="*/ 6219964 w 9761374"/>
              <a:gd name="connsiteY11" fmla="*/ 3688026 h 4174887"/>
              <a:gd name="connsiteX12" fmla="*/ 204518 w 9761374"/>
              <a:gd name="connsiteY12" fmla="*/ 3727912 h 4174887"/>
              <a:gd name="connsiteX13" fmla="*/ 45709 w 9761374"/>
              <a:gd name="connsiteY13" fmla="*/ 2226976 h 4174887"/>
              <a:gd name="connsiteX14" fmla="*/ 0 w 9761374"/>
              <a:gd name="connsiteY14" fmla="*/ 123313 h 4174887"/>
              <a:gd name="connsiteX15" fmla="*/ 6334131 w 9761374"/>
              <a:gd name="connsiteY15" fmla="*/ 74489 h 4174887"/>
              <a:gd name="connsiteX0" fmla="*/ 6334131 w 9761374"/>
              <a:gd name="connsiteY0" fmla="*/ 74489 h 4174887"/>
              <a:gd name="connsiteX1" fmla="*/ 8894098 w 9761374"/>
              <a:gd name="connsiteY1" fmla="*/ 1194 h 4174887"/>
              <a:gd name="connsiteX2" fmla="*/ 9719033 w 9761374"/>
              <a:gd name="connsiteY2" fmla="*/ 137574 h 4174887"/>
              <a:gd name="connsiteX3" fmla="*/ 9675361 w 9761374"/>
              <a:gd name="connsiteY3" fmla="*/ 1647089 h 4174887"/>
              <a:gd name="connsiteX4" fmla="*/ 9667887 w 9761374"/>
              <a:gd name="connsiteY4" fmla="*/ 3630039 h 4174887"/>
              <a:gd name="connsiteX5" fmla="*/ 9156509 w 9761374"/>
              <a:gd name="connsiteY5" fmla="*/ 3673064 h 4174887"/>
              <a:gd name="connsiteX6" fmla="*/ 8374371 w 9761374"/>
              <a:gd name="connsiteY6" fmla="*/ 3691906 h 4174887"/>
              <a:gd name="connsiteX7" fmla="*/ 8010603 w 9761374"/>
              <a:gd name="connsiteY7" fmla="*/ 3693288 h 4174887"/>
              <a:gd name="connsiteX8" fmla="*/ 7609628 w 9761374"/>
              <a:gd name="connsiteY8" fmla="*/ 3925298 h 4174887"/>
              <a:gd name="connsiteX9" fmla="*/ 6891313 w 9761374"/>
              <a:gd name="connsiteY9" fmla="*/ 4174512 h 4174887"/>
              <a:gd name="connsiteX10" fmla="*/ 7160412 w 9761374"/>
              <a:gd name="connsiteY10" fmla="*/ 3666106 h 4174887"/>
              <a:gd name="connsiteX11" fmla="*/ 6219964 w 9761374"/>
              <a:gd name="connsiteY11" fmla="*/ 3688026 h 4174887"/>
              <a:gd name="connsiteX12" fmla="*/ 204518 w 9761374"/>
              <a:gd name="connsiteY12" fmla="*/ 3727912 h 4174887"/>
              <a:gd name="connsiteX13" fmla="*/ 45709 w 9761374"/>
              <a:gd name="connsiteY13" fmla="*/ 2226976 h 4174887"/>
              <a:gd name="connsiteX14" fmla="*/ 0 w 9761374"/>
              <a:gd name="connsiteY14" fmla="*/ 123313 h 4174887"/>
              <a:gd name="connsiteX15" fmla="*/ 6334131 w 9761374"/>
              <a:gd name="connsiteY15" fmla="*/ 74489 h 4174887"/>
              <a:gd name="connsiteX0" fmla="*/ 6334131 w 9761374"/>
              <a:gd name="connsiteY0" fmla="*/ 74489 h 4174884"/>
              <a:gd name="connsiteX1" fmla="*/ 8894098 w 9761374"/>
              <a:gd name="connsiteY1" fmla="*/ 1194 h 4174884"/>
              <a:gd name="connsiteX2" fmla="*/ 9719033 w 9761374"/>
              <a:gd name="connsiteY2" fmla="*/ 137574 h 4174884"/>
              <a:gd name="connsiteX3" fmla="*/ 9675361 w 9761374"/>
              <a:gd name="connsiteY3" fmla="*/ 1647089 h 4174884"/>
              <a:gd name="connsiteX4" fmla="*/ 9667887 w 9761374"/>
              <a:gd name="connsiteY4" fmla="*/ 3630039 h 4174884"/>
              <a:gd name="connsiteX5" fmla="*/ 9156509 w 9761374"/>
              <a:gd name="connsiteY5" fmla="*/ 3673064 h 4174884"/>
              <a:gd name="connsiteX6" fmla="*/ 8374371 w 9761374"/>
              <a:gd name="connsiteY6" fmla="*/ 3691906 h 4174884"/>
              <a:gd name="connsiteX7" fmla="*/ 8010603 w 9761374"/>
              <a:gd name="connsiteY7" fmla="*/ 3693288 h 4174884"/>
              <a:gd name="connsiteX8" fmla="*/ 7609628 w 9761374"/>
              <a:gd name="connsiteY8" fmla="*/ 3925298 h 4174884"/>
              <a:gd name="connsiteX9" fmla="*/ 6891313 w 9761374"/>
              <a:gd name="connsiteY9" fmla="*/ 4174512 h 4174884"/>
              <a:gd name="connsiteX10" fmla="*/ 7160412 w 9761374"/>
              <a:gd name="connsiteY10" fmla="*/ 3666106 h 4174884"/>
              <a:gd name="connsiteX11" fmla="*/ 6219964 w 9761374"/>
              <a:gd name="connsiteY11" fmla="*/ 3688026 h 4174884"/>
              <a:gd name="connsiteX12" fmla="*/ 204518 w 9761374"/>
              <a:gd name="connsiteY12" fmla="*/ 3727912 h 4174884"/>
              <a:gd name="connsiteX13" fmla="*/ 45709 w 9761374"/>
              <a:gd name="connsiteY13" fmla="*/ 2226976 h 4174884"/>
              <a:gd name="connsiteX14" fmla="*/ 0 w 9761374"/>
              <a:gd name="connsiteY14" fmla="*/ 123313 h 4174884"/>
              <a:gd name="connsiteX15" fmla="*/ 6334131 w 9761374"/>
              <a:gd name="connsiteY15" fmla="*/ 74489 h 4174884"/>
              <a:gd name="connsiteX0" fmla="*/ 6334131 w 9761374"/>
              <a:gd name="connsiteY0" fmla="*/ 74489 h 4174884"/>
              <a:gd name="connsiteX1" fmla="*/ 8894098 w 9761374"/>
              <a:gd name="connsiteY1" fmla="*/ 1194 h 4174884"/>
              <a:gd name="connsiteX2" fmla="*/ 9719033 w 9761374"/>
              <a:gd name="connsiteY2" fmla="*/ 137574 h 4174884"/>
              <a:gd name="connsiteX3" fmla="*/ 9675361 w 9761374"/>
              <a:gd name="connsiteY3" fmla="*/ 1647089 h 4174884"/>
              <a:gd name="connsiteX4" fmla="*/ 9667887 w 9761374"/>
              <a:gd name="connsiteY4" fmla="*/ 3630039 h 4174884"/>
              <a:gd name="connsiteX5" fmla="*/ 9156509 w 9761374"/>
              <a:gd name="connsiteY5" fmla="*/ 3673064 h 4174884"/>
              <a:gd name="connsiteX6" fmla="*/ 8374371 w 9761374"/>
              <a:gd name="connsiteY6" fmla="*/ 3691906 h 4174884"/>
              <a:gd name="connsiteX7" fmla="*/ 8010603 w 9761374"/>
              <a:gd name="connsiteY7" fmla="*/ 3693288 h 4174884"/>
              <a:gd name="connsiteX8" fmla="*/ 7609628 w 9761374"/>
              <a:gd name="connsiteY8" fmla="*/ 3925298 h 4174884"/>
              <a:gd name="connsiteX9" fmla="*/ 6891313 w 9761374"/>
              <a:gd name="connsiteY9" fmla="*/ 4174512 h 4174884"/>
              <a:gd name="connsiteX10" fmla="*/ 7160412 w 9761374"/>
              <a:gd name="connsiteY10" fmla="*/ 3666106 h 4174884"/>
              <a:gd name="connsiteX11" fmla="*/ 6219964 w 9761374"/>
              <a:gd name="connsiteY11" fmla="*/ 3688026 h 4174884"/>
              <a:gd name="connsiteX12" fmla="*/ 204518 w 9761374"/>
              <a:gd name="connsiteY12" fmla="*/ 3727912 h 4174884"/>
              <a:gd name="connsiteX13" fmla="*/ 45709 w 9761374"/>
              <a:gd name="connsiteY13" fmla="*/ 2226976 h 4174884"/>
              <a:gd name="connsiteX14" fmla="*/ 0 w 9761374"/>
              <a:gd name="connsiteY14" fmla="*/ 123313 h 4174884"/>
              <a:gd name="connsiteX15" fmla="*/ 6334131 w 9761374"/>
              <a:gd name="connsiteY15" fmla="*/ 74489 h 4174884"/>
              <a:gd name="connsiteX0" fmla="*/ 6334131 w 9761374"/>
              <a:gd name="connsiteY0" fmla="*/ 74489 h 4174884"/>
              <a:gd name="connsiteX1" fmla="*/ 8894098 w 9761374"/>
              <a:gd name="connsiteY1" fmla="*/ 1194 h 4174884"/>
              <a:gd name="connsiteX2" fmla="*/ 9719033 w 9761374"/>
              <a:gd name="connsiteY2" fmla="*/ 137574 h 4174884"/>
              <a:gd name="connsiteX3" fmla="*/ 9675361 w 9761374"/>
              <a:gd name="connsiteY3" fmla="*/ 1647089 h 4174884"/>
              <a:gd name="connsiteX4" fmla="*/ 9667887 w 9761374"/>
              <a:gd name="connsiteY4" fmla="*/ 3630039 h 4174884"/>
              <a:gd name="connsiteX5" fmla="*/ 9156509 w 9761374"/>
              <a:gd name="connsiteY5" fmla="*/ 3673064 h 4174884"/>
              <a:gd name="connsiteX6" fmla="*/ 8374371 w 9761374"/>
              <a:gd name="connsiteY6" fmla="*/ 3691906 h 4174884"/>
              <a:gd name="connsiteX7" fmla="*/ 7989742 w 9761374"/>
              <a:gd name="connsiteY7" fmla="*/ 3696466 h 4174884"/>
              <a:gd name="connsiteX8" fmla="*/ 7609628 w 9761374"/>
              <a:gd name="connsiteY8" fmla="*/ 3925298 h 4174884"/>
              <a:gd name="connsiteX9" fmla="*/ 6891313 w 9761374"/>
              <a:gd name="connsiteY9" fmla="*/ 4174512 h 4174884"/>
              <a:gd name="connsiteX10" fmla="*/ 7160412 w 9761374"/>
              <a:gd name="connsiteY10" fmla="*/ 3666106 h 4174884"/>
              <a:gd name="connsiteX11" fmla="*/ 6219964 w 9761374"/>
              <a:gd name="connsiteY11" fmla="*/ 3688026 h 4174884"/>
              <a:gd name="connsiteX12" fmla="*/ 204518 w 9761374"/>
              <a:gd name="connsiteY12" fmla="*/ 3727912 h 4174884"/>
              <a:gd name="connsiteX13" fmla="*/ 45709 w 9761374"/>
              <a:gd name="connsiteY13" fmla="*/ 2226976 h 4174884"/>
              <a:gd name="connsiteX14" fmla="*/ 0 w 9761374"/>
              <a:gd name="connsiteY14" fmla="*/ 123313 h 4174884"/>
              <a:gd name="connsiteX15" fmla="*/ 6334131 w 9761374"/>
              <a:gd name="connsiteY15" fmla="*/ 74489 h 4174884"/>
              <a:gd name="connsiteX0" fmla="*/ 6334131 w 9761374"/>
              <a:gd name="connsiteY0" fmla="*/ 74489 h 4174884"/>
              <a:gd name="connsiteX1" fmla="*/ 8894098 w 9761374"/>
              <a:gd name="connsiteY1" fmla="*/ 1194 h 4174884"/>
              <a:gd name="connsiteX2" fmla="*/ 9719033 w 9761374"/>
              <a:gd name="connsiteY2" fmla="*/ 137574 h 4174884"/>
              <a:gd name="connsiteX3" fmla="*/ 9675361 w 9761374"/>
              <a:gd name="connsiteY3" fmla="*/ 1647089 h 4174884"/>
              <a:gd name="connsiteX4" fmla="*/ 9667887 w 9761374"/>
              <a:gd name="connsiteY4" fmla="*/ 3630039 h 4174884"/>
              <a:gd name="connsiteX5" fmla="*/ 9156509 w 9761374"/>
              <a:gd name="connsiteY5" fmla="*/ 3673064 h 4174884"/>
              <a:gd name="connsiteX6" fmla="*/ 8374371 w 9761374"/>
              <a:gd name="connsiteY6" fmla="*/ 3691906 h 4174884"/>
              <a:gd name="connsiteX7" fmla="*/ 7989742 w 9761374"/>
              <a:gd name="connsiteY7" fmla="*/ 3696466 h 4174884"/>
              <a:gd name="connsiteX8" fmla="*/ 7609628 w 9761374"/>
              <a:gd name="connsiteY8" fmla="*/ 3925298 h 4174884"/>
              <a:gd name="connsiteX9" fmla="*/ 6891313 w 9761374"/>
              <a:gd name="connsiteY9" fmla="*/ 4174512 h 4174884"/>
              <a:gd name="connsiteX10" fmla="*/ 7160412 w 9761374"/>
              <a:gd name="connsiteY10" fmla="*/ 3666106 h 4174884"/>
              <a:gd name="connsiteX11" fmla="*/ 6219964 w 9761374"/>
              <a:gd name="connsiteY11" fmla="*/ 3688026 h 4174884"/>
              <a:gd name="connsiteX12" fmla="*/ 204518 w 9761374"/>
              <a:gd name="connsiteY12" fmla="*/ 3727912 h 4174884"/>
              <a:gd name="connsiteX13" fmla="*/ 45709 w 9761374"/>
              <a:gd name="connsiteY13" fmla="*/ 2226976 h 4174884"/>
              <a:gd name="connsiteX14" fmla="*/ 0 w 9761374"/>
              <a:gd name="connsiteY14" fmla="*/ 123313 h 4174884"/>
              <a:gd name="connsiteX15" fmla="*/ 6334131 w 9761374"/>
              <a:gd name="connsiteY15" fmla="*/ 74489 h 4174884"/>
              <a:gd name="connsiteX0" fmla="*/ 6334131 w 9761374"/>
              <a:gd name="connsiteY0" fmla="*/ 74489 h 4174884"/>
              <a:gd name="connsiteX1" fmla="*/ 8894098 w 9761374"/>
              <a:gd name="connsiteY1" fmla="*/ 1194 h 4174884"/>
              <a:gd name="connsiteX2" fmla="*/ 9719033 w 9761374"/>
              <a:gd name="connsiteY2" fmla="*/ 137574 h 4174884"/>
              <a:gd name="connsiteX3" fmla="*/ 9675361 w 9761374"/>
              <a:gd name="connsiteY3" fmla="*/ 1647089 h 4174884"/>
              <a:gd name="connsiteX4" fmla="*/ 9667887 w 9761374"/>
              <a:gd name="connsiteY4" fmla="*/ 3630039 h 4174884"/>
              <a:gd name="connsiteX5" fmla="*/ 9156509 w 9761374"/>
              <a:gd name="connsiteY5" fmla="*/ 3673064 h 4174884"/>
              <a:gd name="connsiteX6" fmla="*/ 8374371 w 9761374"/>
              <a:gd name="connsiteY6" fmla="*/ 3691906 h 4174884"/>
              <a:gd name="connsiteX7" fmla="*/ 7989742 w 9761374"/>
              <a:gd name="connsiteY7" fmla="*/ 3696466 h 4174884"/>
              <a:gd name="connsiteX8" fmla="*/ 7623535 w 9761374"/>
              <a:gd name="connsiteY8" fmla="*/ 3928477 h 4174884"/>
              <a:gd name="connsiteX9" fmla="*/ 6891313 w 9761374"/>
              <a:gd name="connsiteY9" fmla="*/ 4174512 h 4174884"/>
              <a:gd name="connsiteX10" fmla="*/ 7160412 w 9761374"/>
              <a:gd name="connsiteY10" fmla="*/ 3666106 h 4174884"/>
              <a:gd name="connsiteX11" fmla="*/ 6219964 w 9761374"/>
              <a:gd name="connsiteY11" fmla="*/ 3688026 h 4174884"/>
              <a:gd name="connsiteX12" fmla="*/ 204518 w 9761374"/>
              <a:gd name="connsiteY12" fmla="*/ 3727912 h 4174884"/>
              <a:gd name="connsiteX13" fmla="*/ 45709 w 9761374"/>
              <a:gd name="connsiteY13" fmla="*/ 2226976 h 4174884"/>
              <a:gd name="connsiteX14" fmla="*/ 0 w 9761374"/>
              <a:gd name="connsiteY14" fmla="*/ 123313 h 4174884"/>
              <a:gd name="connsiteX15" fmla="*/ 6334131 w 9761374"/>
              <a:gd name="connsiteY15" fmla="*/ 74489 h 4174884"/>
              <a:gd name="connsiteX0" fmla="*/ 6334131 w 9771654"/>
              <a:gd name="connsiteY0" fmla="*/ 81451 h 4181846"/>
              <a:gd name="connsiteX1" fmla="*/ 8936301 w 9771654"/>
              <a:gd name="connsiteY1" fmla="*/ 46730 h 4181846"/>
              <a:gd name="connsiteX2" fmla="*/ 9719033 w 9771654"/>
              <a:gd name="connsiteY2" fmla="*/ 144536 h 4181846"/>
              <a:gd name="connsiteX3" fmla="*/ 9675361 w 9771654"/>
              <a:gd name="connsiteY3" fmla="*/ 1654051 h 4181846"/>
              <a:gd name="connsiteX4" fmla="*/ 9667887 w 9771654"/>
              <a:gd name="connsiteY4" fmla="*/ 3637001 h 4181846"/>
              <a:gd name="connsiteX5" fmla="*/ 9156509 w 9771654"/>
              <a:gd name="connsiteY5" fmla="*/ 3680026 h 4181846"/>
              <a:gd name="connsiteX6" fmla="*/ 8374371 w 9771654"/>
              <a:gd name="connsiteY6" fmla="*/ 3698868 h 4181846"/>
              <a:gd name="connsiteX7" fmla="*/ 7989742 w 9771654"/>
              <a:gd name="connsiteY7" fmla="*/ 3703428 h 4181846"/>
              <a:gd name="connsiteX8" fmla="*/ 7623535 w 9771654"/>
              <a:gd name="connsiteY8" fmla="*/ 3935439 h 4181846"/>
              <a:gd name="connsiteX9" fmla="*/ 6891313 w 9771654"/>
              <a:gd name="connsiteY9" fmla="*/ 4181474 h 4181846"/>
              <a:gd name="connsiteX10" fmla="*/ 7160412 w 9771654"/>
              <a:gd name="connsiteY10" fmla="*/ 3673068 h 4181846"/>
              <a:gd name="connsiteX11" fmla="*/ 6219964 w 9771654"/>
              <a:gd name="connsiteY11" fmla="*/ 3694988 h 4181846"/>
              <a:gd name="connsiteX12" fmla="*/ 204518 w 9771654"/>
              <a:gd name="connsiteY12" fmla="*/ 3734874 h 4181846"/>
              <a:gd name="connsiteX13" fmla="*/ 45709 w 9771654"/>
              <a:gd name="connsiteY13" fmla="*/ 2233938 h 4181846"/>
              <a:gd name="connsiteX14" fmla="*/ 0 w 9771654"/>
              <a:gd name="connsiteY14" fmla="*/ 130275 h 4181846"/>
              <a:gd name="connsiteX15" fmla="*/ 6334131 w 9771654"/>
              <a:gd name="connsiteY15" fmla="*/ 81451 h 4181846"/>
              <a:gd name="connsiteX0" fmla="*/ 6334131 w 9766164"/>
              <a:gd name="connsiteY0" fmla="*/ 40097 h 4140492"/>
              <a:gd name="connsiteX1" fmla="*/ 8936301 w 9766164"/>
              <a:gd name="connsiteY1" fmla="*/ 5376 h 4140492"/>
              <a:gd name="connsiteX2" fmla="*/ 9719033 w 9766164"/>
              <a:gd name="connsiteY2" fmla="*/ 103182 h 4140492"/>
              <a:gd name="connsiteX3" fmla="*/ 9675361 w 9766164"/>
              <a:gd name="connsiteY3" fmla="*/ 1612697 h 4140492"/>
              <a:gd name="connsiteX4" fmla="*/ 9667887 w 9766164"/>
              <a:gd name="connsiteY4" fmla="*/ 3595647 h 4140492"/>
              <a:gd name="connsiteX5" fmla="*/ 9156509 w 9766164"/>
              <a:gd name="connsiteY5" fmla="*/ 3638672 h 4140492"/>
              <a:gd name="connsiteX6" fmla="*/ 8374371 w 9766164"/>
              <a:gd name="connsiteY6" fmla="*/ 3657514 h 4140492"/>
              <a:gd name="connsiteX7" fmla="*/ 7989742 w 9766164"/>
              <a:gd name="connsiteY7" fmla="*/ 3662074 h 4140492"/>
              <a:gd name="connsiteX8" fmla="*/ 7623535 w 9766164"/>
              <a:gd name="connsiteY8" fmla="*/ 3894085 h 4140492"/>
              <a:gd name="connsiteX9" fmla="*/ 6891313 w 9766164"/>
              <a:gd name="connsiteY9" fmla="*/ 4140120 h 4140492"/>
              <a:gd name="connsiteX10" fmla="*/ 7160412 w 9766164"/>
              <a:gd name="connsiteY10" fmla="*/ 3631714 h 4140492"/>
              <a:gd name="connsiteX11" fmla="*/ 6219964 w 9766164"/>
              <a:gd name="connsiteY11" fmla="*/ 3653634 h 4140492"/>
              <a:gd name="connsiteX12" fmla="*/ 204518 w 9766164"/>
              <a:gd name="connsiteY12" fmla="*/ 3693520 h 4140492"/>
              <a:gd name="connsiteX13" fmla="*/ 45709 w 9766164"/>
              <a:gd name="connsiteY13" fmla="*/ 2192584 h 4140492"/>
              <a:gd name="connsiteX14" fmla="*/ 0 w 9766164"/>
              <a:gd name="connsiteY14" fmla="*/ 88921 h 4140492"/>
              <a:gd name="connsiteX15" fmla="*/ 6334131 w 9766164"/>
              <a:gd name="connsiteY15" fmla="*/ 40097 h 4140492"/>
              <a:gd name="connsiteX0" fmla="*/ 6334131 w 9735159"/>
              <a:gd name="connsiteY0" fmla="*/ 43351 h 4143746"/>
              <a:gd name="connsiteX1" fmla="*/ 8936301 w 9735159"/>
              <a:gd name="connsiteY1" fmla="*/ 8630 h 4143746"/>
              <a:gd name="connsiteX2" fmla="*/ 9719033 w 9735159"/>
              <a:gd name="connsiteY2" fmla="*/ 106436 h 4143746"/>
              <a:gd name="connsiteX3" fmla="*/ 9675361 w 9735159"/>
              <a:gd name="connsiteY3" fmla="*/ 1615951 h 4143746"/>
              <a:gd name="connsiteX4" fmla="*/ 9667887 w 9735159"/>
              <a:gd name="connsiteY4" fmla="*/ 3598901 h 4143746"/>
              <a:gd name="connsiteX5" fmla="*/ 9156509 w 9735159"/>
              <a:gd name="connsiteY5" fmla="*/ 3641926 h 4143746"/>
              <a:gd name="connsiteX6" fmla="*/ 8374371 w 9735159"/>
              <a:gd name="connsiteY6" fmla="*/ 3660768 h 4143746"/>
              <a:gd name="connsiteX7" fmla="*/ 7989742 w 9735159"/>
              <a:gd name="connsiteY7" fmla="*/ 3665328 h 4143746"/>
              <a:gd name="connsiteX8" fmla="*/ 7623535 w 9735159"/>
              <a:gd name="connsiteY8" fmla="*/ 3897339 h 4143746"/>
              <a:gd name="connsiteX9" fmla="*/ 6891313 w 9735159"/>
              <a:gd name="connsiteY9" fmla="*/ 4143374 h 4143746"/>
              <a:gd name="connsiteX10" fmla="*/ 7160412 w 9735159"/>
              <a:gd name="connsiteY10" fmla="*/ 3634968 h 4143746"/>
              <a:gd name="connsiteX11" fmla="*/ 6219964 w 9735159"/>
              <a:gd name="connsiteY11" fmla="*/ 3656888 h 4143746"/>
              <a:gd name="connsiteX12" fmla="*/ 204518 w 9735159"/>
              <a:gd name="connsiteY12" fmla="*/ 3696774 h 4143746"/>
              <a:gd name="connsiteX13" fmla="*/ 45709 w 9735159"/>
              <a:gd name="connsiteY13" fmla="*/ 2195838 h 4143746"/>
              <a:gd name="connsiteX14" fmla="*/ 0 w 9735159"/>
              <a:gd name="connsiteY14" fmla="*/ 92175 h 4143746"/>
              <a:gd name="connsiteX15" fmla="*/ 6334131 w 9735159"/>
              <a:gd name="connsiteY15" fmla="*/ 43351 h 4143746"/>
              <a:gd name="connsiteX0" fmla="*/ 6334131 w 9735159"/>
              <a:gd name="connsiteY0" fmla="*/ 43351 h 4143746"/>
              <a:gd name="connsiteX1" fmla="*/ 8936301 w 9735159"/>
              <a:gd name="connsiteY1" fmla="*/ 8630 h 4143746"/>
              <a:gd name="connsiteX2" fmla="*/ 9719033 w 9735159"/>
              <a:gd name="connsiteY2" fmla="*/ 106436 h 4143746"/>
              <a:gd name="connsiteX3" fmla="*/ 9675361 w 9735159"/>
              <a:gd name="connsiteY3" fmla="*/ 1615951 h 4143746"/>
              <a:gd name="connsiteX4" fmla="*/ 9667887 w 9735159"/>
              <a:gd name="connsiteY4" fmla="*/ 3598901 h 4143746"/>
              <a:gd name="connsiteX5" fmla="*/ 9156509 w 9735159"/>
              <a:gd name="connsiteY5" fmla="*/ 3641926 h 4143746"/>
              <a:gd name="connsiteX6" fmla="*/ 8374371 w 9735159"/>
              <a:gd name="connsiteY6" fmla="*/ 3660768 h 4143746"/>
              <a:gd name="connsiteX7" fmla="*/ 7989742 w 9735159"/>
              <a:gd name="connsiteY7" fmla="*/ 3665328 h 4143746"/>
              <a:gd name="connsiteX8" fmla="*/ 7623535 w 9735159"/>
              <a:gd name="connsiteY8" fmla="*/ 3897338 h 4143746"/>
              <a:gd name="connsiteX9" fmla="*/ 6891313 w 9735159"/>
              <a:gd name="connsiteY9" fmla="*/ 4143374 h 4143746"/>
              <a:gd name="connsiteX10" fmla="*/ 7160412 w 9735159"/>
              <a:gd name="connsiteY10" fmla="*/ 3634968 h 4143746"/>
              <a:gd name="connsiteX11" fmla="*/ 6219964 w 9735159"/>
              <a:gd name="connsiteY11" fmla="*/ 3656888 h 4143746"/>
              <a:gd name="connsiteX12" fmla="*/ 204518 w 9735159"/>
              <a:gd name="connsiteY12" fmla="*/ 3696774 h 4143746"/>
              <a:gd name="connsiteX13" fmla="*/ 45709 w 9735159"/>
              <a:gd name="connsiteY13" fmla="*/ 2195838 h 4143746"/>
              <a:gd name="connsiteX14" fmla="*/ 0 w 9735159"/>
              <a:gd name="connsiteY14" fmla="*/ 92175 h 4143746"/>
              <a:gd name="connsiteX15" fmla="*/ 6334131 w 9735159"/>
              <a:gd name="connsiteY15" fmla="*/ 43351 h 4143746"/>
              <a:gd name="connsiteX0" fmla="*/ 6334131 w 9735159"/>
              <a:gd name="connsiteY0" fmla="*/ 43351 h 4143746"/>
              <a:gd name="connsiteX1" fmla="*/ 8936301 w 9735159"/>
              <a:gd name="connsiteY1" fmla="*/ 8630 h 4143746"/>
              <a:gd name="connsiteX2" fmla="*/ 9719033 w 9735159"/>
              <a:gd name="connsiteY2" fmla="*/ 106436 h 4143746"/>
              <a:gd name="connsiteX3" fmla="*/ 9675361 w 9735159"/>
              <a:gd name="connsiteY3" fmla="*/ 1615951 h 4143746"/>
              <a:gd name="connsiteX4" fmla="*/ 9667887 w 9735159"/>
              <a:gd name="connsiteY4" fmla="*/ 3598901 h 4143746"/>
              <a:gd name="connsiteX5" fmla="*/ 9156509 w 9735159"/>
              <a:gd name="connsiteY5" fmla="*/ 3641926 h 4143746"/>
              <a:gd name="connsiteX6" fmla="*/ 8374371 w 9735159"/>
              <a:gd name="connsiteY6" fmla="*/ 3660768 h 4143746"/>
              <a:gd name="connsiteX7" fmla="*/ 7989742 w 9735159"/>
              <a:gd name="connsiteY7" fmla="*/ 3665328 h 4143746"/>
              <a:gd name="connsiteX8" fmla="*/ 7623535 w 9735159"/>
              <a:gd name="connsiteY8" fmla="*/ 3897338 h 4143746"/>
              <a:gd name="connsiteX9" fmla="*/ 6891313 w 9735159"/>
              <a:gd name="connsiteY9" fmla="*/ 4143374 h 4143746"/>
              <a:gd name="connsiteX10" fmla="*/ 7160412 w 9735159"/>
              <a:gd name="connsiteY10" fmla="*/ 3634968 h 4143746"/>
              <a:gd name="connsiteX11" fmla="*/ 6219964 w 9735159"/>
              <a:gd name="connsiteY11" fmla="*/ 3656888 h 4143746"/>
              <a:gd name="connsiteX12" fmla="*/ 204518 w 9735159"/>
              <a:gd name="connsiteY12" fmla="*/ 3696774 h 4143746"/>
              <a:gd name="connsiteX13" fmla="*/ 45709 w 9735159"/>
              <a:gd name="connsiteY13" fmla="*/ 2195838 h 4143746"/>
              <a:gd name="connsiteX14" fmla="*/ 0 w 9735159"/>
              <a:gd name="connsiteY14" fmla="*/ 92175 h 4143746"/>
              <a:gd name="connsiteX15" fmla="*/ 6334131 w 9735159"/>
              <a:gd name="connsiteY15" fmla="*/ 43351 h 4143746"/>
              <a:gd name="connsiteX0" fmla="*/ 6334131 w 9735159"/>
              <a:gd name="connsiteY0" fmla="*/ 43351 h 4143746"/>
              <a:gd name="connsiteX1" fmla="*/ 8936301 w 9735159"/>
              <a:gd name="connsiteY1" fmla="*/ 8630 h 4143746"/>
              <a:gd name="connsiteX2" fmla="*/ 9719033 w 9735159"/>
              <a:gd name="connsiteY2" fmla="*/ 106436 h 4143746"/>
              <a:gd name="connsiteX3" fmla="*/ 9675361 w 9735159"/>
              <a:gd name="connsiteY3" fmla="*/ 1615951 h 4143746"/>
              <a:gd name="connsiteX4" fmla="*/ 9667887 w 9735159"/>
              <a:gd name="connsiteY4" fmla="*/ 3598901 h 4143746"/>
              <a:gd name="connsiteX5" fmla="*/ 9156509 w 9735159"/>
              <a:gd name="connsiteY5" fmla="*/ 3641926 h 4143746"/>
              <a:gd name="connsiteX6" fmla="*/ 8374371 w 9735159"/>
              <a:gd name="connsiteY6" fmla="*/ 3660768 h 4143746"/>
              <a:gd name="connsiteX7" fmla="*/ 7989742 w 9735159"/>
              <a:gd name="connsiteY7" fmla="*/ 3665328 h 4143746"/>
              <a:gd name="connsiteX8" fmla="*/ 7600804 w 9735159"/>
              <a:gd name="connsiteY8" fmla="*/ 3888418 h 4143746"/>
              <a:gd name="connsiteX9" fmla="*/ 6891313 w 9735159"/>
              <a:gd name="connsiteY9" fmla="*/ 4143374 h 4143746"/>
              <a:gd name="connsiteX10" fmla="*/ 7160412 w 9735159"/>
              <a:gd name="connsiteY10" fmla="*/ 3634968 h 4143746"/>
              <a:gd name="connsiteX11" fmla="*/ 6219964 w 9735159"/>
              <a:gd name="connsiteY11" fmla="*/ 3656888 h 4143746"/>
              <a:gd name="connsiteX12" fmla="*/ 204518 w 9735159"/>
              <a:gd name="connsiteY12" fmla="*/ 3696774 h 4143746"/>
              <a:gd name="connsiteX13" fmla="*/ 45709 w 9735159"/>
              <a:gd name="connsiteY13" fmla="*/ 2195838 h 4143746"/>
              <a:gd name="connsiteX14" fmla="*/ 0 w 9735159"/>
              <a:gd name="connsiteY14" fmla="*/ 92175 h 4143746"/>
              <a:gd name="connsiteX15" fmla="*/ 6334131 w 9735159"/>
              <a:gd name="connsiteY15" fmla="*/ 43351 h 4143746"/>
              <a:gd name="connsiteX0" fmla="*/ 6334131 w 9735159"/>
              <a:gd name="connsiteY0" fmla="*/ 43351 h 4170495"/>
              <a:gd name="connsiteX1" fmla="*/ 8936301 w 9735159"/>
              <a:gd name="connsiteY1" fmla="*/ 8630 h 4170495"/>
              <a:gd name="connsiteX2" fmla="*/ 9719033 w 9735159"/>
              <a:gd name="connsiteY2" fmla="*/ 106436 h 4170495"/>
              <a:gd name="connsiteX3" fmla="*/ 9675361 w 9735159"/>
              <a:gd name="connsiteY3" fmla="*/ 1615951 h 4170495"/>
              <a:gd name="connsiteX4" fmla="*/ 9667887 w 9735159"/>
              <a:gd name="connsiteY4" fmla="*/ 3598901 h 4170495"/>
              <a:gd name="connsiteX5" fmla="*/ 9156509 w 9735159"/>
              <a:gd name="connsiteY5" fmla="*/ 3641926 h 4170495"/>
              <a:gd name="connsiteX6" fmla="*/ 8374371 w 9735159"/>
              <a:gd name="connsiteY6" fmla="*/ 3660768 h 4170495"/>
              <a:gd name="connsiteX7" fmla="*/ 7989742 w 9735159"/>
              <a:gd name="connsiteY7" fmla="*/ 3665328 h 4170495"/>
              <a:gd name="connsiteX8" fmla="*/ 7600804 w 9735159"/>
              <a:gd name="connsiteY8" fmla="*/ 3888418 h 4170495"/>
              <a:gd name="connsiteX9" fmla="*/ 6898889 w 9735159"/>
              <a:gd name="connsiteY9" fmla="*/ 4170138 h 4170495"/>
              <a:gd name="connsiteX10" fmla="*/ 7160412 w 9735159"/>
              <a:gd name="connsiteY10" fmla="*/ 3634968 h 4170495"/>
              <a:gd name="connsiteX11" fmla="*/ 6219964 w 9735159"/>
              <a:gd name="connsiteY11" fmla="*/ 3656888 h 4170495"/>
              <a:gd name="connsiteX12" fmla="*/ 204518 w 9735159"/>
              <a:gd name="connsiteY12" fmla="*/ 3696774 h 4170495"/>
              <a:gd name="connsiteX13" fmla="*/ 45709 w 9735159"/>
              <a:gd name="connsiteY13" fmla="*/ 2195838 h 4170495"/>
              <a:gd name="connsiteX14" fmla="*/ 0 w 9735159"/>
              <a:gd name="connsiteY14" fmla="*/ 92175 h 4170495"/>
              <a:gd name="connsiteX15" fmla="*/ 6334131 w 9735159"/>
              <a:gd name="connsiteY15" fmla="*/ 43351 h 4170495"/>
              <a:gd name="connsiteX0" fmla="*/ 6334131 w 9735159"/>
              <a:gd name="connsiteY0" fmla="*/ 43351 h 4170493"/>
              <a:gd name="connsiteX1" fmla="*/ 8936301 w 9735159"/>
              <a:gd name="connsiteY1" fmla="*/ 8630 h 4170493"/>
              <a:gd name="connsiteX2" fmla="*/ 9719033 w 9735159"/>
              <a:gd name="connsiteY2" fmla="*/ 106436 h 4170493"/>
              <a:gd name="connsiteX3" fmla="*/ 9675361 w 9735159"/>
              <a:gd name="connsiteY3" fmla="*/ 1615951 h 4170493"/>
              <a:gd name="connsiteX4" fmla="*/ 9667887 w 9735159"/>
              <a:gd name="connsiteY4" fmla="*/ 3598901 h 4170493"/>
              <a:gd name="connsiteX5" fmla="*/ 9156509 w 9735159"/>
              <a:gd name="connsiteY5" fmla="*/ 3641926 h 4170493"/>
              <a:gd name="connsiteX6" fmla="*/ 8374371 w 9735159"/>
              <a:gd name="connsiteY6" fmla="*/ 3660768 h 4170493"/>
              <a:gd name="connsiteX7" fmla="*/ 7989742 w 9735159"/>
              <a:gd name="connsiteY7" fmla="*/ 3665328 h 4170493"/>
              <a:gd name="connsiteX8" fmla="*/ 7600804 w 9735159"/>
              <a:gd name="connsiteY8" fmla="*/ 3888418 h 4170493"/>
              <a:gd name="connsiteX9" fmla="*/ 6898889 w 9735159"/>
              <a:gd name="connsiteY9" fmla="*/ 4170138 h 4170493"/>
              <a:gd name="connsiteX10" fmla="*/ 7160412 w 9735159"/>
              <a:gd name="connsiteY10" fmla="*/ 3634968 h 4170493"/>
              <a:gd name="connsiteX11" fmla="*/ 6219964 w 9735159"/>
              <a:gd name="connsiteY11" fmla="*/ 3656888 h 4170493"/>
              <a:gd name="connsiteX12" fmla="*/ 204518 w 9735159"/>
              <a:gd name="connsiteY12" fmla="*/ 3696774 h 4170493"/>
              <a:gd name="connsiteX13" fmla="*/ 45709 w 9735159"/>
              <a:gd name="connsiteY13" fmla="*/ 2195838 h 4170493"/>
              <a:gd name="connsiteX14" fmla="*/ 0 w 9735159"/>
              <a:gd name="connsiteY14" fmla="*/ 92175 h 4170493"/>
              <a:gd name="connsiteX15" fmla="*/ 6334131 w 9735159"/>
              <a:gd name="connsiteY15" fmla="*/ 43351 h 4170493"/>
              <a:gd name="connsiteX0" fmla="*/ 6334131 w 9735159"/>
              <a:gd name="connsiteY0" fmla="*/ 43351 h 4170493"/>
              <a:gd name="connsiteX1" fmla="*/ 8936301 w 9735159"/>
              <a:gd name="connsiteY1" fmla="*/ 8630 h 4170493"/>
              <a:gd name="connsiteX2" fmla="*/ 9719033 w 9735159"/>
              <a:gd name="connsiteY2" fmla="*/ 106436 h 4170493"/>
              <a:gd name="connsiteX3" fmla="*/ 9675361 w 9735159"/>
              <a:gd name="connsiteY3" fmla="*/ 1615951 h 4170493"/>
              <a:gd name="connsiteX4" fmla="*/ 9667887 w 9735159"/>
              <a:gd name="connsiteY4" fmla="*/ 3598901 h 4170493"/>
              <a:gd name="connsiteX5" fmla="*/ 9156509 w 9735159"/>
              <a:gd name="connsiteY5" fmla="*/ 3641926 h 4170493"/>
              <a:gd name="connsiteX6" fmla="*/ 8374371 w 9735159"/>
              <a:gd name="connsiteY6" fmla="*/ 3660768 h 4170493"/>
              <a:gd name="connsiteX7" fmla="*/ 7989742 w 9735159"/>
              <a:gd name="connsiteY7" fmla="*/ 3665328 h 4170493"/>
              <a:gd name="connsiteX8" fmla="*/ 7600804 w 9735159"/>
              <a:gd name="connsiteY8" fmla="*/ 3888418 h 4170493"/>
              <a:gd name="connsiteX9" fmla="*/ 6898889 w 9735159"/>
              <a:gd name="connsiteY9" fmla="*/ 4170138 h 4170493"/>
              <a:gd name="connsiteX10" fmla="*/ 7122530 w 9735159"/>
              <a:gd name="connsiteY10" fmla="*/ 3634968 h 4170493"/>
              <a:gd name="connsiteX11" fmla="*/ 6219964 w 9735159"/>
              <a:gd name="connsiteY11" fmla="*/ 3656888 h 4170493"/>
              <a:gd name="connsiteX12" fmla="*/ 204518 w 9735159"/>
              <a:gd name="connsiteY12" fmla="*/ 3696774 h 4170493"/>
              <a:gd name="connsiteX13" fmla="*/ 45709 w 9735159"/>
              <a:gd name="connsiteY13" fmla="*/ 2195838 h 4170493"/>
              <a:gd name="connsiteX14" fmla="*/ 0 w 9735159"/>
              <a:gd name="connsiteY14" fmla="*/ 92175 h 4170493"/>
              <a:gd name="connsiteX15" fmla="*/ 6334131 w 9735159"/>
              <a:gd name="connsiteY15" fmla="*/ 43351 h 4170493"/>
              <a:gd name="connsiteX0" fmla="*/ 6334131 w 9735159"/>
              <a:gd name="connsiteY0" fmla="*/ 43351 h 4170457"/>
              <a:gd name="connsiteX1" fmla="*/ 8936301 w 9735159"/>
              <a:gd name="connsiteY1" fmla="*/ 8630 h 4170457"/>
              <a:gd name="connsiteX2" fmla="*/ 9719033 w 9735159"/>
              <a:gd name="connsiteY2" fmla="*/ 106436 h 4170457"/>
              <a:gd name="connsiteX3" fmla="*/ 9675361 w 9735159"/>
              <a:gd name="connsiteY3" fmla="*/ 1615951 h 4170457"/>
              <a:gd name="connsiteX4" fmla="*/ 9667887 w 9735159"/>
              <a:gd name="connsiteY4" fmla="*/ 3598901 h 4170457"/>
              <a:gd name="connsiteX5" fmla="*/ 9156509 w 9735159"/>
              <a:gd name="connsiteY5" fmla="*/ 3641926 h 4170457"/>
              <a:gd name="connsiteX6" fmla="*/ 8374371 w 9735159"/>
              <a:gd name="connsiteY6" fmla="*/ 3660768 h 4170457"/>
              <a:gd name="connsiteX7" fmla="*/ 7989742 w 9735159"/>
              <a:gd name="connsiteY7" fmla="*/ 3665328 h 4170457"/>
              <a:gd name="connsiteX8" fmla="*/ 7600804 w 9735159"/>
              <a:gd name="connsiteY8" fmla="*/ 3888418 h 4170457"/>
              <a:gd name="connsiteX9" fmla="*/ 6898889 w 9735159"/>
              <a:gd name="connsiteY9" fmla="*/ 4170138 h 4170457"/>
              <a:gd name="connsiteX10" fmla="*/ 7122530 w 9735159"/>
              <a:gd name="connsiteY10" fmla="*/ 3634968 h 4170457"/>
              <a:gd name="connsiteX11" fmla="*/ 6219964 w 9735159"/>
              <a:gd name="connsiteY11" fmla="*/ 3656888 h 4170457"/>
              <a:gd name="connsiteX12" fmla="*/ 204518 w 9735159"/>
              <a:gd name="connsiteY12" fmla="*/ 3696774 h 4170457"/>
              <a:gd name="connsiteX13" fmla="*/ 45709 w 9735159"/>
              <a:gd name="connsiteY13" fmla="*/ 2195838 h 4170457"/>
              <a:gd name="connsiteX14" fmla="*/ 0 w 9735159"/>
              <a:gd name="connsiteY14" fmla="*/ 92175 h 4170457"/>
              <a:gd name="connsiteX15" fmla="*/ 6334131 w 9735159"/>
              <a:gd name="connsiteY15" fmla="*/ 43351 h 4170457"/>
              <a:gd name="connsiteX0" fmla="*/ 6334131 w 9735159"/>
              <a:gd name="connsiteY0" fmla="*/ 43351 h 4170468"/>
              <a:gd name="connsiteX1" fmla="*/ 8936301 w 9735159"/>
              <a:gd name="connsiteY1" fmla="*/ 8630 h 4170468"/>
              <a:gd name="connsiteX2" fmla="*/ 9719033 w 9735159"/>
              <a:gd name="connsiteY2" fmla="*/ 106436 h 4170468"/>
              <a:gd name="connsiteX3" fmla="*/ 9675361 w 9735159"/>
              <a:gd name="connsiteY3" fmla="*/ 1615951 h 4170468"/>
              <a:gd name="connsiteX4" fmla="*/ 9667887 w 9735159"/>
              <a:gd name="connsiteY4" fmla="*/ 3598901 h 4170468"/>
              <a:gd name="connsiteX5" fmla="*/ 9156509 w 9735159"/>
              <a:gd name="connsiteY5" fmla="*/ 3641926 h 4170468"/>
              <a:gd name="connsiteX6" fmla="*/ 8374371 w 9735159"/>
              <a:gd name="connsiteY6" fmla="*/ 3660768 h 4170468"/>
              <a:gd name="connsiteX7" fmla="*/ 7989742 w 9735159"/>
              <a:gd name="connsiteY7" fmla="*/ 3665328 h 4170468"/>
              <a:gd name="connsiteX8" fmla="*/ 7600804 w 9735159"/>
              <a:gd name="connsiteY8" fmla="*/ 3888418 h 4170468"/>
              <a:gd name="connsiteX9" fmla="*/ 6898889 w 9735159"/>
              <a:gd name="connsiteY9" fmla="*/ 4170138 h 4170468"/>
              <a:gd name="connsiteX10" fmla="*/ 7122530 w 9735159"/>
              <a:gd name="connsiteY10" fmla="*/ 3652811 h 4170468"/>
              <a:gd name="connsiteX11" fmla="*/ 6219964 w 9735159"/>
              <a:gd name="connsiteY11" fmla="*/ 3656888 h 4170468"/>
              <a:gd name="connsiteX12" fmla="*/ 204518 w 9735159"/>
              <a:gd name="connsiteY12" fmla="*/ 3696774 h 4170468"/>
              <a:gd name="connsiteX13" fmla="*/ 45709 w 9735159"/>
              <a:gd name="connsiteY13" fmla="*/ 2195838 h 4170468"/>
              <a:gd name="connsiteX14" fmla="*/ 0 w 9735159"/>
              <a:gd name="connsiteY14" fmla="*/ 92175 h 4170468"/>
              <a:gd name="connsiteX15" fmla="*/ 6334131 w 9735159"/>
              <a:gd name="connsiteY15" fmla="*/ 43351 h 4170468"/>
              <a:gd name="connsiteX0" fmla="*/ 6334131 w 9735159"/>
              <a:gd name="connsiteY0" fmla="*/ 43351 h 4170460"/>
              <a:gd name="connsiteX1" fmla="*/ 8936301 w 9735159"/>
              <a:gd name="connsiteY1" fmla="*/ 8630 h 4170460"/>
              <a:gd name="connsiteX2" fmla="*/ 9719033 w 9735159"/>
              <a:gd name="connsiteY2" fmla="*/ 106436 h 4170460"/>
              <a:gd name="connsiteX3" fmla="*/ 9675361 w 9735159"/>
              <a:gd name="connsiteY3" fmla="*/ 1615951 h 4170460"/>
              <a:gd name="connsiteX4" fmla="*/ 9667887 w 9735159"/>
              <a:gd name="connsiteY4" fmla="*/ 3598901 h 4170460"/>
              <a:gd name="connsiteX5" fmla="*/ 9156509 w 9735159"/>
              <a:gd name="connsiteY5" fmla="*/ 3641926 h 4170460"/>
              <a:gd name="connsiteX6" fmla="*/ 8374371 w 9735159"/>
              <a:gd name="connsiteY6" fmla="*/ 3660768 h 4170460"/>
              <a:gd name="connsiteX7" fmla="*/ 7989742 w 9735159"/>
              <a:gd name="connsiteY7" fmla="*/ 3665328 h 4170460"/>
              <a:gd name="connsiteX8" fmla="*/ 7600804 w 9735159"/>
              <a:gd name="connsiteY8" fmla="*/ 3888418 h 4170460"/>
              <a:gd name="connsiteX9" fmla="*/ 6898889 w 9735159"/>
              <a:gd name="connsiteY9" fmla="*/ 4170138 h 4170460"/>
              <a:gd name="connsiteX10" fmla="*/ 7122530 w 9735159"/>
              <a:gd name="connsiteY10" fmla="*/ 3652811 h 4170460"/>
              <a:gd name="connsiteX11" fmla="*/ 6219964 w 9735159"/>
              <a:gd name="connsiteY11" fmla="*/ 3656888 h 4170460"/>
              <a:gd name="connsiteX12" fmla="*/ 204518 w 9735159"/>
              <a:gd name="connsiteY12" fmla="*/ 3696774 h 4170460"/>
              <a:gd name="connsiteX13" fmla="*/ 45709 w 9735159"/>
              <a:gd name="connsiteY13" fmla="*/ 2195838 h 4170460"/>
              <a:gd name="connsiteX14" fmla="*/ 0 w 9735159"/>
              <a:gd name="connsiteY14" fmla="*/ 92175 h 4170460"/>
              <a:gd name="connsiteX15" fmla="*/ 6334131 w 9735159"/>
              <a:gd name="connsiteY15" fmla="*/ 43351 h 4170460"/>
              <a:gd name="connsiteX0" fmla="*/ 6334131 w 9735569"/>
              <a:gd name="connsiteY0" fmla="*/ 34721 h 4161832"/>
              <a:gd name="connsiteX1" fmla="*/ 8936301 w 9735569"/>
              <a:gd name="connsiteY1" fmla="*/ 0 h 4161832"/>
              <a:gd name="connsiteX2" fmla="*/ 9719033 w 9735569"/>
              <a:gd name="connsiteY2" fmla="*/ 97806 h 4161832"/>
              <a:gd name="connsiteX3" fmla="*/ 9675361 w 9735569"/>
              <a:gd name="connsiteY3" fmla="*/ 1607321 h 4161832"/>
              <a:gd name="connsiteX4" fmla="*/ 9667887 w 9735569"/>
              <a:gd name="connsiteY4" fmla="*/ 3590271 h 4161832"/>
              <a:gd name="connsiteX5" fmla="*/ 9156509 w 9735569"/>
              <a:gd name="connsiteY5" fmla="*/ 3633296 h 4161832"/>
              <a:gd name="connsiteX6" fmla="*/ 8374371 w 9735569"/>
              <a:gd name="connsiteY6" fmla="*/ 3652138 h 4161832"/>
              <a:gd name="connsiteX7" fmla="*/ 7989742 w 9735569"/>
              <a:gd name="connsiteY7" fmla="*/ 3656698 h 4161832"/>
              <a:gd name="connsiteX8" fmla="*/ 7600804 w 9735569"/>
              <a:gd name="connsiteY8" fmla="*/ 3879788 h 4161832"/>
              <a:gd name="connsiteX9" fmla="*/ 6898889 w 9735569"/>
              <a:gd name="connsiteY9" fmla="*/ 4161508 h 4161832"/>
              <a:gd name="connsiteX10" fmla="*/ 7122530 w 9735569"/>
              <a:gd name="connsiteY10" fmla="*/ 3644181 h 4161832"/>
              <a:gd name="connsiteX11" fmla="*/ 6219964 w 9735569"/>
              <a:gd name="connsiteY11" fmla="*/ 3648258 h 4161832"/>
              <a:gd name="connsiteX12" fmla="*/ 204518 w 9735569"/>
              <a:gd name="connsiteY12" fmla="*/ 3688144 h 4161832"/>
              <a:gd name="connsiteX13" fmla="*/ 45709 w 9735569"/>
              <a:gd name="connsiteY13" fmla="*/ 2187208 h 4161832"/>
              <a:gd name="connsiteX14" fmla="*/ 0 w 9735569"/>
              <a:gd name="connsiteY14" fmla="*/ 83545 h 4161832"/>
              <a:gd name="connsiteX15" fmla="*/ 6334131 w 9735569"/>
              <a:gd name="connsiteY15" fmla="*/ 34721 h 4161832"/>
              <a:gd name="connsiteX0" fmla="*/ 6334131 w 9735571"/>
              <a:gd name="connsiteY0" fmla="*/ 34847 h 4161957"/>
              <a:gd name="connsiteX1" fmla="*/ 8936301 w 9735571"/>
              <a:gd name="connsiteY1" fmla="*/ 126 h 4161957"/>
              <a:gd name="connsiteX2" fmla="*/ 9719033 w 9735571"/>
              <a:gd name="connsiteY2" fmla="*/ 63914 h 4161957"/>
              <a:gd name="connsiteX3" fmla="*/ 9675361 w 9735571"/>
              <a:gd name="connsiteY3" fmla="*/ 1607447 h 4161957"/>
              <a:gd name="connsiteX4" fmla="*/ 9667887 w 9735571"/>
              <a:gd name="connsiteY4" fmla="*/ 3590397 h 4161957"/>
              <a:gd name="connsiteX5" fmla="*/ 9156509 w 9735571"/>
              <a:gd name="connsiteY5" fmla="*/ 3633422 h 4161957"/>
              <a:gd name="connsiteX6" fmla="*/ 8374371 w 9735571"/>
              <a:gd name="connsiteY6" fmla="*/ 3652264 h 4161957"/>
              <a:gd name="connsiteX7" fmla="*/ 7989742 w 9735571"/>
              <a:gd name="connsiteY7" fmla="*/ 3656824 h 4161957"/>
              <a:gd name="connsiteX8" fmla="*/ 7600804 w 9735571"/>
              <a:gd name="connsiteY8" fmla="*/ 3879914 h 4161957"/>
              <a:gd name="connsiteX9" fmla="*/ 6898889 w 9735571"/>
              <a:gd name="connsiteY9" fmla="*/ 4161634 h 4161957"/>
              <a:gd name="connsiteX10" fmla="*/ 7122530 w 9735571"/>
              <a:gd name="connsiteY10" fmla="*/ 3644307 h 4161957"/>
              <a:gd name="connsiteX11" fmla="*/ 6219964 w 9735571"/>
              <a:gd name="connsiteY11" fmla="*/ 3648384 h 4161957"/>
              <a:gd name="connsiteX12" fmla="*/ 204518 w 9735571"/>
              <a:gd name="connsiteY12" fmla="*/ 3688270 h 4161957"/>
              <a:gd name="connsiteX13" fmla="*/ 45709 w 9735571"/>
              <a:gd name="connsiteY13" fmla="*/ 2187334 h 4161957"/>
              <a:gd name="connsiteX14" fmla="*/ 0 w 9735571"/>
              <a:gd name="connsiteY14" fmla="*/ 83671 h 4161957"/>
              <a:gd name="connsiteX15" fmla="*/ 6334131 w 9735571"/>
              <a:gd name="connsiteY15" fmla="*/ 34847 h 4161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9735571" h="4161957">
                <a:moveTo>
                  <a:pt x="6334131" y="34847"/>
                </a:moveTo>
                <a:lnTo>
                  <a:pt x="8936301" y="126"/>
                </a:lnTo>
                <a:cubicBezTo>
                  <a:pt x="9271851" y="20590"/>
                  <a:pt x="9695097" y="-41937"/>
                  <a:pt x="9719033" y="63914"/>
                </a:cubicBezTo>
                <a:cubicBezTo>
                  <a:pt x="9760421" y="246943"/>
                  <a:pt x="9715919" y="912445"/>
                  <a:pt x="9675361" y="1607447"/>
                </a:cubicBezTo>
                <a:cubicBezTo>
                  <a:pt x="9717308" y="2388528"/>
                  <a:pt x="9700128" y="3458296"/>
                  <a:pt x="9667887" y="3590397"/>
                </a:cubicBezTo>
                <a:cubicBezTo>
                  <a:pt x="9399226" y="3634530"/>
                  <a:pt x="9372095" y="3623111"/>
                  <a:pt x="9156509" y="3633422"/>
                </a:cubicBezTo>
                <a:cubicBezTo>
                  <a:pt x="8940923" y="3643733"/>
                  <a:pt x="8635084" y="3645983"/>
                  <a:pt x="8374371" y="3652264"/>
                </a:cubicBezTo>
                <a:lnTo>
                  <a:pt x="7989742" y="3656824"/>
                </a:lnTo>
                <a:cubicBezTo>
                  <a:pt x="7935350" y="3683432"/>
                  <a:pt x="7782613" y="3795779"/>
                  <a:pt x="7600804" y="3879914"/>
                </a:cubicBezTo>
                <a:cubicBezTo>
                  <a:pt x="7418995" y="3964049"/>
                  <a:pt x="7048510" y="4117972"/>
                  <a:pt x="6898889" y="4161634"/>
                </a:cubicBezTo>
                <a:cubicBezTo>
                  <a:pt x="6870957" y="4176696"/>
                  <a:pt x="7162366" y="3660940"/>
                  <a:pt x="7122530" y="3644307"/>
                </a:cubicBezTo>
                <a:cubicBezTo>
                  <a:pt x="7013155" y="3598640"/>
                  <a:pt x="7372966" y="3641057"/>
                  <a:pt x="6219964" y="3648384"/>
                </a:cubicBezTo>
                <a:cubicBezTo>
                  <a:pt x="5066962" y="3655711"/>
                  <a:pt x="2287881" y="3733612"/>
                  <a:pt x="204518" y="3688270"/>
                </a:cubicBezTo>
                <a:cubicBezTo>
                  <a:pt x="32964" y="3705998"/>
                  <a:pt x="59249" y="3542147"/>
                  <a:pt x="45709" y="2187334"/>
                </a:cubicBezTo>
                <a:cubicBezTo>
                  <a:pt x="31206" y="1629249"/>
                  <a:pt x="0" y="83671"/>
                  <a:pt x="0" y="83671"/>
                </a:cubicBezTo>
                <a:cubicBezTo>
                  <a:pt x="707119" y="37547"/>
                  <a:pt x="4222754" y="51122"/>
                  <a:pt x="6334131" y="34847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36" name="Audio 35">
            <a:hlinkClick r:id="" action="ppaction://media"/>
            <a:extLst>
              <a:ext uri="{FF2B5EF4-FFF2-40B4-BE49-F238E27FC236}">
                <a16:creationId xmlns:a16="http://schemas.microsoft.com/office/drawing/2014/main" id="{C3DEFE63-5330-8DA7-BFEF-008D4E168A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60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459"/>
    </mc:Choice>
    <mc:Fallback xmlns="">
      <p:transition spd="slow" advTm="314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>
            <a:extLst>
              <a:ext uri="{FF2B5EF4-FFF2-40B4-BE49-F238E27FC236}">
                <a16:creationId xmlns:a16="http://schemas.microsoft.com/office/drawing/2014/main" id="{4F64A324-9A06-4825-9AEA-51D94BC58DD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524003" y="1999615"/>
            <a:ext cx="9144000" cy="2764028"/>
          </a:xfrm>
        </p:spPr>
        <p:txBody>
          <a:bodyPr anchor="ctr">
            <a:normAutofit/>
          </a:bodyPr>
          <a:lstStyle/>
          <a:p>
            <a:pPr eaLnBrk="1" hangingPunct="1"/>
            <a:r>
              <a:rPr lang="en-US" altLang="en-US" sz="7200" dirty="0"/>
              <a:t>Research proposal and Ethical considerations</a:t>
            </a:r>
          </a:p>
        </p:txBody>
      </p:sp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043F3F67-304D-FFDD-B477-A55E6C4421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830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778"/>
    </mc:Choice>
    <mc:Fallback xmlns="">
      <p:transition spd="slow" advTm="467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7B74E81-276A-4BF8-9D74-BF6C44B2E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Pen placed on top of a signature line">
            <a:extLst>
              <a:ext uri="{FF2B5EF4-FFF2-40B4-BE49-F238E27FC236}">
                <a16:creationId xmlns:a16="http://schemas.microsoft.com/office/drawing/2014/main" id="{2759AE96-6F1F-D12B-D425-0CAE1D427C5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15730"/>
          <a:stretch/>
        </p:blipFill>
        <p:spPr>
          <a:xfrm>
            <a:off x="20" y="10"/>
            <a:ext cx="12191981" cy="6857990"/>
          </a:xfrm>
          <a:prstGeom prst="rect">
            <a:avLst/>
          </a:prstGeom>
        </p:spPr>
      </p:pic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9C537B0-73BE-41E7-8BD7-CC603DD2BE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51470" y="1689814"/>
            <a:ext cx="6140530" cy="4647338"/>
          </a:xfrm>
          <a:custGeom>
            <a:avLst/>
            <a:gdLst>
              <a:gd name="connsiteX0" fmla="*/ 3354001 w 6140530"/>
              <a:gd name="connsiteY0" fmla="*/ 1219 h 4626714"/>
              <a:gd name="connsiteX1" fmla="*/ 4854691 w 6140530"/>
              <a:gd name="connsiteY1" fmla="*/ 125683 h 4626714"/>
              <a:gd name="connsiteX2" fmla="*/ 6093602 w 6140530"/>
              <a:gd name="connsiteY2" fmla="*/ 1013600 h 4626714"/>
              <a:gd name="connsiteX3" fmla="*/ 6140530 w 6140530"/>
              <a:gd name="connsiteY3" fmla="*/ 1110875 h 4626714"/>
              <a:gd name="connsiteX4" fmla="*/ 6140530 w 6140530"/>
              <a:gd name="connsiteY4" fmla="*/ 3914197 h 4626714"/>
              <a:gd name="connsiteX5" fmla="*/ 6123285 w 6140530"/>
              <a:gd name="connsiteY5" fmla="*/ 3940855 h 4626714"/>
              <a:gd name="connsiteX6" fmla="*/ 6022119 w 6140530"/>
              <a:gd name="connsiteY6" fmla="*/ 4052713 h 4626714"/>
              <a:gd name="connsiteX7" fmla="*/ 2791676 w 6140530"/>
              <a:gd name="connsiteY7" fmla="*/ 4623624 h 4626714"/>
              <a:gd name="connsiteX8" fmla="*/ 0 w 6140530"/>
              <a:gd name="connsiteY8" fmla="*/ 4180103 h 4626714"/>
              <a:gd name="connsiteX9" fmla="*/ 486444 w 6140530"/>
              <a:gd name="connsiteY9" fmla="*/ 3598665 h 4626714"/>
              <a:gd name="connsiteX10" fmla="*/ 701119 w 6140530"/>
              <a:gd name="connsiteY10" fmla="*/ 1679227 h 4626714"/>
              <a:gd name="connsiteX11" fmla="*/ 3354001 w 6140530"/>
              <a:gd name="connsiteY11" fmla="*/ 1219 h 4626714"/>
              <a:gd name="connsiteX0" fmla="*/ 3354001 w 6140530"/>
              <a:gd name="connsiteY0" fmla="*/ 1219 h 4647338"/>
              <a:gd name="connsiteX1" fmla="*/ 4854691 w 6140530"/>
              <a:gd name="connsiteY1" fmla="*/ 125683 h 4647338"/>
              <a:gd name="connsiteX2" fmla="*/ 6093602 w 6140530"/>
              <a:gd name="connsiteY2" fmla="*/ 1013600 h 4647338"/>
              <a:gd name="connsiteX3" fmla="*/ 6140530 w 6140530"/>
              <a:gd name="connsiteY3" fmla="*/ 1110875 h 4647338"/>
              <a:gd name="connsiteX4" fmla="*/ 6140530 w 6140530"/>
              <a:gd name="connsiteY4" fmla="*/ 3914197 h 4647338"/>
              <a:gd name="connsiteX5" fmla="*/ 6123285 w 6140530"/>
              <a:gd name="connsiteY5" fmla="*/ 3940855 h 4647338"/>
              <a:gd name="connsiteX6" fmla="*/ 6022119 w 6140530"/>
              <a:gd name="connsiteY6" fmla="*/ 4052713 h 4647338"/>
              <a:gd name="connsiteX7" fmla="*/ 2791676 w 6140530"/>
              <a:gd name="connsiteY7" fmla="*/ 4623624 h 4647338"/>
              <a:gd name="connsiteX8" fmla="*/ 0 w 6140530"/>
              <a:gd name="connsiteY8" fmla="*/ 4180103 h 4647338"/>
              <a:gd name="connsiteX9" fmla="*/ 486444 w 6140530"/>
              <a:gd name="connsiteY9" fmla="*/ 3598665 h 4647338"/>
              <a:gd name="connsiteX10" fmla="*/ 701119 w 6140530"/>
              <a:gd name="connsiteY10" fmla="*/ 1679227 h 4647338"/>
              <a:gd name="connsiteX11" fmla="*/ 3354001 w 6140530"/>
              <a:gd name="connsiteY11" fmla="*/ 1219 h 4647338"/>
              <a:gd name="connsiteX0" fmla="*/ 3354001 w 6140530"/>
              <a:gd name="connsiteY0" fmla="*/ 1219 h 4647338"/>
              <a:gd name="connsiteX1" fmla="*/ 4854691 w 6140530"/>
              <a:gd name="connsiteY1" fmla="*/ 125683 h 4647338"/>
              <a:gd name="connsiteX2" fmla="*/ 6093602 w 6140530"/>
              <a:gd name="connsiteY2" fmla="*/ 1013600 h 4647338"/>
              <a:gd name="connsiteX3" fmla="*/ 6140530 w 6140530"/>
              <a:gd name="connsiteY3" fmla="*/ 1110875 h 4647338"/>
              <a:gd name="connsiteX4" fmla="*/ 6140530 w 6140530"/>
              <a:gd name="connsiteY4" fmla="*/ 3914197 h 4647338"/>
              <a:gd name="connsiteX5" fmla="*/ 6123285 w 6140530"/>
              <a:gd name="connsiteY5" fmla="*/ 3940855 h 4647338"/>
              <a:gd name="connsiteX6" fmla="*/ 6022119 w 6140530"/>
              <a:gd name="connsiteY6" fmla="*/ 4052713 h 4647338"/>
              <a:gd name="connsiteX7" fmla="*/ 2791676 w 6140530"/>
              <a:gd name="connsiteY7" fmla="*/ 4623624 h 4647338"/>
              <a:gd name="connsiteX8" fmla="*/ 0 w 6140530"/>
              <a:gd name="connsiteY8" fmla="*/ 4180103 h 4647338"/>
              <a:gd name="connsiteX9" fmla="*/ 486444 w 6140530"/>
              <a:gd name="connsiteY9" fmla="*/ 3598665 h 4647338"/>
              <a:gd name="connsiteX10" fmla="*/ 701119 w 6140530"/>
              <a:gd name="connsiteY10" fmla="*/ 1679227 h 4647338"/>
              <a:gd name="connsiteX11" fmla="*/ 3354001 w 6140530"/>
              <a:gd name="connsiteY11" fmla="*/ 1219 h 4647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40530" h="4647338">
                <a:moveTo>
                  <a:pt x="3354001" y="1219"/>
                </a:moveTo>
                <a:cubicBezTo>
                  <a:pt x="4004435" y="-11736"/>
                  <a:pt x="4587960" y="81931"/>
                  <a:pt x="4854691" y="125683"/>
                </a:cubicBezTo>
                <a:cubicBezTo>
                  <a:pt x="5569674" y="248878"/>
                  <a:pt x="5884365" y="614355"/>
                  <a:pt x="6093602" y="1013600"/>
                </a:cubicBezTo>
                <a:lnTo>
                  <a:pt x="6140530" y="1110875"/>
                </a:lnTo>
                <a:lnTo>
                  <a:pt x="6140530" y="3914197"/>
                </a:lnTo>
                <a:lnTo>
                  <a:pt x="6123285" y="3940855"/>
                </a:lnTo>
                <a:cubicBezTo>
                  <a:pt x="6092119" y="3981849"/>
                  <a:pt x="6058441" y="4019304"/>
                  <a:pt x="6022119" y="4052713"/>
                </a:cubicBezTo>
                <a:cubicBezTo>
                  <a:pt x="5440967" y="4587251"/>
                  <a:pt x="4022382" y="4706012"/>
                  <a:pt x="2791676" y="4623624"/>
                </a:cubicBezTo>
                <a:cubicBezTo>
                  <a:pt x="1788243" y="4556450"/>
                  <a:pt x="990667" y="4345015"/>
                  <a:pt x="0" y="4180103"/>
                </a:cubicBezTo>
                <a:cubicBezTo>
                  <a:pt x="0" y="4180103"/>
                  <a:pt x="445100" y="4042167"/>
                  <a:pt x="486444" y="3598665"/>
                </a:cubicBezTo>
                <a:cubicBezTo>
                  <a:pt x="526106" y="3207312"/>
                  <a:pt x="513958" y="2340421"/>
                  <a:pt x="701119" y="1679227"/>
                </a:cubicBezTo>
                <a:cubicBezTo>
                  <a:pt x="1000026" y="340576"/>
                  <a:pt x="2269944" y="22811"/>
                  <a:pt x="3354001" y="12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5757CFF1-20F6-4EF6-83FA-264F652F4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47219">
            <a:off x="6227678" y="1604682"/>
            <a:ext cx="6095974" cy="4725794"/>
          </a:xfrm>
          <a:custGeom>
            <a:avLst/>
            <a:gdLst>
              <a:gd name="connsiteX0" fmla="*/ -39 w 914430"/>
              <a:gd name="connsiteY0" fmla="*/ 747812 h 753584"/>
              <a:gd name="connsiteX1" fmla="*/ 400011 w 914430"/>
              <a:gd name="connsiteY1" fmla="*/ 737144 h 753584"/>
              <a:gd name="connsiteX2" fmla="*/ 891787 w 914430"/>
              <a:gd name="connsiteY2" fmla="*/ 487303 h 753584"/>
              <a:gd name="connsiteX3" fmla="*/ 665854 w 914430"/>
              <a:gd name="connsiteY3" fmla="*/ 3528 h 753584"/>
              <a:gd name="connsiteX4" fmla="*/ 136835 w 914430"/>
              <a:gd name="connsiteY4" fmla="*/ 319854 h 753584"/>
              <a:gd name="connsiteX5" fmla="*/ 134168 w 914430"/>
              <a:gd name="connsiteY5" fmla="*/ 630845 h 753584"/>
              <a:gd name="connsiteX6" fmla="*/ -39 w 914430"/>
              <a:gd name="connsiteY6" fmla="*/ 747812 h 753584"/>
              <a:gd name="connsiteX0" fmla="*/ 0 w 855235"/>
              <a:gd name="connsiteY0" fmla="*/ 741453 h 759943"/>
              <a:gd name="connsiteX1" fmla="*/ 340855 w 855235"/>
              <a:gd name="connsiteY1" fmla="*/ 737153 h 759943"/>
              <a:gd name="connsiteX2" fmla="*/ 832631 w 855235"/>
              <a:gd name="connsiteY2" fmla="*/ 487312 h 759943"/>
              <a:gd name="connsiteX3" fmla="*/ 606698 w 855235"/>
              <a:gd name="connsiteY3" fmla="*/ 3537 h 759943"/>
              <a:gd name="connsiteX4" fmla="*/ 77679 w 855235"/>
              <a:gd name="connsiteY4" fmla="*/ 319863 h 759943"/>
              <a:gd name="connsiteX5" fmla="*/ 75012 w 855235"/>
              <a:gd name="connsiteY5" fmla="*/ 630854 h 759943"/>
              <a:gd name="connsiteX6" fmla="*/ 0 w 855235"/>
              <a:gd name="connsiteY6" fmla="*/ 741453 h 759943"/>
              <a:gd name="connsiteX0" fmla="*/ 0 w 850882"/>
              <a:gd name="connsiteY0" fmla="*/ 741453 h 766485"/>
              <a:gd name="connsiteX1" fmla="*/ 348748 w 850882"/>
              <a:gd name="connsiteY1" fmla="*/ 746704 h 766485"/>
              <a:gd name="connsiteX2" fmla="*/ 832631 w 850882"/>
              <a:gd name="connsiteY2" fmla="*/ 487312 h 766485"/>
              <a:gd name="connsiteX3" fmla="*/ 606698 w 850882"/>
              <a:gd name="connsiteY3" fmla="*/ 3537 h 766485"/>
              <a:gd name="connsiteX4" fmla="*/ 77679 w 850882"/>
              <a:gd name="connsiteY4" fmla="*/ 319863 h 766485"/>
              <a:gd name="connsiteX5" fmla="*/ 75012 w 850882"/>
              <a:gd name="connsiteY5" fmla="*/ 630854 h 766485"/>
              <a:gd name="connsiteX6" fmla="*/ 0 w 850882"/>
              <a:gd name="connsiteY6" fmla="*/ 741453 h 766485"/>
              <a:gd name="connsiteX0" fmla="*/ 0 w 850882"/>
              <a:gd name="connsiteY0" fmla="*/ 741453 h 764365"/>
              <a:gd name="connsiteX1" fmla="*/ 348748 w 850882"/>
              <a:gd name="connsiteY1" fmla="*/ 746704 h 764365"/>
              <a:gd name="connsiteX2" fmla="*/ 832631 w 850882"/>
              <a:gd name="connsiteY2" fmla="*/ 487312 h 764365"/>
              <a:gd name="connsiteX3" fmla="*/ 606698 w 850882"/>
              <a:gd name="connsiteY3" fmla="*/ 3537 h 764365"/>
              <a:gd name="connsiteX4" fmla="*/ 77679 w 850882"/>
              <a:gd name="connsiteY4" fmla="*/ 319863 h 764365"/>
              <a:gd name="connsiteX5" fmla="*/ 75012 w 850882"/>
              <a:gd name="connsiteY5" fmla="*/ 630854 h 764365"/>
              <a:gd name="connsiteX6" fmla="*/ 0 w 850882"/>
              <a:gd name="connsiteY6" fmla="*/ 741453 h 764365"/>
              <a:gd name="connsiteX0" fmla="*/ 0 w 832466"/>
              <a:gd name="connsiteY0" fmla="*/ 731902 h 763437"/>
              <a:gd name="connsiteX1" fmla="*/ 330332 w 832466"/>
              <a:gd name="connsiteY1" fmla="*/ 746704 h 763437"/>
              <a:gd name="connsiteX2" fmla="*/ 814215 w 832466"/>
              <a:gd name="connsiteY2" fmla="*/ 487312 h 763437"/>
              <a:gd name="connsiteX3" fmla="*/ 588282 w 832466"/>
              <a:gd name="connsiteY3" fmla="*/ 3537 h 763437"/>
              <a:gd name="connsiteX4" fmla="*/ 59263 w 832466"/>
              <a:gd name="connsiteY4" fmla="*/ 319863 h 763437"/>
              <a:gd name="connsiteX5" fmla="*/ 56596 w 832466"/>
              <a:gd name="connsiteY5" fmla="*/ 630854 h 763437"/>
              <a:gd name="connsiteX6" fmla="*/ 0 w 832466"/>
              <a:gd name="connsiteY6" fmla="*/ 731902 h 763437"/>
              <a:gd name="connsiteX0" fmla="*/ 0 w 831373"/>
              <a:gd name="connsiteY0" fmla="*/ 731902 h 763086"/>
              <a:gd name="connsiteX1" fmla="*/ 330332 w 831373"/>
              <a:gd name="connsiteY1" fmla="*/ 746704 h 763086"/>
              <a:gd name="connsiteX2" fmla="*/ 812900 w 831373"/>
              <a:gd name="connsiteY2" fmla="*/ 492088 h 763086"/>
              <a:gd name="connsiteX3" fmla="*/ 588282 w 831373"/>
              <a:gd name="connsiteY3" fmla="*/ 3537 h 763086"/>
              <a:gd name="connsiteX4" fmla="*/ 59263 w 831373"/>
              <a:gd name="connsiteY4" fmla="*/ 319863 h 763086"/>
              <a:gd name="connsiteX5" fmla="*/ 56596 w 831373"/>
              <a:gd name="connsiteY5" fmla="*/ 630854 h 763086"/>
              <a:gd name="connsiteX6" fmla="*/ 0 w 831373"/>
              <a:gd name="connsiteY6" fmla="*/ 731902 h 763086"/>
              <a:gd name="connsiteX0" fmla="*/ 0 w 830248"/>
              <a:gd name="connsiteY0" fmla="*/ 731902 h 763086"/>
              <a:gd name="connsiteX1" fmla="*/ 330332 w 830248"/>
              <a:gd name="connsiteY1" fmla="*/ 746704 h 763086"/>
              <a:gd name="connsiteX2" fmla="*/ 812900 w 830248"/>
              <a:gd name="connsiteY2" fmla="*/ 492088 h 763086"/>
              <a:gd name="connsiteX3" fmla="*/ 588282 w 830248"/>
              <a:gd name="connsiteY3" fmla="*/ 3537 h 763086"/>
              <a:gd name="connsiteX4" fmla="*/ 59263 w 830248"/>
              <a:gd name="connsiteY4" fmla="*/ 319863 h 763086"/>
              <a:gd name="connsiteX5" fmla="*/ 56596 w 830248"/>
              <a:gd name="connsiteY5" fmla="*/ 630854 h 763086"/>
              <a:gd name="connsiteX6" fmla="*/ 0 w 830248"/>
              <a:gd name="connsiteY6" fmla="*/ 731902 h 763086"/>
              <a:gd name="connsiteX0" fmla="*/ 0 w 828752"/>
              <a:gd name="connsiteY0" fmla="*/ 731902 h 769484"/>
              <a:gd name="connsiteX1" fmla="*/ 367164 w 828752"/>
              <a:gd name="connsiteY1" fmla="*/ 754664 h 769484"/>
              <a:gd name="connsiteX2" fmla="*/ 812900 w 828752"/>
              <a:gd name="connsiteY2" fmla="*/ 492088 h 769484"/>
              <a:gd name="connsiteX3" fmla="*/ 588282 w 828752"/>
              <a:gd name="connsiteY3" fmla="*/ 3537 h 769484"/>
              <a:gd name="connsiteX4" fmla="*/ 59263 w 828752"/>
              <a:gd name="connsiteY4" fmla="*/ 319863 h 769484"/>
              <a:gd name="connsiteX5" fmla="*/ 56596 w 828752"/>
              <a:gd name="connsiteY5" fmla="*/ 630854 h 769484"/>
              <a:gd name="connsiteX6" fmla="*/ 0 w 828752"/>
              <a:gd name="connsiteY6" fmla="*/ 731902 h 769484"/>
              <a:gd name="connsiteX0" fmla="*/ 0 w 828752"/>
              <a:gd name="connsiteY0" fmla="*/ 731902 h 761354"/>
              <a:gd name="connsiteX1" fmla="*/ 367164 w 828752"/>
              <a:gd name="connsiteY1" fmla="*/ 754664 h 761354"/>
              <a:gd name="connsiteX2" fmla="*/ 812900 w 828752"/>
              <a:gd name="connsiteY2" fmla="*/ 492088 h 761354"/>
              <a:gd name="connsiteX3" fmla="*/ 588282 w 828752"/>
              <a:gd name="connsiteY3" fmla="*/ 3537 h 761354"/>
              <a:gd name="connsiteX4" fmla="*/ 59263 w 828752"/>
              <a:gd name="connsiteY4" fmla="*/ 319863 h 761354"/>
              <a:gd name="connsiteX5" fmla="*/ 56596 w 828752"/>
              <a:gd name="connsiteY5" fmla="*/ 630854 h 761354"/>
              <a:gd name="connsiteX6" fmla="*/ 0 w 828752"/>
              <a:gd name="connsiteY6" fmla="*/ 731902 h 761354"/>
              <a:gd name="connsiteX0" fmla="*/ 0 w 828286"/>
              <a:gd name="connsiteY0" fmla="*/ 731902 h 764135"/>
              <a:gd name="connsiteX1" fmla="*/ 373741 w 828286"/>
              <a:gd name="connsiteY1" fmla="*/ 757848 h 764135"/>
              <a:gd name="connsiteX2" fmla="*/ 812900 w 828286"/>
              <a:gd name="connsiteY2" fmla="*/ 492088 h 764135"/>
              <a:gd name="connsiteX3" fmla="*/ 588282 w 828286"/>
              <a:gd name="connsiteY3" fmla="*/ 3537 h 764135"/>
              <a:gd name="connsiteX4" fmla="*/ 59263 w 828286"/>
              <a:gd name="connsiteY4" fmla="*/ 319863 h 764135"/>
              <a:gd name="connsiteX5" fmla="*/ 56596 w 828286"/>
              <a:gd name="connsiteY5" fmla="*/ 630854 h 764135"/>
              <a:gd name="connsiteX6" fmla="*/ 0 w 828286"/>
              <a:gd name="connsiteY6" fmla="*/ 731902 h 764135"/>
              <a:gd name="connsiteX0" fmla="*/ 0 w 847652"/>
              <a:gd name="connsiteY0" fmla="*/ 731902 h 764135"/>
              <a:gd name="connsiteX1" fmla="*/ 373741 w 847652"/>
              <a:gd name="connsiteY1" fmla="*/ 757848 h 764135"/>
              <a:gd name="connsiteX2" fmla="*/ 812900 w 847652"/>
              <a:gd name="connsiteY2" fmla="*/ 492088 h 764135"/>
              <a:gd name="connsiteX3" fmla="*/ 794101 w 847652"/>
              <a:gd name="connsiteY3" fmla="*/ 187195 h 764135"/>
              <a:gd name="connsiteX4" fmla="*/ 588282 w 847652"/>
              <a:gd name="connsiteY4" fmla="*/ 3537 h 764135"/>
              <a:gd name="connsiteX5" fmla="*/ 59263 w 847652"/>
              <a:gd name="connsiteY5" fmla="*/ 319863 h 764135"/>
              <a:gd name="connsiteX6" fmla="*/ 56596 w 847652"/>
              <a:gd name="connsiteY6" fmla="*/ 630854 h 764135"/>
              <a:gd name="connsiteX7" fmla="*/ 0 w 847652"/>
              <a:gd name="connsiteY7" fmla="*/ 731902 h 764135"/>
              <a:gd name="connsiteX0" fmla="*/ 0 w 843619"/>
              <a:gd name="connsiteY0" fmla="*/ 731902 h 766005"/>
              <a:gd name="connsiteX1" fmla="*/ 373741 w 843619"/>
              <a:gd name="connsiteY1" fmla="*/ 757848 h 766005"/>
              <a:gd name="connsiteX2" fmla="*/ 807052 w 843619"/>
              <a:gd name="connsiteY2" fmla="*/ 579654 h 766005"/>
              <a:gd name="connsiteX3" fmla="*/ 794101 w 843619"/>
              <a:gd name="connsiteY3" fmla="*/ 187195 h 766005"/>
              <a:gd name="connsiteX4" fmla="*/ 588282 w 843619"/>
              <a:gd name="connsiteY4" fmla="*/ 3537 h 766005"/>
              <a:gd name="connsiteX5" fmla="*/ 59263 w 843619"/>
              <a:gd name="connsiteY5" fmla="*/ 319863 h 766005"/>
              <a:gd name="connsiteX6" fmla="*/ 56596 w 843619"/>
              <a:gd name="connsiteY6" fmla="*/ 630854 h 766005"/>
              <a:gd name="connsiteX7" fmla="*/ 0 w 843619"/>
              <a:gd name="connsiteY7" fmla="*/ 731902 h 766005"/>
              <a:gd name="connsiteX0" fmla="*/ 0 w 838949"/>
              <a:gd name="connsiteY0" fmla="*/ 731902 h 764478"/>
              <a:gd name="connsiteX1" fmla="*/ 373741 w 838949"/>
              <a:gd name="connsiteY1" fmla="*/ 757848 h 764478"/>
              <a:gd name="connsiteX2" fmla="*/ 799956 w 838949"/>
              <a:gd name="connsiteY2" fmla="*/ 602289 h 764478"/>
              <a:gd name="connsiteX3" fmla="*/ 794101 w 838949"/>
              <a:gd name="connsiteY3" fmla="*/ 187195 h 764478"/>
              <a:gd name="connsiteX4" fmla="*/ 588282 w 838949"/>
              <a:gd name="connsiteY4" fmla="*/ 3537 h 764478"/>
              <a:gd name="connsiteX5" fmla="*/ 59263 w 838949"/>
              <a:gd name="connsiteY5" fmla="*/ 319863 h 764478"/>
              <a:gd name="connsiteX6" fmla="*/ 56596 w 838949"/>
              <a:gd name="connsiteY6" fmla="*/ 630854 h 764478"/>
              <a:gd name="connsiteX7" fmla="*/ 0 w 838949"/>
              <a:gd name="connsiteY7" fmla="*/ 731902 h 764478"/>
              <a:gd name="connsiteX0" fmla="*/ 0 w 844858"/>
              <a:gd name="connsiteY0" fmla="*/ 731902 h 764478"/>
              <a:gd name="connsiteX1" fmla="*/ 373741 w 844858"/>
              <a:gd name="connsiteY1" fmla="*/ 757848 h 764478"/>
              <a:gd name="connsiteX2" fmla="*/ 799956 w 844858"/>
              <a:gd name="connsiteY2" fmla="*/ 602289 h 764478"/>
              <a:gd name="connsiteX3" fmla="*/ 794101 w 844858"/>
              <a:gd name="connsiteY3" fmla="*/ 187195 h 764478"/>
              <a:gd name="connsiteX4" fmla="*/ 588282 w 844858"/>
              <a:gd name="connsiteY4" fmla="*/ 3537 h 764478"/>
              <a:gd name="connsiteX5" fmla="*/ 59263 w 844858"/>
              <a:gd name="connsiteY5" fmla="*/ 319863 h 764478"/>
              <a:gd name="connsiteX6" fmla="*/ 56596 w 844858"/>
              <a:gd name="connsiteY6" fmla="*/ 630854 h 764478"/>
              <a:gd name="connsiteX7" fmla="*/ 0 w 844858"/>
              <a:gd name="connsiteY7" fmla="*/ 731902 h 764478"/>
              <a:gd name="connsiteX0" fmla="*/ 0 w 841989"/>
              <a:gd name="connsiteY0" fmla="*/ 731902 h 763721"/>
              <a:gd name="connsiteX1" fmla="*/ 373741 w 841989"/>
              <a:gd name="connsiteY1" fmla="*/ 757848 h 763721"/>
              <a:gd name="connsiteX2" fmla="*/ 795517 w 841989"/>
              <a:gd name="connsiteY2" fmla="*/ 613716 h 763721"/>
              <a:gd name="connsiteX3" fmla="*/ 794101 w 841989"/>
              <a:gd name="connsiteY3" fmla="*/ 187195 h 763721"/>
              <a:gd name="connsiteX4" fmla="*/ 588282 w 841989"/>
              <a:gd name="connsiteY4" fmla="*/ 3537 h 763721"/>
              <a:gd name="connsiteX5" fmla="*/ 59263 w 841989"/>
              <a:gd name="connsiteY5" fmla="*/ 319863 h 763721"/>
              <a:gd name="connsiteX6" fmla="*/ 56596 w 841989"/>
              <a:gd name="connsiteY6" fmla="*/ 630854 h 763721"/>
              <a:gd name="connsiteX7" fmla="*/ 0 w 841989"/>
              <a:gd name="connsiteY7" fmla="*/ 731902 h 763721"/>
              <a:gd name="connsiteX0" fmla="*/ 0 w 836040"/>
              <a:gd name="connsiteY0" fmla="*/ 731902 h 763528"/>
              <a:gd name="connsiteX1" fmla="*/ 375521 w 836040"/>
              <a:gd name="connsiteY1" fmla="*/ 757630 h 763528"/>
              <a:gd name="connsiteX2" fmla="*/ 795517 w 836040"/>
              <a:gd name="connsiteY2" fmla="*/ 613716 h 763528"/>
              <a:gd name="connsiteX3" fmla="*/ 794101 w 836040"/>
              <a:gd name="connsiteY3" fmla="*/ 187195 h 763528"/>
              <a:gd name="connsiteX4" fmla="*/ 588282 w 836040"/>
              <a:gd name="connsiteY4" fmla="*/ 3537 h 763528"/>
              <a:gd name="connsiteX5" fmla="*/ 59263 w 836040"/>
              <a:gd name="connsiteY5" fmla="*/ 319863 h 763528"/>
              <a:gd name="connsiteX6" fmla="*/ 56596 w 836040"/>
              <a:gd name="connsiteY6" fmla="*/ 630854 h 763528"/>
              <a:gd name="connsiteX7" fmla="*/ 0 w 836040"/>
              <a:gd name="connsiteY7" fmla="*/ 731902 h 763528"/>
              <a:gd name="connsiteX0" fmla="*/ 0 w 836040"/>
              <a:gd name="connsiteY0" fmla="*/ 731902 h 761256"/>
              <a:gd name="connsiteX1" fmla="*/ 375521 w 836040"/>
              <a:gd name="connsiteY1" fmla="*/ 757630 h 761256"/>
              <a:gd name="connsiteX2" fmla="*/ 795517 w 836040"/>
              <a:gd name="connsiteY2" fmla="*/ 613716 h 761256"/>
              <a:gd name="connsiteX3" fmla="*/ 794101 w 836040"/>
              <a:gd name="connsiteY3" fmla="*/ 187195 h 761256"/>
              <a:gd name="connsiteX4" fmla="*/ 588282 w 836040"/>
              <a:gd name="connsiteY4" fmla="*/ 3537 h 761256"/>
              <a:gd name="connsiteX5" fmla="*/ 59263 w 836040"/>
              <a:gd name="connsiteY5" fmla="*/ 319863 h 761256"/>
              <a:gd name="connsiteX6" fmla="*/ 56596 w 836040"/>
              <a:gd name="connsiteY6" fmla="*/ 630854 h 761256"/>
              <a:gd name="connsiteX7" fmla="*/ 0 w 836040"/>
              <a:gd name="connsiteY7" fmla="*/ 731902 h 761256"/>
              <a:gd name="connsiteX0" fmla="*/ 794101 w 837028"/>
              <a:gd name="connsiteY0" fmla="*/ 187195 h 761256"/>
              <a:gd name="connsiteX1" fmla="*/ 588282 w 837028"/>
              <a:gd name="connsiteY1" fmla="*/ 3537 h 761256"/>
              <a:gd name="connsiteX2" fmla="*/ 59263 w 837028"/>
              <a:gd name="connsiteY2" fmla="*/ 319863 h 761256"/>
              <a:gd name="connsiteX3" fmla="*/ 56596 w 837028"/>
              <a:gd name="connsiteY3" fmla="*/ 630854 h 761256"/>
              <a:gd name="connsiteX4" fmla="*/ 0 w 837028"/>
              <a:gd name="connsiteY4" fmla="*/ 731902 h 761256"/>
              <a:gd name="connsiteX5" fmla="*/ 375521 w 837028"/>
              <a:gd name="connsiteY5" fmla="*/ 757630 h 761256"/>
              <a:gd name="connsiteX6" fmla="*/ 795517 w 837028"/>
              <a:gd name="connsiteY6" fmla="*/ 613716 h 761256"/>
              <a:gd name="connsiteX7" fmla="*/ 806268 w 837028"/>
              <a:gd name="connsiteY7" fmla="*/ 201919 h 761256"/>
              <a:gd name="connsiteX0" fmla="*/ 794101 w 795517"/>
              <a:gd name="connsiteY0" fmla="*/ 187195 h 761256"/>
              <a:gd name="connsiteX1" fmla="*/ 588282 w 795517"/>
              <a:gd name="connsiteY1" fmla="*/ 3537 h 761256"/>
              <a:gd name="connsiteX2" fmla="*/ 59263 w 795517"/>
              <a:gd name="connsiteY2" fmla="*/ 319863 h 761256"/>
              <a:gd name="connsiteX3" fmla="*/ 56596 w 795517"/>
              <a:gd name="connsiteY3" fmla="*/ 630854 h 761256"/>
              <a:gd name="connsiteX4" fmla="*/ 0 w 795517"/>
              <a:gd name="connsiteY4" fmla="*/ 731902 h 761256"/>
              <a:gd name="connsiteX5" fmla="*/ 375521 w 795517"/>
              <a:gd name="connsiteY5" fmla="*/ 757630 h 761256"/>
              <a:gd name="connsiteX6" fmla="*/ 795517 w 795517"/>
              <a:gd name="connsiteY6" fmla="*/ 613716 h 761256"/>
              <a:gd name="connsiteX0" fmla="*/ 794101 w 811137"/>
              <a:gd name="connsiteY0" fmla="*/ 187195 h 764776"/>
              <a:gd name="connsiteX1" fmla="*/ 588282 w 811137"/>
              <a:gd name="connsiteY1" fmla="*/ 3537 h 764776"/>
              <a:gd name="connsiteX2" fmla="*/ 59263 w 811137"/>
              <a:gd name="connsiteY2" fmla="*/ 319863 h 764776"/>
              <a:gd name="connsiteX3" fmla="*/ 56596 w 811137"/>
              <a:gd name="connsiteY3" fmla="*/ 630854 h 764776"/>
              <a:gd name="connsiteX4" fmla="*/ 0 w 811137"/>
              <a:gd name="connsiteY4" fmla="*/ 731902 h 764776"/>
              <a:gd name="connsiteX5" fmla="*/ 375521 w 811137"/>
              <a:gd name="connsiteY5" fmla="*/ 757630 h 764776"/>
              <a:gd name="connsiteX6" fmla="*/ 811137 w 811137"/>
              <a:gd name="connsiteY6" fmla="*/ 595001 h 764776"/>
              <a:gd name="connsiteX0" fmla="*/ 794101 w 811137"/>
              <a:gd name="connsiteY0" fmla="*/ 187195 h 764776"/>
              <a:gd name="connsiteX1" fmla="*/ 588282 w 811137"/>
              <a:gd name="connsiteY1" fmla="*/ 3537 h 764776"/>
              <a:gd name="connsiteX2" fmla="*/ 59263 w 811137"/>
              <a:gd name="connsiteY2" fmla="*/ 319863 h 764776"/>
              <a:gd name="connsiteX3" fmla="*/ 56596 w 811137"/>
              <a:gd name="connsiteY3" fmla="*/ 630854 h 764776"/>
              <a:gd name="connsiteX4" fmla="*/ 0 w 811137"/>
              <a:gd name="connsiteY4" fmla="*/ 731902 h 764776"/>
              <a:gd name="connsiteX5" fmla="*/ 375521 w 811137"/>
              <a:gd name="connsiteY5" fmla="*/ 757630 h 764776"/>
              <a:gd name="connsiteX6" fmla="*/ 811137 w 811137"/>
              <a:gd name="connsiteY6" fmla="*/ 595001 h 764776"/>
              <a:gd name="connsiteX0" fmla="*/ 794101 w 811137"/>
              <a:gd name="connsiteY0" fmla="*/ 187195 h 760393"/>
              <a:gd name="connsiteX1" fmla="*/ 588282 w 811137"/>
              <a:gd name="connsiteY1" fmla="*/ 3537 h 760393"/>
              <a:gd name="connsiteX2" fmla="*/ 59263 w 811137"/>
              <a:gd name="connsiteY2" fmla="*/ 319863 h 760393"/>
              <a:gd name="connsiteX3" fmla="*/ 56596 w 811137"/>
              <a:gd name="connsiteY3" fmla="*/ 630854 h 760393"/>
              <a:gd name="connsiteX4" fmla="*/ 0 w 811137"/>
              <a:gd name="connsiteY4" fmla="*/ 731902 h 760393"/>
              <a:gd name="connsiteX5" fmla="*/ 375521 w 811137"/>
              <a:gd name="connsiteY5" fmla="*/ 757630 h 760393"/>
              <a:gd name="connsiteX6" fmla="*/ 811137 w 811137"/>
              <a:gd name="connsiteY6" fmla="*/ 595001 h 760393"/>
              <a:gd name="connsiteX0" fmla="*/ 794101 w 811137"/>
              <a:gd name="connsiteY0" fmla="*/ 187195 h 759446"/>
              <a:gd name="connsiteX1" fmla="*/ 588282 w 811137"/>
              <a:gd name="connsiteY1" fmla="*/ 3537 h 759446"/>
              <a:gd name="connsiteX2" fmla="*/ 59263 w 811137"/>
              <a:gd name="connsiteY2" fmla="*/ 319863 h 759446"/>
              <a:gd name="connsiteX3" fmla="*/ 56596 w 811137"/>
              <a:gd name="connsiteY3" fmla="*/ 630854 h 759446"/>
              <a:gd name="connsiteX4" fmla="*/ 0 w 811137"/>
              <a:gd name="connsiteY4" fmla="*/ 731902 h 759446"/>
              <a:gd name="connsiteX5" fmla="*/ 375521 w 811137"/>
              <a:gd name="connsiteY5" fmla="*/ 757630 h 759446"/>
              <a:gd name="connsiteX6" fmla="*/ 811137 w 811137"/>
              <a:gd name="connsiteY6" fmla="*/ 595001 h 759446"/>
              <a:gd name="connsiteX0" fmla="*/ 794101 w 811137"/>
              <a:gd name="connsiteY0" fmla="*/ 187195 h 759446"/>
              <a:gd name="connsiteX1" fmla="*/ 588282 w 811137"/>
              <a:gd name="connsiteY1" fmla="*/ 3537 h 759446"/>
              <a:gd name="connsiteX2" fmla="*/ 59263 w 811137"/>
              <a:gd name="connsiteY2" fmla="*/ 319863 h 759446"/>
              <a:gd name="connsiteX3" fmla="*/ 56596 w 811137"/>
              <a:gd name="connsiteY3" fmla="*/ 630854 h 759446"/>
              <a:gd name="connsiteX4" fmla="*/ 0 w 811137"/>
              <a:gd name="connsiteY4" fmla="*/ 731902 h 759446"/>
              <a:gd name="connsiteX5" fmla="*/ 375521 w 811137"/>
              <a:gd name="connsiteY5" fmla="*/ 757630 h 759446"/>
              <a:gd name="connsiteX6" fmla="*/ 811137 w 811137"/>
              <a:gd name="connsiteY6" fmla="*/ 595001 h 759446"/>
              <a:gd name="connsiteX0" fmla="*/ 794101 w 811137"/>
              <a:gd name="connsiteY0" fmla="*/ 187195 h 759446"/>
              <a:gd name="connsiteX1" fmla="*/ 588282 w 811137"/>
              <a:gd name="connsiteY1" fmla="*/ 3537 h 759446"/>
              <a:gd name="connsiteX2" fmla="*/ 59263 w 811137"/>
              <a:gd name="connsiteY2" fmla="*/ 319863 h 759446"/>
              <a:gd name="connsiteX3" fmla="*/ 56596 w 811137"/>
              <a:gd name="connsiteY3" fmla="*/ 630854 h 759446"/>
              <a:gd name="connsiteX4" fmla="*/ 0 w 811137"/>
              <a:gd name="connsiteY4" fmla="*/ 731902 h 759446"/>
              <a:gd name="connsiteX5" fmla="*/ 375521 w 811137"/>
              <a:gd name="connsiteY5" fmla="*/ 757630 h 759446"/>
              <a:gd name="connsiteX6" fmla="*/ 811137 w 811137"/>
              <a:gd name="connsiteY6" fmla="*/ 595001 h 759446"/>
              <a:gd name="connsiteX0" fmla="*/ 775015 w 811137"/>
              <a:gd name="connsiteY0" fmla="*/ 150490 h 761199"/>
              <a:gd name="connsiteX1" fmla="*/ 588282 w 811137"/>
              <a:gd name="connsiteY1" fmla="*/ 5290 h 761199"/>
              <a:gd name="connsiteX2" fmla="*/ 59263 w 811137"/>
              <a:gd name="connsiteY2" fmla="*/ 321616 h 761199"/>
              <a:gd name="connsiteX3" fmla="*/ 56596 w 811137"/>
              <a:gd name="connsiteY3" fmla="*/ 632607 h 761199"/>
              <a:gd name="connsiteX4" fmla="*/ 0 w 811137"/>
              <a:gd name="connsiteY4" fmla="*/ 733655 h 761199"/>
              <a:gd name="connsiteX5" fmla="*/ 375521 w 811137"/>
              <a:gd name="connsiteY5" fmla="*/ 759383 h 761199"/>
              <a:gd name="connsiteX6" fmla="*/ 811137 w 811137"/>
              <a:gd name="connsiteY6" fmla="*/ 596754 h 761199"/>
              <a:gd name="connsiteX0" fmla="*/ 775015 w 811137"/>
              <a:gd name="connsiteY0" fmla="*/ 148838 h 759547"/>
              <a:gd name="connsiteX1" fmla="*/ 588282 w 811137"/>
              <a:gd name="connsiteY1" fmla="*/ 3638 h 759547"/>
              <a:gd name="connsiteX2" fmla="*/ 59263 w 811137"/>
              <a:gd name="connsiteY2" fmla="*/ 319964 h 759547"/>
              <a:gd name="connsiteX3" fmla="*/ 56596 w 811137"/>
              <a:gd name="connsiteY3" fmla="*/ 630955 h 759547"/>
              <a:gd name="connsiteX4" fmla="*/ 0 w 811137"/>
              <a:gd name="connsiteY4" fmla="*/ 732003 h 759547"/>
              <a:gd name="connsiteX5" fmla="*/ 375521 w 811137"/>
              <a:gd name="connsiteY5" fmla="*/ 757731 h 759547"/>
              <a:gd name="connsiteX6" fmla="*/ 811137 w 811137"/>
              <a:gd name="connsiteY6" fmla="*/ 595102 h 759547"/>
              <a:gd name="connsiteX0" fmla="*/ 775015 w 811137"/>
              <a:gd name="connsiteY0" fmla="*/ 149039 h 759748"/>
              <a:gd name="connsiteX1" fmla="*/ 588282 w 811137"/>
              <a:gd name="connsiteY1" fmla="*/ 3839 h 759748"/>
              <a:gd name="connsiteX2" fmla="*/ 59263 w 811137"/>
              <a:gd name="connsiteY2" fmla="*/ 320165 h 759748"/>
              <a:gd name="connsiteX3" fmla="*/ 56596 w 811137"/>
              <a:gd name="connsiteY3" fmla="*/ 631156 h 759748"/>
              <a:gd name="connsiteX4" fmla="*/ 0 w 811137"/>
              <a:gd name="connsiteY4" fmla="*/ 732204 h 759748"/>
              <a:gd name="connsiteX5" fmla="*/ 375521 w 811137"/>
              <a:gd name="connsiteY5" fmla="*/ 757932 h 759748"/>
              <a:gd name="connsiteX6" fmla="*/ 811137 w 811137"/>
              <a:gd name="connsiteY6" fmla="*/ 595303 h 759748"/>
              <a:gd name="connsiteX0" fmla="*/ 775015 w 811137"/>
              <a:gd name="connsiteY0" fmla="*/ 148071 h 758780"/>
              <a:gd name="connsiteX1" fmla="*/ 588282 w 811137"/>
              <a:gd name="connsiteY1" fmla="*/ 2871 h 758780"/>
              <a:gd name="connsiteX2" fmla="*/ 59263 w 811137"/>
              <a:gd name="connsiteY2" fmla="*/ 319197 h 758780"/>
              <a:gd name="connsiteX3" fmla="*/ 56596 w 811137"/>
              <a:gd name="connsiteY3" fmla="*/ 630188 h 758780"/>
              <a:gd name="connsiteX4" fmla="*/ 0 w 811137"/>
              <a:gd name="connsiteY4" fmla="*/ 731236 h 758780"/>
              <a:gd name="connsiteX5" fmla="*/ 375521 w 811137"/>
              <a:gd name="connsiteY5" fmla="*/ 756964 h 758780"/>
              <a:gd name="connsiteX6" fmla="*/ 811137 w 811137"/>
              <a:gd name="connsiteY6" fmla="*/ 594335 h 758780"/>
              <a:gd name="connsiteX0" fmla="*/ 775015 w 811137"/>
              <a:gd name="connsiteY0" fmla="*/ 148702 h 759411"/>
              <a:gd name="connsiteX1" fmla="*/ 588282 w 811137"/>
              <a:gd name="connsiteY1" fmla="*/ 3502 h 759411"/>
              <a:gd name="connsiteX2" fmla="*/ 59263 w 811137"/>
              <a:gd name="connsiteY2" fmla="*/ 319828 h 759411"/>
              <a:gd name="connsiteX3" fmla="*/ 56596 w 811137"/>
              <a:gd name="connsiteY3" fmla="*/ 630819 h 759411"/>
              <a:gd name="connsiteX4" fmla="*/ 0 w 811137"/>
              <a:gd name="connsiteY4" fmla="*/ 731867 h 759411"/>
              <a:gd name="connsiteX5" fmla="*/ 375521 w 811137"/>
              <a:gd name="connsiteY5" fmla="*/ 757595 h 759411"/>
              <a:gd name="connsiteX6" fmla="*/ 811137 w 811137"/>
              <a:gd name="connsiteY6" fmla="*/ 594966 h 759411"/>
              <a:gd name="connsiteX0" fmla="*/ 775683 w 811137"/>
              <a:gd name="connsiteY0" fmla="*/ 146832 h 759671"/>
              <a:gd name="connsiteX1" fmla="*/ 588282 w 811137"/>
              <a:gd name="connsiteY1" fmla="*/ 3762 h 759671"/>
              <a:gd name="connsiteX2" fmla="*/ 59263 w 811137"/>
              <a:gd name="connsiteY2" fmla="*/ 320088 h 759671"/>
              <a:gd name="connsiteX3" fmla="*/ 56596 w 811137"/>
              <a:gd name="connsiteY3" fmla="*/ 631079 h 759671"/>
              <a:gd name="connsiteX4" fmla="*/ 0 w 811137"/>
              <a:gd name="connsiteY4" fmla="*/ 732127 h 759671"/>
              <a:gd name="connsiteX5" fmla="*/ 375521 w 811137"/>
              <a:gd name="connsiteY5" fmla="*/ 757855 h 759671"/>
              <a:gd name="connsiteX6" fmla="*/ 811137 w 811137"/>
              <a:gd name="connsiteY6" fmla="*/ 595226 h 759671"/>
              <a:gd name="connsiteX0" fmla="*/ 775683 w 811137"/>
              <a:gd name="connsiteY0" fmla="*/ 143132 h 755971"/>
              <a:gd name="connsiteX1" fmla="*/ 588282 w 811137"/>
              <a:gd name="connsiteY1" fmla="*/ 62 h 755971"/>
              <a:gd name="connsiteX2" fmla="*/ 59263 w 811137"/>
              <a:gd name="connsiteY2" fmla="*/ 316388 h 755971"/>
              <a:gd name="connsiteX3" fmla="*/ 56596 w 811137"/>
              <a:gd name="connsiteY3" fmla="*/ 627379 h 755971"/>
              <a:gd name="connsiteX4" fmla="*/ 0 w 811137"/>
              <a:gd name="connsiteY4" fmla="*/ 728427 h 755971"/>
              <a:gd name="connsiteX5" fmla="*/ 375521 w 811137"/>
              <a:gd name="connsiteY5" fmla="*/ 754155 h 755971"/>
              <a:gd name="connsiteX6" fmla="*/ 811137 w 811137"/>
              <a:gd name="connsiteY6" fmla="*/ 591526 h 755971"/>
              <a:gd name="connsiteX0" fmla="*/ 775683 w 811137"/>
              <a:gd name="connsiteY0" fmla="*/ 143690 h 756529"/>
              <a:gd name="connsiteX1" fmla="*/ 588282 w 811137"/>
              <a:gd name="connsiteY1" fmla="*/ 620 h 756529"/>
              <a:gd name="connsiteX2" fmla="*/ 59263 w 811137"/>
              <a:gd name="connsiteY2" fmla="*/ 316946 h 756529"/>
              <a:gd name="connsiteX3" fmla="*/ 56596 w 811137"/>
              <a:gd name="connsiteY3" fmla="*/ 627937 h 756529"/>
              <a:gd name="connsiteX4" fmla="*/ 0 w 811137"/>
              <a:gd name="connsiteY4" fmla="*/ 728985 h 756529"/>
              <a:gd name="connsiteX5" fmla="*/ 375521 w 811137"/>
              <a:gd name="connsiteY5" fmla="*/ 754713 h 756529"/>
              <a:gd name="connsiteX6" fmla="*/ 811137 w 811137"/>
              <a:gd name="connsiteY6" fmla="*/ 592084 h 756529"/>
              <a:gd name="connsiteX0" fmla="*/ 775683 w 811137"/>
              <a:gd name="connsiteY0" fmla="*/ 144363 h 757202"/>
              <a:gd name="connsiteX1" fmla="*/ 588282 w 811137"/>
              <a:gd name="connsiteY1" fmla="*/ 1293 h 757202"/>
              <a:gd name="connsiteX2" fmla="*/ 59263 w 811137"/>
              <a:gd name="connsiteY2" fmla="*/ 317619 h 757202"/>
              <a:gd name="connsiteX3" fmla="*/ 56596 w 811137"/>
              <a:gd name="connsiteY3" fmla="*/ 628610 h 757202"/>
              <a:gd name="connsiteX4" fmla="*/ 0 w 811137"/>
              <a:gd name="connsiteY4" fmla="*/ 729658 h 757202"/>
              <a:gd name="connsiteX5" fmla="*/ 375521 w 811137"/>
              <a:gd name="connsiteY5" fmla="*/ 755386 h 757202"/>
              <a:gd name="connsiteX6" fmla="*/ 811137 w 811137"/>
              <a:gd name="connsiteY6" fmla="*/ 592757 h 757202"/>
              <a:gd name="connsiteX0" fmla="*/ 775683 w 811137"/>
              <a:gd name="connsiteY0" fmla="*/ 145620 h 758459"/>
              <a:gd name="connsiteX1" fmla="*/ 588282 w 811137"/>
              <a:gd name="connsiteY1" fmla="*/ 2550 h 758459"/>
              <a:gd name="connsiteX2" fmla="*/ 59263 w 811137"/>
              <a:gd name="connsiteY2" fmla="*/ 318876 h 758459"/>
              <a:gd name="connsiteX3" fmla="*/ 56596 w 811137"/>
              <a:gd name="connsiteY3" fmla="*/ 629867 h 758459"/>
              <a:gd name="connsiteX4" fmla="*/ 0 w 811137"/>
              <a:gd name="connsiteY4" fmla="*/ 730915 h 758459"/>
              <a:gd name="connsiteX5" fmla="*/ 375521 w 811137"/>
              <a:gd name="connsiteY5" fmla="*/ 756643 h 758459"/>
              <a:gd name="connsiteX6" fmla="*/ 811137 w 811137"/>
              <a:gd name="connsiteY6" fmla="*/ 594014 h 758459"/>
              <a:gd name="connsiteX0" fmla="*/ 775683 w 811137"/>
              <a:gd name="connsiteY0" fmla="*/ 147658 h 760497"/>
              <a:gd name="connsiteX1" fmla="*/ 588282 w 811137"/>
              <a:gd name="connsiteY1" fmla="*/ 4588 h 760497"/>
              <a:gd name="connsiteX2" fmla="*/ 59263 w 811137"/>
              <a:gd name="connsiteY2" fmla="*/ 320914 h 760497"/>
              <a:gd name="connsiteX3" fmla="*/ 56596 w 811137"/>
              <a:gd name="connsiteY3" fmla="*/ 631905 h 760497"/>
              <a:gd name="connsiteX4" fmla="*/ 0 w 811137"/>
              <a:gd name="connsiteY4" fmla="*/ 732953 h 760497"/>
              <a:gd name="connsiteX5" fmla="*/ 375521 w 811137"/>
              <a:gd name="connsiteY5" fmla="*/ 758681 h 760497"/>
              <a:gd name="connsiteX6" fmla="*/ 811137 w 811137"/>
              <a:gd name="connsiteY6" fmla="*/ 596052 h 760497"/>
              <a:gd name="connsiteX0" fmla="*/ 775683 w 811137"/>
              <a:gd name="connsiteY0" fmla="*/ 148140 h 760979"/>
              <a:gd name="connsiteX1" fmla="*/ 588282 w 811137"/>
              <a:gd name="connsiteY1" fmla="*/ 5070 h 760979"/>
              <a:gd name="connsiteX2" fmla="*/ 59263 w 811137"/>
              <a:gd name="connsiteY2" fmla="*/ 321396 h 760979"/>
              <a:gd name="connsiteX3" fmla="*/ 56596 w 811137"/>
              <a:gd name="connsiteY3" fmla="*/ 632387 h 760979"/>
              <a:gd name="connsiteX4" fmla="*/ 0 w 811137"/>
              <a:gd name="connsiteY4" fmla="*/ 733435 h 760979"/>
              <a:gd name="connsiteX5" fmla="*/ 375521 w 811137"/>
              <a:gd name="connsiteY5" fmla="*/ 759163 h 760979"/>
              <a:gd name="connsiteX6" fmla="*/ 811137 w 811137"/>
              <a:gd name="connsiteY6" fmla="*/ 596534 h 760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11137" h="760979">
                <a:moveTo>
                  <a:pt x="775683" y="148140"/>
                </a:moveTo>
                <a:cubicBezTo>
                  <a:pt x="762064" y="122193"/>
                  <a:pt x="722979" y="17335"/>
                  <a:pt x="588282" y="5070"/>
                </a:cubicBezTo>
                <a:cubicBezTo>
                  <a:pt x="465944" y="-6070"/>
                  <a:pt x="93839" y="-29505"/>
                  <a:pt x="59263" y="321396"/>
                </a:cubicBezTo>
                <a:cubicBezTo>
                  <a:pt x="43357" y="430362"/>
                  <a:pt x="56596" y="569046"/>
                  <a:pt x="56596" y="632387"/>
                </a:cubicBezTo>
                <a:cubicBezTo>
                  <a:pt x="57073" y="704110"/>
                  <a:pt x="0" y="733435"/>
                  <a:pt x="0" y="733435"/>
                </a:cubicBezTo>
                <a:cubicBezTo>
                  <a:pt x="133360" y="743770"/>
                  <a:pt x="261604" y="767731"/>
                  <a:pt x="375521" y="759163"/>
                </a:cubicBezTo>
                <a:cubicBezTo>
                  <a:pt x="474122" y="751747"/>
                  <a:pt x="716355" y="732274"/>
                  <a:pt x="811137" y="596534"/>
                </a:cubicBezTo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06A9A420-EBC2-475A-B5F6-1915095B1E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381631" flipH="1">
            <a:off x="4128647" y="500208"/>
            <a:ext cx="5016912" cy="2271814"/>
          </a:xfrm>
          <a:custGeom>
            <a:avLst/>
            <a:gdLst>
              <a:gd name="connsiteX0" fmla="*/ 628580 w 1248448"/>
              <a:gd name="connsiteY0" fmla="*/ 873029 h 873038"/>
              <a:gd name="connsiteX1" fmla="*/ 820985 w 1248448"/>
              <a:gd name="connsiteY1" fmla="*/ 803115 h 873038"/>
              <a:gd name="connsiteX2" fmla="*/ 1179791 w 1248448"/>
              <a:gd name="connsiteY2" fmla="*/ 630332 h 873038"/>
              <a:gd name="connsiteX3" fmla="*/ 1178744 w 1248448"/>
              <a:gd name="connsiteY3" fmla="*/ 192753 h 873038"/>
              <a:gd name="connsiteX4" fmla="*/ 459416 w 1248448"/>
              <a:gd name="connsiteY4" fmla="*/ 32447 h 873038"/>
              <a:gd name="connsiteX5" fmla="*/ 7264 w 1248448"/>
              <a:gd name="connsiteY5" fmla="*/ 595184 h 873038"/>
              <a:gd name="connsiteX6" fmla="*/ 545617 w 1248448"/>
              <a:gd name="connsiteY6" fmla="*/ 737202 h 873038"/>
              <a:gd name="connsiteX7" fmla="*/ 628580 w 1248448"/>
              <a:gd name="connsiteY7" fmla="*/ 873029 h 873038"/>
              <a:gd name="connsiteX0" fmla="*/ 666451 w 1286279"/>
              <a:gd name="connsiteY0" fmla="*/ 861647 h 861647"/>
              <a:gd name="connsiteX1" fmla="*/ 858856 w 1286279"/>
              <a:gd name="connsiteY1" fmla="*/ 791733 h 861647"/>
              <a:gd name="connsiteX2" fmla="*/ 1217662 w 1286279"/>
              <a:gd name="connsiteY2" fmla="*/ 618950 h 861647"/>
              <a:gd name="connsiteX3" fmla="*/ 1216615 w 1286279"/>
              <a:gd name="connsiteY3" fmla="*/ 181371 h 861647"/>
              <a:gd name="connsiteX4" fmla="*/ 497287 w 1286279"/>
              <a:gd name="connsiteY4" fmla="*/ 21065 h 861647"/>
              <a:gd name="connsiteX5" fmla="*/ 1905 w 1286279"/>
              <a:gd name="connsiteY5" fmla="*/ 582684 h 861647"/>
              <a:gd name="connsiteX6" fmla="*/ 583488 w 1286279"/>
              <a:gd name="connsiteY6" fmla="*/ 725820 h 861647"/>
              <a:gd name="connsiteX7" fmla="*/ 666451 w 1286279"/>
              <a:gd name="connsiteY7" fmla="*/ 861647 h 861647"/>
              <a:gd name="connsiteX0" fmla="*/ 676619 w 1296447"/>
              <a:gd name="connsiteY0" fmla="*/ 861647 h 861647"/>
              <a:gd name="connsiteX1" fmla="*/ 869024 w 1296447"/>
              <a:gd name="connsiteY1" fmla="*/ 791733 h 861647"/>
              <a:gd name="connsiteX2" fmla="*/ 1227830 w 1296447"/>
              <a:gd name="connsiteY2" fmla="*/ 618950 h 861647"/>
              <a:gd name="connsiteX3" fmla="*/ 1226783 w 1296447"/>
              <a:gd name="connsiteY3" fmla="*/ 181371 h 861647"/>
              <a:gd name="connsiteX4" fmla="*/ 507455 w 1296447"/>
              <a:gd name="connsiteY4" fmla="*/ 21065 h 861647"/>
              <a:gd name="connsiteX5" fmla="*/ 12073 w 1296447"/>
              <a:gd name="connsiteY5" fmla="*/ 582684 h 861647"/>
              <a:gd name="connsiteX6" fmla="*/ 593656 w 1296447"/>
              <a:gd name="connsiteY6" fmla="*/ 725820 h 861647"/>
              <a:gd name="connsiteX7" fmla="*/ 676619 w 1296447"/>
              <a:gd name="connsiteY7" fmla="*/ 861647 h 861647"/>
              <a:gd name="connsiteX0" fmla="*/ 679058 w 1298886"/>
              <a:gd name="connsiteY0" fmla="*/ 861647 h 861647"/>
              <a:gd name="connsiteX1" fmla="*/ 871463 w 1298886"/>
              <a:gd name="connsiteY1" fmla="*/ 791733 h 861647"/>
              <a:gd name="connsiteX2" fmla="*/ 1230269 w 1298886"/>
              <a:gd name="connsiteY2" fmla="*/ 618950 h 861647"/>
              <a:gd name="connsiteX3" fmla="*/ 1229222 w 1298886"/>
              <a:gd name="connsiteY3" fmla="*/ 181371 h 861647"/>
              <a:gd name="connsiteX4" fmla="*/ 509894 w 1298886"/>
              <a:gd name="connsiteY4" fmla="*/ 21065 h 861647"/>
              <a:gd name="connsiteX5" fmla="*/ 14512 w 1298886"/>
              <a:gd name="connsiteY5" fmla="*/ 582684 h 861647"/>
              <a:gd name="connsiteX6" fmla="*/ 596095 w 1298886"/>
              <a:gd name="connsiteY6" fmla="*/ 725820 h 861647"/>
              <a:gd name="connsiteX7" fmla="*/ 679058 w 1298886"/>
              <a:gd name="connsiteY7" fmla="*/ 861647 h 861647"/>
              <a:gd name="connsiteX0" fmla="*/ 679145 w 1305009"/>
              <a:gd name="connsiteY0" fmla="*/ 863804 h 863804"/>
              <a:gd name="connsiteX1" fmla="*/ 871550 w 1305009"/>
              <a:gd name="connsiteY1" fmla="*/ 793890 h 863804"/>
              <a:gd name="connsiteX2" fmla="*/ 1230356 w 1305009"/>
              <a:gd name="connsiteY2" fmla="*/ 621107 h 863804"/>
              <a:gd name="connsiteX3" fmla="*/ 1246771 w 1305009"/>
              <a:gd name="connsiteY3" fmla="*/ 172583 h 863804"/>
              <a:gd name="connsiteX4" fmla="*/ 509981 w 1305009"/>
              <a:gd name="connsiteY4" fmla="*/ 23222 h 863804"/>
              <a:gd name="connsiteX5" fmla="*/ 14599 w 1305009"/>
              <a:gd name="connsiteY5" fmla="*/ 584841 h 863804"/>
              <a:gd name="connsiteX6" fmla="*/ 596182 w 1305009"/>
              <a:gd name="connsiteY6" fmla="*/ 727977 h 863804"/>
              <a:gd name="connsiteX7" fmla="*/ 679145 w 1305009"/>
              <a:gd name="connsiteY7" fmla="*/ 863804 h 863804"/>
              <a:gd name="connsiteX0" fmla="*/ 679230 w 1311184"/>
              <a:gd name="connsiteY0" fmla="*/ 843802 h 843802"/>
              <a:gd name="connsiteX1" fmla="*/ 871635 w 1311184"/>
              <a:gd name="connsiteY1" fmla="*/ 773888 h 843802"/>
              <a:gd name="connsiteX2" fmla="*/ 1230441 w 1311184"/>
              <a:gd name="connsiteY2" fmla="*/ 601105 h 843802"/>
              <a:gd name="connsiteX3" fmla="*/ 1246856 w 1311184"/>
              <a:gd name="connsiteY3" fmla="*/ 152581 h 843802"/>
              <a:gd name="connsiteX4" fmla="*/ 507394 w 1311184"/>
              <a:gd name="connsiteY4" fmla="*/ 22407 h 843802"/>
              <a:gd name="connsiteX5" fmla="*/ 14684 w 1311184"/>
              <a:gd name="connsiteY5" fmla="*/ 564839 h 843802"/>
              <a:gd name="connsiteX6" fmla="*/ 596267 w 1311184"/>
              <a:gd name="connsiteY6" fmla="*/ 707975 h 843802"/>
              <a:gd name="connsiteX7" fmla="*/ 679230 w 1311184"/>
              <a:gd name="connsiteY7" fmla="*/ 843802 h 843802"/>
              <a:gd name="connsiteX0" fmla="*/ 680987 w 1312941"/>
              <a:gd name="connsiteY0" fmla="*/ 832452 h 832452"/>
              <a:gd name="connsiteX1" fmla="*/ 873392 w 1312941"/>
              <a:gd name="connsiteY1" fmla="*/ 762538 h 832452"/>
              <a:gd name="connsiteX2" fmla="*/ 1232198 w 1312941"/>
              <a:gd name="connsiteY2" fmla="*/ 589755 h 832452"/>
              <a:gd name="connsiteX3" fmla="*/ 1248613 w 1312941"/>
              <a:gd name="connsiteY3" fmla="*/ 141231 h 832452"/>
              <a:gd name="connsiteX4" fmla="*/ 509151 w 1312941"/>
              <a:gd name="connsiteY4" fmla="*/ 11057 h 832452"/>
              <a:gd name="connsiteX5" fmla="*/ 16441 w 1312941"/>
              <a:gd name="connsiteY5" fmla="*/ 553489 h 832452"/>
              <a:gd name="connsiteX6" fmla="*/ 598024 w 1312941"/>
              <a:gd name="connsiteY6" fmla="*/ 696625 h 832452"/>
              <a:gd name="connsiteX7" fmla="*/ 680987 w 1312941"/>
              <a:gd name="connsiteY7" fmla="*/ 832452 h 832452"/>
              <a:gd name="connsiteX0" fmla="*/ 682950 w 1314904"/>
              <a:gd name="connsiteY0" fmla="*/ 830411 h 830411"/>
              <a:gd name="connsiteX1" fmla="*/ 875355 w 1314904"/>
              <a:gd name="connsiteY1" fmla="*/ 760497 h 830411"/>
              <a:gd name="connsiteX2" fmla="*/ 1234161 w 1314904"/>
              <a:gd name="connsiteY2" fmla="*/ 587714 h 830411"/>
              <a:gd name="connsiteX3" fmla="*/ 1250576 w 1314904"/>
              <a:gd name="connsiteY3" fmla="*/ 139190 h 830411"/>
              <a:gd name="connsiteX4" fmla="*/ 511114 w 1314904"/>
              <a:gd name="connsiteY4" fmla="*/ 9016 h 830411"/>
              <a:gd name="connsiteX5" fmla="*/ 18404 w 1314904"/>
              <a:gd name="connsiteY5" fmla="*/ 551448 h 830411"/>
              <a:gd name="connsiteX6" fmla="*/ 599987 w 1314904"/>
              <a:gd name="connsiteY6" fmla="*/ 694584 h 830411"/>
              <a:gd name="connsiteX7" fmla="*/ 682950 w 1314904"/>
              <a:gd name="connsiteY7" fmla="*/ 830411 h 830411"/>
              <a:gd name="connsiteX0" fmla="*/ 683968 w 1317367"/>
              <a:gd name="connsiteY0" fmla="*/ 798885 h 798885"/>
              <a:gd name="connsiteX1" fmla="*/ 876373 w 1317367"/>
              <a:gd name="connsiteY1" fmla="*/ 728971 h 798885"/>
              <a:gd name="connsiteX2" fmla="*/ 1235179 w 1317367"/>
              <a:gd name="connsiteY2" fmla="*/ 556188 h 798885"/>
              <a:gd name="connsiteX3" fmla="*/ 1251594 w 1317367"/>
              <a:gd name="connsiteY3" fmla="*/ 107664 h 798885"/>
              <a:gd name="connsiteX4" fmla="*/ 492226 w 1317367"/>
              <a:gd name="connsiteY4" fmla="*/ 12344 h 798885"/>
              <a:gd name="connsiteX5" fmla="*/ 19422 w 1317367"/>
              <a:gd name="connsiteY5" fmla="*/ 519922 h 798885"/>
              <a:gd name="connsiteX6" fmla="*/ 601005 w 1317367"/>
              <a:gd name="connsiteY6" fmla="*/ 663058 h 798885"/>
              <a:gd name="connsiteX7" fmla="*/ 683968 w 1317367"/>
              <a:gd name="connsiteY7" fmla="*/ 798885 h 798885"/>
              <a:gd name="connsiteX0" fmla="*/ 686384 w 1319783"/>
              <a:gd name="connsiteY0" fmla="*/ 802389 h 802389"/>
              <a:gd name="connsiteX1" fmla="*/ 878789 w 1319783"/>
              <a:gd name="connsiteY1" fmla="*/ 732475 h 802389"/>
              <a:gd name="connsiteX2" fmla="*/ 1237595 w 1319783"/>
              <a:gd name="connsiteY2" fmla="*/ 559692 h 802389"/>
              <a:gd name="connsiteX3" fmla="*/ 1254010 w 1319783"/>
              <a:gd name="connsiteY3" fmla="*/ 111168 h 802389"/>
              <a:gd name="connsiteX4" fmla="*/ 494642 w 1319783"/>
              <a:gd name="connsiteY4" fmla="*/ 15848 h 802389"/>
              <a:gd name="connsiteX5" fmla="*/ 21838 w 1319783"/>
              <a:gd name="connsiteY5" fmla="*/ 523426 h 802389"/>
              <a:gd name="connsiteX6" fmla="*/ 603421 w 1319783"/>
              <a:gd name="connsiteY6" fmla="*/ 666562 h 802389"/>
              <a:gd name="connsiteX7" fmla="*/ 686384 w 1319783"/>
              <a:gd name="connsiteY7" fmla="*/ 802389 h 802389"/>
              <a:gd name="connsiteX0" fmla="*/ 702121 w 1335520"/>
              <a:gd name="connsiteY0" fmla="*/ 811669 h 811669"/>
              <a:gd name="connsiteX1" fmla="*/ 894526 w 1335520"/>
              <a:gd name="connsiteY1" fmla="*/ 741755 h 811669"/>
              <a:gd name="connsiteX2" fmla="*/ 1253332 w 1335520"/>
              <a:gd name="connsiteY2" fmla="*/ 568972 h 811669"/>
              <a:gd name="connsiteX3" fmla="*/ 1269747 w 1335520"/>
              <a:gd name="connsiteY3" fmla="*/ 120448 h 811669"/>
              <a:gd name="connsiteX4" fmla="*/ 510379 w 1335520"/>
              <a:gd name="connsiteY4" fmla="*/ 25128 h 811669"/>
              <a:gd name="connsiteX5" fmla="*/ 14706 w 1335520"/>
              <a:gd name="connsiteY5" fmla="*/ 506178 h 811669"/>
              <a:gd name="connsiteX6" fmla="*/ 619158 w 1335520"/>
              <a:gd name="connsiteY6" fmla="*/ 675842 h 811669"/>
              <a:gd name="connsiteX7" fmla="*/ 702121 w 1335520"/>
              <a:gd name="connsiteY7" fmla="*/ 811669 h 811669"/>
              <a:gd name="connsiteX0" fmla="*/ 706485 w 1339884"/>
              <a:gd name="connsiteY0" fmla="*/ 811669 h 811669"/>
              <a:gd name="connsiteX1" fmla="*/ 898890 w 1339884"/>
              <a:gd name="connsiteY1" fmla="*/ 741755 h 811669"/>
              <a:gd name="connsiteX2" fmla="*/ 1257696 w 1339884"/>
              <a:gd name="connsiteY2" fmla="*/ 568972 h 811669"/>
              <a:gd name="connsiteX3" fmla="*/ 1274111 w 1339884"/>
              <a:gd name="connsiteY3" fmla="*/ 120448 h 811669"/>
              <a:gd name="connsiteX4" fmla="*/ 514743 w 1339884"/>
              <a:gd name="connsiteY4" fmla="*/ 25128 h 811669"/>
              <a:gd name="connsiteX5" fmla="*/ 19070 w 1339884"/>
              <a:gd name="connsiteY5" fmla="*/ 506178 h 811669"/>
              <a:gd name="connsiteX6" fmla="*/ 623522 w 1339884"/>
              <a:gd name="connsiteY6" fmla="*/ 675842 h 811669"/>
              <a:gd name="connsiteX7" fmla="*/ 706485 w 1339884"/>
              <a:gd name="connsiteY7" fmla="*/ 811669 h 811669"/>
              <a:gd name="connsiteX0" fmla="*/ 706273 w 1339672"/>
              <a:gd name="connsiteY0" fmla="*/ 799317 h 799317"/>
              <a:gd name="connsiteX1" fmla="*/ 898678 w 1339672"/>
              <a:gd name="connsiteY1" fmla="*/ 729403 h 799317"/>
              <a:gd name="connsiteX2" fmla="*/ 1257484 w 1339672"/>
              <a:gd name="connsiteY2" fmla="*/ 556620 h 799317"/>
              <a:gd name="connsiteX3" fmla="*/ 1273899 w 1339672"/>
              <a:gd name="connsiteY3" fmla="*/ 108096 h 799317"/>
              <a:gd name="connsiteX4" fmla="*/ 514531 w 1339672"/>
              <a:gd name="connsiteY4" fmla="*/ 12776 h 799317"/>
              <a:gd name="connsiteX5" fmla="*/ 18858 w 1339672"/>
              <a:gd name="connsiteY5" fmla="*/ 493826 h 799317"/>
              <a:gd name="connsiteX6" fmla="*/ 623310 w 1339672"/>
              <a:gd name="connsiteY6" fmla="*/ 663490 h 799317"/>
              <a:gd name="connsiteX7" fmla="*/ 706273 w 1339672"/>
              <a:gd name="connsiteY7" fmla="*/ 799317 h 7993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39672" h="799317">
                <a:moveTo>
                  <a:pt x="706273" y="799317"/>
                </a:moveTo>
                <a:cubicBezTo>
                  <a:pt x="789712" y="787887"/>
                  <a:pt x="857339" y="727879"/>
                  <a:pt x="898678" y="729403"/>
                </a:cubicBezTo>
                <a:cubicBezTo>
                  <a:pt x="967829" y="732070"/>
                  <a:pt x="1194947" y="660171"/>
                  <a:pt x="1257484" y="556620"/>
                </a:cubicBezTo>
                <a:cubicBezTo>
                  <a:pt x="1320021" y="453069"/>
                  <a:pt x="1397724" y="198737"/>
                  <a:pt x="1273899" y="108096"/>
                </a:cubicBezTo>
                <a:cubicBezTo>
                  <a:pt x="1150074" y="17455"/>
                  <a:pt x="717904" y="-22581"/>
                  <a:pt x="514531" y="12776"/>
                </a:cubicBezTo>
                <a:cubicBezTo>
                  <a:pt x="311158" y="48133"/>
                  <a:pt x="-91680" y="17349"/>
                  <a:pt x="18858" y="493826"/>
                </a:cubicBezTo>
                <a:cubicBezTo>
                  <a:pt x="48481" y="635749"/>
                  <a:pt x="581495" y="654822"/>
                  <a:pt x="623310" y="663490"/>
                </a:cubicBezTo>
                <a:cubicBezTo>
                  <a:pt x="804761" y="700161"/>
                  <a:pt x="706273" y="799317"/>
                  <a:pt x="706273" y="799317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23E32A87-27EB-4E8C-A286-AC27F2A142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381631" flipH="1">
            <a:off x="4086067" y="493484"/>
            <a:ext cx="5016912" cy="2271814"/>
          </a:xfrm>
          <a:custGeom>
            <a:avLst/>
            <a:gdLst>
              <a:gd name="connsiteX0" fmla="*/ 628580 w 1248448"/>
              <a:gd name="connsiteY0" fmla="*/ 873029 h 873038"/>
              <a:gd name="connsiteX1" fmla="*/ 820985 w 1248448"/>
              <a:gd name="connsiteY1" fmla="*/ 803115 h 873038"/>
              <a:gd name="connsiteX2" fmla="*/ 1179791 w 1248448"/>
              <a:gd name="connsiteY2" fmla="*/ 630332 h 873038"/>
              <a:gd name="connsiteX3" fmla="*/ 1178744 w 1248448"/>
              <a:gd name="connsiteY3" fmla="*/ 192753 h 873038"/>
              <a:gd name="connsiteX4" fmla="*/ 459416 w 1248448"/>
              <a:gd name="connsiteY4" fmla="*/ 32447 h 873038"/>
              <a:gd name="connsiteX5" fmla="*/ 7264 w 1248448"/>
              <a:gd name="connsiteY5" fmla="*/ 595184 h 873038"/>
              <a:gd name="connsiteX6" fmla="*/ 545617 w 1248448"/>
              <a:gd name="connsiteY6" fmla="*/ 737202 h 873038"/>
              <a:gd name="connsiteX7" fmla="*/ 628580 w 1248448"/>
              <a:gd name="connsiteY7" fmla="*/ 873029 h 873038"/>
              <a:gd name="connsiteX0" fmla="*/ 666451 w 1286279"/>
              <a:gd name="connsiteY0" fmla="*/ 861647 h 861647"/>
              <a:gd name="connsiteX1" fmla="*/ 858856 w 1286279"/>
              <a:gd name="connsiteY1" fmla="*/ 791733 h 861647"/>
              <a:gd name="connsiteX2" fmla="*/ 1217662 w 1286279"/>
              <a:gd name="connsiteY2" fmla="*/ 618950 h 861647"/>
              <a:gd name="connsiteX3" fmla="*/ 1216615 w 1286279"/>
              <a:gd name="connsiteY3" fmla="*/ 181371 h 861647"/>
              <a:gd name="connsiteX4" fmla="*/ 497287 w 1286279"/>
              <a:gd name="connsiteY4" fmla="*/ 21065 h 861647"/>
              <a:gd name="connsiteX5" fmla="*/ 1905 w 1286279"/>
              <a:gd name="connsiteY5" fmla="*/ 582684 h 861647"/>
              <a:gd name="connsiteX6" fmla="*/ 583488 w 1286279"/>
              <a:gd name="connsiteY6" fmla="*/ 725820 h 861647"/>
              <a:gd name="connsiteX7" fmla="*/ 666451 w 1286279"/>
              <a:gd name="connsiteY7" fmla="*/ 861647 h 861647"/>
              <a:gd name="connsiteX0" fmla="*/ 676619 w 1296447"/>
              <a:gd name="connsiteY0" fmla="*/ 861647 h 861647"/>
              <a:gd name="connsiteX1" fmla="*/ 869024 w 1296447"/>
              <a:gd name="connsiteY1" fmla="*/ 791733 h 861647"/>
              <a:gd name="connsiteX2" fmla="*/ 1227830 w 1296447"/>
              <a:gd name="connsiteY2" fmla="*/ 618950 h 861647"/>
              <a:gd name="connsiteX3" fmla="*/ 1226783 w 1296447"/>
              <a:gd name="connsiteY3" fmla="*/ 181371 h 861647"/>
              <a:gd name="connsiteX4" fmla="*/ 507455 w 1296447"/>
              <a:gd name="connsiteY4" fmla="*/ 21065 h 861647"/>
              <a:gd name="connsiteX5" fmla="*/ 12073 w 1296447"/>
              <a:gd name="connsiteY5" fmla="*/ 582684 h 861647"/>
              <a:gd name="connsiteX6" fmla="*/ 593656 w 1296447"/>
              <a:gd name="connsiteY6" fmla="*/ 725820 h 861647"/>
              <a:gd name="connsiteX7" fmla="*/ 676619 w 1296447"/>
              <a:gd name="connsiteY7" fmla="*/ 861647 h 861647"/>
              <a:gd name="connsiteX0" fmla="*/ 679058 w 1298886"/>
              <a:gd name="connsiteY0" fmla="*/ 861647 h 861647"/>
              <a:gd name="connsiteX1" fmla="*/ 871463 w 1298886"/>
              <a:gd name="connsiteY1" fmla="*/ 791733 h 861647"/>
              <a:gd name="connsiteX2" fmla="*/ 1230269 w 1298886"/>
              <a:gd name="connsiteY2" fmla="*/ 618950 h 861647"/>
              <a:gd name="connsiteX3" fmla="*/ 1229222 w 1298886"/>
              <a:gd name="connsiteY3" fmla="*/ 181371 h 861647"/>
              <a:gd name="connsiteX4" fmla="*/ 509894 w 1298886"/>
              <a:gd name="connsiteY4" fmla="*/ 21065 h 861647"/>
              <a:gd name="connsiteX5" fmla="*/ 14512 w 1298886"/>
              <a:gd name="connsiteY5" fmla="*/ 582684 h 861647"/>
              <a:gd name="connsiteX6" fmla="*/ 596095 w 1298886"/>
              <a:gd name="connsiteY6" fmla="*/ 725820 h 861647"/>
              <a:gd name="connsiteX7" fmla="*/ 679058 w 1298886"/>
              <a:gd name="connsiteY7" fmla="*/ 861647 h 861647"/>
              <a:gd name="connsiteX0" fmla="*/ 679145 w 1305009"/>
              <a:gd name="connsiteY0" fmla="*/ 863804 h 863804"/>
              <a:gd name="connsiteX1" fmla="*/ 871550 w 1305009"/>
              <a:gd name="connsiteY1" fmla="*/ 793890 h 863804"/>
              <a:gd name="connsiteX2" fmla="*/ 1230356 w 1305009"/>
              <a:gd name="connsiteY2" fmla="*/ 621107 h 863804"/>
              <a:gd name="connsiteX3" fmla="*/ 1246771 w 1305009"/>
              <a:gd name="connsiteY3" fmla="*/ 172583 h 863804"/>
              <a:gd name="connsiteX4" fmla="*/ 509981 w 1305009"/>
              <a:gd name="connsiteY4" fmla="*/ 23222 h 863804"/>
              <a:gd name="connsiteX5" fmla="*/ 14599 w 1305009"/>
              <a:gd name="connsiteY5" fmla="*/ 584841 h 863804"/>
              <a:gd name="connsiteX6" fmla="*/ 596182 w 1305009"/>
              <a:gd name="connsiteY6" fmla="*/ 727977 h 863804"/>
              <a:gd name="connsiteX7" fmla="*/ 679145 w 1305009"/>
              <a:gd name="connsiteY7" fmla="*/ 863804 h 863804"/>
              <a:gd name="connsiteX0" fmla="*/ 679230 w 1311184"/>
              <a:gd name="connsiteY0" fmla="*/ 843802 h 843802"/>
              <a:gd name="connsiteX1" fmla="*/ 871635 w 1311184"/>
              <a:gd name="connsiteY1" fmla="*/ 773888 h 843802"/>
              <a:gd name="connsiteX2" fmla="*/ 1230441 w 1311184"/>
              <a:gd name="connsiteY2" fmla="*/ 601105 h 843802"/>
              <a:gd name="connsiteX3" fmla="*/ 1246856 w 1311184"/>
              <a:gd name="connsiteY3" fmla="*/ 152581 h 843802"/>
              <a:gd name="connsiteX4" fmla="*/ 507394 w 1311184"/>
              <a:gd name="connsiteY4" fmla="*/ 22407 h 843802"/>
              <a:gd name="connsiteX5" fmla="*/ 14684 w 1311184"/>
              <a:gd name="connsiteY5" fmla="*/ 564839 h 843802"/>
              <a:gd name="connsiteX6" fmla="*/ 596267 w 1311184"/>
              <a:gd name="connsiteY6" fmla="*/ 707975 h 843802"/>
              <a:gd name="connsiteX7" fmla="*/ 679230 w 1311184"/>
              <a:gd name="connsiteY7" fmla="*/ 843802 h 843802"/>
              <a:gd name="connsiteX0" fmla="*/ 680987 w 1312941"/>
              <a:gd name="connsiteY0" fmla="*/ 832452 h 832452"/>
              <a:gd name="connsiteX1" fmla="*/ 873392 w 1312941"/>
              <a:gd name="connsiteY1" fmla="*/ 762538 h 832452"/>
              <a:gd name="connsiteX2" fmla="*/ 1232198 w 1312941"/>
              <a:gd name="connsiteY2" fmla="*/ 589755 h 832452"/>
              <a:gd name="connsiteX3" fmla="*/ 1248613 w 1312941"/>
              <a:gd name="connsiteY3" fmla="*/ 141231 h 832452"/>
              <a:gd name="connsiteX4" fmla="*/ 509151 w 1312941"/>
              <a:gd name="connsiteY4" fmla="*/ 11057 h 832452"/>
              <a:gd name="connsiteX5" fmla="*/ 16441 w 1312941"/>
              <a:gd name="connsiteY5" fmla="*/ 553489 h 832452"/>
              <a:gd name="connsiteX6" fmla="*/ 598024 w 1312941"/>
              <a:gd name="connsiteY6" fmla="*/ 696625 h 832452"/>
              <a:gd name="connsiteX7" fmla="*/ 680987 w 1312941"/>
              <a:gd name="connsiteY7" fmla="*/ 832452 h 832452"/>
              <a:gd name="connsiteX0" fmla="*/ 682950 w 1314904"/>
              <a:gd name="connsiteY0" fmla="*/ 830411 h 830411"/>
              <a:gd name="connsiteX1" fmla="*/ 875355 w 1314904"/>
              <a:gd name="connsiteY1" fmla="*/ 760497 h 830411"/>
              <a:gd name="connsiteX2" fmla="*/ 1234161 w 1314904"/>
              <a:gd name="connsiteY2" fmla="*/ 587714 h 830411"/>
              <a:gd name="connsiteX3" fmla="*/ 1250576 w 1314904"/>
              <a:gd name="connsiteY3" fmla="*/ 139190 h 830411"/>
              <a:gd name="connsiteX4" fmla="*/ 511114 w 1314904"/>
              <a:gd name="connsiteY4" fmla="*/ 9016 h 830411"/>
              <a:gd name="connsiteX5" fmla="*/ 18404 w 1314904"/>
              <a:gd name="connsiteY5" fmla="*/ 551448 h 830411"/>
              <a:gd name="connsiteX6" fmla="*/ 599987 w 1314904"/>
              <a:gd name="connsiteY6" fmla="*/ 694584 h 830411"/>
              <a:gd name="connsiteX7" fmla="*/ 682950 w 1314904"/>
              <a:gd name="connsiteY7" fmla="*/ 830411 h 830411"/>
              <a:gd name="connsiteX0" fmla="*/ 683968 w 1317367"/>
              <a:gd name="connsiteY0" fmla="*/ 798885 h 798885"/>
              <a:gd name="connsiteX1" fmla="*/ 876373 w 1317367"/>
              <a:gd name="connsiteY1" fmla="*/ 728971 h 798885"/>
              <a:gd name="connsiteX2" fmla="*/ 1235179 w 1317367"/>
              <a:gd name="connsiteY2" fmla="*/ 556188 h 798885"/>
              <a:gd name="connsiteX3" fmla="*/ 1251594 w 1317367"/>
              <a:gd name="connsiteY3" fmla="*/ 107664 h 798885"/>
              <a:gd name="connsiteX4" fmla="*/ 492226 w 1317367"/>
              <a:gd name="connsiteY4" fmla="*/ 12344 h 798885"/>
              <a:gd name="connsiteX5" fmla="*/ 19422 w 1317367"/>
              <a:gd name="connsiteY5" fmla="*/ 519922 h 798885"/>
              <a:gd name="connsiteX6" fmla="*/ 601005 w 1317367"/>
              <a:gd name="connsiteY6" fmla="*/ 663058 h 798885"/>
              <a:gd name="connsiteX7" fmla="*/ 683968 w 1317367"/>
              <a:gd name="connsiteY7" fmla="*/ 798885 h 798885"/>
              <a:gd name="connsiteX0" fmla="*/ 686384 w 1319783"/>
              <a:gd name="connsiteY0" fmla="*/ 802389 h 802389"/>
              <a:gd name="connsiteX1" fmla="*/ 878789 w 1319783"/>
              <a:gd name="connsiteY1" fmla="*/ 732475 h 802389"/>
              <a:gd name="connsiteX2" fmla="*/ 1237595 w 1319783"/>
              <a:gd name="connsiteY2" fmla="*/ 559692 h 802389"/>
              <a:gd name="connsiteX3" fmla="*/ 1254010 w 1319783"/>
              <a:gd name="connsiteY3" fmla="*/ 111168 h 802389"/>
              <a:gd name="connsiteX4" fmla="*/ 494642 w 1319783"/>
              <a:gd name="connsiteY4" fmla="*/ 15848 h 802389"/>
              <a:gd name="connsiteX5" fmla="*/ 21838 w 1319783"/>
              <a:gd name="connsiteY5" fmla="*/ 523426 h 802389"/>
              <a:gd name="connsiteX6" fmla="*/ 603421 w 1319783"/>
              <a:gd name="connsiteY6" fmla="*/ 666562 h 802389"/>
              <a:gd name="connsiteX7" fmla="*/ 686384 w 1319783"/>
              <a:gd name="connsiteY7" fmla="*/ 802389 h 802389"/>
              <a:gd name="connsiteX0" fmla="*/ 702121 w 1335520"/>
              <a:gd name="connsiteY0" fmla="*/ 811669 h 811669"/>
              <a:gd name="connsiteX1" fmla="*/ 894526 w 1335520"/>
              <a:gd name="connsiteY1" fmla="*/ 741755 h 811669"/>
              <a:gd name="connsiteX2" fmla="*/ 1253332 w 1335520"/>
              <a:gd name="connsiteY2" fmla="*/ 568972 h 811669"/>
              <a:gd name="connsiteX3" fmla="*/ 1269747 w 1335520"/>
              <a:gd name="connsiteY3" fmla="*/ 120448 h 811669"/>
              <a:gd name="connsiteX4" fmla="*/ 510379 w 1335520"/>
              <a:gd name="connsiteY4" fmla="*/ 25128 h 811669"/>
              <a:gd name="connsiteX5" fmla="*/ 14706 w 1335520"/>
              <a:gd name="connsiteY5" fmla="*/ 506178 h 811669"/>
              <a:gd name="connsiteX6" fmla="*/ 619158 w 1335520"/>
              <a:gd name="connsiteY6" fmla="*/ 675842 h 811669"/>
              <a:gd name="connsiteX7" fmla="*/ 702121 w 1335520"/>
              <a:gd name="connsiteY7" fmla="*/ 811669 h 811669"/>
              <a:gd name="connsiteX0" fmla="*/ 706485 w 1339884"/>
              <a:gd name="connsiteY0" fmla="*/ 811669 h 811669"/>
              <a:gd name="connsiteX1" fmla="*/ 898890 w 1339884"/>
              <a:gd name="connsiteY1" fmla="*/ 741755 h 811669"/>
              <a:gd name="connsiteX2" fmla="*/ 1257696 w 1339884"/>
              <a:gd name="connsiteY2" fmla="*/ 568972 h 811669"/>
              <a:gd name="connsiteX3" fmla="*/ 1274111 w 1339884"/>
              <a:gd name="connsiteY3" fmla="*/ 120448 h 811669"/>
              <a:gd name="connsiteX4" fmla="*/ 514743 w 1339884"/>
              <a:gd name="connsiteY4" fmla="*/ 25128 h 811669"/>
              <a:gd name="connsiteX5" fmla="*/ 19070 w 1339884"/>
              <a:gd name="connsiteY5" fmla="*/ 506178 h 811669"/>
              <a:gd name="connsiteX6" fmla="*/ 623522 w 1339884"/>
              <a:gd name="connsiteY6" fmla="*/ 675842 h 811669"/>
              <a:gd name="connsiteX7" fmla="*/ 706485 w 1339884"/>
              <a:gd name="connsiteY7" fmla="*/ 811669 h 811669"/>
              <a:gd name="connsiteX0" fmla="*/ 706273 w 1339672"/>
              <a:gd name="connsiteY0" fmla="*/ 799317 h 799317"/>
              <a:gd name="connsiteX1" fmla="*/ 898678 w 1339672"/>
              <a:gd name="connsiteY1" fmla="*/ 729403 h 799317"/>
              <a:gd name="connsiteX2" fmla="*/ 1257484 w 1339672"/>
              <a:gd name="connsiteY2" fmla="*/ 556620 h 799317"/>
              <a:gd name="connsiteX3" fmla="*/ 1273899 w 1339672"/>
              <a:gd name="connsiteY3" fmla="*/ 108096 h 799317"/>
              <a:gd name="connsiteX4" fmla="*/ 514531 w 1339672"/>
              <a:gd name="connsiteY4" fmla="*/ 12776 h 799317"/>
              <a:gd name="connsiteX5" fmla="*/ 18858 w 1339672"/>
              <a:gd name="connsiteY5" fmla="*/ 493826 h 799317"/>
              <a:gd name="connsiteX6" fmla="*/ 623310 w 1339672"/>
              <a:gd name="connsiteY6" fmla="*/ 663490 h 799317"/>
              <a:gd name="connsiteX7" fmla="*/ 706273 w 1339672"/>
              <a:gd name="connsiteY7" fmla="*/ 799317 h 7993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39672" h="799317">
                <a:moveTo>
                  <a:pt x="706273" y="799317"/>
                </a:moveTo>
                <a:cubicBezTo>
                  <a:pt x="789712" y="787887"/>
                  <a:pt x="857339" y="727879"/>
                  <a:pt x="898678" y="729403"/>
                </a:cubicBezTo>
                <a:cubicBezTo>
                  <a:pt x="967829" y="732070"/>
                  <a:pt x="1194947" y="660171"/>
                  <a:pt x="1257484" y="556620"/>
                </a:cubicBezTo>
                <a:cubicBezTo>
                  <a:pt x="1320021" y="453069"/>
                  <a:pt x="1397724" y="198737"/>
                  <a:pt x="1273899" y="108096"/>
                </a:cubicBezTo>
                <a:cubicBezTo>
                  <a:pt x="1150074" y="17455"/>
                  <a:pt x="717904" y="-22581"/>
                  <a:pt x="514531" y="12776"/>
                </a:cubicBezTo>
                <a:cubicBezTo>
                  <a:pt x="311158" y="48133"/>
                  <a:pt x="-91680" y="17349"/>
                  <a:pt x="18858" y="493826"/>
                </a:cubicBezTo>
                <a:cubicBezTo>
                  <a:pt x="48481" y="635749"/>
                  <a:pt x="581495" y="654822"/>
                  <a:pt x="623310" y="663490"/>
                </a:cubicBezTo>
                <a:cubicBezTo>
                  <a:pt x="804761" y="700161"/>
                  <a:pt x="706273" y="799317"/>
                  <a:pt x="706273" y="799317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97240AE-81B1-E1C7-34C4-20043075F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2282" y="860609"/>
            <a:ext cx="4621687" cy="125829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The most important thing to remember ….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7898174-1D6C-4BFB-EC76-16F17B92ED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57702" y="2265829"/>
            <a:ext cx="4236001" cy="3501011"/>
          </a:xfrm>
        </p:spPr>
        <p:txBody>
          <a:bodyPr anchor="ctr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GB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n-GB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90000"/>
              </a:lnSpc>
            </a:pPr>
            <a:r>
              <a:rPr lang="en-GB" sz="20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This form must be completed</a:t>
            </a:r>
            <a:r>
              <a:rPr lang="en-GB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20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and approved </a:t>
            </a:r>
            <a:r>
              <a:rPr lang="en-GB" sz="2000" b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prior to undertaking </a:t>
            </a:r>
            <a:r>
              <a:rPr lang="en-GB" sz="20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any research activity </a:t>
            </a:r>
            <a:endParaRPr lang="en-GB" sz="20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90000"/>
              </a:lnSpc>
            </a:pPr>
            <a:endParaRPr lang="en-GB" sz="2000" dirty="0"/>
          </a:p>
        </p:txBody>
      </p:sp>
      <p:pic>
        <p:nvPicPr>
          <p:cNvPr id="42" name="Audio 41">
            <a:hlinkClick r:id="" action="ppaction://media"/>
            <a:extLst>
              <a:ext uri="{FF2B5EF4-FFF2-40B4-BE49-F238E27FC236}">
                <a16:creationId xmlns:a16="http://schemas.microsoft.com/office/drawing/2014/main" id="{3FDB05F6-5BB3-6A6B-4D88-225D0B9564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768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119"/>
    </mc:Choice>
    <mc:Fallback xmlns="">
      <p:transition spd="slow" advTm="751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96A35EAA-ED80-4FF1-942C-82B1D483AF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33683" flipH="1">
            <a:off x="977627" y="481134"/>
            <a:ext cx="9378187" cy="5238589"/>
          </a:xfrm>
          <a:custGeom>
            <a:avLst/>
            <a:gdLst/>
            <a:ahLst/>
            <a:cxnLst/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415F49B-3CBC-46CF-AFB5-988852D047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33683" flipH="1">
            <a:off x="1010574" y="456230"/>
            <a:ext cx="9378187" cy="5238589"/>
          </a:xfrm>
          <a:custGeom>
            <a:avLst/>
            <a:gdLst/>
            <a:ahLst/>
            <a:cxnLst/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83AF9C6E-31D5-480C-AE10-9BA3E4ED1A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nalogue wall clock">
            <a:extLst>
              <a:ext uri="{FF2B5EF4-FFF2-40B4-BE49-F238E27FC236}">
                <a16:creationId xmlns:a16="http://schemas.microsoft.com/office/drawing/2014/main" id="{1E86DBCA-0A0D-A3E1-BE8D-BEAD776D421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6514" b="8900"/>
          <a:stretch/>
        </p:blipFill>
        <p:spPr>
          <a:xfrm>
            <a:off x="20" y="10"/>
            <a:ext cx="12191979" cy="6857989"/>
          </a:xfrm>
          <a:prstGeom prst="rect">
            <a:avLst/>
          </a:pr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B155D881-5851-4819-8BA3-E10CC37A96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06642" y="540327"/>
            <a:ext cx="6445274" cy="2161309"/>
          </a:xfrm>
          <a:custGeom>
            <a:avLst/>
            <a:gdLst>
              <a:gd name="connsiteX0" fmla="*/ 4456852 w 7096563"/>
              <a:gd name="connsiteY0" fmla="*/ 382 h 2526654"/>
              <a:gd name="connsiteX1" fmla="*/ 5996285 w 7096563"/>
              <a:gd name="connsiteY1" fmla="*/ 12882 h 2526654"/>
              <a:gd name="connsiteX2" fmla="*/ 7029234 w 7096563"/>
              <a:gd name="connsiteY2" fmla="*/ 444804 h 2526654"/>
              <a:gd name="connsiteX3" fmla="*/ 6956662 w 7096563"/>
              <a:gd name="connsiteY3" fmla="*/ 1562396 h 2526654"/>
              <a:gd name="connsiteX4" fmla="*/ 6145668 w 7096563"/>
              <a:gd name="connsiteY4" fmla="*/ 1942015 h 2526654"/>
              <a:gd name="connsiteX5" fmla="*/ 5837370 w 7096563"/>
              <a:gd name="connsiteY5" fmla="*/ 1959647 h 2526654"/>
              <a:gd name="connsiteX6" fmla="*/ 5815841 w 7096563"/>
              <a:gd name="connsiteY6" fmla="*/ 2526654 h 2526654"/>
              <a:gd name="connsiteX7" fmla="*/ 5303195 w 7096563"/>
              <a:gd name="connsiteY7" fmla="*/ 1946413 h 2526654"/>
              <a:gd name="connsiteX8" fmla="*/ 5039055 w 7096563"/>
              <a:gd name="connsiteY8" fmla="*/ 1933347 h 2526654"/>
              <a:gd name="connsiteX9" fmla="*/ 875181 w 7096563"/>
              <a:gd name="connsiteY9" fmla="*/ 1954285 h 2526654"/>
              <a:gd name="connsiteX10" fmla="*/ 149462 w 7096563"/>
              <a:gd name="connsiteY10" fmla="*/ 1489824 h 2526654"/>
              <a:gd name="connsiteX11" fmla="*/ 33346 w 7096563"/>
              <a:gd name="connsiteY11" fmla="*/ 604461 h 2526654"/>
              <a:gd name="connsiteX12" fmla="*/ 761024 w 7096563"/>
              <a:gd name="connsiteY12" fmla="*/ 99968 h 2526654"/>
              <a:gd name="connsiteX13" fmla="*/ 2289456 w 7096563"/>
              <a:gd name="connsiteY13" fmla="*/ 35686 h 2526654"/>
              <a:gd name="connsiteX14" fmla="*/ 2355877 w 7096563"/>
              <a:gd name="connsiteY14" fmla="*/ 33952 h 2526654"/>
              <a:gd name="connsiteX15" fmla="*/ 2355877 w 7096563"/>
              <a:gd name="connsiteY15" fmla="*/ 18770 h 2526654"/>
              <a:gd name="connsiteX16" fmla="*/ 2878392 w 7096563"/>
              <a:gd name="connsiteY16" fmla="*/ 18770 h 2526654"/>
              <a:gd name="connsiteX17" fmla="*/ 2878392 w 7096563"/>
              <a:gd name="connsiteY17" fmla="*/ 20840 h 2526654"/>
              <a:gd name="connsiteX18" fmla="*/ 3326250 w 7096563"/>
              <a:gd name="connsiteY18" fmla="*/ 11889 h 2526654"/>
              <a:gd name="connsiteX19" fmla="*/ 4456852 w 7096563"/>
              <a:gd name="connsiteY19" fmla="*/ 382 h 2526654"/>
              <a:gd name="connsiteX0" fmla="*/ 4456852 w 7096563"/>
              <a:gd name="connsiteY0" fmla="*/ 0 h 2526272"/>
              <a:gd name="connsiteX1" fmla="*/ 5996285 w 7096563"/>
              <a:gd name="connsiteY1" fmla="*/ 12500 h 2526272"/>
              <a:gd name="connsiteX2" fmla="*/ 7029234 w 7096563"/>
              <a:gd name="connsiteY2" fmla="*/ 444422 h 2526272"/>
              <a:gd name="connsiteX3" fmla="*/ 6956662 w 7096563"/>
              <a:gd name="connsiteY3" fmla="*/ 1562014 h 2526272"/>
              <a:gd name="connsiteX4" fmla="*/ 6145668 w 7096563"/>
              <a:gd name="connsiteY4" fmla="*/ 1941633 h 2526272"/>
              <a:gd name="connsiteX5" fmla="*/ 5837370 w 7096563"/>
              <a:gd name="connsiteY5" fmla="*/ 1959265 h 2526272"/>
              <a:gd name="connsiteX6" fmla="*/ 5815841 w 7096563"/>
              <a:gd name="connsiteY6" fmla="*/ 2526272 h 2526272"/>
              <a:gd name="connsiteX7" fmla="*/ 5303195 w 7096563"/>
              <a:gd name="connsiteY7" fmla="*/ 1946031 h 2526272"/>
              <a:gd name="connsiteX8" fmla="*/ 5039055 w 7096563"/>
              <a:gd name="connsiteY8" fmla="*/ 1932965 h 2526272"/>
              <a:gd name="connsiteX9" fmla="*/ 875181 w 7096563"/>
              <a:gd name="connsiteY9" fmla="*/ 1953903 h 2526272"/>
              <a:gd name="connsiteX10" fmla="*/ 149462 w 7096563"/>
              <a:gd name="connsiteY10" fmla="*/ 1489442 h 2526272"/>
              <a:gd name="connsiteX11" fmla="*/ 33346 w 7096563"/>
              <a:gd name="connsiteY11" fmla="*/ 604079 h 2526272"/>
              <a:gd name="connsiteX12" fmla="*/ 761024 w 7096563"/>
              <a:gd name="connsiteY12" fmla="*/ 99586 h 2526272"/>
              <a:gd name="connsiteX13" fmla="*/ 2289456 w 7096563"/>
              <a:gd name="connsiteY13" fmla="*/ 35304 h 2526272"/>
              <a:gd name="connsiteX14" fmla="*/ 2355877 w 7096563"/>
              <a:gd name="connsiteY14" fmla="*/ 33570 h 2526272"/>
              <a:gd name="connsiteX15" fmla="*/ 2878392 w 7096563"/>
              <a:gd name="connsiteY15" fmla="*/ 18388 h 2526272"/>
              <a:gd name="connsiteX16" fmla="*/ 2878392 w 7096563"/>
              <a:gd name="connsiteY16" fmla="*/ 20458 h 2526272"/>
              <a:gd name="connsiteX17" fmla="*/ 3326250 w 7096563"/>
              <a:gd name="connsiteY17" fmla="*/ 11507 h 2526272"/>
              <a:gd name="connsiteX18" fmla="*/ 4456852 w 7096563"/>
              <a:gd name="connsiteY18" fmla="*/ 0 h 2526272"/>
              <a:gd name="connsiteX0" fmla="*/ 4456852 w 7096563"/>
              <a:gd name="connsiteY0" fmla="*/ 0 h 2526272"/>
              <a:gd name="connsiteX1" fmla="*/ 5996285 w 7096563"/>
              <a:gd name="connsiteY1" fmla="*/ 12500 h 2526272"/>
              <a:gd name="connsiteX2" fmla="*/ 7029234 w 7096563"/>
              <a:gd name="connsiteY2" fmla="*/ 444422 h 2526272"/>
              <a:gd name="connsiteX3" fmla="*/ 6956662 w 7096563"/>
              <a:gd name="connsiteY3" fmla="*/ 1562014 h 2526272"/>
              <a:gd name="connsiteX4" fmla="*/ 6145668 w 7096563"/>
              <a:gd name="connsiteY4" fmla="*/ 1941633 h 2526272"/>
              <a:gd name="connsiteX5" fmla="*/ 5837370 w 7096563"/>
              <a:gd name="connsiteY5" fmla="*/ 1959265 h 2526272"/>
              <a:gd name="connsiteX6" fmla="*/ 5815841 w 7096563"/>
              <a:gd name="connsiteY6" fmla="*/ 2526272 h 2526272"/>
              <a:gd name="connsiteX7" fmla="*/ 5303195 w 7096563"/>
              <a:gd name="connsiteY7" fmla="*/ 1946031 h 2526272"/>
              <a:gd name="connsiteX8" fmla="*/ 5039055 w 7096563"/>
              <a:gd name="connsiteY8" fmla="*/ 1932965 h 2526272"/>
              <a:gd name="connsiteX9" fmla="*/ 875181 w 7096563"/>
              <a:gd name="connsiteY9" fmla="*/ 1953903 h 2526272"/>
              <a:gd name="connsiteX10" fmla="*/ 149462 w 7096563"/>
              <a:gd name="connsiteY10" fmla="*/ 1489442 h 2526272"/>
              <a:gd name="connsiteX11" fmla="*/ 33346 w 7096563"/>
              <a:gd name="connsiteY11" fmla="*/ 604079 h 2526272"/>
              <a:gd name="connsiteX12" fmla="*/ 761024 w 7096563"/>
              <a:gd name="connsiteY12" fmla="*/ 99586 h 2526272"/>
              <a:gd name="connsiteX13" fmla="*/ 2289456 w 7096563"/>
              <a:gd name="connsiteY13" fmla="*/ 35304 h 2526272"/>
              <a:gd name="connsiteX14" fmla="*/ 2355877 w 7096563"/>
              <a:gd name="connsiteY14" fmla="*/ 33570 h 2526272"/>
              <a:gd name="connsiteX15" fmla="*/ 2878392 w 7096563"/>
              <a:gd name="connsiteY15" fmla="*/ 18388 h 2526272"/>
              <a:gd name="connsiteX16" fmla="*/ 3326250 w 7096563"/>
              <a:gd name="connsiteY16" fmla="*/ 11507 h 2526272"/>
              <a:gd name="connsiteX17" fmla="*/ 4456852 w 7096563"/>
              <a:gd name="connsiteY17" fmla="*/ 0 h 2526272"/>
              <a:gd name="connsiteX0" fmla="*/ 4456852 w 7096563"/>
              <a:gd name="connsiteY0" fmla="*/ 0 h 2526272"/>
              <a:gd name="connsiteX1" fmla="*/ 5996285 w 7096563"/>
              <a:gd name="connsiteY1" fmla="*/ 12500 h 2526272"/>
              <a:gd name="connsiteX2" fmla="*/ 7029234 w 7096563"/>
              <a:gd name="connsiteY2" fmla="*/ 444422 h 2526272"/>
              <a:gd name="connsiteX3" fmla="*/ 6956662 w 7096563"/>
              <a:gd name="connsiteY3" fmla="*/ 1562014 h 2526272"/>
              <a:gd name="connsiteX4" fmla="*/ 6145668 w 7096563"/>
              <a:gd name="connsiteY4" fmla="*/ 1941633 h 2526272"/>
              <a:gd name="connsiteX5" fmla="*/ 5837370 w 7096563"/>
              <a:gd name="connsiteY5" fmla="*/ 1959265 h 2526272"/>
              <a:gd name="connsiteX6" fmla="*/ 5815841 w 7096563"/>
              <a:gd name="connsiteY6" fmla="*/ 2526272 h 2526272"/>
              <a:gd name="connsiteX7" fmla="*/ 5303195 w 7096563"/>
              <a:gd name="connsiteY7" fmla="*/ 1946031 h 2526272"/>
              <a:gd name="connsiteX8" fmla="*/ 5039055 w 7096563"/>
              <a:gd name="connsiteY8" fmla="*/ 1932965 h 2526272"/>
              <a:gd name="connsiteX9" fmla="*/ 875181 w 7096563"/>
              <a:gd name="connsiteY9" fmla="*/ 1953903 h 2526272"/>
              <a:gd name="connsiteX10" fmla="*/ 149462 w 7096563"/>
              <a:gd name="connsiteY10" fmla="*/ 1489442 h 2526272"/>
              <a:gd name="connsiteX11" fmla="*/ 33346 w 7096563"/>
              <a:gd name="connsiteY11" fmla="*/ 604079 h 2526272"/>
              <a:gd name="connsiteX12" fmla="*/ 761024 w 7096563"/>
              <a:gd name="connsiteY12" fmla="*/ 99586 h 2526272"/>
              <a:gd name="connsiteX13" fmla="*/ 2289456 w 7096563"/>
              <a:gd name="connsiteY13" fmla="*/ 35304 h 2526272"/>
              <a:gd name="connsiteX14" fmla="*/ 2878392 w 7096563"/>
              <a:gd name="connsiteY14" fmla="*/ 18388 h 2526272"/>
              <a:gd name="connsiteX15" fmla="*/ 3326250 w 7096563"/>
              <a:gd name="connsiteY15" fmla="*/ 11507 h 2526272"/>
              <a:gd name="connsiteX16" fmla="*/ 4456852 w 7096563"/>
              <a:gd name="connsiteY16" fmla="*/ 0 h 2526272"/>
              <a:gd name="connsiteX0" fmla="*/ 4456852 w 7096563"/>
              <a:gd name="connsiteY0" fmla="*/ 0 h 2526272"/>
              <a:gd name="connsiteX1" fmla="*/ 5996285 w 7096563"/>
              <a:gd name="connsiteY1" fmla="*/ 12500 h 2526272"/>
              <a:gd name="connsiteX2" fmla="*/ 7029234 w 7096563"/>
              <a:gd name="connsiteY2" fmla="*/ 444422 h 2526272"/>
              <a:gd name="connsiteX3" fmla="*/ 6956662 w 7096563"/>
              <a:gd name="connsiteY3" fmla="*/ 1562014 h 2526272"/>
              <a:gd name="connsiteX4" fmla="*/ 6145668 w 7096563"/>
              <a:gd name="connsiteY4" fmla="*/ 1941633 h 2526272"/>
              <a:gd name="connsiteX5" fmla="*/ 5837370 w 7096563"/>
              <a:gd name="connsiteY5" fmla="*/ 1959265 h 2526272"/>
              <a:gd name="connsiteX6" fmla="*/ 5815841 w 7096563"/>
              <a:gd name="connsiteY6" fmla="*/ 2526272 h 2526272"/>
              <a:gd name="connsiteX7" fmla="*/ 5303195 w 7096563"/>
              <a:gd name="connsiteY7" fmla="*/ 1946031 h 2526272"/>
              <a:gd name="connsiteX8" fmla="*/ 5039055 w 7096563"/>
              <a:gd name="connsiteY8" fmla="*/ 1932965 h 2526272"/>
              <a:gd name="connsiteX9" fmla="*/ 875181 w 7096563"/>
              <a:gd name="connsiteY9" fmla="*/ 1953903 h 2526272"/>
              <a:gd name="connsiteX10" fmla="*/ 149462 w 7096563"/>
              <a:gd name="connsiteY10" fmla="*/ 1489442 h 2526272"/>
              <a:gd name="connsiteX11" fmla="*/ 33346 w 7096563"/>
              <a:gd name="connsiteY11" fmla="*/ 604079 h 2526272"/>
              <a:gd name="connsiteX12" fmla="*/ 761024 w 7096563"/>
              <a:gd name="connsiteY12" fmla="*/ 99586 h 2526272"/>
              <a:gd name="connsiteX13" fmla="*/ 2289456 w 7096563"/>
              <a:gd name="connsiteY13" fmla="*/ 35304 h 2526272"/>
              <a:gd name="connsiteX14" fmla="*/ 3326250 w 7096563"/>
              <a:gd name="connsiteY14" fmla="*/ 11507 h 2526272"/>
              <a:gd name="connsiteX15" fmla="*/ 4456852 w 7096563"/>
              <a:gd name="connsiteY15" fmla="*/ 0 h 2526272"/>
              <a:gd name="connsiteX0" fmla="*/ 4456852 w 7096563"/>
              <a:gd name="connsiteY0" fmla="*/ 0 h 2526272"/>
              <a:gd name="connsiteX1" fmla="*/ 5996285 w 7096563"/>
              <a:gd name="connsiteY1" fmla="*/ 12500 h 2526272"/>
              <a:gd name="connsiteX2" fmla="*/ 7029234 w 7096563"/>
              <a:gd name="connsiteY2" fmla="*/ 444422 h 2526272"/>
              <a:gd name="connsiteX3" fmla="*/ 6956662 w 7096563"/>
              <a:gd name="connsiteY3" fmla="*/ 1562014 h 2526272"/>
              <a:gd name="connsiteX4" fmla="*/ 6145668 w 7096563"/>
              <a:gd name="connsiteY4" fmla="*/ 1941633 h 2526272"/>
              <a:gd name="connsiteX5" fmla="*/ 5837370 w 7096563"/>
              <a:gd name="connsiteY5" fmla="*/ 1959265 h 2526272"/>
              <a:gd name="connsiteX6" fmla="*/ 5815841 w 7096563"/>
              <a:gd name="connsiteY6" fmla="*/ 2526272 h 2526272"/>
              <a:gd name="connsiteX7" fmla="*/ 5303195 w 7096563"/>
              <a:gd name="connsiteY7" fmla="*/ 1946031 h 2526272"/>
              <a:gd name="connsiteX8" fmla="*/ 5039055 w 7096563"/>
              <a:gd name="connsiteY8" fmla="*/ 1932965 h 2526272"/>
              <a:gd name="connsiteX9" fmla="*/ 875181 w 7096563"/>
              <a:gd name="connsiteY9" fmla="*/ 1953903 h 2526272"/>
              <a:gd name="connsiteX10" fmla="*/ 149462 w 7096563"/>
              <a:gd name="connsiteY10" fmla="*/ 1489442 h 2526272"/>
              <a:gd name="connsiteX11" fmla="*/ 33346 w 7096563"/>
              <a:gd name="connsiteY11" fmla="*/ 604079 h 2526272"/>
              <a:gd name="connsiteX12" fmla="*/ 761024 w 7096563"/>
              <a:gd name="connsiteY12" fmla="*/ 99586 h 2526272"/>
              <a:gd name="connsiteX13" fmla="*/ 2289456 w 7096563"/>
              <a:gd name="connsiteY13" fmla="*/ 35304 h 2526272"/>
              <a:gd name="connsiteX14" fmla="*/ 4456852 w 7096563"/>
              <a:gd name="connsiteY14" fmla="*/ 0 h 2526272"/>
              <a:gd name="connsiteX0" fmla="*/ 2289456 w 7096563"/>
              <a:gd name="connsiteY0" fmla="*/ 22804 h 2513772"/>
              <a:gd name="connsiteX1" fmla="*/ 5996285 w 7096563"/>
              <a:gd name="connsiteY1" fmla="*/ 0 h 2513772"/>
              <a:gd name="connsiteX2" fmla="*/ 7029234 w 7096563"/>
              <a:gd name="connsiteY2" fmla="*/ 431922 h 2513772"/>
              <a:gd name="connsiteX3" fmla="*/ 6956662 w 7096563"/>
              <a:gd name="connsiteY3" fmla="*/ 1549514 h 2513772"/>
              <a:gd name="connsiteX4" fmla="*/ 6145668 w 7096563"/>
              <a:gd name="connsiteY4" fmla="*/ 1929133 h 2513772"/>
              <a:gd name="connsiteX5" fmla="*/ 5837370 w 7096563"/>
              <a:gd name="connsiteY5" fmla="*/ 1946765 h 2513772"/>
              <a:gd name="connsiteX6" fmla="*/ 5815841 w 7096563"/>
              <a:gd name="connsiteY6" fmla="*/ 2513772 h 2513772"/>
              <a:gd name="connsiteX7" fmla="*/ 5303195 w 7096563"/>
              <a:gd name="connsiteY7" fmla="*/ 1933531 h 2513772"/>
              <a:gd name="connsiteX8" fmla="*/ 5039055 w 7096563"/>
              <a:gd name="connsiteY8" fmla="*/ 1920465 h 2513772"/>
              <a:gd name="connsiteX9" fmla="*/ 875181 w 7096563"/>
              <a:gd name="connsiteY9" fmla="*/ 1941403 h 2513772"/>
              <a:gd name="connsiteX10" fmla="*/ 149462 w 7096563"/>
              <a:gd name="connsiteY10" fmla="*/ 1476942 h 2513772"/>
              <a:gd name="connsiteX11" fmla="*/ 33346 w 7096563"/>
              <a:gd name="connsiteY11" fmla="*/ 591579 h 2513772"/>
              <a:gd name="connsiteX12" fmla="*/ 761024 w 7096563"/>
              <a:gd name="connsiteY12" fmla="*/ 87086 h 2513772"/>
              <a:gd name="connsiteX13" fmla="*/ 2289456 w 7096563"/>
              <a:gd name="connsiteY13" fmla="*/ 22804 h 2513772"/>
              <a:gd name="connsiteX0" fmla="*/ 2289456 w 7096563"/>
              <a:gd name="connsiteY0" fmla="*/ 33636 h 2524604"/>
              <a:gd name="connsiteX1" fmla="*/ 5996285 w 7096563"/>
              <a:gd name="connsiteY1" fmla="*/ 10832 h 2524604"/>
              <a:gd name="connsiteX2" fmla="*/ 7029234 w 7096563"/>
              <a:gd name="connsiteY2" fmla="*/ 442754 h 2524604"/>
              <a:gd name="connsiteX3" fmla="*/ 6956662 w 7096563"/>
              <a:gd name="connsiteY3" fmla="*/ 1560346 h 2524604"/>
              <a:gd name="connsiteX4" fmla="*/ 6145668 w 7096563"/>
              <a:gd name="connsiteY4" fmla="*/ 1939965 h 2524604"/>
              <a:gd name="connsiteX5" fmla="*/ 5837370 w 7096563"/>
              <a:gd name="connsiteY5" fmla="*/ 1957597 h 2524604"/>
              <a:gd name="connsiteX6" fmla="*/ 5815841 w 7096563"/>
              <a:gd name="connsiteY6" fmla="*/ 2524604 h 2524604"/>
              <a:gd name="connsiteX7" fmla="*/ 5303195 w 7096563"/>
              <a:gd name="connsiteY7" fmla="*/ 1944363 h 2524604"/>
              <a:gd name="connsiteX8" fmla="*/ 5039055 w 7096563"/>
              <a:gd name="connsiteY8" fmla="*/ 1931297 h 2524604"/>
              <a:gd name="connsiteX9" fmla="*/ 875181 w 7096563"/>
              <a:gd name="connsiteY9" fmla="*/ 1952235 h 2524604"/>
              <a:gd name="connsiteX10" fmla="*/ 149462 w 7096563"/>
              <a:gd name="connsiteY10" fmla="*/ 1487774 h 2524604"/>
              <a:gd name="connsiteX11" fmla="*/ 33346 w 7096563"/>
              <a:gd name="connsiteY11" fmla="*/ 602411 h 2524604"/>
              <a:gd name="connsiteX12" fmla="*/ 761024 w 7096563"/>
              <a:gd name="connsiteY12" fmla="*/ 97918 h 2524604"/>
              <a:gd name="connsiteX13" fmla="*/ 2289456 w 7096563"/>
              <a:gd name="connsiteY13" fmla="*/ 33636 h 2524604"/>
              <a:gd name="connsiteX0" fmla="*/ 2289456 w 7096563"/>
              <a:gd name="connsiteY0" fmla="*/ 33636 h 2446227"/>
              <a:gd name="connsiteX1" fmla="*/ 5996285 w 7096563"/>
              <a:gd name="connsiteY1" fmla="*/ 10832 h 2446227"/>
              <a:gd name="connsiteX2" fmla="*/ 7029234 w 7096563"/>
              <a:gd name="connsiteY2" fmla="*/ 442754 h 2446227"/>
              <a:gd name="connsiteX3" fmla="*/ 6956662 w 7096563"/>
              <a:gd name="connsiteY3" fmla="*/ 1560346 h 2446227"/>
              <a:gd name="connsiteX4" fmla="*/ 6145668 w 7096563"/>
              <a:gd name="connsiteY4" fmla="*/ 1939965 h 2446227"/>
              <a:gd name="connsiteX5" fmla="*/ 5837370 w 7096563"/>
              <a:gd name="connsiteY5" fmla="*/ 1957597 h 2446227"/>
              <a:gd name="connsiteX6" fmla="*/ 5801458 w 7096563"/>
              <a:gd name="connsiteY6" fmla="*/ 2446227 h 2446227"/>
              <a:gd name="connsiteX7" fmla="*/ 5303195 w 7096563"/>
              <a:gd name="connsiteY7" fmla="*/ 1944363 h 2446227"/>
              <a:gd name="connsiteX8" fmla="*/ 5039055 w 7096563"/>
              <a:gd name="connsiteY8" fmla="*/ 1931297 h 2446227"/>
              <a:gd name="connsiteX9" fmla="*/ 875181 w 7096563"/>
              <a:gd name="connsiteY9" fmla="*/ 1952235 h 2446227"/>
              <a:gd name="connsiteX10" fmla="*/ 149462 w 7096563"/>
              <a:gd name="connsiteY10" fmla="*/ 1487774 h 2446227"/>
              <a:gd name="connsiteX11" fmla="*/ 33346 w 7096563"/>
              <a:gd name="connsiteY11" fmla="*/ 602411 h 2446227"/>
              <a:gd name="connsiteX12" fmla="*/ 761024 w 7096563"/>
              <a:gd name="connsiteY12" fmla="*/ 97918 h 2446227"/>
              <a:gd name="connsiteX13" fmla="*/ 2289456 w 7096563"/>
              <a:gd name="connsiteY13" fmla="*/ 33636 h 2446227"/>
              <a:gd name="connsiteX0" fmla="*/ 2289456 w 7096563"/>
              <a:gd name="connsiteY0" fmla="*/ 33636 h 2446227"/>
              <a:gd name="connsiteX1" fmla="*/ 5996285 w 7096563"/>
              <a:gd name="connsiteY1" fmla="*/ 10832 h 2446227"/>
              <a:gd name="connsiteX2" fmla="*/ 7029234 w 7096563"/>
              <a:gd name="connsiteY2" fmla="*/ 442754 h 2446227"/>
              <a:gd name="connsiteX3" fmla="*/ 6956662 w 7096563"/>
              <a:gd name="connsiteY3" fmla="*/ 1560346 h 2446227"/>
              <a:gd name="connsiteX4" fmla="*/ 6145668 w 7096563"/>
              <a:gd name="connsiteY4" fmla="*/ 1939965 h 2446227"/>
              <a:gd name="connsiteX5" fmla="*/ 5837370 w 7096563"/>
              <a:gd name="connsiteY5" fmla="*/ 1957597 h 2446227"/>
              <a:gd name="connsiteX6" fmla="*/ 5801458 w 7096563"/>
              <a:gd name="connsiteY6" fmla="*/ 2446227 h 2446227"/>
              <a:gd name="connsiteX7" fmla="*/ 5303195 w 7096563"/>
              <a:gd name="connsiteY7" fmla="*/ 1944363 h 2446227"/>
              <a:gd name="connsiteX8" fmla="*/ 5039055 w 7096563"/>
              <a:gd name="connsiteY8" fmla="*/ 1931297 h 2446227"/>
              <a:gd name="connsiteX9" fmla="*/ 875181 w 7096563"/>
              <a:gd name="connsiteY9" fmla="*/ 1952235 h 2446227"/>
              <a:gd name="connsiteX10" fmla="*/ 149462 w 7096563"/>
              <a:gd name="connsiteY10" fmla="*/ 1487774 h 2446227"/>
              <a:gd name="connsiteX11" fmla="*/ 33346 w 7096563"/>
              <a:gd name="connsiteY11" fmla="*/ 602411 h 2446227"/>
              <a:gd name="connsiteX12" fmla="*/ 761024 w 7096563"/>
              <a:gd name="connsiteY12" fmla="*/ 97918 h 2446227"/>
              <a:gd name="connsiteX13" fmla="*/ 2289456 w 7096563"/>
              <a:gd name="connsiteY13" fmla="*/ 33636 h 2446227"/>
              <a:gd name="connsiteX0" fmla="*/ 2289456 w 7096563"/>
              <a:gd name="connsiteY0" fmla="*/ 33636 h 2446227"/>
              <a:gd name="connsiteX1" fmla="*/ 5996285 w 7096563"/>
              <a:gd name="connsiteY1" fmla="*/ 10832 h 2446227"/>
              <a:gd name="connsiteX2" fmla="*/ 7029234 w 7096563"/>
              <a:gd name="connsiteY2" fmla="*/ 442754 h 2446227"/>
              <a:gd name="connsiteX3" fmla="*/ 6956662 w 7096563"/>
              <a:gd name="connsiteY3" fmla="*/ 1560346 h 2446227"/>
              <a:gd name="connsiteX4" fmla="*/ 6145668 w 7096563"/>
              <a:gd name="connsiteY4" fmla="*/ 1939965 h 2446227"/>
              <a:gd name="connsiteX5" fmla="*/ 5837370 w 7096563"/>
              <a:gd name="connsiteY5" fmla="*/ 1957597 h 2446227"/>
              <a:gd name="connsiteX6" fmla="*/ 5801458 w 7096563"/>
              <a:gd name="connsiteY6" fmla="*/ 2446227 h 2446227"/>
              <a:gd name="connsiteX7" fmla="*/ 5303195 w 7096563"/>
              <a:gd name="connsiteY7" fmla="*/ 1944363 h 2446227"/>
              <a:gd name="connsiteX8" fmla="*/ 5039055 w 7096563"/>
              <a:gd name="connsiteY8" fmla="*/ 1931297 h 2446227"/>
              <a:gd name="connsiteX9" fmla="*/ 875181 w 7096563"/>
              <a:gd name="connsiteY9" fmla="*/ 1952235 h 2446227"/>
              <a:gd name="connsiteX10" fmla="*/ 149462 w 7096563"/>
              <a:gd name="connsiteY10" fmla="*/ 1487774 h 2446227"/>
              <a:gd name="connsiteX11" fmla="*/ 33346 w 7096563"/>
              <a:gd name="connsiteY11" fmla="*/ 602411 h 2446227"/>
              <a:gd name="connsiteX12" fmla="*/ 761024 w 7096563"/>
              <a:gd name="connsiteY12" fmla="*/ 97918 h 2446227"/>
              <a:gd name="connsiteX13" fmla="*/ 2289456 w 7096563"/>
              <a:gd name="connsiteY13" fmla="*/ 33636 h 2446227"/>
              <a:gd name="connsiteX0" fmla="*/ 2289456 w 7096563"/>
              <a:gd name="connsiteY0" fmla="*/ 33636 h 2446227"/>
              <a:gd name="connsiteX1" fmla="*/ 5996285 w 7096563"/>
              <a:gd name="connsiteY1" fmla="*/ 10832 h 2446227"/>
              <a:gd name="connsiteX2" fmla="*/ 7029234 w 7096563"/>
              <a:gd name="connsiteY2" fmla="*/ 442754 h 2446227"/>
              <a:gd name="connsiteX3" fmla="*/ 6956662 w 7096563"/>
              <a:gd name="connsiteY3" fmla="*/ 1560346 h 2446227"/>
              <a:gd name="connsiteX4" fmla="*/ 6145668 w 7096563"/>
              <a:gd name="connsiteY4" fmla="*/ 1939965 h 2446227"/>
              <a:gd name="connsiteX5" fmla="*/ 5837370 w 7096563"/>
              <a:gd name="connsiteY5" fmla="*/ 1957597 h 2446227"/>
              <a:gd name="connsiteX6" fmla="*/ 5801458 w 7096563"/>
              <a:gd name="connsiteY6" fmla="*/ 2446227 h 2446227"/>
              <a:gd name="connsiteX7" fmla="*/ 5303195 w 7096563"/>
              <a:gd name="connsiteY7" fmla="*/ 1944363 h 2446227"/>
              <a:gd name="connsiteX8" fmla="*/ 5039055 w 7096563"/>
              <a:gd name="connsiteY8" fmla="*/ 1931297 h 2446227"/>
              <a:gd name="connsiteX9" fmla="*/ 875181 w 7096563"/>
              <a:gd name="connsiteY9" fmla="*/ 1952235 h 2446227"/>
              <a:gd name="connsiteX10" fmla="*/ 149462 w 7096563"/>
              <a:gd name="connsiteY10" fmla="*/ 1487774 h 2446227"/>
              <a:gd name="connsiteX11" fmla="*/ 33346 w 7096563"/>
              <a:gd name="connsiteY11" fmla="*/ 602411 h 2446227"/>
              <a:gd name="connsiteX12" fmla="*/ 761024 w 7096563"/>
              <a:gd name="connsiteY12" fmla="*/ 97918 h 2446227"/>
              <a:gd name="connsiteX13" fmla="*/ 2289456 w 7096563"/>
              <a:gd name="connsiteY13" fmla="*/ 33636 h 2446227"/>
              <a:gd name="connsiteX0" fmla="*/ 2289456 w 7096563"/>
              <a:gd name="connsiteY0" fmla="*/ 33636 h 2446227"/>
              <a:gd name="connsiteX1" fmla="*/ 5996285 w 7096563"/>
              <a:gd name="connsiteY1" fmla="*/ 10832 h 2446227"/>
              <a:gd name="connsiteX2" fmla="*/ 7029234 w 7096563"/>
              <a:gd name="connsiteY2" fmla="*/ 442754 h 2446227"/>
              <a:gd name="connsiteX3" fmla="*/ 6956662 w 7096563"/>
              <a:gd name="connsiteY3" fmla="*/ 1560346 h 2446227"/>
              <a:gd name="connsiteX4" fmla="*/ 6145668 w 7096563"/>
              <a:gd name="connsiteY4" fmla="*/ 1939965 h 2446227"/>
              <a:gd name="connsiteX5" fmla="*/ 5837370 w 7096563"/>
              <a:gd name="connsiteY5" fmla="*/ 1957597 h 2446227"/>
              <a:gd name="connsiteX6" fmla="*/ 5801458 w 7096563"/>
              <a:gd name="connsiteY6" fmla="*/ 2446227 h 2446227"/>
              <a:gd name="connsiteX7" fmla="*/ 5303195 w 7096563"/>
              <a:gd name="connsiteY7" fmla="*/ 1944363 h 2446227"/>
              <a:gd name="connsiteX8" fmla="*/ 5039055 w 7096563"/>
              <a:gd name="connsiteY8" fmla="*/ 1931297 h 2446227"/>
              <a:gd name="connsiteX9" fmla="*/ 875181 w 7096563"/>
              <a:gd name="connsiteY9" fmla="*/ 1952235 h 2446227"/>
              <a:gd name="connsiteX10" fmla="*/ 149462 w 7096563"/>
              <a:gd name="connsiteY10" fmla="*/ 1487774 h 2446227"/>
              <a:gd name="connsiteX11" fmla="*/ 33346 w 7096563"/>
              <a:gd name="connsiteY11" fmla="*/ 602411 h 2446227"/>
              <a:gd name="connsiteX12" fmla="*/ 761024 w 7096563"/>
              <a:gd name="connsiteY12" fmla="*/ 97918 h 2446227"/>
              <a:gd name="connsiteX13" fmla="*/ 2289456 w 7096563"/>
              <a:gd name="connsiteY13" fmla="*/ 33636 h 2446227"/>
              <a:gd name="connsiteX0" fmla="*/ 2289456 w 7096563"/>
              <a:gd name="connsiteY0" fmla="*/ 33636 h 2397161"/>
              <a:gd name="connsiteX1" fmla="*/ 5996285 w 7096563"/>
              <a:gd name="connsiteY1" fmla="*/ 10832 h 2397161"/>
              <a:gd name="connsiteX2" fmla="*/ 7029234 w 7096563"/>
              <a:gd name="connsiteY2" fmla="*/ 442754 h 2397161"/>
              <a:gd name="connsiteX3" fmla="*/ 6956662 w 7096563"/>
              <a:gd name="connsiteY3" fmla="*/ 1560346 h 2397161"/>
              <a:gd name="connsiteX4" fmla="*/ 6145668 w 7096563"/>
              <a:gd name="connsiteY4" fmla="*/ 1939965 h 2397161"/>
              <a:gd name="connsiteX5" fmla="*/ 5837370 w 7096563"/>
              <a:gd name="connsiteY5" fmla="*/ 1957597 h 2397161"/>
              <a:gd name="connsiteX6" fmla="*/ 5791636 w 7096563"/>
              <a:gd name="connsiteY6" fmla="*/ 2397161 h 2397161"/>
              <a:gd name="connsiteX7" fmla="*/ 5303195 w 7096563"/>
              <a:gd name="connsiteY7" fmla="*/ 1944363 h 2397161"/>
              <a:gd name="connsiteX8" fmla="*/ 5039055 w 7096563"/>
              <a:gd name="connsiteY8" fmla="*/ 1931297 h 2397161"/>
              <a:gd name="connsiteX9" fmla="*/ 875181 w 7096563"/>
              <a:gd name="connsiteY9" fmla="*/ 1952235 h 2397161"/>
              <a:gd name="connsiteX10" fmla="*/ 149462 w 7096563"/>
              <a:gd name="connsiteY10" fmla="*/ 1487774 h 2397161"/>
              <a:gd name="connsiteX11" fmla="*/ 33346 w 7096563"/>
              <a:gd name="connsiteY11" fmla="*/ 602411 h 2397161"/>
              <a:gd name="connsiteX12" fmla="*/ 761024 w 7096563"/>
              <a:gd name="connsiteY12" fmla="*/ 97918 h 2397161"/>
              <a:gd name="connsiteX13" fmla="*/ 2289456 w 7096563"/>
              <a:gd name="connsiteY13" fmla="*/ 33636 h 2397161"/>
              <a:gd name="connsiteX0" fmla="*/ 2289456 w 7096563"/>
              <a:gd name="connsiteY0" fmla="*/ 33636 h 2397161"/>
              <a:gd name="connsiteX1" fmla="*/ 5996285 w 7096563"/>
              <a:gd name="connsiteY1" fmla="*/ 10832 h 2397161"/>
              <a:gd name="connsiteX2" fmla="*/ 7029234 w 7096563"/>
              <a:gd name="connsiteY2" fmla="*/ 442754 h 2397161"/>
              <a:gd name="connsiteX3" fmla="*/ 6956662 w 7096563"/>
              <a:gd name="connsiteY3" fmla="*/ 1560346 h 2397161"/>
              <a:gd name="connsiteX4" fmla="*/ 6145668 w 7096563"/>
              <a:gd name="connsiteY4" fmla="*/ 1939965 h 2397161"/>
              <a:gd name="connsiteX5" fmla="*/ 5837370 w 7096563"/>
              <a:gd name="connsiteY5" fmla="*/ 1957597 h 2397161"/>
              <a:gd name="connsiteX6" fmla="*/ 5791636 w 7096563"/>
              <a:gd name="connsiteY6" fmla="*/ 2397161 h 2397161"/>
              <a:gd name="connsiteX7" fmla="*/ 5303195 w 7096563"/>
              <a:gd name="connsiteY7" fmla="*/ 1944363 h 2397161"/>
              <a:gd name="connsiteX8" fmla="*/ 5039055 w 7096563"/>
              <a:gd name="connsiteY8" fmla="*/ 1931297 h 2397161"/>
              <a:gd name="connsiteX9" fmla="*/ 875181 w 7096563"/>
              <a:gd name="connsiteY9" fmla="*/ 1952235 h 2397161"/>
              <a:gd name="connsiteX10" fmla="*/ 149462 w 7096563"/>
              <a:gd name="connsiteY10" fmla="*/ 1487774 h 2397161"/>
              <a:gd name="connsiteX11" fmla="*/ 33346 w 7096563"/>
              <a:gd name="connsiteY11" fmla="*/ 602411 h 2397161"/>
              <a:gd name="connsiteX12" fmla="*/ 761024 w 7096563"/>
              <a:gd name="connsiteY12" fmla="*/ 97918 h 2397161"/>
              <a:gd name="connsiteX13" fmla="*/ 2289456 w 7096563"/>
              <a:gd name="connsiteY13" fmla="*/ 33636 h 2397161"/>
              <a:gd name="connsiteX0" fmla="*/ 2289456 w 7096563"/>
              <a:gd name="connsiteY0" fmla="*/ 33636 h 2397161"/>
              <a:gd name="connsiteX1" fmla="*/ 5996285 w 7096563"/>
              <a:gd name="connsiteY1" fmla="*/ 10832 h 2397161"/>
              <a:gd name="connsiteX2" fmla="*/ 7029234 w 7096563"/>
              <a:gd name="connsiteY2" fmla="*/ 442754 h 2397161"/>
              <a:gd name="connsiteX3" fmla="*/ 6956662 w 7096563"/>
              <a:gd name="connsiteY3" fmla="*/ 1560346 h 2397161"/>
              <a:gd name="connsiteX4" fmla="*/ 6145668 w 7096563"/>
              <a:gd name="connsiteY4" fmla="*/ 1939965 h 2397161"/>
              <a:gd name="connsiteX5" fmla="*/ 5837370 w 7096563"/>
              <a:gd name="connsiteY5" fmla="*/ 1957597 h 2397161"/>
              <a:gd name="connsiteX6" fmla="*/ 5791636 w 7096563"/>
              <a:gd name="connsiteY6" fmla="*/ 2397161 h 2397161"/>
              <a:gd name="connsiteX7" fmla="*/ 5303195 w 7096563"/>
              <a:gd name="connsiteY7" fmla="*/ 1944363 h 2397161"/>
              <a:gd name="connsiteX8" fmla="*/ 5039055 w 7096563"/>
              <a:gd name="connsiteY8" fmla="*/ 1931297 h 2397161"/>
              <a:gd name="connsiteX9" fmla="*/ 875181 w 7096563"/>
              <a:gd name="connsiteY9" fmla="*/ 1952235 h 2397161"/>
              <a:gd name="connsiteX10" fmla="*/ 149462 w 7096563"/>
              <a:gd name="connsiteY10" fmla="*/ 1487774 h 2397161"/>
              <a:gd name="connsiteX11" fmla="*/ 33346 w 7096563"/>
              <a:gd name="connsiteY11" fmla="*/ 602411 h 2397161"/>
              <a:gd name="connsiteX12" fmla="*/ 761024 w 7096563"/>
              <a:gd name="connsiteY12" fmla="*/ 97918 h 2397161"/>
              <a:gd name="connsiteX13" fmla="*/ 2289456 w 7096563"/>
              <a:gd name="connsiteY13" fmla="*/ 33636 h 23971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096563" h="2397161">
                <a:moveTo>
                  <a:pt x="2289456" y="33636"/>
                </a:moveTo>
                <a:cubicBezTo>
                  <a:pt x="3525066" y="26035"/>
                  <a:pt x="4669235" y="-20756"/>
                  <a:pt x="5996285" y="10832"/>
                </a:cubicBezTo>
                <a:cubicBezTo>
                  <a:pt x="6140575" y="10832"/>
                  <a:pt x="6840549" y="22691"/>
                  <a:pt x="7029234" y="442754"/>
                </a:cubicBezTo>
                <a:cubicBezTo>
                  <a:pt x="7106643" y="800771"/>
                  <a:pt x="7155024" y="1100731"/>
                  <a:pt x="6956662" y="1560346"/>
                </a:cubicBezTo>
                <a:cubicBezTo>
                  <a:pt x="6867762" y="1813601"/>
                  <a:pt x="6676275" y="1922470"/>
                  <a:pt x="6145668" y="1939965"/>
                </a:cubicBezTo>
                <a:cubicBezTo>
                  <a:pt x="6051407" y="1948677"/>
                  <a:pt x="5928035" y="1956561"/>
                  <a:pt x="5837370" y="1957597"/>
                </a:cubicBezTo>
                <a:cubicBezTo>
                  <a:pt x="5823965" y="2160224"/>
                  <a:pt x="5819420" y="2264969"/>
                  <a:pt x="5791636" y="2397161"/>
                </a:cubicBezTo>
                <a:cubicBezTo>
                  <a:pt x="5646272" y="2164049"/>
                  <a:pt x="5443294" y="2022185"/>
                  <a:pt x="5303195" y="1944363"/>
                </a:cubicBezTo>
                <a:lnTo>
                  <a:pt x="5039055" y="1931297"/>
                </a:lnTo>
                <a:cubicBezTo>
                  <a:pt x="2712413" y="1959893"/>
                  <a:pt x="2068070" y="1979451"/>
                  <a:pt x="875181" y="1952235"/>
                </a:cubicBezTo>
                <a:cubicBezTo>
                  <a:pt x="600262" y="1952236"/>
                  <a:pt x="280090" y="1704636"/>
                  <a:pt x="149462" y="1487774"/>
                </a:cubicBezTo>
                <a:cubicBezTo>
                  <a:pt x="-518" y="1197491"/>
                  <a:pt x="-34387" y="1124923"/>
                  <a:pt x="33346" y="602411"/>
                </a:cubicBezTo>
                <a:cubicBezTo>
                  <a:pt x="76889" y="298465"/>
                  <a:pt x="531674" y="106425"/>
                  <a:pt x="761024" y="97918"/>
                </a:cubicBezTo>
                <a:cubicBezTo>
                  <a:pt x="1105400" y="76147"/>
                  <a:pt x="1644181" y="52477"/>
                  <a:pt x="2289456" y="33636"/>
                </a:cubicBezTo>
                <a:close/>
              </a:path>
            </a:pathLst>
          </a:custGeom>
          <a:solidFill>
            <a:schemeClr val="bg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352EFF-560C-3E22-B58C-110F83DC23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0424" y="714374"/>
            <a:ext cx="6026396" cy="93454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/>
              <a:t>Time element ….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F63EBA1-848C-4958-811B-0BEF4A0DFC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8892" y="509153"/>
            <a:ext cx="6445274" cy="2161309"/>
          </a:xfrm>
          <a:custGeom>
            <a:avLst/>
            <a:gdLst>
              <a:gd name="connsiteX0" fmla="*/ 4456852 w 7096563"/>
              <a:gd name="connsiteY0" fmla="*/ 382 h 2526654"/>
              <a:gd name="connsiteX1" fmla="*/ 5996285 w 7096563"/>
              <a:gd name="connsiteY1" fmla="*/ 12882 h 2526654"/>
              <a:gd name="connsiteX2" fmla="*/ 7029234 w 7096563"/>
              <a:gd name="connsiteY2" fmla="*/ 444804 h 2526654"/>
              <a:gd name="connsiteX3" fmla="*/ 6956662 w 7096563"/>
              <a:gd name="connsiteY3" fmla="*/ 1562396 h 2526654"/>
              <a:gd name="connsiteX4" fmla="*/ 6145668 w 7096563"/>
              <a:gd name="connsiteY4" fmla="*/ 1942015 h 2526654"/>
              <a:gd name="connsiteX5" fmla="*/ 5837370 w 7096563"/>
              <a:gd name="connsiteY5" fmla="*/ 1959647 h 2526654"/>
              <a:gd name="connsiteX6" fmla="*/ 5815841 w 7096563"/>
              <a:gd name="connsiteY6" fmla="*/ 2526654 h 2526654"/>
              <a:gd name="connsiteX7" fmla="*/ 5303195 w 7096563"/>
              <a:gd name="connsiteY7" fmla="*/ 1946413 h 2526654"/>
              <a:gd name="connsiteX8" fmla="*/ 5039055 w 7096563"/>
              <a:gd name="connsiteY8" fmla="*/ 1933347 h 2526654"/>
              <a:gd name="connsiteX9" fmla="*/ 875181 w 7096563"/>
              <a:gd name="connsiteY9" fmla="*/ 1954285 h 2526654"/>
              <a:gd name="connsiteX10" fmla="*/ 149462 w 7096563"/>
              <a:gd name="connsiteY10" fmla="*/ 1489824 h 2526654"/>
              <a:gd name="connsiteX11" fmla="*/ 33346 w 7096563"/>
              <a:gd name="connsiteY11" fmla="*/ 604461 h 2526654"/>
              <a:gd name="connsiteX12" fmla="*/ 761024 w 7096563"/>
              <a:gd name="connsiteY12" fmla="*/ 99968 h 2526654"/>
              <a:gd name="connsiteX13" fmla="*/ 2289456 w 7096563"/>
              <a:gd name="connsiteY13" fmla="*/ 35686 h 2526654"/>
              <a:gd name="connsiteX14" fmla="*/ 2355877 w 7096563"/>
              <a:gd name="connsiteY14" fmla="*/ 33952 h 2526654"/>
              <a:gd name="connsiteX15" fmla="*/ 2355877 w 7096563"/>
              <a:gd name="connsiteY15" fmla="*/ 18770 h 2526654"/>
              <a:gd name="connsiteX16" fmla="*/ 2878392 w 7096563"/>
              <a:gd name="connsiteY16" fmla="*/ 18770 h 2526654"/>
              <a:gd name="connsiteX17" fmla="*/ 2878392 w 7096563"/>
              <a:gd name="connsiteY17" fmla="*/ 20840 h 2526654"/>
              <a:gd name="connsiteX18" fmla="*/ 3326250 w 7096563"/>
              <a:gd name="connsiteY18" fmla="*/ 11889 h 2526654"/>
              <a:gd name="connsiteX19" fmla="*/ 4456852 w 7096563"/>
              <a:gd name="connsiteY19" fmla="*/ 382 h 2526654"/>
              <a:gd name="connsiteX0" fmla="*/ 4456852 w 7096563"/>
              <a:gd name="connsiteY0" fmla="*/ 0 h 2526272"/>
              <a:gd name="connsiteX1" fmla="*/ 5996285 w 7096563"/>
              <a:gd name="connsiteY1" fmla="*/ 12500 h 2526272"/>
              <a:gd name="connsiteX2" fmla="*/ 7029234 w 7096563"/>
              <a:gd name="connsiteY2" fmla="*/ 444422 h 2526272"/>
              <a:gd name="connsiteX3" fmla="*/ 6956662 w 7096563"/>
              <a:gd name="connsiteY3" fmla="*/ 1562014 h 2526272"/>
              <a:gd name="connsiteX4" fmla="*/ 6145668 w 7096563"/>
              <a:gd name="connsiteY4" fmla="*/ 1941633 h 2526272"/>
              <a:gd name="connsiteX5" fmla="*/ 5837370 w 7096563"/>
              <a:gd name="connsiteY5" fmla="*/ 1959265 h 2526272"/>
              <a:gd name="connsiteX6" fmla="*/ 5815841 w 7096563"/>
              <a:gd name="connsiteY6" fmla="*/ 2526272 h 2526272"/>
              <a:gd name="connsiteX7" fmla="*/ 5303195 w 7096563"/>
              <a:gd name="connsiteY7" fmla="*/ 1946031 h 2526272"/>
              <a:gd name="connsiteX8" fmla="*/ 5039055 w 7096563"/>
              <a:gd name="connsiteY8" fmla="*/ 1932965 h 2526272"/>
              <a:gd name="connsiteX9" fmla="*/ 875181 w 7096563"/>
              <a:gd name="connsiteY9" fmla="*/ 1953903 h 2526272"/>
              <a:gd name="connsiteX10" fmla="*/ 149462 w 7096563"/>
              <a:gd name="connsiteY10" fmla="*/ 1489442 h 2526272"/>
              <a:gd name="connsiteX11" fmla="*/ 33346 w 7096563"/>
              <a:gd name="connsiteY11" fmla="*/ 604079 h 2526272"/>
              <a:gd name="connsiteX12" fmla="*/ 761024 w 7096563"/>
              <a:gd name="connsiteY12" fmla="*/ 99586 h 2526272"/>
              <a:gd name="connsiteX13" fmla="*/ 2289456 w 7096563"/>
              <a:gd name="connsiteY13" fmla="*/ 35304 h 2526272"/>
              <a:gd name="connsiteX14" fmla="*/ 2355877 w 7096563"/>
              <a:gd name="connsiteY14" fmla="*/ 33570 h 2526272"/>
              <a:gd name="connsiteX15" fmla="*/ 2878392 w 7096563"/>
              <a:gd name="connsiteY15" fmla="*/ 18388 h 2526272"/>
              <a:gd name="connsiteX16" fmla="*/ 2878392 w 7096563"/>
              <a:gd name="connsiteY16" fmla="*/ 20458 h 2526272"/>
              <a:gd name="connsiteX17" fmla="*/ 3326250 w 7096563"/>
              <a:gd name="connsiteY17" fmla="*/ 11507 h 2526272"/>
              <a:gd name="connsiteX18" fmla="*/ 4456852 w 7096563"/>
              <a:gd name="connsiteY18" fmla="*/ 0 h 2526272"/>
              <a:gd name="connsiteX0" fmla="*/ 4456852 w 7096563"/>
              <a:gd name="connsiteY0" fmla="*/ 0 h 2526272"/>
              <a:gd name="connsiteX1" fmla="*/ 5996285 w 7096563"/>
              <a:gd name="connsiteY1" fmla="*/ 12500 h 2526272"/>
              <a:gd name="connsiteX2" fmla="*/ 7029234 w 7096563"/>
              <a:gd name="connsiteY2" fmla="*/ 444422 h 2526272"/>
              <a:gd name="connsiteX3" fmla="*/ 6956662 w 7096563"/>
              <a:gd name="connsiteY3" fmla="*/ 1562014 h 2526272"/>
              <a:gd name="connsiteX4" fmla="*/ 6145668 w 7096563"/>
              <a:gd name="connsiteY4" fmla="*/ 1941633 h 2526272"/>
              <a:gd name="connsiteX5" fmla="*/ 5837370 w 7096563"/>
              <a:gd name="connsiteY5" fmla="*/ 1959265 h 2526272"/>
              <a:gd name="connsiteX6" fmla="*/ 5815841 w 7096563"/>
              <a:gd name="connsiteY6" fmla="*/ 2526272 h 2526272"/>
              <a:gd name="connsiteX7" fmla="*/ 5303195 w 7096563"/>
              <a:gd name="connsiteY7" fmla="*/ 1946031 h 2526272"/>
              <a:gd name="connsiteX8" fmla="*/ 5039055 w 7096563"/>
              <a:gd name="connsiteY8" fmla="*/ 1932965 h 2526272"/>
              <a:gd name="connsiteX9" fmla="*/ 875181 w 7096563"/>
              <a:gd name="connsiteY9" fmla="*/ 1953903 h 2526272"/>
              <a:gd name="connsiteX10" fmla="*/ 149462 w 7096563"/>
              <a:gd name="connsiteY10" fmla="*/ 1489442 h 2526272"/>
              <a:gd name="connsiteX11" fmla="*/ 33346 w 7096563"/>
              <a:gd name="connsiteY11" fmla="*/ 604079 h 2526272"/>
              <a:gd name="connsiteX12" fmla="*/ 761024 w 7096563"/>
              <a:gd name="connsiteY12" fmla="*/ 99586 h 2526272"/>
              <a:gd name="connsiteX13" fmla="*/ 2289456 w 7096563"/>
              <a:gd name="connsiteY13" fmla="*/ 35304 h 2526272"/>
              <a:gd name="connsiteX14" fmla="*/ 2355877 w 7096563"/>
              <a:gd name="connsiteY14" fmla="*/ 33570 h 2526272"/>
              <a:gd name="connsiteX15" fmla="*/ 2878392 w 7096563"/>
              <a:gd name="connsiteY15" fmla="*/ 18388 h 2526272"/>
              <a:gd name="connsiteX16" fmla="*/ 3326250 w 7096563"/>
              <a:gd name="connsiteY16" fmla="*/ 11507 h 2526272"/>
              <a:gd name="connsiteX17" fmla="*/ 4456852 w 7096563"/>
              <a:gd name="connsiteY17" fmla="*/ 0 h 2526272"/>
              <a:gd name="connsiteX0" fmla="*/ 4456852 w 7096563"/>
              <a:gd name="connsiteY0" fmla="*/ 0 h 2526272"/>
              <a:gd name="connsiteX1" fmla="*/ 5996285 w 7096563"/>
              <a:gd name="connsiteY1" fmla="*/ 12500 h 2526272"/>
              <a:gd name="connsiteX2" fmla="*/ 7029234 w 7096563"/>
              <a:gd name="connsiteY2" fmla="*/ 444422 h 2526272"/>
              <a:gd name="connsiteX3" fmla="*/ 6956662 w 7096563"/>
              <a:gd name="connsiteY3" fmla="*/ 1562014 h 2526272"/>
              <a:gd name="connsiteX4" fmla="*/ 6145668 w 7096563"/>
              <a:gd name="connsiteY4" fmla="*/ 1941633 h 2526272"/>
              <a:gd name="connsiteX5" fmla="*/ 5837370 w 7096563"/>
              <a:gd name="connsiteY5" fmla="*/ 1959265 h 2526272"/>
              <a:gd name="connsiteX6" fmla="*/ 5815841 w 7096563"/>
              <a:gd name="connsiteY6" fmla="*/ 2526272 h 2526272"/>
              <a:gd name="connsiteX7" fmla="*/ 5303195 w 7096563"/>
              <a:gd name="connsiteY7" fmla="*/ 1946031 h 2526272"/>
              <a:gd name="connsiteX8" fmla="*/ 5039055 w 7096563"/>
              <a:gd name="connsiteY8" fmla="*/ 1932965 h 2526272"/>
              <a:gd name="connsiteX9" fmla="*/ 875181 w 7096563"/>
              <a:gd name="connsiteY9" fmla="*/ 1953903 h 2526272"/>
              <a:gd name="connsiteX10" fmla="*/ 149462 w 7096563"/>
              <a:gd name="connsiteY10" fmla="*/ 1489442 h 2526272"/>
              <a:gd name="connsiteX11" fmla="*/ 33346 w 7096563"/>
              <a:gd name="connsiteY11" fmla="*/ 604079 h 2526272"/>
              <a:gd name="connsiteX12" fmla="*/ 761024 w 7096563"/>
              <a:gd name="connsiteY12" fmla="*/ 99586 h 2526272"/>
              <a:gd name="connsiteX13" fmla="*/ 2289456 w 7096563"/>
              <a:gd name="connsiteY13" fmla="*/ 35304 h 2526272"/>
              <a:gd name="connsiteX14" fmla="*/ 2878392 w 7096563"/>
              <a:gd name="connsiteY14" fmla="*/ 18388 h 2526272"/>
              <a:gd name="connsiteX15" fmla="*/ 3326250 w 7096563"/>
              <a:gd name="connsiteY15" fmla="*/ 11507 h 2526272"/>
              <a:gd name="connsiteX16" fmla="*/ 4456852 w 7096563"/>
              <a:gd name="connsiteY16" fmla="*/ 0 h 2526272"/>
              <a:gd name="connsiteX0" fmla="*/ 4456852 w 7096563"/>
              <a:gd name="connsiteY0" fmla="*/ 0 h 2526272"/>
              <a:gd name="connsiteX1" fmla="*/ 5996285 w 7096563"/>
              <a:gd name="connsiteY1" fmla="*/ 12500 h 2526272"/>
              <a:gd name="connsiteX2" fmla="*/ 7029234 w 7096563"/>
              <a:gd name="connsiteY2" fmla="*/ 444422 h 2526272"/>
              <a:gd name="connsiteX3" fmla="*/ 6956662 w 7096563"/>
              <a:gd name="connsiteY3" fmla="*/ 1562014 h 2526272"/>
              <a:gd name="connsiteX4" fmla="*/ 6145668 w 7096563"/>
              <a:gd name="connsiteY4" fmla="*/ 1941633 h 2526272"/>
              <a:gd name="connsiteX5" fmla="*/ 5837370 w 7096563"/>
              <a:gd name="connsiteY5" fmla="*/ 1959265 h 2526272"/>
              <a:gd name="connsiteX6" fmla="*/ 5815841 w 7096563"/>
              <a:gd name="connsiteY6" fmla="*/ 2526272 h 2526272"/>
              <a:gd name="connsiteX7" fmla="*/ 5303195 w 7096563"/>
              <a:gd name="connsiteY7" fmla="*/ 1946031 h 2526272"/>
              <a:gd name="connsiteX8" fmla="*/ 5039055 w 7096563"/>
              <a:gd name="connsiteY8" fmla="*/ 1932965 h 2526272"/>
              <a:gd name="connsiteX9" fmla="*/ 875181 w 7096563"/>
              <a:gd name="connsiteY9" fmla="*/ 1953903 h 2526272"/>
              <a:gd name="connsiteX10" fmla="*/ 149462 w 7096563"/>
              <a:gd name="connsiteY10" fmla="*/ 1489442 h 2526272"/>
              <a:gd name="connsiteX11" fmla="*/ 33346 w 7096563"/>
              <a:gd name="connsiteY11" fmla="*/ 604079 h 2526272"/>
              <a:gd name="connsiteX12" fmla="*/ 761024 w 7096563"/>
              <a:gd name="connsiteY12" fmla="*/ 99586 h 2526272"/>
              <a:gd name="connsiteX13" fmla="*/ 2289456 w 7096563"/>
              <a:gd name="connsiteY13" fmla="*/ 35304 h 2526272"/>
              <a:gd name="connsiteX14" fmla="*/ 3326250 w 7096563"/>
              <a:gd name="connsiteY14" fmla="*/ 11507 h 2526272"/>
              <a:gd name="connsiteX15" fmla="*/ 4456852 w 7096563"/>
              <a:gd name="connsiteY15" fmla="*/ 0 h 2526272"/>
              <a:gd name="connsiteX0" fmla="*/ 4456852 w 7096563"/>
              <a:gd name="connsiteY0" fmla="*/ 0 h 2526272"/>
              <a:gd name="connsiteX1" fmla="*/ 5996285 w 7096563"/>
              <a:gd name="connsiteY1" fmla="*/ 12500 h 2526272"/>
              <a:gd name="connsiteX2" fmla="*/ 7029234 w 7096563"/>
              <a:gd name="connsiteY2" fmla="*/ 444422 h 2526272"/>
              <a:gd name="connsiteX3" fmla="*/ 6956662 w 7096563"/>
              <a:gd name="connsiteY3" fmla="*/ 1562014 h 2526272"/>
              <a:gd name="connsiteX4" fmla="*/ 6145668 w 7096563"/>
              <a:gd name="connsiteY4" fmla="*/ 1941633 h 2526272"/>
              <a:gd name="connsiteX5" fmla="*/ 5837370 w 7096563"/>
              <a:gd name="connsiteY5" fmla="*/ 1959265 h 2526272"/>
              <a:gd name="connsiteX6" fmla="*/ 5815841 w 7096563"/>
              <a:gd name="connsiteY6" fmla="*/ 2526272 h 2526272"/>
              <a:gd name="connsiteX7" fmla="*/ 5303195 w 7096563"/>
              <a:gd name="connsiteY7" fmla="*/ 1946031 h 2526272"/>
              <a:gd name="connsiteX8" fmla="*/ 5039055 w 7096563"/>
              <a:gd name="connsiteY8" fmla="*/ 1932965 h 2526272"/>
              <a:gd name="connsiteX9" fmla="*/ 875181 w 7096563"/>
              <a:gd name="connsiteY9" fmla="*/ 1953903 h 2526272"/>
              <a:gd name="connsiteX10" fmla="*/ 149462 w 7096563"/>
              <a:gd name="connsiteY10" fmla="*/ 1489442 h 2526272"/>
              <a:gd name="connsiteX11" fmla="*/ 33346 w 7096563"/>
              <a:gd name="connsiteY11" fmla="*/ 604079 h 2526272"/>
              <a:gd name="connsiteX12" fmla="*/ 761024 w 7096563"/>
              <a:gd name="connsiteY12" fmla="*/ 99586 h 2526272"/>
              <a:gd name="connsiteX13" fmla="*/ 2289456 w 7096563"/>
              <a:gd name="connsiteY13" fmla="*/ 35304 h 2526272"/>
              <a:gd name="connsiteX14" fmla="*/ 4456852 w 7096563"/>
              <a:gd name="connsiteY14" fmla="*/ 0 h 2526272"/>
              <a:gd name="connsiteX0" fmla="*/ 2289456 w 7096563"/>
              <a:gd name="connsiteY0" fmla="*/ 22804 h 2513772"/>
              <a:gd name="connsiteX1" fmla="*/ 5996285 w 7096563"/>
              <a:gd name="connsiteY1" fmla="*/ 0 h 2513772"/>
              <a:gd name="connsiteX2" fmla="*/ 7029234 w 7096563"/>
              <a:gd name="connsiteY2" fmla="*/ 431922 h 2513772"/>
              <a:gd name="connsiteX3" fmla="*/ 6956662 w 7096563"/>
              <a:gd name="connsiteY3" fmla="*/ 1549514 h 2513772"/>
              <a:gd name="connsiteX4" fmla="*/ 6145668 w 7096563"/>
              <a:gd name="connsiteY4" fmla="*/ 1929133 h 2513772"/>
              <a:gd name="connsiteX5" fmla="*/ 5837370 w 7096563"/>
              <a:gd name="connsiteY5" fmla="*/ 1946765 h 2513772"/>
              <a:gd name="connsiteX6" fmla="*/ 5815841 w 7096563"/>
              <a:gd name="connsiteY6" fmla="*/ 2513772 h 2513772"/>
              <a:gd name="connsiteX7" fmla="*/ 5303195 w 7096563"/>
              <a:gd name="connsiteY7" fmla="*/ 1933531 h 2513772"/>
              <a:gd name="connsiteX8" fmla="*/ 5039055 w 7096563"/>
              <a:gd name="connsiteY8" fmla="*/ 1920465 h 2513772"/>
              <a:gd name="connsiteX9" fmla="*/ 875181 w 7096563"/>
              <a:gd name="connsiteY9" fmla="*/ 1941403 h 2513772"/>
              <a:gd name="connsiteX10" fmla="*/ 149462 w 7096563"/>
              <a:gd name="connsiteY10" fmla="*/ 1476942 h 2513772"/>
              <a:gd name="connsiteX11" fmla="*/ 33346 w 7096563"/>
              <a:gd name="connsiteY11" fmla="*/ 591579 h 2513772"/>
              <a:gd name="connsiteX12" fmla="*/ 761024 w 7096563"/>
              <a:gd name="connsiteY12" fmla="*/ 87086 h 2513772"/>
              <a:gd name="connsiteX13" fmla="*/ 2289456 w 7096563"/>
              <a:gd name="connsiteY13" fmla="*/ 22804 h 2513772"/>
              <a:gd name="connsiteX0" fmla="*/ 2289456 w 7096563"/>
              <a:gd name="connsiteY0" fmla="*/ 33636 h 2524604"/>
              <a:gd name="connsiteX1" fmla="*/ 5996285 w 7096563"/>
              <a:gd name="connsiteY1" fmla="*/ 10832 h 2524604"/>
              <a:gd name="connsiteX2" fmla="*/ 7029234 w 7096563"/>
              <a:gd name="connsiteY2" fmla="*/ 442754 h 2524604"/>
              <a:gd name="connsiteX3" fmla="*/ 6956662 w 7096563"/>
              <a:gd name="connsiteY3" fmla="*/ 1560346 h 2524604"/>
              <a:gd name="connsiteX4" fmla="*/ 6145668 w 7096563"/>
              <a:gd name="connsiteY4" fmla="*/ 1939965 h 2524604"/>
              <a:gd name="connsiteX5" fmla="*/ 5837370 w 7096563"/>
              <a:gd name="connsiteY5" fmla="*/ 1957597 h 2524604"/>
              <a:gd name="connsiteX6" fmla="*/ 5815841 w 7096563"/>
              <a:gd name="connsiteY6" fmla="*/ 2524604 h 2524604"/>
              <a:gd name="connsiteX7" fmla="*/ 5303195 w 7096563"/>
              <a:gd name="connsiteY7" fmla="*/ 1944363 h 2524604"/>
              <a:gd name="connsiteX8" fmla="*/ 5039055 w 7096563"/>
              <a:gd name="connsiteY8" fmla="*/ 1931297 h 2524604"/>
              <a:gd name="connsiteX9" fmla="*/ 875181 w 7096563"/>
              <a:gd name="connsiteY9" fmla="*/ 1952235 h 2524604"/>
              <a:gd name="connsiteX10" fmla="*/ 149462 w 7096563"/>
              <a:gd name="connsiteY10" fmla="*/ 1487774 h 2524604"/>
              <a:gd name="connsiteX11" fmla="*/ 33346 w 7096563"/>
              <a:gd name="connsiteY11" fmla="*/ 602411 h 2524604"/>
              <a:gd name="connsiteX12" fmla="*/ 761024 w 7096563"/>
              <a:gd name="connsiteY12" fmla="*/ 97918 h 2524604"/>
              <a:gd name="connsiteX13" fmla="*/ 2289456 w 7096563"/>
              <a:gd name="connsiteY13" fmla="*/ 33636 h 2524604"/>
              <a:gd name="connsiteX0" fmla="*/ 2289456 w 7096563"/>
              <a:gd name="connsiteY0" fmla="*/ 33636 h 2446227"/>
              <a:gd name="connsiteX1" fmla="*/ 5996285 w 7096563"/>
              <a:gd name="connsiteY1" fmla="*/ 10832 h 2446227"/>
              <a:gd name="connsiteX2" fmla="*/ 7029234 w 7096563"/>
              <a:gd name="connsiteY2" fmla="*/ 442754 h 2446227"/>
              <a:gd name="connsiteX3" fmla="*/ 6956662 w 7096563"/>
              <a:gd name="connsiteY3" fmla="*/ 1560346 h 2446227"/>
              <a:gd name="connsiteX4" fmla="*/ 6145668 w 7096563"/>
              <a:gd name="connsiteY4" fmla="*/ 1939965 h 2446227"/>
              <a:gd name="connsiteX5" fmla="*/ 5837370 w 7096563"/>
              <a:gd name="connsiteY5" fmla="*/ 1957597 h 2446227"/>
              <a:gd name="connsiteX6" fmla="*/ 5801458 w 7096563"/>
              <a:gd name="connsiteY6" fmla="*/ 2446227 h 2446227"/>
              <a:gd name="connsiteX7" fmla="*/ 5303195 w 7096563"/>
              <a:gd name="connsiteY7" fmla="*/ 1944363 h 2446227"/>
              <a:gd name="connsiteX8" fmla="*/ 5039055 w 7096563"/>
              <a:gd name="connsiteY8" fmla="*/ 1931297 h 2446227"/>
              <a:gd name="connsiteX9" fmla="*/ 875181 w 7096563"/>
              <a:gd name="connsiteY9" fmla="*/ 1952235 h 2446227"/>
              <a:gd name="connsiteX10" fmla="*/ 149462 w 7096563"/>
              <a:gd name="connsiteY10" fmla="*/ 1487774 h 2446227"/>
              <a:gd name="connsiteX11" fmla="*/ 33346 w 7096563"/>
              <a:gd name="connsiteY11" fmla="*/ 602411 h 2446227"/>
              <a:gd name="connsiteX12" fmla="*/ 761024 w 7096563"/>
              <a:gd name="connsiteY12" fmla="*/ 97918 h 2446227"/>
              <a:gd name="connsiteX13" fmla="*/ 2289456 w 7096563"/>
              <a:gd name="connsiteY13" fmla="*/ 33636 h 2446227"/>
              <a:gd name="connsiteX0" fmla="*/ 2289456 w 7096563"/>
              <a:gd name="connsiteY0" fmla="*/ 33636 h 2446227"/>
              <a:gd name="connsiteX1" fmla="*/ 5996285 w 7096563"/>
              <a:gd name="connsiteY1" fmla="*/ 10832 h 2446227"/>
              <a:gd name="connsiteX2" fmla="*/ 7029234 w 7096563"/>
              <a:gd name="connsiteY2" fmla="*/ 442754 h 2446227"/>
              <a:gd name="connsiteX3" fmla="*/ 6956662 w 7096563"/>
              <a:gd name="connsiteY3" fmla="*/ 1560346 h 2446227"/>
              <a:gd name="connsiteX4" fmla="*/ 6145668 w 7096563"/>
              <a:gd name="connsiteY4" fmla="*/ 1939965 h 2446227"/>
              <a:gd name="connsiteX5" fmla="*/ 5837370 w 7096563"/>
              <a:gd name="connsiteY5" fmla="*/ 1957597 h 2446227"/>
              <a:gd name="connsiteX6" fmla="*/ 5801458 w 7096563"/>
              <a:gd name="connsiteY6" fmla="*/ 2446227 h 2446227"/>
              <a:gd name="connsiteX7" fmla="*/ 5303195 w 7096563"/>
              <a:gd name="connsiteY7" fmla="*/ 1944363 h 2446227"/>
              <a:gd name="connsiteX8" fmla="*/ 5039055 w 7096563"/>
              <a:gd name="connsiteY8" fmla="*/ 1931297 h 2446227"/>
              <a:gd name="connsiteX9" fmla="*/ 875181 w 7096563"/>
              <a:gd name="connsiteY9" fmla="*/ 1952235 h 2446227"/>
              <a:gd name="connsiteX10" fmla="*/ 149462 w 7096563"/>
              <a:gd name="connsiteY10" fmla="*/ 1487774 h 2446227"/>
              <a:gd name="connsiteX11" fmla="*/ 33346 w 7096563"/>
              <a:gd name="connsiteY11" fmla="*/ 602411 h 2446227"/>
              <a:gd name="connsiteX12" fmla="*/ 761024 w 7096563"/>
              <a:gd name="connsiteY12" fmla="*/ 97918 h 2446227"/>
              <a:gd name="connsiteX13" fmla="*/ 2289456 w 7096563"/>
              <a:gd name="connsiteY13" fmla="*/ 33636 h 2446227"/>
              <a:gd name="connsiteX0" fmla="*/ 2289456 w 7096563"/>
              <a:gd name="connsiteY0" fmla="*/ 33636 h 2446227"/>
              <a:gd name="connsiteX1" fmla="*/ 5996285 w 7096563"/>
              <a:gd name="connsiteY1" fmla="*/ 10832 h 2446227"/>
              <a:gd name="connsiteX2" fmla="*/ 7029234 w 7096563"/>
              <a:gd name="connsiteY2" fmla="*/ 442754 h 2446227"/>
              <a:gd name="connsiteX3" fmla="*/ 6956662 w 7096563"/>
              <a:gd name="connsiteY3" fmla="*/ 1560346 h 2446227"/>
              <a:gd name="connsiteX4" fmla="*/ 6145668 w 7096563"/>
              <a:gd name="connsiteY4" fmla="*/ 1939965 h 2446227"/>
              <a:gd name="connsiteX5" fmla="*/ 5837370 w 7096563"/>
              <a:gd name="connsiteY5" fmla="*/ 1957597 h 2446227"/>
              <a:gd name="connsiteX6" fmla="*/ 5801458 w 7096563"/>
              <a:gd name="connsiteY6" fmla="*/ 2446227 h 2446227"/>
              <a:gd name="connsiteX7" fmla="*/ 5303195 w 7096563"/>
              <a:gd name="connsiteY7" fmla="*/ 1944363 h 2446227"/>
              <a:gd name="connsiteX8" fmla="*/ 5039055 w 7096563"/>
              <a:gd name="connsiteY8" fmla="*/ 1931297 h 2446227"/>
              <a:gd name="connsiteX9" fmla="*/ 875181 w 7096563"/>
              <a:gd name="connsiteY9" fmla="*/ 1952235 h 2446227"/>
              <a:gd name="connsiteX10" fmla="*/ 149462 w 7096563"/>
              <a:gd name="connsiteY10" fmla="*/ 1487774 h 2446227"/>
              <a:gd name="connsiteX11" fmla="*/ 33346 w 7096563"/>
              <a:gd name="connsiteY11" fmla="*/ 602411 h 2446227"/>
              <a:gd name="connsiteX12" fmla="*/ 761024 w 7096563"/>
              <a:gd name="connsiteY12" fmla="*/ 97918 h 2446227"/>
              <a:gd name="connsiteX13" fmla="*/ 2289456 w 7096563"/>
              <a:gd name="connsiteY13" fmla="*/ 33636 h 2446227"/>
              <a:gd name="connsiteX0" fmla="*/ 2289456 w 7096563"/>
              <a:gd name="connsiteY0" fmla="*/ 33636 h 2446227"/>
              <a:gd name="connsiteX1" fmla="*/ 5996285 w 7096563"/>
              <a:gd name="connsiteY1" fmla="*/ 10832 h 2446227"/>
              <a:gd name="connsiteX2" fmla="*/ 7029234 w 7096563"/>
              <a:gd name="connsiteY2" fmla="*/ 442754 h 2446227"/>
              <a:gd name="connsiteX3" fmla="*/ 6956662 w 7096563"/>
              <a:gd name="connsiteY3" fmla="*/ 1560346 h 2446227"/>
              <a:gd name="connsiteX4" fmla="*/ 6145668 w 7096563"/>
              <a:gd name="connsiteY4" fmla="*/ 1939965 h 2446227"/>
              <a:gd name="connsiteX5" fmla="*/ 5837370 w 7096563"/>
              <a:gd name="connsiteY5" fmla="*/ 1957597 h 2446227"/>
              <a:gd name="connsiteX6" fmla="*/ 5801458 w 7096563"/>
              <a:gd name="connsiteY6" fmla="*/ 2446227 h 2446227"/>
              <a:gd name="connsiteX7" fmla="*/ 5303195 w 7096563"/>
              <a:gd name="connsiteY7" fmla="*/ 1944363 h 2446227"/>
              <a:gd name="connsiteX8" fmla="*/ 5039055 w 7096563"/>
              <a:gd name="connsiteY8" fmla="*/ 1931297 h 2446227"/>
              <a:gd name="connsiteX9" fmla="*/ 875181 w 7096563"/>
              <a:gd name="connsiteY9" fmla="*/ 1952235 h 2446227"/>
              <a:gd name="connsiteX10" fmla="*/ 149462 w 7096563"/>
              <a:gd name="connsiteY10" fmla="*/ 1487774 h 2446227"/>
              <a:gd name="connsiteX11" fmla="*/ 33346 w 7096563"/>
              <a:gd name="connsiteY11" fmla="*/ 602411 h 2446227"/>
              <a:gd name="connsiteX12" fmla="*/ 761024 w 7096563"/>
              <a:gd name="connsiteY12" fmla="*/ 97918 h 2446227"/>
              <a:gd name="connsiteX13" fmla="*/ 2289456 w 7096563"/>
              <a:gd name="connsiteY13" fmla="*/ 33636 h 2446227"/>
              <a:gd name="connsiteX0" fmla="*/ 2289456 w 7096563"/>
              <a:gd name="connsiteY0" fmla="*/ 33636 h 2446227"/>
              <a:gd name="connsiteX1" fmla="*/ 5996285 w 7096563"/>
              <a:gd name="connsiteY1" fmla="*/ 10832 h 2446227"/>
              <a:gd name="connsiteX2" fmla="*/ 7029234 w 7096563"/>
              <a:gd name="connsiteY2" fmla="*/ 442754 h 2446227"/>
              <a:gd name="connsiteX3" fmla="*/ 6956662 w 7096563"/>
              <a:gd name="connsiteY3" fmla="*/ 1560346 h 2446227"/>
              <a:gd name="connsiteX4" fmla="*/ 6145668 w 7096563"/>
              <a:gd name="connsiteY4" fmla="*/ 1939965 h 2446227"/>
              <a:gd name="connsiteX5" fmla="*/ 5837370 w 7096563"/>
              <a:gd name="connsiteY5" fmla="*/ 1957597 h 2446227"/>
              <a:gd name="connsiteX6" fmla="*/ 5801458 w 7096563"/>
              <a:gd name="connsiteY6" fmla="*/ 2446227 h 2446227"/>
              <a:gd name="connsiteX7" fmla="*/ 5303195 w 7096563"/>
              <a:gd name="connsiteY7" fmla="*/ 1944363 h 2446227"/>
              <a:gd name="connsiteX8" fmla="*/ 5039055 w 7096563"/>
              <a:gd name="connsiteY8" fmla="*/ 1931297 h 2446227"/>
              <a:gd name="connsiteX9" fmla="*/ 875181 w 7096563"/>
              <a:gd name="connsiteY9" fmla="*/ 1952235 h 2446227"/>
              <a:gd name="connsiteX10" fmla="*/ 149462 w 7096563"/>
              <a:gd name="connsiteY10" fmla="*/ 1487774 h 2446227"/>
              <a:gd name="connsiteX11" fmla="*/ 33346 w 7096563"/>
              <a:gd name="connsiteY11" fmla="*/ 602411 h 2446227"/>
              <a:gd name="connsiteX12" fmla="*/ 761024 w 7096563"/>
              <a:gd name="connsiteY12" fmla="*/ 97918 h 2446227"/>
              <a:gd name="connsiteX13" fmla="*/ 2289456 w 7096563"/>
              <a:gd name="connsiteY13" fmla="*/ 33636 h 2446227"/>
              <a:gd name="connsiteX0" fmla="*/ 2289456 w 7096563"/>
              <a:gd name="connsiteY0" fmla="*/ 33636 h 2397161"/>
              <a:gd name="connsiteX1" fmla="*/ 5996285 w 7096563"/>
              <a:gd name="connsiteY1" fmla="*/ 10832 h 2397161"/>
              <a:gd name="connsiteX2" fmla="*/ 7029234 w 7096563"/>
              <a:gd name="connsiteY2" fmla="*/ 442754 h 2397161"/>
              <a:gd name="connsiteX3" fmla="*/ 6956662 w 7096563"/>
              <a:gd name="connsiteY3" fmla="*/ 1560346 h 2397161"/>
              <a:gd name="connsiteX4" fmla="*/ 6145668 w 7096563"/>
              <a:gd name="connsiteY4" fmla="*/ 1939965 h 2397161"/>
              <a:gd name="connsiteX5" fmla="*/ 5837370 w 7096563"/>
              <a:gd name="connsiteY5" fmla="*/ 1957597 h 2397161"/>
              <a:gd name="connsiteX6" fmla="*/ 5791636 w 7096563"/>
              <a:gd name="connsiteY6" fmla="*/ 2397161 h 2397161"/>
              <a:gd name="connsiteX7" fmla="*/ 5303195 w 7096563"/>
              <a:gd name="connsiteY7" fmla="*/ 1944363 h 2397161"/>
              <a:gd name="connsiteX8" fmla="*/ 5039055 w 7096563"/>
              <a:gd name="connsiteY8" fmla="*/ 1931297 h 2397161"/>
              <a:gd name="connsiteX9" fmla="*/ 875181 w 7096563"/>
              <a:gd name="connsiteY9" fmla="*/ 1952235 h 2397161"/>
              <a:gd name="connsiteX10" fmla="*/ 149462 w 7096563"/>
              <a:gd name="connsiteY10" fmla="*/ 1487774 h 2397161"/>
              <a:gd name="connsiteX11" fmla="*/ 33346 w 7096563"/>
              <a:gd name="connsiteY11" fmla="*/ 602411 h 2397161"/>
              <a:gd name="connsiteX12" fmla="*/ 761024 w 7096563"/>
              <a:gd name="connsiteY12" fmla="*/ 97918 h 2397161"/>
              <a:gd name="connsiteX13" fmla="*/ 2289456 w 7096563"/>
              <a:gd name="connsiteY13" fmla="*/ 33636 h 2397161"/>
              <a:gd name="connsiteX0" fmla="*/ 2289456 w 7096563"/>
              <a:gd name="connsiteY0" fmla="*/ 33636 h 2397161"/>
              <a:gd name="connsiteX1" fmla="*/ 5996285 w 7096563"/>
              <a:gd name="connsiteY1" fmla="*/ 10832 h 2397161"/>
              <a:gd name="connsiteX2" fmla="*/ 7029234 w 7096563"/>
              <a:gd name="connsiteY2" fmla="*/ 442754 h 2397161"/>
              <a:gd name="connsiteX3" fmla="*/ 6956662 w 7096563"/>
              <a:gd name="connsiteY3" fmla="*/ 1560346 h 2397161"/>
              <a:gd name="connsiteX4" fmla="*/ 6145668 w 7096563"/>
              <a:gd name="connsiteY4" fmla="*/ 1939965 h 2397161"/>
              <a:gd name="connsiteX5" fmla="*/ 5837370 w 7096563"/>
              <a:gd name="connsiteY5" fmla="*/ 1957597 h 2397161"/>
              <a:gd name="connsiteX6" fmla="*/ 5791636 w 7096563"/>
              <a:gd name="connsiteY6" fmla="*/ 2397161 h 2397161"/>
              <a:gd name="connsiteX7" fmla="*/ 5303195 w 7096563"/>
              <a:gd name="connsiteY7" fmla="*/ 1944363 h 2397161"/>
              <a:gd name="connsiteX8" fmla="*/ 5039055 w 7096563"/>
              <a:gd name="connsiteY8" fmla="*/ 1931297 h 2397161"/>
              <a:gd name="connsiteX9" fmla="*/ 875181 w 7096563"/>
              <a:gd name="connsiteY9" fmla="*/ 1952235 h 2397161"/>
              <a:gd name="connsiteX10" fmla="*/ 149462 w 7096563"/>
              <a:gd name="connsiteY10" fmla="*/ 1487774 h 2397161"/>
              <a:gd name="connsiteX11" fmla="*/ 33346 w 7096563"/>
              <a:gd name="connsiteY11" fmla="*/ 602411 h 2397161"/>
              <a:gd name="connsiteX12" fmla="*/ 761024 w 7096563"/>
              <a:gd name="connsiteY12" fmla="*/ 97918 h 2397161"/>
              <a:gd name="connsiteX13" fmla="*/ 2289456 w 7096563"/>
              <a:gd name="connsiteY13" fmla="*/ 33636 h 2397161"/>
              <a:gd name="connsiteX0" fmla="*/ 2289456 w 7096563"/>
              <a:gd name="connsiteY0" fmla="*/ 33636 h 2397161"/>
              <a:gd name="connsiteX1" fmla="*/ 5996285 w 7096563"/>
              <a:gd name="connsiteY1" fmla="*/ 10832 h 2397161"/>
              <a:gd name="connsiteX2" fmla="*/ 7029234 w 7096563"/>
              <a:gd name="connsiteY2" fmla="*/ 442754 h 2397161"/>
              <a:gd name="connsiteX3" fmla="*/ 6956662 w 7096563"/>
              <a:gd name="connsiteY3" fmla="*/ 1560346 h 2397161"/>
              <a:gd name="connsiteX4" fmla="*/ 6145668 w 7096563"/>
              <a:gd name="connsiteY4" fmla="*/ 1939965 h 2397161"/>
              <a:gd name="connsiteX5" fmla="*/ 5837370 w 7096563"/>
              <a:gd name="connsiteY5" fmla="*/ 1957597 h 2397161"/>
              <a:gd name="connsiteX6" fmla="*/ 5791636 w 7096563"/>
              <a:gd name="connsiteY6" fmla="*/ 2397161 h 2397161"/>
              <a:gd name="connsiteX7" fmla="*/ 5303195 w 7096563"/>
              <a:gd name="connsiteY7" fmla="*/ 1944363 h 2397161"/>
              <a:gd name="connsiteX8" fmla="*/ 5039055 w 7096563"/>
              <a:gd name="connsiteY8" fmla="*/ 1931297 h 2397161"/>
              <a:gd name="connsiteX9" fmla="*/ 875181 w 7096563"/>
              <a:gd name="connsiteY9" fmla="*/ 1952235 h 2397161"/>
              <a:gd name="connsiteX10" fmla="*/ 149462 w 7096563"/>
              <a:gd name="connsiteY10" fmla="*/ 1487774 h 2397161"/>
              <a:gd name="connsiteX11" fmla="*/ 33346 w 7096563"/>
              <a:gd name="connsiteY11" fmla="*/ 602411 h 2397161"/>
              <a:gd name="connsiteX12" fmla="*/ 761024 w 7096563"/>
              <a:gd name="connsiteY12" fmla="*/ 97918 h 2397161"/>
              <a:gd name="connsiteX13" fmla="*/ 2289456 w 7096563"/>
              <a:gd name="connsiteY13" fmla="*/ 33636 h 23971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096563" h="2397161">
                <a:moveTo>
                  <a:pt x="2289456" y="33636"/>
                </a:moveTo>
                <a:cubicBezTo>
                  <a:pt x="3525066" y="26035"/>
                  <a:pt x="4669235" y="-20756"/>
                  <a:pt x="5996285" y="10832"/>
                </a:cubicBezTo>
                <a:cubicBezTo>
                  <a:pt x="6140575" y="10832"/>
                  <a:pt x="6840549" y="22691"/>
                  <a:pt x="7029234" y="442754"/>
                </a:cubicBezTo>
                <a:cubicBezTo>
                  <a:pt x="7106643" y="800771"/>
                  <a:pt x="7155024" y="1100731"/>
                  <a:pt x="6956662" y="1560346"/>
                </a:cubicBezTo>
                <a:cubicBezTo>
                  <a:pt x="6867762" y="1813601"/>
                  <a:pt x="6676275" y="1922470"/>
                  <a:pt x="6145668" y="1939965"/>
                </a:cubicBezTo>
                <a:cubicBezTo>
                  <a:pt x="6051407" y="1948677"/>
                  <a:pt x="5928035" y="1956561"/>
                  <a:pt x="5837370" y="1957597"/>
                </a:cubicBezTo>
                <a:cubicBezTo>
                  <a:pt x="5823965" y="2160224"/>
                  <a:pt x="5819420" y="2264969"/>
                  <a:pt x="5791636" y="2397161"/>
                </a:cubicBezTo>
                <a:cubicBezTo>
                  <a:pt x="5646272" y="2164049"/>
                  <a:pt x="5443294" y="2022185"/>
                  <a:pt x="5303195" y="1944363"/>
                </a:cubicBezTo>
                <a:lnTo>
                  <a:pt x="5039055" y="1931297"/>
                </a:lnTo>
                <a:cubicBezTo>
                  <a:pt x="2712413" y="1959893"/>
                  <a:pt x="2068070" y="1979451"/>
                  <a:pt x="875181" y="1952235"/>
                </a:cubicBezTo>
                <a:cubicBezTo>
                  <a:pt x="600262" y="1952236"/>
                  <a:pt x="280090" y="1704636"/>
                  <a:pt x="149462" y="1487774"/>
                </a:cubicBezTo>
                <a:cubicBezTo>
                  <a:pt x="-518" y="1197491"/>
                  <a:pt x="-34387" y="1124923"/>
                  <a:pt x="33346" y="602411"/>
                </a:cubicBezTo>
                <a:cubicBezTo>
                  <a:pt x="76889" y="298465"/>
                  <a:pt x="531674" y="106425"/>
                  <a:pt x="761024" y="97918"/>
                </a:cubicBezTo>
                <a:cubicBezTo>
                  <a:pt x="1105400" y="76147"/>
                  <a:pt x="1644181" y="52477"/>
                  <a:pt x="2289456" y="33636"/>
                </a:cubicBezTo>
                <a:close/>
              </a:path>
            </a:pathLst>
          </a:cu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8" name="Audio 37">
            <a:hlinkClick r:id="" action="ppaction://media"/>
            <a:extLst>
              <a:ext uri="{FF2B5EF4-FFF2-40B4-BE49-F238E27FC236}">
                <a16:creationId xmlns:a16="http://schemas.microsoft.com/office/drawing/2014/main" id="{9AC95BCA-EF83-D9E8-FA0A-F25AEF11CD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10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578"/>
    </mc:Choice>
    <mc:Fallback xmlns="">
      <p:transition spd="slow" advTm="1525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FACBCD9-3639-6CBD-6D9C-16A4153A5F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79513" y="-62475"/>
            <a:ext cx="12335881" cy="6963071"/>
          </a:xfrm>
          <a:prstGeom prst="rect">
            <a:avLst/>
          </a:prstGeom>
        </p:spPr>
      </p:pic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285A1625-6BF6-F6E0-F93D-E4C7F0CB28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60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941"/>
    </mc:Choice>
    <mc:Fallback xmlns="">
      <p:transition spd="slow" advTm="479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D8FF676-4110-A47E-3D3D-0A10110849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73834" y="-1"/>
            <a:ext cx="9500536" cy="6906277"/>
          </a:xfrm>
          <a:prstGeom prst="rect">
            <a:avLst/>
          </a:prstGeom>
        </p:spPr>
      </p:pic>
      <p:pic>
        <p:nvPicPr>
          <p:cNvPr id="19" name="Audio 18">
            <a:hlinkClick r:id="" action="ppaction://media"/>
            <a:extLst>
              <a:ext uri="{FF2B5EF4-FFF2-40B4-BE49-F238E27FC236}">
                <a16:creationId xmlns:a16="http://schemas.microsoft.com/office/drawing/2014/main" id="{0B2BC631-28F0-701C-EC4F-6A865F33A6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66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59"/>
    </mc:Choice>
    <mc:Fallback xmlns="">
      <p:transition spd="slow" advTm="168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CD3CCBC-9A2D-F430-6960-8ABEEB18CF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90872" y="-1"/>
            <a:ext cx="12282872" cy="7008507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EB8BA30C-6A40-CD24-7170-03F43D2690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321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843"/>
    </mc:Choice>
    <mc:Fallback xmlns="">
      <p:transition spd="slow" advTm="778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0662D96-B00E-6BF3-54AF-C7C3515B89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94454"/>
            <a:ext cx="12091661" cy="6437717"/>
          </a:xfrm>
          <a:prstGeom prst="rect">
            <a:avLst/>
          </a:prstGeom>
        </p:spPr>
      </p:pic>
      <p:pic>
        <p:nvPicPr>
          <p:cNvPr id="27" name="Audio 26">
            <a:hlinkClick r:id="" action="ppaction://media"/>
            <a:extLst>
              <a:ext uri="{FF2B5EF4-FFF2-40B4-BE49-F238E27FC236}">
                <a16:creationId xmlns:a16="http://schemas.microsoft.com/office/drawing/2014/main" id="{30CF0A14-3137-5CAD-200C-6E3F401394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503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186"/>
    </mc:Choice>
    <mc:Fallback xmlns="">
      <p:transition spd="slow" advTm="591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97DD15A-A612-91BE-B3BF-B6FF8022C2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795" y="488437"/>
            <a:ext cx="12135205" cy="6451916"/>
          </a:xfrm>
          <a:prstGeom prst="rect">
            <a:avLst/>
          </a:prstGeom>
        </p:spPr>
      </p:pic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5A9296CC-084F-2C1A-EDA9-0BE4EA4804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40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28"/>
    </mc:Choice>
    <mc:Fallback xmlns="">
      <p:transition spd="slow" advTm="190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2C5B03C-475B-C0B3-FAE7-B6DEE88980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959" y="0"/>
            <a:ext cx="12339667" cy="6849480"/>
          </a:xfrm>
          <a:prstGeom prst="rect">
            <a:avLst/>
          </a:prstGeom>
        </p:spPr>
      </p:pic>
      <p:pic>
        <p:nvPicPr>
          <p:cNvPr id="19" name="Audio 18">
            <a:hlinkClick r:id="" action="ppaction://media"/>
            <a:extLst>
              <a:ext uri="{FF2B5EF4-FFF2-40B4-BE49-F238E27FC236}">
                <a16:creationId xmlns:a16="http://schemas.microsoft.com/office/drawing/2014/main" id="{D09F29D5-824B-7D3A-5315-82CCF9210C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945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70"/>
    </mc:Choice>
    <mc:Fallback xmlns="">
      <p:transition spd="slow" advTm="644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06367E-B5AD-57DA-F53B-8D1B9FC928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1116" y="-1"/>
            <a:ext cx="12392676" cy="7230007"/>
          </a:xfrm>
          <a:prstGeom prst="rect">
            <a:avLst/>
          </a:prstGeom>
        </p:spPr>
      </p:pic>
      <p:pic>
        <p:nvPicPr>
          <p:cNvPr id="55" name="Audio 54">
            <a:hlinkClick r:id="" action="ppaction://media"/>
            <a:extLst>
              <a:ext uri="{FF2B5EF4-FFF2-40B4-BE49-F238E27FC236}">
                <a16:creationId xmlns:a16="http://schemas.microsoft.com/office/drawing/2014/main" id="{F76ABA0F-DF2F-56EC-CB37-1E8FF8C6A2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51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061"/>
    </mc:Choice>
    <mc:Fallback xmlns="">
      <p:transition spd="slow" advTm="910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C707E75-A9A1-D622-3B1B-CDBCB5F081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09724"/>
          </a:xfrm>
          <a:prstGeom prst="rect">
            <a:avLst/>
          </a:prstGeom>
        </p:spPr>
      </p:pic>
      <p:pic>
        <p:nvPicPr>
          <p:cNvPr id="31" name="Audio 30">
            <a:hlinkClick r:id="" action="ppaction://media"/>
            <a:extLst>
              <a:ext uri="{FF2B5EF4-FFF2-40B4-BE49-F238E27FC236}">
                <a16:creationId xmlns:a16="http://schemas.microsoft.com/office/drawing/2014/main" id="{2659C2AB-0571-ACDD-905B-7831844808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35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441"/>
    </mc:Choice>
    <mc:Fallback xmlns="">
      <p:transition spd="slow" advTm="664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54E9EC6-F979-8899-40B7-F06FCC936F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75" y="-1"/>
            <a:ext cx="12222290" cy="6724533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485B14A3-9DFC-6260-07DE-1D2C86697D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164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73"/>
    </mc:Choice>
    <mc:Fallback xmlns="">
      <p:transition spd="slow" advTm="159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B444692-B7FD-FF66-9DC8-0D5A1DAC93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2231" y="51115"/>
            <a:ext cx="12369957" cy="6860839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1B6C3E6A-BE0B-7621-3BCE-AD731C755F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82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292"/>
    </mc:Choice>
    <mc:Fallback xmlns="">
      <p:transition spd="slow" advTm="252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13D5442-736E-5ABF-0F95-E07949FB45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73834" y="0"/>
            <a:ext cx="12265834" cy="6900595"/>
          </a:xfrm>
          <a:prstGeom prst="rect">
            <a:avLst/>
          </a:prstGeom>
        </p:spPr>
      </p:pic>
      <p:pic>
        <p:nvPicPr>
          <p:cNvPr id="96" name="Audio 95">
            <a:hlinkClick r:id="" action="ppaction://media"/>
            <a:extLst>
              <a:ext uri="{FF2B5EF4-FFF2-40B4-BE49-F238E27FC236}">
                <a16:creationId xmlns:a16="http://schemas.microsoft.com/office/drawing/2014/main" id="{4930FD44-9658-D22F-EF5D-03F6B96082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509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368"/>
    </mc:Choice>
    <mc:Fallback xmlns="">
      <p:transition spd="slow" advTm="593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6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0442D0DD-E58C-0087-C3AB-28C7ECC93C9F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5"/>
          <a:stretch>
            <a:fillRect/>
          </a:stretch>
        </p:blipFill>
        <p:spPr>
          <a:xfrm>
            <a:off x="0" y="384175"/>
            <a:ext cx="11045825" cy="15875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25BCD84-F4FE-2552-729A-1748E09E72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1" y="1972339"/>
            <a:ext cx="11357428" cy="4885661"/>
          </a:xfrm>
          <a:prstGeom prst="rect">
            <a:avLst/>
          </a:prstGeom>
        </p:spPr>
      </p:pic>
      <p:pic>
        <p:nvPicPr>
          <p:cNvPr id="25" name="Audio 24">
            <a:hlinkClick r:id="" action="ppaction://media"/>
            <a:extLst>
              <a:ext uri="{FF2B5EF4-FFF2-40B4-BE49-F238E27FC236}">
                <a16:creationId xmlns:a16="http://schemas.microsoft.com/office/drawing/2014/main" id="{250D6553-DE19-5B2F-2D38-B561015259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490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69"/>
    </mc:Choice>
    <mc:Fallback xmlns="">
      <p:transition spd="slow" advTm="290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671C2C8-9576-864D-5800-5CB0E9B7ED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23" name="Audio 22">
            <a:hlinkClick r:id="" action="ppaction://media"/>
            <a:extLst>
              <a:ext uri="{FF2B5EF4-FFF2-40B4-BE49-F238E27FC236}">
                <a16:creationId xmlns:a16="http://schemas.microsoft.com/office/drawing/2014/main" id="{A8D6303F-482C-50BF-792A-FE149E8737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997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073"/>
    </mc:Choice>
    <mc:Fallback xmlns="">
      <p:transition spd="slow" advTm="470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54BFC5F-00A7-710E-9737-640B9E505B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3" name="Audio 22">
            <a:hlinkClick r:id="" action="ppaction://media"/>
            <a:extLst>
              <a:ext uri="{FF2B5EF4-FFF2-40B4-BE49-F238E27FC236}">
                <a16:creationId xmlns:a16="http://schemas.microsoft.com/office/drawing/2014/main" id="{70B2A966-7025-5703-F94B-3A049FA25A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618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572"/>
    </mc:Choice>
    <mc:Fallback xmlns="">
      <p:transition spd="slow" advTm="335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ACD84B2-377F-AD07-EC09-F1E5DFC411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76199" y="-1"/>
            <a:ext cx="12201524" cy="6962775"/>
          </a:xfrm>
          <a:prstGeom prst="rect">
            <a:avLst/>
          </a:prstGeom>
        </p:spPr>
      </p:pic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B20E0BA5-FEF0-D9ED-183E-F82F7A8AE5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619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521"/>
    </mc:Choice>
    <mc:Fallback xmlns="">
      <p:transition spd="slow" advTm="545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2DBE32F-FE0D-DACE-4ED0-C014ADBEBD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3" name="Audio 22">
            <a:hlinkClick r:id="" action="ppaction://media"/>
            <a:extLst>
              <a:ext uri="{FF2B5EF4-FFF2-40B4-BE49-F238E27FC236}">
                <a16:creationId xmlns:a16="http://schemas.microsoft.com/office/drawing/2014/main" id="{D449B93A-7C80-4BA1-AD0C-E2C8400241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509"/>
    </mc:Choice>
    <mc:Fallback xmlns="">
      <p:transition spd="slow" advTm="635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3A9650B-0A11-6C98-B165-6B5EE34E76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5" name="Audio 24">
            <a:hlinkClick r:id="" action="ppaction://media"/>
            <a:extLst>
              <a:ext uri="{FF2B5EF4-FFF2-40B4-BE49-F238E27FC236}">
                <a16:creationId xmlns:a16="http://schemas.microsoft.com/office/drawing/2014/main" id="{E7B94A88-A381-D97E-D9F5-6EA0CAFFF8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85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629"/>
    </mc:Choice>
    <mc:Fallback xmlns="">
      <p:transition spd="slow" advTm="406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6DD5852-AD79-2EEA-8E39-2CA87F449B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4" name="Audio 43">
            <a:hlinkClick r:id="" action="ppaction://media"/>
            <a:extLst>
              <a:ext uri="{FF2B5EF4-FFF2-40B4-BE49-F238E27FC236}">
                <a16:creationId xmlns:a16="http://schemas.microsoft.com/office/drawing/2014/main" id="{D4D0D7D6-8A8F-6939-7629-8546CB89FB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75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604"/>
    </mc:Choice>
    <mc:Fallback xmlns="">
      <p:transition spd="slow" advTm="576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C80DC4F-B849-ECFE-A140-DAF32087A7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7" name="Audio 46">
            <a:hlinkClick r:id="" action="ppaction://media"/>
            <a:extLst>
              <a:ext uri="{FF2B5EF4-FFF2-40B4-BE49-F238E27FC236}">
                <a16:creationId xmlns:a16="http://schemas.microsoft.com/office/drawing/2014/main" id="{6F60F001-5E48-997E-D7C6-C5EB8B29A7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36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128"/>
    </mc:Choice>
    <mc:Fallback xmlns="">
      <p:transition spd="slow" advTm="361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7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8DF3100-5DB1-F109-D9E3-92F76B4636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411348F6-0C75-E396-59E2-85C3F11FE4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109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42"/>
    </mc:Choice>
    <mc:Fallback xmlns="">
      <p:transition spd="slow" advTm="139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5D328A-79D4-B06C-0F32-21B9F428A0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4" name="Audio 113">
            <a:hlinkClick r:id="" action="ppaction://media"/>
            <a:extLst>
              <a:ext uri="{FF2B5EF4-FFF2-40B4-BE49-F238E27FC236}">
                <a16:creationId xmlns:a16="http://schemas.microsoft.com/office/drawing/2014/main" id="{41FB0204-4B99-55DA-2ABD-1FFF790A69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558"/>
    </mc:Choice>
    <mc:Fallback xmlns="">
      <p:transition spd="slow" advTm="485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4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A9E9302-47DD-C329-7635-4A934E312C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5" name="Audio 64">
            <a:hlinkClick r:id="" action="ppaction://media"/>
            <a:extLst>
              <a:ext uri="{FF2B5EF4-FFF2-40B4-BE49-F238E27FC236}">
                <a16:creationId xmlns:a16="http://schemas.microsoft.com/office/drawing/2014/main" id="{EDADD11C-62F8-6A85-E07A-4BA1EA83B0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273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455"/>
    </mc:Choice>
    <mc:Fallback xmlns="">
      <p:transition spd="slow" advTm="494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5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hite puzzle with one red piece">
            <a:extLst>
              <a:ext uri="{FF2B5EF4-FFF2-40B4-BE49-F238E27FC236}">
                <a16:creationId xmlns:a16="http://schemas.microsoft.com/office/drawing/2014/main" id="{A6B597F9-320D-3996-221C-B8D0A408468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/>
          <a:stretch/>
        </p:blipFill>
        <p:spPr>
          <a:xfrm>
            <a:off x="20" y="10"/>
            <a:ext cx="1219198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7696F05-23D1-AA00-3C5E-96306DACC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2325" y="719118"/>
            <a:ext cx="5444281" cy="103461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3400" dirty="0"/>
              <a:t>Part 1 of How to complete an ethics form is now complete</a:t>
            </a:r>
          </a:p>
        </p:txBody>
      </p:sp>
      <p:pic>
        <p:nvPicPr>
          <p:cNvPr id="50" name="Audio 49">
            <a:hlinkClick r:id="" action="ppaction://media"/>
            <a:extLst>
              <a:ext uri="{FF2B5EF4-FFF2-40B4-BE49-F238E27FC236}">
                <a16:creationId xmlns:a16="http://schemas.microsoft.com/office/drawing/2014/main" id="{621B6747-B6F7-42C3-9DA7-1F2739F62C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29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501"/>
    </mc:Choice>
    <mc:Fallback xmlns="">
      <p:transition spd="slow" advTm="355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0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96A35EAA-ED80-4FF1-942C-82B1D483AF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33683" flipH="1">
            <a:off x="977627" y="481134"/>
            <a:ext cx="9378187" cy="5238589"/>
          </a:xfrm>
          <a:custGeom>
            <a:avLst/>
            <a:gdLst/>
            <a:ahLst/>
            <a:cxnLst/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415F49B-3CBC-46CF-AFB5-988852D047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33683" flipH="1">
            <a:off x="1010574" y="456230"/>
            <a:ext cx="9378187" cy="5238589"/>
          </a:xfrm>
          <a:custGeom>
            <a:avLst/>
            <a:gdLst/>
            <a:ahLst/>
            <a:cxnLst/>
            <a:rect l="l" t="t" r="r" b="b"/>
            <a:pathLst>
              <a:path w="1237972" h="852489">
                <a:moveTo>
                  <a:pt x="633056" y="852489"/>
                </a:moveTo>
                <a:cubicBezTo>
                  <a:pt x="716495" y="841059"/>
                  <a:pt x="733789" y="812455"/>
                  <a:pt x="825461" y="773218"/>
                </a:cubicBezTo>
                <a:cubicBezTo>
                  <a:pt x="917133" y="733981"/>
                  <a:pt x="1120276" y="716959"/>
                  <a:pt x="1183087" y="617069"/>
                </a:cubicBezTo>
                <a:cubicBezTo>
                  <a:pt x="1245898" y="517180"/>
                  <a:pt x="1258148" y="283568"/>
                  <a:pt x="1202325" y="173881"/>
                </a:cubicBezTo>
                <a:cubicBezTo>
                  <a:pt x="1146502" y="64194"/>
                  <a:pt x="1083676" y="36572"/>
                  <a:pt x="981005" y="19225"/>
                </a:cubicBezTo>
                <a:cubicBezTo>
                  <a:pt x="823274" y="-7425"/>
                  <a:pt x="446352" y="-23746"/>
                  <a:pt x="245994" y="92349"/>
                </a:cubicBezTo>
                <a:cubicBezTo>
                  <a:pt x="45636" y="208444"/>
                  <a:pt x="-47145" y="246094"/>
                  <a:pt x="23501" y="568036"/>
                </a:cubicBezTo>
                <a:cubicBezTo>
                  <a:pt x="51046" y="756743"/>
                  <a:pt x="510357" y="722029"/>
                  <a:pt x="552172" y="730697"/>
                </a:cubicBezTo>
                <a:cubicBezTo>
                  <a:pt x="733623" y="767368"/>
                  <a:pt x="633056" y="852489"/>
                  <a:pt x="633056" y="852489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83AF9C6E-31D5-480C-AE10-9BA3E4ED1A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White stairs with a blue arrow drawn in the middle pointing upwards">
            <a:extLst>
              <a:ext uri="{FF2B5EF4-FFF2-40B4-BE49-F238E27FC236}">
                <a16:creationId xmlns:a16="http://schemas.microsoft.com/office/drawing/2014/main" id="{7C657547-8BA3-D8FC-5830-967B72257A0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25252" b="18498"/>
          <a:stretch/>
        </p:blipFill>
        <p:spPr>
          <a:xfrm>
            <a:off x="20" y="10"/>
            <a:ext cx="12191979" cy="6857989"/>
          </a:xfrm>
          <a:prstGeom prst="rect">
            <a:avLst/>
          </a:pr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ED1BE14B-C94E-4A1A-B076-39CCA23043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92448" flipH="1" flipV="1">
            <a:off x="399987" y="694217"/>
            <a:ext cx="3909320" cy="5385644"/>
          </a:xfrm>
          <a:custGeom>
            <a:avLst/>
            <a:gdLst>
              <a:gd name="connsiteX0" fmla="*/ 6058 w 823258"/>
              <a:gd name="connsiteY0" fmla="*/ 673615 h 1272110"/>
              <a:gd name="connsiteX1" fmla="*/ 112452 w 823258"/>
              <a:gd name="connsiteY1" fmla="*/ 471685 h 1272110"/>
              <a:gd name="connsiteX2" fmla="*/ 94736 w 823258"/>
              <a:gd name="connsiteY2" fmla="*/ 159741 h 1272110"/>
              <a:gd name="connsiteX3" fmla="*/ 229419 w 823258"/>
              <a:gd name="connsiteY3" fmla="*/ 14485 h 1272110"/>
              <a:gd name="connsiteX4" fmla="*/ 580225 w 823258"/>
              <a:gd name="connsiteY4" fmla="*/ 3817 h 1272110"/>
              <a:gd name="connsiteX5" fmla="*/ 736149 w 823258"/>
              <a:gd name="connsiteY5" fmla="*/ 195174 h 1272110"/>
              <a:gd name="connsiteX6" fmla="*/ 823017 w 823258"/>
              <a:gd name="connsiteY6" fmla="*/ 912026 h 1272110"/>
              <a:gd name="connsiteX7" fmla="*/ 743293 w 823258"/>
              <a:gd name="connsiteY7" fmla="*/ 1196443 h 1272110"/>
              <a:gd name="connsiteX8" fmla="*/ 310858 w 823258"/>
              <a:gd name="connsiteY8" fmla="*/ 1251402 h 1272110"/>
              <a:gd name="connsiteX9" fmla="*/ 133693 w 823258"/>
              <a:gd name="connsiteY9" fmla="*/ 1020992 h 1272110"/>
              <a:gd name="connsiteX10" fmla="*/ 126549 w 823258"/>
              <a:gd name="connsiteY10" fmla="*/ 606369 h 1272110"/>
              <a:gd name="connsiteX11" fmla="*/ 6058 w 823258"/>
              <a:gd name="connsiteY11" fmla="*/ 673615 h 1272110"/>
              <a:gd name="connsiteX0" fmla="*/ 6097 w 846673"/>
              <a:gd name="connsiteY0" fmla="*/ 673624 h 1266490"/>
              <a:gd name="connsiteX1" fmla="*/ 112491 w 846673"/>
              <a:gd name="connsiteY1" fmla="*/ 471694 h 1266490"/>
              <a:gd name="connsiteX2" fmla="*/ 94775 w 846673"/>
              <a:gd name="connsiteY2" fmla="*/ 159750 h 1266490"/>
              <a:gd name="connsiteX3" fmla="*/ 229458 w 846673"/>
              <a:gd name="connsiteY3" fmla="*/ 14494 h 1266490"/>
              <a:gd name="connsiteX4" fmla="*/ 580264 w 846673"/>
              <a:gd name="connsiteY4" fmla="*/ 3826 h 1266490"/>
              <a:gd name="connsiteX5" fmla="*/ 736188 w 846673"/>
              <a:gd name="connsiteY5" fmla="*/ 195183 h 1266490"/>
              <a:gd name="connsiteX6" fmla="*/ 823056 w 846673"/>
              <a:gd name="connsiteY6" fmla="*/ 912035 h 1266490"/>
              <a:gd name="connsiteX7" fmla="*/ 795891 w 846673"/>
              <a:gd name="connsiteY7" fmla="*/ 1213658 h 1266490"/>
              <a:gd name="connsiteX8" fmla="*/ 310897 w 846673"/>
              <a:gd name="connsiteY8" fmla="*/ 1251411 h 1266490"/>
              <a:gd name="connsiteX9" fmla="*/ 133732 w 846673"/>
              <a:gd name="connsiteY9" fmla="*/ 1021001 h 1266490"/>
              <a:gd name="connsiteX10" fmla="*/ 126588 w 846673"/>
              <a:gd name="connsiteY10" fmla="*/ 606378 h 1266490"/>
              <a:gd name="connsiteX11" fmla="*/ 6097 w 846673"/>
              <a:gd name="connsiteY11" fmla="*/ 673624 h 1266490"/>
              <a:gd name="connsiteX0" fmla="*/ 6097 w 849914"/>
              <a:gd name="connsiteY0" fmla="*/ 673624 h 1273207"/>
              <a:gd name="connsiteX1" fmla="*/ 112491 w 849914"/>
              <a:gd name="connsiteY1" fmla="*/ 471694 h 1273207"/>
              <a:gd name="connsiteX2" fmla="*/ 94775 w 849914"/>
              <a:gd name="connsiteY2" fmla="*/ 159750 h 1273207"/>
              <a:gd name="connsiteX3" fmla="*/ 229458 w 849914"/>
              <a:gd name="connsiteY3" fmla="*/ 14494 h 1273207"/>
              <a:gd name="connsiteX4" fmla="*/ 580264 w 849914"/>
              <a:gd name="connsiteY4" fmla="*/ 3826 h 1273207"/>
              <a:gd name="connsiteX5" fmla="*/ 736188 w 849914"/>
              <a:gd name="connsiteY5" fmla="*/ 195183 h 1273207"/>
              <a:gd name="connsiteX6" fmla="*/ 823056 w 849914"/>
              <a:gd name="connsiteY6" fmla="*/ 912035 h 1273207"/>
              <a:gd name="connsiteX7" fmla="*/ 795891 w 849914"/>
              <a:gd name="connsiteY7" fmla="*/ 1213658 h 1273207"/>
              <a:gd name="connsiteX8" fmla="*/ 248636 w 849914"/>
              <a:gd name="connsiteY8" fmla="*/ 1257509 h 1273207"/>
              <a:gd name="connsiteX9" fmla="*/ 133732 w 849914"/>
              <a:gd name="connsiteY9" fmla="*/ 1021001 h 1273207"/>
              <a:gd name="connsiteX10" fmla="*/ 126588 w 849914"/>
              <a:gd name="connsiteY10" fmla="*/ 606378 h 1273207"/>
              <a:gd name="connsiteX11" fmla="*/ 6097 w 849914"/>
              <a:gd name="connsiteY11" fmla="*/ 673624 h 1273207"/>
              <a:gd name="connsiteX0" fmla="*/ 6097 w 857388"/>
              <a:gd name="connsiteY0" fmla="*/ 673624 h 1273231"/>
              <a:gd name="connsiteX1" fmla="*/ 112491 w 857388"/>
              <a:gd name="connsiteY1" fmla="*/ 471694 h 1273231"/>
              <a:gd name="connsiteX2" fmla="*/ 94775 w 857388"/>
              <a:gd name="connsiteY2" fmla="*/ 159750 h 1273231"/>
              <a:gd name="connsiteX3" fmla="*/ 229458 w 857388"/>
              <a:gd name="connsiteY3" fmla="*/ 14494 h 1273231"/>
              <a:gd name="connsiteX4" fmla="*/ 580264 w 857388"/>
              <a:gd name="connsiteY4" fmla="*/ 3826 h 1273231"/>
              <a:gd name="connsiteX5" fmla="*/ 736188 w 857388"/>
              <a:gd name="connsiteY5" fmla="*/ 195183 h 1273231"/>
              <a:gd name="connsiteX6" fmla="*/ 837750 w 857388"/>
              <a:gd name="connsiteY6" fmla="*/ 911367 h 1273231"/>
              <a:gd name="connsiteX7" fmla="*/ 795891 w 857388"/>
              <a:gd name="connsiteY7" fmla="*/ 1213658 h 1273231"/>
              <a:gd name="connsiteX8" fmla="*/ 248636 w 857388"/>
              <a:gd name="connsiteY8" fmla="*/ 1257509 h 1273231"/>
              <a:gd name="connsiteX9" fmla="*/ 133732 w 857388"/>
              <a:gd name="connsiteY9" fmla="*/ 1021001 h 1273231"/>
              <a:gd name="connsiteX10" fmla="*/ 126588 w 857388"/>
              <a:gd name="connsiteY10" fmla="*/ 606378 h 1273231"/>
              <a:gd name="connsiteX11" fmla="*/ 6097 w 857388"/>
              <a:gd name="connsiteY11" fmla="*/ 673624 h 1273231"/>
              <a:gd name="connsiteX0" fmla="*/ 6097 w 859776"/>
              <a:gd name="connsiteY0" fmla="*/ 673624 h 1273231"/>
              <a:gd name="connsiteX1" fmla="*/ 112491 w 859776"/>
              <a:gd name="connsiteY1" fmla="*/ 471694 h 1273231"/>
              <a:gd name="connsiteX2" fmla="*/ 94775 w 859776"/>
              <a:gd name="connsiteY2" fmla="*/ 159750 h 1273231"/>
              <a:gd name="connsiteX3" fmla="*/ 229458 w 859776"/>
              <a:gd name="connsiteY3" fmla="*/ 14494 h 1273231"/>
              <a:gd name="connsiteX4" fmla="*/ 580264 w 859776"/>
              <a:gd name="connsiteY4" fmla="*/ 3826 h 1273231"/>
              <a:gd name="connsiteX5" fmla="*/ 736188 w 859776"/>
              <a:gd name="connsiteY5" fmla="*/ 195183 h 1273231"/>
              <a:gd name="connsiteX6" fmla="*/ 837750 w 859776"/>
              <a:gd name="connsiteY6" fmla="*/ 911367 h 1273231"/>
              <a:gd name="connsiteX7" fmla="*/ 795891 w 859776"/>
              <a:gd name="connsiteY7" fmla="*/ 1213658 h 1273231"/>
              <a:gd name="connsiteX8" fmla="*/ 248636 w 859776"/>
              <a:gd name="connsiteY8" fmla="*/ 1257509 h 1273231"/>
              <a:gd name="connsiteX9" fmla="*/ 133732 w 859776"/>
              <a:gd name="connsiteY9" fmla="*/ 1021001 h 1273231"/>
              <a:gd name="connsiteX10" fmla="*/ 126588 w 859776"/>
              <a:gd name="connsiteY10" fmla="*/ 606378 h 1273231"/>
              <a:gd name="connsiteX11" fmla="*/ 6097 w 859776"/>
              <a:gd name="connsiteY11" fmla="*/ 673624 h 1273231"/>
              <a:gd name="connsiteX0" fmla="*/ 6097 w 863219"/>
              <a:gd name="connsiteY0" fmla="*/ 673624 h 1273231"/>
              <a:gd name="connsiteX1" fmla="*/ 112491 w 863219"/>
              <a:gd name="connsiteY1" fmla="*/ 471694 h 1273231"/>
              <a:gd name="connsiteX2" fmla="*/ 94775 w 863219"/>
              <a:gd name="connsiteY2" fmla="*/ 159750 h 1273231"/>
              <a:gd name="connsiteX3" fmla="*/ 229458 w 863219"/>
              <a:gd name="connsiteY3" fmla="*/ 14494 h 1273231"/>
              <a:gd name="connsiteX4" fmla="*/ 580264 w 863219"/>
              <a:gd name="connsiteY4" fmla="*/ 3826 h 1273231"/>
              <a:gd name="connsiteX5" fmla="*/ 736188 w 863219"/>
              <a:gd name="connsiteY5" fmla="*/ 195183 h 1273231"/>
              <a:gd name="connsiteX6" fmla="*/ 837750 w 863219"/>
              <a:gd name="connsiteY6" fmla="*/ 911367 h 1273231"/>
              <a:gd name="connsiteX7" fmla="*/ 795891 w 863219"/>
              <a:gd name="connsiteY7" fmla="*/ 1213658 h 1273231"/>
              <a:gd name="connsiteX8" fmla="*/ 248636 w 863219"/>
              <a:gd name="connsiteY8" fmla="*/ 1257509 h 1273231"/>
              <a:gd name="connsiteX9" fmla="*/ 133732 w 863219"/>
              <a:gd name="connsiteY9" fmla="*/ 1021001 h 1273231"/>
              <a:gd name="connsiteX10" fmla="*/ 126588 w 863219"/>
              <a:gd name="connsiteY10" fmla="*/ 606378 h 1273231"/>
              <a:gd name="connsiteX11" fmla="*/ 6097 w 863219"/>
              <a:gd name="connsiteY11" fmla="*/ 673624 h 1273231"/>
              <a:gd name="connsiteX0" fmla="*/ 6097 w 865261"/>
              <a:gd name="connsiteY0" fmla="*/ 673624 h 1271255"/>
              <a:gd name="connsiteX1" fmla="*/ 112491 w 865261"/>
              <a:gd name="connsiteY1" fmla="*/ 471694 h 1271255"/>
              <a:gd name="connsiteX2" fmla="*/ 94775 w 865261"/>
              <a:gd name="connsiteY2" fmla="*/ 159750 h 1271255"/>
              <a:gd name="connsiteX3" fmla="*/ 229458 w 865261"/>
              <a:gd name="connsiteY3" fmla="*/ 14494 h 1271255"/>
              <a:gd name="connsiteX4" fmla="*/ 580264 w 865261"/>
              <a:gd name="connsiteY4" fmla="*/ 3826 h 1271255"/>
              <a:gd name="connsiteX5" fmla="*/ 736188 w 865261"/>
              <a:gd name="connsiteY5" fmla="*/ 195183 h 1271255"/>
              <a:gd name="connsiteX6" fmla="*/ 841141 w 865261"/>
              <a:gd name="connsiteY6" fmla="*/ 970003 h 1271255"/>
              <a:gd name="connsiteX7" fmla="*/ 795891 w 865261"/>
              <a:gd name="connsiteY7" fmla="*/ 1213658 h 1271255"/>
              <a:gd name="connsiteX8" fmla="*/ 248636 w 865261"/>
              <a:gd name="connsiteY8" fmla="*/ 1257509 h 1271255"/>
              <a:gd name="connsiteX9" fmla="*/ 133732 w 865261"/>
              <a:gd name="connsiteY9" fmla="*/ 1021001 h 1271255"/>
              <a:gd name="connsiteX10" fmla="*/ 126588 w 865261"/>
              <a:gd name="connsiteY10" fmla="*/ 606378 h 1271255"/>
              <a:gd name="connsiteX11" fmla="*/ 6097 w 865261"/>
              <a:gd name="connsiteY11" fmla="*/ 673624 h 1271255"/>
              <a:gd name="connsiteX0" fmla="*/ 6097 w 860021"/>
              <a:gd name="connsiteY0" fmla="*/ 673624 h 1279428"/>
              <a:gd name="connsiteX1" fmla="*/ 112491 w 860021"/>
              <a:gd name="connsiteY1" fmla="*/ 471694 h 1279428"/>
              <a:gd name="connsiteX2" fmla="*/ 94775 w 860021"/>
              <a:gd name="connsiteY2" fmla="*/ 159750 h 1279428"/>
              <a:gd name="connsiteX3" fmla="*/ 229458 w 860021"/>
              <a:gd name="connsiteY3" fmla="*/ 14494 h 1279428"/>
              <a:gd name="connsiteX4" fmla="*/ 580264 w 860021"/>
              <a:gd name="connsiteY4" fmla="*/ 3826 h 1279428"/>
              <a:gd name="connsiteX5" fmla="*/ 736188 w 860021"/>
              <a:gd name="connsiteY5" fmla="*/ 195183 h 1279428"/>
              <a:gd name="connsiteX6" fmla="*/ 841141 w 860021"/>
              <a:gd name="connsiteY6" fmla="*/ 970003 h 1279428"/>
              <a:gd name="connsiteX7" fmla="*/ 797210 w 860021"/>
              <a:gd name="connsiteY7" fmla="*/ 1236461 h 1279428"/>
              <a:gd name="connsiteX8" fmla="*/ 248636 w 860021"/>
              <a:gd name="connsiteY8" fmla="*/ 1257509 h 1279428"/>
              <a:gd name="connsiteX9" fmla="*/ 133732 w 860021"/>
              <a:gd name="connsiteY9" fmla="*/ 1021001 h 1279428"/>
              <a:gd name="connsiteX10" fmla="*/ 126588 w 860021"/>
              <a:gd name="connsiteY10" fmla="*/ 606378 h 1279428"/>
              <a:gd name="connsiteX11" fmla="*/ 6097 w 860021"/>
              <a:gd name="connsiteY11" fmla="*/ 673624 h 1279428"/>
              <a:gd name="connsiteX0" fmla="*/ 6097 w 860380"/>
              <a:gd name="connsiteY0" fmla="*/ 679490 h 1285294"/>
              <a:gd name="connsiteX1" fmla="*/ 112491 w 860380"/>
              <a:gd name="connsiteY1" fmla="*/ 477560 h 1285294"/>
              <a:gd name="connsiteX2" fmla="*/ 94775 w 860380"/>
              <a:gd name="connsiteY2" fmla="*/ 165616 h 1285294"/>
              <a:gd name="connsiteX3" fmla="*/ 229458 w 860380"/>
              <a:gd name="connsiteY3" fmla="*/ 20360 h 1285294"/>
              <a:gd name="connsiteX4" fmla="*/ 580264 w 860380"/>
              <a:gd name="connsiteY4" fmla="*/ 9692 h 1285294"/>
              <a:gd name="connsiteX5" fmla="*/ 730442 w 860380"/>
              <a:gd name="connsiteY5" fmla="*/ 165383 h 1285294"/>
              <a:gd name="connsiteX6" fmla="*/ 841141 w 860380"/>
              <a:gd name="connsiteY6" fmla="*/ 975869 h 1285294"/>
              <a:gd name="connsiteX7" fmla="*/ 797210 w 860380"/>
              <a:gd name="connsiteY7" fmla="*/ 1242327 h 1285294"/>
              <a:gd name="connsiteX8" fmla="*/ 248636 w 860380"/>
              <a:gd name="connsiteY8" fmla="*/ 1263375 h 1285294"/>
              <a:gd name="connsiteX9" fmla="*/ 133732 w 860380"/>
              <a:gd name="connsiteY9" fmla="*/ 1026867 h 1285294"/>
              <a:gd name="connsiteX10" fmla="*/ 126588 w 860380"/>
              <a:gd name="connsiteY10" fmla="*/ 612244 h 1285294"/>
              <a:gd name="connsiteX11" fmla="*/ 6097 w 860380"/>
              <a:gd name="connsiteY11" fmla="*/ 679490 h 1285294"/>
              <a:gd name="connsiteX0" fmla="*/ 6097 w 881639"/>
              <a:gd name="connsiteY0" fmla="*/ 679490 h 1286194"/>
              <a:gd name="connsiteX1" fmla="*/ 112491 w 881639"/>
              <a:gd name="connsiteY1" fmla="*/ 477560 h 1286194"/>
              <a:gd name="connsiteX2" fmla="*/ 94775 w 881639"/>
              <a:gd name="connsiteY2" fmla="*/ 165616 h 1286194"/>
              <a:gd name="connsiteX3" fmla="*/ 229458 w 881639"/>
              <a:gd name="connsiteY3" fmla="*/ 20360 h 1286194"/>
              <a:gd name="connsiteX4" fmla="*/ 580264 w 881639"/>
              <a:gd name="connsiteY4" fmla="*/ 9692 h 1286194"/>
              <a:gd name="connsiteX5" fmla="*/ 730442 w 881639"/>
              <a:gd name="connsiteY5" fmla="*/ 165383 h 1286194"/>
              <a:gd name="connsiteX6" fmla="*/ 873260 w 881639"/>
              <a:gd name="connsiteY6" fmla="*/ 958078 h 1286194"/>
              <a:gd name="connsiteX7" fmla="*/ 797210 w 881639"/>
              <a:gd name="connsiteY7" fmla="*/ 1242327 h 1286194"/>
              <a:gd name="connsiteX8" fmla="*/ 248636 w 881639"/>
              <a:gd name="connsiteY8" fmla="*/ 1263375 h 1286194"/>
              <a:gd name="connsiteX9" fmla="*/ 133732 w 881639"/>
              <a:gd name="connsiteY9" fmla="*/ 1026867 h 1286194"/>
              <a:gd name="connsiteX10" fmla="*/ 126588 w 881639"/>
              <a:gd name="connsiteY10" fmla="*/ 612244 h 1286194"/>
              <a:gd name="connsiteX11" fmla="*/ 6097 w 881639"/>
              <a:gd name="connsiteY11" fmla="*/ 679490 h 1286194"/>
              <a:gd name="connsiteX0" fmla="*/ 6216 w 881758"/>
              <a:gd name="connsiteY0" fmla="*/ 679490 h 1286194"/>
              <a:gd name="connsiteX1" fmla="*/ 110067 w 881758"/>
              <a:gd name="connsiteY1" fmla="*/ 369894 h 1286194"/>
              <a:gd name="connsiteX2" fmla="*/ 94894 w 881758"/>
              <a:gd name="connsiteY2" fmla="*/ 165616 h 1286194"/>
              <a:gd name="connsiteX3" fmla="*/ 229577 w 881758"/>
              <a:gd name="connsiteY3" fmla="*/ 20360 h 1286194"/>
              <a:gd name="connsiteX4" fmla="*/ 580383 w 881758"/>
              <a:gd name="connsiteY4" fmla="*/ 9692 h 1286194"/>
              <a:gd name="connsiteX5" fmla="*/ 730561 w 881758"/>
              <a:gd name="connsiteY5" fmla="*/ 165383 h 1286194"/>
              <a:gd name="connsiteX6" fmla="*/ 873379 w 881758"/>
              <a:gd name="connsiteY6" fmla="*/ 958078 h 1286194"/>
              <a:gd name="connsiteX7" fmla="*/ 797329 w 881758"/>
              <a:gd name="connsiteY7" fmla="*/ 1242327 h 1286194"/>
              <a:gd name="connsiteX8" fmla="*/ 248755 w 881758"/>
              <a:gd name="connsiteY8" fmla="*/ 1263375 h 1286194"/>
              <a:gd name="connsiteX9" fmla="*/ 133851 w 881758"/>
              <a:gd name="connsiteY9" fmla="*/ 1026867 h 1286194"/>
              <a:gd name="connsiteX10" fmla="*/ 126707 w 881758"/>
              <a:gd name="connsiteY10" fmla="*/ 612244 h 1286194"/>
              <a:gd name="connsiteX11" fmla="*/ 6216 w 881758"/>
              <a:gd name="connsiteY11" fmla="*/ 679490 h 1286194"/>
              <a:gd name="connsiteX0" fmla="*/ 6216 w 881758"/>
              <a:gd name="connsiteY0" fmla="*/ 679490 h 1286194"/>
              <a:gd name="connsiteX1" fmla="*/ 110067 w 881758"/>
              <a:gd name="connsiteY1" fmla="*/ 369894 h 1286194"/>
              <a:gd name="connsiteX2" fmla="*/ 94894 w 881758"/>
              <a:gd name="connsiteY2" fmla="*/ 165616 h 1286194"/>
              <a:gd name="connsiteX3" fmla="*/ 229577 w 881758"/>
              <a:gd name="connsiteY3" fmla="*/ 20360 h 1286194"/>
              <a:gd name="connsiteX4" fmla="*/ 580383 w 881758"/>
              <a:gd name="connsiteY4" fmla="*/ 9692 h 1286194"/>
              <a:gd name="connsiteX5" fmla="*/ 730561 w 881758"/>
              <a:gd name="connsiteY5" fmla="*/ 165383 h 1286194"/>
              <a:gd name="connsiteX6" fmla="*/ 873379 w 881758"/>
              <a:gd name="connsiteY6" fmla="*/ 958078 h 1286194"/>
              <a:gd name="connsiteX7" fmla="*/ 797329 w 881758"/>
              <a:gd name="connsiteY7" fmla="*/ 1242327 h 1286194"/>
              <a:gd name="connsiteX8" fmla="*/ 248755 w 881758"/>
              <a:gd name="connsiteY8" fmla="*/ 1263375 h 1286194"/>
              <a:gd name="connsiteX9" fmla="*/ 133851 w 881758"/>
              <a:gd name="connsiteY9" fmla="*/ 1026867 h 1286194"/>
              <a:gd name="connsiteX10" fmla="*/ 138858 w 881758"/>
              <a:gd name="connsiteY10" fmla="*/ 503910 h 1286194"/>
              <a:gd name="connsiteX11" fmla="*/ 6216 w 881758"/>
              <a:gd name="connsiteY11" fmla="*/ 679490 h 1286194"/>
              <a:gd name="connsiteX0" fmla="*/ 6961 w 868563"/>
              <a:gd name="connsiteY0" fmla="*/ 538413 h 1286194"/>
              <a:gd name="connsiteX1" fmla="*/ 96872 w 868563"/>
              <a:gd name="connsiteY1" fmla="*/ 369894 h 1286194"/>
              <a:gd name="connsiteX2" fmla="*/ 81699 w 868563"/>
              <a:gd name="connsiteY2" fmla="*/ 165616 h 1286194"/>
              <a:gd name="connsiteX3" fmla="*/ 216382 w 868563"/>
              <a:gd name="connsiteY3" fmla="*/ 20360 h 1286194"/>
              <a:gd name="connsiteX4" fmla="*/ 567188 w 868563"/>
              <a:gd name="connsiteY4" fmla="*/ 9692 h 1286194"/>
              <a:gd name="connsiteX5" fmla="*/ 717366 w 868563"/>
              <a:gd name="connsiteY5" fmla="*/ 165383 h 1286194"/>
              <a:gd name="connsiteX6" fmla="*/ 860184 w 868563"/>
              <a:gd name="connsiteY6" fmla="*/ 958078 h 1286194"/>
              <a:gd name="connsiteX7" fmla="*/ 784134 w 868563"/>
              <a:gd name="connsiteY7" fmla="*/ 1242327 h 1286194"/>
              <a:gd name="connsiteX8" fmla="*/ 235560 w 868563"/>
              <a:gd name="connsiteY8" fmla="*/ 1263375 h 1286194"/>
              <a:gd name="connsiteX9" fmla="*/ 120656 w 868563"/>
              <a:gd name="connsiteY9" fmla="*/ 1026867 h 1286194"/>
              <a:gd name="connsiteX10" fmla="*/ 125663 w 868563"/>
              <a:gd name="connsiteY10" fmla="*/ 503910 h 1286194"/>
              <a:gd name="connsiteX11" fmla="*/ 6961 w 868563"/>
              <a:gd name="connsiteY11" fmla="*/ 538413 h 1286194"/>
              <a:gd name="connsiteX0" fmla="*/ 6961 w 867791"/>
              <a:gd name="connsiteY0" fmla="*/ 538413 h 1312892"/>
              <a:gd name="connsiteX1" fmla="*/ 96872 w 867791"/>
              <a:gd name="connsiteY1" fmla="*/ 369894 h 1312892"/>
              <a:gd name="connsiteX2" fmla="*/ 81699 w 867791"/>
              <a:gd name="connsiteY2" fmla="*/ 165616 h 1312892"/>
              <a:gd name="connsiteX3" fmla="*/ 216382 w 867791"/>
              <a:gd name="connsiteY3" fmla="*/ 20360 h 1312892"/>
              <a:gd name="connsiteX4" fmla="*/ 567188 w 867791"/>
              <a:gd name="connsiteY4" fmla="*/ 9692 h 1312892"/>
              <a:gd name="connsiteX5" fmla="*/ 717366 w 867791"/>
              <a:gd name="connsiteY5" fmla="*/ 165383 h 1312892"/>
              <a:gd name="connsiteX6" fmla="*/ 860184 w 867791"/>
              <a:gd name="connsiteY6" fmla="*/ 958078 h 1312892"/>
              <a:gd name="connsiteX7" fmla="*/ 784134 w 867791"/>
              <a:gd name="connsiteY7" fmla="*/ 1242327 h 1312892"/>
              <a:gd name="connsiteX8" fmla="*/ 256000 w 867791"/>
              <a:gd name="connsiteY8" fmla="*/ 1298372 h 1312892"/>
              <a:gd name="connsiteX9" fmla="*/ 120656 w 867791"/>
              <a:gd name="connsiteY9" fmla="*/ 1026867 h 1312892"/>
              <a:gd name="connsiteX10" fmla="*/ 125663 w 867791"/>
              <a:gd name="connsiteY10" fmla="*/ 503910 h 1312892"/>
              <a:gd name="connsiteX11" fmla="*/ 6961 w 867791"/>
              <a:gd name="connsiteY11" fmla="*/ 538413 h 1312892"/>
              <a:gd name="connsiteX0" fmla="*/ 6961 w 867791"/>
              <a:gd name="connsiteY0" fmla="*/ 538413 h 1313923"/>
              <a:gd name="connsiteX1" fmla="*/ 96872 w 867791"/>
              <a:gd name="connsiteY1" fmla="*/ 369894 h 1313923"/>
              <a:gd name="connsiteX2" fmla="*/ 81699 w 867791"/>
              <a:gd name="connsiteY2" fmla="*/ 165616 h 1313923"/>
              <a:gd name="connsiteX3" fmla="*/ 216382 w 867791"/>
              <a:gd name="connsiteY3" fmla="*/ 20360 h 1313923"/>
              <a:gd name="connsiteX4" fmla="*/ 567188 w 867791"/>
              <a:gd name="connsiteY4" fmla="*/ 9692 h 1313923"/>
              <a:gd name="connsiteX5" fmla="*/ 717366 w 867791"/>
              <a:gd name="connsiteY5" fmla="*/ 165383 h 1313923"/>
              <a:gd name="connsiteX6" fmla="*/ 860184 w 867791"/>
              <a:gd name="connsiteY6" fmla="*/ 958078 h 1313923"/>
              <a:gd name="connsiteX7" fmla="*/ 784134 w 867791"/>
              <a:gd name="connsiteY7" fmla="*/ 1242327 h 1313923"/>
              <a:gd name="connsiteX8" fmla="*/ 256000 w 867791"/>
              <a:gd name="connsiteY8" fmla="*/ 1298372 h 1313923"/>
              <a:gd name="connsiteX9" fmla="*/ 145617 w 867791"/>
              <a:gd name="connsiteY9" fmla="*/ 1012668 h 1313923"/>
              <a:gd name="connsiteX10" fmla="*/ 125663 w 867791"/>
              <a:gd name="connsiteY10" fmla="*/ 503910 h 1313923"/>
              <a:gd name="connsiteX11" fmla="*/ 6961 w 867791"/>
              <a:gd name="connsiteY11" fmla="*/ 538413 h 1313923"/>
              <a:gd name="connsiteX0" fmla="*/ 6961 w 867791"/>
              <a:gd name="connsiteY0" fmla="*/ 538413 h 1310173"/>
              <a:gd name="connsiteX1" fmla="*/ 96872 w 867791"/>
              <a:gd name="connsiteY1" fmla="*/ 369894 h 1310173"/>
              <a:gd name="connsiteX2" fmla="*/ 81699 w 867791"/>
              <a:gd name="connsiteY2" fmla="*/ 165616 h 1310173"/>
              <a:gd name="connsiteX3" fmla="*/ 216382 w 867791"/>
              <a:gd name="connsiteY3" fmla="*/ 20360 h 1310173"/>
              <a:gd name="connsiteX4" fmla="*/ 567188 w 867791"/>
              <a:gd name="connsiteY4" fmla="*/ 9692 h 1310173"/>
              <a:gd name="connsiteX5" fmla="*/ 717366 w 867791"/>
              <a:gd name="connsiteY5" fmla="*/ 165383 h 1310173"/>
              <a:gd name="connsiteX6" fmla="*/ 860184 w 867791"/>
              <a:gd name="connsiteY6" fmla="*/ 958078 h 1310173"/>
              <a:gd name="connsiteX7" fmla="*/ 784134 w 867791"/>
              <a:gd name="connsiteY7" fmla="*/ 1242327 h 1310173"/>
              <a:gd name="connsiteX8" fmla="*/ 256000 w 867791"/>
              <a:gd name="connsiteY8" fmla="*/ 1298372 h 1310173"/>
              <a:gd name="connsiteX9" fmla="*/ 155978 w 867791"/>
              <a:gd name="connsiteY9" fmla="*/ 1064454 h 1310173"/>
              <a:gd name="connsiteX10" fmla="*/ 125663 w 867791"/>
              <a:gd name="connsiteY10" fmla="*/ 503910 h 1310173"/>
              <a:gd name="connsiteX11" fmla="*/ 6961 w 867791"/>
              <a:gd name="connsiteY11" fmla="*/ 538413 h 1310173"/>
              <a:gd name="connsiteX0" fmla="*/ 6961 w 867791"/>
              <a:gd name="connsiteY0" fmla="*/ 538413 h 1309445"/>
              <a:gd name="connsiteX1" fmla="*/ 96872 w 867791"/>
              <a:gd name="connsiteY1" fmla="*/ 369894 h 1309445"/>
              <a:gd name="connsiteX2" fmla="*/ 81699 w 867791"/>
              <a:gd name="connsiteY2" fmla="*/ 165616 h 1309445"/>
              <a:gd name="connsiteX3" fmla="*/ 216382 w 867791"/>
              <a:gd name="connsiteY3" fmla="*/ 20360 h 1309445"/>
              <a:gd name="connsiteX4" fmla="*/ 567188 w 867791"/>
              <a:gd name="connsiteY4" fmla="*/ 9692 h 1309445"/>
              <a:gd name="connsiteX5" fmla="*/ 717366 w 867791"/>
              <a:gd name="connsiteY5" fmla="*/ 165383 h 1309445"/>
              <a:gd name="connsiteX6" fmla="*/ 860184 w 867791"/>
              <a:gd name="connsiteY6" fmla="*/ 958078 h 1309445"/>
              <a:gd name="connsiteX7" fmla="*/ 784134 w 867791"/>
              <a:gd name="connsiteY7" fmla="*/ 1242327 h 1309445"/>
              <a:gd name="connsiteX8" fmla="*/ 256000 w 867791"/>
              <a:gd name="connsiteY8" fmla="*/ 1298372 h 1309445"/>
              <a:gd name="connsiteX9" fmla="*/ 149196 w 867791"/>
              <a:gd name="connsiteY9" fmla="*/ 1074561 h 1309445"/>
              <a:gd name="connsiteX10" fmla="*/ 125663 w 867791"/>
              <a:gd name="connsiteY10" fmla="*/ 503910 h 1309445"/>
              <a:gd name="connsiteX11" fmla="*/ 6961 w 867791"/>
              <a:gd name="connsiteY11" fmla="*/ 538413 h 1309445"/>
              <a:gd name="connsiteX0" fmla="*/ 6961 w 867791"/>
              <a:gd name="connsiteY0" fmla="*/ 538413 h 1309445"/>
              <a:gd name="connsiteX1" fmla="*/ 96872 w 867791"/>
              <a:gd name="connsiteY1" fmla="*/ 369894 h 1309445"/>
              <a:gd name="connsiteX2" fmla="*/ 81699 w 867791"/>
              <a:gd name="connsiteY2" fmla="*/ 165616 h 1309445"/>
              <a:gd name="connsiteX3" fmla="*/ 216382 w 867791"/>
              <a:gd name="connsiteY3" fmla="*/ 20360 h 1309445"/>
              <a:gd name="connsiteX4" fmla="*/ 567188 w 867791"/>
              <a:gd name="connsiteY4" fmla="*/ 9692 h 1309445"/>
              <a:gd name="connsiteX5" fmla="*/ 717366 w 867791"/>
              <a:gd name="connsiteY5" fmla="*/ 165383 h 1309445"/>
              <a:gd name="connsiteX6" fmla="*/ 860184 w 867791"/>
              <a:gd name="connsiteY6" fmla="*/ 958078 h 1309445"/>
              <a:gd name="connsiteX7" fmla="*/ 784134 w 867791"/>
              <a:gd name="connsiteY7" fmla="*/ 1242327 h 1309445"/>
              <a:gd name="connsiteX8" fmla="*/ 256000 w 867791"/>
              <a:gd name="connsiteY8" fmla="*/ 1298372 h 1309445"/>
              <a:gd name="connsiteX9" fmla="*/ 149196 w 867791"/>
              <a:gd name="connsiteY9" fmla="*/ 1074561 h 1309445"/>
              <a:gd name="connsiteX10" fmla="*/ 125663 w 867791"/>
              <a:gd name="connsiteY10" fmla="*/ 503910 h 1309445"/>
              <a:gd name="connsiteX11" fmla="*/ 6961 w 867791"/>
              <a:gd name="connsiteY11" fmla="*/ 538413 h 1309445"/>
              <a:gd name="connsiteX0" fmla="*/ 6961 w 867791"/>
              <a:gd name="connsiteY0" fmla="*/ 538413 h 1309445"/>
              <a:gd name="connsiteX1" fmla="*/ 96872 w 867791"/>
              <a:gd name="connsiteY1" fmla="*/ 369894 h 1309445"/>
              <a:gd name="connsiteX2" fmla="*/ 81699 w 867791"/>
              <a:gd name="connsiteY2" fmla="*/ 165616 h 1309445"/>
              <a:gd name="connsiteX3" fmla="*/ 216382 w 867791"/>
              <a:gd name="connsiteY3" fmla="*/ 20360 h 1309445"/>
              <a:gd name="connsiteX4" fmla="*/ 567188 w 867791"/>
              <a:gd name="connsiteY4" fmla="*/ 9692 h 1309445"/>
              <a:gd name="connsiteX5" fmla="*/ 717366 w 867791"/>
              <a:gd name="connsiteY5" fmla="*/ 165383 h 1309445"/>
              <a:gd name="connsiteX6" fmla="*/ 860184 w 867791"/>
              <a:gd name="connsiteY6" fmla="*/ 958078 h 1309445"/>
              <a:gd name="connsiteX7" fmla="*/ 784134 w 867791"/>
              <a:gd name="connsiteY7" fmla="*/ 1242327 h 1309445"/>
              <a:gd name="connsiteX8" fmla="*/ 256000 w 867791"/>
              <a:gd name="connsiteY8" fmla="*/ 1298372 h 1309445"/>
              <a:gd name="connsiteX9" fmla="*/ 149196 w 867791"/>
              <a:gd name="connsiteY9" fmla="*/ 1074561 h 1309445"/>
              <a:gd name="connsiteX10" fmla="*/ 125663 w 867791"/>
              <a:gd name="connsiteY10" fmla="*/ 503910 h 1309445"/>
              <a:gd name="connsiteX11" fmla="*/ 6961 w 867791"/>
              <a:gd name="connsiteY11" fmla="*/ 538413 h 1309445"/>
              <a:gd name="connsiteX0" fmla="*/ 6961 w 867791"/>
              <a:gd name="connsiteY0" fmla="*/ 538413 h 1306197"/>
              <a:gd name="connsiteX1" fmla="*/ 96872 w 867791"/>
              <a:gd name="connsiteY1" fmla="*/ 369894 h 1306197"/>
              <a:gd name="connsiteX2" fmla="*/ 81699 w 867791"/>
              <a:gd name="connsiteY2" fmla="*/ 165616 h 1306197"/>
              <a:gd name="connsiteX3" fmla="*/ 216382 w 867791"/>
              <a:gd name="connsiteY3" fmla="*/ 20360 h 1306197"/>
              <a:gd name="connsiteX4" fmla="*/ 567188 w 867791"/>
              <a:gd name="connsiteY4" fmla="*/ 9692 h 1306197"/>
              <a:gd name="connsiteX5" fmla="*/ 717366 w 867791"/>
              <a:gd name="connsiteY5" fmla="*/ 165383 h 1306197"/>
              <a:gd name="connsiteX6" fmla="*/ 860184 w 867791"/>
              <a:gd name="connsiteY6" fmla="*/ 958078 h 1306197"/>
              <a:gd name="connsiteX7" fmla="*/ 784134 w 867791"/>
              <a:gd name="connsiteY7" fmla="*/ 1242327 h 1306197"/>
              <a:gd name="connsiteX8" fmla="*/ 256000 w 867791"/>
              <a:gd name="connsiteY8" fmla="*/ 1298372 h 1306197"/>
              <a:gd name="connsiteX9" fmla="*/ 155507 w 867791"/>
              <a:gd name="connsiteY9" fmla="*/ 1120000 h 1306197"/>
              <a:gd name="connsiteX10" fmla="*/ 125663 w 867791"/>
              <a:gd name="connsiteY10" fmla="*/ 503910 h 1306197"/>
              <a:gd name="connsiteX11" fmla="*/ 6961 w 867791"/>
              <a:gd name="connsiteY11" fmla="*/ 538413 h 1306197"/>
              <a:gd name="connsiteX0" fmla="*/ 6961 w 867791"/>
              <a:gd name="connsiteY0" fmla="*/ 541531 h 1309315"/>
              <a:gd name="connsiteX1" fmla="*/ 96872 w 867791"/>
              <a:gd name="connsiteY1" fmla="*/ 373012 h 1309315"/>
              <a:gd name="connsiteX2" fmla="*/ 80003 w 867791"/>
              <a:gd name="connsiteY2" fmla="*/ 139416 h 1309315"/>
              <a:gd name="connsiteX3" fmla="*/ 216382 w 867791"/>
              <a:gd name="connsiteY3" fmla="*/ 23478 h 1309315"/>
              <a:gd name="connsiteX4" fmla="*/ 567188 w 867791"/>
              <a:gd name="connsiteY4" fmla="*/ 12810 h 1309315"/>
              <a:gd name="connsiteX5" fmla="*/ 717366 w 867791"/>
              <a:gd name="connsiteY5" fmla="*/ 168501 h 1309315"/>
              <a:gd name="connsiteX6" fmla="*/ 860184 w 867791"/>
              <a:gd name="connsiteY6" fmla="*/ 961196 h 1309315"/>
              <a:gd name="connsiteX7" fmla="*/ 784134 w 867791"/>
              <a:gd name="connsiteY7" fmla="*/ 1245445 h 1309315"/>
              <a:gd name="connsiteX8" fmla="*/ 256000 w 867791"/>
              <a:gd name="connsiteY8" fmla="*/ 1301490 h 1309315"/>
              <a:gd name="connsiteX9" fmla="*/ 155507 w 867791"/>
              <a:gd name="connsiteY9" fmla="*/ 1123118 h 1309315"/>
              <a:gd name="connsiteX10" fmla="*/ 125663 w 867791"/>
              <a:gd name="connsiteY10" fmla="*/ 507028 h 1309315"/>
              <a:gd name="connsiteX11" fmla="*/ 6961 w 867791"/>
              <a:gd name="connsiteY11" fmla="*/ 541531 h 1309315"/>
              <a:gd name="connsiteX0" fmla="*/ 6961 w 867791"/>
              <a:gd name="connsiteY0" fmla="*/ 541531 h 1309315"/>
              <a:gd name="connsiteX1" fmla="*/ 96872 w 867791"/>
              <a:gd name="connsiteY1" fmla="*/ 373012 h 1309315"/>
              <a:gd name="connsiteX2" fmla="*/ 80003 w 867791"/>
              <a:gd name="connsiteY2" fmla="*/ 139416 h 1309315"/>
              <a:gd name="connsiteX3" fmla="*/ 216382 w 867791"/>
              <a:gd name="connsiteY3" fmla="*/ 23478 h 1309315"/>
              <a:gd name="connsiteX4" fmla="*/ 567188 w 867791"/>
              <a:gd name="connsiteY4" fmla="*/ 12810 h 1309315"/>
              <a:gd name="connsiteX5" fmla="*/ 717366 w 867791"/>
              <a:gd name="connsiteY5" fmla="*/ 168501 h 1309315"/>
              <a:gd name="connsiteX6" fmla="*/ 860184 w 867791"/>
              <a:gd name="connsiteY6" fmla="*/ 961196 h 1309315"/>
              <a:gd name="connsiteX7" fmla="*/ 784134 w 867791"/>
              <a:gd name="connsiteY7" fmla="*/ 1245445 h 1309315"/>
              <a:gd name="connsiteX8" fmla="*/ 256000 w 867791"/>
              <a:gd name="connsiteY8" fmla="*/ 1301490 h 1309315"/>
              <a:gd name="connsiteX9" fmla="*/ 155507 w 867791"/>
              <a:gd name="connsiteY9" fmla="*/ 1123118 h 1309315"/>
              <a:gd name="connsiteX10" fmla="*/ 125663 w 867791"/>
              <a:gd name="connsiteY10" fmla="*/ 507028 h 1309315"/>
              <a:gd name="connsiteX11" fmla="*/ 6961 w 867791"/>
              <a:gd name="connsiteY11" fmla="*/ 541531 h 1309315"/>
              <a:gd name="connsiteX0" fmla="*/ 6961 w 867791"/>
              <a:gd name="connsiteY0" fmla="*/ 539700 h 1307484"/>
              <a:gd name="connsiteX1" fmla="*/ 96872 w 867791"/>
              <a:gd name="connsiteY1" fmla="*/ 371181 h 1307484"/>
              <a:gd name="connsiteX2" fmla="*/ 77366 w 867791"/>
              <a:gd name="connsiteY2" fmla="*/ 91980 h 1307484"/>
              <a:gd name="connsiteX3" fmla="*/ 216382 w 867791"/>
              <a:gd name="connsiteY3" fmla="*/ 21647 h 1307484"/>
              <a:gd name="connsiteX4" fmla="*/ 567188 w 867791"/>
              <a:gd name="connsiteY4" fmla="*/ 10979 h 1307484"/>
              <a:gd name="connsiteX5" fmla="*/ 717366 w 867791"/>
              <a:gd name="connsiteY5" fmla="*/ 166670 h 1307484"/>
              <a:gd name="connsiteX6" fmla="*/ 860184 w 867791"/>
              <a:gd name="connsiteY6" fmla="*/ 959365 h 1307484"/>
              <a:gd name="connsiteX7" fmla="*/ 784134 w 867791"/>
              <a:gd name="connsiteY7" fmla="*/ 1243614 h 1307484"/>
              <a:gd name="connsiteX8" fmla="*/ 256000 w 867791"/>
              <a:gd name="connsiteY8" fmla="*/ 1299659 h 1307484"/>
              <a:gd name="connsiteX9" fmla="*/ 155507 w 867791"/>
              <a:gd name="connsiteY9" fmla="*/ 1121287 h 1307484"/>
              <a:gd name="connsiteX10" fmla="*/ 125663 w 867791"/>
              <a:gd name="connsiteY10" fmla="*/ 505197 h 1307484"/>
              <a:gd name="connsiteX11" fmla="*/ 6961 w 867791"/>
              <a:gd name="connsiteY11" fmla="*/ 539700 h 1307484"/>
              <a:gd name="connsiteX0" fmla="*/ 6961 w 867791"/>
              <a:gd name="connsiteY0" fmla="*/ 550995 h 1318779"/>
              <a:gd name="connsiteX1" fmla="*/ 96872 w 867791"/>
              <a:gd name="connsiteY1" fmla="*/ 382476 h 1318779"/>
              <a:gd name="connsiteX2" fmla="*/ 77366 w 867791"/>
              <a:gd name="connsiteY2" fmla="*/ 103275 h 1318779"/>
              <a:gd name="connsiteX3" fmla="*/ 229757 w 867791"/>
              <a:gd name="connsiteY3" fmla="*/ 9471 h 1318779"/>
              <a:gd name="connsiteX4" fmla="*/ 567188 w 867791"/>
              <a:gd name="connsiteY4" fmla="*/ 22274 h 1318779"/>
              <a:gd name="connsiteX5" fmla="*/ 717366 w 867791"/>
              <a:gd name="connsiteY5" fmla="*/ 177965 h 1318779"/>
              <a:gd name="connsiteX6" fmla="*/ 860184 w 867791"/>
              <a:gd name="connsiteY6" fmla="*/ 970660 h 1318779"/>
              <a:gd name="connsiteX7" fmla="*/ 784134 w 867791"/>
              <a:gd name="connsiteY7" fmla="*/ 1254909 h 1318779"/>
              <a:gd name="connsiteX8" fmla="*/ 256000 w 867791"/>
              <a:gd name="connsiteY8" fmla="*/ 1310954 h 1318779"/>
              <a:gd name="connsiteX9" fmla="*/ 155507 w 867791"/>
              <a:gd name="connsiteY9" fmla="*/ 1132582 h 1318779"/>
              <a:gd name="connsiteX10" fmla="*/ 125663 w 867791"/>
              <a:gd name="connsiteY10" fmla="*/ 516492 h 1318779"/>
              <a:gd name="connsiteX11" fmla="*/ 6961 w 867791"/>
              <a:gd name="connsiteY11" fmla="*/ 550995 h 1318779"/>
              <a:gd name="connsiteX0" fmla="*/ 6961 w 867791"/>
              <a:gd name="connsiteY0" fmla="*/ 560584 h 1328368"/>
              <a:gd name="connsiteX1" fmla="*/ 96872 w 867791"/>
              <a:gd name="connsiteY1" fmla="*/ 392065 h 1328368"/>
              <a:gd name="connsiteX2" fmla="*/ 77366 w 867791"/>
              <a:gd name="connsiteY2" fmla="*/ 112864 h 1328368"/>
              <a:gd name="connsiteX3" fmla="*/ 229757 w 867791"/>
              <a:gd name="connsiteY3" fmla="*/ 19060 h 1328368"/>
              <a:gd name="connsiteX4" fmla="*/ 566246 w 867791"/>
              <a:gd name="connsiteY4" fmla="*/ 15575 h 1328368"/>
              <a:gd name="connsiteX5" fmla="*/ 717366 w 867791"/>
              <a:gd name="connsiteY5" fmla="*/ 187554 h 1328368"/>
              <a:gd name="connsiteX6" fmla="*/ 860184 w 867791"/>
              <a:gd name="connsiteY6" fmla="*/ 980249 h 1328368"/>
              <a:gd name="connsiteX7" fmla="*/ 784134 w 867791"/>
              <a:gd name="connsiteY7" fmla="*/ 1264498 h 1328368"/>
              <a:gd name="connsiteX8" fmla="*/ 256000 w 867791"/>
              <a:gd name="connsiteY8" fmla="*/ 1320543 h 1328368"/>
              <a:gd name="connsiteX9" fmla="*/ 155507 w 867791"/>
              <a:gd name="connsiteY9" fmla="*/ 1142171 h 1328368"/>
              <a:gd name="connsiteX10" fmla="*/ 125663 w 867791"/>
              <a:gd name="connsiteY10" fmla="*/ 526081 h 1328368"/>
              <a:gd name="connsiteX11" fmla="*/ 6961 w 867791"/>
              <a:gd name="connsiteY11" fmla="*/ 560584 h 1328368"/>
              <a:gd name="connsiteX0" fmla="*/ 6961 w 865870"/>
              <a:gd name="connsiteY0" fmla="*/ 560584 h 1328871"/>
              <a:gd name="connsiteX1" fmla="*/ 96872 w 865870"/>
              <a:gd name="connsiteY1" fmla="*/ 392065 h 1328871"/>
              <a:gd name="connsiteX2" fmla="*/ 77366 w 865870"/>
              <a:gd name="connsiteY2" fmla="*/ 112864 h 1328871"/>
              <a:gd name="connsiteX3" fmla="*/ 229757 w 865870"/>
              <a:gd name="connsiteY3" fmla="*/ 19060 h 1328871"/>
              <a:gd name="connsiteX4" fmla="*/ 566246 w 865870"/>
              <a:gd name="connsiteY4" fmla="*/ 15575 h 1328871"/>
              <a:gd name="connsiteX5" fmla="*/ 717366 w 865870"/>
              <a:gd name="connsiteY5" fmla="*/ 187554 h 1328871"/>
              <a:gd name="connsiteX6" fmla="*/ 860184 w 865870"/>
              <a:gd name="connsiteY6" fmla="*/ 980249 h 1328871"/>
              <a:gd name="connsiteX7" fmla="*/ 784134 w 865870"/>
              <a:gd name="connsiteY7" fmla="*/ 1264498 h 1328871"/>
              <a:gd name="connsiteX8" fmla="*/ 314963 w 865870"/>
              <a:gd name="connsiteY8" fmla="*/ 1321127 h 1328871"/>
              <a:gd name="connsiteX9" fmla="*/ 155507 w 865870"/>
              <a:gd name="connsiteY9" fmla="*/ 1142171 h 1328871"/>
              <a:gd name="connsiteX10" fmla="*/ 125663 w 865870"/>
              <a:gd name="connsiteY10" fmla="*/ 526081 h 1328871"/>
              <a:gd name="connsiteX11" fmla="*/ 6961 w 865870"/>
              <a:gd name="connsiteY11" fmla="*/ 560584 h 1328871"/>
              <a:gd name="connsiteX0" fmla="*/ 6961 w 865870"/>
              <a:gd name="connsiteY0" fmla="*/ 560584 h 1328712"/>
              <a:gd name="connsiteX1" fmla="*/ 96872 w 865870"/>
              <a:gd name="connsiteY1" fmla="*/ 392065 h 1328712"/>
              <a:gd name="connsiteX2" fmla="*/ 77366 w 865870"/>
              <a:gd name="connsiteY2" fmla="*/ 112864 h 1328712"/>
              <a:gd name="connsiteX3" fmla="*/ 229757 w 865870"/>
              <a:gd name="connsiteY3" fmla="*/ 19060 h 1328712"/>
              <a:gd name="connsiteX4" fmla="*/ 566246 w 865870"/>
              <a:gd name="connsiteY4" fmla="*/ 15575 h 1328712"/>
              <a:gd name="connsiteX5" fmla="*/ 717366 w 865870"/>
              <a:gd name="connsiteY5" fmla="*/ 187554 h 1328712"/>
              <a:gd name="connsiteX6" fmla="*/ 860184 w 865870"/>
              <a:gd name="connsiteY6" fmla="*/ 980249 h 1328712"/>
              <a:gd name="connsiteX7" fmla="*/ 784134 w 865870"/>
              <a:gd name="connsiteY7" fmla="*/ 1264498 h 1328712"/>
              <a:gd name="connsiteX8" fmla="*/ 314963 w 865870"/>
              <a:gd name="connsiteY8" fmla="*/ 1321127 h 1328712"/>
              <a:gd name="connsiteX9" fmla="*/ 177736 w 865870"/>
              <a:gd name="connsiteY9" fmla="*/ 1144426 h 1328712"/>
              <a:gd name="connsiteX10" fmla="*/ 125663 w 865870"/>
              <a:gd name="connsiteY10" fmla="*/ 526081 h 1328712"/>
              <a:gd name="connsiteX11" fmla="*/ 6961 w 865870"/>
              <a:gd name="connsiteY11" fmla="*/ 560584 h 1328712"/>
              <a:gd name="connsiteX0" fmla="*/ 6961 w 864913"/>
              <a:gd name="connsiteY0" fmla="*/ 560584 h 1327274"/>
              <a:gd name="connsiteX1" fmla="*/ 96872 w 864913"/>
              <a:gd name="connsiteY1" fmla="*/ 392065 h 1327274"/>
              <a:gd name="connsiteX2" fmla="*/ 77366 w 864913"/>
              <a:gd name="connsiteY2" fmla="*/ 112864 h 1327274"/>
              <a:gd name="connsiteX3" fmla="*/ 229757 w 864913"/>
              <a:gd name="connsiteY3" fmla="*/ 19060 h 1327274"/>
              <a:gd name="connsiteX4" fmla="*/ 566246 w 864913"/>
              <a:gd name="connsiteY4" fmla="*/ 15575 h 1327274"/>
              <a:gd name="connsiteX5" fmla="*/ 717366 w 864913"/>
              <a:gd name="connsiteY5" fmla="*/ 187554 h 1327274"/>
              <a:gd name="connsiteX6" fmla="*/ 860184 w 864913"/>
              <a:gd name="connsiteY6" fmla="*/ 980249 h 1327274"/>
              <a:gd name="connsiteX7" fmla="*/ 784134 w 864913"/>
              <a:gd name="connsiteY7" fmla="*/ 1264498 h 1327274"/>
              <a:gd name="connsiteX8" fmla="*/ 351698 w 864913"/>
              <a:gd name="connsiteY8" fmla="*/ 1319456 h 1327274"/>
              <a:gd name="connsiteX9" fmla="*/ 177736 w 864913"/>
              <a:gd name="connsiteY9" fmla="*/ 1144426 h 1327274"/>
              <a:gd name="connsiteX10" fmla="*/ 125663 w 864913"/>
              <a:gd name="connsiteY10" fmla="*/ 526081 h 1327274"/>
              <a:gd name="connsiteX11" fmla="*/ 6961 w 864913"/>
              <a:gd name="connsiteY11" fmla="*/ 560584 h 1327274"/>
              <a:gd name="connsiteX0" fmla="*/ 6961 w 878410"/>
              <a:gd name="connsiteY0" fmla="*/ 560584 h 1325203"/>
              <a:gd name="connsiteX1" fmla="*/ 96872 w 878410"/>
              <a:gd name="connsiteY1" fmla="*/ 392065 h 1325203"/>
              <a:gd name="connsiteX2" fmla="*/ 77366 w 878410"/>
              <a:gd name="connsiteY2" fmla="*/ 112864 h 1325203"/>
              <a:gd name="connsiteX3" fmla="*/ 229757 w 878410"/>
              <a:gd name="connsiteY3" fmla="*/ 19060 h 1325203"/>
              <a:gd name="connsiteX4" fmla="*/ 566246 w 878410"/>
              <a:gd name="connsiteY4" fmla="*/ 15575 h 1325203"/>
              <a:gd name="connsiteX5" fmla="*/ 717366 w 878410"/>
              <a:gd name="connsiteY5" fmla="*/ 187554 h 1325203"/>
              <a:gd name="connsiteX6" fmla="*/ 860184 w 878410"/>
              <a:gd name="connsiteY6" fmla="*/ 980249 h 1325203"/>
              <a:gd name="connsiteX7" fmla="*/ 819942 w 878410"/>
              <a:gd name="connsiteY7" fmla="*/ 1254587 h 1325203"/>
              <a:gd name="connsiteX8" fmla="*/ 351698 w 878410"/>
              <a:gd name="connsiteY8" fmla="*/ 1319456 h 1325203"/>
              <a:gd name="connsiteX9" fmla="*/ 177736 w 878410"/>
              <a:gd name="connsiteY9" fmla="*/ 1144426 h 1325203"/>
              <a:gd name="connsiteX10" fmla="*/ 125663 w 878410"/>
              <a:gd name="connsiteY10" fmla="*/ 526081 h 1325203"/>
              <a:gd name="connsiteX11" fmla="*/ 6961 w 878410"/>
              <a:gd name="connsiteY11" fmla="*/ 560584 h 1325203"/>
              <a:gd name="connsiteX0" fmla="*/ 6961 w 879480"/>
              <a:gd name="connsiteY0" fmla="*/ 560584 h 1324478"/>
              <a:gd name="connsiteX1" fmla="*/ 96872 w 879480"/>
              <a:gd name="connsiteY1" fmla="*/ 392065 h 1324478"/>
              <a:gd name="connsiteX2" fmla="*/ 77366 w 879480"/>
              <a:gd name="connsiteY2" fmla="*/ 112864 h 1324478"/>
              <a:gd name="connsiteX3" fmla="*/ 229757 w 879480"/>
              <a:gd name="connsiteY3" fmla="*/ 19060 h 1324478"/>
              <a:gd name="connsiteX4" fmla="*/ 566246 w 879480"/>
              <a:gd name="connsiteY4" fmla="*/ 15575 h 1324478"/>
              <a:gd name="connsiteX5" fmla="*/ 717366 w 879480"/>
              <a:gd name="connsiteY5" fmla="*/ 187554 h 1324478"/>
              <a:gd name="connsiteX6" fmla="*/ 861931 w 879480"/>
              <a:gd name="connsiteY6" fmla="*/ 1026005 h 1324478"/>
              <a:gd name="connsiteX7" fmla="*/ 819942 w 879480"/>
              <a:gd name="connsiteY7" fmla="*/ 1254587 h 1324478"/>
              <a:gd name="connsiteX8" fmla="*/ 351698 w 879480"/>
              <a:gd name="connsiteY8" fmla="*/ 1319456 h 1324478"/>
              <a:gd name="connsiteX9" fmla="*/ 177736 w 879480"/>
              <a:gd name="connsiteY9" fmla="*/ 1144426 h 1324478"/>
              <a:gd name="connsiteX10" fmla="*/ 125663 w 879480"/>
              <a:gd name="connsiteY10" fmla="*/ 526081 h 1324478"/>
              <a:gd name="connsiteX11" fmla="*/ 6961 w 879480"/>
              <a:gd name="connsiteY11" fmla="*/ 560584 h 1324478"/>
              <a:gd name="connsiteX0" fmla="*/ 6961 w 864502"/>
              <a:gd name="connsiteY0" fmla="*/ 560584 h 1326578"/>
              <a:gd name="connsiteX1" fmla="*/ 96872 w 864502"/>
              <a:gd name="connsiteY1" fmla="*/ 392065 h 1326578"/>
              <a:gd name="connsiteX2" fmla="*/ 77366 w 864502"/>
              <a:gd name="connsiteY2" fmla="*/ 112864 h 1326578"/>
              <a:gd name="connsiteX3" fmla="*/ 229757 w 864502"/>
              <a:gd name="connsiteY3" fmla="*/ 19060 h 1326578"/>
              <a:gd name="connsiteX4" fmla="*/ 566246 w 864502"/>
              <a:gd name="connsiteY4" fmla="*/ 15575 h 1326578"/>
              <a:gd name="connsiteX5" fmla="*/ 717366 w 864502"/>
              <a:gd name="connsiteY5" fmla="*/ 187554 h 1326578"/>
              <a:gd name="connsiteX6" fmla="*/ 861931 w 864502"/>
              <a:gd name="connsiteY6" fmla="*/ 1026005 h 1326578"/>
              <a:gd name="connsiteX7" fmla="*/ 773212 w 864502"/>
              <a:gd name="connsiteY7" fmla="*/ 1266151 h 1326578"/>
              <a:gd name="connsiteX8" fmla="*/ 351698 w 864502"/>
              <a:gd name="connsiteY8" fmla="*/ 1319456 h 1326578"/>
              <a:gd name="connsiteX9" fmla="*/ 177736 w 864502"/>
              <a:gd name="connsiteY9" fmla="*/ 1144426 h 1326578"/>
              <a:gd name="connsiteX10" fmla="*/ 125663 w 864502"/>
              <a:gd name="connsiteY10" fmla="*/ 526081 h 1326578"/>
              <a:gd name="connsiteX11" fmla="*/ 6961 w 864502"/>
              <a:gd name="connsiteY11" fmla="*/ 560584 h 1326578"/>
              <a:gd name="connsiteX0" fmla="*/ 6961 w 864110"/>
              <a:gd name="connsiteY0" fmla="*/ 560584 h 1331877"/>
              <a:gd name="connsiteX1" fmla="*/ 96872 w 864110"/>
              <a:gd name="connsiteY1" fmla="*/ 392065 h 1331877"/>
              <a:gd name="connsiteX2" fmla="*/ 77366 w 864110"/>
              <a:gd name="connsiteY2" fmla="*/ 112864 h 1331877"/>
              <a:gd name="connsiteX3" fmla="*/ 229757 w 864110"/>
              <a:gd name="connsiteY3" fmla="*/ 19060 h 1331877"/>
              <a:gd name="connsiteX4" fmla="*/ 566246 w 864110"/>
              <a:gd name="connsiteY4" fmla="*/ 15575 h 1331877"/>
              <a:gd name="connsiteX5" fmla="*/ 717366 w 864110"/>
              <a:gd name="connsiteY5" fmla="*/ 187554 h 1331877"/>
              <a:gd name="connsiteX6" fmla="*/ 861931 w 864110"/>
              <a:gd name="connsiteY6" fmla="*/ 1026005 h 1331877"/>
              <a:gd name="connsiteX7" fmla="*/ 773212 w 864110"/>
              <a:gd name="connsiteY7" fmla="*/ 1266151 h 1331877"/>
              <a:gd name="connsiteX8" fmla="*/ 386884 w 864110"/>
              <a:gd name="connsiteY8" fmla="*/ 1325422 h 1331877"/>
              <a:gd name="connsiteX9" fmla="*/ 177736 w 864110"/>
              <a:gd name="connsiteY9" fmla="*/ 1144426 h 1331877"/>
              <a:gd name="connsiteX10" fmla="*/ 125663 w 864110"/>
              <a:gd name="connsiteY10" fmla="*/ 526081 h 1331877"/>
              <a:gd name="connsiteX11" fmla="*/ 6961 w 864110"/>
              <a:gd name="connsiteY11" fmla="*/ 560584 h 1331877"/>
              <a:gd name="connsiteX0" fmla="*/ 6961 w 864110"/>
              <a:gd name="connsiteY0" fmla="*/ 560584 h 1332354"/>
              <a:gd name="connsiteX1" fmla="*/ 96872 w 864110"/>
              <a:gd name="connsiteY1" fmla="*/ 392065 h 1332354"/>
              <a:gd name="connsiteX2" fmla="*/ 77366 w 864110"/>
              <a:gd name="connsiteY2" fmla="*/ 112864 h 1332354"/>
              <a:gd name="connsiteX3" fmla="*/ 229757 w 864110"/>
              <a:gd name="connsiteY3" fmla="*/ 19060 h 1332354"/>
              <a:gd name="connsiteX4" fmla="*/ 566246 w 864110"/>
              <a:gd name="connsiteY4" fmla="*/ 15575 h 1332354"/>
              <a:gd name="connsiteX5" fmla="*/ 717366 w 864110"/>
              <a:gd name="connsiteY5" fmla="*/ 187554 h 1332354"/>
              <a:gd name="connsiteX6" fmla="*/ 861931 w 864110"/>
              <a:gd name="connsiteY6" fmla="*/ 1026005 h 1332354"/>
              <a:gd name="connsiteX7" fmla="*/ 773212 w 864110"/>
              <a:gd name="connsiteY7" fmla="*/ 1266151 h 1332354"/>
              <a:gd name="connsiteX8" fmla="*/ 386884 w 864110"/>
              <a:gd name="connsiteY8" fmla="*/ 1325422 h 1332354"/>
              <a:gd name="connsiteX9" fmla="*/ 197485 w 864110"/>
              <a:gd name="connsiteY9" fmla="*/ 1137282 h 1332354"/>
              <a:gd name="connsiteX10" fmla="*/ 125663 w 864110"/>
              <a:gd name="connsiteY10" fmla="*/ 526081 h 1332354"/>
              <a:gd name="connsiteX11" fmla="*/ 6961 w 864110"/>
              <a:gd name="connsiteY11" fmla="*/ 560584 h 1332354"/>
              <a:gd name="connsiteX0" fmla="*/ 6961 w 864110"/>
              <a:gd name="connsiteY0" fmla="*/ 560674 h 1332444"/>
              <a:gd name="connsiteX1" fmla="*/ 96872 w 864110"/>
              <a:gd name="connsiteY1" fmla="*/ 392155 h 1332444"/>
              <a:gd name="connsiteX2" fmla="*/ 79552 w 864110"/>
              <a:gd name="connsiteY2" fmla="*/ 114810 h 1332444"/>
              <a:gd name="connsiteX3" fmla="*/ 229757 w 864110"/>
              <a:gd name="connsiteY3" fmla="*/ 19150 h 1332444"/>
              <a:gd name="connsiteX4" fmla="*/ 566246 w 864110"/>
              <a:gd name="connsiteY4" fmla="*/ 15665 h 1332444"/>
              <a:gd name="connsiteX5" fmla="*/ 717366 w 864110"/>
              <a:gd name="connsiteY5" fmla="*/ 187644 h 1332444"/>
              <a:gd name="connsiteX6" fmla="*/ 861931 w 864110"/>
              <a:gd name="connsiteY6" fmla="*/ 1026095 h 1332444"/>
              <a:gd name="connsiteX7" fmla="*/ 773212 w 864110"/>
              <a:gd name="connsiteY7" fmla="*/ 1266241 h 1332444"/>
              <a:gd name="connsiteX8" fmla="*/ 386884 w 864110"/>
              <a:gd name="connsiteY8" fmla="*/ 1325512 h 1332444"/>
              <a:gd name="connsiteX9" fmla="*/ 197485 w 864110"/>
              <a:gd name="connsiteY9" fmla="*/ 1137372 h 1332444"/>
              <a:gd name="connsiteX10" fmla="*/ 125663 w 864110"/>
              <a:gd name="connsiteY10" fmla="*/ 526171 h 1332444"/>
              <a:gd name="connsiteX11" fmla="*/ 6961 w 864110"/>
              <a:gd name="connsiteY11" fmla="*/ 560674 h 1332444"/>
              <a:gd name="connsiteX0" fmla="*/ 8576 w 843625"/>
              <a:gd name="connsiteY0" fmla="*/ 550409 h 1332444"/>
              <a:gd name="connsiteX1" fmla="*/ 76387 w 843625"/>
              <a:gd name="connsiteY1" fmla="*/ 392155 h 1332444"/>
              <a:gd name="connsiteX2" fmla="*/ 59067 w 843625"/>
              <a:gd name="connsiteY2" fmla="*/ 114810 h 1332444"/>
              <a:gd name="connsiteX3" fmla="*/ 209272 w 843625"/>
              <a:gd name="connsiteY3" fmla="*/ 19150 h 1332444"/>
              <a:gd name="connsiteX4" fmla="*/ 545761 w 843625"/>
              <a:gd name="connsiteY4" fmla="*/ 15665 h 1332444"/>
              <a:gd name="connsiteX5" fmla="*/ 696881 w 843625"/>
              <a:gd name="connsiteY5" fmla="*/ 187644 h 1332444"/>
              <a:gd name="connsiteX6" fmla="*/ 841446 w 843625"/>
              <a:gd name="connsiteY6" fmla="*/ 1026095 h 1332444"/>
              <a:gd name="connsiteX7" fmla="*/ 752727 w 843625"/>
              <a:gd name="connsiteY7" fmla="*/ 1266241 h 1332444"/>
              <a:gd name="connsiteX8" fmla="*/ 366399 w 843625"/>
              <a:gd name="connsiteY8" fmla="*/ 1325512 h 1332444"/>
              <a:gd name="connsiteX9" fmla="*/ 177000 w 843625"/>
              <a:gd name="connsiteY9" fmla="*/ 1137372 h 1332444"/>
              <a:gd name="connsiteX10" fmla="*/ 105178 w 843625"/>
              <a:gd name="connsiteY10" fmla="*/ 526171 h 1332444"/>
              <a:gd name="connsiteX11" fmla="*/ 8576 w 843625"/>
              <a:gd name="connsiteY11" fmla="*/ 550409 h 1332444"/>
              <a:gd name="connsiteX0" fmla="*/ 8576 w 843625"/>
              <a:gd name="connsiteY0" fmla="*/ 550409 h 1332444"/>
              <a:gd name="connsiteX1" fmla="*/ 76387 w 843625"/>
              <a:gd name="connsiteY1" fmla="*/ 392155 h 1332444"/>
              <a:gd name="connsiteX2" fmla="*/ 59067 w 843625"/>
              <a:gd name="connsiteY2" fmla="*/ 114810 h 1332444"/>
              <a:gd name="connsiteX3" fmla="*/ 209272 w 843625"/>
              <a:gd name="connsiteY3" fmla="*/ 19150 h 1332444"/>
              <a:gd name="connsiteX4" fmla="*/ 545761 w 843625"/>
              <a:gd name="connsiteY4" fmla="*/ 15665 h 1332444"/>
              <a:gd name="connsiteX5" fmla="*/ 696881 w 843625"/>
              <a:gd name="connsiteY5" fmla="*/ 187644 h 1332444"/>
              <a:gd name="connsiteX6" fmla="*/ 841446 w 843625"/>
              <a:gd name="connsiteY6" fmla="*/ 1026095 h 1332444"/>
              <a:gd name="connsiteX7" fmla="*/ 752727 w 843625"/>
              <a:gd name="connsiteY7" fmla="*/ 1266241 h 1332444"/>
              <a:gd name="connsiteX8" fmla="*/ 366399 w 843625"/>
              <a:gd name="connsiteY8" fmla="*/ 1325512 h 1332444"/>
              <a:gd name="connsiteX9" fmla="*/ 177000 w 843625"/>
              <a:gd name="connsiteY9" fmla="*/ 1137372 h 1332444"/>
              <a:gd name="connsiteX10" fmla="*/ 105178 w 843625"/>
              <a:gd name="connsiteY10" fmla="*/ 526171 h 1332444"/>
              <a:gd name="connsiteX11" fmla="*/ 8576 w 843625"/>
              <a:gd name="connsiteY11" fmla="*/ 550409 h 1332444"/>
              <a:gd name="connsiteX0" fmla="*/ 8576 w 843625"/>
              <a:gd name="connsiteY0" fmla="*/ 550409 h 1332528"/>
              <a:gd name="connsiteX1" fmla="*/ 76387 w 843625"/>
              <a:gd name="connsiteY1" fmla="*/ 392155 h 1332528"/>
              <a:gd name="connsiteX2" fmla="*/ 59067 w 843625"/>
              <a:gd name="connsiteY2" fmla="*/ 114810 h 1332528"/>
              <a:gd name="connsiteX3" fmla="*/ 209272 w 843625"/>
              <a:gd name="connsiteY3" fmla="*/ 19150 h 1332528"/>
              <a:gd name="connsiteX4" fmla="*/ 545761 w 843625"/>
              <a:gd name="connsiteY4" fmla="*/ 15665 h 1332528"/>
              <a:gd name="connsiteX5" fmla="*/ 696881 w 843625"/>
              <a:gd name="connsiteY5" fmla="*/ 187644 h 1332528"/>
              <a:gd name="connsiteX6" fmla="*/ 841446 w 843625"/>
              <a:gd name="connsiteY6" fmla="*/ 1026095 h 1332528"/>
              <a:gd name="connsiteX7" fmla="*/ 752727 w 843625"/>
              <a:gd name="connsiteY7" fmla="*/ 1266241 h 1332528"/>
              <a:gd name="connsiteX8" fmla="*/ 366399 w 843625"/>
              <a:gd name="connsiteY8" fmla="*/ 1325512 h 1332528"/>
              <a:gd name="connsiteX9" fmla="*/ 184643 w 843625"/>
              <a:gd name="connsiteY9" fmla="*/ 1136120 h 1332528"/>
              <a:gd name="connsiteX10" fmla="*/ 105178 w 843625"/>
              <a:gd name="connsiteY10" fmla="*/ 526171 h 1332528"/>
              <a:gd name="connsiteX11" fmla="*/ 8576 w 843625"/>
              <a:gd name="connsiteY11" fmla="*/ 550409 h 1332528"/>
              <a:gd name="connsiteX0" fmla="*/ 8576 w 843404"/>
              <a:gd name="connsiteY0" fmla="*/ 550409 h 1327013"/>
              <a:gd name="connsiteX1" fmla="*/ 76387 w 843404"/>
              <a:gd name="connsiteY1" fmla="*/ 392155 h 1327013"/>
              <a:gd name="connsiteX2" fmla="*/ 59067 w 843404"/>
              <a:gd name="connsiteY2" fmla="*/ 114810 h 1327013"/>
              <a:gd name="connsiteX3" fmla="*/ 209272 w 843404"/>
              <a:gd name="connsiteY3" fmla="*/ 19150 h 1327013"/>
              <a:gd name="connsiteX4" fmla="*/ 545761 w 843404"/>
              <a:gd name="connsiteY4" fmla="*/ 15665 h 1327013"/>
              <a:gd name="connsiteX5" fmla="*/ 696881 w 843404"/>
              <a:gd name="connsiteY5" fmla="*/ 187644 h 1327013"/>
              <a:gd name="connsiteX6" fmla="*/ 841446 w 843404"/>
              <a:gd name="connsiteY6" fmla="*/ 1026095 h 1327013"/>
              <a:gd name="connsiteX7" fmla="*/ 752727 w 843404"/>
              <a:gd name="connsiteY7" fmla="*/ 1266241 h 1327013"/>
              <a:gd name="connsiteX8" fmla="*/ 390961 w 843404"/>
              <a:gd name="connsiteY8" fmla="*/ 1319274 h 1327013"/>
              <a:gd name="connsiteX9" fmla="*/ 184643 w 843404"/>
              <a:gd name="connsiteY9" fmla="*/ 1136120 h 1327013"/>
              <a:gd name="connsiteX10" fmla="*/ 105178 w 843404"/>
              <a:gd name="connsiteY10" fmla="*/ 526171 h 1327013"/>
              <a:gd name="connsiteX11" fmla="*/ 8576 w 843404"/>
              <a:gd name="connsiteY11" fmla="*/ 550409 h 1327013"/>
              <a:gd name="connsiteX0" fmla="*/ 8576 w 843404"/>
              <a:gd name="connsiteY0" fmla="*/ 567995 h 1344599"/>
              <a:gd name="connsiteX1" fmla="*/ 76387 w 843404"/>
              <a:gd name="connsiteY1" fmla="*/ 409741 h 1344599"/>
              <a:gd name="connsiteX2" fmla="*/ 59067 w 843404"/>
              <a:gd name="connsiteY2" fmla="*/ 132396 h 1344599"/>
              <a:gd name="connsiteX3" fmla="*/ 262200 w 843404"/>
              <a:gd name="connsiteY3" fmla="*/ 8133 h 1344599"/>
              <a:gd name="connsiteX4" fmla="*/ 545761 w 843404"/>
              <a:gd name="connsiteY4" fmla="*/ 33251 h 1344599"/>
              <a:gd name="connsiteX5" fmla="*/ 696881 w 843404"/>
              <a:gd name="connsiteY5" fmla="*/ 205230 h 1344599"/>
              <a:gd name="connsiteX6" fmla="*/ 841446 w 843404"/>
              <a:gd name="connsiteY6" fmla="*/ 1043681 h 1344599"/>
              <a:gd name="connsiteX7" fmla="*/ 752727 w 843404"/>
              <a:gd name="connsiteY7" fmla="*/ 1283827 h 1344599"/>
              <a:gd name="connsiteX8" fmla="*/ 390961 w 843404"/>
              <a:gd name="connsiteY8" fmla="*/ 1336860 h 1344599"/>
              <a:gd name="connsiteX9" fmla="*/ 184643 w 843404"/>
              <a:gd name="connsiteY9" fmla="*/ 1153706 h 1344599"/>
              <a:gd name="connsiteX10" fmla="*/ 105178 w 843404"/>
              <a:gd name="connsiteY10" fmla="*/ 543757 h 1344599"/>
              <a:gd name="connsiteX11" fmla="*/ 8576 w 843404"/>
              <a:gd name="connsiteY11" fmla="*/ 567995 h 1344599"/>
              <a:gd name="connsiteX0" fmla="*/ 8576 w 843404"/>
              <a:gd name="connsiteY0" fmla="*/ 567509 h 1344113"/>
              <a:gd name="connsiteX1" fmla="*/ 76387 w 843404"/>
              <a:gd name="connsiteY1" fmla="*/ 409255 h 1344113"/>
              <a:gd name="connsiteX2" fmla="*/ 99190 w 843404"/>
              <a:gd name="connsiteY2" fmla="*/ 125338 h 1344113"/>
              <a:gd name="connsiteX3" fmla="*/ 262200 w 843404"/>
              <a:gd name="connsiteY3" fmla="*/ 7647 h 1344113"/>
              <a:gd name="connsiteX4" fmla="*/ 545761 w 843404"/>
              <a:gd name="connsiteY4" fmla="*/ 32765 h 1344113"/>
              <a:gd name="connsiteX5" fmla="*/ 696881 w 843404"/>
              <a:gd name="connsiteY5" fmla="*/ 204744 h 1344113"/>
              <a:gd name="connsiteX6" fmla="*/ 841446 w 843404"/>
              <a:gd name="connsiteY6" fmla="*/ 1043195 h 1344113"/>
              <a:gd name="connsiteX7" fmla="*/ 752727 w 843404"/>
              <a:gd name="connsiteY7" fmla="*/ 1283341 h 1344113"/>
              <a:gd name="connsiteX8" fmla="*/ 390961 w 843404"/>
              <a:gd name="connsiteY8" fmla="*/ 1336374 h 1344113"/>
              <a:gd name="connsiteX9" fmla="*/ 184643 w 843404"/>
              <a:gd name="connsiteY9" fmla="*/ 1153220 h 1344113"/>
              <a:gd name="connsiteX10" fmla="*/ 105178 w 843404"/>
              <a:gd name="connsiteY10" fmla="*/ 543271 h 1344113"/>
              <a:gd name="connsiteX11" fmla="*/ 8576 w 843404"/>
              <a:gd name="connsiteY11" fmla="*/ 567509 h 1344113"/>
              <a:gd name="connsiteX0" fmla="*/ 8576 w 843404"/>
              <a:gd name="connsiteY0" fmla="*/ 566478 h 1343082"/>
              <a:gd name="connsiteX1" fmla="*/ 76387 w 843404"/>
              <a:gd name="connsiteY1" fmla="*/ 408224 h 1343082"/>
              <a:gd name="connsiteX2" fmla="*/ 99190 w 843404"/>
              <a:gd name="connsiteY2" fmla="*/ 124307 h 1343082"/>
              <a:gd name="connsiteX3" fmla="*/ 262200 w 843404"/>
              <a:gd name="connsiteY3" fmla="*/ 6616 h 1343082"/>
              <a:gd name="connsiteX4" fmla="*/ 579343 w 843404"/>
              <a:gd name="connsiteY4" fmla="*/ 35092 h 1343082"/>
              <a:gd name="connsiteX5" fmla="*/ 696881 w 843404"/>
              <a:gd name="connsiteY5" fmla="*/ 203713 h 1343082"/>
              <a:gd name="connsiteX6" fmla="*/ 841446 w 843404"/>
              <a:gd name="connsiteY6" fmla="*/ 1042164 h 1343082"/>
              <a:gd name="connsiteX7" fmla="*/ 752727 w 843404"/>
              <a:gd name="connsiteY7" fmla="*/ 1282310 h 1343082"/>
              <a:gd name="connsiteX8" fmla="*/ 390961 w 843404"/>
              <a:gd name="connsiteY8" fmla="*/ 1335343 h 1343082"/>
              <a:gd name="connsiteX9" fmla="*/ 184643 w 843404"/>
              <a:gd name="connsiteY9" fmla="*/ 1152189 h 1343082"/>
              <a:gd name="connsiteX10" fmla="*/ 105178 w 843404"/>
              <a:gd name="connsiteY10" fmla="*/ 542240 h 1343082"/>
              <a:gd name="connsiteX11" fmla="*/ 8576 w 843404"/>
              <a:gd name="connsiteY11" fmla="*/ 566478 h 1343082"/>
              <a:gd name="connsiteX0" fmla="*/ 8576 w 843404"/>
              <a:gd name="connsiteY0" fmla="*/ 580816 h 1357420"/>
              <a:gd name="connsiteX1" fmla="*/ 76387 w 843404"/>
              <a:gd name="connsiteY1" fmla="*/ 422562 h 1357420"/>
              <a:gd name="connsiteX2" fmla="*/ 99190 w 843404"/>
              <a:gd name="connsiteY2" fmla="*/ 138645 h 1357420"/>
              <a:gd name="connsiteX3" fmla="*/ 308863 w 843404"/>
              <a:gd name="connsiteY3" fmla="*/ 4451 h 1357420"/>
              <a:gd name="connsiteX4" fmla="*/ 579343 w 843404"/>
              <a:gd name="connsiteY4" fmla="*/ 49430 h 1357420"/>
              <a:gd name="connsiteX5" fmla="*/ 696881 w 843404"/>
              <a:gd name="connsiteY5" fmla="*/ 218051 h 1357420"/>
              <a:gd name="connsiteX6" fmla="*/ 841446 w 843404"/>
              <a:gd name="connsiteY6" fmla="*/ 1056502 h 1357420"/>
              <a:gd name="connsiteX7" fmla="*/ 752727 w 843404"/>
              <a:gd name="connsiteY7" fmla="*/ 1296648 h 1357420"/>
              <a:gd name="connsiteX8" fmla="*/ 390961 w 843404"/>
              <a:gd name="connsiteY8" fmla="*/ 1349681 h 1357420"/>
              <a:gd name="connsiteX9" fmla="*/ 184643 w 843404"/>
              <a:gd name="connsiteY9" fmla="*/ 1166527 h 1357420"/>
              <a:gd name="connsiteX10" fmla="*/ 105178 w 843404"/>
              <a:gd name="connsiteY10" fmla="*/ 556578 h 1357420"/>
              <a:gd name="connsiteX11" fmla="*/ 8576 w 843404"/>
              <a:gd name="connsiteY11" fmla="*/ 580816 h 1357420"/>
              <a:gd name="connsiteX0" fmla="*/ 8576 w 842535"/>
              <a:gd name="connsiteY0" fmla="*/ 580879 h 1357483"/>
              <a:gd name="connsiteX1" fmla="*/ 76387 w 842535"/>
              <a:gd name="connsiteY1" fmla="*/ 422625 h 1357483"/>
              <a:gd name="connsiteX2" fmla="*/ 99190 w 842535"/>
              <a:gd name="connsiteY2" fmla="*/ 138708 h 1357483"/>
              <a:gd name="connsiteX3" fmla="*/ 308863 w 842535"/>
              <a:gd name="connsiteY3" fmla="*/ 4514 h 1357483"/>
              <a:gd name="connsiteX4" fmla="*/ 579343 w 842535"/>
              <a:gd name="connsiteY4" fmla="*/ 49493 h 1357483"/>
              <a:gd name="connsiteX5" fmla="*/ 714903 w 842535"/>
              <a:gd name="connsiteY5" fmla="*/ 221806 h 1357483"/>
              <a:gd name="connsiteX6" fmla="*/ 841446 w 842535"/>
              <a:gd name="connsiteY6" fmla="*/ 1056565 h 1357483"/>
              <a:gd name="connsiteX7" fmla="*/ 752727 w 842535"/>
              <a:gd name="connsiteY7" fmla="*/ 1296711 h 1357483"/>
              <a:gd name="connsiteX8" fmla="*/ 390961 w 842535"/>
              <a:gd name="connsiteY8" fmla="*/ 1349744 h 1357483"/>
              <a:gd name="connsiteX9" fmla="*/ 184643 w 842535"/>
              <a:gd name="connsiteY9" fmla="*/ 1166590 h 1357483"/>
              <a:gd name="connsiteX10" fmla="*/ 105178 w 842535"/>
              <a:gd name="connsiteY10" fmla="*/ 556641 h 1357483"/>
              <a:gd name="connsiteX11" fmla="*/ 8576 w 842535"/>
              <a:gd name="connsiteY11" fmla="*/ 580879 h 1357483"/>
              <a:gd name="connsiteX0" fmla="*/ 8576 w 842535"/>
              <a:gd name="connsiteY0" fmla="*/ 577971 h 1354575"/>
              <a:gd name="connsiteX1" fmla="*/ 76387 w 842535"/>
              <a:gd name="connsiteY1" fmla="*/ 419717 h 1354575"/>
              <a:gd name="connsiteX2" fmla="*/ 99190 w 842535"/>
              <a:gd name="connsiteY2" fmla="*/ 135800 h 1354575"/>
              <a:gd name="connsiteX3" fmla="*/ 308863 w 842535"/>
              <a:gd name="connsiteY3" fmla="*/ 1606 h 1354575"/>
              <a:gd name="connsiteX4" fmla="*/ 714903 w 842535"/>
              <a:gd name="connsiteY4" fmla="*/ 218898 h 1354575"/>
              <a:gd name="connsiteX5" fmla="*/ 841446 w 842535"/>
              <a:gd name="connsiteY5" fmla="*/ 1053657 h 1354575"/>
              <a:gd name="connsiteX6" fmla="*/ 752727 w 842535"/>
              <a:gd name="connsiteY6" fmla="*/ 1293803 h 1354575"/>
              <a:gd name="connsiteX7" fmla="*/ 390961 w 842535"/>
              <a:gd name="connsiteY7" fmla="*/ 1346836 h 1354575"/>
              <a:gd name="connsiteX8" fmla="*/ 184643 w 842535"/>
              <a:gd name="connsiteY8" fmla="*/ 1163682 h 1354575"/>
              <a:gd name="connsiteX9" fmla="*/ 105178 w 842535"/>
              <a:gd name="connsiteY9" fmla="*/ 553733 h 1354575"/>
              <a:gd name="connsiteX10" fmla="*/ 8576 w 842535"/>
              <a:gd name="connsiteY10" fmla="*/ 577971 h 1354575"/>
              <a:gd name="connsiteX0" fmla="*/ 8576 w 841897"/>
              <a:gd name="connsiteY0" fmla="*/ 576547 h 1353151"/>
              <a:gd name="connsiteX1" fmla="*/ 76387 w 841897"/>
              <a:gd name="connsiteY1" fmla="*/ 418293 h 1353151"/>
              <a:gd name="connsiteX2" fmla="*/ 99190 w 841897"/>
              <a:gd name="connsiteY2" fmla="*/ 134376 h 1353151"/>
              <a:gd name="connsiteX3" fmla="*/ 308863 w 841897"/>
              <a:gd name="connsiteY3" fmla="*/ 182 h 1353151"/>
              <a:gd name="connsiteX4" fmla="*/ 730941 w 841897"/>
              <a:gd name="connsiteY4" fmla="*/ 159475 h 1353151"/>
              <a:gd name="connsiteX5" fmla="*/ 841446 w 841897"/>
              <a:gd name="connsiteY5" fmla="*/ 1052233 h 1353151"/>
              <a:gd name="connsiteX6" fmla="*/ 752727 w 841897"/>
              <a:gd name="connsiteY6" fmla="*/ 1292379 h 1353151"/>
              <a:gd name="connsiteX7" fmla="*/ 390961 w 841897"/>
              <a:gd name="connsiteY7" fmla="*/ 1345412 h 1353151"/>
              <a:gd name="connsiteX8" fmla="*/ 184643 w 841897"/>
              <a:gd name="connsiteY8" fmla="*/ 1162258 h 1353151"/>
              <a:gd name="connsiteX9" fmla="*/ 105178 w 841897"/>
              <a:gd name="connsiteY9" fmla="*/ 552309 h 1353151"/>
              <a:gd name="connsiteX10" fmla="*/ 8576 w 841897"/>
              <a:gd name="connsiteY10" fmla="*/ 576547 h 1353151"/>
              <a:gd name="connsiteX0" fmla="*/ 8576 w 852902"/>
              <a:gd name="connsiteY0" fmla="*/ 576547 h 1354413"/>
              <a:gd name="connsiteX1" fmla="*/ 76387 w 852902"/>
              <a:gd name="connsiteY1" fmla="*/ 418293 h 1354413"/>
              <a:gd name="connsiteX2" fmla="*/ 99190 w 852902"/>
              <a:gd name="connsiteY2" fmla="*/ 134376 h 1354413"/>
              <a:gd name="connsiteX3" fmla="*/ 308863 w 852902"/>
              <a:gd name="connsiteY3" fmla="*/ 182 h 1354413"/>
              <a:gd name="connsiteX4" fmla="*/ 730941 w 852902"/>
              <a:gd name="connsiteY4" fmla="*/ 159475 h 1354413"/>
              <a:gd name="connsiteX5" fmla="*/ 852579 w 852902"/>
              <a:gd name="connsiteY5" fmla="*/ 1001682 h 1354413"/>
              <a:gd name="connsiteX6" fmla="*/ 752727 w 852902"/>
              <a:gd name="connsiteY6" fmla="*/ 1292379 h 1354413"/>
              <a:gd name="connsiteX7" fmla="*/ 390961 w 852902"/>
              <a:gd name="connsiteY7" fmla="*/ 1345412 h 1354413"/>
              <a:gd name="connsiteX8" fmla="*/ 184643 w 852902"/>
              <a:gd name="connsiteY8" fmla="*/ 1162258 h 1354413"/>
              <a:gd name="connsiteX9" fmla="*/ 105178 w 852902"/>
              <a:gd name="connsiteY9" fmla="*/ 552309 h 1354413"/>
              <a:gd name="connsiteX10" fmla="*/ 8576 w 852902"/>
              <a:gd name="connsiteY10" fmla="*/ 576547 h 1354413"/>
              <a:gd name="connsiteX0" fmla="*/ 9753 w 842440"/>
              <a:gd name="connsiteY0" fmla="*/ 568913 h 1354413"/>
              <a:gd name="connsiteX1" fmla="*/ 65925 w 842440"/>
              <a:gd name="connsiteY1" fmla="*/ 418293 h 1354413"/>
              <a:gd name="connsiteX2" fmla="*/ 88728 w 842440"/>
              <a:gd name="connsiteY2" fmla="*/ 134376 h 1354413"/>
              <a:gd name="connsiteX3" fmla="*/ 298401 w 842440"/>
              <a:gd name="connsiteY3" fmla="*/ 182 h 1354413"/>
              <a:gd name="connsiteX4" fmla="*/ 720479 w 842440"/>
              <a:gd name="connsiteY4" fmla="*/ 159475 h 1354413"/>
              <a:gd name="connsiteX5" fmla="*/ 842117 w 842440"/>
              <a:gd name="connsiteY5" fmla="*/ 1001682 h 1354413"/>
              <a:gd name="connsiteX6" fmla="*/ 742265 w 842440"/>
              <a:gd name="connsiteY6" fmla="*/ 1292379 h 1354413"/>
              <a:gd name="connsiteX7" fmla="*/ 380499 w 842440"/>
              <a:gd name="connsiteY7" fmla="*/ 1345412 h 1354413"/>
              <a:gd name="connsiteX8" fmla="*/ 174181 w 842440"/>
              <a:gd name="connsiteY8" fmla="*/ 1162258 h 1354413"/>
              <a:gd name="connsiteX9" fmla="*/ 94716 w 842440"/>
              <a:gd name="connsiteY9" fmla="*/ 552309 h 1354413"/>
              <a:gd name="connsiteX10" fmla="*/ 9753 w 842440"/>
              <a:gd name="connsiteY10" fmla="*/ 568913 h 1354413"/>
              <a:gd name="connsiteX0" fmla="*/ 9475 w 842162"/>
              <a:gd name="connsiteY0" fmla="*/ 568921 h 1354421"/>
              <a:gd name="connsiteX1" fmla="*/ 68141 w 842162"/>
              <a:gd name="connsiteY1" fmla="*/ 437939 h 1354421"/>
              <a:gd name="connsiteX2" fmla="*/ 88450 w 842162"/>
              <a:gd name="connsiteY2" fmla="*/ 134384 h 1354421"/>
              <a:gd name="connsiteX3" fmla="*/ 298123 w 842162"/>
              <a:gd name="connsiteY3" fmla="*/ 190 h 1354421"/>
              <a:gd name="connsiteX4" fmla="*/ 720201 w 842162"/>
              <a:gd name="connsiteY4" fmla="*/ 159483 h 1354421"/>
              <a:gd name="connsiteX5" fmla="*/ 841839 w 842162"/>
              <a:gd name="connsiteY5" fmla="*/ 1001690 h 1354421"/>
              <a:gd name="connsiteX6" fmla="*/ 741987 w 842162"/>
              <a:gd name="connsiteY6" fmla="*/ 1292387 h 1354421"/>
              <a:gd name="connsiteX7" fmla="*/ 380221 w 842162"/>
              <a:gd name="connsiteY7" fmla="*/ 1345420 h 1354421"/>
              <a:gd name="connsiteX8" fmla="*/ 173903 w 842162"/>
              <a:gd name="connsiteY8" fmla="*/ 1162266 h 1354421"/>
              <a:gd name="connsiteX9" fmla="*/ 94438 w 842162"/>
              <a:gd name="connsiteY9" fmla="*/ 552317 h 1354421"/>
              <a:gd name="connsiteX10" fmla="*/ 9475 w 842162"/>
              <a:gd name="connsiteY10" fmla="*/ 568921 h 1354421"/>
              <a:gd name="connsiteX0" fmla="*/ 9475 w 842162"/>
              <a:gd name="connsiteY0" fmla="*/ 568732 h 1354232"/>
              <a:gd name="connsiteX1" fmla="*/ 68141 w 842162"/>
              <a:gd name="connsiteY1" fmla="*/ 437750 h 1354232"/>
              <a:gd name="connsiteX2" fmla="*/ 86360 w 842162"/>
              <a:gd name="connsiteY2" fmla="*/ 157448 h 1354232"/>
              <a:gd name="connsiteX3" fmla="*/ 298123 w 842162"/>
              <a:gd name="connsiteY3" fmla="*/ 1 h 1354232"/>
              <a:gd name="connsiteX4" fmla="*/ 720201 w 842162"/>
              <a:gd name="connsiteY4" fmla="*/ 159294 h 1354232"/>
              <a:gd name="connsiteX5" fmla="*/ 841839 w 842162"/>
              <a:gd name="connsiteY5" fmla="*/ 1001501 h 1354232"/>
              <a:gd name="connsiteX6" fmla="*/ 741987 w 842162"/>
              <a:gd name="connsiteY6" fmla="*/ 1292198 h 1354232"/>
              <a:gd name="connsiteX7" fmla="*/ 380221 w 842162"/>
              <a:gd name="connsiteY7" fmla="*/ 1345231 h 1354232"/>
              <a:gd name="connsiteX8" fmla="*/ 173903 w 842162"/>
              <a:gd name="connsiteY8" fmla="*/ 1162077 h 1354232"/>
              <a:gd name="connsiteX9" fmla="*/ 94438 w 842162"/>
              <a:gd name="connsiteY9" fmla="*/ 552128 h 1354232"/>
              <a:gd name="connsiteX10" fmla="*/ 9475 w 842162"/>
              <a:gd name="connsiteY10" fmla="*/ 568732 h 1354232"/>
              <a:gd name="connsiteX0" fmla="*/ 9475 w 842162"/>
              <a:gd name="connsiteY0" fmla="*/ 553089 h 1338589"/>
              <a:gd name="connsiteX1" fmla="*/ 68141 w 842162"/>
              <a:gd name="connsiteY1" fmla="*/ 422107 h 1338589"/>
              <a:gd name="connsiteX2" fmla="*/ 86360 w 842162"/>
              <a:gd name="connsiteY2" fmla="*/ 141805 h 1338589"/>
              <a:gd name="connsiteX3" fmla="*/ 302731 w 842162"/>
              <a:gd name="connsiteY3" fmla="*/ 786 h 1338589"/>
              <a:gd name="connsiteX4" fmla="*/ 720201 w 842162"/>
              <a:gd name="connsiteY4" fmla="*/ 143651 h 1338589"/>
              <a:gd name="connsiteX5" fmla="*/ 841839 w 842162"/>
              <a:gd name="connsiteY5" fmla="*/ 985858 h 1338589"/>
              <a:gd name="connsiteX6" fmla="*/ 741987 w 842162"/>
              <a:gd name="connsiteY6" fmla="*/ 1276555 h 1338589"/>
              <a:gd name="connsiteX7" fmla="*/ 380221 w 842162"/>
              <a:gd name="connsiteY7" fmla="*/ 1329588 h 1338589"/>
              <a:gd name="connsiteX8" fmla="*/ 173903 w 842162"/>
              <a:gd name="connsiteY8" fmla="*/ 1146434 h 1338589"/>
              <a:gd name="connsiteX9" fmla="*/ 94438 w 842162"/>
              <a:gd name="connsiteY9" fmla="*/ 536485 h 1338589"/>
              <a:gd name="connsiteX10" fmla="*/ 9475 w 842162"/>
              <a:gd name="connsiteY10" fmla="*/ 553089 h 1338589"/>
              <a:gd name="connsiteX0" fmla="*/ 9475 w 842162"/>
              <a:gd name="connsiteY0" fmla="*/ 556656 h 1342156"/>
              <a:gd name="connsiteX1" fmla="*/ 68141 w 842162"/>
              <a:gd name="connsiteY1" fmla="*/ 425674 h 1342156"/>
              <a:gd name="connsiteX2" fmla="*/ 86360 w 842162"/>
              <a:gd name="connsiteY2" fmla="*/ 145372 h 1342156"/>
              <a:gd name="connsiteX3" fmla="*/ 302731 w 842162"/>
              <a:gd name="connsiteY3" fmla="*/ 4353 h 1342156"/>
              <a:gd name="connsiteX4" fmla="*/ 720201 w 842162"/>
              <a:gd name="connsiteY4" fmla="*/ 147218 h 1342156"/>
              <a:gd name="connsiteX5" fmla="*/ 841839 w 842162"/>
              <a:gd name="connsiteY5" fmla="*/ 989425 h 1342156"/>
              <a:gd name="connsiteX6" fmla="*/ 741987 w 842162"/>
              <a:gd name="connsiteY6" fmla="*/ 1280122 h 1342156"/>
              <a:gd name="connsiteX7" fmla="*/ 380221 w 842162"/>
              <a:gd name="connsiteY7" fmla="*/ 1333155 h 1342156"/>
              <a:gd name="connsiteX8" fmla="*/ 173903 w 842162"/>
              <a:gd name="connsiteY8" fmla="*/ 1150001 h 1342156"/>
              <a:gd name="connsiteX9" fmla="*/ 94438 w 842162"/>
              <a:gd name="connsiteY9" fmla="*/ 540052 h 1342156"/>
              <a:gd name="connsiteX10" fmla="*/ 9475 w 842162"/>
              <a:gd name="connsiteY10" fmla="*/ 556656 h 1342156"/>
              <a:gd name="connsiteX0" fmla="*/ 9475 w 842162"/>
              <a:gd name="connsiteY0" fmla="*/ 553349 h 1338849"/>
              <a:gd name="connsiteX1" fmla="*/ 68141 w 842162"/>
              <a:gd name="connsiteY1" fmla="*/ 422367 h 1338849"/>
              <a:gd name="connsiteX2" fmla="*/ 96954 w 842162"/>
              <a:gd name="connsiteY2" fmla="*/ 146058 h 1338849"/>
              <a:gd name="connsiteX3" fmla="*/ 302731 w 842162"/>
              <a:gd name="connsiteY3" fmla="*/ 1046 h 1338849"/>
              <a:gd name="connsiteX4" fmla="*/ 720201 w 842162"/>
              <a:gd name="connsiteY4" fmla="*/ 143911 h 1338849"/>
              <a:gd name="connsiteX5" fmla="*/ 841839 w 842162"/>
              <a:gd name="connsiteY5" fmla="*/ 986118 h 1338849"/>
              <a:gd name="connsiteX6" fmla="*/ 741987 w 842162"/>
              <a:gd name="connsiteY6" fmla="*/ 1276815 h 1338849"/>
              <a:gd name="connsiteX7" fmla="*/ 380221 w 842162"/>
              <a:gd name="connsiteY7" fmla="*/ 1329848 h 1338849"/>
              <a:gd name="connsiteX8" fmla="*/ 173903 w 842162"/>
              <a:gd name="connsiteY8" fmla="*/ 1146694 h 1338849"/>
              <a:gd name="connsiteX9" fmla="*/ 94438 w 842162"/>
              <a:gd name="connsiteY9" fmla="*/ 536745 h 1338849"/>
              <a:gd name="connsiteX10" fmla="*/ 9475 w 842162"/>
              <a:gd name="connsiteY10" fmla="*/ 553349 h 1338849"/>
              <a:gd name="connsiteX0" fmla="*/ 9475 w 842162"/>
              <a:gd name="connsiteY0" fmla="*/ 553349 h 1338908"/>
              <a:gd name="connsiteX1" fmla="*/ 68141 w 842162"/>
              <a:gd name="connsiteY1" fmla="*/ 422367 h 1338908"/>
              <a:gd name="connsiteX2" fmla="*/ 96954 w 842162"/>
              <a:gd name="connsiteY2" fmla="*/ 146058 h 1338908"/>
              <a:gd name="connsiteX3" fmla="*/ 302731 w 842162"/>
              <a:gd name="connsiteY3" fmla="*/ 1046 h 1338908"/>
              <a:gd name="connsiteX4" fmla="*/ 720201 w 842162"/>
              <a:gd name="connsiteY4" fmla="*/ 143911 h 1338908"/>
              <a:gd name="connsiteX5" fmla="*/ 841839 w 842162"/>
              <a:gd name="connsiteY5" fmla="*/ 986118 h 1338908"/>
              <a:gd name="connsiteX6" fmla="*/ 741987 w 842162"/>
              <a:gd name="connsiteY6" fmla="*/ 1276815 h 1338908"/>
              <a:gd name="connsiteX7" fmla="*/ 380221 w 842162"/>
              <a:gd name="connsiteY7" fmla="*/ 1329848 h 1338908"/>
              <a:gd name="connsiteX8" fmla="*/ 178844 w 842162"/>
              <a:gd name="connsiteY8" fmla="*/ 1145885 h 1338908"/>
              <a:gd name="connsiteX9" fmla="*/ 94438 w 842162"/>
              <a:gd name="connsiteY9" fmla="*/ 536745 h 1338908"/>
              <a:gd name="connsiteX10" fmla="*/ 9475 w 842162"/>
              <a:gd name="connsiteY10" fmla="*/ 553349 h 1338908"/>
              <a:gd name="connsiteX0" fmla="*/ 9475 w 842162"/>
              <a:gd name="connsiteY0" fmla="*/ 553349 h 1338908"/>
              <a:gd name="connsiteX1" fmla="*/ 68141 w 842162"/>
              <a:gd name="connsiteY1" fmla="*/ 422367 h 1338908"/>
              <a:gd name="connsiteX2" fmla="*/ 96954 w 842162"/>
              <a:gd name="connsiteY2" fmla="*/ 146058 h 1338908"/>
              <a:gd name="connsiteX3" fmla="*/ 302731 w 842162"/>
              <a:gd name="connsiteY3" fmla="*/ 1046 h 1338908"/>
              <a:gd name="connsiteX4" fmla="*/ 720201 w 842162"/>
              <a:gd name="connsiteY4" fmla="*/ 143911 h 1338908"/>
              <a:gd name="connsiteX5" fmla="*/ 841839 w 842162"/>
              <a:gd name="connsiteY5" fmla="*/ 986118 h 1338908"/>
              <a:gd name="connsiteX6" fmla="*/ 741987 w 842162"/>
              <a:gd name="connsiteY6" fmla="*/ 1276815 h 1338908"/>
              <a:gd name="connsiteX7" fmla="*/ 380221 w 842162"/>
              <a:gd name="connsiteY7" fmla="*/ 1329848 h 1338908"/>
              <a:gd name="connsiteX8" fmla="*/ 178844 w 842162"/>
              <a:gd name="connsiteY8" fmla="*/ 1145885 h 1338908"/>
              <a:gd name="connsiteX9" fmla="*/ 94438 w 842162"/>
              <a:gd name="connsiteY9" fmla="*/ 536745 h 1338908"/>
              <a:gd name="connsiteX10" fmla="*/ 9475 w 842162"/>
              <a:gd name="connsiteY10" fmla="*/ 553349 h 1338908"/>
              <a:gd name="connsiteX0" fmla="*/ 9475 w 842162"/>
              <a:gd name="connsiteY0" fmla="*/ 553349 h 1342900"/>
              <a:gd name="connsiteX1" fmla="*/ 68141 w 842162"/>
              <a:gd name="connsiteY1" fmla="*/ 422367 h 1342900"/>
              <a:gd name="connsiteX2" fmla="*/ 96954 w 842162"/>
              <a:gd name="connsiteY2" fmla="*/ 146058 h 1342900"/>
              <a:gd name="connsiteX3" fmla="*/ 302731 w 842162"/>
              <a:gd name="connsiteY3" fmla="*/ 1046 h 1342900"/>
              <a:gd name="connsiteX4" fmla="*/ 720201 w 842162"/>
              <a:gd name="connsiteY4" fmla="*/ 143911 h 1342900"/>
              <a:gd name="connsiteX5" fmla="*/ 841839 w 842162"/>
              <a:gd name="connsiteY5" fmla="*/ 986118 h 1342900"/>
              <a:gd name="connsiteX6" fmla="*/ 741987 w 842162"/>
              <a:gd name="connsiteY6" fmla="*/ 1276815 h 1342900"/>
              <a:gd name="connsiteX7" fmla="*/ 380221 w 842162"/>
              <a:gd name="connsiteY7" fmla="*/ 1329848 h 1342900"/>
              <a:gd name="connsiteX8" fmla="*/ 164306 w 842162"/>
              <a:gd name="connsiteY8" fmla="*/ 1090990 h 1342900"/>
              <a:gd name="connsiteX9" fmla="*/ 94438 w 842162"/>
              <a:gd name="connsiteY9" fmla="*/ 536745 h 1342900"/>
              <a:gd name="connsiteX10" fmla="*/ 9475 w 842162"/>
              <a:gd name="connsiteY10" fmla="*/ 553349 h 1342900"/>
              <a:gd name="connsiteX0" fmla="*/ 9475 w 842162"/>
              <a:gd name="connsiteY0" fmla="*/ 553349 h 1341177"/>
              <a:gd name="connsiteX1" fmla="*/ 68141 w 842162"/>
              <a:gd name="connsiteY1" fmla="*/ 422367 h 1341177"/>
              <a:gd name="connsiteX2" fmla="*/ 96954 w 842162"/>
              <a:gd name="connsiteY2" fmla="*/ 146058 h 1341177"/>
              <a:gd name="connsiteX3" fmla="*/ 302731 w 842162"/>
              <a:gd name="connsiteY3" fmla="*/ 1046 h 1341177"/>
              <a:gd name="connsiteX4" fmla="*/ 720201 w 842162"/>
              <a:gd name="connsiteY4" fmla="*/ 143911 h 1341177"/>
              <a:gd name="connsiteX5" fmla="*/ 841839 w 842162"/>
              <a:gd name="connsiteY5" fmla="*/ 986118 h 1341177"/>
              <a:gd name="connsiteX6" fmla="*/ 741987 w 842162"/>
              <a:gd name="connsiteY6" fmla="*/ 1276815 h 1341177"/>
              <a:gd name="connsiteX7" fmla="*/ 380221 w 842162"/>
              <a:gd name="connsiteY7" fmla="*/ 1329848 h 1341177"/>
              <a:gd name="connsiteX8" fmla="*/ 177395 w 842162"/>
              <a:gd name="connsiteY8" fmla="*/ 1114621 h 1341177"/>
              <a:gd name="connsiteX9" fmla="*/ 94438 w 842162"/>
              <a:gd name="connsiteY9" fmla="*/ 536745 h 1341177"/>
              <a:gd name="connsiteX10" fmla="*/ 9475 w 842162"/>
              <a:gd name="connsiteY10" fmla="*/ 553349 h 1341177"/>
              <a:gd name="connsiteX0" fmla="*/ 9475 w 842162"/>
              <a:gd name="connsiteY0" fmla="*/ 553349 h 1341177"/>
              <a:gd name="connsiteX1" fmla="*/ 68141 w 842162"/>
              <a:gd name="connsiteY1" fmla="*/ 422367 h 1341177"/>
              <a:gd name="connsiteX2" fmla="*/ 96954 w 842162"/>
              <a:gd name="connsiteY2" fmla="*/ 146058 h 1341177"/>
              <a:gd name="connsiteX3" fmla="*/ 302731 w 842162"/>
              <a:gd name="connsiteY3" fmla="*/ 1046 h 1341177"/>
              <a:gd name="connsiteX4" fmla="*/ 720201 w 842162"/>
              <a:gd name="connsiteY4" fmla="*/ 143911 h 1341177"/>
              <a:gd name="connsiteX5" fmla="*/ 841839 w 842162"/>
              <a:gd name="connsiteY5" fmla="*/ 986118 h 1341177"/>
              <a:gd name="connsiteX6" fmla="*/ 741987 w 842162"/>
              <a:gd name="connsiteY6" fmla="*/ 1276815 h 1341177"/>
              <a:gd name="connsiteX7" fmla="*/ 380221 w 842162"/>
              <a:gd name="connsiteY7" fmla="*/ 1329848 h 1341177"/>
              <a:gd name="connsiteX8" fmla="*/ 177395 w 842162"/>
              <a:gd name="connsiteY8" fmla="*/ 1114621 h 1341177"/>
              <a:gd name="connsiteX9" fmla="*/ 94438 w 842162"/>
              <a:gd name="connsiteY9" fmla="*/ 536745 h 1341177"/>
              <a:gd name="connsiteX10" fmla="*/ 9475 w 842162"/>
              <a:gd name="connsiteY10" fmla="*/ 553349 h 1341177"/>
              <a:gd name="connsiteX0" fmla="*/ 9475 w 838228"/>
              <a:gd name="connsiteY0" fmla="*/ 552686 h 1342067"/>
              <a:gd name="connsiteX1" fmla="*/ 68141 w 838228"/>
              <a:gd name="connsiteY1" fmla="*/ 421704 h 1342067"/>
              <a:gd name="connsiteX2" fmla="*/ 96954 w 838228"/>
              <a:gd name="connsiteY2" fmla="*/ 145395 h 1342067"/>
              <a:gd name="connsiteX3" fmla="*/ 302731 w 838228"/>
              <a:gd name="connsiteY3" fmla="*/ 383 h 1342067"/>
              <a:gd name="connsiteX4" fmla="*/ 720201 w 838228"/>
              <a:gd name="connsiteY4" fmla="*/ 143248 h 1342067"/>
              <a:gd name="connsiteX5" fmla="*/ 837868 w 838228"/>
              <a:gd name="connsiteY5" fmla="*/ 935854 h 1342067"/>
              <a:gd name="connsiteX6" fmla="*/ 741987 w 838228"/>
              <a:gd name="connsiteY6" fmla="*/ 1276152 h 1342067"/>
              <a:gd name="connsiteX7" fmla="*/ 380221 w 838228"/>
              <a:gd name="connsiteY7" fmla="*/ 1329185 h 1342067"/>
              <a:gd name="connsiteX8" fmla="*/ 177395 w 838228"/>
              <a:gd name="connsiteY8" fmla="*/ 1113958 h 1342067"/>
              <a:gd name="connsiteX9" fmla="*/ 94438 w 838228"/>
              <a:gd name="connsiteY9" fmla="*/ 536082 h 1342067"/>
              <a:gd name="connsiteX10" fmla="*/ 9475 w 838228"/>
              <a:gd name="connsiteY10" fmla="*/ 552686 h 1342067"/>
              <a:gd name="connsiteX0" fmla="*/ 9475 w 838000"/>
              <a:gd name="connsiteY0" fmla="*/ 552686 h 1336588"/>
              <a:gd name="connsiteX1" fmla="*/ 68141 w 838000"/>
              <a:gd name="connsiteY1" fmla="*/ 421704 h 1336588"/>
              <a:gd name="connsiteX2" fmla="*/ 96954 w 838000"/>
              <a:gd name="connsiteY2" fmla="*/ 145395 h 1336588"/>
              <a:gd name="connsiteX3" fmla="*/ 302731 w 838000"/>
              <a:gd name="connsiteY3" fmla="*/ 383 h 1336588"/>
              <a:gd name="connsiteX4" fmla="*/ 720201 w 838000"/>
              <a:gd name="connsiteY4" fmla="*/ 143248 h 1336588"/>
              <a:gd name="connsiteX5" fmla="*/ 837868 w 838000"/>
              <a:gd name="connsiteY5" fmla="*/ 935854 h 1336588"/>
              <a:gd name="connsiteX6" fmla="*/ 734462 w 838000"/>
              <a:gd name="connsiteY6" fmla="*/ 1253581 h 1336588"/>
              <a:gd name="connsiteX7" fmla="*/ 380221 w 838000"/>
              <a:gd name="connsiteY7" fmla="*/ 1329185 h 1336588"/>
              <a:gd name="connsiteX8" fmla="*/ 177395 w 838000"/>
              <a:gd name="connsiteY8" fmla="*/ 1113958 h 1336588"/>
              <a:gd name="connsiteX9" fmla="*/ 94438 w 838000"/>
              <a:gd name="connsiteY9" fmla="*/ 536082 h 1336588"/>
              <a:gd name="connsiteX10" fmla="*/ 9475 w 838000"/>
              <a:gd name="connsiteY10" fmla="*/ 552686 h 1336588"/>
              <a:gd name="connsiteX0" fmla="*/ 9475 w 837882"/>
              <a:gd name="connsiteY0" fmla="*/ 552686 h 1336871"/>
              <a:gd name="connsiteX1" fmla="*/ 68141 w 837882"/>
              <a:gd name="connsiteY1" fmla="*/ 421704 h 1336871"/>
              <a:gd name="connsiteX2" fmla="*/ 96954 w 837882"/>
              <a:gd name="connsiteY2" fmla="*/ 145395 h 1336871"/>
              <a:gd name="connsiteX3" fmla="*/ 302731 w 837882"/>
              <a:gd name="connsiteY3" fmla="*/ 383 h 1336871"/>
              <a:gd name="connsiteX4" fmla="*/ 720201 w 837882"/>
              <a:gd name="connsiteY4" fmla="*/ 143248 h 1336871"/>
              <a:gd name="connsiteX5" fmla="*/ 837868 w 837882"/>
              <a:gd name="connsiteY5" fmla="*/ 935854 h 1336871"/>
              <a:gd name="connsiteX6" fmla="*/ 725336 w 837882"/>
              <a:gd name="connsiteY6" fmla="*/ 1255076 h 1336871"/>
              <a:gd name="connsiteX7" fmla="*/ 380221 w 837882"/>
              <a:gd name="connsiteY7" fmla="*/ 1329185 h 1336871"/>
              <a:gd name="connsiteX8" fmla="*/ 177395 w 837882"/>
              <a:gd name="connsiteY8" fmla="*/ 1113958 h 1336871"/>
              <a:gd name="connsiteX9" fmla="*/ 94438 w 837882"/>
              <a:gd name="connsiteY9" fmla="*/ 536082 h 1336871"/>
              <a:gd name="connsiteX10" fmla="*/ 9475 w 837882"/>
              <a:gd name="connsiteY10" fmla="*/ 552686 h 1336871"/>
              <a:gd name="connsiteX0" fmla="*/ 9475 w 839240"/>
              <a:gd name="connsiteY0" fmla="*/ 552686 h 1331193"/>
              <a:gd name="connsiteX1" fmla="*/ 68141 w 839240"/>
              <a:gd name="connsiteY1" fmla="*/ 421704 h 1331193"/>
              <a:gd name="connsiteX2" fmla="*/ 96954 w 839240"/>
              <a:gd name="connsiteY2" fmla="*/ 145395 h 1331193"/>
              <a:gd name="connsiteX3" fmla="*/ 302731 w 839240"/>
              <a:gd name="connsiteY3" fmla="*/ 383 h 1331193"/>
              <a:gd name="connsiteX4" fmla="*/ 720201 w 839240"/>
              <a:gd name="connsiteY4" fmla="*/ 143248 h 1331193"/>
              <a:gd name="connsiteX5" fmla="*/ 837868 w 839240"/>
              <a:gd name="connsiteY5" fmla="*/ 935854 h 1331193"/>
              <a:gd name="connsiteX6" fmla="*/ 756246 w 839240"/>
              <a:gd name="connsiteY6" fmla="*/ 1205051 h 1331193"/>
              <a:gd name="connsiteX7" fmla="*/ 380221 w 839240"/>
              <a:gd name="connsiteY7" fmla="*/ 1329185 h 1331193"/>
              <a:gd name="connsiteX8" fmla="*/ 177395 w 839240"/>
              <a:gd name="connsiteY8" fmla="*/ 1113958 h 1331193"/>
              <a:gd name="connsiteX9" fmla="*/ 94438 w 839240"/>
              <a:gd name="connsiteY9" fmla="*/ 536082 h 1331193"/>
              <a:gd name="connsiteX10" fmla="*/ 9475 w 839240"/>
              <a:gd name="connsiteY10" fmla="*/ 552686 h 1331193"/>
              <a:gd name="connsiteX0" fmla="*/ 9475 w 838447"/>
              <a:gd name="connsiteY0" fmla="*/ 552686 h 1332254"/>
              <a:gd name="connsiteX1" fmla="*/ 68141 w 838447"/>
              <a:gd name="connsiteY1" fmla="*/ 421704 h 1332254"/>
              <a:gd name="connsiteX2" fmla="*/ 96954 w 838447"/>
              <a:gd name="connsiteY2" fmla="*/ 145395 h 1332254"/>
              <a:gd name="connsiteX3" fmla="*/ 302731 w 838447"/>
              <a:gd name="connsiteY3" fmla="*/ 383 h 1332254"/>
              <a:gd name="connsiteX4" fmla="*/ 720201 w 838447"/>
              <a:gd name="connsiteY4" fmla="*/ 143248 h 1332254"/>
              <a:gd name="connsiteX5" fmla="*/ 837868 w 838447"/>
              <a:gd name="connsiteY5" fmla="*/ 935854 h 1332254"/>
              <a:gd name="connsiteX6" fmla="*/ 746484 w 838447"/>
              <a:gd name="connsiteY6" fmla="*/ 1219874 h 1332254"/>
              <a:gd name="connsiteX7" fmla="*/ 380221 w 838447"/>
              <a:gd name="connsiteY7" fmla="*/ 1329185 h 1332254"/>
              <a:gd name="connsiteX8" fmla="*/ 177395 w 838447"/>
              <a:gd name="connsiteY8" fmla="*/ 1113958 h 1332254"/>
              <a:gd name="connsiteX9" fmla="*/ 94438 w 838447"/>
              <a:gd name="connsiteY9" fmla="*/ 536082 h 1332254"/>
              <a:gd name="connsiteX10" fmla="*/ 9475 w 838447"/>
              <a:gd name="connsiteY10" fmla="*/ 552686 h 1332254"/>
              <a:gd name="connsiteX0" fmla="*/ 9475 w 838410"/>
              <a:gd name="connsiteY0" fmla="*/ 552686 h 1331841"/>
              <a:gd name="connsiteX1" fmla="*/ 68141 w 838410"/>
              <a:gd name="connsiteY1" fmla="*/ 421704 h 1331841"/>
              <a:gd name="connsiteX2" fmla="*/ 96954 w 838410"/>
              <a:gd name="connsiteY2" fmla="*/ 145395 h 1331841"/>
              <a:gd name="connsiteX3" fmla="*/ 302731 w 838410"/>
              <a:gd name="connsiteY3" fmla="*/ 383 h 1331841"/>
              <a:gd name="connsiteX4" fmla="*/ 720201 w 838410"/>
              <a:gd name="connsiteY4" fmla="*/ 143248 h 1331841"/>
              <a:gd name="connsiteX5" fmla="*/ 837868 w 838410"/>
              <a:gd name="connsiteY5" fmla="*/ 935854 h 1331841"/>
              <a:gd name="connsiteX6" fmla="*/ 745826 w 838410"/>
              <a:gd name="connsiteY6" fmla="*/ 1214692 h 1331841"/>
              <a:gd name="connsiteX7" fmla="*/ 380221 w 838410"/>
              <a:gd name="connsiteY7" fmla="*/ 1329185 h 1331841"/>
              <a:gd name="connsiteX8" fmla="*/ 177395 w 838410"/>
              <a:gd name="connsiteY8" fmla="*/ 1113958 h 1331841"/>
              <a:gd name="connsiteX9" fmla="*/ 94438 w 838410"/>
              <a:gd name="connsiteY9" fmla="*/ 536082 h 1331841"/>
              <a:gd name="connsiteX10" fmla="*/ 9475 w 838410"/>
              <a:gd name="connsiteY10" fmla="*/ 552686 h 1331841"/>
              <a:gd name="connsiteX0" fmla="*/ 9475 w 838410"/>
              <a:gd name="connsiteY0" fmla="*/ 552359 h 1331514"/>
              <a:gd name="connsiteX1" fmla="*/ 68141 w 838410"/>
              <a:gd name="connsiteY1" fmla="*/ 421377 h 1331514"/>
              <a:gd name="connsiteX2" fmla="*/ 113639 w 838410"/>
              <a:gd name="connsiteY2" fmla="*/ 138724 h 1331514"/>
              <a:gd name="connsiteX3" fmla="*/ 302731 w 838410"/>
              <a:gd name="connsiteY3" fmla="*/ 56 h 1331514"/>
              <a:gd name="connsiteX4" fmla="*/ 720201 w 838410"/>
              <a:gd name="connsiteY4" fmla="*/ 142921 h 1331514"/>
              <a:gd name="connsiteX5" fmla="*/ 837868 w 838410"/>
              <a:gd name="connsiteY5" fmla="*/ 935527 h 1331514"/>
              <a:gd name="connsiteX6" fmla="*/ 745826 w 838410"/>
              <a:gd name="connsiteY6" fmla="*/ 1214365 h 1331514"/>
              <a:gd name="connsiteX7" fmla="*/ 380221 w 838410"/>
              <a:gd name="connsiteY7" fmla="*/ 1328858 h 1331514"/>
              <a:gd name="connsiteX8" fmla="*/ 177395 w 838410"/>
              <a:gd name="connsiteY8" fmla="*/ 1113631 h 1331514"/>
              <a:gd name="connsiteX9" fmla="*/ 94438 w 838410"/>
              <a:gd name="connsiteY9" fmla="*/ 535755 h 1331514"/>
              <a:gd name="connsiteX10" fmla="*/ 9475 w 838410"/>
              <a:gd name="connsiteY10" fmla="*/ 552359 h 1331514"/>
              <a:gd name="connsiteX0" fmla="*/ 9475 w 838410"/>
              <a:gd name="connsiteY0" fmla="*/ 555370 h 1334525"/>
              <a:gd name="connsiteX1" fmla="*/ 68141 w 838410"/>
              <a:gd name="connsiteY1" fmla="*/ 424388 h 1334525"/>
              <a:gd name="connsiteX2" fmla="*/ 113639 w 838410"/>
              <a:gd name="connsiteY2" fmla="*/ 141735 h 1334525"/>
              <a:gd name="connsiteX3" fmla="*/ 321423 w 838410"/>
              <a:gd name="connsiteY3" fmla="*/ 5 h 1334525"/>
              <a:gd name="connsiteX4" fmla="*/ 720201 w 838410"/>
              <a:gd name="connsiteY4" fmla="*/ 145932 h 1334525"/>
              <a:gd name="connsiteX5" fmla="*/ 837868 w 838410"/>
              <a:gd name="connsiteY5" fmla="*/ 938538 h 1334525"/>
              <a:gd name="connsiteX6" fmla="*/ 745826 w 838410"/>
              <a:gd name="connsiteY6" fmla="*/ 1217376 h 1334525"/>
              <a:gd name="connsiteX7" fmla="*/ 380221 w 838410"/>
              <a:gd name="connsiteY7" fmla="*/ 1331869 h 1334525"/>
              <a:gd name="connsiteX8" fmla="*/ 177395 w 838410"/>
              <a:gd name="connsiteY8" fmla="*/ 1116642 h 1334525"/>
              <a:gd name="connsiteX9" fmla="*/ 94438 w 838410"/>
              <a:gd name="connsiteY9" fmla="*/ 538766 h 1334525"/>
              <a:gd name="connsiteX10" fmla="*/ 9475 w 838410"/>
              <a:gd name="connsiteY10" fmla="*/ 555370 h 1334525"/>
              <a:gd name="connsiteX0" fmla="*/ 9475 w 838410"/>
              <a:gd name="connsiteY0" fmla="*/ 555454 h 1334609"/>
              <a:gd name="connsiteX1" fmla="*/ 68141 w 838410"/>
              <a:gd name="connsiteY1" fmla="*/ 424472 h 1334609"/>
              <a:gd name="connsiteX2" fmla="*/ 113639 w 838410"/>
              <a:gd name="connsiteY2" fmla="*/ 141819 h 1334609"/>
              <a:gd name="connsiteX3" fmla="*/ 321423 w 838410"/>
              <a:gd name="connsiteY3" fmla="*/ 89 h 1334609"/>
              <a:gd name="connsiteX4" fmla="*/ 720201 w 838410"/>
              <a:gd name="connsiteY4" fmla="*/ 146016 h 1334609"/>
              <a:gd name="connsiteX5" fmla="*/ 837868 w 838410"/>
              <a:gd name="connsiteY5" fmla="*/ 938622 h 1334609"/>
              <a:gd name="connsiteX6" fmla="*/ 745826 w 838410"/>
              <a:gd name="connsiteY6" fmla="*/ 1217460 h 1334609"/>
              <a:gd name="connsiteX7" fmla="*/ 380221 w 838410"/>
              <a:gd name="connsiteY7" fmla="*/ 1331953 h 1334609"/>
              <a:gd name="connsiteX8" fmla="*/ 177395 w 838410"/>
              <a:gd name="connsiteY8" fmla="*/ 1116726 h 1334609"/>
              <a:gd name="connsiteX9" fmla="*/ 94438 w 838410"/>
              <a:gd name="connsiteY9" fmla="*/ 538850 h 1334609"/>
              <a:gd name="connsiteX10" fmla="*/ 9475 w 838410"/>
              <a:gd name="connsiteY10" fmla="*/ 555454 h 1334609"/>
              <a:gd name="connsiteX0" fmla="*/ 8720 w 837655"/>
              <a:gd name="connsiteY0" fmla="*/ 555454 h 1334609"/>
              <a:gd name="connsiteX1" fmla="*/ 74950 w 837655"/>
              <a:gd name="connsiteY1" fmla="*/ 421428 h 1334609"/>
              <a:gd name="connsiteX2" fmla="*/ 112884 w 837655"/>
              <a:gd name="connsiteY2" fmla="*/ 141819 h 1334609"/>
              <a:gd name="connsiteX3" fmla="*/ 320668 w 837655"/>
              <a:gd name="connsiteY3" fmla="*/ 89 h 1334609"/>
              <a:gd name="connsiteX4" fmla="*/ 719446 w 837655"/>
              <a:gd name="connsiteY4" fmla="*/ 146016 h 1334609"/>
              <a:gd name="connsiteX5" fmla="*/ 837113 w 837655"/>
              <a:gd name="connsiteY5" fmla="*/ 938622 h 1334609"/>
              <a:gd name="connsiteX6" fmla="*/ 745071 w 837655"/>
              <a:gd name="connsiteY6" fmla="*/ 1217460 h 1334609"/>
              <a:gd name="connsiteX7" fmla="*/ 379466 w 837655"/>
              <a:gd name="connsiteY7" fmla="*/ 1331953 h 1334609"/>
              <a:gd name="connsiteX8" fmla="*/ 176640 w 837655"/>
              <a:gd name="connsiteY8" fmla="*/ 1116726 h 1334609"/>
              <a:gd name="connsiteX9" fmla="*/ 93683 w 837655"/>
              <a:gd name="connsiteY9" fmla="*/ 538850 h 1334609"/>
              <a:gd name="connsiteX10" fmla="*/ 8720 w 837655"/>
              <a:gd name="connsiteY10" fmla="*/ 555454 h 1334609"/>
              <a:gd name="connsiteX0" fmla="*/ 8720 w 837655"/>
              <a:gd name="connsiteY0" fmla="*/ 555454 h 1334609"/>
              <a:gd name="connsiteX1" fmla="*/ 74950 w 837655"/>
              <a:gd name="connsiteY1" fmla="*/ 421428 h 1334609"/>
              <a:gd name="connsiteX2" fmla="*/ 112884 w 837655"/>
              <a:gd name="connsiteY2" fmla="*/ 141819 h 1334609"/>
              <a:gd name="connsiteX3" fmla="*/ 320668 w 837655"/>
              <a:gd name="connsiteY3" fmla="*/ 89 h 1334609"/>
              <a:gd name="connsiteX4" fmla="*/ 719446 w 837655"/>
              <a:gd name="connsiteY4" fmla="*/ 146016 h 1334609"/>
              <a:gd name="connsiteX5" fmla="*/ 837113 w 837655"/>
              <a:gd name="connsiteY5" fmla="*/ 938622 h 1334609"/>
              <a:gd name="connsiteX6" fmla="*/ 745071 w 837655"/>
              <a:gd name="connsiteY6" fmla="*/ 1217460 h 1334609"/>
              <a:gd name="connsiteX7" fmla="*/ 379466 w 837655"/>
              <a:gd name="connsiteY7" fmla="*/ 1331953 h 1334609"/>
              <a:gd name="connsiteX8" fmla="*/ 176640 w 837655"/>
              <a:gd name="connsiteY8" fmla="*/ 1116726 h 1334609"/>
              <a:gd name="connsiteX9" fmla="*/ 93683 w 837655"/>
              <a:gd name="connsiteY9" fmla="*/ 538850 h 1334609"/>
              <a:gd name="connsiteX10" fmla="*/ 8720 w 837655"/>
              <a:gd name="connsiteY10" fmla="*/ 555454 h 1334609"/>
              <a:gd name="connsiteX0" fmla="*/ 8720 w 837655"/>
              <a:gd name="connsiteY0" fmla="*/ 555461 h 1334616"/>
              <a:gd name="connsiteX1" fmla="*/ 74950 w 837655"/>
              <a:gd name="connsiteY1" fmla="*/ 421435 h 1334616"/>
              <a:gd name="connsiteX2" fmla="*/ 112884 w 837655"/>
              <a:gd name="connsiteY2" fmla="*/ 141826 h 1334616"/>
              <a:gd name="connsiteX3" fmla="*/ 320668 w 837655"/>
              <a:gd name="connsiteY3" fmla="*/ 96 h 1334616"/>
              <a:gd name="connsiteX4" fmla="*/ 719446 w 837655"/>
              <a:gd name="connsiteY4" fmla="*/ 146023 h 1334616"/>
              <a:gd name="connsiteX5" fmla="*/ 837113 w 837655"/>
              <a:gd name="connsiteY5" fmla="*/ 938629 h 1334616"/>
              <a:gd name="connsiteX6" fmla="*/ 745071 w 837655"/>
              <a:gd name="connsiteY6" fmla="*/ 1217467 h 1334616"/>
              <a:gd name="connsiteX7" fmla="*/ 379466 w 837655"/>
              <a:gd name="connsiteY7" fmla="*/ 1331960 h 1334616"/>
              <a:gd name="connsiteX8" fmla="*/ 176640 w 837655"/>
              <a:gd name="connsiteY8" fmla="*/ 1116733 h 1334616"/>
              <a:gd name="connsiteX9" fmla="*/ 93683 w 837655"/>
              <a:gd name="connsiteY9" fmla="*/ 538857 h 1334616"/>
              <a:gd name="connsiteX10" fmla="*/ 8720 w 837655"/>
              <a:gd name="connsiteY10" fmla="*/ 555461 h 1334616"/>
              <a:gd name="connsiteX0" fmla="*/ 8720 w 837655"/>
              <a:gd name="connsiteY0" fmla="*/ 555385 h 1334540"/>
              <a:gd name="connsiteX1" fmla="*/ 74950 w 837655"/>
              <a:gd name="connsiteY1" fmla="*/ 421359 h 1334540"/>
              <a:gd name="connsiteX2" fmla="*/ 123563 w 837655"/>
              <a:gd name="connsiteY2" fmla="*/ 138195 h 1334540"/>
              <a:gd name="connsiteX3" fmla="*/ 320668 w 837655"/>
              <a:gd name="connsiteY3" fmla="*/ 20 h 1334540"/>
              <a:gd name="connsiteX4" fmla="*/ 719446 w 837655"/>
              <a:gd name="connsiteY4" fmla="*/ 145947 h 1334540"/>
              <a:gd name="connsiteX5" fmla="*/ 837113 w 837655"/>
              <a:gd name="connsiteY5" fmla="*/ 938553 h 1334540"/>
              <a:gd name="connsiteX6" fmla="*/ 745071 w 837655"/>
              <a:gd name="connsiteY6" fmla="*/ 1217391 h 1334540"/>
              <a:gd name="connsiteX7" fmla="*/ 379466 w 837655"/>
              <a:gd name="connsiteY7" fmla="*/ 1331884 h 1334540"/>
              <a:gd name="connsiteX8" fmla="*/ 176640 w 837655"/>
              <a:gd name="connsiteY8" fmla="*/ 1116657 h 1334540"/>
              <a:gd name="connsiteX9" fmla="*/ 93683 w 837655"/>
              <a:gd name="connsiteY9" fmla="*/ 538781 h 1334540"/>
              <a:gd name="connsiteX10" fmla="*/ 8720 w 837655"/>
              <a:gd name="connsiteY10" fmla="*/ 555385 h 1334540"/>
              <a:gd name="connsiteX0" fmla="*/ 8179 w 837114"/>
              <a:gd name="connsiteY0" fmla="*/ 555383 h 1334538"/>
              <a:gd name="connsiteX1" fmla="*/ 80640 w 837114"/>
              <a:gd name="connsiteY1" fmla="*/ 420336 h 1334538"/>
              <a:gd name="connsiteX2" fmla="*/ 123022 w 837114"/>
              <a:gd name="connsiteY2" fmla="*/ 138193 h 1334538"/>
              <a:gd name="connsiteX3" fmla="*/ 320127 w 837114"/>
              <a:gd name="connsiteY3" fmla="*/ 18 h 1334538"/>
              <a:gd name="connsiteX4" fmla="*/ 718905 w 837114"/>
              <a:gd name="connsiteY4" fmla="*/ 145945 h 1334538"/>
              <a:gd name="connsiteX5" fmla="*/ 836572 w 837114"/>
              <a:gd name="connsiteY5" fmla="*/ 938551 h 1334538"/>
              <a:gd name="connsiteX6" fmla="*/ 744530 w 837114"/>
              <a:gd name="connsiteY6" fmla="*/ 1217389 h 1334538"/>
              <a:gd name="connsiteX7" fmla="*/ 378925 w 837114"/>
              <a:gd name="connsiteY7" fmla="*/ 1331882 h 1334538"/>
              <a:gd name="connsiteX8" fmla="*/ 176099 w 837114"/>
              <a:gd name="connsiteY8" fmla="*/ 1116655 h 1334538"/>
              <a:gd name="connsiteX9" fmla="*/ 93142 w 837114"/>
              <a:gd name="connsiteY9" fmla="*/ 538779 h 1334538"/>
              <a:gd name="connsiteX10" fmla="*/ 8179 w 837114"/>
              <a:gd name="connsiteY10" fmla="*/ 555383 h 1334538"/>
              <a:gd name="connsiteX0" fmla="*/ 9690 w 838625"/>
              <a:gd name="connsiteY0" fmla="*/ 555383 h 1334538"/>
              <a:gd name="connsiteX1" fmla="*/ 82151 w 838625"/>
              <a:gd name="connsiteY1" fmla="*/ 420336 h 1334538"/>
              <a:gd name="connsiteX2" fmla="*/ 124533 w 838625"/>
              <a:gd name="connsiteY2" fmla="*/ 138193 h 1334538"/>
              <a:gd name="connsiteX3" fmla="*/ 321638 w 838625"/>
              <a:gd name="connsiteY3" fmla="*/ 18 h 1334538"/>
              <a:gd name="connsiteX4" fmla="*/ 720416 w 838625"/>
              <a:gd name="connsiteY4" fmla="*/ 145945 h 1334538"/>
              <a:gd name="connsiteX5" fmla="*/ 838083 w 838625"/>
              <a:gd name="connsiteY5" fmla="*/ 938551 h 1334538"/>
              <a:gd name="connsiteX6" fmla="*/ 746041 w 838625"/>
              <a:gd name="connsiteY6" fmla="*/ 1217389 h 1334538"/>
              <a:gd name="connsiteX7" fmla="*/ 380436 w 838625"/>
              <a:gd name="connsiteY7" fmla="*/ 1331882 h 1334538"/>
              <a:gd name="connsiteX8" fmla="*/ 177610 w 838625"/>
              <a:gd name="connsiteY8" fmla="*/ 1116655 h 1334538"/>
              <a:gd name="connsiteX9" fmla="*/ 94653 w 838625"/>
              <a:gd name="connsiteY9" fmla="*/ 538779 h 1334538"/>
              <a:gd name="connsiteX10" fmla="*/ 9690 w 838625"/>
              <a:gd name="connsiteY10" fmla="*/ 555383 h 1334538"/>
              <a:gd name="connsiteX0" fmla="*/ 9690 w 838625"/>
              <a:gd name="connsiteY0" fmla="*/ 561266 h 1340421"/>
              <a:gd name="connsiteX1" fmla="*/ 82151 w 838625"/>
              <a:gd name="connsiteY1" fmla="*/ 426219 h 1340421"/>
              <a:gd name="connsiteX2" fmla="*/ 124533 w 838625"/>
              <a:gd name="connsiteY2" fmla="*/ 144076 h 1340421"/>
              <a:gd name="connsiteX3" fmla="*/ 368592 w 838625"/>
              <a:gd name="connsiteY3" fmla="*/ 16 h 1340421"/>
              <a:gd name="connsiteX4" fmla="*/ 720416 w 838625"/>
              <a:gd name="connsiteY4" fmla="*/ 151828 h 1340421"/>
              <a:gd name="connsiteX5" fmla="*/ 838083 w 838625"/>
              <a:gd name="connsiteY5" fmla="*/ 944434 h 1340421"/>
              <a:gd name="connsiteX6" fmla="*/ 746041 w 838625"/>
              <a:gd name="connsiteY6" fmla="*/ 1223272 h 1340421"/>
              <a:gd name="connsiteX7" fmla="*/ 380436 w 838625"/>
              <a:gd name="connsiteY7" fmla="*/ 1337765 h 1340421"/>
              <a:gd name="connsiteX8" fmla="*/ 177610 w 838625"/>
              <a:gd name="connsiteY8" fmla="*/ 1122538 h 1340421"/>
              <a:gd name="connsiteX9" fmla="*/ 94653 w 838625"/>
              <a:gd name="connsiteY9" fmla="*/ 544662 h 1340421"/>
              <a:gd name="connsiteX10" fmla="*/ 9690 w 838625"/>
              <a:gd name="connsiteY10" fmla="*/ 561266 h 1340421"/>
              <a:gd name="connsiteX0" fmla="*/ 9690 w 838625"/>
              <a:gd name="connsiteY0" fmla="*/ 561272 h 1340427"/>
              <a:gd name="connsiteX1" fmla="*/ 82151 w 838625"/>
              <a:gd name="connsiteY1" fmla="*/ 426225 h 1340427"/>
              <a:gd name="connsiteX2" fmla="*/ 132321 w 838625"/>
              <a:gd name="connsiteY2" fmla="*/ 142806 h 1340427"/>
              <a:gd name="connsiteX3" fmla="*/ 368592 w 838625"/>
              <a:gd name="connsiteY3" fmla="*/ 22 h 1340427"/>
              <a:gd name="connsiteX4" fmla="*/ 720416 w 838625"/>
              <a:gd name="connsiteY4" fmla="*/ 151834 h 1340427"/>
              <a:gd name="connsiteX5" fmla="*/ 838083 w 838625"/>
              <a:gd name="connsiteY5" fmla="*/ 944440 h 1340427"/>
              <a:gd name="connsiteX6" fmla="*/ 746041 w 838625"/>
              <a:gd name="connsiteY6" fmla="*/ 1223278 h 1340427"/>
              <a:gd name="connsiteX7" fmla="*/ 380436 w 838625"/>
              <a:gd name="connsiteY7" fmla="*/ 1337771 h 1340427"/>
              <a:gd name="connsiteX8" fmla="*/ 177610 w 838625"/>
              <a:gd name="connsiteY8" fmla="*/ 1122544 h 1340427"/>
              <a:gd name="connsiteX9" fmla="*/ 94653 w 838625"/>
              <a:gd name="connsiteY9" fmla="*/ 544668 h 1340427"/>
              <a:gd name="connsiteX10" fmla="*/ 9690 w 838625"/>
              <a:gd name="connsiteY10" fmla="*/ 561272 h 1340427"/>
              <a:gd name="connsiteX0" fmla="*/ 9690 w 838625"/>
              <a:gd name="connsiteY0" fmla="*/ 561272 h 1340427"/>
              <a:gd name="connsiteX1" fmla="*/ 82151 w 838625"/>
              <a:gd name="connsiteY1" fmla="*/ 426225 h 1340427"/>
              <a:gd name="connsiteX2" fmla="*/ 132321 w 838625"/>
              <a:gd name="connsiteY2" fmla="*/ 142806 h 1340427"/>
              <a:gd name="connsiteX3" fmla="*/ 368592 w 838625"/>
              <a:gd name="connsiteY3" fmla="*/ 22 h 1340427"/>
              <a:gd name="connsiteX4" fmla="*/ 720416 w 838625"/>
              <a:gd name="connsiteY4" fmla="*/ 151834 h 1340427"/>
              <a:gd name="connsiteX5" fmla="*/ 838083 w 838625"/>
              <a:gd name="connsiteY5" fmla="*/ 944440 h 1340427"/>
              <a:gd name="connsiteX6" fmla="*/ 746041 w 838625"/>
              <a:gd name="connsiteY6" fmla="*/ 1223278 h 1340427"/>
              <a:gd name="connsiteX7" fmla="*/ 380436 w 838625"/>
              <a:gd name="connsiteY7" fmla="*/ 1337771 h 1340427"/>
              <a:gd name="connsiteX8" fmla="*/ 177610 w 838625"/>
              <a:gd name="connsiteY8" fmla="*/ 1122544 h 1340427"/>
              <a:gd name="connsiteX9" fmla="*/ 94653 w 838625"/>
              <a:gd name="connsiteY9" fmla="*/ 544668 h 1340427"/>
              <a:gd name="connsiteX10" fmla="*/ 9690 w 838625"/>
              <a:gd name="connsiteY10" fmla="*/ 561272 h 1340427"/>
              <a:gd name="connsiteX0" fmla="*/ 9690 w 838625"/>
              <a:gd name="connsiteY0" fmla="*/ 561272 h 1340427"/>
              <a:gd name="connsiteX1" fmla="*/ 82151 w 838625"/>
              <a:gd name="connsiteY1" fmla="*/ 426225 h 1340427"/>
              <a:gd name="connsiteX2" fmla="*/ 132321 w 838625"/>
              <a:gd name="connsiteY2" fmla="*/ 142806 h 1340427"/>
              <a:gd name="connsiteX3" fmla="*/ 368592 w 838625"/>
              <a:gd name="connsiteY3" fmla="*/ 22 h 1340427"/>
              <a:gd name="connsiteX4" fmla="*/ 720416 w 838625"/>
              <a:gd name="connsiteY4" fmla="*/ 151834 h 1340427"/>
              <a:gd name="connsiteX5" fmla="*/ 838083 w 838625"/>
              <a:gd name="connsiteY5" fmla="*/ 944440 h 1340427"/>
              <a:gd name="connsiteX6" fmla="*/ 746041 w 838625"/>
              <a:gd name="connsiteY6" fmla="*/ 1223278 h 1340427"/>
              <a:gd name="connsiteX7" fmla="*/ 380436 w 838625"/>
              <a:gd name="connsiteY7" fmla="*/ 1337771 h 1340427"/>
              <a:gd name="connsiteX8" fmla="*/ 177610 w 838625"/>
              <a:gd name="connsiteY8" fmla="*/ 1122544 h 1340427"/>
              <a:gd name="connsiteX9" fmla="*/ 94653 w 838625"/>
              <a:gd name="connsiteY9" fmla="*/ 544668 h 1340427"/>
              <a:gd name="connsiteX10" fmla="*/ 9690 w 838625"/>
              <a:gd name="connsiteY10" fmla="*/ 561272 h 1340427"/>
              <a:gd name="connsiteX0" fmla="*/ 9690 w 838597"/>
              <a:gd name="connsiteY0" fmla="*/ 561272 h 1338938"/>
              <a:gd name="connsiteX1" fmla="*/ 82151 w 838597"/>
              <a:gd name="connsiteY1" fmla="*/ 426225 h 1338938"/>
              <a:gd name="connsiteX2" fmla="*/ 132321 w 838597"/>
              <a:gd name="connsiteY2" fmla="*/ 142806 h 1338938"/>
              <a:gd name="connsiteX3" fmla="*/ 368592 w 838597"/>
              <a:gd name="connsiteY3" fmla="*/ 22 h 1338938"/>
              <a:gd name="connsiteX4" fmla="*/ 720416 w 838597"/>
              <a:gd name="connsiteY4" fmla="*/ 151834 h 1338938"/>
              <a:gd name="connsiteX5" fmla="*/ 838083 w 838597"/>
              <a:gd name="connsiteY5" fmla="*/ 944440 h 1338938"/>
              <a:gd name="connsiteX6" fmla="*/ 746041 w 838597"/>
              <a:gd name="connsiteY6" fmla="*/ 1223278 h 1338938"/>
              <a:gd name="connsiteX7" fmla="*/ 389782 w 838597"/>
              <a:gd name="connsiteY7" fmla="*/ 1336240 h 1338938"/>
              <a:gd name="connsiteX8" fmla="*/ 177610 w 838597"/>
              <a:gd name="connsiteY8" fmla="*/ 1122544 h 1338938"/>
              <a:gd name="connsiteX9" fmla="*/ 94653 w 838597"/>
              <a:gd name="connsiteY9" fmla="*/ 544668 h 1338938"/>
              <a:gd name="connsiteX10" fmla="*/ 9690 w 838597"/>
              <a:gd name="connsiteY10" fmla="*/ 561272 h 1338938"/>
              <a:gd name="connsiteX0" fmla="*/ 9690 w 838176"/>
              <a:gd name="connsiteY0" fmla="*/ 561272 h 1339740"/>
              <a:gd name="connsiteX1" fmla="*/ 82151 w 838176"/>
              <a:gd name="connsiteY1" fmla="*/ 426225 h 1339740"/>
              <a:gd name="connsiteX2" fmla="*/ 132321 w 838176"/>
              <a:gd name="connsiteY2" fmla="*/ 142806 h 1339740"/>
              <a:gd name="connsiteX3" fmla="*/ 368592 w 838176"/>
              <a:gd name="connsiteY3" fmla="*/ 22 h 1339740"/>
              <a:gd name="connsiteX4" fmla="*/ 720416 w 838176"/>
              <a:gd name="connsiteY4" fmla="*/ 151834 h 1339740"/>
              <a:gd name="connsiteX5" fmla="*/ 838083 w 838176"/>
              <a:gd name="connsiteY5" fmla="*/ 944440 h 1339740"/>
              <a:gd name="connsiteX6" fmla="*/ 732921 w 838176"/>
              <a:gd name="connsiteY6" fmla="*/ 1232650 h 1339740"/>
              <a:gd name="connsiteX7" fmla="*/ 389782 w 838176"/>
              <a:gd name="connsiteY7" fmla="*/ 1336240 h 1339740"/>
              <a:gd name="connsiteX8" fmla="*/ 177610 w 838176"/>
              <a:gd name="connsiteY8" fmla="*/ 1122544 h 1339740"/>
              <a:gd name="connsiteX9" fmla="*/ 94653 w 838176"/>
              <a:gd name="connsiteY9" fmla="*/ 544668 h 1339740"/>
              <a:gd name="connsiteX10" fmla="*/ 9690 w 838176"/>
              <a:gd name="connsiteY10" fmla="*/ 561272 h 1339740"/>
              <a:gd name="connsiteX0" fmla="*/ 9690 w 838100"/>
              <a:gd name="connsiteY0" fmla="*/ 561272 h 1340228"/>
              <a:gd name="connsiteX1" fmla="*/ 82151 w 838100"/>
              <a:gd name="connsiteY1" fmla="*/ 426225 h 1340228"/>
              <a:gd name="connsiteX2" fmla="*/ 132321 w 838100"/>
              <a:gd name="connsiteY2" fmla="*/ 142806 h 1340228"/>
              <a:gd name="connsiteX3" fmla="*/ 368592 w 838100"/>
              <a:gd name="connsiteY3" fmla="*/ 22 h 1340228"/>
              <a:gd name="connsiteX4" fmla="*/ 720416 w 838100"/>
              <a:gd name="connsiteY4" fmla="*/ 151834 h 1340228"/>
              <a:gd name="connsiteX5" fmla="*/ 838083 w 838100"/>
              <a:gd name="connsiteY5" fmla="*/ 944440 h 1340228"/>
              <a:gd name="connsiteX6" fmla="*/ 714454 w 838100"/>
              <a:gd name="connsiteY6" fmla="*/ 1237481 h 1340228"/>
              <a:gd name="connsiteX7" fmla="*/ 389782 w 838100"/>
              <a:gd name="connsiteY7" fmla="*/ 1336240 h 1340228"/>
              <a:gd name="connsiteX8" fmla="*/ 177610 w 838100"/>
              <a:gd name="connsiteY8" fmla="*/ 1122544 h 1340228"/>
              <a:gd name="connsiteX9" fmla="*/ 94653 w 838100"/>
              <a:gd name="connsiteY9" fmla="*/ 544668 h 1340228"/>
              <a:gd name="connsiteX10" fmla="*/ 9690 w 838100"/>
              <a:gd name="connsiteY10" fmla="*/ 561272 h 1340228"/>
              <a:gd name="connsiteX0" fmla="*/ 9690 w 838100"/>
              <a:gd name="connsiteY0" fmla="*/ 561272 h 1340228"/>
              <a:gd name="connsiteX1" fmla="*/ 82151 w 838100"/>
              <a:gd name="connsiteY1" fmla="*/ 426225 h 1340228"/>
              <a:gd name="connsiteX2" fmla="*/ 132321 w 838100"/>
              <a:gd name="connsiteY2" fmla="*/ 142806 h 1340228"/>
              <a:gd name="connsiteX3" fmla="*/ 368592 w 838100"/>
              <a:gd name="connsiteY3" fmla="*/ 22 h 1340228"/>
              <a:gd name="connsiteX4" fmla="*/ 720416 w 838100"/>
              <a:gd name="connsiteY4" fmla="*/ 151834 h 1340228"/>
              <a:gd name="connsiteX5" fmla="*/ 838083 w 838100"/>
              <a:gd name="connsiteY5" fmla="*/ 944440 h 1340228"/>
              <a:gd name="connsiteX6" fmla="*/ 714454 w 838100"/>
              <a:gd name="connsiteY6" fmla="*/ 1237481 h 1340228"/>
              <a:gd name="connsiteX7" fmla="*/ 389782 w 838100"/>
              <a:gd name="connsiteY7" fmla="*/ 1336240 h 1340228"/>
              <a:gd name="connsiteX8" fmla="*/ 177610 w 838100"/>
              <a:gd name="connsiteY8" fmla="*/ 1122544 h 1340228"/>
              <a:gd name="connsiteX9" fmla="*/ 94653 w 838100"/>
              <a:gd name="connsiteY9" fmla="*/ 544668 h 1340228"/>
              <a:gd name="connsiteX10" fmla="*/ 9690 w 838100"/>
              <a:gd name="connsiteY10" fmla="*/ 561272 h 1340228"/>
              <a:gd name="connsiteX0" fmla="*/ 9690 w 838100"/>
              <a:gd name="connsiteY0" fmla="*/ 561272 h 1340228"/>
              <a:gd name="connsiteX1" fmla="*/ 82151 w 838100"/>
              <a:gd name="connsiteY1" fmla="*/ 426225 h 1340228"/>
              <a:gd name="connsiteX2" fmla="*/ 132321 w 838100"/>
              <a:gd name="connsiteY2" fmla="*/ 142806 h 1340228"/>
              <a:gd name="connsiteX3" fmla="*/ 368592 w 838100"/>
              <a:gd name="connsiteY3" fmla="*/ 22 h 1340228"/>
              <a:gd name="connsiteX4" fmla="*/ 720416 w 838100"/>
              <a:gd name="connsiteY4" fmla="*/ 151834 h 1340228"/>
              <a:gd name="connsiteX5" fmla="*/ 838083 w 838100"/>
              <a:gd name="connsiteY5" fmla="*/ 944440 h 1340228"/>
              <a:gd name="connsiteX6" fmla="*/ 714454 w 838100"/>
              <a:gd name="connsiteY6" fmla="*/ 1237481 h 1340228"/>
              <a:gd name="connsiteX7" fmla="*/ 389782 w 838100"/>
              <a:gd name="connsiteY7" fmla="*/ 1336240 h 1340228"/>
              <a:gd name="connsiteX8" fmla="*/ 177610 w 838100"/>
              <a:gd name="connsiteY8" fmla="*/ 1122544 h 1340228"/>
              <a:gd name="connsiteX9" fmla="*/ 94653 w 838100"/>
              <a:gd name="connsiteY9" fmla="*/ 544668 h 1340228"/>
              <a:gd name="connsiteX10" fmla="*/ 9690 w 838100"/>
              <a:gd name="connsiteY10" fmla="*/ 561272 h 1340228"/>
              <a:gd name="connsiteX0" fmla="*/ 9690 w 838100"/>
              <a:gd name="connsiteY0" fmla="*/ 561272 h 1340387"/>
              <a:gd name="connsiteX1" fmla="*/ 82151 w 838100"/>
              <a:gd name="connsiteY1" fmla="*/ 426225 h 1340387"/>
              <a:gd name="connsiteX2" fmla="*/ 132321 w 838100"/>
              <a:gd name="connsiteY2" fmla="*/ 142806 h 1340387"/>
              <a:gd name="connsiteX3" fmla="*/ 368592 w 838100"/>
              <a:gd name="connsiteY3" fmla="*/ 22 h 1340387"/>
              <a:gd name="connsiteX4" fmla="*/ 720416 w 838100"/>
              <a:gd name="connsiteY4" fmla="*/ 151834 h 1340387"/>
              <a:gd name="connsiteX5" fmla="*/ 838083 w 838100"/>
              <a:gd name="connsiteY5" fmla="*/ 944440 h 1340387"/>
              <a:gd name="connsiteX6" fmla="*/ 714454 w 838100"/>
              <a:gd name="connsiteY6" fmla="*/ 1237481 h 1340387"/>
              <a:gd name="connsiteX7" fmla="*/ 389782 w 838100"/>
              <a:gd name="connsiteY7" fmla="*/ 1336240 h 1340387"/>
              <a:gd name="connsiteX8" fmla="*/ 185174 w 838100"/>
              <a:gd name="connsiteY8" fmla="*/ 1119499 h 1340387"/>
              <a:gd name="connsiteX9" fmla="*/ 94653 w 838100"/>
              <a:gd name="connsiteY9" fmla="*/ 544668 h 1340387"/>
              <a:gd name="connsiteX10" fmla="*/ 9690 w 838100"/>
              <a:gd name="connsiteY10" fmla="*/ 561272 h 1340387"/>
              <a:gd name="connsiteX0" fmla="*/ 9690 w 838100"/>
              <a:gd name="connsiteY0" fmla="*/ 561272 h 1340387"/>
              <a:gd name="connsiteX1" fmla="*/ 82151 w 838100"/>
              <a:gd name="connsiteY1" fmla="*/ 426225 h 1340387"/>
              <a:gd name="connsiteX2" fmla="*/ 132321 w 838100"/>
              <a:gd name="connsiteY2" fmla="*/ 142806 h 1340387"/>
              <a:gd name="connsiteX3" fmla="*/ 368592 w 838100"/>
              <a:gd name="connsiteY3" fmla="*/ 22 h 1340387"/>
              <a:gd name="connsiteX4" fmla="*/ 720416 w 838100"/>
              <a:gd name="connsiteY4" fmla="*/ 151834 h 1340387"/>
              <a:gd name="connsiteX5" fmla="*/ 838083 w 838100"/>
              <a:gd name="connsiteY5" fmla="*/ 944440 h 1340387"/>
              <a:gd name="connsiteX6" fmla="*/ 714454 w 838100"/>
              <a:gd name="connsiteY6" fmla="*/ 1237481 h 1340387"/>
              <a:gd name="connsiteX7" fmla="*/ 389782 w 838100"/>
              <a:gd name="connsiteY7" fmla="*/ 1336240 h 1340387"/>
              <a:gd name="connsiteX8" fmla="*/ 185174 w 838100"/>
              <a:gd name="connsiteY8" fmla="*/ 1119499 h 1340387"/>
              <a:gd name="connsiteX9" fmla="*/ 94653 w 838100"/>
              <a:gd name="connsiteY9" fmla="*/ 544668 h 1340387"/>
              <a:gd name="connsiteX10" fmla="*/ 9690 w 838100"/>
              <a:gd name="connsiteY10" fmla="*/ 561272 h 1340387"/>
              <a:gd name="connsiteX0" fmla="*/ 9690 w 838100"/>
              <a:gd name="connsiteY0" fmla="*/ 561272 h 1340441"/>
              <a:gd name="connsiteX1" fmla="*/ 82151 w 838100"/>
              <a:gd name="connsiteY1" fmla="*/ 426225 h 1340441"/>
              <a:gd name="connsiteX2" fmla="*/ 132321 w 838100"/>
              <a:gd name="connsiteY2" fmla="*/ 142806 h 1340441"/>
              <a:gd name="connsiteX3" fmla="*/ 368592 w 838100"/>
              <a:gd name="connsiteY3" fmla="*/ 22 h 1340441"/>
              <a:gd name="connsiteX4" fmla="*/ 720416 w 838100"/>
              <a:gd name="connsiteY4" fmla="*/ 151834 h 1340441"/>
              <a:gd name="connsiteX5" fmla="*/ 838083 w 838100"/>
              <a:gd name="connsiteY5" fmla="*/ 944440 h 1340441"/>
              <a:gd name="connsiteX6" fmla="*/ 714454 w 838100"/>
              <a:gd name="connsiteY6" fmla="*/ 1237481 h 1340441"/>
              <a:gd name="connsiteX7" fmla="*/ 389782 w 838100"/>
              <a:gd name="connsiteY7" fmla="*/ 1336240 h 1340441"/>
              <a:gd name="connsiteX8" fmla="*/ 191405 w 838100"/>
              <a:gd name="connsiteY8" fmla="*/ 1118478 h 1340441"/>
              <a:gd name="connsiteX9" fmla="*/ 94653 w 838100"/>
              <a:gd name="connsiteY9" fmla="*/ 544668 h 1340441"/>
              <a:gd name="connsiteX10" fmla="*/ 9690 w 838100"/>
              <a:gd name="connsiteY10" fmla="*/ 561272 h 1340441"/>
              <a:gd name="connsiteX0" fmla="*/ 9690 w 838100"/>
              <a:gd name="connsiteY0" fmla="*/ 561272 h 1340441"/>
              <a:gd name="connsiteX1" fmla="*/ 82151 w 838100"/>
              <a:gd name="connsiteY1" fmla="*/ 426225 h 1340441"/>
              <a:gd name="connsiteX2" fmla="*/ 132321 w 838100"/>
              <a:gd name="connsiteY2" fmla="*/ 142806 h 1340441"/>
              <a:gd name="connsiteX3" fmla="*/ 368592 w 838100"/>
              <a:gd name="connsiteY3" fmla="*/ 22 h 1340441"/>
              <a:gd name="connsiteX4" fmla="*/ 720416 w 838100"/>
              <a:gd name="connsiteY4" fmla="*/ 151834 h 1340441"/>
              <a:gd name="connsiteX5" fmla="*/ 838083 w 838100"/>
              <a:gd name="connsiteY5" fmla="*/ 944440 h 1340441"/>
              <a:gd name="connsiteX6" fmla="*/ 714454 w 838100"/>
              <a:gd name="connsiteY6" fmla="*/ 1237481 h 1340441"/>
              <a:gd name="connsiteX7" fmla="*/ 389782 w 838100"/>
              <a:gd name="connsiteY7" fmla="*/ 1336240 h 1340441"/>
              <a:gd name="connsiteX8" fmla="*/ 191405 w 838100"/>
              <a:gd name="connsiteY8" fmla="*/ 1118478 h 1340441"/>
              <a:gd name="connsiteX9" fmla="*/ 99116 w 838100"/>
              <a:gd name="connsiteY9" fmla="*/ 554771 h 1340441"/>
              <a:gd name="connsiteX10" fmla="*/ 9690 w 838100"/>
              <a:gd name="connsiteY10" fmla="*/ 561272 h 1340441"/>
              <a:gd name="connsiteX0" fmla="*/ 9690 w 838100"/>
              <a:gd name="connsiteY0" fmla="*/ 561272 h 1340441"/>
              <a:gd name="connsiteX1" fmla="*/ 82151 w 838100"/>
              <a:gd name="connsiteY1" fmla="*/ 426225 h 1340441"/>
              <a:gd name="connsiteX2" fmla="*/ 132321 w 838100"/>
              <a:gd name="connsiteY2" fmla="*/ 142806 h 1340441"/>
              <a:gd name="connsiteX3" fmla="*/ 368592 w 838100"/>
              <a:gd name="connsiteY3" fmla="*/ 22 h 1340441"/>
              <a:gd name="connsiteX4" fmla="*/ 720416 w 838100"/>
              <a:gd name="connsiteY4" fmla="*/ 151834 h 1340441"/>
              <a:gd name="connsiteX5" fmla="*/ 838083 w 838100"/>
              <a:gd name="connsiteY5" fmla="*/ 944440 h 1340441"/>
              <a:gd name="connsiteX6" fmla="*/ 714454 w 838100"/>
              <a:gd name="connsiteY6" fmla="*/ 1237481 h 1340441"/>
              <a:gd name="connsiteX7" fmla="*/ 389782 w 838100"/>
              <a:gd name="connsiteY7" fmla="*/ 1336240 h 1340441"/>
              <a:gd name="connsiteX8" fmla="*/ 191405 w 838100"/>
              <a:gd name="connsiteY8" fmla="*/ 1118478 h 1340441"/>
              <a:gd name="connsiteX9" fmla="*/ 99116 w 838100"/>
              <a:gd name="connsiteY9" fmla="*/ 554771 h 1340441"/>
              <a:gd name="connsiteX10" fmla="*/ 9690 w 838100"/>
              <a:gd name="connsiteY10" fmla="*/ 561272 h 1340441"/>
              <a:gd name="connsiteX0" fmla="*/ 9264 w 837674"/>
              <a:gd name="connsiteY0" fmla="*/ 561273 h 1340442"/>
              <a:gd name="connsiteX1" fmla="*/ 85739 w 837674"/>
              <a:gd name="connsiteY1" fmla="*/ 432792 h 1340442"/>
              <a:gd name="connsiteX2" fmla="*/ 131895 w 837674"/>
              <a:gd name="connsiteY2" fmla="*/ 142807 h 1340442"/>
              <a:gd name="connsiteX3" fmla="*/ 368166 w 837674"/>
              <a:gd name="connsiteY3" fmla="*/ 23 h 1340442"/>
              <a:gd name="connsiteX4" fmla="*/ 719990 w 837674"/>
              <a:gd name="connsiteY4" fmla="*/ 151835 h 1340442"/>
              <a:gd name="connsiteX5" fmla="*/ 837657 w 837674"/>
              <a:gd name="connsiteY5" fmla="*/ 944441 h 1340442"/>
              <a:gd name="connsiteX6" fmla="*/ 714028 w 837674"/>
              <a:gd name="connsiteY6" fmla="*/ 1237482 h 1340442"/>
              <a:gd name="connsiteX7" fmla="*/ 389356 w 837674"/>
              <a:gd name="connsiteY7" fmla="*/ 1336241 h 1340442"/>
              <a:gd name="connsiteX8" fmla="*/ 190979 w 837674"/>
              <a:gd name="connsiteY8" fmla="*/ 1118479 h 1340442"/>
              <a:gd name="connsiteX9" fmla="*/ 98690 w 837674"/>
              <a:gd name="connsiteY9" fmla="*/ 554772 h 1340442"/>
              <a:gd name="connsiteX10" fmla="*/ 9264 w 837674"/>
              <a:gd name="connsiteY10" fmla="*/ 561273 h 1340442"/>
              <a:gd name="connsiteX0" fmla="*/ 9264 w 837674"/>
              <a:gd name="connsiteY0" fmla="*/ 561036 h 1340205"/>
              <a:gd name="connsiteX1" fmla="*/ 85739 w 837674"/>
              <a:gd name="connsiteY1" fmla="*/ 432555 h 1340205"/>
              <a:gd name="connsiteX2" fmla="*/ 131895 w 837674"/>
              <a:gd name="connsiteY2" fmla="*/ 142570 h 1340205"/>
              <a:gd name="connsiteX3" fmla="*/ 377737 w 837674"/>
              <a:gd name="connsiteY3" fmla="*/ 24 h 1340205"/>
              <a:gd name="connsiteX4" fmla="*/ 719990 w 837674"/>
              <a:gd name="connsiteY4" fmla="*/ 151598 h 1340205"/>
              <a:gd name="connsiteX5" fmla="*/ 837657 w 837674"/>
              <a:gd name="connsiteY5" fmla="*/ 944204 h 1340205"/>
              <a:gd name="connsiteX6" fmla="*/ 714028 w 837674"/>
              <a:gd name="connsiteY6" fmla="*/ 1237245 h 1340205"/>
              <a:gd name="connsiteX7" fmla="*/ 389356 w 837674"/>
              <a:gd name="connsiteY7" fmla="*/ 1336004 h 1340205"/>
              <a:gd name="connsiteX8" fmla="*/ 190979 w 837674"/>
              <a:gd name="connsiteY8" fmla="*/ 1118242 h 1340205"/>
              <a:gd name="connsiteX9" fmla="*/ 98690 w 837674"/>
              <a:gd name="connsiteY9" fmla="*/ 554535 h 1340205"/>
              <a:gd name="connsiteX10" fmla="*/ 9264 w 837674"/>
              <a:gd name="connsiteY10" fmla="*/ 561036 h 1340205"/>
              <a:gd name="connsiteX0" fmla="*/ 9264 w 837674"/>
              <a:gd name="connsiteY0" fmla="*/ 563179 h 1342348"/>
              <a:gd name="connsiteX1" fmla="*/ 85739 w 837674"/>
              <a:gd name="connsiteY1" fmla="*/ 434698 h 1342348"/>
              <a:gd name="connsiteX2" fmla="*/ 131895 w 837674"/>
              <a:gd name="connsiteY2" fmla="*/ 144713 h 1342348"/>
              <a:gd name="connsiteX3" fmla="*/ 377737 w 837674"/>
              <a:gd name="connsiteY3" fmla="*/ 2167 h 1342348"/>
              <a:gd name="connsiteX4" fmla="*/ 719990 w 837674"/>
              <a:gd name="connsiteY4" fmla="*/ 153741 h 1342348"/>
              <a:gd name="connsiteX5" fmla="*/ 837657 w 837674"/>
              <a:gd name="connsiteY5" fmla="*/ 946347 h 1342348"/>
              <a:gd name="connsiteX6" fmla="*/ 714028 w 837674"/>
              <a:gd name="connsiteY6" fmla="*/ 1239388 h 1342348"/>
              <a:gd name="connsiteX7" fmla="*/ 389356 w 837674"/>
              <a:gd name="connsiteY7" fmla="*/ 1338147 h 1342348"/>
              <a:gd name="connsiteX8" fmla="*/ 190979 w 837674"/>
              <a:gd name="connsiteY8" fmla="*/ 1120385 h 1342348"/>
              <a:gd name="connsiteX9" fmla="*/ 98690 w 837674"/>
              <a:gd name="connsiteY9" fmla="*/ 556678 h 1342348"/>
              <a:gd name="connsiteX10" fmla="*/ 9264 w 837674"/>
              <a:gd name="connsiteY10" fmla="*/ 563179 h 1342348"/>
              <a:gd name="connsiteX0" fmla="*/ 9264 w 837674"/>
              <a:gd name="connsiteY0" fmla="*/ 561106 h 1340275"/>
              <a:gd name="connsiteX1" fmla="*/ 85739 w 837674"/>
              <a:gd name="connsiteY1" fmla="*/ 432625 h 1340275"/>
              <a:gd name="connsiteX2" fmla="*/ 138784 w 837674"/>
              <a:gd name="connsiteY2" fmla="*/ 134289 h 1340275"/>
              <a:gd name="connsiteX3" fmla="*/ 377737 w 837674"/>
              <a:gd name="connsiteY3" fmla="*/ 94 h 1340275"/>
              <a:gd name="connsiteX4" fmla="*/ 719990 w 837674"/>
              <a:gd name="connsiteY4" fmla="*/ 151668 h 1340275"/>
              <a:gd name="connsiteX5" fmla="*/ 837657 w 837674"/>
              <a:gd name="connsiteY5" fmla="*/ 944274 h 1340275"/>
              <a:gd name="connsiteX6" fmla="*/ 714028 w 837674"/>
              <a:gd name="connsiteY6" fmla="*/ 1237315 h 1340275"/>
              <a:gd name="connsiteX7" fmla="*/ 389356 w 837674"/>
              <a:gd name="connsiteY7" fmla="*/ 1336074 h 1340275"/>
              <a:gd name="connsiteX8" fmla="*/ 190979 w 837674"/>
              <a:gd name="connsiteY8" fmla="*/ 1118312 h 1340275"/>
              <a:gd name="connsiteX9" fmla="*/ 98690 w 837674"/>
              <a:gd name="connsiteY9" fmla="*/ 554605 h 1340275"/>
              <a:gd name="connsiteX10" fmla="*/ 9264 w 837674"/>
              <a:gd name="connsiteY10" fmla="*/ 561106 h 1340275"/>
              <a:gd name="connsiteX0" fmla="*/ 9264 w 837674"/>
              <a:gd name="connsiteY0" fmla="*/ 561059 h 1340228"/>
              <a:gd name="connsiteX1" fmla="*/ 85739 w 837674"/>
              <a:gd name="connsiteY1" fmla="*/ 432578 h 1340228"/>
              <a:gd name="connsiteX2" fmla="*/ 142573 w 837674"/>
              <a:gd name="connsiteY2" fmla="*/ 139038 h 1340228"/>
              <a:gd name="connsiteX3" fmla="*/ 377737 w 837674"/>
              <a:gd name="connsiteY3" fmla="*/ 47 h 1340228"/>
              <a:gd name="connsiteX4" fmla="*/ 719990 w 837674"/>
              <a:gd name="connsiteY4" fmla="*/ 151621 h 1340228"/>
              <a:gd name="connsiteX5" fmla="*/ 837657 w 837674"/>
              <a:gd name="connsiteY5" fmla="*/ 944227 h 1340228"/>
              <a:gd name="connsiteX6" fmla="*/ 714028 w 837674"/>
              <a:gd name="connsiteY6" fmla="*/ 1237268 h 1340228"/>
              <a:gd name="connsiteX7" fmla="*/ 389356 w 837674"/>
              <a:gd name="connsiteY7" fmla="*/ 1336027 h 1340228"/>
              <a:gd name="connsiteX8" fmla="*/ 190979 w 837674"/>
              <a:gd name="connsiteY8" fmla="*/ 1118265 h 1340228"/>
              <a:gd name="connsiteX9" fmla="*/ 98690 w 837674"/>
              <a:gd name="connsiteY9" fmla="*/ 554558 h 1340228"/>
              <a:gd name="connsiteX10" fmla="*/ 9264 w 837674"/>
              <a:gd name="connsiteY10" fmla="*/ 561059 h 1340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37674" h="1340228">
                <a:moveTo>
                  <a:pt x="9264" y="561059"/>
                </a:moveTo>
                <a:cubicBezTo>
                  <a:pt x="-23312" y="593730"/>
                  <a:pt x="36711" y="472787"/>
                  <a:pt x="85739" y="432578"/>
                </a:cubicBezTo>
                <a:cubicBezTo>
                  <a:pt x="80658" y="362847"/>
                  <a:pt x="93907" y="211126"/>
                  <a:pt x="142573" y="139038"/>
                </a:cubicBezTo>
                <a:cubicBezTo>
                  <a:pt x="191239" y="66950"/>
                  <a:pt x="281501" y="-2050"/>
                  <a:pt x="377737" y="47"/>
                </a:cubicBezTo>
                <a:cubicBezTo>
                  <a:pt x="473973" y="2144"/>
                  <a:pt x="643337" y="-5742"/>
                  <a:pt x="719990" y="151621"/>
                </a:cubicBezTo>
                <a:cubicBezTo>
                  <a:pt x="796643" y="308984"/>
                  <a:pt x="838651" y="763286"/>
                  <a:pt x="837657" y="944227"/>
                </a:cubicBezTo>
                <a:cubicBezTo>
                  <a:pt x="836663" y="1125168"/>
                  <a:pt x="788745" y="1171968"/>
                  <a:pt x="714028" y="1237268"/>
                </a:cubicBezTo>
                <a:cubicBezTo>
                  <a:pt x="639311" y="1302568"/>
                  <a:pt x="476531" y="1355861"/>
                  <a:pt x="389356" y="1336027"/>
                </a:cubicBezTo>
                <a:cubicBezTo>
                  <a:pt x="302181" y="1316193"/>
                  <a:pt x="230371" y="1224871"/>
                  <a:pt x="190979" y="1118265"/>
                </a:cubicBezTo>
                <a:cubicBezTo>
                  <a:pt x="91511" y="819657"/>
                  <a:pt x="131486" y="610119"/>
                  <a:pt x="98690" y="554558"/>
                </a:cubicBezTo>
                <a:cubicBezTo>
                  <a:pt x="61556" y="528899"/>
                  <a:pt x="20789" y="549629"/>
                  <a:pt x="9264" y="561059"/>
                </a:cubicBezTo>
                <a:close/>
              </a:path>
            </a:pathLst>
          </a:custGeom>
          <a:solidFill>
            <a:schemeClr val="bg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n>
                <a:solidFill>
                  <a:srgbClr val="000000"/>
                </a:solidFill>
              </a:ln>
              <a:solidFill>
                <a:srgbClr val="00000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866BDEF-1E09-7EA4-C2BA-F276F6CFE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0119" y="1190036"/>
            <a:ext cx="2515263" cy="294627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3700" dirty="0"/>
              <a:t>now move on to part 2 on the next PowerPoint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504BBA99-27AB-4A46-A679-B01BBAC680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92448" flipH="1" flipV="1">
            <a:off x="435574" y="669191"/>
            <a:ext cx="3909320" cy="5385644"/>
          </a:xfrm>
          <a:custGeom>
            <a:avLst/>
            <a:gdLst>
              <a:gd name="connsiteX0" fmla="*/ 6058 w 823258"/>
              <a:gd name="connsiteY0" fmla="*/ 673615 h 1272110"/>
              <a:gd name="connsiteX1" fmla="*/ 112452 w 823258"/>
              <a:gd name="connsiteY1" fmla="*/ 471685 h 1272110"/>
              <a:gd name="connsiteX2" fmla="*/ 94736 w 823258"/>
              <a:gd name="connsiteY2" fmla="*/ 159741 h 1272110"/>
              <a:gd name="connsiteX3" fmla="*/ 229419 w 823258"/>
              <a:gd name="connsiteY3" fmla="*/ 14485 h 1272110"/>
              <a:gd name="connsiteX4" fmla="*/ 580225 w 823258"/>
              <a:gd name="connsiteY4" fmla="*/ 3817 h 1272110"/>
              <a:gd name="connsiteX5" fmla="*/ 736149 w 823258"/>
              <a:gd name="connsiteY5" fmla="*/ 195174 h 1272110"/>
              <a:gd name="connsiteX6" fmla="*/ 823017 w 823258"/>
              <a:gd name="connsiteY6" fmla="*/ 912026 h 1272110"/>
              <a:gd name="connsiteX7" fmla="*/ 743293 w 823258"/>
              <a:gd name="connsiteY7" fmla="*/ 1196443 h 1272110"/>
              <a:gd name="connsiteX8" fmla="*/ 310858 w 823258"/>
              <a:gd name="connsiteY8" fmla="*/ 1251402 h 1272110"/>
              <a:gd name="connsiteX9" fmla="*/ 133693 w 823258"/>
              <a:gd name="connsiteY9" fmla="*/ 1020992 h 1272110"/>
              <a:gd name="connsiteX10" fmla="*/ 126549 w 823258"/>
              <a:gd name="connsiteY10" fmla="*/ 606369 h 1272110"/>
              <a:gd name="connsiteX11" fmla="*/ 6058 w 823258"/>
              <a:gd name="connsiteY11" fmla="*/ 673615 h 1272110"/>
              <a:gd name="connsiteX0" fmla="*/ 6097 w 846673"/>
              <a:gd name="connsiteY0" fmla="*/ 673624 h 1266490"/>
              <a:gd name="connsiteX1" fmla="*/ 112491 w 846673"/>
              <a:gd name="connsiteY1" fmla="*/ 471694 h 1266490"/>
              <a:gd name="connsiteX2" fmla="*/ 94775 w 846673"/>
              <a:gd name="connsiteY2" fmla="*/ 159750 h 1266490"/>
              <a:gd name="connsiteX3" fmla="*/ 229458 w 846673"/>
              <a:gd name="connsiteY3" fmla="*/ 14494 h 1266490"/>
              <a:gd name="connsiteX4" fmla="*/ 580264 w 846673"/>
              <a:gd name="connsiteY4" fmla="*/ 3826 h 1266490"/>
              <a:gd name="connsiteX5" fmla="*/ 736188 w 846673"/>
              <a:gd name="connsiteY5" fmla="*/ 195183 h 1266490"/>
              <a:gd name="connsiteX6" fmla="*/ 823056 w 846673"/>
              <a:gd name="connsiteY6" fmla="*/ 912035 h 1266490"/>
              <a:gd name="connsiteX7" fmla="*/ 795891 w 846673"/>
              <a:gd name="connsiteY7" fmla="*/ 1213658 h 1266490"/>
              <a:gd name="connsiteX8" fmla="*/ 310897 w 846673"/>
              <a:gd name="connsiteY8" fmla="*/ 1251411 h 1266490"/>
              <a:gd name="connsiteX9" fmla="*/ 133732 w 846673"/>
              <a:gd name="connsiteY9" fmla="*/ 1021001 h 1266490"/>
              <a:gd name="connsiteX10" fmla="*/ 126588 w 846673"/>
              <a:gd name="connsiteY10" fmla="*/ 606378 h 1266490"/>
              <a:gd name="connsiteX11" fmla="*/ 6097 w 846673"/>
              <a:gd name="connsiteY11" fmla="*/ 673624 h 1266490"/>
              <a:gd name="connsiteX0" fmla="*/ 6097 w 849914"/>
              <a:gd name="connsiteY0" fmla="*/ 673624 h 1273207"/>
              <a:gd name="connsiteX1" fmla="*/ 112491 w 849914"/>
              <a:gd name="connsiteY1" fmla="*/ 471694 h 1273207"/>
              <a:gd name="connsiteX2" fmla="*/ 94775 w 849914"/>
              <a:gd name="connsiteY2" fmla="*/ 159750 h 1273207"/>
              <a:gd name="connsiteX3" fmla="*/ 229458 w 849914"/>
              <a:gd name="connsiteY3" fmla="*/ 14494 h 1273207"/>
              <a:gd name="connsiteX4" fmla="*/ 580264 w 849914"/>
              <a:gd name="connsiteY4" fmla="*/ 3826 h 1273207"/>
              <a:gd name="connsiteX5" fmla="*/ 736188 w 849914"/>
              <a:gd name="connsiteY5" fmla="*/ 195183 h 1273207"/>
              <a:gd name="connsiteX6" fmla="*/ 823056 w 849914"/>
              <a:gd name="connsiteY6" fmla="*/ 912035 h 1273207"/>
              <a:gd name="connsiteX7" fmla="*/ 795891 w 849914"/>
              <a:gd name="connsiteY7" fmla="*/ 1213658 h 1273207"/>
              <a:gd name="connsiteX8" fmla="*/ 248636 w 849914"/>
              <a:gd name="connsiteY8" fmla="*/ 1257509 h 1273207"/>
              <a:gd name="connsiteX9" fmla="*/ 133732 w 849914"/>
              <a:gd name="connsiteY9" fmla="*/ 1021001 h 1273207"/>
              <a:gd name="connsiteX10" fmla="*/ 126588 w 849914"/>
              <a:gd name="connsiteY10" fmla="*/ 606378 h 1273207"/>
              <a:gd name="connsiteX11" fmla="*/ 6097 w 849914"/>
              <a:gd name="connsiteY11" fmla="*/ 673624 h 1273207"/>
              <a:gd name="connsiteX0" fmla="*/ 6097 w 857388"/>
              <a:gd name="connsiteY0" fmla="*/ 673624 h 1273231"/>
              <a:gd name="connsiteX1" fmla="*/ 112491 w 857388"/>
              <a:gd name="connsiteY1" fmla="*/ 471694 h 1273231"/>
              <a:gd name="connsiteX2" fmla="*/ 94775 w 857388"/>
              <a:gd name="connsiteY2" fmla="*/ 159750 h 1273231"/>
              <a:gd name="connsiteX3" fmla="*/ 229458 w 857388"/>
              <a:gd name="connsiteY3" fmla="*/ 14494 h 1273231"/>
              <a:gd name="connsiteX4" fmla="*/ 580264 w 857388"/>
              <a:gd name="connsiteY4" fmla="*/ 3826 h 1273231"/>
              <a:gd name="connsiteX5" fmla="*/ 736188 w 857388"/>
              <a:gd name="connsiteY5" fmla="*/ 195183 h 1273231"/>
              <a:gd name="connsiteX6" fmla="*/ 837750 w 857388"/>
              <a:gd name="connsiteY6" fmla="*/ 911367 h 1273231"/>
              <a:gd name="connsiteX7" fmla="*/ 795891 w 857388"/>
              <a:gd name="connsiteY7" fmla="*/ 1213658 h 1273231"/>
              <a:gd name="connsiteX8" fmla="*/ 248636 w 857388"/>
              <a:gd name="connsiteY8" fmla="*/ 1257509 h 1273231"/>
              <a:gd name="connsiteX9" fmla="*/ 133732 w 857388"/>
              <a:gd name="connsiteY9" fmla="*/ 1021001 h 1273231"/>
              <a:gd name="connsiteX10" fmla="*/ 126588 w 857388"/>
              <a:gd name="connsiteY10" fmla="*/ 606378 h 1273231"/>
              <a:gd name="connsiteX11" fmla="*/ 6097 w 857388"/>
              <a:gd name="connsiteY11" fmla="*/ 673624 h 1273231"/>
              <a:gd name="connsiteX0" fmla="*/ 6097 w 859776"/>
              <a:gd name="connsiteY0" fmla="*/ 673624 h 1273231"/>
              <a:gd name="connsiteX1" fmla="*/ 112491 w 859776"/>
              <a:gd name="connsiteY1" fmla="*/ 471694 h 1273231"/>
              <a:gd name="connsiteX2" fmla="*/ 94775 w 859776"/>
              <a:gd name="connsiteY2" fmla="*/ 159750 h 1273231"/>
              <a:gd name="connsiteX3" fmla="*/ 229458 w 859776"/>
              <a:gd name="connsiteY3" fmla="*/ 14494 h 1273231"/>
              <a:gd name="connsiteX4" fmla="*/ 580264 w 859776"/>
              <a:gd name="connsiteY4" fmla="*/ 3826 h 1273231"/>
              <a:gd name="connsiteX5" fmla="*/ 736188 w 859776"/>
              <a:gd name="connsiteY5" fmla="*/ 195183 h 1273231"/>
              <a:gd name="connsiteX6" fmla="*/ 837750 w 859776"/>
              <a:gd name="connsiteY6" fmla="*/ 911367 h 1273231"/>
              <a:gd name="connsiteX7" fmla="*/ 795891 w 859776"/>
              <a:gd name="connsiteY7" fmla="*/ 1213658 h 1273231"/>
              <a:gd name="connsiteX8" fmla="*/ 248636 w 859776"/>
              <a:gd name="connsiteY8" fmla="*/ 1257509 h 1273231"/>
              <a:gd name="connsiteX9" fmla="*/ 133732 w 859776"/>
              <a:gd name="connsiteY9" fmla="*/ 1021001 h 1273231"/>
              <a:gd name="connsiteX10" fmla="*/ 126588 w 859776"/>
              <a:gd name="connsiteY10" fmla="*/ 606378 h 1273231"/>
              <a:gd name="connsiteX11" fmla="*/ 6097 w 859776"/>
              <a:gd name="connsiteY11" fmla="*/ 673624 h 1273231"/>
              <a:gd name="connsiteX0" fmla="*/ 6097 w 863219"/>
              <a:gd name="connsiteY0" fmla="*/ 673624 h 1273231"/>
              <a:gd name="connsiteX1" fmla="*/ 112491 w 863219"/>
              <a:gd name="connsiteY1" fmla="*/ 471694 h 1273231"/>
              <a:gd name="connsiteX2" fmla="*/ 94775 w 863219"/>
              <a:gd name="connsiteY2" fmla="*/ 159750 h 1273231"/>
              <a:gd name="connsiteX3" fmla="*/ 229458 w 863219"/>
              <a:gd name="connsiteY3" fmla="*/ 14494 h 1273231"/>
              <a:gd name="connsiteX4" fmla="*/ 580264 w 863219"/>
              <a:gd name="connsiteY4" fmla="*/ 3826 h 1273231"/>
              <a:gd name="connsiteX5" fmla="*/ 736188 w 863219"/>
              <a:gd name="connsiteY5" fmla="*/ 195183 h 1273231"/>
              <a:gd name="connsiteX6" fmla="*/ 837750 w 863219"/>
              <a:gd name="connsiteY6" fmla="*/ 911367 h 1273231"/>
              <a:gd name="connsiteX7" fmla="*/ 795891 w 863219"/>
              <a:gd name="connsiteY7" fmla="*/ 1213658 h 1273231"/>
              <a:gd name="connsiteX8" fmla="*/ 248636 w 863219"/>
              <a:gd name="connsiteY8" fmla="*/ 1257509 h 1273231"/>
              <a:gd name="connsiteX9" fmla="*/ 133732 w 863219"/>
              <a:gd name="connsiteY9" fmla="*/ 1021001 h 1273231"/>
              <a:gd name="connsiteX10" fmla="*/ 126588 w 863219"/>
              <a:gd name="connsiteY10" fmla="*/ 606378 h 1273231"/>
              <a:gd name="connsiteX11" fmla="*/ 6097 w 863219"/>
              <a:gd name="connsiteY11" fmla="*/ 673624 h 1273231"/>
              <a:gd name="connsiteX0" fmla="*/ 6097 w 865261"/>
              <a:gd name="connsiteY0" fmla="*/ 673624 h 1271255"/>
              <a:gd name="connsiteX1" fmla="*/ 112491 w 865261"/>
              <a:gd name="connsiteY1" fmla="*/ 471694 h 1271255"/>
              <a:gd name="connsiteX2" fmla="*/ 94775 w 865261"/>
              <a:gd name="connsiteY2" fmla="*/ 159750 h 1271255"/>
              <a:gd name="connsiteX3" fmla="*/ 229458 w 865261"/>
              <a:gd name="connsiteY3" fmla="*/ 14494 h 1271255"/>
              <a:gd name="connsiteX4" fmla="*/ 580264 w 865261"/>
              <a:gd name="connsiteY4" fmla="*/ 3826 h 1271255"/>
              <a:gd name="connsiteX5" fmla="*/ 736188 w 865261"/>
              <a:gd name="connsiteY5" fmla="*/ 195183 h 1271255"/>
              <a:gd name="connsiteX6" fmla="*/ 841141 w 865261"/>
              <a:gd name="connsiteY6" fmla="*/ 970003 h 1271255"/>
              <a:gd name="connsiteX7" fmla="*/ 795891 w 865261"/>
              <a:gd name="connsiteY7" fmla="*/ 1213658 h 1271255"/>
              <a:gd name="connsiteX8" fmla="*/ 248636 w 865261"/>
              <a:gd name="connsiteY8" fmla="*/ 1257509 h 1271255"/>
              <a:gd name="connsiteX9" fmla="*/ 133732 w 865261"/>
              <a:gd name="connsiteY9" fmla="*/ 1021001 h 1271255"/>
              <a:gd name="connsiteX10" fmla="*/ 126588 w 865261"/>
              <a:gd name="connsiteY10" fmla="*/ 606378 h 1271255"/>
              <a:gd name="connsiteX11" fmla="*/ 6097 w 865261"/>
              <a:gd name="connsiteY11" fmla="*/ 673624 h 1271255"/>
              <a:gd name="connsiteX0" fmla="*/ 6097 w 860021"/>
              <a:gd name="connsiteY0" fmla="*/ 673624 h 1279428"/>
              <a:gd name="connsiteX1" fmla="*/ 112491 w 860021"/>
              <a:gd name="connsiteY1" fmla="*/ 471694 h 1279428"/>
              <a:gd name="connsiteX2" fmla="*/ 94775 w 860021"/>
              <a:gd name="connsiteY2" fmla="*/ 159750 h 1279428"/>
              <a:gd name="connsiteX3" fmla="*/ 229458 w 860021"/>
              <a:gd name="connsiteY3" fmla="*/ 14494 h 1279428"/>
              <a:gd name="connsiteX4" fmla="*/ 580264 w 860021"/>
              <a:gd name="connsiteY4" fmla="*/ 3826 h 1279428"/>
              <a:gd name="connsiteX5" fmla="*/ 736188 w 860021"/>
              <a:gd name="connsiteY5" fmla="*/ 195183 h 1279428"/>
              <a:gd name="connsiteX6" fmla="*/ 841141 w 860021"/>
              <a:gd name="connsiteY6" fmla="*/ 970003 h 1279428"/>
              <a:gd name="connsiteX7" fmla="*/ 797210 w 860021"/>
              <a:gd name="connsiteY7" fmla="*/ 1236461 h 1279428"/>
              <a:gd name="connsiteX8" fmla="*/ 248636 w 860021"/>
              <a:gd name="connsiteY8" fmla="*/ 1257509 h 1279428"/>
              <a:gd name="connsiteX9" fmla="*/ 133732 w 860021"/>
              <a:gd name="connsiteY9" fmla="*/ 1021001 h 1279428"/>
              <a:gd name="connsiteX10" fmla="*/ 126588 w 860021"/>
              <a:gd name="connsiteY10" fmla="*/ 606378 h 1279428"/>
              <a:gd name="connsiteX11" fmla="*/ 6097 w 860021"/>
              <a:gd name="connsiteY11" fmla="*/ 673624 h 1279428"/>
              <a:gd name="connsiteX0" fmla="*/ 6097 w 860380"/>
              <a:gd name="connsiteY0" fmla="*/ 679490 h 1285294"/>
              <a:gd name="connsiteX1" fmla="*/ 112491 w 860380"/>
              <a:gd name="connsiteY1" fmla="*/ 477560 h 1285294"/>
              <a:gd name="connsiteX2" fmla="*/ 94775 w 860380"/>
              <a:gd name="connsiteY2" fmla="*/ 165616 h 1285294"/>
              <a:gd name="connsiteX3" fmla="*/ 229458 w 860380"/>
              <a:gd name="connsiteY3" fmla="*/ 20360 h 1285294"/>
              <a:gd name="connsiteX4" fmla="*/ 580264 w 860380"/>
              <a:gd name="connsiteY4" fmla="*/ 9692 h 1285294"/>
              <a:gd name="connsiteX5" fmla="*/ 730442 w 860380"/>
              <a:gd name="connsiteY5" fmla="*/ 165383 h 1285294"/>
              <a:gd name="connsiteX6" fmla="*/ 841141 w 860380"/>
              <a:gd name="connsiteY6" fmla="*/ 975869 h 1285294"/>
              <a:gd name="connsiteX7" fmla="*/ 797210 w 860380"/>
              <a:gd name="connsiteY7" fmla="*/ 1242327 h 1285294"/>
              <a:gd name="connsiteX8" fmla="*/ 248636 w 860380"/>
              <a:gd name="connsiteY8" fmla="*/ 1263375 h 1285294"/>
              <a:gd name="connsiteX9" fmla="*/ 133732 w 860380"/>
              <a:gd name="connsiteY9" fmla="*/ 1026867 h 1285294"/>
              <a:gd name="connsiteX10" fmla="*/ 126588 w 860380"/>
              <a:gd name="connsiteY10" fmla="*/ 612244 h 1285294"/>
              <a:gd name="connsiteX11" fmla="*/ 6097 w 860380"/>
              <a:gd name="connsiteY11" fmla="*/ 679490 h 1285294"/>
              <a:gd name="connsiteX0" fmla="*/ 6097 w 881639"/>
              <a:gd name="connsiteY0" fmla="*/ 679490 h 1286194"/>
              <a:gd name="connsiteX1" fmla="*/ 112491 w 881639"/>
              <a:gd name="connsiteY1" fmla="*/ 477560 h 1286194"/>
              <a:gd name="connsiteX2" fmla="*/ 94775 w 881639"/>
              <a:gd name="connsiteY2" fmla="*/ 165616 h 1286194"/>
              <a:gd name="connsiteX3" fmla="*/ 229458 w 881639"/>
              <a:gd name="connsiteY3" fmla="*/ 20360 h 1286194"/>
              <a:gd name="connsiteX4" fmla="*/ 580264 w 881639"/>
              <a:gd name="connsiteY4" fmla="*/ 9692 h 1286194"/>
              <a:gd name="connsiteX5" fmla="*/ 730442 w 881639"/>
              <a:gd name="connsiteY5" fmla="*/ 165383 h 1286194"/>
              <a:gd name="connsiteX6" fmla="*/ 873260 w 881639"/>
              <a:gd name="connsiteY6" fmla="*/ 958078 h 1286194"/>
              <a:gd name="connsiteX7" fmla="*/ 797210 w 881639"/>
              <a:gd name="connsiteY7" fmla="*/ 1242327 h 1286194"/>
              <a:gd name="connsiteX8" fmla="*/ 248636 w 881639"/>
              <a:gd name="connsiteY8" fmla="*/ 1263375 h 1286194"/>
              <a:gd name="connsiteX9" fmla="*/ 133732 w 881639"/>
              <a:gd name="connsiteY9" fmla="*/ 1026867 h 1286194"/>
              <a:gd name="connsiteX10" fmla="*/ 126588 w 881639"/>
              <a:gd name="connsiteY10" fmla="*/ 612244 h 1286194"/>
              <a:gd name="connsiteX11" fmla="*/ 6097 w 881639"/>
              <a:gd name="connsiteY11" fmla="*/ 679490 h 1286194"/>
              <a:gd name="connsiteX0" fmla="*/ 6216 w 881758"/>
              <a:gd name="connsiteY0" fmla="*/ 679490 h 1286194"/>
              <a:gd name="connsiteX1" fmla="*/ 110067 w 881758"/>
              <a:gd name="connsiteY1" fmla="*/ 369894 h 1286194"/>
              <a:gd name="connsiteX2" fmla="*/ 94894 w 881758"/>
              <a:gd name="connsiteY2" fmla="*/ 165616 h 1286194"/>
              <a:gd name="connsiteX3" fmla="*/ 229577 w 881758"/>
              <a:gd name="connsiteY3" fmla="*/ 20360 h 1286194"/>
              <a:gd name="connsiteX4" fmla="*/ 580383 w 881758"/>
              <a:gd name="connsiteY4" fmla="*/ 9692 h 1286194"/>
              <a:gd name="connsiteX5" fmla="*/ 730561 w 881758"/>
              <a:gd name="connsiteY5" fmla="*/ 165383 h 1286194"/>
              <a:gd name="connsiteX6" fmla="*/ 873379 w 881758"/>
              <a:gd name="connsiteY6" fmla="*/ 958078 h 1286194"/>
              <a:gd name="connsiteX7" fmla="*/ 797329 w 881758"/>
              <a:gd name="connsiteY7" fmla="*/ 1242327 h 1286194"/>
              <a:gd name="connsiteX8" fmla="*/ 248755 w 881758"/>
              <a:gd name="connsiteY8" fmla="*/ 1263375 h 1286194"/>
              <a:gd name="connsiteX9" fmla="*/ 133851 w 881758"/>
              <a:gd name="connsiteY9" fmla="*/ 1026867 h 1286194"/>
              <a:gd name="connsiteX10" fmla="*/ 126707 w 881758"/>
              <a:gd name="connsiteY10" fmla="*/ 612244 h 1286194"/>
              <a:gd name="connsiteX11" fmla="*/ 6216 w 881758"/>
              <a:gd name="connsiteY11" fmla="*/ 679490 h 1286194"/>
              <a:gd name="connsiteX0" fmla="*/ 6216 w 881758"/>
              <a:gd name="connsiteY0" fmla="*/ 679490 h 1286194"/>
              <a:gd name="connsiteX1" fmla="*/ 110067 w 881758"/>
              <a:gd name="connsiteY1" fmla="*/ 369894 h 1286194"/>
              <a:gd name="connsiteX2" fmla="*/ 94894 w 881758"/>
              <a:gd name="connsiteY2" fmla="*/ 165616 h 1286194"/>
              <a:gd name="connsiteX3" fmla="*/ 229577 w 881758"/>
              <a:gd name="connsiteY3" fmla="*/ 20360 h 1286194"/>
              <a:gd name="connsiteX4" fmla="*/ 580383 w 881758"/>
              <a:gd name="connsiteY4" fmla="*/ 9692 h 1286194"/>
              <a:gd name="connsiteX5" fmla="*/ 730561 w 881758"/>
              <a:gd name="connsiteY5" fmla="*/ 165383 h 1286194"/>
              <a:gd name="connsiteX6" fmla="*/ 873379 w 881758"/>
              <a:gd name="connsiteY6" fmla="*/ 958078 h 1286194"/>
              <a:gd name="connsiteX7" fmla="*/ 797329 w 881758"/>
              <a:gd name="connsiteY7" fmla="*/ 1242327 h 1286194"/>
              <a:gd name="connsiteX8" fmla="*/ 248755 w 881758"/>
              <a:gd name="connsiteY8" fmla="*/ 1263375 h 1286194"/>
              <a:gd name="connsiteX9" fmla="*/ 133851 w 881758"/>
              <a:gd name="connsiteY9" fmla="*/ 1026867 h 1286194"/>
              <a:gd name="connsiteX10" fmla="*/ 138858 w 881758"/>
              <a:gd name="connsiteY10" fmla="*/ 503910 h 1286194"/>
              <a:gd name="connsiteX11" fmla="*/ 6216 w 881758"/>
              <a:gd name="connsiteY11" fmla="*/ 679490 h 1286194"/>
              <a:gd name="connsiteX0" fmla="*/ 6961 w 868563"/>
              <a:gd name="connsiteY0" fmla="*/ 538413 h 1286194"/>
              <a:gd name="connsiteX1" fmla="*/ 96872 w 868563"/>
              <a:gd name="connsiteY1" fmla="*/ 369894 h 1286194"/>
              <a:gd name="connsiteX2" fmla="*/ 81699 w 868563"/>
              <a:gd name="connsiteY2" fmla="*/ 165616 h 1286194"/>
              <a:gd name="connsiteX3" fmla="*/ 216382 w 868563"/>
              <a:gd name="connsiteY3" fmla="*/ 20360 h 1286194"/>
              <a:gd name="connsiteX4" fmla="*/ 567188 w 868563"/>
              <a:gd name="connsiteY4" fmla="*/ 9692 h 1286194"/>
              <a:gd name="connsiteX5" fmla="*/ 717366 w 868563"/>
              <a:gd name="connsiteY5" fmla="*/ 165383 h 1286194"/>
              <a:gd name="connsiteX6" fmla="*/ 860184 w 868563"/>
              <a:gd name="connsiteY6" fmla="*/ 958078 h 1286194"/>
              <a:gd name="connsiteX7" fmla="*/ 784134 w 868563"/>
              <a:gd name="connsiteY7" fmla="*/ 1242327 h 1286194"/>
              <a:gd name="connsiteX8" fmla="*/ 235560 w 868563"/>
              <a:gd name="connsiteY8" fmla="*/ 1263375 h 1286194"/>
              <a:gd name="connsiteX9" fmla="*/ 120656 w 868563"/>
              <a:gd name="connsiteY9" fmla="*/ 1026867 h 1286194"/>
              <a:gd name="connsiteX10" fmla="*/ 125663 w 868563"/>
              <a:gd name="connsiteY10" fmla="*/ 503910 h 1286194"/>
              <a:gd name="connsiteX11" fmla="*/ 6961 w 868563"/>
              <a:gd name="connsiteY11" fmla="*/ 538413 h 1286194"/>
              <a:gd name="connsiteX0" fmla="*/ 6961 w 867791"/>
              <a:gd name="connsiteY0" fmla="*/ 538413 h 1312892"/>
              <a:gd name="connsiteX1" fmla="*/ 96872 w 867791"/>
              <a:gd name="connsiteY1" fmla="*/ 369894 h 1312892"/>
              <a:gd name="connsiteX2" fmla="*/ 81699 w 867791"/>
              <a:gd name="connsiteY2" fmla="*/ 165616 h 1312892"/>
              <a:gd name="connsiteX3" fmla="*/ 216382 w 867791"/>
              <a:gd name="connsiteY3" fmla="*/ 20360 h 1312892"/>
              <a:gd name="connsiteX4" fmla="*/ 567188 w 867791"/>
              <a:gd name="connsiteY4" fmla="*/ 9692 h 1312892"/>
              <a:gd name="connsiteX5" fmla="*/ 717366 w 867791"/>
              <a:gd name="connsiteY5" fmla="*/ 165383 h 1312892"/>
              <a:gd name="connsiteX6" fmla="*/ 860184 w 867791"/>
              <a:gd name="connsiteY6" fmla="*/ 958078 h 1312892"/>
              <a:gd name="connsiteX7" fmla="*/ 784134 w 867791"/>
              <a:gd name="connsiteY7" fmla="*/ 1242327 h 1312892"/>
              <a:gd name="connsiteX8" fmla="*/ 256000 w 867791"/>
              <a:gd name="connsiteY8" fmla="*/ 1298372 h 1312892"/>
              <a:gd name="connsiteX9" fmla="*/ 120656 w 867791"/>
              <a:gd name="connsiteY9" fmla="*/ 1026867 h 1312892"/>
              <a:gd name="connsiteX10" fmla="*/ 125663 w 867791"/>
              <a:gd name="connsiteY10" fmla="*/ 503910 h 1312892"/>
              <a:gd name="connsiteX11" fmla="*/ 6961 w 867791"/>
              <a:gd name="connsiteY11" fmla="*/ 538413 h 1312892"/>
              <a:gd name="connsiteX0" fmla="*/ 6961 w 867791"/>
              <a:gd name="connsiteY0" fmla="*/ 538413 h 1313923"/>
              <a:gd name="connsiteX1" fmla="*/ 96872 w 867791"/>
              <a:gd name="connsiteY1" fmla="*/ 369894 h 1313923"/>
              <a:gd name="connsiteX2" fmla="*/ 81699 w 867791"/>
              <a:gd name="connsiteY2" fmla="*/ 165616 h 1313923"/>
              <a:gd name="connsiteX3" fmla="*/ 216382 w 867791"/>
              <a:gd name="connsiteY3" fmla="*/ 20360 h 1313923"/>
              <a:gd name="connsiteX4" fmla="*/ 567188 w 867791"/>
              <a:gd name="connsiteY4" fmla="*/ 9692 h 1313923"/>
              <a:gd name="connsiteX5" fmla="*/ 717366 w 867791"/>
              <a:gd name="connsiteY5" fmla="*/ 165383 h 1313923"/>
              <a:gd name="connsiteX6" fmla="*/ 860184 w 867791"/>
              <a:gd name="connsiteY6" fmla="*/ 958078 h 1313923"/>
              <a:gd name="connsiteX7" fmla="*/ 784134 w 867791"/>
              <a:gd name="connsiteY7" fmla="*/ 1242327 h 1313923"/>
              <a:gd name="connsiteX8" fmla="*/ 256000 w 867791"/>
              <a:gd name="connsiteY8" fmla="*/ 1298372 h 1313923"/>
              <a:gd name="connsiteX9" fmla="*/ 145617 w 867791"/>
              <a:gd name="connsiteY9" fmla="*/ 1012668 h 1313923"/>
              <a:gd name="connsiteX10" fmla="*/ 125663 w 867791"/>
              <a:gd name="connsiteY10" fmla="*/ 503910 h 1313923"/>
              <a:gd name="connsiteX11" fmla="*/ 6961 w 867791"/>
              <a:gd name="connsiteY11" fmla="*/ 538413 h 1313923"/>
              <a:gd name="connsiteX0" fmla="*/ 6961 w 867791"/>
              <a:gd name="connsiteY0" fmla="*/ 538413 h 1310173"/>
              <a:gd name="connsiteX1" fmla="*/ 96872 w 867791"/>
              <a:gd name="connsiteY1" fmla="*/ 369894 h 1310173"/>
              <a:gd name="connsiteX2" fmla="*/ 81699 w 867791"/>
              <a:gd name="connsiteY2" fmla="*/ 165616 h 1310173"/>
              <a:gd name="connsiteX3" fmla="*/ 216382 w 867791"/>
              <a:gd name="connsiteY3" fmla="*/ 20360 h 1310173"/>
              <a:gd name="connsiteX4" fmla="*/ 567188 w 867791"/>
              <a:gd name="connsiteY4" fmla="*/ 9692 h 1310173"/>
              <a:gd name="connsiteX5" fmla="*/ 717366 w 867791"/>
              <a:gd name="connsiteY5" fmla="*/ 165383 h 1310173"/>
              <a:gd name="connsiteX6" fmla="*/ 860184 w 867791"/>
              <a:gd name="connsiteY6" fmla="*/ 958078 h 1310173"/>
              <a:gd name="connsiteX7" fmla="*/ 784134 w 867791"/>
              <a:gd name="connsiteY7" fmla="*/ 1242327 h 1310173"/>
              <a:gd name="connsiteX8" fmla="*/ 256000 w 867791"/>
              <a:gd name="connsiteY8" fmla="*/ 1298372 h 1310173"/>
              <a:gd name="connsiteX9" fmla="*/ 155978 w 867791"/>
              <a:gd name="connsiteY9" fmla="*/ 1064454 h 1310173"/>
              <a:gd name="connsiteX10" fmla="*/ 125663 w 867791"/>
              <a:gd name="connsiteY10" fmla="*/ 503910 h 1310173"/>
              <a:gd name="connsiteX11" fmla="*/ 6961 w 867791"/>
              <a:gd name="connsiteY11" fmla="*/ 538413 h 1310173"/>
              <a:gd name="connsiteX0" fmla="*/ 6961 w 867791"/>
              <a:gd name="connsiteY0" fmla="*/ 538413 h 1309445"/>
              <a:gd name="connsiteX1" fmla="*/ 96872 w 867791"/>
              <a:gd name="connsiteY1" fmla="*/ 369894 h 1309445"/>
              <a:gd name="connsiteX2" fmla="*/ 81699 w 867791"/>
              <a:gd name="connsiteY2" fmla="*/ 165616 h 1309445"/>
              <a:gd name="connsiteX3" fmla="*/ 216382 w 867791"/>
              <a:gd name="connsiteY3" fmla="*/ 20360 h 1309445"/>
              <a:gd name="connsiteX4" fmla="*/ 567188 w 867791"/>
              <a:gd name="connsiteY4" fmla="*/ 9692 h 1309445"/>
              <a:gd name="connsiteX5" fmla="*/ 717366 w 867791"/>
              <a:gd name="connsiteY5" fmla="*/ 165383 h 1309445"/>
              <a:gd name="connsiteX6" fmla="*/ 860184 w 867791"/>
              <a:gd name="connsiteY6" fmla="*/ 958078 h 1309445"/>
              <a:gd name="connsiteX7" fmla="*/ 784134 w 867791"/>
              <a:gd name="connsiteY7" fmla="*/ 1242327 h 1309445"/>
              <a:gd name="connsiteX8" fmla="*/ 256000 w 867791"/>
              <a:gd name="connsiteY8" fmla="*/ 1298372 h 1309445"/>
              <a:gd name="connsiteX9" fmla="*/ 149196 w 867791"/>
              <a:gd name="connsiteY9" fmla="*/ 1074561 h 1309445"/>
              <a:gd name="connsiteX10" fmla="*/ 125663 w 867791"/>
              <a:gd name="connsiteY10" fmla="*/ 503910 h 1309445"/>
              <a:gd name="connsiteX11" fmla="*/ 6961 w 867791"/>
              <a:gd name="connsiteY11" fmla="*/ 538413 h 1309445"/>
              <a:gd name="connsiteX0" fmla="*/ 6961 w 867791"/>
              <a:gd name="connsiteY0" fmla="*/ 538413 h 1309445"/>
              <a:gd name="connsiteX1" fmla="*/ 96872 w 867791"/>
              <a:gd name="connsiteY1" fmla="*/ 369894 h 1309445"/>
              <a:gd name="connsiteX2" fmla="*/ 81699 w 867791"/>
              <a:gd name="connsiteY2" fmla="*/ 165616 h 1309445"/>
              <a:gd name="connsiteX3" fmla="*/ 216382 w 867791"/>
              <a:gd name="connsiteY3" fmla="*/ 20360 h 1309445"/>
              <a:gd name="connsiteX4" fmla="*/ 567188 w 867791"/>
              <a:gd name="connsiteY4" fmla="*/ 9692 h 1309445"/>
              <a:gd name="connsiteX5" fmla="*/ 717366 w 867791"/>
              <a:gd name="connsiteY5" fmla="*/ 165383 h 1309445"/>
              <a:gd name="connsiteX6" fmla="*/ 860184 w 867791"/>
              <a:gd name="connsiteY6" fmla="*/ 958078 h 1309445"/>
              <a:gd name="connsiteX7" fmla="*/ 784134 w 867791"/>
              <a:gd name="connsiteY7" fmla="*/ 1242327 h 1309445"/>
              <a:gd name="connsiteX8" fmla="*/ 256000 w 867791"/>
              <a:gd name="connsiteY8" fmla="*/ 1298372 h 1309445"/>
              <a:gd name="connsiteX9" fmla="*/ 149196 w 867791"/>
              <a:gd name="connsiteY9" fmla="*/ 1074561 h 1309445"/>
              <a:gd name="connsiteX10" fmla="*/ 125663 w 867791"/>
              <a:gd name="connsiteY10" fmla="*/ 503910 h 1309445"/>
              <a:gd name="connsiteX11" fmla="*/ 6961 w 867791"/>
              <a:gd name="connsiteY11" fmla="*/ 538413 h 1309445"/>
              <a:gd name="connsiteX0" fmla="*/ 6961 w 867791"/>
              <a:gd name="connsiteY0" fmla="*/ 538413 h 1309445"/>
              <a:gd name="connsiteX1" fmla="*/ 96872 w 867791"/>
              <a:gd name="connsiteY1" fmla="*/ 369894 h 1309445"/>
              <a:gd name="connsiteX2" fmla="*/ 81699 w 867791"/>
              <a:gd name="connsiteY2" fmla="*/ 165616 h 1309445"/>
              <a:gd name="connsiteX3" fmla="*/ 216382 w 867791"/>
              <a:gd name="connsiteY3" fmla="*/ 20360 h 1309445"/>
              <a:gd name="connsiteX4" fmla="*/ 567188 w 867791"/>
              <a:gd name="connsiteY4" fmla="*/ 9692 h 1309445"/>
              <a:gd name="connsiteX5" fmla="*/ 717366 w 867791"/>
              <a:gd name="connsiteY5" fmla="*/ 165383 h 1309445"/>
              <a:gd name="connsiteX6" fmla="*/ 860184 w 867791"/>
              <a:gd name="connsiteY6" fmla="*/ 958078 h 1309445"/>
              <a:gd name="connsiteX7" fmla="*/ 784134 w 867791"/>
              <a:gd name="connsiteY7" fmla="*/ 1242327 h 1309445"/>
              <a:gd name="connsiteX8" fmla="*/ 256000 w 867791"/>
              <a:gd name="connsiteY8" fmla="*/ 1298372 h 1309445"/>
              <a:gd name="connsiteX9" fmla="*/ 149196 w 867791"/>
              <a:gd name="connsiteY9" fmla="*/ 1074561 h 1309445"/>
              <a:gd name="connsiteX10" fmla="*/ 125663 w 867791"/>
              <a:gd name="connsiteY10" fmla="*/ 503910 h 1309445"/>
              <a:gd name="connsiteX11" fmla="*/ 6961 w 867791"/>
              <a:gd name="connsiteY11" fmla="*/ 538413 h 1309445"/>
              <a:gd name="connsiteX0" fmla="*/ 6961 w 867791"/>
              <a:gd name="connsiteY0" fmla="*/ 538413 h 1306197"/>
              <a:gd name="connsiteX1" fmla="*/ 96872 w 867791"/>
              <a:gd name="connsiteY1" fmla="*/ 369894 h 1306197"/>
              <a:gd name="connsiteX2" fmla="*/ 81699 w 867791"/>
              <a:gd name="connsiteY2" fmla="*/ 165616 h 1306197"/>
              <a:gd name="connsiteX3" fmla="*/ 216382 w 867791"/>
              <a:gd name="connsiteY3" fmla="*/ 20360 h 1306197"/>
              <a:gd name="connsiteX4" fmla="*/ 567188 w 867791"/>
              <a:gd name="connsiteY4" fmla="*/ 9692 h 1306197"/>
              <a:gd name="connsiteX5" fmla="*/ 717366 w 867791"/>
              <a:gd name="connsiteY5" fmla="*/ 165383 h 1306197"/>
              <a:gd name="connsiteX6" fmla="*/ 860184 w 867791"/>
              <a:gd name="connsiteY6" fmla="*/ 958078 h 1306197"/>
              <a:gd name="connsiteX7" fmla="*/ 784134 w 867791"/>
              <a:gd name="connsiteY7" fmla="*/ 1242327 h 1306197"/>
              <a:gd name="connsiteX8" fmla="*/ 256000 w 867791"/>
              <a:gd name="connsiteY8" fmla="*/ 1298372 h 1306197"/>
              <a:gd name="connsiteX9" fmla="*/ 155507 w 867791"/>
              <a:gd name="connsiteY9" fmla="*/ 1120000 h 1306197"/>
              <a:gd name="connsiteX10" fmla="*/ 125663 w 867791"/>
              <a:gd name="connsiteY10" fmla="*/ 503910 h 1306197"/>
              <a:gd name="connsiteX11" fmla="*/ 6961 w 867791"/>
              <a:gd name="connsiteY11" fmla="*/ 538413 h 1306197"/>
              <a:gd name="connsiteX0" fmla="*/ 6961 w 867791"/>
              <a:gd name="connsiteY0" fmla="*/ 541531 h 1309315"/>
              <a:gd name="connsiteX1" fmla="*/ 96872 w 867791"/>
              <a:gd name="connsiteY1" fmla="*/ 373012 h 1309315"/>
              <a:gd name="connsiteX2" fmla="*/ 80003 w 867791"/>
              <a:gd name="connsiteY2" fmla="*/ 139416 h 1309315"/>
              <a:gd name="connsiteX3" fmla="*/ 216382 w 867791"/>
              <a:gd name="connsiteY3" fmla="*/ 23478 h 1309315"/>
              <a:gd name="connsiteX4" fmla="*/ 567188 w 867791"/>
              <a:gd name="connsiteY4" fmla="*/ 12810 h 1309315"/>
              <a:gd name="connsiteX5" fmla="*/ 717366 w 867791"/>
              <a:gd name="connsiteY5" fmla="*/ 168501 h 1309315"/>
              <a:gd name="connsiteX6" fmla="*/ 860184 w 867791"/>
              <a:gd name="connsiteY6" fmla="*/ 961196 h 1309315"/>
              <a:gd name="connsiteX7" fmla="*/ 784134 w 867791"/>
              <a:gd name="connsiteY7" fmla="*/ 1245445 h 1309315"/>
              <a:gd name="connsiteX8" fmla="*/ 256000 w 867791"/>
              <a:gd name="connsiteY8" fmla="*/ 1301490 h 1309315"/>
              <a:gd name="connsiteX9" fmla="*/ 155507 w 867791"/>
              <a:gd name="connsiteY9" fmla="*/ 1123118 h 1309315"/>
              <a:gd name="connsiteX10" fmla="*/ 125663 w 867791"/>
              <a:gd name="connsiteY10" fmla="*/ 507028 h 1309315"/>
              <a:gd name="connsiteX11" fmla="*/ 6961 w 867791"/>
              <a:gd name="connsiteY11" fmla="*/ 541531 h 1309315"/>
              <a:gd name="connsiteX0" fmla="*/ 6961 w 867791"/>
              <a:gd name="connsiteY0" fmla="*/ 541531 h 1309315"/>
              <a:gd name="connsiteX1" fmla="*/ 96872 w 867791"/>
              <a:gd name="connsiteY1" fmla="*/ 373012 h 1309315"/>
              <a:gd name="connsiteX2" fmla="*/ 80003 w 867791"/>
              <a:gd name="connsiteY2" fmla="*/ 139416 h 1309315"/>
              <a:gd name="connsiteX3" fmla="*/ 216382 w 867791"/>
              <a:gd name="connsiteY3" fmla="*/ 23478 h 1309315"/>
              <a:gd name="connsiteX4" fmla="*/ 567188 w 867791"/>
              <a:gd name="connsiteY4" fmla="*/ 12810 h 1309315"/>
              <a:gd name="connsiteX5" fmla="*/ 717366 w 867791"/>
              <a:gd name="connsiteY5" fmla="*/ 168501 h 1309315"/>
              <a:gd name="connsiteX6" fmla="*/ 860184 w 867791"/>
              <a:gd name="connsiteY6" fmla="*/ 961196 h 1309315"/>
              <a:gd name="connsiteX7" fmla="*/ 784134 w 867791"/>
              <a:gd name="connsiteY7" fmla="*/ 1245445 h 1309315"/>
              <a:gd name="connsiteX8" fmla="*/ 256000 w 867791"/>
              <a:gd name="connsiteY8" fmla="*/ 1301490 h 1309315"/>
              <a:gd name="connsiteX9" fmla="*/ 155507 w 867791"/>
              <a:gd name="connsiteY9" fmla="*/ 1123118 h 1309315"/>
              <a:gd name="connsiteX10" fmla="*/ 125663 w 867791"/>
              <a:gd name="connsiteY10" fmla="*/ 507028 h 1309315"/>
              <a:gd name="connsiteX11" fmla="*/ 6961 w 867791"/>
              <a:gd name="connsiteY11" fmla="*/ 541531 h 1309315"/>
              <a:gd name="connsiteX0" fmla="*/ 6961 w 867791"/>
              <a:gd name="connsiteY0" fmla="*/ 539700 h 1307484"/>
              <a:gd name="connsiteX1" fmla="*/ 96872 w 867791"/>
              <a:gd name="connsiteY1" fmla="*/ 371181 h 1307484"/>
              <a:gd name="connsiteX2" fmla="*/ 77366 w 867791"/>
              <a:gd name="connsiteY2" fmla="*/ 91980 h 1307484"/>
              <a:gd name="connsiteX3" fmla="*/ 216382 w 867791"/>
              <a:gd name="connsiteY3" fmla="*/ 21647 h 1307484"/>
              <a:gd name="connsiteX4" fmla="*/ 567188 w 867791"/>
              <a:gd name="connsiteY4" fmla="*/ 10979 h 1307484"/>
              <a:gd name="connsiteX5" fmla="*/ 717366 w 867791"/>
              <a:gd name="connsiteY5" fmla="*/ 166670 h 1307484"/>
              <a:gd name="connsiteX6" fmla="*/ 860184 w 867791"/>
              <a:gd name="connsiteY6" fmla="*/ 959365 h 1307484"/>
              <a:gd name="connsiteX7" fmla="*/ 784134 w 867791"/>
              <a:gd name="connsiteY7" fmla="*/ 1243614 h 1307484"/>
              <a:gd name="connsiteX8" fmla="*/ 256000 w 867791"/>
              <a:gd name="connsiteY8" fmla="*/ 1299659 h 1307484"/>
              <a:gd name="connsiteX9" fmla="*/ 155507 w 867791"/>
              <a:gd name="connsiteY9" fmla="*/ 1121287 h 1307484"/>
              <a:gd name="connsiteX10" fmla="*/ 125663 w 867791"/>
              <a:gd name="connsiteY10" fmla="*/ 505197 h 1307484"/>
              <a:gd name="connsiteX11" fmla="*/ 6961 w 867791"/>
              <a:gd name="connsiteY11" fmla="*/ 539700 h 1307484"/>
              <a:gd name="connsiteX0" fmla="*/ 6961 w 867791"/>
              <a:gd name="connsiteY0" fmla="*/ 550995 h 1318779"/>
              <a:gd name="connsiteX1" fmla="*/ 96872 w 867791"/>
              <a:gd name="connsiteY1" fmla="*/ 382476 h 1318779"/>
              <a:gd name="connsiteX2" fmla="*/ 77366 w 867791"/>
              <a:gd name="connsiteY2" fmla="*/ 103275 h 1318779"/>
              <a:gd name="connsiteX3" fmla="*/ 229757 w 867791"/>
              <a:gd name="connsiteY3" fmla="*/ 9471 h 1318779"/>
              <a:gd name="connsiteX4" fmla="*/ 567188 w 867791"/>
              <a:gd name="connsiteY4" fmla="*/ 22274 h 1318779"/>
              <a:gd name="connsiteX5" fmla="*/ 717366 w 867791"/>
              <a:gd name="connsiteY5" fmla="*/ 177965 h 1318779"/>
              <a:gd name="connsiteX6" fmla="*/ 860184 w 867791"/>
              <a:gd name="connsiteY6" fmla="*/ 970660 h 1318779"/>
              <a:gd name="connsiteX7" fmla="*/ 784134 w 867791"/>
              <a:gd name="connsiteY7" fmla="*/ 1254909 h 1318779"/>
              <a:gd name="connsiteX8" fmla="*/ 256000 w 867791"/>
              <a:gd name="connsiteY8" fmla="*/ 1310954 h 1318779"/>
              <a:gd name="connsiteX9" fmla="*/ 155507 w 867791"/>
              <a:gd name="connsiteY9" fmla="*/ 1132582 h 1318779"/>
              <a:gd name="connsiteX10" fmla="*/ 125663 w 867791"/>
              <a:gd name="connsiteY10" fmla="*/ 516492 h 1318779"/>
              <a:gd name="connsiteX11" fmla="*/ 6961 w 867791"/>
              <a:gd name="connsiteY11" fmla="*/ 550995 h 1318779"/>
              <a:gd name="connsiteX0" fmla="*/ 6961 w 867791"/>
              <a:gd name="connsiteY0" fmla="*/ 560584 h 1328368"/>
              <a:gd name="connsiteX1" fmla="*/ 96872 w 867791"/>
              <a:gd name="connsiteY1" fmla="*/ 392065 h 1328368"/>
              <a:gd name="connsiteX2" fmla="*/ 77366 w 867791"/>
              <a:gd name="connsiteY2" fmla="*/ 112864 h 1328368"/>
              <a:gd name="connsiteX3" fmla="*/ 229757 w 867791"/>
              <a:gd name="connsiteY3" fmla="*/ 19060 h 1328368"/>
              <a:gd name="connsiteX4" fmla="*/ 566246 w 867791"/>
              <a:gd name="connsiteY4" fmla="*/ 15575 h 1328368"/>
              <a:gd name="connsiteX5" fmla="*/ 717366 w 867791"/>
              <a:gd name="connsiteY5" fmla="*/ 187554 h 1328368"/>
              <a:gd name="connsiteX6" fmla="*/ 860184 w 867791"/>
              <a:gd name="connsiteY6" fmla="*/ 980249 h 1328368"/>
              <a:gd name="connsiteX7" fmla="*/ 784134 w 867791"/>
              <a:gd name="connsiteY7" fmla="*/ 1264498 h 1328368"/>
              <a:gd name="connsiteX8" fmla="*/ 256000 w 867791"/>
              <a:gd name="connsiteY8" fmla="*/ 1320543 h 1328368"/>
              <a:gd name="connsiteX9" fmla="*/ 155507 w 867791"/>
              <a:gd name="connsiteY9" fmla="*/ 1142171 h 1328368"/>
              <a:gd name="connsiteX10" fmla="*/ 125663 w 867791"/>
              <a:gd name="connsiteY10" fmla="*/ 526081 h 1328368"/>
              <a:gd name="connsiteX11" fmla="*/ 6961 w 867791"/>
              <a:gd name="connsiteY11" fmla="*/ 560584 h 1328368"/>
              <a:gd name="connsiteX0" fmla="*/ 6961 w 865870"/>
              <a:gd name="connsiteY0" fmla="*/ 560584 h 1328871"/>
              <a:gd name="connsiteX1" fmla="*/ 96872 w 865870"/>
              <a:gd name="connsiteY1" fmla="*/ 392065 h 1328871"/>
              <a:gd name="connsiteX2" fmla="*/ 77366 w 865870"/>
              <a:gd name="connsiteY2" fmla="*/ 112864 h 1328871"/>
              <a:gd name="connsiteX3" fmla="*/ 229757 w 865870"/>
              <a:gd name="connsiteY3" fmla="*/ 19060 h 1328871"/>
              <a:gd name="connsiteX4" fmla="*/ 566246 w 865870"/>
              <a:gd name="connsiteY4" fmla="*/ 15575 h 1328871"/>
              <a:gd name="connsiteX5" fmla="*/ 717366 w 865870"/>
              <a:gd name="connsiteY5" fmla="*/ 187554 h 1328871"/>
              <a:gd name="connsiteX6" fmla="*/ 860184 w 865870"/>
              <a:gd name="connsiteY6" fmla="*/ 980249 h 1328871"/>
              <a:gd name="connsiteX7" fmla="*/ 784134 w 865870"/>
              <a:gd name="connsiteY7" fmla="*/ 1264498 h 1328871"/>
              <a:gd name="connsiteX8" fmla="*/ 314963 w 865870"/>
              <a:gd name="connsiteY8" fmla="*/ 1321127 h 1328871"/>
              <a:gd name="connsiteX9" fmla="*/ 155507 w 865870"/>
              <a:gd name="connsiteY9" fmla="*/ 1142171 h 1328871"/>
              <a:gd name="connsiteX10" fmla="*/ 125663 w 865870"/>
              <a:gd name="connsiteY10" fmla="*/ 526081 h 1328871"/>
              <a:gd name="connsiteX11" fmla="*/ 6961 w 865870"/>
              <a:gd name="connsiteY11" fmla="*/ 560584 h 1328871"/>
              <a:gd name="connsiteX0" fmla="*/ 6961 w 865870"/>
              <a:gd name="connsiteY0" fmla="*/ 560584 h 1328712"/>
              <a:gd name="connsiteX1" fmla="*/ 96872 w 865870"/>
              <a:gd name="connsiteY1" fmla="*/ 392065 h 1328712"/>
              <a:gd name="connsiteX2" fmla="*/ 77366 w 865870"/>
              <a:gd name="connsiteY2" fmla="*/ 112864 h 1328712"/>
              <a:gd name="connsiteX3" fmla="*/ 229757 w 865870"/>
              <a:gd name="connsiteY3" fmla="*/ 19060 h 1328712"/>
              <a:gd name="connsiteX4" fmla="*/ 566246 w 865870"/>
              <a:gd name="connsiteY4" fmla="*/ 15575 h 1328712"/>
              <a:gd name="connsiteX5" fmla="*/ 717366 w 865870"/>
              <a:gd name="connsiteY5" fmla="*/ 187554 h 1328712"/>
              <a:gd name="connsiteX6" fmla="*/ 860184 w 865870"/>
              <a:gd name="connsiteY6" fmla="*/ 980249 h 1328712"/>
              <a:gd name="connsiteX7" fmla="*/ 784134 w 865870"/>
              <a:gd name="connsiteY7" fmla="*/ 1264498 h 1328712"/>
              <a:gd name="connsiteX8" fmla="*/ 314963 w 865870"/>
              <a:gd name="connsiteY8" fmla="*/ 1321127 h 1328712"/>
              <a:gd name="connsiteX9" fmla="*/ 177736 w 865870"/>
              <a:gd name="connsiteY9" fmla="*/ 1144426 h 1328712"/>
              <a:gd name="connsiteX10" fmla="*/ 125663 w 865870"/>
              <a:gd name="connsiteY10" fmla="*/ 526081 h 1328712"/>
              <a:gd name="connsiteX11" fmla="*/ 6961 w 865870"/>
              <a:gd name="connsiteY11" fmla="*/ 560584 h 1328712"/>
              <a:gd name="connsiteX0" fmla="*/ 6961 w 864913"/>
              <a:gd name="connsiteY0" fmla="*/ 560584 h 1327274"/>
              <a:gd name="connsiteX1" fmla="*/ 96872 w 864913"/>
              <a:gd name="connsiteY1" fmla="*/ 392065 h 1327274"/>
              <a:gd name="connsiteX2" fmla="*/ 77366 w 864913"/>
              <a:gd name="connsiteY2" fmla="*/ 112864 h 1327274"/>
              <a:gd name="connsiteX3" fmla="*/ 229757 w 864913"/>
              <a:gd name="connsiteY3" fmla="*/ 19060 h 1327274"/>
              <a:gd name="connsiteX4" fmla="*/ 566246 w 864913"/>
              <a:gd name="connsiteY4" fmla="*/ 15575 h 1327274"/>
              <a:gd name="connsiteX5" fmla="*/ 717366 w 864913"/>
              <a:gd name="connsiteY5" fmla="*/ 187554 h 1327274"/>
              <a:gd name="connsiteX6" fmla="*/ 860184 w 864913"/>
              <a:gd name="connsiteY6" fmla="*/ 980249 h 1327274"/>
              <a:gd name="connsiteX7" fmla="*/ 784134 w 864913"/>
              <a:gd name="connsiteY7" fmla="*/ 1264498 h 1327274"/>
              <a:gd name="connsiteX8" fmla="*/ 351698 w 864913"/>
              <a:gd name="connsiteY8" fmla="*/ 1319456 h 1327274"/>
              <a:gd name="connsiteX9" fmla="*/ 177736 w 864913"/>
              <a:gd name="connsiteY9" fmla="*/ 1144426 h 1327274"/>
              <a:gd name="connsiteX10" fmla="*/ 125663 w 864913"/>
              <a:gd name="connsiteY10" fmla="*/ 526081 h 1327274"/>
              <a:gd name="connsiteX11" fmla="*/ 6961 w 864913"/>
              <a:gd name="connsiteY11" fmla="*/ 560584 h 1327274"/>
              <a:gd name="connsiteX0" fmla="*/ 6961 w 878410"/>
              <a:gd name="connsiteY0" fmla="*/ 560584 h 1325203"/>
              <a:gd name="connsiteX1" fmla="*/ 96872 w 878410"/>
              <a:gd name="connsiteY1" fmla="*/ 392065 h 1325203"/>
              <a:gd name="connsiteX2" fmla="*/ 77366 w 878410"/>
              <a:gd name="connsiteY2" fmla="*/ 112864 h 1325203"/>
              <a:gd name="connsiteX3" fmla="*/ 229757 w 878410"/>
              <a:gd name="connsiteY3" fmla="*/ 19060 h 1325203"/>
              <a:gd name="connsiteX4" fmla="*/ 566246 w 878410"/>
              <a:gd name="connsiteY4" fmla="*/ 15575 h 1325203"/>
              <a:gd name="connsiteX5" fmla="*/ 717366 w 878410"/>
              <a:gd name="connsiteY5" fmla="*/ 187554 h 1325203"/>
              <a:gd name="connsiteX6" fmla="*/ 860184 w 878410"/>
              <a:gd name="connsiteY6" fmla="*/ 980249 h 1325203"/>
              <a:gd name="connsiteX7" fmla="*/ 819942 w 878410"/>
              <a:gd name="connsiteY7" fmla="*/ 1254587 h 1325203"/>
              <a:gd name="connsiteX8" fmla="*/ 351698 w 878410"/>
              <a:gd name="connsiteY8" fmla="*/ 1319456 h 1325203"/>
              <a:gd name="connsiteX9" fmla="*/ 177736 w 878410"/>
              <a:gd name="connsiteY9" fmla="*/ 1144426 h 1325203"/>
              <a:gd name="connsiteX10" fmla="*/ 125663 w 878410"/>
              <a:gd name="connsiteY10" fmla="*/ 526081 h 1325203"/>
              <a:gd name="connsiteX11" fmla="*/ 6961 w 878410"/>
              <a:gd name="connsiteY11" fmla="*/ 560584 h 1325203"/>
              <a:gd name="connsiteX0" fmla="*/ 6961 w 879480"/>
              <a:gd name="connsiteY0" fmla="*/ 560584 h 1324478"/>
              <a:gd name="connsiteX1" fmla="*/ 96872 w 879480"/>
              <a:gd name="connsiteY1" fmla="*/ 392065 h 1324478"/>
              <a:gd name="connsiteX2" fmla="*/ 77366 w 879480"/>
              <a:gd name="connsiteY2" fmla="*/ 112864 h 1324478"/>
              <a:gd name="connsiteX3" fmla="*/ 229757 w 879480"/>
              <a:gd name="connsiteY3" fmla="*/ 19060 h 1324478"/>
              <a:gd name="connsiteX4" fmla="*/ 566246 w 879480"/>
              <a:gd name="connsiteY4" fmla="*/ 15575 h 1324478"/>
              <a:gd name="connsiteX5" fmla="*/ 717366 w 879480"/>
              <a:gd name="connsiteY5" fmla="*/ 187554 h 1324478"/>
              <a:gd name="connsiteX6" fmla="*/ 861931 w 879480"/>
              <a:gd name="connsiteY6" fmla="*/ 1026005 h 1324478"/>
              <a:gd name="connsiteX7" fmla="*/ 819942 w 879480"/>
              <a:gd name="connsiteY7" fmla="*/ 1254587 h 1324478"/>
              <a:gd name="connsiteX8" fmla="*/ 351698 w 879480"/>
              <a:gd name="connsiteY8" fmla="*/ 1319456 h 1324478"/>
              <a:gd name="connsiteX9" fmla="*/ 177736 w 879480"/>
              <a:gd name="connsiteY9" fmla="*/ 1144426 h 1324478"/>
              <a:gd name="connsiteX10" fmla="*/ 125663 w 879480"/>
              <a:gd name="connsiteY10" fmla="*/ 526081 h 1324478"/>
              <a:gd name="connsiteX11" fmla="*/ 6961 w 879480"/>
              <a:gd name="connsiteY11" fmla="*/ 560584 h 1324478"/>
              <a:gd name="connsiteX0" fmla="*/ 6961 w 864502"/>
              <a:gd name="connsiteY0" fmla="*/ 560584 h 1326578"/>
              <a:gd name="connsiteX1" fmla="*/ 96872 w 864502"/>
              <a:gd name="connsiteY1" fmla="*/ 392065 h 1326578"/>
              <a:gd name="connsiteX2" fmla="*/ 77366 w 864502"/>
              <a:gd name="connsiteY2" fmla="*/ 112864 h 1326578"/>
              <a:gd name="connsiteX3" fmla="*/ 229757 w 864502"/>
              <a:gd name="connsiteY3" fmla="*/ 19060 h 1326578"/>
              <a:gd name="connsiteX4" fmla="*/ 566246 w 864502"/>
              <a:gd name="connsiteY4" fmla="*/ 15575 h 1326578"/>
              <a:gd name="connsiteX5" fmla="*/ 717366 w 864502"/>
              <a:gd name="connsiteY5" fmla="*/ 187554 h 1326578"/>
              <a:gd name="connsiteX6" fmla="*/ 861931 w 864502"/>
              <a:gd name="connsiteY6" fmla="*/ 1026005 h 1326578"/>
              <a:gd name="connsiteX7" fmla="*/ 773212 w 864502"/>
              <a:gd name="connsiteY7" fmla="*/ 1266151 h 1326578"/>
              <a:gd name="connsiteX8" fmla="*/ 351698 w 864502"/>
              <a:gd name="connsiteY8" fmla="*/ 1319456 h 1326578"/>
              <a:gd name="connsiteX9" fmla="*/ 177736 w 864502"/>
              <a:gd name="connsiteY9" fmla="*/ 1144426 h 1326578"/>
              <a:gd name="connsiteX10" fmla="*/ 125663 w 864502"/>
              <a:gd name="connsiteY10" fmla="*/ 526081 h 1326578"/>
              <a:gd name="connsiteX11" fmla="*/ 6961 w 864502"/>
              <a:gd name="connsiteY11" fmla="*/ 560584 h 1326578"/>
              <a:gd name="connsiteX0" fmla="*/ 6961 w 864110"/>
              <a:gd name="connsiteY0" fmla="*/ 560584 h 1331877"/>
              <a:gd name="connsiteX1" fmla="*/ 96872 w 864110"/>
              <a:gd name="connsiteY1" fmla="*/ 392065 h 1331877"/>
              <a:gd name="connsiteX2" fmla="*/ 77366 w 864110"/>
              <a:gd name="connsiteY2" fmla="*/ 112864 h 1331877"/>
              <a:gd name="connsiteX3" fmla="*/ 229757 w 864110"/>
              <a:gd name="connsiteY3" fmla="*/ 19060 h 1331877"/>
              <a:gd name="connsiteX4" fmla="*/ 566246 w 864110"/>
              <a:gd name="connsiteY4" fmla="*/ 15575 h 1331877"/>
              <a:gd name="connsiteX5" fmla="*/ 717366 w 864110"/>
              <a:gd name="connsiteY5" fmla="*/ 187554 h 1331877"/>
              <a:gd name="connsiteX6" fmla="*/ 861931 w 864110"/>
              <a:gd name="connsiteY6" fmla="*/ 1026005 h 1331877"/>
              <a:gd name="connsiteX7" fmla="*/ 773212 w 864110"/>
              <a:gd name="connsiteY7" fmla="*/ 1266151 h 1331877"/>
              <a:gd name="connsiteX8" fmla="*/ 386884 w 864110"/>
              <a:gd name="connsiteY8" fmla="*/ 1325422 h 1331877"/>
              <a:gd name="connsiteX9" fmla="*/ 177736 w 864110"/>
              <a:gd name="connsiteY9" fmla="*/ 1144426 h 1331877"/>
              <a:gd name="connsiteX10" fmla="*/ 125663 w 864110"/>
              <a:gd name="connsiteY10" fmla="*/ 526081 h 1331877"/>
              <a:gd name="connsiteX11" fmla="*/ 6961 w 864110"/>
              <a:gd name="connsiteY11" fmla="*/ 560584 h 1331877"/>
              <a:gd name="connsiteX0" fmla="*/ 6961 w 864110"/>
              <a:gd name="connsiteY0" fmla="*/ 560584 h 1332354"/>
              <a:gd name="connsiteX1" fmla="*/ 96872 w 864110"/>
              <a:gd name="connsiteY1" fmla="*/ 392065 h 1332354"/>
              <a:gd name="connsiteX2" fmla="*/ 77366 w 864110"/>
              <a:gd name="connsiteY2" fmla="*/ 112864 h 1332354"/>
              <a:gd name="connsiteX3" fmla="*/ 229757 w 864110"/>
              <a:gd name="connsiteY3" fmla="*/ 19060 h 1332354"/>
              <a:gd name="connsiteX4" fmla="*/ 566246 w 864110"/>
              <a:gd name="connsiteY4" fmla="*/ 15575 h 1332354"/>
              <a:gd name="connsiteX5" fmla="*/ 717366 w 864110"/>
              <a:gd name="connsiteY5" fmla="*/ 187554 h 1332354"/>
              <a:gd name="connsiteX6" fmla="*/ 861931 w 864110"/>
              <a:gd name="connsiteY6" fmla="*/ 1026005 h 1332354"/>
              <a:gd name="connsiteX7" fmla="*/ 773212 w 864110"/>
              <a:gd name="connsiteY7" fmla="*/ 1266151 h 1332354"/>
              <a:gd name="connsiteX8" fmla="*/ 386884 w 864110"/>
              <a:gd name="connsiteY8" fmla="*/ 1325422 h 1332354"/>
              <a:gd name="connsiteX9" fmla="*/ 197485 w 864110"/>
              <a:gd name="connsiteY9" fmla="*/ 1137282 h 1332354"/>
              <a:gd name="connsiteX10" fmla="*/ 125663 w 864110"/>
              <a:gd name="connsiteY10" fmla="*/ 526081 h 1332354"/>
              <a:gd name="connsiteX11" fmla="*/ 6961 w 864110"/>
              <a:gd name="connsiteY11" fmla="*/ 560584 h 1332354"/>
              <a:gd name="connsiteX0" fmla="*/ 6961 w 864110"/>
              <a:gd name="connsiteY0" fmla="*/ 560674 h 1332444"/>
              <a:gd name="connsiteX1" fmla="*/ 96872 w 864110"/>
              <a:gd name="connsiteY1" fmla="*/ 392155 h 1332444"/>
              <a:gd name="connsiteX2" fmla="*/ 79552 w 864110"/>
              <a:gd name="connsiteY2" fmla="*/ 114810 h 1332444"/>
              <a:gd name="connsiteX3" fmla="*/ 229757 w 864110"/>
              <a:gd name="connsiteY3" fmla="*/ 19150 h 1332444"/>
              <a:gd name="connsiteX4" fmla="*/ 566246 w 864110"/>
              <a:gd name="connsiteY4" fmla="*/ 15665 h 1332444"/>
              <a:gd name="connsiteX5" fmla="*/ 717366 w 864110"/>
              <a:gd name="connsiteY5" fmla="*/ 187644 h 1332444"/>
              <a:gd name="connsiteX6" fmla="*/ 861931 w 864110"/>
              <a:gd name="connsiteY6" fmla="*/ 1026095 h 1332444"/>
              <a:gd name="connsiteX7" fmla="*/ 773212 w 864110"/>
              <a:gd name="connsiteY7" fmla="*/ 1266241 h 1332444"/>
              <a:gd name="connsiteX8" fmla="*/ 386884 w 864110"/>
              <a:gd name="connsiteY8" fmla="*/ 1325512 h 1332444"/>
              <a:gd name="connsiteX9" fmla="*/ 197485 w 864110"/>
              <a:gd name="connsiteY9" fmla="*/ 1137372 h 1332444"/>
              <a:gd name="connsiteX10" fmla="*/ 125663 w 864110"/>
              <a:gd name="connsiteY10" fmla="*/ 526171 h 1332444"/>
              <a:gd name="connsiteX11" fmla="*/ 6961 w 864110"/>
              <a:gd name="connsiteY11" fmla="*/ 560674 h 1332444"/>
              <a:gd name="connsiteX0" fmla="*/ 8576 w 843625"/>
              <a:gd name="connsiteY0" fmla="*/ 550409 h 1332444"/>
              <a:gd name="connsiteX1" fmla="*/ 76387 w 843625"/>
              <a:gd name="connsiteY1" fmla="*/ 392155 h 1332444"/>
              <a:gd name="connsiteX2" fmla="*/ 59067 w 843625"/>
              <a:gd name="connsiteY2" fmla="*/ 114810 h 1332444"/>
              <a:gd name="connsiteX3" fmla="*/ 209272 w 843625"/>
              <a:gd name="connsiteY3" fmla="*/ 19150 h 1332444"/>
              <a:gd name="connsiteX4" fmla="*/ 545761 w 843625"/>
              <a:gd name="connsiteY4" fmla="*/ 15665 h 1332444"/>
              <a:gd name="connsiteX5" fmla="*/ 696881 w 843625"/>
              <a:gd name="connsiteY5" fmla="*/ 187644 h 1332444"/>
              <a:gd name="connsiteX6" fmla="*/ 841446 w 843625"/>
              <a:gd name="connsiteY6" fmla="*/ 1026095 h 1332444"/>
              <a:gd name="connsiteX7" fmla="*/ 752727 w 843625"/>
              <a:gd name="connsiteY7" fmla="*/ 1266241 h 1332444"/>
              <a:gd name="connsiteX8" fmla="*/ 366399 w 843625"/>
              <a:gd name="connsiteY8" fmla="*/ 1325512 h 1332444"/>
              <a:gd name="connsiteX9" fmla="*/ 177000 w 843625"/>
              <a:gd name="connsiteY9" fmla="*/ 1137372 h 1332444"/>
              <a:gd name="connsiteX10" fmla="*/ 105178 w 843625"/>
              <a:gd name="connsiteY10" fmla="*/ 526171 h 1332444"/>
              <a:gd name="connsiteX11" fmla="*/ 8576 w 843625"/>
              <a:gd name="connsiteY11" fmla="*/ 550409 h 1332444"/>
              <a:gd name="connsiteX0" fmla="*/ 8576 w 843625"/>
              <a:gd name="connsiteY0" fmla="*/ 550409 h 1332444"/>
              <a:gd name="connsiteX1" fmla="*/ 76387 w 843625"/>
              <a:gd name="connsiteY1" fmla="*/ 392155 h 1332444"/>
              <a:gd name="connsiteX2" fmla="*/ 59067 w 843625"/>
              <a:gd name="connsiteY2" fmla="*/ 114810 h 1332444"/>
              <a:gd name="connsiteX3" fmla="*/ 209272 w 843625"/>
              <a:gd name="connsiteY3" fmla="*/ 19150 h 1332444"/>
              <a:gd name="connsiteX4" fmla="*/ 545761 w 843625"/>
              <a:gd name="connsiteY4" fmla="*/ 15665 h 1332444"/>
              <a:gd name="connsiteX5" fmla="*/ 696881 w 843625"/>
              <a:gd name="connsiteY5" fmla="*/ 187644 h 1332444"/>
              <a:gd name="connsiteX6" fmla="*/ 841446 w 843625"/>
              <a:gd name="connsiteY6" fmla="*/ 1026095 h 1332444"/>
              <a:gd name="connsiteX7" fmla="*/ 752727 w 843625"/>
              <a:gd name="connsiteY7" fmla="*/ 1266241 h 1332444"/>
              <a:gd name="connsiteX8" fmla="*/ 366399 w 843625"/>
              <a:gd name="connsiteY8" fmla="*/ 1325512 h 1332444"/>
              <a:gd name="connsiteX9" fmla="*/ 177000 w 843625"/>
              <a:gd name="connsiteY9" fmla="*/ 1137372 h 1332444"/>
              <a:gd name="connsiteX10" fmla="*/ 105178 w 843625"/>
              <a:gd name="connsiteY10" fmla="*/ 526171 h 1332444"/>
              <a:gd name="connsiteX11" fmla="*/ 8576 w 843625"/>
              <a:gd name="connsiteY11" fmla="*/ 550409 h 1332444"/>
              <a:gd name="connsiteX0" fmla="*/ 8576 w 843625"/>
              <a:gd name="connsiteY0" fmla="*/ 550409 h 1332528"/>
              <a:gd name="connsiteX1" fmla="*/ 76387 w 843625"/>
              <a:gd name="connsiteY1" fmla="*/ 392155 h 1332528"/>
              <a:gd name="connsiteX2" fmla="*/ 59067 w 843625"/>
              <a:gd name="connsiteY2" fmla="*/ 114810 h 1332528"/>
              <a:gd name="connsiteX3" fmla="*/ 209272 w 843625"/>
              <a:gd name="connsiteY3" fmla="*/ 19150 h 1332528"/>
              <a:gd name="connsiteX4" fmla="*/ 545761 w 843625"/>
              <a:gd name="connsiteY4" fmla="*/ 15665 h 1332528"/>
              <a:gd name="connsiteX5" fmla="*/ 696881 w 843625"/>
              <a:gd name="connsiteY5" fmla="*/ 187644 h 1332528"/>
              <a:gd name="connsiteX6" fmla="*/ 841446 w 843625"/>
              <a:gd name="connsiteY6" fmla="*/ 1026095 h 1332528"/>
              <a:gd name="connsiteX7" fmla="*/ 752727 w 843625"/>
              <a:gd name="connsiteY7" fmla="*/ 1266241 h 1332528"/>
              <a:gd name="connsiteX8" fmla="*/ 366399 w 843625"/>
              <a:gd name="connsiteY8" fmla="*/ 1325512 h 1332528"/>
              <a:gd name="connsiteX9" fmla="*/ 184643 w 843625"/>
              <a:gd name="connsiteY9" fmla="*/ 1136120 h 1332528"/>
              <a:gd name="connsiteX10" fmla="*/ 105178 w 843625"/>
              <a:gd name="connsiteY10" fmla="*/ 526171 h 1332528"/>
              <a:gd name="connsiteX11" fmla="*/ 8576 w 843625"/>
              <a:gd name="connsiteY11" fmla="*/ 550409 h 1332528"/>
              <a:gd name="connsiteX0" fmla="*/ 8576 w 843404"/>
              <a:gd name="connsiteY0" fmla="*/ 550409 h 1327013"/>
              <a:gd name="connsiteX1" fmla="*/ 76387 w 843404"/>
              <a:gd name="connsiteY1" fmla="*/ 392155 h 1327013"/>
              <a:gd name="connsiteX2" fmla="*/ 59067 w 843404"/>
              <a:gd name="connsiteY2" fmla="*/ 114810 h 1327013"/>
              <a:gd name="connsiteX3" fmla="*/ 209272 w 843404"/>
              <a:gd name="connsiteY3" fmla="*/ 19150 h 1327013"/>
              <a:gd name="connsiteX4" fmla="*/ 545761 w 843404"/>
              <a:gd name="connsiteY4" fmla="*/ 15665 h 1327013"/>
              <a:gd name="connsiteX5" fmla="*/ 696881 w 843404"/>
              <a:gd name="connsiteY5" fmla="*/ 187644 h 1327013"/>
              <a:gd name="connsiteX6" fmla="*/ 841446 w 843404"/>
              <a:gd name="connsiteY6" fmla="*/ 1026095 h 1327013"/>
              <a:gd name="connsiteX7" fmla="*/ 752727 w 843404"/>
              <a:gd name="connsiteY7" fmla="*/ 1266241 h 1327013"/>
              <a:gd name="connsiteX8" fmla="*/ 390961 w 843404"/>
              <a:gd name="connsiteY8" fmla="*/ 1319274 h 1327013"/>
              <a:gd name="connsiteX9" fmla="*/ 184643 w 843404"/>
              <a:gd name="connsiteY9" fmla="*/ 1136120 h 1327013"/>
              <a:gd name="connsiteX10" fmla="*/ 105178 w 843404"/>
              <a:gd name="connsiteY10" fmla="*/ 526171 h 1327013"/>
              <a:gd name="connsiteX11" fmla="*/ 8576 w 843404"/>
              <a:gd name="connsiteY11" fmla="*/ 550409 h 1327013"/>
              <a:gd name="connsiteX0" fmla="*/ 8576 w 843404"/>
              <a:gd name="connsiteY0" fmla="*/ 567995 h 1344599"/>
              <a:gd name="connsiteX1" fmla="*/ 76387 w 843404"/>
              <a:gd name="connsiteY1" fmla="*/ 409741 h 1344599"/>
              <a:gd name="connsiteX2" fmla="*/ 59067 w 843404"/>
              <a:gd name="connsiteY2" fmla="*/ 132396 h 1344599"/>
              <a:gd name="connsiteX3" fmla="*/ 262200 w 843404"/>
              <a:gd name="connsiteY3" fmla="*/ 8133 h 1344599"/>
              <a:gd name="connsiteX4" fmla="*/ 545761 w 843404"/>
              <a:gd name="connsiteY4" fmla="*/ 33251 h 1344599"/>
              <a:gd name="connsiteX5" fmla="*/ 696881 w 843404"/>
              <a:gd name="connsiteY5" fmla="*/ 205230 h 1344599"/>
              <a:gd name="connsiteX6" fmla="*/ 841446 w 843404"/>
              <a:gd name="connsiteY6" fmla="*/ 1043681 h 1344599"/>
              <a:gd name="connsiteX7" fmla="*/ 752727 w 843404"/>
              <a:gd name="connsiteY7" fmla="*/ 1283827 h 1344599"/>
              <a:gd name="connsiteX8" fmla="*/ 390961 w 843404"/>
              <a:gd name="connsiteY8" fmla="*/ 1336860 h 1344599"/>
              <a:gd name="connsiteX9" fmla="*/ 184643 w 843404"/>
              <a:gd name="connsiteY9" fmla="*/ 1153706 h 1344599"/>
              <a:gd name="connsiteX10" fmla="*/ 105178 w 843404"/>
              <a:gd name="connsiteY10" fmla="*/ 543757 h 1344599"/>
              <a:gd name="connsiteX11" fmla="*/ 8576 w 843404"/>
              <a:gd name="connsiteY11" fmla="*/ 567995 h 1344599"/>
              <a:gd name="connsiteX0" fmla="*/ 8576 w 843404"/>
              <a:gd name="connsiteY0" fmla="*/ 567509 h 1344113"/>
              <a:gd name="connsiteX1" fmla="*/ 76387 w 843404"/>
              <a:gd name="connsiteY1" fmla="*/ 409255 h 1344113"/>
              <a:gd name="connsiteX2" fmla="*/ 99190 w 843404"/>
              <a:gd name="connsiteY2" fmla="*/ 125338 h 1344113"/>
              <a:gd name="connsiteX3" fmla="*/ 262200 w 843404"/>
              <a:gd name="connsiteY3" fmla="*/ 7647 h 1344113"/>
              <a:gd name="connsiteX4" fmla="*/ 545761 w 843404"/>
              <a:gd name="connsiteY4" fmla="*/ 32765 h 1344113"/>
              <a:gd name="connsiteX5" fmla="*/ 696881 w 843404"/>
              <a:gd name="connsiteY5" fmla="*/ 204744 h 1344113"/>
              <a:gd name="connsiteX6" fmla="*/ 841446 w 843404"/>
              <a:gd name="connsiteY6" fmla="*/ 1043195 h 1344113"/>
              <a:gd name="connsiteX7" fmla="*/ 752727 w 843404"/>
              <a:gd name="connsiteY7" fmla="*/ 1283341 h 1344113"/>
              <a:gd name="connsiteX8" fmla="*/ 390961 w 843404"/>
              <a:gd name="connsiteY8" fmla="*/ 1336374 h 1344113"/>
              <a:gd name="connsiteX9" fmla="*/ 184643 w 843404"/>
              <a:gd name="connsiteY9" fmla="*/ 1153220 h 1344113"/>
              <a:gd name="connsiteX10" fmla="*/ 105178 w 843404"/>
              <a:gd name="connsiteY10" fmla="*/ 543271 h 1344113"/>
              <a:gd name="connsiteX11" fmla="*/ 8576 w 843404"/>
              <a:gd name="connsiteY11" fmla="*/ 567509 h 1344113"/>
              <a:gd name="connsiteX0" fmla="*/ 8576 w 843404"/>
              <a:gd name="connsiteY0" fmla="*/ 566478 h 1343082"/>
              <a:gd name="connsiteX1" fmla="*/ 76387 w 843404"/>
              <a:gd name="connsiteY1" fmla="*/ 408224 h 1343082"/>
              <a:gd name="connsiteX2" fmla="*/ 99190 w 843404"/>
              <a:gd name="connsiteY2" fmla="*/ 124307 h 1343082"/>
              <a:gd name="connsiteX3" fmla="*/ 262200 w 843404"/>
              <a:gd name="connsiteY3" fmla="*/ 6616 h 1343082"/>
              <a:gd name="connsiteX4" fmla="*/ 579343 w 843404"/>
              <a:gd name="connsiteY4" fmla="*/ 35092 h 1343082"/>
              <a:gd name="connsiteX5" fmla="*/ 696881 w 843404"/>
              <a:gd name="connsiteY5" fmla="*/ 203713 h 1343082"/>
              <a:gd name="connsiteX6" fmla="*/ 841446 w 843404"/>
              <a:gd name="connsiteY6" fmla="*/ 1042164 h 1343082"/>
              <a:gd name="connsiteX7" fmla="*/ 752727 w 843404"/>
              <a:gd name="connsiteY7" fmla="*/ 1282310 h 1343082"/>
              <a:gd name="connsiteX8" fmla="*/ 390961 w 843404"/>
              <a:gd name="connsiteY8" fmla="*/ 1335343 h 1343082"/>
              <a:gd name="connsiteX9" fmla="*/ 184643 w 843404"/>
              <a:gd name="connsiteY9" fmla="*/ 1152189 h 1343082"/>
              <a:gd name="connsiteX10" fmla="*/ 105178 w 843404"/>
              <a:gd name="connsiteY10" fmla="*/ 542240 h 1343082"/>
              <a:gd name="connsiteX11" fmla="*/ 8576 w 843404"/>
              <a:gd name="connsiteY11" fmla="*/ 566478 h 1343082"/>
              <a:gd name="connsiteX0" fmla="*/ 8576 w 843404"/>
              <a:gd name="connsiteY0" fmla="*/ 580816 h 1357420"/>
              <a:gd name="connsiteX1" fmla="*/ 76387 w 843404"/>
              <a:gd name="connsiteY1" fmla="*/ 422562 h 1357420"/>
              <a:gd name="connsiteX2" fmla="*/ 99190 w 843404"/>
              <a:gd name="connsiteY2" fmla="*/ 138645 h 1357420"/>
              <a:gd name="connsiteX3" fmla="*/ 308863 w 843404"/>
              <a:gd name="connsiteY3" fmla="*/ 4451 h 1357420"/>
              <a:gd name="connsiteX4" fmla="*/ 579343 w 843404"/>
              <a:gd name="connsiteY4" fmla="*/ 49430 h 1357420"/>
              <a:gd name="connsiteX5" fmla="*/ 696881 w 843404"/>
              <a:gd name="connsiteY5" fmla="*/ 218051 h 1357420"/>
              <a:gd name="connsiteX6" fmla="*/ 841446 w 843404"/>
              <a:gd name="connsiteY6" fmla="*/ 1056502 h 1357420"/>
              <a:gd name="connsiteX7" fmla="*/ 752727 w 843404"/>
              <a:gd name="connsiteY7" fmla="*/ 1296648 h 1357420"/>
              <a:gd name="connsiteX8" fmla="*/ 390961 w 843404"/>
              <a:gd name="connsiteY8" fmla="*/ 1349681 h 1357420"/>
              <a:gd name="connsiteX9" fmla="*/ 184643 w 843404"/>
              <a:gd name="connsiteY9" fmla="*/ 1166527 h 1357420"/>
              <a:gd name="connsiteX10" fmla="*/ 105178 w 843404"/>
              <a:gd name="connsiteY10" fmla="*/ 556578 h 1357420"/>
              <a:gd name="connsiteX11" fmla="*/ 8576 w 843404"/>
              <a:gd name="connsiteY11" fmla="*/ 580816 h 1357420"/>
              <a:gd name="connsiteX0" fmla="*/ 8576 w 842535"/>
              <a:gd name="connsiteY0" fmla="*/ 580879 h 1357483"/>
              <a:gd name="connsiteX1" fmla="*/ 76387 w 842535"/>
              <a:gd name="connsiteY1" fmla="*/ 422625 h 1357483"/>
              <a:gd name="connsiteX2" fmla="*/ 99190 w 842535"/>
              <a:gd name="connsiteY2" fmla="*/ 138708 h 1357483"/>
              <a:gd name="connsiteX3" fmla="*/ 308863 w 842535"/>
              <a:gd name="connsiteY3" fmla="*/ 4514 h 1357483"/>
              <a:gd name="connsiteX4" fmla="*/ 579343 w 842535"/>
              <a:gd name="connsiteY4" fmla="*/ 49493 h 1357483"/>
              <a:gd name="connsiteX5" fmla="*/ 714903 w 842535"/>
              <a:gd name="connsiteY5" fmla="*/ 221806 h 1357483"/>
              <a:gd name="connsiteX6" fmla="*/ 841446 w 842535"/>
              <a:gd name="connsiteY6" fmla="*/ 1056565 h 1357483"/>
              <a:gd name="connsiteX7" fmla="*/ 752727 w 842535"/>
              <a:gd name="connsiteY7" fmla="*/ 1296711 h 1357483"/>
              <a:gd name="connsiteX8" fmla="*/ 390961 w 842535"/>
              <a:gd name="connsiteY8" fmla="*/ 1349744 h 1357483"/>
              <a:gd name="connsiteX9" fmla="*/ 184643 w 842535"/>
              <a:gd name="connsiteY9" fmla="*/ 1166590 h 1357483"/>
              <a:gd name="connsiteX10" fmla="*/ 105178 w 842535"/>
              <a:gd name="connsiteY10" fmla="*/ 556641 h 1357483"/>
              <a:gd name="connsiteX11" fmla="*/ 8576 w 842535"/>
              <a:gd name="connsiteY11" fmla="*/ 580879 h 1357483"/>
              <a:gd name="connsiteX0" fmla="*/ 8576 w 842535"/>
              <a:gd name="connsiteY0" fmla="*/ 577971 h 1354575"/>
              <a:gd name="connsiteX1" fmla="*/ 76387 w 842535"/>
              <a:gd name="connsiteY1" fmla="*/ 419717 h 1354575"/>
              <a:gd name="connsiteX2" fmla="*/ 99190 w 842535"/>
              <a:gd name="connsiteY2" fmla="*/ 135800 h 1354575"/>
              <a:gd name="connsiteX3" fmla="*/ 308863 w 842535"/>
              <a:gd name="connsiteY3" fmla="*/ 1606 h 1354575"/>
              <a:gd name="connsiteX4" fmla="*/ 714903 w 842535"/>
              <a:gd name="connsiteY4" fmla="*/ 218898 h 1354575"/>
              <a:gd name="connsiteX5" fmla="*/ 841446 w 842535"/>
              <a:gd name="connsiteY5" fmla="*/ 1053657 h 1354575"/>
              <a:gd name="connsiteX6" fmla="*/ 752727 w 842535"/>
              <a:gd name="connsiteY6" fmla="*/ 1293803 h 1354575"/>
              <a:gd name="connsiteX7" fmla="*/ 390961 w 842535"/>
              <a:gd name="connsiteY7" fmla="*/ 1346836 h 1354575"/>
              <a:gd name="connsiteX8" fmla="*/ 184643 w 842535"/>
              <a:gd name="connsiteY8" fmla="*/ 1163682 h 1354575"/>
              <a:gd name="connsiteX9" fmla="*/ 105178 w 842535"/>
              <a:gd name="connsiteY9" fmla="*/ 553733 h 1354575"/>
              <a:gd name="connsiteX10" fmla="*/ 8576 w 842535"/>
              <a:gd name="connsiteY10" fmla="*/ 577971 h 1354575"/>
              <a:gd name="connsiteX0" fmla="*/ 8576 w 841897"/>
              <a:gd name="connsiteY0" fmla="*/ 576547 h 1353151"/>
              <a:gd name="connsiteX1" fmla="*/ 76387 w 841897"/>
              <a:gd name="connsiteY1" fmla="*/ 418293 h 1353151"/>
              <a:gd name="connsiteX2" fmla="*/ 99190 w 841897"/>
              <a:gd name="connsiteY2" fmla="*/ 134376 h 1353151"/>
              <a:gd name="connsiteX3" fmla="*/ 308863 w 841897"/>
              <a:gd name="connsiteY3" fmla="*/ 182 h 1353151"/>
              <a:gd name="connsiteX4" fmla="*/ 730941 w 841897"/>
              <a:gd name="connsiteY4" fmla="*/ 159475 h 1353151"/>
              <a:gd name="connsiteX5" fmla="*/ 841446 w 841897"/>
              <a:gd name="connsiteY5" fmla="*/ 1052233 h 1353151"/>
              <a:gd name="connsiteX6" fmla="*/ 752727 w 841897"/>
              <a:gd name="connsiteY6" fmla="*/ 1292379 h 1353151"/>
              <a:gd name="connsiteX7" fmla="*/ 390961 w 841897"/>
              <a:gd name="connsiteY7" fmla="*/ 1345412 h 1353151"/>
              <a:gd name="connsiteX8" fmla="*/ 184643 w 841897"/>
              <a:gd name="connsiteY8" fmla="*/ 1162258 h 1353151"/>
              <a:gd name="connsiteX9" fmla="*/ 105178 w 841897"/>
              <a:gd name="connsiteY9" fmla="*/ 552309 h 1353151"/>
              <a:gd name="connsiteX10" fmla="*/ 8576 w 841897"/>
              <a:gd name="connsiteY10" fmla="*/ 576547 h 1353151"/>
              <a:gd name="connsiteX0" fmla="*/ 8576 w 852902"/>
              <a:gd name="connsiteY0" fmla="*/ 576547 h 1354413"/>
              <a:gd name="connsiteX1" fmla="*/ 76387 w 852902"/>
              <a:gd name="connsiteY1" fmla="*/ 418293 h 1354413"/>
              <a:gd name="connsiteX2" fmla="*/ 99190 w 852902"/>
              <a:gd name="connsiteY2" fmla="*/ 134376 h 1354413"/>
              <a:gd name="connsiteX3" fmla="*/ 308863 w 852902"/>
              <a:gd name="connsiteY3" fmla="*/ 182 h 1354413"/>
              <a:gd name="connsiteX4" fmla="*/ 730941 w 852902"/>
              <a:gd name="connsiteY4" fmla="*/ 159475 h 1354413"/>
              <a:gd name="connsiteX5" fmla="*/ 852579 w 852902"/>
              <a:gd name="connsiteY5" fmla="*/ 1001682 h 1354413"/>
              <a:gd name="connsiteX6" fmla="*/ 752727 w 852902"/>
              <a:gd name="connsiteY6" fmla="*/ 1292379 h 1354413"/>
              <a:gd name="connsiteX7" fmla="*/ 390961 w 852902"/>
              <a:gd name="connsiteY7" fmla="*/ 1345412 h 1354413"/>
              <a:gd name="connsiteX8" fmla="*/ 184643 w 852902"/>
              <a:gd name="connsiteY8" fmla="*/ 1162258 h 1354413"/>
              <a:gd name="connsiteX9" fmla="*/ 105178 w 852902"/>
              <a:gd name="connsiteY9" fmla="*/ 552309 h 1354413"/>
              <a:gd name="connsiteX10" fmla="*/ 8576 w 852902"/>
              <a:gd name="connsiteY10" fmla="*/ 576547 h 1354413"/>
              <a:gd name="connsiteX0" fmla="*/ 9753 w 842440"/>
              <a:gd name="connsiteY0" fmla="*/ 568913 h 1354413"/>
              <a:gd name="connsiteX1" fmla="*/ 65925 w 842440"/>
              <a:gd name="connsiteY1" fmla="*/ 418293 h 1354413"/>
              <a:gd name="connsiteX2" fmla="*/ 88728 w 842440"/>
              <a:gd name="connsiteY2" fmla="*/ 134376 h 1354413"/>
              <a:gd name="connsiteX3" fmla="*/ 298401 w 842440"/>
              <a:gd name="connsiteY3" fmla="*/ 182 h 1354413"/>
              <a:gd name="connsiteX4" fmla="*/ 720479 w 842440"/>
              <a:gd name="connsiteY4" fmla="*/ 159475 h 1354413"/>
              <a:gd name="connsiteX5" fmla="*/ 842117 w 842440"/>
              <a:gd name="connsiteY5" fmla="*/ 1001682 h 1354413"/>
              <a:gd name="connsiteX6" fmla="*/ 742265 w 842440"/>
              <a:gd name="connsiteY6" fmla="*/ 1292379 h 1354413"/>
              <a:gd name="connsiteX7" fmla="*/ 380499 w 842440"/>
              <a:gd name="connsiteY7" fmla="*/ 1345412 h 1354413"/>
              <a:gd name="connsiteX8" fmla="*/ 174181 w 842440"/>
              <a:gd name="connsiteY8" fmla="*/ 1162258 h 1354413"/>
              <a:gd name="connsiteX9" fmla="*/ 94716 w 842440"/>
              <a:gd name="connsiteY9" fmla="*/ 552309 h 1354413"/>
              <a:gd name="connsiteX10" fmla="*/ 9753 w 842440"/>
              <a:gd name="connsiteY10" fmla="*/ 568913 h 1354413"/>
              <a:gd name="connsiteX0" fmla="*/ 9475 w 842162"/>
              <a:gd name="connsiteY0" fmla="*/ 568921 h 1354421"/>
              <a:gd name="connsiteX1" fmla="*/ 68141 w 842162"/>
              <a:gd name="connsiteY1" fmla="*/ 437939 h 1354421"/>
              <a:gd name="connsiteX2" fmla="*/ 88450 w 842162"/>
              <a:gd name="connsiteY2" fmla="*/ 134384 h 1354421"/>
              <a:gd name="connsiteX3" fmla="*/ 298123 w 842162"/>
              <a:gd name="connsiteY3" fmla="*/ 190 h 1354421"/>
              <a:gd name="connsiteX4" fmla="*/ 720201 w 842162"/>
              <a:gd name="connsiteY4" fmla="*/ 159483 h 1354421"/>
              <a:gd name="connsiteX5" fmla="*/ 841839 w 842162"/>
              <a:gd name="connsiteY5" fmla="*/ 1001690 h 1354421"/>
              <a:gd name="connsiteX6" fmla="*/ 741987 w 842162"/>
              <a:gd name="connsiteY6" fmla="*/ 1292387 h 1354421"/>
              <a:gd name="connsiteX7" fmla="*/ 380221 w 842162"/>
              <a:gd name="connsiteY7" fmla="*/ 1345420 h 1354421"/>
              <a:gd name="connsiteX8" fmla="*/ 173903 w 842162"/>
              <a:gd name="connsiteY8" fmla="*/ 1162266 h 1354421"/>
              <a:gd name="connsiteX9" fmla="*/ 94438 w 842162"/>
              <a:gd name="connsiteY9" fmla="*/ 552317 h 1354421"/>
              <a:gd name="connsiteX10" fmla="*/ 9475 w 842162"/>
              <a:gd name="connsiteY10" fmla="*/ 568921 h 1354421"/>
              <a:gd name="connsiteX0" fmla="*/ 9475 w 842162"/>
              <a:gd name="connsiteY0" fmla="*/ 568732 h 1354232"/>
              <a:gd name="connsiteX1" fmla="*/ 68141 w 842162"/>
              <a:gd name="connsiteY1" fmla="*/ 437750 h 1354232"/>
              <a:gd name="connsiteX2" fmla="*/ 86360 w 842162"/>
              <a:gd name="connsiteY2" fmla="*/ 157448 h 1354232"/>
              <a:gd name="connsiteX3" fmla="*/ 298123 w 842162"/>
              <a:gd name="connsiteY3" fmla="*/ 1 h 1354232"/>
              <a:gd name="connsiteX4" fmla="*/ 720201 w 842162"/>
              <a:gd name="connsiteY4" fmla="*/ 159294 h 1354232"/>
              <a:gd name="connsiteX5" fmla="*/ 841839 w 842162"/>
              <a:gd name="connsiteY5" fmla="*/ 1001501 h 1354232"/>
              <a:gd name="connsiteX6" fmla="*/ 741987 w 842162"/>
              <a:gd name="connsiteY6" fmla="*/ 1292198 h 1354232"/>
              <a:gd name="connsiteX7" fmla="*/ 380221 w 842162"/>
              <a:gd name="connsiteY7" fmla="*/ 1345231 h 1354232"/>
              <a:gd name="connsiteX8" fmla="*/ 173903 w 842162"/>
              <a:gd name="connsiteY8" fmla="*/ 1162077 h 1354232"/>
              <a:gd name="connsiteX9" fmla="*/ 94438 w 842162"/>
              <a:gd name="connsiteY9" fmla="*/ 552128 h 1354232"/>
              <a:gd name="connsiteX10" fmla="*/ 9475 w 842162"/>
              <a:gd name="connsiteY10" fmla="*/ 568732 h 1354232"/>
              <a:gd name="connsiteX0" fmla="*/ 9475 w 842162"/>
              <a:gd name="connsiteY0" fmla="*/ 553089 h 1338589"/>
              <a:gd name="connsiteX1" fmla="*/ 68141 w 842162"/>
              <a:gd name="connsiteY1" fmla="*/ 422107 h 1338589"/>
              <a:gd name="connsiteX2" fmla="*/ 86360 w 842162"/>
              <a:gd name="connsiteY2" fmla="*/ 141805 h 1338589"/>
              <a:gd name="connsiteX3" fmla="*/ 302731 w 842162"/>
              <a:gd name="connsiteY3" fmla="*/ 786 h 1338589"/>
              <a:gd name="connsiteX4" fmla="*/ 720201 w 842162"/>
              <a:gd name="connsiteY4" fmla="*/ 143651 h 1338589"/>
              <a:gd name="connsiteX5" fmla="*/ 841839 w 842162"/>
              <a:gd name="connsiteY5" fmla="*/ 985858 h 1338589"/>
              <a:gd name="connsiteX6" fmla="*/ 741987 w 842162"/>
              <a:gd name="connsiteY6" fmla="*/ 1276555 h 1338589"/>
              <a:gd name="connsiteX7" fmla="*/ 380221 w 842162"/>
              <a:gd name="connsiteY7" fmla="*/ 1329588 h 1338589"/>
              <a:gd name="connsiteX8" fmla="*/ 173903 w 842162"/>
              <a:gd name="connsiteY8" fmla="*/ 1146434 h 1338589"/>
              <a:gd name="connsiteX9" fmla="*/ 94438 w 842162"/>
              <a:gd name="connsiteY9" fmla="*/ 536485 h 1338589"/>
              <a:gd name="connsiteX10" fmla="*/ 9475 w 842162"/>
              <a:gd name="connsiteY10" fmla="*/ 553089 h 1338589"/>
              <a:gd name="connsiteX0" fmla="*/ 9475 w 842162"/>
              <a:gd name="connsiteY0" fmla="*/ 556656 h 1342156"/>
              <a:gd name="connsiteX1" fmla="*/ 68141 w 842162"/>
              <a:gd name="connsiteY1" fmla="*/ 425674 h 1342156"/>
              <a:gd name="connsiteX2" fmla="*/ 86360 w 842162"/>
              <a:gd name="connsiteY2" fmla="*/ 145372 h 1342156"/>
              <a:gd name="connsiteX3" fmla="*/ 302731 w 842162"/>
              <a:gd name="connsiteY3" fmla="*/ 4353 h 1342156"/>
              <a:gd name="connsiteX4" fmla="*/ 720201 w 842162"/>
              <a:gd name="connsiteY4" fmla="*/ 147218 h 1342156"/>
              <a:gd name="connsiteX5" fmla="*/ 841839 w 842162"/>
              <a:gd name="connsiteY5" fmla="*/ 989425 h 1342156"/>
              <a:gd name="connsiteX6" fmla="*/ 741987 w 842162"/>
              <a:gd name="connsiteY6" fmla="*/ 1280122 h 1342156"/>
              <a:gd name="connsiteX7" fmla="*/ 380221 w 842162"/>
              <a:gd name="connsiteY7" fmla="*/ 1333155 h 1342156"/>
              <a:gd name="connsiteX8" fmla="*/ 173903 w 842162"/>
              <a:gd name="connsiteY8" fmla="*/ 1150001 h 1342156"/>
              <a:gd name="connsiteX9" fmla="*/ 94438 w 842162"/>
              <a:gd name="connsiteY9" fmla="*/ 540052 h 1342156"/>
              <a:gd name="connsiteX10" fmla="*/ 9475 w 842162"/>
              <a:gd name="connsiteY10" fmla="*/ 556656 h 1342156"/>
              <a:gd name="connsiteX0" fmla="*/ 9475 w 842162"/>
              <a:gd name="connsiteY0" fmla="*/ 553349 h 1338849"/>
              <a:gd name="connsiteX1" fmla="*/ 68141 w 842162"/>
              <a:gd name="connsiteY1" fmla="*/ 422367 h 1338849"/>
              <a:gd name="connsiteX2" fmla="*/ 96954 w 842162"/>
              <a:gd name="connsiteY2" fmla="*/ 146058 h 1338849"/>
              <a:gd name="connsiteX3" fmla="*/ 302731 w 842162"/>
              <a:gd name="connsiteY3" fmla="*/ 1046 h 1338849"/>
              <a:gd name="connsiteX4" fmla="*/ 720201 w 842162"/>
              <a:gd name="connsiteY4" fmla="*/ 143911 h 1338849"/>
              <a:gd name="connsiteX5" fmla="*/ 841839 w 842162"/>
              <a:gd name="connsiteY5" fmla="*/ 986118 h 1338849"/>
              <a:gd name="connsiteX6" fmla="*/ 741987 w 842162"/>
              <a:gd name="connsiteY6" fmla="*/ 1276815 h 1338849"/>
              <a:gd name="connsiteX7" fmla="*/ 380221 w 842162"/>
              <a:gd name="connsiteY7" fmla="*/ 1329848 h 1338849"/>
              <a:gd name="connsiteX8" fmla="*/ 173903 w 842162"/>
              <a:gd name="connsiteY8" fmla="*/ 1146694 h 1338849"/>
              <a:gd name="connsiteX9" fmla="*/ 94438 w 842162"/>
              <a:gd name="connsiteY9" fmla="*/ 536745 h 1338849"/>
              <a:gd name="connsiteX10" fmla="*/ 9475 w 842162"/>
              <a:gd name="connsiteY10" fmla="*/ 553349 h 1338849"/>
              <a:gd name="connsiteX0" fmla="*/ 9475 w 842162"/>
              <a:gd name="connsiteY0" fmla="*/ 553349 h 1338908"/>
              <a:gd name="connsiteX1" fmla="*/ 68141 w 842162"/>
              <a:gd name="connsiteY1" fmla="*/ 422367 h 1338908"/>
              <a:gd name="connsiteX2" fmla="*/ 96954 w 842162"/>
              <a:gd name="connsiteY2" fmla="*/ 146058 h 1338908"/>
              <a:gd name="connsiteX3" fmla="*/ 302731 w 842162"/>
              <a:gd name="connsiteY3" fmla="*/ 1046 h 1338908"/>
              <a:gd name="connsiteX4" fmla="*/ 720201 w 842162"/>
              <a:gd name="connsiteY4" fmla="*/ 143911 h 1338908"/>
              <a:gd name="connsiteX5" fmla="*/ 841839 w 842162"/>
              <a:gd name="connsiteY5" fmla="*/ 986118 h 1338908"/>
              <a:gd name="connsiteX6" fmla="*/ 741987 w 842162"/>
              <a:gd name="connsiteY6" fmla="*/ 1276815 h 1338908"/>
              <a:gd name="connsiteX7" fmla="*/ 380221 w 842162"/>
              <a:gd name="connsiteY7" fmla="*/ 1329848 h 1338908"/>
              <a:gd name="connsiteX8" fmla="*/ 178844 w 842162"/>
              <a:gd name="connsiteY8" fmla="*/ 1145885 h 1338908"/>
              <a:gd name="connsiteX9" fmla="*/ 94438 w 842162"/>
              <a:gd name="connsiteY9" fmla="*/ 536745 h 1338908"/>
              <a:gd name="connsiteX10" fmla="*/ 9475 w 842162"/>
              <a:gd name="connsiteY10" fmla="*/ 553349 h 1338908"/>
              <a:gd name="connsiteX0" fmla="*/ 9475 w 842162"/>
              <a:gd name="connsiteY0" fmla="*/ 553349 h 1338908"/>
              <a:gd name="connsiteX1" fmla="*/ 68141 w 842162"/>
              <a:gd name="connsiteY1" fmla="*/ 422367 h 1338908"/>
              <a:gd name="connsiteX2" fmla="*/ 96954 w 842162"/>
              <a:gd name="connsiteY2" fmla="*/ 146058 h 1338908"/>
              <a:gd name="connsiteX3" fmla="*/ 302731 w 842162"/>
              <a:gd name="connsiteY3" fmla="*/ 1046 h 1338908"/>
              <a:gd name="connsiteX4" fmla="*/ 720201 w 842162"/>
              <a:gd name="connsiteY4" fmla="*/ 143911 h 1338908"/>
              <a:gd name="connsiteX5" fmla="*/ 841839 w 842162"/>
              <a:gd name="connsiteY5" fmla="*/ 986118 h 1338908"/>
              <a:gd name="connsiteX6" fmla="*/ 741987 w 842162"/>
              <a:gd name="connsiteY6" fmla="*/ 1276815 h 1338908"/>
              <a:gd name="connsiteX7" fmla="*/ 380221 w 842162"/>
              <a:gd name="connsiteY7" fmla="*/ 1329848 h 1338908"/>
              <a:gd name="connsiteX8" fmla="*/ 178844 w 842162"/>
              <a:gd name="connsiteY8" fmla="*/ 1145885 h 1338908"/>
              <a:gd name="connsiteX9" fmla="*/ 94438 w 842162"/>
              <a:gd name="connsiteY9" fmla="*/ 536745 h 1338908"/>
              <a:gd name="connsiteX10" fmla="*/ 9475 w 842162"/>
              <a:gd name="connsiteY10" fmla="*/ 553349 h 1338908"/>
              <a:gd name="connsiteX0" fmla="*/ 9475 w 842162"/>
              <a:gd name="connsiteY0" fmla="*/ 553349 h 1342900"/>
              <a:gd name="connsiteX1" fmla="*/ 68141 w 842162"/>
              <a:gd name="connsiteY1" fmla="*/ 422367 h 1342900"/>
              <a:gd name="connsiteX2" fmla="*/ 96954 w 842162"/>
              <a:gd name="connsiteY2" fmla="*/ 146058 h 1342900"/>
              <a:gd name="connsiteX3" fmla="*/ 302731 w 842162"/>
              <a:gd name="connsiteY3" fmla="*/ 1046 h 1342900"/>
              <a:gd name="connsiteX4" fmla="*/ 720201 w 842162"/>
              <a:gd name="connsiteY4" fmla="*/ 143911 h 1342900"/>
              <a:gd name="connsiteX5" fmla="*/ 841839 w 842162"/>
              <a:gd name="connsiteY5" fmla="*/ 986118 h 1342900"/>
              <a:gd name="connsiteX6" fmla="*/ 741987 w 842162"/>
              <a:gd name="connsiteY6" fmla="*/ 1276815 h 1342900"/>
              <a:gd name="connsiteX7" fmla="*/ 380221 w 842162"/>
              <a:gd name="connsiteY7" fmla="*/ 1329848 h 1342900"/>
              <a:gd name="connsiteX8" fmla="*/ 164306 w 842162"/>
              <a:gd name="connsiteY8" fmla="*/ 1090990 h 1342900"/>
              <a:gd name="connsiteX9" fmla="*/ 94438 w 842162"/>
              <a:gd name="connsiteY9" fmla="*/ 536745 h 1342900"/>
              <a:gd name="connsiteX10" fmla="*/ 9475 w 842162"/>
              <a:gd name="connsiteY10" fmla="*/ 553349 h 1342900"/>
              <a:gd name="connsiteX0" fmla="*/ 9475 w 842162"/>
              <a:gd name="connsiteY0" fmla="*/ 553349 h 1341177"/>
              <a:gd name="connsiteX1" fmla="*/ 68141 w 842162"/>
              <a:gd name="connsiteY1" fmla="*/ 422367 h 1341177"/>
              <a:gd name="connsiteX2" fmla="*/ 96954 w 842162"/>
              <a:gd name="connsiteY2" fmla="*/ 146058 h 1341177"/>
              <a:gd name="connsiteX3" fmla="*/ 302731 w 842162"/>
              <a:gd name="connsiteY3" fmla="*/ 1046 h 1341177"/>
              <a:gd name="connsiteX4" fmla="*/ 720201 w 842162"/>
              <a:gd name="connsiteY4" fmla="*/ 143911 h 1341177"/>
              <a:gd name="connsiteX5" fmla="*/ 841839 w 842162"/>
              <a:gd name="connsiteY5" fmla="*/ 986118 h 1341177"/>
              <a:gd name="connsiteX6" fmla="*/ 741987 w 842162"/>
              <a:gd name="connsiteY6" fmla="*/ 1276815 h 1341177"/>
              <a:gd name="connsiteX7" fmla="*/ 380221 w 842162"/>
              <a:gd name="connsiteY7" fmla="*/ 1329848 h 1341177"/>
              <a:gd name="connsiteX8" fmla="*/ 177395 w 842162"/>
              <a:gd name="connsiteY8" fmla="*/ 1114621 h 1341177"/>
              <a:gd name="connsiteX9" fmla="*/ 94438 w 842162"/>
              <a:gd name="connsiteY9" fmla="*/ 536745 h 1341177"/>
              <a:gd name="connsiteX10" fmla="*/ 9475 w 842162"/>
              <a:gd name="connsiteY10" fmla="*/ 553349 h 1341177"/>
              <a:gd name="connsiteX0" fmla="*/ 9475 w 842162"/>
              <a:gd name="connsiteY0" fmla="*/ 553349 h 1341177"/>
              <a:gd name="connsiteX1" fmla="*/ 68141 w 842162"/>
              <a:gd name="connsiteY1" fmla="*/ 422367 h 1341177"/>
              <a:gd name="connsiteX2" fmla="*/ 96954 w 842162"/>
              <a:gd name="connsiteY2" fmla="*/ 146058 h 1341177"/>
              <a:gd name="connsiteX3" fmla="*/ 302731 w 842162"/>
              <a:gd name="connsiteY3" fmla="*/ 1046 h 1341177"/>
              <a:gd name="connsiteX4" fmla="*/ 720201 w 842162"/>
              <a:gd name="connsiteY4" fmla="*/ 143911 h 1341177"/>
              <a:gd name="connsiteX5" fmla="*/ 841839 w 842162"/>
              <a:gd name="connsiteY5" fmla="*/ 986118 h 1341177"/>
              <a:gd name="connsiteX6" fmla="*/ 741987 w 842162"/>
              <a:gd name="connsiteY6" fmla="*/ 1276815 h 1341177"/>
              <a:gd name="connsiteX7" fmla="*/ 380221 w 842162"/>
              <a:gd name="connsiteY7" fmla="*/ 1329848 h 1341177"/>
              <a:gd name="connsiteX8" fmla="*/ 177395 w 842162"/>
              <a:gd name="connsiteY8" fmla="*/ 1114621 h 1341177"/>
              <a:gd name="connsiteX9" fmla="*/ 94438 w 842162"/>
              <a:gd name="connsiteY9" fmla="*/ 536745 h 1341177"/>
              <a:gd name="connsiteX10" fmla="*/ 9475 w 842162"/>
              <a:gd name="connsiteY10" fmla="*/ 553349 h 1341177"/>
              <a:gd name="connsiteX0" fmla="*/ 9475 w 838228"/>
              <a:gd name="connsiteY0" fmla="*/ 552686 h 1342067"/>
              <a:gd name="connsiteX1" fmla="*/ 68141 w 838228"/>
              <a:gd name="connsiteY1" fmla="*/ 421704 h 1342067"/>
              <a:gd name="connsiteX2" fmla="*/ 96954 w 838228"/>
              <a:gd name="connsiteY2" fmla="*/ 145395 h 1342067"/>
              <a:gd name="connsiteX3" fmla="*/ 302731 w 838228"/>
              <a:gd name="connsiteY3" fmla="*/ 383 h 1342067"/>
              <a:gd name="connsiteX4" fmla="*/ 720201 w 838228"/>
              <a:gd name="connsiteY4" fmla="*/ 143248 h 1342067"/>
              <a:gd name="connsiteX5" fmla="*/ 837868 w 838228"/>
              <a:gd name="connsiteY5" fmla="*/ 935854 h 1342067"/>
              <a:gd name="connsiteX6" fmla="*/ 741987 w 838228"/>
              <a:gd name="connsiteY6" fmla="*/ 1276152 h 1342067"/>
              <a:gd name="connsiteX7" fmla="*/ 380221 w 838228"/>
              <a:gd name="connsiteY7" fmla="*/ 1329185 h 1342067"/>
              <a:gd name="connsiteX8" fmla="*/ 177395 w 838228"/>
              <a:gd name="connsiteY8" fmla="*/ 1113958 h 1342067"/>
              <a:gd name="connsiteX9" fmla="*/ 94438 w 838228"/>
              <a:gd name="connsiteY9" fmla="*/ 536082 h 1342067"/>
              <a:gd name="connsiteX10" fmla="*/ 9475 w 838228"/>
              <a:gd name="connsiteY10" fmla="*/ 552686 h 1342067"/>
              <a:gd name="connsiteX0" fmla="*/ 9475 w 838000"/>
              <a:gd name="connsiteY0" fmla="*/ 552686 h 1336588"/>
              <a:gd name="connsiteX1" fmla="*/ 68141 w 838000"/>
              <a:gd name="connsiteY1" fmla="*/ 421704 h 1336588"/>
              <a:gd name="connsiteX2" fmla="*/ 96954 w 838000"/>
              <a:gd name="connsiteY2" fmla="*/ 145395 h 1336588"/>
              <a:gd name="connsiteX3" fmla="*/ 302731 w 838000"/>
              <a:gd name="connsiteY3" fmla="*/ 383 h 1336588"/>
              <a:gd name="connsiteX4" fmla="*/ 720201 w 838000"/>
              <a:gd name="connsiteY4" fmla="*/ 143248 h 1336588"/>
              <a:gd name="connsiteX5" fmla="*/ 837868 w 838000"/>
              <a:gd name="connsiteY5" fmla="*/ 935854 h 1336588"/>
              <a:gd name="connsiteX6" fmla="*/ 734462 w 838000"/>
              <a:gd name="connsiteY6" fmla="*/ 1253581 h 1336588"/>
              <a:gd name="connsiteX7" fmla="*/ 380221 w 838000"/>
              <a:gd name="connsiteY7" fmla="*/ 1329185 h 1336588"/>
              <a:gd name="connsiteX8" fmla="*/ 177395 w 838000"/>
              <a:gd name="connsiteY8" fmla="*/ 1113958 h 1336588"/>
              <a:gd name="connsiteX9" fmla="*/ 94438 w 838000"/>
              <a:gd name="connsiteY9" fmla="*/ 536082 h 1336588"/>
              <a:gd name="connsiteX10" fmla="*/ 9475 w 838000"/>
              <a:gd name="connsiteY10" fmla="*/ 552686 h 1336588"/>
              <a:gd name="connsiteX0" fmla="*/ 9475 w 837882"/>
              <a:gd name="connsiteY0" fmla="*/ 552686 h 1336871"/>
              <a:gd name="connsiteX1" fmla="*/ 68141 w 837882"/>
              <a:gd name="connsiteY1" fmla="*/ 421704 h 1336871"/>
              <a:gd name="connsiteX2" fmla="*/ 96954 w 837882"/>
              <a:gd name="connsiteY2" fmla="*/ 145395 h 1336871"/>
              <a:gd name="connsiteX3" fmla="*/ 302731 w 837882"/>
              <a:gd name="connsiteY3" fmla="*/ 383 h 1336871"/>
              <a:gd name="connsiteX4" fmla="*/ 720201 w 837882"/>
              <a:gd name="connsiteY4" fmla="*/ 143248 h 1336871"/>
              <a:gd name="connsiteX5" fmla="*/ 837868 w 837882"/>
              <a:gd name="connsiteY5" fmla="*/ 935854 h 1336871"/>
              <a:gd name="connsiteX6" fmla="*/ 725336 w 837882"/>
              <a:gd name="connsiteY6" fmla="*/ 1255076 h 1336871"/>
              <a:gd name="connsiteX7" fmla="*/ 380221 w 837882"/>
              <a:gd name="connsiteY7" fmla="*/ 1329185 h 1336871"/>
              <a:gd name="connsiteX8" fmla="*/ 177395 w 837882"/>
              <a:gd name="connsiteY8" fmla="*/ 1113958 h 1336871"/>
              <a:gd name="connsiteX9" fmla="*/ 94438 w 837882"/>
              <a:gd name="connsiteY9" fmla="*/ 536082 h 1336871"/>
              <a:gd name="connsiteX10" fmla="*/ 9475 w 837882"/>
              <a:gd name="connsiteY10" fmla="*/ 552686 h 1336871"/>
              <a:gd name="connsiteX0" fmla="*/ 9475 w 839240"/>
              <a:gd name="connsiteY0" fmla="*/ 552686 h 1331193"/>
              <a:gd name="connsiteX1" fmla="*/ 68141 w 839240"/>
              <a:gd name="connsiteY1" fmla="*/ 421704 h 1331193"/>
              <a:gd name="connsiteX2" fmla="*/ 96954 w 839240"/>
              <a:gd name="connsiteY2" fmla="*/ 145395 h 1331193"/>
              <a:gd name="connsiteX3" fmla="*/ 302731 w 839240"/>
              <a:gd name="connsiteY3" fmla="*/ 383 h 1331193"/>
              <a:gd name="connsiteX4" fmla="*/ 720201 w 839240"/>
              <a:gd name="connsiteY4" fmla="*/ 143248 h 1331193"/>
              <a:gd name="connsiteX5" fmla="*/ 837868 w 839240"/>
              <a:gd name="connsiteY5" fmla="*/ 935854 h 1331193"/>
              <a:gd name="connsiteX6" fmla="*/ 756246 w 839240"/>
              <a:gd name="connsiteY6" fmla="*/ 1205051 h 1331193"/>
              <a:gd name="connsiteX7" fmla="*/ 380221 w 839240"/>
              <a:gd name="connsiteY7" fmla="*/ 1329185 h 1331193"/>
              <a:gd name="connsiteX8" fmla="*/ 177395 w 839240"/>
              <a:gd name="connsiteY8" fmla="*/ 1113958 h 1331193"/>
              <a:gd name="connsiteX9" fmla="*/ 94438 w 839240"/>
              <a:gd name="connsiteY9" fmla="*/ 536082 h 1331193"/>
              <a:gd name="connsiteX10" fmla="*/ 9475 w 839240"/>
              <a:gd name="connsiteY10" fmla="*/ 552686 h 1331193"/>
              <a:gd name="connsiteX0" fmla="*/ 9475 w 838447"/>
              <a:gd name="connsiteY0" fmla="*/ 552686 h 1332254"/>
              <a:gd name="connsiteX1" fmla="*/ 68141 w 838447"/>
              <a:gd name="connsiteY1" fmla="*/ 421704 h 1332254"/>
              <a:gd name="connsiteX2" fmla="*/ 96954 w 838447"/>
              <a:gd name="connsiteY2" fmla="*/ 145395 h 1332254"/>
              <a:gd name="connsiteX3" fmla="*/ 302731 w 838447"/>
              <a:gd name="connsiteY3" fmla="*/ 383 h 1332254"/>
              <a:gd name="connsiteX4" fmla="*/ 720201 w 838447"/>
              <a:gd name="connsiteY4" fmla="*/ 143248 h 1332254"/>
              <a:gd name="connsiteX5" fmla="*/ 837868 w 838447"/>
              <a:gd name="connsiteY5" fmla="*/ 935854 h 1332254"/>
              <a:gd name="connsiteX6" fmla="*/ 746484 w 838447"/>
              <a:gd name="connsiteY6" fmla="*/ 1219874 h 1332254"/>
              <a:gd name="connsiteX7" fmla="*/ 380221 w 838447"/>
              <a:gd name="connsiteY7" fmla="*/ 1329185 h 1332254"/>
              <a:gd name="connsiteX8" fmla="*/ 177395 w 838447"/>
              <a:gd name="connsiteY8" fmla="*/ 1113958 h 1332254"/>
              <a:gd name="connsiteX9" fmla="*/ 94438 w 838447"/>
              <a:gd name="connsiteY9" fmla="*/ 536082 h 1332254"/>
              <a:gd name="connsiteX10" fmla="*/ 9475 w 838447"/>
              <a:gd name="connsiteY10" fmla="*/ 552686 h 1332254"/>
              <a:gd name="connsiteX0" fmla="*/ 9475 w 838410"/>
              <a:gd name="connsiteY0" fmla="*/ 552686 h 1331841"/>
              <a:gd name="connsiteX1" fmla="*/ 68141 w 838410"/>
              <a:gd name="connsiteY1" fmla="*/ 421704 h 1331841"/>
              <a:gd name="connsiteX2" fmla="*/ 96954 w 838410"/>
              <a:gd name="connsiteY2" fmla="*/ 145395 h 1331841"/>
              <a:gd name="connsiteX3" fmla="*/ 302731 w 838410"/>
              <a:gd name="connsiteY3" fmla="*/ 383 h 1331841"/>
              <a:gd name="connsiteX4" fmla="*/ 720201 w 838410"/>
              <a:gd name="connsiteY4" fmla="*/ 143248 h 1331841"/>
              <a:gd name="connsiteX5" fmla="*/ 837868 w 838410"/>
              <a:gd name="connsiteY5" fmla="*/ 935854 h 1331841"/>
              <a:gd name="connsiteX6" fmla="*/ 745826 w 838410"/>
              <a:gd name="connsiteY6" fmla="*/ 1214692 h 1331841"/>
              <a:gd name="connsiteX7" fmla="*/ 380221 w 838410"/>
              <a:gd name="connsiteY7" fmla="*/ 1329185 h 1331841"/>
              <a:gd name="connsiteX8" fmla="*/ 177395 w 838410"/>
              <a:gd name="connsiteY8" fmla="*/ 1113958 h 1331841"/>
              <a:gd name="connsiteX9" fmla="*/ 94438 w 838410"/>
              <a:gd name="connsiteY9" fmla="*/ 536082 h 1331841"/>
              <a:gd name="connsiteX10" fmla="*/ 9475 w 838410"/>
              <a:gd name="connsiteY10" fmla="*/ 552686 h 1331841"/>
              <a:gd name="connsiteX0" fmla="*/ 9475 w 838410"/>
              <a:gd name="connsiteY0" fmla="*/ 552359 h 1331514"/>
              <a:gd name="connsiteX1" fmla="*/ 68141 w 838410"/>
              <a:gd name="connsiteY1" fmla="*/ 421377 h 1331514"/>
              <a:gd name="connsiteX2" fmla="*/ 113639 w 838410"/>
              <a:gd name="connsiteY2" fmla="*/ 138724 h 1331514"/>
              <a:gd name="connsiteX3" fmla="*/ 302731 w 838410"/>
              <a:gd name="connsiteY3" fmla="*/ 56 h 1331514"/>
              <a:gd name="connsiteX4" fmla="*/ 720201 w 838410"/>
              <a:gd name="connsiteY4" fmla="*/ 142921 h 1331514"/>
              <a:gd name="connsiteX5" fmla="*/ 837868 w 838410"/>
              <a:gd name="connsiteY5" fmla="*/ 935527 h 1331514"/>
              <a:gd name="connsiteX6" fmla="*/ 745826 w 838410"/>
              <a:gd name="connsiteY6" fmla="*/ 1214365 h 1331514"/>
              <a:gd name="connsiteX7" fmla="*/ 380221 w 838410"/>
              <a:gd name="connsiteY7" fmla="*/ 1328858 h 1331514"/>
              <a:gd name="connsiteX8" fmla="*/ 177395 w 838410"/>
              <a:gd name="connsiteY8" fmla="*/ 1113631 h 1331514"/>
              <a:gd name="connsiteX9" fmla="*/ 94438 w 838410"/>
              <a:gd name="connsiteY9" fmla="*/ 535755 h 1331514"/>
              <a:gd name="connsiteX10" fmla="*/ 9475 w 838410"/>
              <a:gd name="connsiteY10" fmla="*/ 552359 h 1331514"/>
              <a:gd name="connsiteX0" fmla="*/ 9475 w 838410"/>
              <a:gd name="connsiteY0" fmla="*/ 555370 h 1334525"/>
              <a:gd name="connsiteX1" fmla="*/ 68141 w 838410"/>
              <a:gd name="connsiteY1" fmla="*/ 424388 h 1334525"/>
              <a:gd name="connsiteX2" fmla="*/ 113639 w 838410"/>
              <a:gd name="connsiteY2" fmla="*/ 141735 h 1334525"/>
              <a:gd name="connsiteX3" fmla="*/ 321423 w 838410"/>
              <a:gd name="connsiteY3" fmla="*/ 5 h 1334525"/>
              <a:gd name="connsiteX4" fmla="*/ 720201 w 838410"/>
              <a:gd name="connsiteY4" fmla="*/ 145932 h 1334525"/>
              <a:gd name="connsiteX5" fmla="*/ 837868 w 838410"/>
              <a:gd name="connsiteY5" fmla="*/ 938538 h 1334525"/>
              <a:gd name="connsiteX6" fmla="*/ 745826 w 838410"/>
              <a:gd name="connsiteY6" fmla="*/ 1217376 h 1334525"/>
              <a:gd name="connsiteX7" fmla="*/ 380221 w 838410"/>
              <a:gd name="connsiteY7" fmla="*/ 1331869 h 1334525"/>
              <a:gd name="connsiteX8" fmla="*/ 177395 w 838410"/>
              <a:gd name="connsiteY8" fmla="*/ 1116642 h 1334525"/>
              <a:gd name="connsiteX9" fmla="*/ 94438 w 838410"/>
              <a:gd name="connsiteY9" fmla="*/ 538766 h 1334525"/>
              <a:gd name="connsiteX10" fmla="*/ 9475 w 838410"/>
              <a:gd name="connsiteY10" fmla="*/ 555370 h 1334525"/>
              <a:gd name="connsiteX0" fmla="*/ 9475 w 838410"/>
              <a:gd name="connsiteY0" fmla="*/ 555454 h 1334609"/>
              <a:gd name="connsiteX1" fmla="*/ 68141 w 838410"/>
              <a:gd name="connsiteY1" fmla="*/ 424472 h 1334609"/>
              <a:gd name="connsiteX2" fmla="*/ 113639 w 838410"/>
              <a:gd name="connsiteY2" fmla="*/ 141819 h 1334609"/>
              <a:gd name="connsiteX3" fmla="*/ 321423 w 838410"/>
              <a:gd name="connsiteY3" fmla="*/ 89 h 1334609"/>
              <a:gd name="connsiteX4" fmla="*/ 720201 w 838410"/>
              <a:gd name="connsiteY4" fmla="*/ 146016 h 1334609"/>
              <a:gd name="connsiteX5" fmla="*/ 837868 w 838410"/>
              <a:gd name="connsiteY5" fmla="*/ 938622 h 1334609"/>
              <a:gd name="connsiteX6" fmla="*/ 745826 w 838410"/>
              <a:gd name="connsiteY6" fmla="*/ 1217460 h 1334609"/>
              <a:gd name="connsiteX7" fmla="*/ 380221 w 838410"/>
              <a:gd name="connsiteY7" fmla="*/ 1331953 h 1334609"/>
              <a:gd name="connsiteX8" fmla="*/ 177395 w 838410"/>
              <a:gd name="connsiteY8" fmla="*/ 1116726 h 1334609"/>
              <a:gd name="connsiteX9" fmla="*/ 94438 w 838410"/>
              <a:gd name="connsiteY9" fmla="*/ 538850 h 1334609"/>
              <a:gd name="connsiteX10" fmla="*/ 9475 w 838410"/>
              <a:gd name="connsiteY10" fmla="*/ 555454 h 1334609"/>
              <a:gd name="connsiteX0" fmla="*/ 8720 w 837655"/>
              <a:gd name="connsiteY0" fmla="*/ 555454 h 1334609"/>
              <a:gd name="connsiteX1" fmla="*/ 74950 w 837655"/>
              <a:gd name="connsiteY1" fmla="*/ 421428 h 1334609"/>
              <a:gd name="connsiteX2" fmla="*/ 112884 w 837655"/>
              <a:gd name="connsiteY2" fmla="*/ 141819 h 1334609"/>
              <a:gd name="connsiteX3" fmla="*/ 320668 w 837655"/>
              <a:gd name="connsiteY3" fmla="*/ 89 h 1334609"/>
              <a:gd name="connsiteX4" fmla="*/ 719446 w 837655"/>
              <a:gd name="connsiteY4" fmla="*/ 146016 h 1334609"/>
              <a:gd name="connsiteX5" fmla="*/ 837113 w 837655"/>
              <a:gd name="connsiteY5" fmla="*/ 938622 h 1334609"/>
              <a:gd name="connsiteX6" fmla="*/ 745071 w 837655"/>
              <a:gd name="connsiteY6" fmla="*/ 1217460 h 1334609"/>
              <a:gd name="connsiteX7" fmla="*/ 379466 w 837655"/>
              <a:gd name="connsiteY7" fmla="*/ 1331953 h 1334609"/>
              <a:gd name="connsiteX8" fmla="*/ 176640 w 837655"/>
              <a:gd name="connsiteY8" fmla="*/ 1116726 h 1334609"/>
              <a:gd name="connsiteX9" fmla="*/ 93683 w 837655"/>
              <a:gd name="connsiteY9" fmla="*/ 538850 h 1334609"/>
              <a:gd name="connsiteX10" fmla="*/ 8720 w 837655"/>
              <a:gd name="connsiteY10" fmla="*/ 555454 h 1334609"/>
              <a:gd name="connsiteX0" fmla="*/ 8720 w 837655"/>
              <a:gd name="connsiteY0" fmla="*/ 555454 h 1334609"/>
              <a:gd name="connsiteX1" fmla="*/ 74950 w 837655"/>
              <a:gd name="connsiteY1" fmla="*/ 421428 h 1334609"/>
              <a:gd name="connsiteX2" fmla="*/ 112884 w 837655"/>
              <a:gd name="connsiteY2" fmla="*/ 141819 h 1334609"/>
              <a:gd name="connsiteX3" fmla="*/ 320668 w 837655"/>
              <a:gd name="connsiteY3" fmla="*/ 89 h 1334609"/>
              <a:gd name="connsiteX4" fmla="*/ 719446 w 837655"/>
              <a:gd name="connsiteY4" fmla="*/ 146016 h 1334609"/>
              <a:gd name="connsiteX5" fmla="*/ 837113 w 837655"/>
              <a:gd name="connsiteY5" fmla="*/ 938622 h 1334609"/>
              <a:gd name="connsiteX6" fmla="*/ 745071 w 837655"/>
              <a:gd name="connsiteY6" fmla="*/ 1217460 h 1334609"/>
              <a:gd name="connsiteX7" fmla="*/ 379466 w 837655"/>
              <a:gd name="connsiteY7" fmla="*/ 1331953 h 1334609"/>
              <a:gd name="connsiteX8" fmla="*/ 176640 w 837655"/>
              <a:gd name="connsiteY8" fmla="*/ 1116726 h 1334609"/>
              <a:gd name="connsiteX9" fmla="*/ 93683 w 837655"/>
              <a:gd name="connsiteY9" fmla="*/ 538850 h 1334609"/>
              <a:gd name="connsiteX10" fmla="*/ 8720 w 837655"/>
              <a:gd name="connsiteY10" fmla="*/ 555454 h 1334609"/>
              <a:gd name="connsiteX0" fmla="*/ 8720 w 837655"/>
              <a:gd name="connsiteY0" fmla="*/ 555461 h 1334616"/>
              <a:gd name="connsiteX1" fmla="*/ 74950 w 837655"/>
              <a:gd name="connsiteY1" fmla="*/ 421435 h 1334616"/>
              <a:gd name="connsiteX2" fmla="*/ 112884 w 837655"/>
              <a:gd name="connsiteY2" fmla="*/ 141826 h 1334616"/>
              <a:gd name="connsiteX3" fmla="*/ 320668 w 837655"/>
              <a:gd name="connsiteY3" fmla="*/ 96 h 1334616"/>
              <a:gd name="connsiteX4" fmla="*/ 719446 w 837655"/>
              <a:gd name="connsiteY4" fmla="*/ 146023 h 1334616"/>
              <a:gd name="connsiteX5" fmla="*/ 837113 w 837655"/>
              <a:gd name="connsiteY5" fmla="*/ 938629 h 1334616"/>
              <a:gd name="connsiteX6" fmla="*/ 745071 w 837655"/>
              <a:gd name="connsiteY6" fmla="*/ 1217467 h 1334616"/>
              <a:gd name="connsiteX7" fmla="*/ 379466 w 837655"/>
              <a:gd name="connsiteY7" fmla="*/ 1331960 h 1334616"/>
              <a:gd name="connsiteX8" fmla="*/ 176640 w 837655"/>
              <a:gd name="connsiteY8" fmla="*/ 1116733 h 1334616"/>
              <a:gd name="connsiteX9" fmla="*/ 93683 w 837655"/>
              <a:gd name="connsiteY9" fmla="*/ 538857 h 1334616"/>
              <a:gd name="connsiteX10" fmla="*/ 8720 w 837655"/>
              <a:gd name="connsiteY10" fmla="*/ 555461 h 1334616"/>
              <a:gd name="connsiteX0" fmla="*/ 8720 w 837655"/>
              <a:gd name="connsiteY0" fmla="*/ 555385 h 1334540"/>
              <a:gd name="connsiteX1" fmla="*/ 74950 w 837655"/>
              <a:gd name="connsiteY1" fmla="*/ 421359 h 1334540"/>
              <a:gd name="connsiteX2" fmla="*/ 123563 w 837655"/>
              <a:gd name="connsiteY2" fmla="*/ 138195 h 1334540"/>
              <a:gd name="connsiteX3" fmla="*/ 320668 w 837655"/>
              <a:gd name="connsiteY3" fmla="*/ 20 h 1334540"/>
              <a:gd name="connsiteX4" fmla="*/ 719446 w 837655"/>
              <a:gd name="connsiteY4" fmla="*/ 145947 h 1334540"/>
              <a:gd name="connsiteX5" fmla="*/ 837113 w 837655"/>
              <a:gd name="connsiteY5" fmla="*/ 938553 h 1334540"/>
              <a:gd name="connsiteX6" fmla="*/ 745071 w 837655"/>
              <a:gd name="connsiteY6" fmla="*/ 1217391 h 1334540"/>
              <a:gd name="connsiteX7" fmla="*/ 379466 w 837655"/>
              <a:gd name="connsiteY7" fmla="*/ 1331884 h 1334540"/>
              <a:gd name="connsiteX8" fmla="*/ 176640 w 837655"/>
              <a:gd name="connsiteY8" fmla="*/ 1116657 h 1334540"/>
              <a:gd name="connsiteX9" fmla="*/ 93683 w 837655"/>
              <a:gd name="connsiteY9" fmla="*/ 538781 h 1334540"/>
              <a:gd name="connsiteX10" fmla="*/ 8720 w 837655"/>
              <a:gd name="connsiteY10" fmla="*/ 555385 h 1334540"/>
              <a:gd name="connsiteX0" fmla="*/ 8179 w 837114"/>
              <a:gd name="connsiteY0" fmla="*/ 555383 h 1334538"/>
              <a:gd name="connsiteX1" fmla="*/ 80640 w 837114"/>
              <a:gd name="connsiteY1" fmla="*/ 420336 h 1334538"/>
              <a:gd name="connsiteX2" fmla="*/ 123022 w 837114"/>
              <a:gd name="connsiteY2" fmla="*/ 138193 h 1334538"/>
              <a:gd name="connsiteX3" fmla="*/ 320127 w 837114"/>
              <a:gd name="connsiteY3" fmla="*/ 18 h 1334538"/>
              <a:gd name="connsiteX4" fmla="*/ 718905 w 837114"/>
              <a:gd name="connsiteY4" fmla="*/ 145945 h 1334538"/>
              <a:gd name="connsiteX5" fmla="*/ 836572 w 837114"/>
              <a:gd name="connsiteY5" fmla="*/ 938551 h 1334538"/>
              <a:gd name="connsiteX6" fmla="*/ 744530 w 837114"/>
              <a:gd name="connsiteY6" fmla="*/ 1217389 h 1334538"/>
              <a:gd name="connsiteX7" fmla="*/ 378925 w 837114"/>
              <a:gd name="connsiteY7" fmla="*/ 1331882 h 1334538"/>
              <a:gd name="connsiteX8" fmla="*/ 176099 w 837114"/>
              <a:gd name="connsiteY8" fmla="*/ 1116655 h 1334538"/>
              <a:gd name="connsiteX9" fmla="*/ 93142 w 837114"/>
              <a:gd name="connsiteY9" fmla="*/ 538779 h 1334538"/>
              <a:gd name="connsiteX10" fmla="*/ 8179 w 837114"/>
              <a:gd name="connsiteY10" fmla="*/ 555383 h 1334538"/>
              <a:gd name="connsiteX0" fmla="*/ 9690 w 838625"/>
              <a:gd name="connsiteY0" fmla="*/ 555383 h 1334538"/>
              <a:gd name="connsiteX1" fmla="*/ 82151 w 838625"/>
              <a:gd name="connsiteY1" fmla="*/ 420336 h 1334538"/>
              <a:gd name="connsiteX2" fmla="*/ 124533 w 838625"/>
              <a:gd name="connsiteY2" fmla="*/ 138193 h 1334538"/>
              <a:gd name="connsiteX3" fmla="*/ 321638 w 838625"/>
              <a:gd name="connsiteY3" fmla="*/ 18 h 1334538"/>
              <a:gd name="connsiteX4" fmla="*/ 720416 w 838625"/>
              <a:gd name="connsiteY4" fmla="*/ 145945 h 1334538"/>
              <a:gd name="connsiteX5" fmla="*/ 838083 w 838625"/>
              <a:gd name="connsiteY5" fmla="*/ 938551 h 1334538"/>
              <a:gd name="connsiteX6" fmla="*/ 746041 w 838625"/>
              <a:gd name="connsiteY6" fmla="*/ 1217389 h 1334538"/>
              <a:gd name="connsiteX7" fmla="*/ 380436 w 838625"/>
              <a:gd name="connsiteY7" fmla="*/ 1331882 h 1334538"/>
              <a:gd name="connsiteX8" fmla="*/ 177610 w 838625"/>
              <a:gd name="connsiteY8" fmla="*/ 1116655 h 1334538"/>
              <a:gd name="connsiteX9" fmla="*/ 94653 w 838625"/>
              <a:gd name="connsiteY9" fmla="*/ 538779 h 1334538"/>
              <a:gd name="connsiteX10" fmla="*/ 9690 w 838625"/>
              <a:gd name="connsiteY10" fmla="*/ 555383 h 1334538"/>
              <a:gd name="connsiteX0" fmla="*/ 9690 w 838625"/>
              <a:gd name="connsiteY0" fmla="*/ 561266 h 1340421"/>
              <a:gd name="connsiteX1" fmla="*/ 82151 w 838625"/>
              <a:gd name="connsiteY1" fmla="*/ 426219 h 1340421"/>
              <a:gd name="connsiteX2" fmla="*/ 124533 w 838625"/>
              <a:gd name="connsiteY2" fmla="*/ 144076 h 1340421"/>
              <a:gd name="connsiteX3" fmla="*/ 368592 w 838625"/>
              <a:gd name="connsiteY3" fmla="*/ 16 h 1340421"/>
              <a:gd name="connsiteX4" fmla="*/ 720416 w 838625"/>
              <a:gd name="connsiteY4" fmla="*/ 151828 h 1340421"/>
              <a:gd name="connsiteX5" fmla="*/ 838083 w 838625"/>
              <a:gd name="connsiteY5" fmla="*/ 944434 h 1340421"/>
              <a:gd name="connsiteX6" fmla="*/ 746041 w 838625"/>
              <a:gd name="connsiteY6" fmla="*/ 1223272 h 1340421"/>
              <a:gd name="connsiteX7" fmla="*/ 380436 w 838625"/>
              <a:gd name="connsiteY7" fmla="*/ 1337765 h 1340421"/>
              <a:gd name="connsiteX8" fmla="*/ 177610 w 838625"/>
              <a:gd name="connsiteY8" fmla="*/ 1122538 h 1340421"/>
              <a:gd name="connsiteX9" fmla="*/ 94653 w 838625"/>
              <a:gd name="connsiteY9" fmla="*/ 544662 h 1340421"/>
              <a:gd name="connsiteX10" fmla="*/ 9690 w 838625"/>
              <a:gd name="connsiteY10" fmla="*/ 561266 h 1340421"/>
              <a:gd name="connsiteX0" fmla="*/ 9690 w 838625"/>
              <a:gd name="connsiteY0" fmla="*/ 561272 h 1340427"/>
              <a:gd name="connsiteX1" fmla="*/ 82151 w 838625"/>
              <a:gd name="connsiteY1" fmla="*/ 426225 h 1340427"/>
              <a:gd name="connsiteX2" fmla="*/ 132321 w 838625"/>
              <a:gd name="connsiteY2" fmla="*/ 142806 h 1340427"/>
              <a:gd name="connsiteX3" fmla="*/ 368592 w 838625"/>
              <a:gd name="connsiteY3" fmla="*/ 22 h 1340427"/>
              <a:gd name="connsiteX4" fmla="*/ 720416 w 838625"/>
              <a:gd name="connsiteY4" fmla="*/ 151834 h 1340427"/>
              <a:gd name="connsiteX5" fmla="*/ 838083 w 838625"/>
              <a:gd name="connsiteY5" fmla="*/ 944440 h 1340427"/>
              <a:gd name="connsiteX6" fmla="*/ 746041 w 838625"/>
              <a:gd name="connsiteY6" fmla="*/ 1223278 h 1340427"/>
              <a:gd name="connsiteX7" fmla="*/ 380436 w 838625"/>
              <a:gd name="connsiteY7" fmla="*/ 1337771 h 1340427"/>
              <a:gd name="connsiteX8" fmla="*/ 177610 w 838625"/>
              <a:gd name="connsiteY8" fmla="*/ 1122544 h 1340427"/>
              <a:gd name="connsiteX9" fmla="*/ 94653 w 838625"/>
              <a:gd name="connsiteY9" fmla="*/ 544668 h 1340427"/>
              <a:gd name="connsiteX10" fmla="*/ 9690 w 838625"/>
              <a:gd name="connsiteY10" fmla="*/ 561272 h 1340427"/>
              <a:gd name="connsiteX0" fmla="*/ 9690 w 838625"/>
              <a:gd name="connsiteY0" fmla="*/ 561272 h 1340427"/>
              <a:gd name="connsiteX1" fmla="*/ 82151 w 838625"/>
              <a:gd name="connsiteY1" fmla="*/ 426225 h 1340427"/>
              <a:gd name="connsiteX2" fmla="*/ 132321 w 838625"/>
              <a:gd name="connsiteY2" fmla="*/ 142806 h 1340427"/>
              <a:gd name="connsiteX3" fmla="*/ 368592 w 838625"/>
              <a:gd name="connsiteY3" fmla="*/ 22 h 1340427"/>
              <a:gd name="connsiteX4" fmla="*/ 720416 w 838625"/>
              <a:gd name="connsiteY4" fmla="*/ 151834 h 1340427"/>
              <a:gd name="connsiteX5" fmla="*/ 838083 w 838625"/>
              <a:gd name="connsiteY5" fmla="*/ 944440 h 1340427"/>
              <a:gd name="connsiteX6" fmla="*/ 746041 w 838625"/>
              <a:gd name="connsiteY6" fmla="*/ 1223278 h 1340427"/>
              <a:gd name="connsiteX7" fmla="*/ 380436 w 838625"/>
              <a:gd name="connsiteY7" fmla="*/ 1337771 h 1340427"/>
              <a:gd name="connsiteX8" fmla="*/ 177610 w 838625"/>
              <a:gd name="connsiteY8" fmla="*/ 1122544 h 1340427"/>
              <a:gd name="connsiteX9" fmla="*/ 94653 w 838625"/>
              <a:gd name="connsiteY9" fmla="*/ 544668 h 1340427"/>
              <a:gd name="connsiteX10" fmla="*/ 9690 w 838625"/>
              <a:gd name="connsiteY10" fmla="*/ 561272 h 1340427"/>
              <a:gd name="connsiteX0" fmla="*/ 9690 w 838625"/>
              <a:gd name="connsiteY0" fmla="*/ 561272 h 1340427"/>
              <a:gd name="connsiteX1" fmla="*/ 82151 w 838625"/>
              <a:gd name="connsiteY1" fmla="*/ 426225 h 1340427"/>
              <a:gd name="connsiteX2" fmla="*/ 132321 w 838625"/>
              <a:gd name="connsiteY2" fmla="*/ 142806 h 1340427"/>
              <a:gd name="connsiteX3" fmla="*/ 368592 w 838625"/>
              <a:gd name="connsiteY3" fmla="*/ 22 h 1340427"/>
              <a:gd name="connsiteX4" fmla="*/ 720416 w 838625"/>
              <a:gd name="connsiteY4" fmla="*/ 151834 h 1340427"/>
              <a:gd name="connsiteX5" fmla="*/ 838083 w 838625"/>
              <a:gd name="connsiteY5" fmla="*/ 944440 h 1340427"/>
              <a:gd name="connsiteX6" fmla="*/ 746041 w 838625"/>
              <a:gd name="connsiteY6" fmla="*/ 1223278 h 1340427"/>
              <a:gd name="connsiteX7" fmla="*/ 380436 w 838625"/>
              <a:gd name="connsiteY7" fmla="*/ 1337771 h 1340427"/>
              <a:gd name="connsiteX8" fmla="*/ 177610 w 838625"/>
              <a:gd name="connsiteY8" fmla="*/ 1122544 h 1340427"/>
              <a:gd name="connsiteX9" fmla="*/ 94653 w 838625"/>
              <a:gd name="connsiteY9" fmla="*/ 544668 h 1340427"/>
              <a:gd name="connsiteX10" fmla="*/ 9690 w 838625"/>
              <a:gd name="connsiteY10" fmla="*/ 561272 h 1340427"/>
              <a:gd name="connsiteX0" fmla="*/ 9690 w 838597"/>
              <a:gd name="connsiteY0" fmla="*/ 561272 h 1338938"/>
              <a:gd name="connsiteX1" fmla="*/ 82151 w 838597"/>
              <a:gd name="connsiteY1" fmla="*/ 426225 h 1338938"/>
              <a:gd name="connsiteX2" fmla="*/ 132321 w 838597"/>
              <a:gd name="connsiteY2" fmla="*/ 142806 h 1338938"/>
              <a:gd name="connsiteX3" fmla="*/ 368592 w 838597"/>
              <a:gd name="connsiteY3" fmla="*/ 22 h 1338938"/>
              <a:gd name="connsiteX4" fmla="*/ 720416 w 838597"/>
              <a:gd name="connsiteY4" fmla="*/ 151834 h 1338938"/>
              <a:gd name="connsiteX5" fmla="*/ 838083 w 838597"/>
              <a:gd name="connsiteY5" fmla="*/ 944440 h 1338938"/>
              <a:gd name="connsiteX6" fmla="*/ 746041 w 838597"/>
              <a:gd name="connsiteY6" fmla="*/ 1223278 h 1338938"/>
              <a:gd name="connsiteX7" fmla="*/ 389782 w 838597"/>
              <a:gd name="connsiteY7" fmla="*/ 1336240 h 1338938"/>
              <a:gd name="connsiteX8" fmla="*/ 177610 w 838597"/>
              <a:gd name="connsiteY8" fmla="*/ 1122544 h 1338938"/>
              <a:gd name="connsiteX9" fmla="*/ 94653 w 838597"/>
              <a:gd name="connsiteY9" fmla="*/ 544668 h 1338938"/>
              <a:gd name="connsiteX10" fmla="*/ 9690 w 838597"/>
              <a:gd name="connsiteY10" fmla="*/ 561272 h 1338938"/>
              <a:gd name="connsiteX0" fmla="*/ 9690 w 838176"/>
              <a:gd name="connsiteY0" fmla="*/ 561272 h 1339740"/>
              <a:gd name="connsiteX1" fmla="*/ 82151 w 838176"/>
              <a:gd name="connsiteY1" fmla="*/ 426225 h 1339740"/>
              <a:gd name="connsiteX2" fmla="*/ 132321 w 838176"/>
              <a:gd name="connsiteY2" fmla="*/ 142806 h 1339740"/>
              <a:gd name="connsiteX3" fmla="*/ 368592 w 838176"/>
              <a:gd name="connsiteY3" fmla="*/ 22 h 1339740"/>
              <a:gd name="connsiteX4" fmla="*/ 720416 w 838176"/>
              <a:gd name="connsiteY4" fmla="*/ 151834 h 1339740"/>
              <a:gd name="connsiteX5" fmla="*/ 838083 w 838176"/>
              <a:gd name="connsiteY5" fmla="*/ 944440 h 1339740"/>
              <a:gd name="connsiteX6" fmla="*/ 732921 w 838176"/>
              <a:gd name="connsiteY6" fmla="*/ 1232650 h 1339740"/>
              <a:gd name="connsiteX7" fmla="*/ 389782 w 838176"/>
              <a:gd name="connsiteY7" fmla="*/ 1336240 h 1339740"/>
              <a:gd name="connsiteX8" fmla="*/ 177610 w 838176"/>
              <a:gd name="connsiteY8" fmla="*/ 1122544 h 1339740"/>
              <a:gd name="connsiteX9" fmla="*/ 94653 w 838176"/>
              <a:gd name="connsiteY9" fmla="*/ 544668 h 1339740"/>
              <a:gd name="connsiteX10" fmla="*/ 9690 w 838176"/>
              <a:gd name="connsiteY10" fmla="*/ 561272 h 1339740"/>
              <a:gd name="connsiteX0" fmla="*/ 9690 w 838100"/>
              <a:gd name="connsiteY0" fmla="*/ 561272 h 1340228"/>
              <a:gd name="connsiteX1" fmla="*/ 82151 w 838100"/>
              <a:gd name="connsiteY1" fmla="*/ 426225 h 1340228"/>
              <a:gd name="connsiteX2" fmla="*/ 132321 w 838100"/>
              <a:gd name="connsiteY2" fmla="*/ 142806 h 1340228"/>
              <a:gd name="connsiteX3" fmla="*/ 368592 w 838100"/>
              <a:gd name="connsiteY3" fmla="*/ 22 h 1340228"/>
              <a:gd name="connsiteX4" fmla="*/ 720416 w 838100"/>
              <a:gd name="connsiteY4" fmla="*/ 151834 h 1340228"/>
              <a:gd name="connsiteX5" fmla="*/ 838083 w 838100"/>
              <a:gd name="connsiteY5" fmla="*/ 944440 h 1340228"/>
              <a:gd name="connsiteX6" fmla="*/ 714454 w 838100"/>
              <a:gd name="connsiteY6" fmla="*/ 1237481 h 1340228"/>
              <a:gd name="connsiteX7" fmla="*/ 389782 w 838100"/>
              <a:gd name="connsiteY7" fmla="*/ 1336240 h 1340228"/>
              <a:gd name="connsiteX8" fmla="*/ 177610 w 838100"/>
              <a:gd name="connsiteY8" fmla="*/ 1122544 h 1340228"/>
              <a:gd name="connsiteX9" fmla="*/ 94653 w 838100"/>
              <a:gd name="connsiteY9" fmla="*/ 544668 h 1340228"/>
              <a:gd name="connsiteX10" fmla="*/ 9690 w 838100"/>
              <a:gd name="connsiteY10" fmla="*/ 561272 h 1340228"/>
              <a:gd name="connsiteX0" fmla="*/ 9690 w 838100"/>
              <a:gd name="connsiteY0" fmla="*/ 561272 h 1340228"/>
              <a:gd name="connsiteX1" fmla="*/ 82151 w 838100"/>
              <a:gd name="connsiteY1" fmla="*/ 426225 h 1340228"/>
              <a:gd name="connsiteX2" fmla="*/ 132321 w 838100"/>
              <a:gd name="connsiteY2" fmla="*/ 142806 h 1340228"/>
              <a:gd name="connsiteX3" fmla="*/ 368592 w 838100"/>
              <a:gd name="connsiteY3" fmla="*/ 22 h 1340228"/>
              <a:gd name="connsiteX4" fmla="*/ 720416 w 838100"/>
              <a:gd name="connsiteY4" fmla="*/ 151834 h 1340228"/>
              <a:gd name="connsiteX5" fmla="*/ 838083 w 838100"/>
              <a:gd name="connsiteY5" fmla="*/ 944440 h 1340228"/>
              <a:gd name="connsiteX6" fmla="*/ 714454 w 838100"/>
              <a:gd name="connsiteY6" fmla="*/ 1237481 h 1340228"/>
              <a:gd name="connsiteX7" fmla="*/ 389782 w 838100"/>
              <a:gd name="connsiteY7" fmla="*/ 1336240 h 1340228"/>
              <a:gd name="connsiteX8" fmla="*/ 177610 w 838100"/>
              <a:gd name="connsiteY8" fmla="*/ 1122544 h 1340228"/>
              <a:gd name="connsiteX9" fmla="*/ 94653 w 838100"/>
              <a:gd name="connsiteY9" fmla="*/ 544668 h 1340228"/>
              <a:gd name="connsiteX10" fmla="*/ 9690 w 838100"/>
              <a:gd name="connsiteY10" fmla="*/ 561272 h 1340228"/>
              <a:gd name="connsiteX0" fmla="*/ 9690 w 838100"/>
              <a:gd name="connsiteY0" fmla="*/ 561272 h 1340228"/>
              <a:gd name="connsiteX1" fmla="*/ 82151 w 838100"/>
              <a:gd name="connsiteY1" fmla="*/ 426225 h 1340228"/>
              <a:gd name="connsiteX2" fmla="*/ 132321 w 838100"/>
              <a:gd name="connsiteY2" fmla="*/ 142806 h 1340228"/>
              <a:gd name="connsiteX3" fmla="*/ 368592 w 838100"/>
              <a:gd name="connsiteY3" fmla="*/ 22 h 1340228"/>
              <a:gd name="connsiteX4" fmla="*/ 720416 w 838100"/>
              <a:gd name="connsiteY4" fmla="*/ 151834 h 1340228"/>
              <a:gd name="connsiteX5" fmla="*/ 838083 w 838100"/>
              <a:gd name="connsiteY5" fmla="*/ 944440 h 1340228"/>
              <a:gd name="connsiteX6" fmla="*/ 714454 w 838100"/>
              <a:gd name="connsiteY6" fmla="*/ 1237481 h 1340228"/>
              <a:gd name="connsiteX7" fmla="*/ 389782 w 838100"/>
              <a:gd name="connsiteY7" fmla="*/ 1336240 h 1340228"/>
              <a:gd name="connsiteX8" fmla="*/ 177610 w 838100"/>
              <a:gd name="connsiteY8" fmla="*/ 1122544 h 1340228"/>
              <a:gd name="connsiteX9" fmla="*/ 94653 w 838100"/>
              <a:gd name="connsiteY9" fmla="*/ 544668 h 1340228"/>
              <a:gd name="connsiteX10" fmla="*/ 9690 w 838100"/>
              <a:gd name="connsiteY10" fmla="*/ 561272 h 1340228"/>
              <a:gd name="connsiteX0" fmla="*/ 9690 w 838100"/>
              <a:gd name="connsiteY0" fmla="*/ 561272 h 1340387"/>
              <a:gd name="connsiteX1" fmla="*/ 82151 w 838100"/>
              <a:gd name="connsiteY1" fmla="*/ 426225 h 1340387"/>
              <a:gd name="connsiteX2" fmla="*/ 132321 w 838100"/>
              <a:gd name="connsiteY2" fmla="*/ 142806 h 1340387"/>
              <a:gd name="connsiteX3" fmla="*/ 368592 w 838100"/>
              <a:gd name="connsiteY3" fmla="*/ 22 h 1340387"/>
              <a:gd name="connsiteX4" fmla="*/ 720416 w 838100"/>
              <a:gd name="connsiteY4" fmla="*/ 151834 h 1340387"/>
              <a:gd name="connsiteX5" fmla="*/ 838083 w 838100"/>
              <a:gd name="connsiteY5" fmla="*/ 944440 h 1340387"/>
              <a:gd name="connsiteX6" fmla="*/ 714454 w 838100"/>
              <a:gd name="connsiteY6" fmla="*/ 1237481 h 1340387"/>
              <a:gd name="connsiteX7" fmla="*/ 389782 w 838100"/>
              <a:gd name="connsiteY7" fmla="*/ 1336240 h 1340387"/>
              <a:gd name="connsiteX8" fmla="*/ 185174 w 838100"/>
              <a:gd name="connsiteY8" fmla="*/ 1119499 h 1340387"/>
              <a:gd name="connsiteX9" fmla="*/ 94653 w 838100"/>
              <a:gd name="connsiteY9" fmla="*/ 544668 h 1340387"/>
              <a:gd name="connsiteX10" fmla="*/ 9690 w 838100"/>
              <a:gd name="connsiteY10" fmla="*/ 561272 h 1340387"/>
              <a:gd name="connsiteX0" fmla="*/ 9690 w 838100"/>
              <a:gd name="connsiteY0" fmla="*/ 561272 h 1340387"/>
              <a:gd name="connsiteX1" fmla="*/ 82151 w 838100"/>
              <a:gd name="connsiteY1" fmla="*/ 426225 h 1340387"/>
              <a:gd name="connsiteX2" fmla="*/ 132321 w 838100"/>
              <a:gd name="connsiteY2" fmla="*/ 142806 h 1340387"/>
              <a:gd name="connsiteX3" fmla="*/ 368592 w 838100"/>
              <a:gd name="connsiteY3" fmla="*/ 22 h 1340387"/>
              <a:gd name="connsiteX4" fmla="*/ 720416 w 838100"/>
              <a:gd name="connsiteY4" fmla="*/ 151834 h 1340387"/>
              <a:gd name="connsiteX5" fmla="*/ 838083 w 838100"/>
              <a:gd name="connsiteY5" fmla="*/ 944440 h 1340387"/>
              <a:gd name="connsiteX6" fmla="*/ 714454 w 838100"/>
              <a:gd name="connsiteY6" fmla="*/ 1237481 h 1340387"/>
              <a:gd name="connsiteX7" fmla="*/ 389782 w 838100"/>
              <a:gd name="connsiteY7" fmla="*/ 1336240 h 1340387"/>
              <a:gd name="connsiteX8" fmla="*/ 185174 w 838100"/>
              <a:gd name="connsiteY8" fmla="*/ 1119499 h 1340387"/>
              <a:gd name="connsiteX9" fmla="*/ 94653 w 838100"/>
              <a:gd name="connsiteY9" fmla="*/ 544668 h 1340387"/>
              <a:gd name="connsiteX10" fmla="*/ 9690 w 838100"/>
              <a:gd name="connsiteY10" fmla="*/ 561272 h 1340387"/>
              <a:gd name="connsiteX0" fmla="*/ 9690 w 838100"/>
              <a:gd name="connsiteY0" fmla="*/ 561272 h 1340441"/>
              <a:gd name="connsiteX1" fmla="*/ 82151 w 838100"/>
              <a:gd name="connsiteY1" fmla="*/ 426225 h 1340441"/>
              <a:gd name="connsiteX2" fmla="*/ 132321 w 838100"/>
              <a:gd name="connsiteY2" fmla="*/ 142806 h 1340441"/>
              <a:gd name="connsiteX3" fmla="*/ 368592 w 838100"/>
              <a:gd name="connsiteY3" fmla="*/ 22 h 1340441"/>
              <a:gd name="connsiteX4" fmla="*/ 720416 w 838100"/>
              <a:gd name="connsiteY4" fmla="*/ 151834 h 1340441"/>
              <a:gd name="connsiteX5" fmla="*/ 838083 w 838100"/>
              <a:gd name="connsiteY5" fmla="*/ 944440 h 1340441"/>
              <a:gd name="connsiteX6" fmla="*/ 714454 w 838100"/>
              <a:gd name="connsiteY6" fmla="*/ 1237481 h 1340441"/>
              <a:gd name="connsiteX7" fmla="*/ 389782 w 838100"/>
              <a:gd name="connsiteY7" fmla="*/ 1336240 h 1340441"/>
              <a:gd name="connsiteX8" fmla="*/ 191405 w 838100"/>
              <a:gd name="connsiteY8" fmla="*/ 1118478 h 1340441"/>
              <a:gd name="connsiteX9" fmla="*/ 94653 w 838100"/>
              <a:gd name="connsiteY9" fmla="*/ 544668 h 1340441"/>
              <a:gd name="connsiteX10" fmla="*/ 9690 w 838100"/>
              <a:gd name="connsiteY10" fmla="*/ 561272 h 1340441"/>
              <a:gd name="connsiteX0" fmla="*/ 9690 w 838100"/>
              <a:gd name="connsiteY0" fmla="*/ 561272 h 1340441"/>
              <a:gd name="connsiteX1" fmla="*/ 82151 w 838100"/>
              <a:gd name="connsiteY1" fmla="*/ 426225 h 1340441"/>
              <a:gd name="connsiteX2" fmla="*/ 132321 w 838100"/>
              <a:gd name="connsiteY2" fmla="*/ 142806 h 1340441"/>
              <a:gd name="connsiteX3" fmla="*/ 368592 w 838100"/>
              <a:gd name="connsiteY3" fmla="*/ 22 h 1340441"/>
              <a:gd name="connsiteX4" fmla="*/ 720416 w 838100"/>
              <a:gd name="connsiteY4" fmla="*/ 151834 h 1340441"/>
              <a:gd name="connsiteX5" fmla="*/ 838083 w 838100"/>
              <a:gd name="connsiteY5" fmla="*/ 944440 h 1340441"/>
              <a:gd name="connsiteX6" fmla="*/ 714454 w 838100"/>
              <a:gd name="connsiteY6" fmla="*/ 1237481 h 1340441"/>
              <a:gd name="connsiteX7" fmla="*/ 389782 w 838100"/>
              <a:gd name="connsiteY7" fmla="*/ 1336240 h 1340441"/>
              <a:gd name="connsiteX8" fmla="*/ 191405 w 838100"/>
              <a:gd name="connsiteY8" fmla="*/ 1118478 h 1340441"/>
              <a:gd name="connsiteX9" fmla="*/ 99116 w 838100"/>
              <a:gd name="connsiteY9" fmla="*/ 554771 h 1340441"/>
              <a:gd name="connsiteX10" fmla="*/ 9690 w 838100"/>
              <a:gd name="connsiteY10" fmla="*/ 561272 h 1340441"/>
              <a:gd name="connsiteX0" fmla="*/ 9690 w 838100"/>
              <a:gd name="connsiteY0" fmla="*/ 561272 h 1340441"/>
              <a:gd name="connsiteX1" fmla="*/ 82151 w 838100"/>
              <a:gd name="connsiteY1" fmla="*/ 426225 h 1340441"/>
              <a:gd name="connsiteX2" fmla="*/ 132321 w 838100"/>
              <a:gd name="connsiteY2" fmla="*/ 142806 h 1340441"/>
              <a:gd name="connsiteX3" fmla="*/ 368592 w 838100"/>
              <a:gd name="connsiteY3" fmla="*/ 22 h 1340441"/>
              <a:gd name="connsiteX4" fmla="*/ 720416 w 838100"/>
              <a:gd name="connsiteY4" fmla="*/ 151834 h 1340441"/>
              <a:gd name="connsiteX5" fmla="*/ 838083 w 838100"/>
              <a:gd name="connsiteY5" fmla="*/ 944440 h 1340441"/>
              <a:gd name="connsiteX6" fmla="*/ 714454 w 838100"/>
              <a:gd name="connsiteY6" fmla="*/ 1237481 h 1340441"/>
              <a:gd name="connsiteX7" fmla="*/ 389782 w 838100"/>
              <a:gd name="connsiteY7" fmla="*/ 1336240 h 1340441"/>
              <a:gd name="connsiteX8" fmla="*/ 191405 w 838100"/>
              <a:gd name="connsiteY8" fmla="*/ 1118478 h 1340441"/>
              <a:gd name="connsiteX9" fmla="*/ 99116 w 838100"/>
              <a:gd name="connsiteY9" fmla="*/ 554771 h 1340441"/>
              <a:gd name="connsiteX10" fmla="*/ 9690 w 838100"/>
              <a:gd name="connsiteY10" fmla="*/ 561272 h 1340441"/>
              <a:gd name="connsiteX0" fmla="*/ 9264 w 837674"/>
              <a:gd name="connsiteY0" fmla="*/ 561273 h 1340442"/>
              <a:gd name="connsiteX1" fmla="*/ 85739 w 837674"/>
              <a:gd name="connsiteY1" fmla="*/ 432792 h 1340442"/>
              <a:gd name="connsiteX2" fmla="*/ 131895 w 837674"/>
              <a:gd name="connsiteY2" fmla="*/ 142807 h 1340442"/>
              <a:gd name="connsiteX3" fmla="*/ 368166 w 837674"/>
              <a:gd name="connsiteY3" fmla="*/ 23 h 1340442"/>
              <a:gd name="connsiteX4" fmla="*/ 719990 w 837674"/>
              <a:gd name="connsiteY4" fmla="*/ 151835 h 1340442"/>
              <a:gd name="connsiteX5" fmla="*/ 837657 w 837674"/>
              <a:gd name="connsiteY5" fmla="*/ 944441 h 1340442"/>
              <a:gd name="connsiteX6" fmla="*/ 714028 w 837674"/>
              <a:gd name="connsiteY6" fmla="*/ 1237482 h 1340442"/>
              <a:gd name="connsiteX7" fmla="*/ 389356 w 837674"/>
              <a:gd name="connsiteY7" fmla="*/ 1336241 h 1340442"/>
              <a:gd name="connsiteX8" fmla="*/ 190979 w 837674"/>
              <a:gd name="connsiteY8" fmla="*/ 1118479 h 1340442"/>
              <a:gd name="connsiteX9" fmla="*/ 98690 w 837674"/>
              <a:gd name="connsiteY9" fmla="*/ 554772 h 1340442"/>
              <a:gd name="connsiteX10" fmla="*/ 9264 w 837674"/>
              <a:gd name="connsiteY10" fmla="*/ 561273 h 1340442"/>
              <a:gd name="connsiteX0" fmla="*/ 9264 w 837674"/>
              <a:gd name="connsiteY0" fmla="*/ 561036 h 1340205"/>
              <a:gd name="connsiteX1" fmla="*/ 85739 w 837674"/>
              <a:gd name="connsiteY1" fmla="*/ 432555 h 1340205"/>
              <a:gd name="connsiteX2" fmla="*/ 131895 w 837674"/>
              <a:gd name="connsiteY2" fmla="*/ 142570 h 1340205"/>
              <a:gd name="connsiteX3" fmla="*/ 377737 w 837674"/>
              <a:gd name="connsiteY3" fmla="*/ 24 h 1340205"/>
              <a:gd name="connsiteX4" fmla="*/ 719990 w 837674"/>
              <a:gd name="connsiteY4" fmla="*/ 151598 h 1340205"/>
              <a:gd name="connsiteX5" fmla="*/ 837657 w 837674"/>
              <a:gd name="connsiteY5" fmla="*/ 944204 h 1340205"/>
              <a:gd name="connsiteX6" fmla="*/ 714028 w 837674"/>
              <a:gd name="connsiteY6" fmla="*/ 1237245 h 1340205"/>
              <a:gd name="connsiteX7" fmla="*/ 389356 w 837674"/>
              <a:gd name="connsiteY7" fmla="*/ 1336004 h 1340205"/>
              <a:gd name="connsiteX8" fmla="*/ 190979 w 837674"/>
              <a:gd name="connsiteY8" fmla="*/ 1118242 h 1340205"/>
              <a:gd name="connsiteX9" fmla="*/ 98690 w 837674"/>
              <a:gd name="connsiteY9" fmla="*/ 554535 h 1340205"/>
              <a:gd name="connsiteX10" fmla="*/ 9264 w 837674"/>
              <a:gd name="connsiteY10" fmla="*/ 561036 h 1340205"/>
              <a:gd name="connsiteX0" fmla="*/ 9264 w 837674"/>
              <a:gd name="connsiteY0" fmla="*/ 563179 h 1342348"/>
              <a:gd name="connsiteX1" fmla="*/ 85739 w 837674"/>
              <a:gd name="connsiteY1" fmla="*/ 434698 h 1342348"/>
              <a:gd name="connsiteX2" fmla="*/ 131895 w 837674"/>
              <a:gd name="connsiteY2" fmla="*/ 144713 h 1342348"/>
              <a:gd name="connsiteX3" fmla="*/ 377737 w 837674"/>
              <a:gd name="connsiteY3" fmla="*/ 2167 h 1342348"/>
              <a:gd name="connsiteX4" fmla="*/ 719990 w 837674"/>
              <a:gd name="connsiteY4" fmla="*/ 153741 h 1342348"/>
              <a:gd name="connsiteX5" fmla="*/ 837657 w 837674"/>
              <a:gd name="connsiteY5" fmla="*/ 946347 h 1342348"/>
              <a:gd name="connsiteX6" fmla="*/ 714028 w 837674"/>
              <a:gd name="connsiteY6" fmla="*/ 1239388 h 1342348"/>
              <a:gd name="connsiteX7" fmla="*/ 389356 w 837674"/>
              <a:gd name="connsiteY7" fmla="*/ 1338147 h 1342348"/>
              <a:gd name="connsiteX8" fmla="*/ 190979 w 837674"/>
              <a:gd name="connsiteY8" fmla="*/ 1120385 h 1342348"/>
              <a:gd name="connsiteX9" fmla="*/ 98690 w 837674"/>
              <a:gd name="connsiteY9" fmla="*/ 556678 h 1342348"/>
              <a:gd name="connsiteX10" fmla="*/ 9264 w 837674"/>
              <a:gd name="connsiteY10" fmla="*/ 563179 h 1342348"/>
              <a:gd name="connsiteX0" fmla="*/ 9264 w 837674"/>
              <a:gd name="connsiteY0" fmla="*/ 561106 h 1340275"/>
              <a:gd name="connsiteX1" fmla="*/ 85739 w 837674"/>
              <a:gd name="connsiteY1" fmla="*/ 432625 h 1340275"/>
              <a:gd name="connsiteX2" fmla="*/ 138784 w 837674"/>
              <a:gd name="connsiteY2" fmla="*/ 134289 h 1340275"/>
              <a:gd name="connsiteX3" fmla="*/ 377737 w 837674"/>
              <a:gd name="connsiteY3" fmla="*/ 94 h 1340275"/>
              <a:gd name="connsiteX4" fmla="*/ 719990 w 837674"/>
              <a:gd name="connsiteY4" fmla="*/ 151668 h 1340275"/>
              <a:gd name="connsiteX5" fmla="*/ 837657 w 837674"/>
              <a:gd name="connsiteY5" fmla="*/ 944274 h 1340275"/>
              <a:gd name="connsiteX6" fmla="*/ 714028 w 837674"/>
              <a:gd name="connsiteY6" fmla="*/ 1237315 h 1340275"/>
              <a:gd name="connsiteX7" fmla="*/ 389356 w 837674"/>
              <a:gd name="connsiteY7" fmla="*/ 1336074 h 1340275"/>
              <a:gd name="connsiteX8" fmla="*/ 190979 w 837674"/>
              <a:gd name="connsiteY8" fmla="*/ 1118312 h 1340275"/>
              <a:gd name="connsiteX9" fmla="*/ 98690 w 837674"/>
              <a:gd name="connsiteY9" fmla="*/ 554605 h 1340275"/>
              <a:gd name="connsiteX10" fmla="*/ 9264 w 837674"/>
              <a:gd name="connsiteY10" fmla="*/ 561106 h 1340275"/>
              <a:gd name="connsiteX0" fmla="*/ 9264 w 837674"/>
              <a:gd name="connsiteY0" fmla="*/ 561059 h 1340228"/>
              <a:gd name="connsiteX1" fmla="*/ 85739 w 837674"/>
              <a:gd name="connsiteY1" fmla="*/ 432578 h 1340228"/>
              <a:gd name="connsiteX2" fmla="*/ 142573 w 837674"/>
              <a:gd name="connsiteY2" fmla="*/ 139038 h 1340228"/>
              <a:gd name="connsiteX3" fmla="*/ 377737 w 837674"/>
              <a:gd name="connsiteY3" fmla="*/ 47 h 1340228"/>
              <a:gd name="connsiteX4" fmla="*/ 719990 w 837674"/>
              <a:gd name="connsiteY4" fmla="*/ 151621 h 1340228"/>
              <a:gd name="connsiteX5" fmla="*/ 837657 w 837674"/>
              <a:gd name="connsiteY5" fmla="*/ 944227 h 1340228"/>
              <a:gd name="connsiteX6" fmla="*/ 714028 w 837674"/>
              <a:gd name="connsiteY6" fmla="*/ 1237268 h 1340228"/>
              <a:gd name="connsiteX7" fmla="*/ 389356 w 837674"/>
              <a:gd name="connsiteY7" fmla="*/ 1336027 h 1340228"/>
              <a:gd name="connsiteX8" fmla="*/ 190979 w 837674"/>
              <a:gd name="connsiteY8" fmla="*/ 1118265 h 1340228"/>
              <a:gd name="connsiteX9" fmla="*/ 98690 w 837674"/>
              <a:gd name="connsiteY9" fmla="*/ 554558 h 1340228"/>
              <a:gd name="connsiteX10" fmla="*/ 9264 w 837674"/>
              <a:gd name="connsiteY10" fmla="*/ 561059 h 1340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37674" h="1340228">
                <a:moveTo>
                  <a:pt x="9264" y="561059"/>
                </a:moveTo>
                <a:cubicBezTo>
                  <a:pt x="-23312" y="593730"/>
                  <a:pt x="36711" y="472787"/>
                  <a:pt x="85739" y="432578"/>
                </a:cubicBezTo>
                <a:cubicBezTo>
                  <a:pt x="80658" y="362847"/>
                  <a:pt x="93907" y="211126"/>
                  <a:pt x="142573" y="139038"/>
                </a:cubicBezTo>
                <a:cubicBezTo>
                  <a:pt x="191239" y="66950"/>
                  <a:pt x="281501" y="-2050"/>
                  <a:pt x="377737" y="47"/>
                </a:cubicBezTo>
                <a:cubicBezTo>
                  <a:pt x="473973" y="2144"/>
                  <a:pt x="643337" y="-5742"/>
                  <a:pt x="719990" y="151621"/>
                </a:cubicBezTo>
                <a:cubicBezTo>
                  <a:pt x="796643" y="308984"/>
                  <a:pt x="838651" y="763286"/>
                  <a:pt x="837657" y="944227"/>
                </a:cubicBezTo>
                <a:cubicBezTo>
                  <a:pt x="836663" y="1125168"/>
                  <a:pt x="788745" y="1171968"/>
                  <a:pt x="714028" y="1237268"/>
                </a:cubicBezTo>
                <a:cubicBezTo>
                  <a:pt x="639311" y="1302568"/>
                  <a:pt x="476531" y="1355861"/>
                  <a:pt x="389356" y="1336027"/>
                </a:cubicBezTo>
                <a:cubicBezTo>
                  <a:pt x="302181" y="1316193"/>
                  <a:pt x="230371" y="1224871"/>
                  <a:pt x="190979" y="1118265"/>
                </a:cubicBezTo>
                <a:cubicBezTo>
                  <a:pt x="91511" y="819657"/>
                  <a:pt x="131486" y="610119"/>
                  <a:pt x="98690" y="554558"/>
                </a:cubicBezTo>
                <a:cubicBezTo>
                  <a:pt x="61556" y="528899"/>
                  <a:pt x="20789" y="549629"/>
                  <a:pt x="9264" y="561059"/>
                </a:cubicBezTo>
                <a:close/>
              </a:path>
            </a:pathLst>
          </a:custGeom>
          <a:noFill/>
          <a:ln w="19050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endParaRPr lang="en-US">
              <a:ln>
                <a:solidFill>
                  <a:srgbClr val="000000"/>
                </a:solidFill>
              </a:ln>
              <a:solidFill>
                <a:srgbClr val="000000"/>
              </a:solidFill>
            </a:endParaRPr>
          </a:p>
        </p:txBody>
      </p:sp>
      <p:pic>
        <p:nvPicPr>
          <p:cNvPr id="77" name="Audio 76">
            <a:hlinkClick r:id="" action="ppaction://media"/>
            <a:extLst>
              <a:ext uri="{FF2B5EF4-FFF2-40B4-BE49-F238E27FC236}">
                <a16:creationId xmlns:a16="http://schemas.microsoft.com/office/drawing/2014/main" id="{2854CAB9-915C-B11C-A0FB-6842702590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0000" t="-90625" r="-200000" b="-90625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72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525"/>
    </mc:Choice>
    <mc:Fallback xmlns="">
      <p:transition spd="slow" advTm="235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hitchatVTI">
  <a:themeElements>
    <a:clrScheme name="AnalogousFromDarkSeedLeftStep">
      <a:dk1>
        <a:srgbClr val="000000"/>
      </a:dk1>
      <a:lt1>
        <a:srgbClr val="FFFFFF"/>
      </a:lt1>
      <a:dk2>
        <a:srgbClr val="311B26"/>
      </a:dk2>
      <a:lt2>
        <a:srgbClr val="F0F3F2"/>
      </a:lt2>
      <a:accent1>
        <a:srgbClr val="E42B83"/>
      </a:accent1>
      <a:accent2>
        <a:srgbClr val="D31ABE"/>
      </a:accent2>
      <a:accent3>
        <a:srgbClr val="AC2BE4"/>
      </a:accent3>
      <a:accent4>
        <a:srgbClr val="5829D5"/>
      </a:accent4>
      <a:accent5>
        <a:srgbClr val="2B45E4"/>
      </a:accent5>
      <a:accent6>
        <a:srgbClr val="1A81D3"/>
      </a:accent6>
      <a:hlink>
        <a:srgbClr val="433FBF"/>
      </a:hlink>
      <a:folHlink>
        <a:srgbClr val="7F7F7F"/>
      </a:folHlink>
    </a:clrScheme>
    <a:fontScheme name="The Hand">
      <a:majorFont>
        <a:latin typeface="The Serif Hand"/>
        <a:ea typeface=""/>
        <a:cs typeface=""/>
      </a:majorFont>
      <a:minorFont>
        <a:latin typeface="The Ha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itchatVTI" id="{08BB1610-1071-4750-BA6F-EA15E875FFCD}" vid="{D7BDF053-2181-45AE-9365-FFAA906CB43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10609</TotalTime>
  <Words>133</Words>
  <Application>Microsoft Office PowerPoint</Application>
  <PresentationFormat>Widescreen</PresentationFormat>
  <Paragraphs>68</Paragraphs>
  <Slides>29</Slides>
  <Notes>29</Notes>
  <HiddenSlides>0</HiddenSlides>
  <MMClips>29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Arial</vt:lpstr>
      <vt:lpstr>Calibri</vt:lpstr>
      <vt:lpstr>The Hand</vt:lpstr>
      <vt:lpstr>The Serif Hand</vt:lpstr>
      <vt:lpstr>Times New Roman</vt:lpstr>
      <vt:lpstr>ChitchatVTI</vt:lpstr>
      <vt:lpstr>Common errors TO AVOID when completing an ethics form : Part 1</vt:lpstr>
      <vt:lpstr>Part 1 of How to complete an ethics form</vt:lpstr>
      <vt:lpstr>Research proposal and Ethical considerations</vt:lpstr>
      <vt:lpstr>The most important thing to remember …. </vt:lpstr>
      <vt:lpstr>Time element ….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1 of How to complete an ethics form is now complete</vt:lpstr>
      <vt:lpstr>now move on to part 2 on the next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Common errors TO AVOID when completing an ethics form</dc:title>
  <dc:creator>Beverly Cole</dc:creator>
  <cp:lastModifiedBy>Beverly Cole</cp:lastModifiedBy>
  <cp:revision>17</cp:revision>
  <cp:lastPrinted>2023-02-26T11:15:01Z</cp:lastPrinted>
  <dcterms:created xsi:type="dcterms:W3CDTF">2023-02-16T14:47:33Z</dcterms:created>
  <dcterms:modified xsi:type="dcterms:W3CDTF">2023-03-15T16:07:52Z</dcterms:modified>
</cp:coreProperties>
</file>